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2" name="グループ化 2321"/>
          <p:cNvGrpSpPr/>
          <p:nvPr/>
        </p:nvGrpSpPr>
        <p:grpSpPr>
          <a:xfrm>
            <a:off x="4381677" y="1014671"/>
            <a:ext cx="1197716" cy="1415483"/>
            <a:chOff x="4138611" y="2430154"/>
            <a:chExt cx="1466850" cy="1733551"/>
          </a:xfrm>
        </p:grpSpPr>
        <p:sp>
          <p:nvSpPr>
            <p:cNvPr id="2323" name="フリーフォーム 2322"/>
            <p:cNvSpPr/>
            <p:nvPr/>
          </p:nvSpPr>
          <p:spPr>
            <a:xfrm>
              <a:off x="4138611" y="2430154"/>
              <a:ext cx="1466850" cy="1733551"/>
            </a:xfrm>
            <a:custGeom>
              <a:avLst/>
              <a:gdLst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3809 w 1466850"/>
                <a:gd name="connsiteY9" fmla="*/ 214314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175260 w 1466850"/>
                <a:gd name="connsiteY9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1733551 h 1733551"/>
                <a:gd name="connsiteX5" fmla="*/ 0 w 1466850"/>
                <a:gd name="connsiteY5" fmla="*/ 1733551 h 1733551"/>
                <a:gd name="connsiteX6" fmla="*/ 0 w 1466850"/>
                <a:gd name="connsiteY6" fmla="*/ 219075 h 1733551"/>
                <a:gd name="connsiteX7" fmla="*/ 0 w 1466850"/>
                <a:gd name="connsiteY7" fmla="*/ 214314 h 1733551"/>
                <a:gd name="connsiteX8" fmla="*/ 175260 w 1466850"/>
                <a:gd name="connsiteY8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0 w 1466850"/>
                <a:gd name="connsiteY6" fmla="*/ 214314 h 1733551"/>
                <a:gd name="connsiteX7" fmla="*/ 175260 w 1466850"/>
                <a:gd name="connsiteY7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175260 w 1466850"/>
                <a:gd name="connsiteY6" fmla="*/ 0 h 173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6850" h="1733551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0" y="173355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4" name="台形 2323"/>
            <p:cNvSpPr/>
            <p:nvPr/>
          </p:nvSpPr>
          <p:spPr>
            <a:xfrm>
              <a:off x="4138611" y="2430154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rgbClr val="70AD47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5" name="正方形/長方形 2324"/>
            <p:cNvSpPr/>
            <p:nvPr/>
          </p:nvSpPr>
          <p:spPr>
            <a:xfrm>
              <a:off x="4564061" y="383033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26" name="グループ化 2325"/>
            <p:cNvGrpSpPr/>
            <p:nvPr/>
          </p:nvGrpSpPr>
          <p:grpSpPr>
            <a:xfrm>
              <a:off x="4246257" y="2787937"/>
              <a:ext cx="1251558" cy="361355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31" name="正方形/長方形 2330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2" name="正方形/長方形 2331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3" name="正方形/長方形 2332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27" name="グループ化 2326"/>
            <p:cNvGrpSpPr/>
            <p:nvPr/>
          </p:nvGrpSpPr>
          <p:grpSpPr>
            <a:xfrm>
              <a:off x="4246257" y="3226087"/>
              <a:ext cx="1251558" cy="361355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28" name="正方形/長方形 2327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9" name="正方形/長方形 2328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0" name="正方形/長方形 2329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34" name="グループ化 2333"/>
          <p:cNvGrpSpPr/>
          <p:nvPr/>
        </p:nvGrpSpPr>
        <p:grpSpPr>
          <a:xfrm>
            <a:off x="245007" y="1595121"/>
            <a:ext cx="1965104" cy="896362"/>
            <a:chOff x="-1888218" y="2371724"/>
            <a:chExt cx="3800475" cy="1733551"/>
          </a:xfrm>
        </p:grpSpPr>
        <p:sp>
          <p:nvSpPr>
            <p:cNvPr id="2335" name="フリーフォーム 2334"/>
            <p:cNvSpPr/>
            <p:nvPr/>
          </p:nvSpPr>
          <p:spPr>
            <a:xfrm>
              <a:off x="-1887239" y="3152774"/>
              <a:ext cx="3798517" cy="952501"/>
            </a:xfrm>
            <a:custGeom>
              <a:avLst/>
              <a:gdLst>
                <a:gd name="connsiteX0" fmla="*/ 175260 w 3798517"/>
                <a:gd name="connsiteY0" fmla="*/ 0 h 952501"/>
                <a:gd name="connsiteX1" fmla="*/ 1280160 w 3798517"/>
                <a:gd name="connsiteY1" fmla="*/ 0 h 952501"/>
                <a:gd name="connsiteX2" fmla="*/ 1291590 w 3798517"/>
                <a:gd name="connsiteY2" fmla="*/ 0 h 952501"/>
                <a:gd name="connsiteX3" fmla="*/ 1403985 w 3798517"/>
                <a:gd name="connsiteY3" fmla="*/ 0 h 952501"/>
                <a:gd name="connsiteX4" fmla="*/ 2396490 w 3798517"/>
                <a:gd name="connsiteY4" fmla="*/ 0 h 952501"/>
                <a:gd name="connsiteX5" fmla="*/ 2508885 w 3798517"/>
                <a:gd name="connsiteY5" fmla="*/ 0 h 952501"/>
                <a:gd name="connsiteX6" fmla="*/ 2520315 w 3798517"/>
                <a:gd name="connsiteY6" fmla="*/ 0 h 952501"/>
                <a:gd name="connsiteX7" fmla="*/ 3625215 w 3798517"/>
                <a:gd name="connsiteY7" fmla="*/ 0 h 952501"/>
                <a:gd name="connsiteX8" fmla="*/ 3796666 w 3798517"/>
                <a:gd name="connsiteY8" fmla="*/ 214314 h 952501"/>
                <a:gd name="connsiteX9" fmla="*/ 3798517 w 3798517"/>
                <a:gd name="connsiteY9" fmla="*/ 952501 h 952501"/>
                <a:gd name="connsiteX10" fmla="*/ 2693617 w 3798517"/>
                <a:gd name="connsiteY10" fmla="*/ 952501 h 952501"/>
                <a:gd name="connsiteX11" fmla="*/ 2569792 w 3798517"/>
                <a:gd name="connsiteY11" fmla="*/ 952501 h 952501"/>
                <a:gd name="connsiteX12" fmla="*/ 2333625 w 3798517"/>
                <a:gd name="connsiteY12" fmla="*/ 952501 h 952501"/>
                <a:gd name="connsiteX13" fmla="*/ 1464892 w 3798517"/>
                <a:gd name="connsiteY13" fmla="*/ 952501 h 952501"/>
                <a:gd name="connsiteX14" fmla="*/ 1228725 w 3798517"/>
                <a:gd name="connsiteY14" fmla="*/ 952501 h 952501"/>
                <a:gd name="connsiteX15" fmla="*/ 1104900 w 3798517"/>
                <a:gd name="connsiteY15" fmla="*/ 952501 h 952501"/>
                <a:gd name="connsiteX16" fmla="*/ 0 w 3798517"/>
                <a:gd name="connsiteY16" fmla="*/ 952501 h 952501"/>
                <a:gd name="connsiteX17" fmla="*/ 0 w 3798517"/>
                <a:gd name="connsiteY17" fmla="*/ 219075 h 952501"/>
                <a:gd name="connsiteX0" fmla="*/ 175260 w 3798517"/>
                <a:gd name="connsiteY0" fmla="*/ 0 h 952501"/>
                <a:gd name="connsiteX1" fmla="*/ 1280160 w 3798517"/>
                <a:gd name="connsiteY1" fmla="*/ 0 h 952501"/>
                <a:gd name="connsiteX2" fmla="*/ 1403985 w 3798517"/>
                <a:gd name="connsiteY2" fmla="*/ 0 h 952501"/>
                <a:gd name="connsiteX3" fmla="*/ 2396490 w 3798517"/>
                <a:gd name="connsiteY3" fmla="*/ 0 h 952501"/>
                <a:gd name="connsiteX4" fmla="*/ 2508885 w 3798517"/>
                <a:gd name="connsiteY4" fmla="*/ 0 h 952501"/>
                <a:gd name="connsiteX5" fmla="*/ 2520315 w 3798517"/>
                <a:gd name="connsiteY5" fmla="*/ 0 h 952501"/>
                <a:gd name="connsiteX6" fmla="*/ 3625215 w 3798517"/>
                <a:gd name="connsiteY6" fmla="*/ 0 h 952501"/>
                <a:gd name="connsiteX7" fmla="*/ 3796666 w 3798517"/>
                <a:gd name="connsiteY7" fmla="*/ 214314 h 952501"/>
                <a:gd name="connsiteX8" fmla="*/ 3798517 w 3798517"/>
                <a:gd name="connsiteY8" fmla="*/ 952501 h 952501"/>
                <a:gd name="connsiteX9" fmla="*/ 2693617 w 3798517"/>
                <a:gd name="connsiteY9" fmla="*/ 952501 h 952501"/>
                <a:gd name="connsiteX10" fmla="*/ 2569792 w 3798517"/>
                <a:gd name="connsiteY10" fmla="*/ 952501 h 952501"/>
                <a:gd name="connsiteX11" fmla="*/ 2333625 w 3798517"/>
                <a:gd name="connsiteY11" fmla="*/ 952501 h 952501"/>
                <a:gd name="connsiteX12" fmla="*/ 1464892 w 3798517"/>
                <a:gd name="connsiteY12" fmla="*/ 952501 h 952501"/>
                <a:gd name="connsiteX13" fmla="*/ 1228725 w 3798517"/>
                <a:gd name="connsiteY13" fmla="*/ 952501 h 952501"/>
                <a:gd name="connsiteX14" fmla="*/ 1104900 w 3798517"/>
                <a:gd name="connsiteY14" fmla="*/ 952501 h 952501"/>
                <a:gd name="connsiteX15" fmla="*/ 0 w 3798517"/>
                <a:gd name="connsiteY15" fmla="*/ 952501 h 952501"/>
                <a:gd name="connsiteX16" fmla="*/ 0 w 3798517"/>
                <a:gd name="connsiteY16" fmla="*/ 219075 h 952501"/>
                <a:gd name="connsiteX17" fmla="*/ 175260 w 3798517"/>
                <a:gd name="connsiteY17" fmla="*/ 0 h 952501"/>
                <a:gd name="connsiteX0" fmla="*/ 175260 w 3798517"/>
                <a:gd name="connsiteY0" fmla="*/ 0 h 952501"/>
                <a:gd name="connsiteX1" fmla="*/ 1403985 w 3798517"/>
                <a:gd name="connsiteY1" fmla="*/ 0 h 952501"/>
                <a:gd name="connsiteX2" fmla="*/ 2396490 w 3798517"/>
                <a:gd name="connsiteY2" fmla="*/ 0 h 952501"/>
                <a:gd name="connsiteX3" fmla="*/ 2508885 w 3798517"/>
                <a:gd name="connsiteY3" fmla="*/ 0 h 952501"/>
                <a:gd name="connsiteX4" fmla="*/ 2520315 w 3798517"/>
                <a:gd name="connsiteY4" fmla="*/ 0 h 952501"/>
                <a:gd name="connsiteX5" fmla="*/ 3625215 w 3798517"/>
                <a:gd name="connsiteY5" fmla="*/ 0 h 952501"/>
                <a:gd name="connsiteX6" fmla="*/ 3796666 w 3798517"/>
                <a:gd name="connsiteY6" fmla="*/ 214314 h 952501"/>
                <a:gd name="connsiteX7" fmla="*/ 3798517 w 3798517"/>
                <a:gd name="connsiteY7" fmla="*/ 952501 h 952501"/>
                <a:gd name="connsiteX8" fmla="*/ 2693617 w 3798517"/>
                <a:gd name="connsiteY8" fmla="*/ 952501 h 952501"/>
                <a:gd name="connsiteX9" fmla="*/ 2569792 w 3798517"/>
                <a:gd name="connsiteY9" fmla="*/ 952501 h 952501"/>
                <a:gd name="connsiteX10" fmla="*/ 2333625 w 3798517"/>
                <a:gd name="connsiteY10" fmla="*/ 952501 h 952501"/>
                <a:gd name="connsiteX11" fmla="*/ 1464892 w 3798517"/>
                <a:gd name="connsiteY11" fmla="*/ 952501 h 952501"/>
                <a:gd name="connsiteX12" fmla="*/ 1228725 w 3798517"/>
                <a:gd name="connsiteY12" fmla="*/ 952501 h 952501"/>
                <a:gd name="connsiteX13" fmla="*/ 1104900 w 3798517"/>
                <a:gd name="connsiteY13" fmla="*/ 952501 h 952501"/>
                <a:gd name="connsiteX14" fmla="*/ 0 w 3798517"/>
                <a:gd name="connsiteY14" fmla="*/ 952501 h 952501"/>
                <a:gd name="connsiteX15" fmla="*/ 0 w 3798517"/>
                <a:gd name="connsiteY15" fmla="*/ 219075 h 952501"/>
                <a:gd name="connsiteX16" fmla="*/ 175260 w 3798517"/>
                <a:gd name="connsiteY16" fmla="*/ 0 h 952501"/>
                <a:gd name="connsiteX0" fmla="*/ 175260 w 3798517"/>
                <a:gd name="connsiteY0" fmla="*/ 0 h 952501"/>
                <a:gd name="connsiteX1" fmla="*/ 2396490 w 3798517"/>
                <a:gd name="connsiteY1" fmla="*/ 0 h 952501"/>
                <a:gd name="connsiteX2" fmla="*/ 2508885 w 3798517"/>
                <a:gd name="connsiteY2" fmla="*/ 0 h 952501"/>
                <a:gd name="connsiteX3" fmla="*/ 2520315 w 3798517"/>
                <a:gd name="connsiteY3" fmla="*/ 0 h 952501"/>
                <a:gd name="connsiteX4" fmla="*/ 3625215 w 3798517"/>
                <a:gd name="connsiteY4" fmla="*/ 0 h 952501"/>
                <a:gd name="connsiteX5" fmla="*/ 3796666 w 3798517"/>
                <a:gd name="connsiteY5" fmla="*/ 214314 h 952501"/>
                <a:gd name="connsiteX6" fmla="*/ 3798517 w 3798517"/>
                <a:gd name="connsiteY6" fmla="*/ 952501 h 952501"/>
                <a:gd name="connsiteX7" fmla="*/ 2693617 w 3798517"/>
                <a:gd name="connsiteY7" fmla="*/ 952501 h 952501"/>
                <a:gd name="connsiteX8" fmla="*/ 2569792 w 3798517"/>
                <a:gd name="connsiteY8" fmla="*/ 952501 h 952501"/>
                <a:gd name="connsiteX9" fmla="*/ 2333625 w 3798517"/>
                <a:gd name="connsiteY9" fmla="*/ 952501 h 952501"/>
                <a:gd name="connsiteX10" fmla="*/ 1464892 w 3798517"/>
                <a:gd name="connsiteY10" fmla="*/ 952501 h 952501"/>
                <a:gd name="connsiteX11" fmla="*/ 1228725 w 3798517"/>
                <a:gd name="connsiteY11" fmla="*/ 952501 h 952501"/>
                <a:gd name="connsiteX12" fmla="*/ 1104900 w 3798517"/>
                <a:gd name="connsiteY12" fmla="*/ 952501 h 952501"/>
                <a:gd name="connsiteX13" fmla="*/ 0 w 3798517"/>
                <a:gd name="connsiteY13" fmla="*/ 952501 h 952501"/>
                <a:gd name="connsiteX14" fmla="*/ 0 w 3798517"/>
                <a:gd name="connsiteY14" fmla="*/ 219075 h 952501"/>
                <a:gd name="connsiteX15" fmla="*/ 175260 w 3798517"/>
                <a:gd name="connsiteY15" fmla="*/ 0 h 952501"/>
                <a:gd name="connsiteX0" fmla="*/ 175260 w 3798517"/>
                <a:gd name="connsiteY0" fmla="*/ 0 h 952501"/>
                <a:gd name="connsiteX1" fmla="*/ 2508885 w 3798517"/>
                <a:gd name="connsiteY1" fmla="*/ 0 h 952501"/>
                <a:gd name="connsiteX2" fmla="*/ 2520315 w 3798517"/>
                <a:gd name="connsiteY2" fmla="*/ 0 h 952501"/>
                <a:gd name="connsiteX3" fmla="*/ 3625215 w 3798517"/>
                <a:gd name="connsiteY3" fmla="*/ 0 h 952501"/>
                <a:gd name="connsiteX4" fmla="*/ 3796666 w 3798517"/>
                <a:gd name="connsiteY4" fmla="*/ 214314 h 952501"/>
                <a:gd name="connsiteX5" fmla="*/ 3798517 w 3798517"/>
                <a:gd name="connsiteY5" fmla="*/ 952501 h 952501"/>
                <a:gd name="connsiteX6" fmla="*/ 2693617 w 3798517"/>
                <a:gd name="connsiteY6" fmla="*/ 952501 h 952501"/>
                <a:gd name="connsiteX7" fmla="*/ 2569792 w 3798517"/>
                <a:gd name="connsiteY7" fmla="*/ 952501 h 952501"/>
                <a:gd name="connsiteX8" fmla="*/ 2333625 w 3798517"/>
                <a:gd name="connsiteY8" fmla="*/ 952501 h 952501"/>
                <a:gd name="connsiteX9" fmla="*/ 1464892 w 3798517"/>
                <a:gd name="connsiteY9" fmla="*/ 952501 h 952501"/>
                <a:gd name="connsiteX10" fmla="*/ 1228725 w 3798517"/>
                <a:gd name="connsiteY10" fmla="*/ 952501 h 952501"/>
                <a:gd name="connsiteX11" fmla="*/ 1104900 w 3798517"/>
                <a:gd name="connsiteY11" fmla="*/ 952501 h 952501"/>
                <a:gd name="connsiteX12" fmla="*/ 0 w 3798517"/>
                <a:gd name="connsiteY12" fmla="*/ 952501 h 952501"/>
                <a:gd name="connsiteX13" fmla="*/ 0 w 3798517"/>
                <a:gd name="connsiteY13" fmla="*/ 219075 h 952501"/>
                <a:gd name="connsiteX14" fmla="*/ 175260 w 3798517"/>
                <a:gd name="connsiteY14" fmla="*/ 0 h 952501"/>
                <a:gd name="connsiteX0" fmla="*/ 175260 w 3798517"/>
                <a:gd name="connsiteY0" fmla="*/ 0 h 952501"/>
                <a:gd name="connsiteX1" fmla="*/ 2508885 w 3798517"/>
                <a:gd name="connsiteY1" fmla="*/ 0 h 952501"/>
                <a:gd name="connsiteX2" fmla="*/ 3625215 w 3798517"/>
                <a:gd name="connsiteY2" fmla="*/ 0 h 952501"/>
                <a:gd name="connsiteX3" fmla="*/ 3796666 w 3798517"/>
                <a:gd name="connsiteY3" fmla="*/ 214314 h 952501"/>
                <a:gd name="connsiteX4" fmla="*/ 3798517 w 3798517"/>
                <a:gd name="connsiteY4" fmla="*/ 952501 h 952501"/>
                <a:gd name="connsiteX5" fmla="*/ 2693617 w 3798517"/>
                <a:gd name="connsiteY5" fmla="*/ 952501 h 952501"/>
                <a:gd name="connsiteX6" fmla="*/ 2569792 w 3798517"/>
                <a:gd name="connsiteY6" fmla="*/ 952501 h 952501"/>
                <a:gd name="connsiteX7" fmla="*/ 2333625 w 3798517"/>
                <a:gd name="connsiteY7" fmla="*/ 952501 h 952501"/>
                <a:gd name="connsiteX8" fmla="*/ 1464892 w 3798517"/>
                <a:gd name="connsiteY8" fmla="*/ 952501 h 952501"/>
                <a:gd name="connsiteX9" fmla="*/ 1228725 w 3798517"/>
                <a:gd name="connsiteY9" fmla="*/ 952501 h 952501"/>
                <a:gd name="connsiteX10" fmla="*/ 1104900 w 3798517"/>
                <a:gd name="connsiteY10" fmla="*/ 952501 h 952501"/>
                <a:gd name="connsiteX11" fmla="*/ 0 w 3798517"/>
                <a:gd name="connsiteY11" fmla="*/ 952501 h 952501"/>
                <a:gd name="connsiteX12" fmla="*/ 0 w 3798517"/>
                <a:gd name="connsiteY12" fmla="*/ 219075 h 952501"/>
                <a:gd name="connsiteX13" fmla="*/ 175260 w 3798517"/>
                <a:gd name="connsiteY13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1228725 w 3798517"/>
                <a:gd name="connsiteY8" fmla="*/ 952501 h 952501"/>
                <a:gd name="connsiteX9" fmla="*/ 1104900 w 3798517"/>
                <a:gd name="connsiteY9" fmla="*/ 952501 h 952501"/>
                <a:gd name="connsiteX10" fmla="*/ 0 w 3798517"/>
                <a:gd name="connsiteY10" fmla="*/ 952501 h 952501"/>
                <a:gd name="connsiteX11" fmla="*/ 0 w 3798517"/>
                <a:gd name="connsiteY11" fmla="*/ 219075 h 952501"/>
                <a:gd name="connsiteX12" fmla="*/ 175260 w 3798517"/>
                <a:gd name="connsiteY12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1104900 w 3798517"/>
                <a:gd name="connsiteY8" fmla="*/ 952501 h 952501"/>
                <a:gd name="connsiteX9" fmla="*/ 0 w 3798517"/>
                <a:gd name="connsiteY9" fmla="*/ 952501 h 952501"/>
                <a:gd name="connsiteX10" fmla="*/ 0 w 3798517"/>
                <a:gd name="connsiteY10" fmla="*/ 219075 h 952501"/>
                <a:gd name="connsiteX11" fmla="*/ 175260 w 3798517"/>
                <a:gd name="connsiteY11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0 w 3798517"/>
                <a:gd name="connsiteY8" fmla="*/ 952501 h 952501"/>
                <a:gd name="connsiteX9" fmla="*/ 0 w 3798517"/>
                <a:gd name="connsiteY9" fmla="*/ 219075 h 952501"/>
                <a:gd name="connsiteX10" fmla="*/ 175260 w 3798517"/>
                <a:gd name="connsiteY10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0 w 3798517"/>
                <a:gd name="connsiteY7" fmla="*/ 952501 h 952501"/>
                <a:gd name="connsiteX8" fmla="*/ 0 w 3798517"/>
                <a:gd name="connsiteY8" fmla="*/ 219075 h 952501"/>
                <a:gd name="connsiteX9" fmla="*/ 175260 w 3798517"/>
                <a:gd name="connsiteY9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0 w 3798517"/>
                <a:gd name="connsiteY6" fmla="*/ 952501 h 952501"/>
                <a:gd name="connsiteX7" fmla="*/ 0 w 3798517"/>
                <a:gd name="connsiteY7" fmla="*/ 219075 h 952501"/>
                <a:gd name="connsiteX8" fmla="*/ 175260 w 3798517"/>
                <a:gd name="connsiteY8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569792 w 3798517"/>
                <a:gd name="connsiteY4" fmla="*/ 952501 h 952501"/>
                <a:gd name="connsiteX5" fmla="*/ 0 w 3798517"/>
                <a:gd name="connsiteY5" fmla="*/ 952501 h 952501"/>
                <a:gd name="connsiteX6" fmla="*/ 0 w 3798517"/>
                <a:gd name="connsiteY6" fmla="*/ 219075 h 952501"/>
                <a:gd name="connsiteX7" fmla="*/ 175260 w 3798517"/>
                <a:gd name="connsiteY7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0 w 3798517"/>
                <a:gd name="connsiteY4" fmla="*/ 952501 h 952501"/>
                <a:gd name="connsiteX5" fmla="*/ 0 w 3798517"/>
                <a:gd name="connsiteY5" fmla="*/ 219075 h 952501"/>
                <a:gd name="connsiteX6" fmla="*/ 175260 w 3798517"/>
                <a:gd name="connsiteY6" fmla="*/ 0 h 95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98517" h="952501">
                  <a:moveTo>
                    <a:pt x="175260" y="0"/>
                  </a:moveTo>
                  <a:lnTo>
                    <a:pt x="3625215" y="0"/>
                  </a:lnTo>
                  <a:lnTo>
                    <a:pt x="3796666" y="214314"/>
                  </a:lnTo>
                  <a:lnTo>
                    <a:pt x="3798517" y="952501"/>
                  </a:lnTo>
                  <a:lnTo>
                    <a:pt x="0" y="95250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6" name="フリーフォーム 2335"/>
            <p:cNvSpPr/>
            <p:nvPr/>
          </p:nvSpPr>
          <p:spPr>
            <a:xfrm>
              <a:off x="-1888218" y="3152774"/>
              <a:ext cx="3800475" cy="219075"/>
            </a:xfrm>
            <a:custGeom>
              <a:avLst/>
              <a:gdLst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1228725 w 3800475"/>
                <a:gd name="connsiteY13" fmla="*/ 219075 h 219075"/>
                <a:gd name="connsiteX14" fmla="*/ 1104900 w 3800475"/>
                <a:gd name="connsiteY14" fmla="*/ 219075 h 219075"/>
                <a:gd name="connsiteX15" fmla="*/ 0 w 3800475"/>
                <a:gd name="connsiteY15" fmla="*/ 219075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1104900 w 3800475"/>
                <a:gd name="connsiteY13" fmla="*/ 219075 h 219075"/>
                <a:gd name="connsiteX14" fmla="*/ 0 w 3800475"/>
                <a:gd name="connsiteY14" fmla="*/ 219075 h 219075"/>
                <a:gd name="connsiteX15" fmla="*/ 175260 w 3800475"/>
                <a:gd name="connsiteY15" fmla="*/ 0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0 w 3800475"/>
                <a:gd name="connsiteY13" fmla="*/ 219075 h 219075"/>
                <a:gd name="connsiteX14" fmla="*/ 175260 w 3800475"/>
                <a:gd name="connsiteY14" fmla="*/ 0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403985 w 3800475"/>
                <a:gd name="connsiteY2" fmla="*/ 0 h 219075"/>
                <a:gd name="connsiteX3" fmla="*/ 2396490 w 3800475"/>
                <a:gd name="connsiteY3" fmla="*/ 0 h 219075"/>
                <a:gd name="connsiteX4" fmla="*/ 2508885 w 3800475"/>
                <a:gd name="connsiteY4" fmla="*/ 0 h 219075"/>
                <a:gd name="connsiteX5" fmla="*/ 2520315 w 3800475"/>
                <a:gd name="connsiteY5" fmla="*/ 0 h 219075"/>
                <a:gd name="connsiteX6" fmla="*/ 3625215 w 3800475"/>
                <a:gd name="connsiteY6" fmla="*/ 0 h 219075"/>
                <a:gd name="connsiteX7" fmla="*/ 3800475 w 3800475"/>
                <a:gd name="connsiteY7" fmla="*/ 219075 h 219075"/>
                <a:gd name="connsiteX8" fmla="*/ 2695575 w 3800475"/>
                <a:gd name="connsiteY8" fmla="*/ 219075 h 219075"/>
                <a:gd name="connsiteX9" fmla="*/ 2571750 w 3800475"/>
                <a:gd name="connsiteY9" fmla="*/ 219075 h 219075"/>
                <a:gd name="connsiteX10" fmla="*/ 2333625 w 3800475"/>
                <a:gd name="connsiteY10" fmla="*/ 219075 h 219075"/>
                <a:gd name="connsiteX11" fmla="*/ 1466850 w 3800475"/>
                <a:gd name="connsiteY11" fmla="*/ 219075 h 219075"/>
                <a:gd name="connsiteX12" fmla="*/ 0 w 3800475"/>
                <a:gd name="connsiteY12" fmla="*/ 219075 h 219075"/>
                <a:gd name="connsiteX13" fmla="*/ 175260 w 3800475"/>
                <a:gd name="connsiteY13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2508885 w 3800475"/>
                <a:gd name="connsiteY3" fmla="*/ 0 h 219075"/>
                <a:gd name="connsiteX4" fmla="*/ 2520315 w 3800475"/>
                <a:gd name="connsiteY4" fmla="*/ 0 h 219075"/>
                <a:gd name="connsiteX5" fmla="*/ 3625215 w 3800475"/>
                <a:gd name="connsiteY5" fmla="*/ 0 h 219075"/>
                <a:gd name="connsiteX6" fmla="*/ 3800475 w 3800475"/>
                <a:gd name="connsiteY6" fmla="*/ 219075 h 219075"/>
                <a:gd name="connsiteX7" fmla="*/ 2695575 w 3800475"/>
                <a:gd name="connsiteY7" fmla="*/ 219075 h 219075"/>
                <a:gd name="connsiteX8" fmla="*/ 2571750 w 3800475"/>
                <a:gd name="connsiteY8" fmla="*/ 219075 h 219075"/>
                <a:gd name="connsiteX9" fmla="*/ 2333625 w 3800475"/>
                <a:gd name="connsiteY9" fmla="*/ 219075 h 219075"/>
                <a:gd name="connsiteX10" fmla="*/ 1466850 w 3800475"/>
                <a:gd name="connsiteY10" fmla="*/ 219075 h 219075"/>
                <a:gd name="connsiteX11" fmla="*/ 0 w 3800475"/>
                <a:gd name="connsiteY11" fmla="*/ 219075 h 219075"/>
                <a:gd name="connsiteX12" fmla="*/ 175260 w 3800475"/>
                <a:gd name="connsiteY12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2508885 w 3800475"/>
                <a:gd name="connsiteY3" fmla="*/ 0 h 219075"/>
                <a:gd name="connsiteX4" fmla="*/ 3625215 w 3800475"/>
                <a:gd name="connsiteY4" fmla="*/ 0 h 219075"/>
                <a:gd name="connsiteX5" fmla="*/ 3800475 w 3800475"/>
                <a:gd name="connsiteY5" fmla="*/ 219075 h 219075"/>
                <a:gd name="connsiteX6" fmla="*/ 2695575 w 3800475"/>
                <a:gd name="connsiteY6" fmla="*/ 219075 h 219075"/>
                <a:gd name="connsiteX7" fmla="*/ 2571750 w 3800475"/>
                <a:gd name="connsiteY7" fmla="*/ 219075 h 219075"/>
                <a:gd name="connsiteX8" fmla="*/ 2333625 w 3800475"/>
                <a:gd name="connsiteY8" fmla="*/ 219075 h 219075"/>
                <a:gd name="connsiteX9" fmla="*/ 1466850 w 3800475"/>
                <a:gd name="connsiteY9" fmla="*/ 219075 h 219075"/>
                <a:gd name="connsiteX10" fmla="*/ 0 w 3800475"/>
                <a:gd name="connsiteY10" fmla="*/ 219075 h 219075"/>
                <a:gd name="connsiteX11" fmla="*/ 175260 w 3800475"/>
                <a:gd name="connsiteY11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2571750 w 3800475"/>
                <a:gd name="connsiteY6" fmla="*/ 219075 h 219075"/>
                <a:gd name="connsiteX7" fmla="*/ 2333625 w 3800475"/>
                <a:gd name="connsiteY7" fmla="*/ 219075 h 219075"/>
                <a:gd name="connsiteX8" fmla="*/ 1466850 w 3800475"/>
                <a:gd name="connsiteY8" fmla="*/ 219075 h 219075"/>
                <a:gd name="connsiteX9" fmla="*/ 0 w 3800475"/>
                <a:gd name="connsiteY9" fmla="*/ 219075 h 219075"/>
                <a:gd name="connsiteX10" fmla="*/ 175260 w 3800475"/>
                <a:gd name="connsiteY10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2571750 w 3800475"/>
                <a:gd name="connsiteY6" fmla="*/ 219075 h 219075"/>
                <a:gd name="connsiteX7" fmla="*/ 1466850 w 3800475"/>
                <a:gd name="connsiteY7" fmla="*/ 219075 h 219075"/>
                <a:gd name="connsiteX8" fmla="*/ 0 w 3800475"/>
                <a:gd name="connsiteY8" fmla="*/ 219075 h 219075"/>
                <a:gd name="connsiteX9" fmla="*/ 175260 w 3800475"/>
                <a:gd name="connsiteY9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1466850 w 3800475"/>
                <a:gd name="connsiteY6" fmla="*/ 219075 h 219075"/>
                <a:gd name="connsiteX7" fmla="*/ 0 w 3800475"/>
                <a:gd name="connsiteY7" fmla="*/ 219075 h 219075"/>
                <a:gd name="connsiteX8" fmla="*/ 175260 w 3800475"/>
                <a:gd name="connsiteY8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1466850 w 3800475"/>
                <a:gd name="connsiteY5" fmla="*/ 219075 h 219075"/>
                <a:gd name="connsiteX6" fmla="*/ 0 w 3800475"/>
                <a:gd name="connsiteY6" fmla="*/ 219075 h 219075"/>
                <a:gd name="connsiteX7" fmla="*/ 175260 w 3800475"/>
                <a:gd name="connsiteY7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3625215 w 3800475"/>
                <a:gd name="connsiteY2" fmla="*/ 0 h 219075"/>
                <a:gd name="connsiteX3" fmla="*/ 3800475 w 3800475"/>
                <a:gd name="connsiteY3" fmla="*/ 219075 h 219075"/>
                <a:gd name="connsiteX4" fmla="*/ 1466850 w 3800475"/>
                <a:gd name="connsiteY4" fmla="*/ 219075 h 219075"/>
                <a:gd name="connsiteX5" fmla="*/ 0 w 3800475"/>
                <a:gd name="connsiteY5" fmla="*/ 219075 h 219075"/>
                <a:gd name="connsiteX6" fmla="*/ 175260 w 3800475"/>
                <a:gd name="connsiteY6" fmla="*/ 0 h 219075"/>
                <a:gd name="connsiteX0" fmla="*/ 175260 w 3800475"/>
                <a:gd name="connsiteY0" fmla="*/ 0 h 219075"/>
                <a:gd name="connsiteX1" fmla="*/ 3625215 w 3800475"/>
                <a:gd name="connsiteY1" fmla="*/ 0 h 219075"/>
                <a:gd name="connsiteX2" fmla="*/ 3800475 w 3800475"/>
                <a:gd name="connsiteY2" fmla="*/ 219075 h 219075"/>
                <a:gd name="connsiteX3" fmla="*/ 1466850 w 3800475"/>
                <a:gd name="connsiteY3" fmla="*/ 219075 h 219075"/>
                <a:gd name="connsiteX4" fmla="*/ 0 w 3800475"/>
                <a:gd name="connsiteY4" fmla="*/ 219075 h 219075"/>
                <a:gd name="connsiteX5" fmla="*/ 175260 w 3800475"/>
                <a:gd name="connsiteY5" fmla="*/ 0 h 219075"/>
                <a:gd name="connsiteX0" fmla="*/ 175260 w 3800475"/>
                <a:gd name="connsiteY0" fmla="*/ 0 h 219075"/>
                <a:gd name="connsiteX1" fmla="*/ 3625215 w 3800475"/>
                <a:gd name="connsiteY1" fmla="*/ 0 h 219075"/>
                <a:gd name="connsiteX2" fmla="*/ 3800475 w 3800475"/>
                <a:gd name="connsiteY2" fmla="*/ 219075 h 219075"/>
                <a:gd name="connsiteX3" fmla="*/ 0 w 3800475"/>
                <a:gd name="connsiteY3" fmla="*/ 219075 h 219075"/>
                <a:gd name="connsiteX4" fmla="*/ 175260 w 3800475"/>
                <a:gd name="connsiteY4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75" h="219075">
                  <a:moveTo>
                    <a:pt x="175260" y="0"/>
                  </a:moveTo>
                  <a:lnTo>
                    <a:pt x="3625215" y="0"/>
                  </a:lnTo>
                  <a:lnTo>
                    <a:pt x="3800475" y="219075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7" name="フリーフォーム 2336"/>
            <p:cNvSpPr/>
            <p:nvPr/>
          </p:nvSpPr>
          <p:spPr>
            <a:xfrm>
              <a:off x="-721406" y="2371724"/>
              <a:ext cx="1466850" cy="1733551"/>
            </a:xfrm>
            <a:custGeom>
              <a:avLst/>
              <a:gdLst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3809 w 1466850"/>
                <a:gd name="connsiteY9" fmla="*/ 214314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175260 w 1466850"/>
                <a:gd name="connsiteY9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1733551 h 1733551"/>
                <a:gd name="connsiteX5" fmla="*/ 0 w 1466850"/>
                <a:gd name="connsiteY5" fmla="*/ 1733551 h 1733551"/>
                <a:gd name="connsiteX6" fmla="*/ 0 w 1466850"/>
                <a:gd name="connsiteY6" fmla="*/ 219075 h 1733551"/>
                <a:gd name="connsiteX7" fmla="*/ 0 w 1466850"/>
                <a:gd name="connsiteY7" fmla="*/ 214314 h 1733551"/>
                <a:gd name="connsiteX8" fmla="*/ 175260 w 1466850"/>
                <a:gd name="connsiteY8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0 w 1466850"/>
                <a:gd name="connsiteY6" fmla="*/ 214314 h 1733551"/>
                <a:gd name="connsiteX7" fmla="*/ 175260 w 1466850"/>
                <a:gd name="connsiteY7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175260 w 1466850"/>
                <a:gd name="connsiteY6" fmla="*/ 0 h 173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6850" h="1733551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0" y="173355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8" name="台形 2337"/>
            <p:cNvSpPr/>
            <p:nvPr/>
          </p:nvSpPr>
          <p:spPr>
            <a:xfrm>
              <a:off x="-721406" y="2371724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9" name="正方形/長方形 2338"/>
            <p:cNvSpPr/>
            <p:nvPr/>
          </p:nvSpPr>
          <p:spPr>
            <a:xfrm>
              <a:off x="-295956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40" name="グループ化 2339"/>
            <p:cNvGrpSpPr/>
            <p:nvPr/>
          </p:nvGrpSpPr>
          <p:grpSpPr>
            <a:xfrm>
              <a:off x="874184" y="351740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65" name="正方形/長方形 2364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6" name="正方形/長方形 2365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7" name="正方形/長方形 2366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1" name="グループ化 2340"/>
            <p:cNvGrpSpPr/>
            <p:nvPr/>
          </p:nvGrpSpPr>
          <p:grpSpPr>
            <a:xfrm>
              <a:off x="-1754716" y="351740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62" name="正方形/長方形 2361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3" name="正方形/長方形 2362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4" name="正方形/長方形 2363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2" name="グループ化 2341"/>
            <p:cNvGrpSpPr/>
            <p:nvPr/>
          </p:nvGrpSpPr>
          <p:grpSpPr>
            <a:xfrm>
              <a:off x="874184" y="380315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9" name="正方形/長方形 2358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0" name="正方形/長方形 2359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1" name="正方形/長方形 2360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3" name="グループ化 2342"/>
            <p:cNvGrpSpPr/>
            <p:nvPr/>
          </p:nvGrpSpPr>
          <p:grpSpPr>
            <a:xfrm>
              <a:off x="-1754716" y="380315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6" name="正方形/長方形 2355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7" name="正方形/長方形 2356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8" name="正方形/長方形 2357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4" name="グループ化 2343"/>
            <p:cNvGrpSpPr/>
            <p:nvPr/>
          </p:nvGrpSpPr>
          <p:grpSpPr>
            <a:xfrm>
              <a:off x="-595787" y="3371849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3" name="正方形/長方形 2352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4" name="正方形/長方形 2353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5" name="正方形/長方形 2354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5" name="グループ化 2344"/>
            <p:cNvGrpSpPr/>
            <p:nvPr/>
          </p:nvGrpSpPr>
          <p:grpSpPr>
            <a:xfrm>
              <a:off x="-595787" y="3076574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0" name="正方形/長方形 2349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1" name="正方形/長方形 2350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2" name="正方形/長方形 2351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6" name="グループ化 2345"/>
            <p:cNvGrpSpPr/>
            <p:nvPr/>
          </p:nvGrpSpPr>
          <p:grpSpPr>
            <a:xfrm>
              <a:off x="-595787" y="2781299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47" name="正方形/長方形 2346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8" name="正方形/長方形 2347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9" name="正方形/長方形 2348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2368" name="テキスト ボックス 2367"/>
          <p:cNvSpPr txBox="1"/>
          <p:nvPr/>
        </p:nvSpPr>
        <p:spPr>
          <a:xfrm>
            <a:off x="665599" y="4836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>
                <a:solidFill>
                  <a:prstClr val="black"/>
                </a:solidFill>
                <a:latin typeface="+mj-ea"/>
                <a:ea typeface="+mj-ea"/>
              </a:rPr>
              <a:t>市区</a:t>
            </a: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町村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2369" name="グループ化 2368"/>
          <p:cNvGrpSpPr/>
          <p:nvPr/>
        </p:nvGrpSpPr>
        <p:grpSpPr>
          <a:xfrm>
            <a:off x="2552516" y="786869"/>
            <a:ext cx="1075376" cy="1642936"/>
            <a:chOff x="2247900" y="1485899"/>
            <a:chExt cx="1714500" cy="2619376"/>
          </a:xfrm>
        </p:grpSpPr>
        <p:sp>
          <p:nvSpPr>
            <p:cNvPr id="2370" name="フリーフォーム 2369"/>
            <p:cNvSpPr/>
            <p:nvPr/>
          </p:nvSpPr>
          <p:spPr>
            <a:xfrm>
              <a:off x="2495550" y="1485899"/>
              <a:ext cx="1466850" cy="2619376"/>
            </a:xfrm>
            <a:custGeom>
              <a:avLst/>
              <a:gdLst>
                <a:gd name="connsiteX0" fmla="*/ 175260 w 1466850"/>
                <a:gd name="connsiteY0" fmla="*/ 0 h 2619376"/>
                <a:gd name="connsiteX1" fmla="*/ 1291590 w 1466850"/>
                <a:gd name="connsiteY1" fmla="*/ 0 h 2619376"/>
                <a:gd name="connsiteX2" fmla="*/ 1463041 w 1466850"/>
                <a:gd name="connsiteY2" fmla="*/ 214314 h 2619376"/>
                <a:gd name="connsiteX3" fmla="*/ 1466850 w 1466850"/>
                <a:gd name="connsiteY3" fmla="*/ 1733551 h 2619376"/>
                <a:gd name="connsiteX4" fmla="*/ 1464629 w 1466850"/>
                <a:gd name="connsiteY4" fmla="*/ 1733551 h 2619376"/>
                <a:gd name="connsiteX5" fmla="*/ 1466850 w 1466850"/>
                <a:gd name="connsiteY5" fmla="*/ 2619376 h 2619376"/>
                <a:gd name="connsiteX6" fmla="*/ 0 w 1466850"/>
                <a:gd name="connsiteY6" fmla="*/ 2619376 h 2619376"/>
                <a:gd name="connsiteX7" fmla="*/ 0 w 1466850"/>
                <a:gd name="connsiteY7" fmla="*/ 1733551 h 2619376"/>
                <a:gd name="connsiteX8" fmla="*/ 0 w 1466850"/>
                <a:gd name="connsiteY8" fmla="*/ 1104900 h 2619376"/>
                <a:gd name="connsiteX9" fmla="*/ 0 w 1466850"/>
                <a:gd name="connsiteY9" fmla="*/ 219075 h 261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850" h="2619376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1464629" y="1733551"/>
                  </a:lnTo>
                  <a:lnTo>
                    <a:pt x="1466850" y="2619376"/>
                  </a:lnTo>
                  <a:lnTo>
                    <a:pt x="0" y="2619376"/>
                  </a:lnTo>
                  <a:lnTo>
                    <a:pt x="0" y="1733551"/>
                  </a:lnTo>
                  <a:lnTo>
                    <a:pt x="0" y="1104900"/>
                  </a:lnTo>
                  <a:lnTo>
                    <a:pt x="0" y="219075"/>
                  </a:lnTo>
                  <a:close/>
                </a:path>
              </a:pathLst>
            </a:cu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1" name="正方形/長方形 2370"/>
            <p:cNvSpPr/>
            <p:nvPr/>
          </p:nvSpPr>
          <p:spPr>
            <a:xfrm>
              <a:off x="2495550" y="1864917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2" name="正方形/長方形 2371"/>
            <p:cNvSpPr/>
            <p:nvPr/>
          </p:nvSpPr>
          <p:spPr>
            <a:xfrm>
              <a:off x="2495550" y="217765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3" name="正方形/長方形 2372"/>
            <p:cNvSpPr/>
            <p:nvPr/>
          </p:nvSpPr>
          <p:spPr>
            <a:xfrm>
              <a:off x="2495550" y="249277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4" name="台形 2373"/>
            <p:cNvSpPr/>
            <p:nvPr/>
          </p:nvSpPr>
          <p:spPr>
            <a:xfrm>
              <a:off x="2495550" y="1485900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5" name="正方形/長方形 2374"/>
            <p:cNvSpPr/>
            <p:nvPr/>
          </p:nvSpPr>
          <p:spPr>
            <a:xfrm>
              <a:off x="2921000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6" name="正方形/長方形 2375"/>
            <p:cNvSpPr/>
            <p:nvPr/>
          </p:nvSpPr>
          <p:spPr>
            <a:xfrm>
              <a:off x="2495550" y="282535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7" name="正方形/長方形 2376"/>
            <p:cNvSpPr/>
            <p:nvPr/>
          </p:nvSpPr>
          <p:spPr>
            <a:xfrm>
              <a:off x="2495550" y="314047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8" name="正方形/長方形 2377"/>
            <p:cNvSpPr/>
            <p:nvPr/>
          </p:nvSpPr>
          <p:spPr>
            <a:xfrm>
              <a:off x="2247900" y="2877590"/>
              <a:ext cx="247650" cy="925563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79" name="グループ化 2378"/>
          <p:cNvGrpSpPr/>
          <p:nvPr/>
        </p:nvGrpSpPr>
        <p:grpSpPr>
          <a:xfrm>
            <a:off x="7918769" y="1371085"/>
            <a:ext cx="1552042" cy="1042023"/>
            <a:chOff x="7757390" y="3028363"/>
            <a:chExt cx="1790362" cy="1202028"/>
          </a:xfrm>
        </p:grpSpPr>
        <p:sp>
          <p:nvSpPr>
            <p:cNvPr id="2380" name="正方形/長方形 2379"/>
            <p:cNvSpPr/>
            <p:nvPr/>
          </p:nvSpPr>
          <p:spPr>
            <a:xfrm>
              <a:off x="7918769" y="3351502"/>
              <a:ext cx="1521074" cy="827541"/>
            </a:xfrm>
            <a:prstGeom prst="rect">
              <a:avLst/>
            </a:prstGeom>
            <a:solidFill>
              <a:srgbClr val="FFCC66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1" name="正方形/長方形 2380"/>
            <p:cNvSpPr/>
            <p:nvPr/>
          </p:nvSpPr>
          <p:spPr>
            <a:xfrm>
              <a:off x="8884385" y="3654172"/>
              <a:ext cx="403058" cy="295276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2" name="正方形/長方形 2381"/>
            <p:cNvSpPr/>
            <p:nvPr/>
          </p:nvSpPr>
          <p:spPr>
            <a:xfrm>
              <a:off x="8014435" y="3654172"/>
              <a:ext cx="403058" cy="295276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3" name="台形 2382"/>
            <p:cNvSpPr/>
            <p:nvPr/>
          </p:nvSpPr>
          <p:spPr>
            <a:xfrm>
              <a:off x="7771790" y="3028363"/>
              <a:ext cx="1775962" cy="421067"/>
            </a:xfrm>
            <a:prstGeom prst="trapezoid">
              <a:avLst>
                <a:gd name="adj" fmla="val 46727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4" name="正方形/長方形 2383"/>
            <p:cNvSpPr/>
            <p:nvPr/>
          </p:nvSpPr>
          <p:spPr>
            <a:xfrm>
              <a:off x="8963890" y="3849481"/>
              <a:ext cx="567085" cy="380909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5" name="正方形/長方形 2384"/>
            <p:cNvSpPr/>
            <p:nvPr/>
          </p:nvSpPr>
          <p:spPr>
            <a:xfrm>
              <a:off x="8494269" y="3656898"/>
              <a:ext cx="297874" cy="522291"/>
            </a:xfrm>
            <a:prstGeom prst="rect">
              <a:avLst/>
            </a:prstGeom>
            <a:solidFill>
              <a:srgbClr val="6633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6" name="台形 2385"/>
            <p:cNvSpPr/>
            <p:nvPr/>
          </p:nvSpPr>
          <p:spPr>
            <a:xfrm>
              <a:off x="8889159" y="3803616"/>
              <a:ext cx="643311" cy="45719"/>
            </a:xfrm>
            <a:prstGeom prst="trapezoid">
              <a:avLst>
                <a:gd name="adj" fmla="val 57174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7" name="正方形/長方形 2386"/>
            <p:cNvSpPr/>
            <p:nvPr/>
          </p:nvSpPr>
          <p:spPr>
            <a:xfrm>
              <a:off x="8831989" y="3782807"/>
              <a:ext cx="131901" cy="44758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8" name="台形 2387"/>
            <p:cNvSpPr/>
            <p:nvPr/>
          </p:nvSpPr>
          <p:spPr>
            <a:xfrm>
              <a:off x="8830354" y="3736061"/>
              <a:ext cx="136878" cy="45719"/>
            </a:xfrm>
            <a:prstGeom prst="trapezoid">
              <a:avLst>
                <a:gd name="adj" fmla="val 57174"/>
              </a:avLst>
            </a:prstGeom>
            <a:solidFill>
              <a:srgbClr val="FFFF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9" name="雲 2388"/>
            <p:cNvSpPr/>
            <p:nvPr/>
          </p:nvSpPr>
          <p:spPr>
            <a:xfrm>
              <a:off x="7827637" y="3641893"/>
              <a:ext cx="327274" cy="327274"/>
            </a:xfrm>
            <a:prstGeom prst="cloud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0" name="雲 2389"/>
            <p:cNvSpPr/>
            <p:nvPr/>
          </p:nvSpPr>
          <p:spPr>
            <a:xfrm>
              <a:off x="7965749" y="3722855"/>
              <a:ext cx="327274" cy="327274"/>
            </a:xfrm>
            <a:prstGeom prst="cloud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1" name="正方形/長方形 2390"/>
            <p:cNvSpPr/>
            <p:nvPr/>
          </p:nvSpPr>
          <p:spPr>
            <a:xfrm>
              <a:off x="7757390" y="3849481"/>
              <a:ext cx="567085" cy="380909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2" name="台形 2391"/>
            <p:cNvSpPr/>
            <p:nvPr/>
          </p:nvSpPr>
          <p:spPr>
            <a:xfrm>
              <a:off x="7757940" y="3803616"/>
              <a:ext cx="643311" cy="45719"/>
            </a:xfrm>
            <a:prstGeom prst="trapezoid">
              <a:avLst>
                <a:gd name="adj" fmla="val 57174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3" name="正方形/長方形 2392"/>
            <p:cNvSpPr/>
            <p:nvPr/>
          </p:nvSpPr>
          <p:spPr>
            <a:xfrm>
              <a:off x="8317300" y="3782807"/>
              <a:ext cx="131901" cy="44758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4" name="台形 2393"/>
            <p:cNvSpPr/>
            <p:nvPr/>
          </p:nvSpPr>
          <p:spPr>
            <a:xfrm>
              <a:off x="8316770" y="3736061"/>
              <a:ext cx="136878" cy="45719"/>
            </a:xfrm>
            <a:prstGeom prst="trapezoid">
              <a:avLst>
                <a:gd name="adj" fmla="val 57174"/>
              </a:avLst>
            </a:prstGeom>
            <a:solidFill>
              <a:srgbClr val="FFFF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95" name="グループ化 2394"/>
          <p:cNvGrpSpPr/>
          <p:nvPr/>
        </p:nvGrpSpPr>
        <p:grpSpPr>
          <a:xfrm>
            <a:off x="6393160" y="861239"/>
            <a:ext cx="878593" cy="1568916"/>
            <a:chOff x="5730170" y="1485899"/>
            <a:chExt cx="1466850" cy="2619376"/>
          </a:xfrm>
        </p:grpSpPr>
        <p:sp>
          <p:nvSpPr>
            <p:cNvPr id="2396" name="フリーフォーム 2395"/>
            <p:cNvSpPr/>
            <p:nvPr/>
          </p:nvSpPr>
          <p:spPr>
            <a:xfrm>
              <a:off x="5730170" y="1485899"/>
              <a:ext cx="1466850" cy="2619376"/>
            </a:xfrm>
            <a:custGeom>
              <a:avLst/>
              <a:gdLst>
                <a:gd name="connsiteX0" fmla="*/ 175260 w 1466850"/>
                <a:gd name="connsiteY0" fmla="*/ 0 h 2619376"/>
                <a:gd name="connsiteX1" fmla="*/ 1291590 w 1466850"/>
                <a:gd name="connsiteY1" fmla="*/ 0 h 2619376"/>
                <a:gd name="connsiteX2" fmla="*/ 1463041 w 1466850"/>
                <a:gd name="connsiteY2" fmla="*/ 214314 h 2619376"/>
                <a:gd name="connsiteX3" fmla="*/ 1466850 w 1466850"/>
                <a:gd name="connsiteY3" fmla="*/ 1733551 h 2619376"/>
                <a:gd name="connsiteX4" fmla="*/ 1464629 w 1466850"/>
                <a:gd name="connsiteY4" fmla="*/ 1733551 h 2619376"/>
                <a:gd name="connsiteX5" fmla="*/ 1466850 w 1466850"/>
                <a:gd name="connsiteY5" fmla="*/ 2619376 h 2619376"/>
                <a:gd name="connsiteX6" fmla="*/ 0 w 1466850"/>
                <a:gd name="connsiteY6" fmla="*/ 2619376 h 2619376"/>
                <a:gd name="connsiteX7" fmla="*/ 0 w 1466850"/>
                <a:gd name="connsiteY7" fmla="*/ 1733551 h 2619376"/>
                <a:gd name="connsiteX8" fmla="*/ 0 w 1466850"/>
                <a:gd name="connsiteY8" fmla="*/ 1104900 h 2619376"/>
                <a:gd name="connsiteX9" fmla="*/ 0 w 1466850"/>
                <a:gd name="connsiteY9" fmla="*/ 219075 h 261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850" h="2619376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1464629" y="1733551"/>
                  </a:lnTo>
                  <a:lnTo>
                    <a:pt x="1466850" y="2619376"/>
                  </a:lnTo>
                  <a:lnTo>
                    <a:pt x="0" y="2619376"/>
                  </a:lnTo>
                  <a:lnTo>
                    <a:pt x="0" y="1733551"/>
                  </a:lnTo>
                  <a:lnTo>
                    <a:pt x="0" y="1104900"/>
                  </a:lnTo>
                  <a:lnTo>
                    <a:pt x="0" y="21907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7" name="台形 2396"/>
            <p:cNvSpPr/>
            <p:nvPr/>
          </p:nvSpPr>
          <p:spPr>
            <a:xfrm>
              <a:off x="5730170" y="1485900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8" name="正方形/長方形 2397"/>
            <p:cNvSpPr/>
            <p:nvPr/>
          </p:nvSpPr>
          <p:spPr>
            <a:xfrm>
              <a:off x="6155620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9" name="正方形/長方形 2398"/>
            <p:cNvSpPr/>
            <p:nvPr/>
          </p:nvSpPr>
          <p:spPr>
            <a:xfrm>
              <a:off x="6101801" y="3727133"/>
              <a:ext cx="723588" cy="89534"/>
            </a:xfrm>
            <a:prstGeom prst="rect">
              <a:avLst/>
            </a:prstGeom>
            <a:solidFill>
              <a:srgbClr val="5B9BD5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400" name="グループ化 2399"/>
            <p:cNvGrpSpPr/>
            <p:nvPr/>
          </p:nvGrpSpPr>
          <p:grpSpPr>
            <a:xfrm>
              <a:off x="5870927" y="1864917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505" name="正方形/長方形 2504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6" name="正方形/長方形 2505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7" name="正方形/長方形 2506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8" name="正方形/長方形 2507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9" name="正方形/長方形 2508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0" name="正方形/長方形 2509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1" name="グループ化 2400"/>
            <p:cNvGrpSpPr/>
            <p:nvPr/>
          </p:nvGrpSpPr>
          <p:grpSpPr>
            <a:xfrm>
              <a:off x="5870927" y="2218965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56" name="正方形/長方形 2455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7" name="正方形/長方形 2456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7" name="正方形/長方形 2476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9" name="正方形/長方形 2478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1" name="正方形/長方形 2480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4" name="正方形/長方形 2503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2" name="グループ化 2401"/>
            <p:cNvGrpSpPr/>
            <p:nvPr/>
          </p:nvGrpSpPr>
          <p:grpSpPr>
            <a:xfrm>
              <a:off x="5870927" y="2573013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50" name="正方形/長方形 2449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1" name="正方形/長方形 2450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2" name="正方形/長方形 2451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3" name="正方形/長方形 2452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4" name="正方形/長方形 2453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5" name="正方形/長方形 2454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9" name="グループ化 2408"/>
            <p:cNvGrpSpPr/>
            <p:nvPr/>
          </p:nvGrpSpPr>
          <p:grpSpPr>
            <a:xfrm>
              <a:off x="5870927" y="2927061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44" name="正方形/長方形 2443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5" name="正方形/長方形 2444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6" name="正方形/長方形 2445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7" name="正方形/長方形 2446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8" name="正方形/長方形 2447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9" name="正方形/長方形 2448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37" name="グループ化 2436"/>
            <p:cNvGrpSpPr/>
            <p:nvPr/>
          </p:nvGrpSpPr>
          <p:grpSpPr>
            <a:xfrm>
              <a:off x="5870927" y="3281108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38" name="正方形/長方形 2437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9" name="正方形/長方形 2438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0" name="正方形/長方形 2439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1" name="正方形/長方形 2440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2" name="正方形/長方形 2441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3" name="正方形/長方形 2442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11" name="グループ化 2510"/>
          <p:cNvGrpSpPr/>
          <p:nvPr/>
        </p:nvGrpSpPr>
        <p:grpSpPr>
          <a:xfrm>
            <a:off x="2329212" y="2947600"/>
            <a:ext cx="1437326" cy="1417470"/>
            <a:chOff x="2236877" y="4786313"/>
            <a:chExt cx="1733687" cy="1709737"/>
          </a:xfrm>
        </p:grpSpPr>
        <p:sp>
          <p:nvSpPr>
            <p:cNvPr id="2512" name="片側の 2 つの角を丸めた四角形 2511"/>
            <p:cNvSpPr/>
            <p:nvPr/>
          </p:nvSpPr>
          <p:spPr>
            <a:xfrm>
              <a:off x="2514419" y="4786313"/>
              <a:ext cx="1178603" cy="1709737"/>
            </a:xfrm>
            <a:prstGeom prst="round2SameRect">
              <a:avLst>
                <a:gd name="adj1" fmla="val 14350"/>
                <a:gd name="adj2" fmla="val 0"/>
              </a:avLst>
            </a:pr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3" name="アーチ 2512"/>
            <p:cNvSpPr/>
            <p:nvPr/>
          </p:nvSpPr>
          <p:spPr>
            <a:xfrm>
              <a:off x="223687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4" name="角丸四角形 2513"/>
            <p:cNvSpPr/>
            <p:nvPr/>
          </p:nvSpPr>
          <p:spPr>
            <a:xfrm>
              <a:off x="2477942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5" name="円/楕円 2514"/>
            <p:cNvSpPr/>
            <p:nvPr/>
          </p:nvSpPr>
          <p:spPr>
            <a:xfrm>
              <a:off x="2562805" y="5653086"/>
              <a:ext cx="114336" cy="8334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6" name="アーチ 2515"/>
            <p:cNvSpPr/>
            <p:nvPr/>
          </p:nvSpPr>
          <p:spPr>
            <a:xfrm flipH="1">
              <a:off x="341548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7" name="円/楕円 2516"/>
            <p:cNvSpPr/>
            <p:nvPr/>
          </p:nvSpPr>
          <p:spPr>
            <a:xfrm flipH="1">
              <a:off x="3523860" y="5653086"/>
              <a:ext cx="114336" cy="8334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8" name="正方形/長方形 2517"/>
            <p:cNvSpPr/>
            <p:nvPr/>
          </p:nvSpPr>
          <p:spPr>
            <a:xfrm>
              <a:off x="2624225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9" name="フリーフォーム 2518"/>
            <p:cNvSpPr/>
            <p:nvPr/>
          </p:nvSpPr>
          <p:spPr>
            <a:xfrm>
              <a:off x="2514418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20" name="グループ化 2519"/>
            <p:cNvGrpSpPr/>
            <p:nvPr/>
          </p:nvGrpSpPr>
          <p:grpSpPr>
            <a:xfrm flipH="1">
              <a:off x="3463786" y="5676900"/>
              <a:ext cx="259273" cy="202406"/>
              <a:chOff x="700508" y="5676900"/>
              <a:chExt cx="259273" cy="202406"/>
            </a:xfrm>
            <a:solidFill>
              <a:srgbClr val="FFFF00"/>
            </a:solidFill>
          </p:grpSpPr>
          <p:sp>
            <p:nvSpPr>
              <p:cNvPr id="2542" name="角丸四角形 2541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3" name="フリーフォーム 2542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38" name="正方形/長方形 2537"/>
            <p:cNvSpPr/>
            <p:nvPr/>
          </p:nvSpPr>
          <p:spPr>
            <a:xfrm>
              <a:off x="2737215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9" name="正方形/長方形 2538"/>
            <p:cNvSpPr/>
            <p:nvPr/>
          </p:nvSpPr>
          <p:spPr>
            <a:xfrm>
              <a:off x="3329896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0" name="フリーフォーム 2539"/>
            <p:cNvSpPr/>
            <p:nvPr/>
          </p:nvSpPr>
          <p:spPr>
            <a:xfrm>
              <a:off x="2901254" y="6098009"/>
              <a:ext cx="398134" cy="389558"/>
            </a:xfrm>
            <a:custGeom>
              <a:avLst/>
              <a:gdLst>
                <a:gd name="connsiteX0" fmla="*/ 0 w 1009437"/>
                <a:gd name="connsiteY0" fmla="*/ 0 h 987693"/>
                <a:gd name="connsiteX1" fmla="*/ 181621 w 1009437"/>
                <a:gd name="connsiteY1" fmla="*/ 0 h 987693"/>
                <a:gd name="connsiteX2" fmla="*/ 504719 w 1009437"/>
                <a:gd name="connsiteY2" fmla="*/ 457937 h 987693"/>
                <a:gd name="connsiteX3" fmla="*/ 827816 w 1009437"/>
                <a:gd name="connsiteY3" fmla="*/ 0 h 987693"/>
                <a:gd name="connsiteX4" fmla="*/ 1009437 w 1009437"/>
                <a:gd name="connsiteY4" fmla="*/ 0 h 987693"/>
                <a:gd name="connsiteX5" fmla="*/ 611539 w 1009437"/>
                <a:gd name="connsiteY5" fmla="*/ 563954 h 987693"/>
                <a:gd name="connsiteX6" fmla="*/ 611539 w 1009437"/>
                <a:gd name="connsiteY6" fmla="*/ 602432 h 987693"/>
                <a:gd name="connsiteX7" fmla="*/ 808698 w 1009437"/>
                <a:gd name="connsiteY7" fmla="*/ 602432 h 987693"/>
                <a:gd name="connsiteX8" fmla="*/ 808698 w 1009437"/>
                <a:gd name="connsiteY8" fmla="*/ 697778 h 987693"/>
                <a:gd name="connsiteX9" fmla="*/ 611539 w 1009437"/>
                <a:gd name="connsiteY9" fmla="*/ 697778 h 987693"/>
                <a:gd name="connsiteX10" fmla="*/ 611539 w 1009437"/>
                <a:gd name="connsiteY10" fmla="*/ 759594 h 987693"/>
                <a:gd name="connsiteX11" fmla="*/ 808698 w 1009437"/>
                <a:gd name="connsiteY11" fmla="*/ 759594 h 987693"/>
                <a:gd name="connsiteX12" fmla="*/ 808698 w 1009437"/>
                <a:gd name="connsiteY12" fmla="*/ 854940 h 987693"/>
                <a:gd name="connsiteX13" fmla="*/ 611539 w 1009437"/>
                <a:gd name="connsiteY13" fmla="*/ 854940 h 987693"/>
                <a:gd name="connsiteX14" fmla="*/ 611539 w 1009437"/>
                <a:gd name="connsiteY14" fmla="*/ 987693 h 987693"/>
                <a:gd name="connsiteX15" fmla="*/ 397897 w 1009437"/>
                <a:gd name="connsiteY15" fmla="*/ 987693 h 987693"/>
                <a:gd name="connsiteX16" fmla="*/ 397897 w 1009437"/>
                <a:gd name="connsiteY16" fmla="*/ 854940 h 987693"/>
                <a:gd name="connsiteX17" fmla="*/ 200738 w 1009437"/>
                <a:gd name="connsiteY17" fmla="*/ 854940 h 987693"/>
                <a:gd name="connsiteX18" fmla="*/ 200738 w 1009437"/>
                <a:gd name="connsiteY18" fmla="*/ 759594 h 987693"/>
                <a:gd name="connsiteX19" fmla="*/ 397897 w 1009437"/>
                <a:gd name="connsiteY19" fmla="*/ 759594 h 987693"/>
                <a:gd name="connsiteX20" fmla="*/ 397897 w 1009437"/>
                <a:gd name="connsiteY20" fmla="*/ 697778 h 987693"/>
                <a:gd name="connsiteX21" fmla="*/ 200738 w 1009437"/>
                <a:gd name="connsiteY21" fmla="*/ 697778 h 987693"/>
                <a:gd name="connsiteX22" fmla="*/ 200738 w 1009437"/>
                <a:gd name="connsiteY22" fmla="*/ 602432 h 987693"/>
                <a:gd name="connsiteX23" fmla="*/ 397897 w 1009437"/>
                <a:gd name="connsiteY23" fmla="*/ 602432 h 987693"/>
                <a:gd name="connsiteX24" fmla="*/ 397897 w 1009437"/>
                <a:gd name="connsiteY24" fmla="*/ 563953 h 98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9437" h="987693">
                  <a:moveTo>
                    <a:pt x="0" y="0"/>
                  </a:moveTo>
                  <a:lnTo>
                    <a:pt x="181621" y="0"/>
                  </a:lnTo>
                  <a:lnTo>
                    <a:pt x="504719" y="457937"/>
                  </a:lnTo>
                  <a:lnTo>
                    <a:pt x="827816" y="0"/>
                  </a:lnTo>
                  <a:lnTo>
                    <a:pt x="1009437" y="0"/>
                  </a:lnTo>
                  <a:lnTo>
                    <a:pt x="611539" y="563954"/>
                  </a:lnTo>
                  <a:lnTo>
                    <a:pt x="611539" y="602432"/>
                  </a:lnTo>
                  <a:lnTo>
                    <a:pt x="808698" y="602432"/>
                  </a:lnTo>
                  <a:lnTo>
                    <a:pt x="808698" y="697778"/>
                  </a:lnTo>
                  <a:lnTo>
                    <a:pt x="611539" y="697778"/>
                  </a:lnTo>
                  <a:lnTo>
                    <a:pt x="611539" y="759594"/>
                  </a:lnTo>
                  <a:lnTo>
                    <a:pt x="808698" y="759594"/>
                  </a:lnTo>
                  <a:lnTo>
                    <a:pt x="808698" y="854940"/>
                  </a:lnTo>
                  <a:lnTo>
                    <a:pt x="611539" y="854940"/>
                  </a:lnTo>
                  <a:lnTo>
                    <a:pt x="611539" y="987693"/>
                  </a:lnTo>
                  <a:lnTo>
                    <a:pt x="397897" y="987693"/>
                  </a:lnTo>
                  <a:lnTo>
                    <a:pt x="397897" y="854940"/>
                  </a:lnTo>
                  <a:lnTo>
                    <a:pt x="200738" y="854940"/>
                  </a:lnTo>
                  <a:lnTo>
                    <a:pt x="200738" y="759594"/>
                  </a:lnTo>
                  <a:lnTo>
                    <a:pt x="397897" y="759594"/>
                  </a:lnTo>
                  <a:lnTo>
                    <a:pt x="397897" y="697778"/>
                  </a:lnTo>
                  <a:lnTo>
                    <a:pt x="200738" y="697778"/>
                  </a:lnTo>
                  <a:lnTo>
                    <a:pt x="200738" y="602432"/>
                  </a:lnTo>
                  <a:lnTo>
                    <a:pt x="397897" y="602432"/>
                  </a:lnTo>
                  <a:lnTo>
                    <a:pt x="397897" y="563953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1" name="テキスト ボックス 2540"/>
            <p:cNvSpPr txBox="1"/>
            <p:nvPr/>
          </p:nvSpPr>
          <p:spPr>
            <a:xfrm>
              <a:off x="2825848" y="561657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金融機関</a:t>
              </a:r>
            </a:p>
          </p:txBody>
        </p:sp>
      </p:grpSp>
      <p:grpSp>
        <p:nvGrpSpPr>
          <p:cNvPr id="2544" name="グループ化 2543"/>
          <p:cNvGrpSpPr/>
          <p:nvPr/>
        </p:nvGrpSpPr>
        <p:grpSpPr>
          <a:xfrm>
            <a:off x="4247311" y="3125670"/>
            <a:ext cx="1437325" cy="1223999"/>
            <a:chOff x="4179977" y="5016500"/>
            <a:chExt cx="1733687" cy="1476375"/>
          </a:xfrm>
        </p:grpSpPr>
        <p:sp>
          <p:nvSpPr>
            <p:cNvPr id="2545" name="片側の 2 つの角を丸めた四角形 2544"/>
            <p:cNvSpPr/>
            <p:nvPr/>
          </p:nvSpPr>
          <p:spPr>
            <a:xfrm>
              <a:off x="4457519" y="5016500"/>
              <a:ext cx="1178603" cy="1476375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6" name="片側の 2 つの角を丸めた四角形 2545"/>
            <p:cNvSpPr/>
            <p:nvPr/>
          </p:nvSpPr>
          <p:spPr>
            <a:xfrm>
              <a:off x="4794845" y="6226175"/>
              <a:ext cx="503951" cy="266700"/>
            </a:xfrm>
            <a:prstGeom prst="round2SameRect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7" name="アーチ 2546"/>
            <p:cNvSpPr/>
            <p:nvPr/>
          </p:nvSpPr>
          <p:spPr>
            <a:xfrm>
              <a:off x="4179977" y="5416551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5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8" name="角丸四角形 2547"/>
            <p:cNvSpPr/>
            <p:nvPr/>
          </p:nvSpPr>
          <p:spPr>
            <a:xfrm>
              <a:off x="4421042" y="5810250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9" name="円/楕円 2548"/>
            <p:cNvSpPr/>
            <p:nvPr/>
          </p:nvSpPr>
          <p:spPr>
            <a:xfrm>
              <a:off x="4505905" y="5783261"/>
              <a:ext cx="114336" cy="83345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0" name="アーチ 2549"/>
            <p:cNvSpPr/>
            <p:nvPr/>
          </p:nvSpPr>
          <p:spPr>
            <a:xfrm flipH="1">
              <a:off x="5358582" y="5416551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5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1" name="円/楕円 2550"/>
            <p:cNvSpPr/>
            <p:nvPr/>
          </p:nvSpPr>
          <p:spPr>
            <a:xfrm flipH="1">
              <a:off x="5466960" y="5783261"/>
              <a:ext cx="114336" cy="83345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2" name="正方形/長方形 2551"/>
            <p:cNvSpPr/>
            <p:nvPr/>
          </p:nvSpPr>
          <p:spPr>
            <a:xfrm>
              <a:off x="4567325" y="5621339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3" name="フリーフォーム 2552"/>
            <p:cNvSpPr/>
            <p:nvPr/>
          </p:nvSpPr>
          <p:spPr>
            <a:xfrm>
              <a:off x="4457518" y="5807075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54" name="グループ化 2553"/>
            <p:cNvGrpSpPr/>
            <p:nvPr/>
          </p:nvGrpSpPr>
          <p:grpSpPr>
            <a:xfrm flipH="1">
              <a:off x="5406886" y="5807075"/>
              <a:ext cx="259273" cy="202406"/>
              <a:chOff x="700508" y="5676900"/>
              <a:chExt cx="259273" cy="202406"/>
            </a:xfrm>
            <a:solidFill>
              <a:srgbClr val="70AD47">
                <a:lumMod val="50000"/>
              </a:srgbClr>
            </a:solidFill>
          </p:grpSpPr>
          <p:sp>
            <p:nvSpPr>
              <p:cNvPr id="2584" name="角丸四角形 2583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5" name="フリーフォーム 2584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55" name="正方形/長方形 2554"/>
            <p:cNvSpPr/>
            <p:nvPr/>
          </p:nvSpPr>
          <p:spPr>
            <a:xfrm>
              <a:off x="4680315" y="5197929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2" name="正方形/長方形 2581"/>
            <p:cNvSpPr/>
            <p:nvPr/>
          </p:nvSpPr>
          <p:spPr>
            <a:xfrm>
              <a:off x="5272996" y="5197929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3" name="テキスト ボックス 2582"/>
            <p:cNvSpPr txBox="1"/>
            <p:nvPr/>
          </p:nvSpPr>
          <p:spPr>
            <a:xfrm>
              <a:off x="4782579" y="5755481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年金事務所</a:t>
              </a:r>
            </a:p>
          </p:txBody>
        </p:sp>
      </p:grpSp>
      <p:grpSp>
        <p:nvGrpSpPr>
          <p:cNvPr id="2586" name="グループ化 2585"/>
          <p:cNvGrpSpPr/>
          <p:nvPr/>
        </p:nvGrpSpPr>
        <p:grpSpPr>
          <a:xfrm>
            <a:off x="6069603" y="2944968"/>
            <a:ext cx="1437326" cy="1417470"/>
            <a:chOff x="5932577" y="4786313"/>
            <a:chExt cx="1733687" cy="1709737"/>
          </a:xfrm>
        </p:grpSpPr>
        <p:sp>
          <p:nvSpPr>
            <p:cNvPr id="2587" name="片側の 2 つの角を丸めた四角形 2586"/>
            <p:cNvSpPr/>
            <p:nvPr/>
          </p:nvSpPr>
          <p:spPr>
            <a:xfrm>
              <a:off x="6210119" y="4786313"/>
              <a:ext cx="1178603" cy="1709737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8" name="アーチ 2587"/>
            <p:cNvSpPr/>
            <p:nvPr/>
          </p:nvSpPr>
          <p:spPr>
            <a:xfrm>
              <a:off x="593257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9" name="角丸四角形 2588"/>
            <p:cNvSpPr/>
            <p:nvPr/>
          </p:nvSpPr>
          <p:spPr>
            <a:xfrm>
              <a:off x="6173642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99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0" name="円/楕円 2589"/>
            <p:cNvSpPr/>
            <p:nvPr/>
          </p:nvSpPr>
          <p:spPr>
            <a:xfrm>
              <a:off x="6258505" y="5653086"/>
              <a:ext cx="114336" cy="83345"/>
            </a:xfrm>
            <a:prstGeom prst="ellipse">
              <a:avLst/>
            </a:prstGeom>
            <a:solidFill>
              <a:srgbClr val="99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1" name="アーチ 2590"/>
            <p:cNvSpPr/>
            <p:nvPr/>
          </p:nvSpPr>
          <p:spPr>
            <a:xfrm flipH="1">
              <a:off x="711118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2" name="円/楕円 2591"/>
            <p:cNvSpPr/>
            <p:nvPr/>
          </p:nvSpPr>
          <p:spPr>
            <a:xfrm flipH="1">
              <a:off x="7219560" y="5653086"/>
              <a:ext cx="114336" cy="83345"/>
            </a:xfrm>
            <a:prstGeom prst="ellipse">
              <a:avLst/>
            </a:prstGeom>
            <a:solidFill>
              <a:srgbClr val="99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3" name="正方形/長方形 2592"/>
            <p:cNvSpPr/>
            <p:nvPr/>
          </p:nvSpPr>
          <p:spPr>
            <a:xfrm>
              <a:off x="6319925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4" name="フリーフォーム 2593"/>
            <p:cNvSpPr/>
            <p:nvPr/>
          </p:nvSpPr>
          <p:spPr>
            <a:xfrm>
              <a:off x="6210118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99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95" name="グループ化 2594"/>
            <p:cNvGrpSpPr/>
            <p:nvPr/>
          </p:nvGrpSpPr>
          <p:grpSpPr>
            <a:xfrm flipH="1">
              <a:off x="7159486" y="5676900"/>
              <a:ext cx="259273" cy="202406"/>
              <a:chOff x="700508" y="5676900"/>
              <a:chExt cx="259273" cy="202406"/>
            </a:xfrm>
            <a:solidFill>
              <a:srgbClr val="990033"/>
            </a:solidFill>
          </p:grpSpPr>
          <p:sp>
            <p:nvSpPr>
              <p:cNvPr id="2601" name="角丸四角形 2600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2" name="フリーフォーム 2601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96" name="正方形/長方形 2595"/>
            <p:cNvSpPr/>
            <p:nvPr/>
          </p:nvSpPr>
          <p:spPr>
            <a:xfrm>
              <a:off x="6432915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7" name="正方形/長方形 2596"/>
            <p:cNvSpPr/>
            <p:nvPr/>
          </p:nvSpPr>
          <p:spPr>
            <a:xfrm>
              <a:off x="7025596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8" name="台形 2597"/>
            <p:cNvSpPr/>
            <p:nvPr/>
          </p:nvSpPr>
          <p:spPr>
            <a:xfrm>
              <a:off x="6680836" y="6038850"/>
              <a:ext cx="232615" cy="448717"/>
            </a:xfrm>
            <a:prstGeom prst="trapezoid">
              <a:avLst>
                <a:gd name="adj" fmla="val 35573"/>
              </a:avLst>
            </a:prstGeom>
            <a:pattFill prst="wdUpDiag">
              <a:fgClr>
                <a:srgbClr val="5B9BD5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9" name="台形 2598"/>
            <p:cNvSpPr/>
            <p:nvPr/>
          </p:nvSpPr>
          <p:spPr>
            <a:xfrm rot="10800000">
              <a:off x="6680836" y="6000750"/>
              <a:ext cx="232615" cy="166688"/>
            </a:xfrm>
            <a:prstGeom prst="trapezoid">
              <a:avLst/>
            </a:prstGeom>
            <a:pattFill prst="wdUpDiag">
              <a:fgClr>
                <a:srgbClr val="5B9BD5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0" name="テキスト ボックス 2599"/>
            <p:cNvSpPr txBox="1"/>
            <p:nvPr/>
          </p:nvSpPr>
          <p:spPr>
            <a:xfrm>
              <a:off x="6516231" y="563165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勤務先</a:t>
              </a:r>
            </a:p>
          </p:txBody>
        </p:sp>
      </p:grpSp>
      <p:grpSp>
        <p:nvGrpSpPr>
          <p:cNvPr id="2603" name="グループ化 2602"/>
          <p:cNvGrpSpPr/>
          <p:nvPr/>
        </p:nvGrpSpPr>
        <p:grpSpPr>
          <a:xfrm>
            <a:off x="7968008" y="3023955"/>
            <a:ext cx="1437326" cy="1308870"/>
            <a:chOff x="7566752" y="4917305"/>
            <a:chExt cx="1733687" cy="1578745"/>
          </a:xfrm>
        </p:grpSpPr>
        <p:sp>
          <p:nvSpPr>
            <p:cNvPr id="2604" name="片側の 2 つの角を丸めた四角形 2603"/>
            <p:cNvSpPr/>
            <p:nvPr/>
          </p:nvSpPr>
          <p:spPr>
            <a:xfrm>
              <a:off x="7844294" y="5060312"/>
              <a:ext cx="1178603" cy="1435738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FFCC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5" name="片側の 2 つの角を丸めた四角形 2604"/>
            <p:cNvSpPr/>
            <p:nvPr/>
          </p:nvSpPr>
          <p:spPr>
            <a:xfrm>
              <a:off x="8306925" y="6122456"/>
              <a:ext cx="276892" cy="373594"/>
            </a:xfrm>
            <a:prstGeom prst="round2SameRect">
              <a:avLst/>
            </a:prstGeom>
            <a:solidFill>
              <a:srgbClr val="6633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6" name="アーチ 2605"/>
            <p:cNvSpPr/>
            <p:nvPr/>
          </p:nvSpPr>
          <p:spPr>
            <a:xfrm>
              <a:off x="756675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7" name="角丸四角形 2606"/>
            <p:cNvSpPr/>
            <p:nvPr/>
          </p:nvSpPr>
          <p:spPr>
            <a:xfrm>
              <a:off x="7807817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8" name="円/楕円 2607"/>
            <p:cNvSpPr/>
            <p:nvPr/>
          </p:nvSpPr>
          <p:spPr>
            <a:xfrm>
              <a:off x="7892680" y="5653086"/>
              <a:ext cx="114336" cy="8334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9" name="アーチ 2608"/>
            <p:cNvSpPr/>
            <p:nvPr/>
          </p:nvSpPr>
          <p:spPr>
            <a:xfrm flipH="1">
              <a:off x="874535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0" name="円/楕円 2609"/>
            <p:cNvSpPr/>
            <p:nvPr/>
          </p:nvSpPr>
          <p:spPr>
            <a:xfrm flipH="1">
              <a:off x="8853735" y="5653086"/>
              <a:ext cx="114336" cy="8334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1" name="正方形/長方形 2610"/>
            <p:cNvSpPr/>
            <p:nvPr/>
          </p:nvSpPr>
          <p:spPr>
            <a:xfrm>
              <a:off x="7954100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2" name="フリーフォーム 2611"/>
            <p:cNvSpPr/>
            <p:nvPr/>
          </p:nvSpPr>
          <p:spPr>
            <a:xfrm>
              <a:off x="7844293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13" name="グループ化 2612"/>
            <p:cNvGrpSpPr/>
            <p:nvPr/>
          </p:nvGrpSpPr>
          <p:grpSpPr>
            <a:xfrm flipH="1">
              <a:off x="8793661" y="5676900"/>
              <a:ext cx="259273" cy="202406"/>
              <a:chOff x="700508" y="5676900"/>
              <a:chExt cx="259273" cy="202406"/>
            </a:xfrm>
            <a:solidFill>
              <a:srgbClr val="FF0000"/>
            </a:solidFill>
          </p:grpSpPr>
          <p:sp>
            <p:nvSpPr>
              <p:cNvPr id="2618" name="角丸四角形 2617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9" name="フリーフォーム 2618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14" name="正方形/長方形 2613"/>
            <p:cNvSpPr/>
            <p:nvPr/>
          </p:nvSpPr>
          <p:spPr>
            <a:xfrm>
              <a:off x="8067090" y="5079682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5" name="正方形/長方形 2614"/>
            <p:cNvSpPr/>
            <p:nvPr/>
          </p:nvSpPr>
          <p:spPr>
            <a:xfrm>
              <a:off x="8659771" y="5079682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6" name="台形 2615"/>
            <p:cNvSpPr/>
            <p:nvPr/>
          </p:nvSpPr>
          <p:spPr>
            <a:xfrm>
              <a:off x="7760794" y="4917305"/>
              <a:ext cx="1355443" cy="290467"/>
            </a:xfrm>
            <a:prstGeom prst="trapezoid">
              <a:avLst>
                <a:gd name="adj" fmla="val 46727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7" name="テキスト ボックス 2616"/>
            <p:cNvSpPr txBox="1"/>
            <p:nvPr/>
          </p:nvSpPr>
          <p:spPr>
            <a:xfrm>
              <a:off x="8169046" y="563165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自宅</a:t>
              </a:r>
            </a:p>
          </p:txBody>
        </p:sp>
      </p:grpSp>
      <p:grpSp>
        <p:nvGrpSpPr>
          <p:cNvPr id="2620" name="グループ化 2619"/>
          <p:cNvGrpSpPr/>
          <p:nvPr/>
        </p:nvGrpSpPr>
        <p:grpSpPr>
          <a:xfrm>
            <a:off x="468058" y="2769922"/>
            <a:ext cx="1437326" cy="1595148"/>
            <a:chOff x="190362" y="4572001"/>
            <a:chExt cx="1733687" cy="1924050"/>
          </a:xfrm>
        </p:grpSpPr>
        <p:sp>
          <p:nvSpPr>
            <p:cNvPr id="2621" name="片側の 2 つの角を丸めた四角形 2620"/>
            <p:cNvSpPr/>
            <p:nvPr/>
          </p:nvSpPr>
          <p:spPr>
            <a:xfrm>
              <a:off x="467904" y="4572001"/>
              <a:ext cx="1178603" cy="1924050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2" name="片側の 2 つの角を丸めた四角形 2621"/>
            <p:cNvSpPr/>
            <p:nvPr/>
          </p:nvSpPr>
          <p:spPr>
            <a:xfrm>
              <a:off x="805230" y="6229350"/>
              <a:ext cx="503951" cy="266700"/>
            </a:xfrm>
            <a:prstGeom prst="round2SameRect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3" name="アーチ 2622"/>
            <p:cNvSpPr/>
            <p:nvPr/>
          </p:nvSpPr>
          <p:spPr>
            <a:xfrm>
              <a:off x="19036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4" name="角丸四角形 2623"/>
            <p:cNvSpPr/>
            <p:nvPr/>
          </p:nvSpPr>
          <p:spPr>
            <a:xfrm>
              <a:off x="431427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5" name="円/楕円 2624"/>
            <p:cNvSpPr/>
            <p:nvPr/>
          </p:nvSpPr>
          <p:spPr>
            <a:xfrm>
              <a:off x="516290" y="5653086"/>
              <a:ext cx="114336" cy="83345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6" name="アーチ 2625"/>
            <p:cNvSpPr/>
            <p:nvPr/>
          </p:nvSpPr>
          <p:spPr>
            <a:xfrm flipH="1">
              <a:off x="136896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7" name="円/楕円 2626"/>
            <p:cNvSpPr/>
            <p:nvPr/>
          </p:nvSpPr>
          <p:spPr>
            <a:xfrm flipH="1">
              <a:off x="1477345" y="5653086"/>
              <a:ext cx="114336" cy="83345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8" name="正方形/長方形 2627"/>
            <p:cNvSpPr/>
            <p:nvPr/>
          </p:nvSpPr>
          <p:spPr>
            <a:xfrm>
              <a:off x="577710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9" name="フリーフォーム 2628"/>
            <p:cNvSpPr/>
            <p:nvPr/>
          </p:nvSpPr>
          <p:spPr>
            <a:xfrm>
              <a:off x="467903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30" name="グループ化 2629"/>
            <p:cNvGrpSpPr/>
            <p:nvPr/>
          </p:nvGrpSpPr>
          <p:grpSpPr>
            <a:xfrm flipH="1">
              <a:off x="1417271" y="5676900"/>
              <a:ext cx="259273" cy="202406"/>
              <a:chOff x="700508" y="5676900"/>
              <a:chExt cx="259273" cy="202406"/>
            </a:xfrm>
            <a:solidFill>
              <a:srgbClr val="C00000"/>
            </a:solidFill>
          </p:grpSpPr>
          <p:sp>
            <p:nvSpPr>
              <p:cNvPr id="2635" name="角丸四角形 2634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36" name="フリーフォーム 2635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31" name="正方形/長方形 2630"/>
            <p:cNvSpPr/>
            <p:nvPr/>
          </p:nvSpPr>
          <p:spPr>
            <a:xfrm>
              <a:off x="690700" y="491093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2" name="正方形/長方形 2631"/>
            <p:cNvSpPr/>
            <p:nvPr/>
          </p:nvSpPr>
          <p:spPr>
            <a:xfrm>
              <a:off x="1283381" y="491093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3" name="テキスト ボックス 2632"/>
            <p:cNvSpPr txBox="1"/>
            <p:nvPr/>
          </p:nvSpPr>
          <p:spPr>
            <a:xfrm>
              <a:off x="781148" y="561657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市区町村</a:t>
              </a:r>
            </a:p>
          </p:txBody>
        </p:sp>
        <p:sp>
          <p:nvSpPr>
            <p:cNvPr id="2634" name="月 2633"/>
            <p:cNvSpPr/>
            <p:nvPr/>
          </p:nvSpPr>
          <p:spPr>
            <a:xfrm rot="5400000">
              <a:off x="947412" y="5163554"/>
              <a:ext cx="245645" cy="491289"/>
            </a:xfrm>
            <a:prstGeom prst="moon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637" name="グループ化 2636"/>
          <p:cNvGrpSpPr/>
          <p:nvPr/>
        </p:nvGrpSpPr>
        <p:grpSpPr>
          <a:xfrm>
            <a:off x="408942" y="5049180"/>
            <a:ext cx="1621309" cy="1250053"/>
            <a:chOff x="-1169641" y="6667340"/>
            <a:chExt cx="2314288" cy="1784350"/>
          </a:xfrm>
        </p:grpSpPr>
        <p:sp>
          <p:nvSpPr>
            <p:cNvPr id="2638" name="フリーフォーム 2637"/>
            <p:cNvSpPr/>
            <p:nvPr/>
          </p:nvSpPr>
          <p:spPr>
            <a:xfrm>
              <a:off x="-1133374" y="666734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9" name="台形 2638"/>
            <p:cNvSpPr/>
            <p:nvPr/>
          </p:nvSpPr>
          <p:spPr>
            <a:xfrm>
              <a:off x="-1133374" y="666734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0" name="フリーフォーム 2639"/>
            <p:cNvSpPr/>
            <p:nvPr/>
          </p:nvSpPr>
          <p:spPr>
            <a:xfrm>
              <a:off x="-1067606" y="747950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1" name="台形 2640"/>
            <p:cNvSpPr/>
            <p:nvPr/>
          </p:nvSpPr>
          <p:spPr>
            <a:xfrm rot="10800000">
              <a:off x="-227425" y="829666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2" name="台形 2641"/>
            <p:cNvSpPr/>
            <p:nvPr/>
          </p:nvSpPr>
          <p:spPr>
            <a:xfrm rot="10800000" flipV="1">
              <a:off x="-348868" y="8243562"/>
              <a:ext cx="672742" cy="107010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3" name="フリーフォーム 2642"/>
            <p:cNvSpPr/>
            <p:nvPr/>
          </p:nvSpPr>
          <p:spPr>
            <a:xfrm>
              <a:off x="-1169641" y="6667340"/>
              <a:ext cx="2314288" cy="1784350"/>
            </a:xfrm>
            <a:custGeom>
              <a:avLst/>
              <a:gdLst>
                <a:gd name="connsiteX0" fmla="*/ 392721 w 2314288"/>
                <a:gd name="connsiteY0" fmla="*/ 0 h 1784350"/>
                <a:gd name="connsiteX1" fmla="*/ 1921570 w 2314288"/>
                <a:gd name="connsiteY1" fmla="*/ 0 h 1784350"/>
                <a:gd name="connsiteX2" fmla="*/ 2024777 w 2314288"/>
                <a:gd name="connsiteY2" fmla="*/ 190500 h 1784350"/>
                <a:gd name="connsiteX3" fmla="*/ 2314288 w 2314288"/>
                <a:gd name="connsiteY3" fmla="*/ 190500 h 1784350"/>
                <a:gd name="connsiteX4" fmla="*/ 2229776 w 2314288"/>
                <a:gd name="connsiteY4" fmla="*/ 568887 h 1784350"/>
                <a:gd name="connsiteX5" fmla="*/ 2278023 w 2314288"/>
                <a:gd name="connsiteY5" fmla="*/ 657942 h 1784350"/>
                <a:gd name="connsiteX6" fmla="*/ 1797666 w 2314288"/>
                <a:gd name="connsiteY6" fmla="*/ 1784350 h 1784350"/>
                <a:gd name="connsiteX7" fmla="*/ 516625 w 2314288"/>
                <a:gd name="connsiteY7" fmla="*/ 1784350 h 1784350"/>
                <a:gd name="connsiteX8" fmla="*/ 36268 w 2314288"/>
                <a:gd name="connsiteY8" fmla="*/ 657942 h 1784350"/>
                <a:gd name="connsiteX9" fmla="*/ 84514 w 2314288"/>
                <a:gd name="connsiteY9" fmla="*/ 568891 h 1784350"/>
                <a:gd name="connsiteX10" fmla="*/ 0 w 2314288"/>
                <a:gd name="connsiteY10" fmla="*/ 190500 h 1784350"/>
                <a:gd name="connsiteX11" fmla="*/ 289514 w 2314288"/>
                <a:gd name="connsiteY11" fmla="*/ 19050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288" h="1784350">
                  <a:moveTo>
                    <a:pt x="392721" y="0"/>
                  </a:moveTo>
                  <a:lnTo>
                    <a:pt x="1921570" y="0"/>
                  </a:lnTo>
                  <a:lnTo>
                    <a:pt x="2024777" y="190500"/>
                  </a:lnTo>
                  <a:lnTo>
                    <a:pt x="2314288" y="190500"/>
                  </a:lnTo>
                  <a:lnTo>
                    <a:pt x="2229776" y="568887"/>
                  </a:lnTo>
                  <a:lnTo>
                    <a:pt x="2278023" y="657942"/>
                  </a:lnTo>
                  <a:lnTo>
                    <a:pt x="1797666" y="1784350"/>
                  </a:lnTo>
                  <a:lnTo>
                    <a:pt x="516625" y="1784350"/>
                  </a:lnTo>
                  <a:lnTo>
                    <a:pt x="36268" y="657942"/>
                  </a:lnTo>
                  <a:lnTo>
                    <a:pt x="84514" y="568891"/>
                  </a:lnTo>
                  <a:lnTo>
                    <a:pt x="0" y="190500"/>
                  </a:lnTo>
                  <a:lnTo>
                    <a:pt x="289514" y="190500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4" name="台形 2643"/>
            <p:cNvSpPr/>
            <p:nvPr/>
          </p:nvSpPr>
          <p:spPr>
            <a:xfrm flipV="1">
              <a:off x="-1169641" y="685784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5" name="テキスト ボックス 2644"/>
            <p:cNvSpPr txBox="1"/>
            <p:nvPr/>
          </p:nvSpPr>
          <p:spPr>
            <a:xfrm>
              <a:off x="-967196" y="690594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市区町村</a:t>
              </a:r>
            </a:p>
          </p:txBody>
        </p:sp>
      </p:grpSp>
      <p:grpSp>
        <p:nvGrpSpPr>
          <p:cNvPr id="2646" name="グループ化 2645"/>
          <p:cNvGrpSpPr/>
          <p:nvPr/>
        </p:nvGrpSpPr>
        <p:grpSpPr>
          <a:xfrm>
            <a:off x="7876016" y="5049180"/>
            <a:ext cx="1621309" cy="1250053"/>
            <a:chOff x="8573583" y="787400"/>
            <a:chExt cx="2314288" cy="1784350"/>
          </a:xfrm>
        </p:grpSpPr>
        <p:sp>
          <p:nvSpPr>
            <p:cNvPr id="2647" name="フリーフォーム 2646"/>
            <p:cNvSpPr/>
            <p:nvPr/>
          </p:nvSpPr>
          <p:spPr>
            <a:xfrm>
              <a:off x="8609850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8" name="台形 2647"/>
            <p:cNvSpPr/>
            <p:nvPr/>
          </p:nvSpPr>
          <p:spPr>
            <a:xfrm>
              <a:off x="8609850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9" name="台形 2648"/>
            <p:cNvSpPr/>
            <p:nvPr/>
          </p:nvSpPr>
          <p:spPr>
            <a:xfrm rot="10800000">
              <a:off x="9378084" y="2102072"/>
              <a:ext cx="705286" cy="469678"/>
            </a:xfrm>
            <a:prstGeom prst="trapezoid">
              <a:avLst>
                <a:gd name="adj" fmla="val 30218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50" name="グループ化 2649"/>
            <p:cNvGrpSpPr/>
            <p:nvPr/>
          </p:nvGrpSpPr>
          <p:grpSpPr>
            <a:xfrm>
              <a:off x="8887290" y="1588688"/>
              <a:ext cx="1686874" cy="412750"/>
              <a:chOff x="8897693" y="1588688"/>
              <a:chExt cx="1686874" cy="412750"/>
            </a:xfrm>
            <a:solidFill>
              <a:srgbClr val="00B0F0"/>
            </a:solidFill>
          </p:grpSpPr>
          <p:sp>
            <p:nvSpPr>
              <p:cNvPr id="2654" name="平行四辺形 2653"/>
              <p:cNvSpPr/>
              <p:nvPr/>
            </p:nvSpPr>
            <p:spPr>
              <a:xfrm>
                <a:off x="10028962" y="1588688"/>
                <a:ext cx="555605" cy="412750"/>
              </a:xfrm>
              <a:prstGeom prst="parallelogram">
                <a:avLst>
                  <a:gd name="adj" fmla="val 36539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5" name="平行四辺形 2654"/>
              <p:cNvSpPr/>
              <p:nvPr/>
            </p:nvSpPr>
            <p:spPr>
              <a:xfrm flipH="1">
                <a:off x="8897693" y="1588688"/>
                <a:ext cx="555605" cy="412750"/>
              </a:xfrm>
              <a:prstGeom prst="parallelogram">
                <a:avLst>
                  <a:gd name="adj" fmla="val 36539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51" name="フリーフォーム 2650"/>
            <p:cNvSpPr/>
            <p:nvPr/>
          </p:nvSpPr>
          <p:spPr>
            <a:xfrm>
              <a:off x="8573583" y="787400"/>
              <a:ext cx="2314288" cy="1784350"/>
            </a:xfrm>
            <a:custGeom>
              <a:avLst/>
              <a:gdLst>
                <a:gd name="connsiteX0" fmla="*/ 392721 w 2314288"/>
                <a:gd name="connsiteY0" fmla="*/ 0 h 1784350"/>
                <a:gd name="connsiteX1" fmla="*/ 1921570 w 2314288"/>
                <a:gd name="connsiteY1" fmla="*/ 0 h 1784350"/>
                <a:gd name="connsiteX2" fmla="*/ 2024777 w 2314288"/>
                <a:gd name="connsiteY2" fmla="*/ 190500 h 1784350"/>
                <a:gd name="connsiteX3" fmla="*/ 2314288 w 2314288"/>
                <a:gd name="connsiteY3" fmla="*/ 190500 h 1784350"/>
                <a:gd name="connsiteX4" fmla="*/ 2229776 w 2314288"/>
                <a:gd name="connsiteY4" fmla="*/ 568887 h 1784350"/>
                <a:gd name="connsiteX5" fmla="*/ 2278023 w 2314288"/>
                <a:gd name="connsiteY5" fmla="*/ 657942 h 1784350"/>
                <a:gd name="connsiteX6" fmla="*/ 1797666 w 2314288"/>
                <a:gd name="connsiteY6" fmla="*/ 1784350 h 1784350"/>
                <a:gd name="connsiteX7" fmla="*/ 516625 w 2314288"/>
                <a:gd name="connsiteY7" fmla="*/ 1784350 h 1784350"/>
                <a:gd name="connsiteX8" fmla="*/ 36268 w 2314288"/>
                <a:gd name="connsiteY8" fmla="*/ 657942 h 1784350"/>
                <a:gd name="connsiteX9" fmla="*/ 84514 w 2314288"/>
                <a:gd name="connsiteY9" fmla="*/ 568891 h 1784350"/>
                <a:gd name="connsiteX10" fmla="*/ 0 w 2314288"/>
                <a:gd name="connsiteY10" fmla="*/ 190500 h 1784350"/>
                <a:gd name="connsiteX11" fmla="*/ 289514 w 2314288"/>
                <a:gd name="connsiteY11" fmla="*/ 19050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288" h="1784350">
                  <a:moveTo>
                    <a:pt x="392721" y="0"/>
                  </a:moveTo>
                  <a:lnTo>
                    <a:pt x="1921570" y="0"/>
                  </a:lnTo>
                  <a:lnTo>
                    <a:pt x="2024777" y="190500"/>
                  </a:lnTo>
                  <a:lnTo>
                    <a:pt x="2314288" y="190500"/>
                  </a:lnTo>
                  <a:lnTo>
                    <a:pt x="2229776" y="568887"/>
                  </a:lnTo>
                  <a:lnTo>
                    <a:pt x="2278023" y="657942"/>
                  </a:lnTo>
                  <a:lnTo>
                    <a:pt x="1797666" y="1784350"/>
                  </a:lnTo>
                  <a:lnTo>
                    <a:pt x="516625" y="1784350"/>
                  </a:lnTo>
                  <a:lnTo>
                    <a:pt x="36268" y="657942"/>
                  </a:lnTo>
                  <a:lnTo>
                    <a:pt x="84514" y="568891"/>
                  </a:lnTo>
                  <a:lnTo>
                    <a:pt x="0" y="190500"/>
                  </a:lnTo>
                  <a:lnTo>
                    <a:pt x="289514" y="190500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2" name="台形 2651"/>
            <p:cNvSpPr/>
            <p:nvPr/>
          </p:nvSpPr>
          <p:spPr>
            <a:xfrm flipV="1">
              <a:off x="8573583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3" name="テキスト ボックス 2652"/>
            <p:cNvSpPr txBox="1"/>
            <p:nvPr/>
          </p:nvSpPr>
          <p:spPr>
            <a:xfrm>
              <a:off x="8776028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自 宅 </a:t>
              </a:r>
            </a:p>
          </p:txBody>
        </p:sp>
      </p:grpSp>
      <p:grpSp>
        <p:nvGrpSpPr>
          <p:cNvPr id="2656" name="グループ化 2655"/>
          <p:cNvGrpSpPr/>
          <p:nvPr/>
        </p:nvGrpSpPr>
        <p:grpSpPr>
          <a:xfrm>
            <a:off x="2264375" y="5049180"/>
            <a:ext cx="1621309" cy="1250053"/>
            <a:chOff x="1219597" y="6667340"/>
            <a:chExt cx="2314288" cy="1784350"/>
          </a:xfrm>
        </p:grpSpPr>
        <p:sp>
          <p:nvSpPr>
            <p:cNvPr id="2657" name="フリーフォーム 2656"/>
            <p:cNvSpPr/>
            <p:nvPr/>
          </p:nvSpPr>
          <p:spPr>
            <a:xfrm>
              <a:off x="1255864" y="666734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8" name="台形 2657"/>
            <p:cNvSpPr/>
            <p:nvPr/>
          </p:nvSpPr>
          <p:spPr>
            <a:xfrm>
              <a:off x="1255864" y="666734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9" name="フリーフォーム 2658"/>
            <p:cNvSpPr/>
            <p:nvPr/>
          </p:nvSpPr>
          <p:spPr>
            <a:xfrm>
              <a:off x="1321632" y="747950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0" name="台形 2659"/>
            <p:cNvSpPr/>
            <p:nvPr/>
          </p:nvSpPr>
          <p:spPr>
            <a:xfrm rot="10800000">
              <a:off x="2161813" y="829666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1" name="台形 2660"/>
            <p:cNvSpPr/>
            <p:nvPr/>
          </p:nvSpPr>
          <p:spPr>
            <a:xfrm rot="10800000" flipV="1">
              <a:off x="2040370" y="8243562"/>
              <a:ext cx="672742" cy="107010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2" name="フリーフォーム 2661"/>
            <p:cNvSpPr/>
            <p:nvPr/>
          </p:nvSpPr>
          <p:spPr>
            <a:xfrm>
              <a:off x="1219597" y="6667340"/>
              <a:ext cx="2314288" cy="1784350"/>
            </a:xfrm>
            <a:custGeom>
              <a:avLst/>
              <a:gdLst>
                <a:gd name="connsiteX0" fmla="*/ 392721 w 2314288"/>
                <a:gd name="connsiteY0" fmla="*/ 0 h 1784350"/>
                <a:gd name="connsiteX1" fmla="*/ 1921570 w 2314288"/>
                <a:gd name="connsiteY1" fmla="*/ 0 h 1784350"/>
                <a:gd name="connsiteX2" fmla="*/ 2024777 w 2314288"/>
                <a:gd name="connsiteY2" fmla="*/ 190500 h 1784350"/>
                <a:gd name="connsiteX3" fmla="*/ 2314288 w 2314288"/>
                <a:gd name="connsiteY3" fmla="*/ 190500 h 1784350"/>
                <a:gd name="connsiteX4" fmla="*/ 2229776 w 2314288"/>
                <a:gd name="connsiteY4" fmla="*/ 568887 h 1784350"/>
                <a:gd name="connsiteX5" fmla="*/ 2278023 w 2314288"/>
                <a:gd name="connsiteY5" fmla="*/ 657942 h 1784350"/>
                <a:gd name="connsiteX6" fmla="*/ 1797666 w 2314288"/>
                <a:gd name="connsiteY6" fmla="*/ 1784350 h 1784350"/>
                <a:gd name="connsiteX7" fmla="*/ 516625 w 2314288"/>
                <a:gd name="connsiteY7" fmla="*/ 1784350 h 1784350"/>
                <a:gd name="connsiteX8" fmla="*/ 36268 w 2314288"/>
                <a:gd name="connsiteY8" fmla="*/ 657942 h 1784350"/>
                <a:gd name="connsiteX9" fmla="*/ 84514 w 2314288"/>
                <a:gd name="connsiteY9" fmla="*/ 568891 h 1784350"/>
                <a:gd name="connsiteX10" fmla="*/ 0 w 2314288"/>
                <a:gd name="connsiteY10" fmla="*/ 190500 h 1784350"/>
                <a:gd name="connsiteX11" fmla="*/ 289514 w 2314288"/>
                <a:gd name="connsiteY11" fmla="*/ 19050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288" h="1784350">
                  <a:moveTo>
                    <a:pt x="392721" y="0"/>
                  </a:moveTo>
                  <a:lnTo>
                    <a:pt x="1921570" y="0"/>
                  </a:lnTo>
                  <a:lnTo>
                    <a:pt x="2024777" y="190500"/>
                  </a:lnTo>
                  <a:lnTo>
                    <a:pt x="2314288" y="190500"/>
                  </a:lnTo>
                  <a:lnTo>
                    <a:pt x="2229776" y="568887"/>
                  </a:lnTo>
                  <a:lnTo>
                    <a:pt x="2278023" y="657942"/>
                  </a:lnTo>
                  <a:lnTo>
                    <a:pt x="1797666" y="1784350"/>
                  </a:lnTo>
                  <a:lnTo>
                    <a:pt x="516625" y="1784350"/>
                  </a:lnTo>
                  <a:lnTo>
                    <a:pt x="36268" y="657942"/>
                  </a:lnTo>
                  <a:lnTo>
                    <a:pt x="84514" y="568891"/>
                  </a:lnTo>
                  <a:lnTo>
                    <a:pt x="0" y="190500"/>
                  </a:lnTo>
                  <a:lnTo>
                    <a:pt x="289514" y="190500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3" name="台形 2662"/>
            <p:cNvSpPr/>
            <p:nvPr/>
          </p:nvSpPr>
          <p:spPr>
            <a:xfrm flipV="1">
              <a:off x="1219597" y="685784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4" name="テキスト ボックス 2663"/>
            <p:cNvSpPr txBox="1"/>
            <p:nvPr/>
          </p:nvSpPr>
          <p:spPr>
            <a:xfrm>
              <a:off x="1422042" y="690594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金融機関</a:t>
              </a:r>
            </a:p>
          </p:txBody>
        </p:sp>
      </p:grpSp>
      <p:grpSp>
        <p:nvGrpSpPr>
          <p:cNvPr id="2665" name="グループ化 2664"/>
          <p:cNvGrpSpPr/>
          <p:nvPr/>
        </p:nvGrpSpPr>
        <p:grpSpPr>
          <a:xfrm>
            <a:off x="4169879" y="5049180"/>
            <a:ext cx="1621309" cy="1250053"/>
            <a:chOff x="3726822" y="787400"/>
            <a:chExt cx="2314288" cy="1784350"/>
          </a:xfrm>
        </p:grpSpPr>
        <p:sp>
          <p:nvSpPr>
            <p:cNvPr id="2666" name="フリーフォーム 2665"/>
            <p:cNvSpPr/>
            <p:nvPr/>
          </p:nvSpPr>
          <p:spPr>
            <a:xfrm>
              <a:off x="3763089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7" name="台形 2666"/>
            <p:cNvSpPr/>
            <p:nvPr/>
          </p:nvSpPr>
          <p:spPr>
            <a:xfrm>
              <a:off x="3763089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8" name="フリーフォーム 2667"/>
            <p:cNvSpPr/>
            <p:nvPr/>
          </p:nvSpPr>
          <p:spPr>
            <a:xfrm>
              <a:off x="3828857" y="159956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9" name="台形 2668"/>
            <p:cNvSpPr/>
            <p:nvPr/>
          </p:nvSpPr>
          <p:spPr>
            <a:xfrm rot="10800000">
              <a:off x="4669038" y="241672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0" name="台形 2669"/>
            <p:cNvSpPr/>
            <p:nvPr/>
          </p:nvSpPr>
          <p:spPr>
            <a:xfrm rot="10800000" flipV="1">
              <a:off x="4547595" y="2363622"/>
              <a:ext cx="672742" cy="107010"/>
            </a:xfrm>
            <a:prstGeom prst="trapezoid">
              <a:avLst/>
            </a:prstGeom>
            <a:solidFill>
              <a:srgbClr val="70AD47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1" name="フリーフォーム 2670"/>
            <p:cNvSpPr/>
            <p:nvPr/>
          </p:nvSpPr>
          <p:spPr>
            <a:xfrm>
              <a:off x="3726822" y="787400"/>
              <a:ext cx="2314288" cy="1784350"/>
            </a:xfrm>
            <a:custGeom>
              <a:avLst/>
              <a:gdLst>
                <a:gd name="connsiteX0" fmla="*/ 392721 w 2314288"/>
                <a:gd name="connsiteY0" fmla="*/ 0 h 1784350"/>
                <a:gd name="connsiteX1" fmla="*/ 1921570 w 2314288"/>
                <a:gd name="connsiteY1" fmla="*/ 0 h 1784350"/>
                <a:gd name="connsiteX2" fmla="*/ 2024777 w 2314288"/>
                <a:gd name="connsiteY2" fmla="*/ 190500 h 1784350"/>
                <a:gd name="connsiteX3" fmla="*/ 2314288 w 2314288"/>
                <a:gd name="connsiteY3" fmla="*/ 190500 h 1784350"/>
                <a:gd name="connsiteX4" fmla="*/ 2229776 w 2314288"/>
                <a:gd name="connsiteY4" fmla="*/ 568887 h 1784350"/>
                <a:gd name="connsiteX5" fmla="*/ 2278023 w 2314288"/>
                <a:gd name="connsiteY5" fmla="*/ 657942 h 1784350"/>
                <a:gd name="connsiteX6" fmla="*/ 1797666 w 2314288"/>
                <a:gd name="connsiteY6" fmla="*/ 1784350 h 1784350"/>
                <a:gd name="connsiteX7" fmla="*/ 516625 w 2314288"/>
                <a:gd name="connsiteY7" fmla="*/ 1784350 h 1784350"/>
                <a:gd name="connsiteX8" fmla="*/ 36268 w 2314288"/>
                <a:gd name="connsiteY8" fmla="*/ 657942 h 1784350"/>
                <a:gd name="connsiteX9" fmla="*/ 84514 w 2314288"/>
                <a:gd name="connsiteY9" fmla="*/ 568891 h 1784350"/>
                <a:gd name="connsiteX10" fmla="*/ 0 w 2314288"/>
                <a:gd name="connsiteY10" fmla="*/ 190500 h 1784350"/>
                <a:gd name="connsiteX11" fmla="*/ 289514 w 2314288"/>
                <a:gd name="connsiteY11" fmla="*/ 19050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288" h="1784350">
                  <a:moveTo>
                    <a:pt x="392721" y="0"/>
                  </a:moveTo>
                  <a:lnTo>
                    <a:pt x="1921570" y="0"/>
                  </a:lnTo>
                  <a:lnTo>
                    <a:pt x="2024777" y="190500"/>
                  </a:lnTo>
                  <a:lnTo>
                    <a:pt x="2314288" y="190500"/>
                  </a:lnTo>
                  <a:lnTo>
                    <a:pt x="2229776" y="568887"/>
                  </a:lnTo>
                  <a:lnTo>
                    <a:pt x="2278023" y="657942"/>
                  </a:lnTo>
                  <a:lnTo>
                    <a:pt x="1797666" y="1784350"/>
                  </a:lnTo>
                  <a:lnTo>
                    <a:pt x="516625" y="1784350"/>
                  </a:lnTo>
                  <a:lnTo>
                    <a:pt x="36268" y="657942"/>
                  </a:lnTo>
                  <a:lnTo>
                    <a:pt x="84514" y="568891"/>
                  </a:lnTo>
                  <a:lnTo>
                    <a:pt x="0" y="190500"/>
                  </a:lnTo>
                  <a:lnTo>
                    <a:pt x="289514" y="190500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2" name="台形 2671"/>
            <p:cNvSpPr/>
            <p:nvPr/>
          </p:nvSpPr>
          <p:spPr>
            <a:xfrm flipV="1">
              <a:off x="3726822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3" name="テキスト ボックス 2672"/>
            <p:cNvSpPr txBox="1"/>
            <p:nvPr/>
          </p:nvSpPr>
          <p:spPr>
            <a:xfrm>
              <a:off x="3929267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年金事務所</a:t>
              </a:r>
            </a:p>
          </p:txBody>
        </p:sp>
      </p:grpSp>
      <p:grpSp>
        <p:nvGrpSpPr>
          <p:cNvPr id="2674" name="グループ化 2673"/>
          <p:cNvGrpSpPr/>
          <p:nvPr/>
        </p:nvGrpSpPr>
        <p:grpSpPr>
          <a:xfrm>
            <a:off x="6010751" y="5049180"/>
            <a:ext cx="1621309" cy="1250053"/>
            <a:chOff x="6116060" y="787400"/>
            <a:chExt cx="2314288" cy="1784350"/>
          </a:xfrm>
        </p:grpSpPr>
        <p:sp>
          <p:nvSpPr>
            <p:cNvPr id="2675" name="フリーフォーム 2674"/>
            <p:cNvSpPr/>
            <p:nvPr/>
          </p:nvSpPr>
          <p:spPr>
            <a:xfrm>
              <a:off x="6152327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6" name="台形 2675"/>
            <p:cNvSpPr/>
            <p:nvPr/>
          </p:nvSpPr>
          <p:spPr>
            <a:xfrm>
              <a:off x="6152327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7" name="フリーフォーム 2676"/>
            <p:cNvSpPr/>
            <p:nvPr/>
          </p:nvSpPr>
          <p:spPr>
            <a:xfrm>
              <a:off x="6218095" y="159956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8" name="台形 2677"/>
            <p:cNvSpPr/>
            <p:nvPr/>
          </p:nvSpPr>
          <p:spPr>
            <a:xfrm rot="10800000">
              <a:off x="7058276" y="241672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9" name="台形 2678"/>
            <p:cNvSpPr/>
            <p:nvPr/>
          </p:nvSpPr>
          <p:spPr>
            <a:xfrm rot="10800000" flipV="1">
              <a:off x="6936833" y="2363622"/>
              <a:ext cx="672742" cy="10701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0" name="フリーフォーム 2679"/>
            <p:cNvSpPr/>
            <p:nvPr/>
          </p:nvSpPr>
          <p:spPr>
            <a:xfrm>
              <a:off x="6116060" y="787400"/>
              <a:ext cx="2314288" cy="1784350"/>
            </a:xfrm>
            <a:custGeom>
              <a:avLst/>
              <a:gdLst>
                <a:gd name="connsiteX0" fmla="*/ 392721 w 2314288"/>
                <a:gd name="connsiteY0" fmla="*/ 0 h 1784350"/>
                <a:gd name="connsiteX1" fmla="*/ 1921570 w 2314288"/>
                <a:gd name="connsiteY1" fmla="*/ 0 h 1784350"/>
                <a:gd name="connsiteX2" fmla="*/ 2024777 w 2314288"/>
                <a:gd name="connsiteY2" fmla="*/ 190500 h 1784350"/>
                <a:gd name="connsiteX3" fmla="*/ 2314288 w 2314288"/>
                <a:gd name="connsiteY3" fmla="*/ 190500 h 1784350"/>
                <a:gd name="connsiteX4" fmla="*/ 2229776 w 2314288"/>
                <a:gd name="connsiteY4" fmla="*/ 568887 h 1784350"/>
                <a:gd name="connsiteX5" fmla="*/ 2278023 w 2314288"/>
                <a:gd name="connsiteY5" fmla="*/ 657942 h 1784350"/>
                <a:gd name="connsiteX6" fmla="*/ 1797666 w 2314288"/>
                <a:gd name="connsiteY6" fmla="*/ 1784350 h 1784350"/>
                <a:gd name="connsiteX7" fmla="*/ 516625 w 2314288"/>
                <a:gd name="connsiteY7" fmla="*/ 1784350 h 1784350"/>
                <a:gd name="connsiteX8" fmla="*/ 36268 w 2314288"/>
                <a:gd name="connsiteY8" fmla="*/ 657942 h 1784350"/>
                <a:gd name="connsiteX9" fmla="*/ 84514 w 2314288"/>
                <a:gd name="connsiteY9" fmla="*/ 568891 h 1784350"/>
                <a:gd name="connsiteX10" fmla="*/ 0 w 2314288"/>
                <a:gd name="connsiteY10" fmla="*/ 190500 h 1784350"/>
                <a:gd name="connsiteX11" fmla="*/ 289514 w 2314288"/>
                <a:gd name="connsiteY11" fmla="*/ 19050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288" h="1784350">
                  <a:moveTo>
                    <a:pt x="392721" y="0"/>
                  </a:moveTo>
                  <a:lnTo>
                    <a:pt x="1921570" y="0"/>
                  </a:lnTo>
                  <a:lnTo>
                    <a:pt x="2024777" y="190500"/>
                  </a:lnTo>
                  <a:lnTo>
                    <a:pt x="2314288" y="190500"/>
                  </a:lnTo>
                  <a:lnTo>
                    <a:pt x="2229776" y="568887"/>
                  </a:lnTo>
                  <a:lnTo>
                    <a:pt x="2278023" y="657942"/>
                  </a:lnTo>
                  <a:lnTo>
                    <a:pt x="1797666" y="1784350"/>
                  </a:lnTo>
                  <a:lnTo>
                    <a:pt x="516625" y="1784350"/>
                  </a:lnTo>
                  <a:lnTo>
                    <a:pt x="36268" y="657942"/>
                  </a:lnTo>
                  <a:lnTo>
                    <a:pt x="84514" y="568891"/>
                  </a:lnTo>
                  <a:lnTo>
                    <a:pt x="0" y="190500"/>
                  </a:lnTo>
                  <a:lnTo>
                    <a:pt x="289514" y="190500"/>
                  </a:lnTo>
                  <a:close/>
                </a:path>
              </a:pathLst>
            </a:cu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1" name="台形 2680"/>
            <p:cNvSpPr/>
            <p:nvPr/>
          </p:nvSpPr>
          <p:spPr>
            <a:xfrm flipV="1">
              <a:off x="6116060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2" name="テキスト ボックス 2681"/>
            <p:cNvSpPr txBox="1"/>
            <p:nvPr/>
          </p:nvSpPr>
          <p:spPr>
            <a:xfrm>
              <a:off x="6318505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勤務先</a:t>
              </a:r>
            </a:p>
          </p:txBody>
        </p:sp>
      </p:grpSp>
      <p:sp>
        <p:nvSpPr>
          <p:cNvPr id="2683" name="テキスト ボックス 2682"/>
          <p:cNvSpPr txBox="1"/>
          <p:nvPr/>
        </p:nvSpPr>
        <p:spPr>
          <a:xfrm>
            <a:off x="2521032" y="4836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金融機関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4" name="テキスト ボックス 2683"/>
          <p:cNvSpPr txBox="1"/>
          <p:nvPr/>
        </p:nvSpPr>
        <p:spPr>
          <a:xfrm>
            <a:off x="4296560" y="48361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年金事務所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5" name="テキスト ボックス 2684"/>
          <p:cNvSpPr txBox="1"/>
          <p:nvPr/>
        </p:nvSpPr>
        <p:spPr>
          <a:xfrm>
            <a:off x="6382825" y="4836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勤務先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6" name="テキスト ボックス 2685"/>
          <p:cNvSpPr txBox="1"/>
          <p:nvPr/>
        </p:nvSpPr>
        <p:spPr>
          <a:xfrm>
            <a:off x="8380307" y="4836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自宅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2" name="グループ化 2321"/>
          <p:cNvGrpSpPr/>
          <p:nvPr/>
        </p:nvGrpSpPr>
        <p:grpSpPr>
          <a:xfrm>
            <a:off x="4381677" y="1014671"/>
            <a:ext cx="1197716" cy="1415483"/>
            <a:chOff x="4138611" y="2430154"/>
            <a:chExt cx="1466850" cy="1733551"/>
          </a:xfrm>
        </p:grpSpPr>
        <p:sp>
          <p:nvSpPr>
            <p:cNvPr id="2323" name="フリーフォーム 2322"/>
            <p:cNvSpPr/>
            <p:nvPr/>
          </p:nvSpPr>
          <p:spPr>
            <a:xfrm>
              <a:off x="4138611" y="2430154"/>
              <a:ext cx="1466850" cy="1733551"/>
            </a:xfrm>
            <a:custGeom>
              <a:avLst/>
              <a:gdLst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3809 w 1466850"/>
                <a:gd name="connsiteY9" fmla="*/ 214314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175260 w 1466850"/>
                <a:gd name="connsiteY9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1733551 h 1733551"/>
                <a:gd name="connsiteX5" fmla="*/ 0 w 1466850"/>
                <a:gd name="connsiteY5" fmla="*/ 1733551 h 1733551"/>
                <a:gd name="connsiteX6" fmla="*/ 0 w 1466850"/>
                <a:gd name="connsiteY6" fmla="*/ 219075 h 1733551"/>
                <a:gd name="connsiteX7" fmla="*/ 0 w 1466850"/>
                <a:gd name="connsiteY7" fmla="*/ 214314 h 1733551"/>
                <a:gd name="connsiteX8" fmla="*/ 175260 w 1466850"/>
                <a:gd name="connsiteY8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0 w 1466850"/>
                <a:gd name="connsiteY6" fmla="*/ 214314 h 1733551"/>
                <a:gd name="connsiteX7" fmla="*/ 175260 w 1466850"/>
                <a:gd name="connsiteY7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175260 w 1466850"/>
                <a:gd name="connsiteY6" fmla="*/ 0 h 173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6850" h="1733551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0" y="173355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4" name="台形 2323"/>
            <p:cNvSpPr/>
            <p:nvPr/>
          </p:nvSpPr>
          <p:spPr>
            <a:xfrm>
              <a:off x="4138611" y="2430154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rgbClr val="70AD47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5" name="正方形/長方形 2324"/>
            <p:cNvSpPr/>
            <p:nvPr/>
          </p:nvSpPr>
          <p:spPr>
            <a:xfrm>
              <a:off x="4564061" y="383033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26" name="グループ化 2325"/>
            <p:cNvGrpSpPr/>
            <p:nvPr/>
          </p:nvGrpSpPr>
          <p:grpSpPr>
            <a:xfrm>
              <a:off x="4246257" y="2787937"/>
              <a:ext cx="1251558" cy="361355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31" name="正方形/長方形 2330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2" name="正方形/長方形 2331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3" name="正方形/長方形 2332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27" name="グループ化 2326"/>
            <p:cNvGrpSpPr/>
            <p:nvPr/>
          </p:nvGrpSpPr>
          <p:grpSpPr>
            <a:xfrm>
              <a:off x="4246257" y="3226087"/>
              <a:ext cx="1251558" cy="361355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28" name="正方形/長方形 2327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9" name="正方形/長方形 2328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0" name="正方形/長方形 2329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34" name="グループ化 2333"/>
          <p:cNvGrpSpPr/>
          <p:nvPr/>
        </p:nvGrpSpPr>
        <p:grpSpPr>
          <a:xfrm>
            <a:off x="245007" y="1595121"/>
            <a:ext cx="1965104" cy="896362"/>
            <a:chOff x="-1888218" y="2371724"/>
            <a:chExt cx="3800475" cy="1733551"/>
          </a:xfrm>
        </p:grpSpPr>
        <p:sp>
          <p:nvSpPr>
            <p:cNvPr id="2335" name="フリーフォーム 2334"/>
            <p:cNvSpPr/>
            <p:nvPr/>
          </p:nvSpPr>
          <p:spPr>
            <a:xfrm>
              <a:off x="-1887239" y="3152774"/>
              <a:ext cx="3798517" cy="952501"/>
            </a:xfrm>
            <a:custGeom>
              <a:avLst/>
              <a:gdLst>
                <a:gd name="connsiteX0" fmla="*/ 175260 w 3798517"/>
                <a:gd name="connsiteY0" fmla="*/ 0 h 952501"/>
                <a:gd name="connsiteX1" fmla="*/ 1280160 w 3798517"/>
                <a:gd name="connsiteY1" fmla="*/ 0 h 952501"/>
                <a:gd name="connsiteX2" fmla="*/ 1291590 w 3798517"/>
                <a:gd name="connsiteY2" fmla="*/ 0 h 952501"/>
                <a:gd name="connsiteX3" fmla="*/ 1403985 w 3798517"/>
                <a:gd name="connsiteY3" fmla="*/ 0 h 952501"/>
                <a:gd name="connsiteX4" fmla="*/ 2396490 w 3798517"/>
                <a:gd name="connsiteY4" fmla="*/ 0 h 952501"/>
                <a:gd name="connsiteX5" fmla="*/ 2508885 w 3798517"/>
                <a:gd name="connsiteY5" fmla="*/ 0 h 952501"/>
                <a:gd name="connsiteX6" fmla="*/ 2520315 w 3798517"/>
                <a:gd name="connsiteY6" fmla="*/ 0 h 952501"/>
                <a:gd name="connsiteX7" fmla="*/ 3625215 w 3798517"/>
                <a:gd name="connsiteY7" fmla="*/ 0 h 952501"/>
                <a:gd name="connsiteX8" fmla="*/ 3796666 w 3798517"/>
                <a:gd name="connsiteY8" fmla="*/ 214314 h 952501"/>
                <a:gd name="connsiteX9" fmla="*/ 3798517 w 3798517"/>
                <a:gd name="connsiteY9" fmla="*/ 952501 h 952501"/>
                <a:gd name="connsiteX10" fmla="*/ 2693617 w 3798517"/>
                <a:gd name="connsiteY10" fmla="*/ 952501 h 952501"/>
                <a:gd name="connsiteX11" fmla="*/ 2569792 w 3798517"/>
                <a:gd name="connsiteY11" fmla="*/ 952501 h 952501"/>
                <a:gd name="connsiteX12" fmla="*/ 2333625 w 3798517"/>
                <a:gd name="connsiteY12" fmla="*/ 952501 h 952501"/>
                <a:gd name="connsiteX13" fmla="*/ 1464892 w 3798517"/>
                <a:gd name="connsiteY13" fmla="*/ 952501 h 952501"/>
                <a:gd name="connsiteX14" fmla="*/ 1228725 w 3798517"/>
                <a:gd name="connsiteY14" fmla="*/ 952501 h 952501"/>
                <a:gd name="connsiteX15" fmla="*/ 1104900 w 3798517"/>
                <a:gd name="connsiteY15" fmla="*/ 952501 h 952501"/>
                <a:gd name="connsiteX16" fmla="*/ 0 w 3798517"/>
                <a:gd name="connsiteY16" fmla="*/ 952501 h 952501"/>
                <a:gd name="connsiteX17" fmla="*/ 0 w 3798517"/>
                <a:gd name="connsiteY17" fmla="*/ 219075 h 952501"/>
                <a:gd name="connsiteX0" fmla="*/ 175260 w 3798517"/>
                <a:gd name="connsiteY0" fmla="*/ 0 h 952501"/>
                <a:gd name="connsiteX1" fmla="*/ 1280160 w 3798517"/>
                <a:gd name="connsiteY1" fmla="*/ 0 h 952501"/>
                <a:gd name="connsiteX2" fmla="*/ 1403985 w 3798517"/>
                <a:gd name="connsiteY2" fmla="*/ 0 h 952501"/>
                <a:gd name="connsiteX3" fmla="*/ 2396490 w 3798517"/>
                <a:gd name="connsiteY3" fmla="*/ 0 h 952501"/>
                <a:gd name="connsiteX4" fmla="*/ 2508885 w 3798517"/>
                <a:gd name="connsiteY4" fmla="*/ 0 h 952501"/>
                <a:gd name="connsiteX5" fmla="*/ 2520315 w 3798517"/>
                <a:gd name="connsiteY5" fmla="*/ 0 h 952501"/>
                <a:gd name="connsiteX6" fmla="*/ 3625215 w 3798517"/>
                <a:gd name="connsiteY6" fmla="*/ 0 h 952501"/>
                <a:gd name="connsiteX7" fmla="*/ 3796666 w 3798517"/>
                <a:gd name="connsiteY7" fmla="*/ 214314 h 952501"/>
                <a:gd name="connsiteX8" fmla="*/ 3798517 w 3798517"/>
                <a:gd name="connsiteY8" fmla="*/ 952501 h 952501"/>
                <a:gd name="connsiteX9" fmla="*/ 2693617 w 3798517"/>
                <a:gd name="connsiteY9" fmla="*/ 952501 h 952501"/>
                <a:gd name="connsiteX10" fmla="*/ 2569792 w 3798517"/>
                <a:gd name="connsiteY10" fmla="*/ 952501 h 952501"/>
                <a:gd name="connsiteX11" fmla="*/ 2333625 w 3798517"/>
                <a:gd name="connsiteY11" fmla="*/ 952501 h 952501"/>
                <a:gd name="connsiteX12" fmla="*/ 1464892 w 3798517"/>
                <a:gd name="connsiteY12" fmla="*/ 952501 h 952501"/>
                <a:gd name="connsiteX13" fmla="*/ 1228725 w 3798517"/>
                <a:gd name="connsiteY13" fmla="*/ 952501 h 952501"/>
                <a:gd name="connsiteX14" fmla="*/ 1104900 w 3798517"/>
                <a:gd name="connsiteY14" fmla="*/ 952501 h 952501"/>
                <a:gd name="connsiteX15" fmla="*/ 0 w 3798517"/>
                <a:gd name="connsiteY15" fmla="*/ 952501 h 952501"/>
                <a:gd name="connsiteX16" fmla="*/ 0 w 3798517"/>
                <a:gd name="connsiteY16" fmla="*/ 219075 h 952501"/>
                <a:gd name="connsiteX17" fmla="*/ 175260 w 3798517"/>
                <a:gd name="connsiteY17" fmla="*/ 0 h 952501"/>
                <a:gd name="connsiteX0" fmla="*/ 175260 w 3798517"/>
                <a:gd name="connsiteY0" fmla="*/ 0 h 952501"/>
                <a:gd name="connsiteX1" fmla="*/ 1403985 w 3798517"/>
                <a:gd name="connsiteY1" fmla="*/ 0 h 952501"/>
                <a:gd name="connsiteX2" fmla="*/ 2396490 w 3798517"/>
                <a:gd name="connsiteY2" fmla="*/ 0 h 952501"/>
                <a:gd name="connsiteX3" fmla="*/ 2508885 w 3798517"/>
                <a:gd name="connsiteY3" fmla="*/ 0 h 952501"/>
                <a:gd name="connsiteX4" fmla="*/ 2520315 w 3798517"/>
                <a:gd name="connsiteY4" fmla="*/ 0 h 952501"/>
                <a:gd name="connsiteX5" fmla="*/ 3625215 w 3798517"/>
                <a:gd name="connsiteY5" fmla="*/ 0 h 952501"/>
                <a:gd name="connsiteX6" fmla="*/ 3796666 w 3798517"/>
                <a:gd name="connsiteY6" fmla="*/ 214314 h 952501"/>
                <a:gd name="connsiteX7" fmla="*/ 3798517 w 3798517"/>
                <a:gd name="connsiteY7" fmla="*/ 952501 h 952501"/>
                <a:gd name="connsiteX8" fmla="*/ 2693617 w 3798517"/>
                <a:gd name="connsiteY8" fmla="*/ 952501 h 952501"/>
                <a:gd name="connsiteX9" fmla="*/ 2569792 w 3798517"/>
                <a:gd name="connsiteY9" fmla="*/ 952501 h 952501"/>
                <a:gd name="connsiteX10" fmla="*/ 2333625 w 3798517"/>
                <a:gd name="connsiteY10" fmla="*/ 952501 h 952501"/>
                <a:gd name="connsiteX11" fmla="*/ 1464892 w 3798517"/>
                <a:gd name="connsiteY11" fmla="*/ 952501 h 952501"/>
                <a:gd name="connsiteX12" fmla="*/ 1228725 w 3798517"/>
                <a:gd name="connsiteY12" fmla="*/ 952501 h 952501"/>
                <a:gd name="connsiteX13" fmla="*/ 1104900 w 3798517"/>
                <a:gd name="connsiteY13" fmla="*/ 952501 h 952501"/>
                <a:gd name="connsiteX14" fmla="*/ 0 w 3798517"/>
                <a:gd name="connsiteY14" fmla="*/ 952501 h 952501"/>
                <a:gd name="connsiteX15" fmla="*/ 0 w 3798517"/>
                <a:gd name="connsiteY15" fmla="*/ 219075 h 952501"/>
                <a:gd name="connsiteX16" fmla="*/ 175260 w 3798517"/>
                <a:gd name="connsiteY16" fmla="*/ 0 h 952501"/>
                <a:gd name="connsiteX0" fmla="*/ 175260 w 3798517"/>
                <a:gd name="connsiteY0" fmla="*/ 0 h 952501"/>
                <a:gd name="connsiteX1" fmla="*/ 2396490 w 3798517"/>
                <a:gd name="connsiteY1" fmla="*/ 0 h 952501"/>
                <a:gd name="connsiteX2" fmla="*/ 2508885 w 3798517"/>
                <a:gd name="connsiteY2" fmla="*/ 0 h 952501"/>
                <a:gd name="connsiteX3" fmla="*/ 2520315 w 3798517"/>
                <a:gd name="connsiteY3" fmla="*/ 0 h 952501"/>
                <a:gd name="connsiteX4" fmla="*/ 3625215 w 3798517"/>
                <a:gd name="connsiteY4" fmla="*/ 0 h 952501"/>
                <a:gd name="connsiteX5" fmla="*/ 3796666 w 3798517"/>
                <a:gd name="connsiteY5" fmla="*/ 214314 h 952501"/>
                <a:gd name="connsiteX6" fmla="*/ 3798517 w 3798517"/>
                <a:gd name="connsiteY6" fmla="*/ 952501 h 952501"/>
                <a:gd name="connsiteX7" fmla="*/ 2693617 w 3798517"/>
                <a:gd name="connsiteY7" fmla="*/ 952501 h 952501"/>
                <a:gd name="connsiteX8" fmla="*/ 2569792 w 3798517"/>
                <a:gd name="connsiteY8" fmla="*/ 952501 h 952501"/>
                <a:gd name="connsiteX9" fmla="*/ 2333625 w 3798517"/>
                <a:gd name="connsiteY9" fmla="*/ 952501 h 952501"/>
                <a:gd name="connsiteX10" fmla="*/ 1464892 w 3798517"/>
                <a:gd name="connsiteY10" fmla="*/ 952501 h 952501"/>
                <a:gd name="connsiteX11" fmla="*/ 1228725 w 3798517"/>
                <a:gd name="connsiteY11" fmla="*/ 952501 h 952501"/>
                <a:gd name="connsiteX12" fmla="*/ 1104900 w 3798517"/>
                <a:gd name="connsiteY12" fmla="*/ 952501 h 952501"/>
                <a:gd name="connsiteX13" fmla="*/ 0 w 3798517"/>
                <a:gd name="connsiteY13" fmla="*/ 952501 h 952501"/>
                <a:gd name="connsiteX14" fmla="*/ 0 w 3798517"/>
                <a:gd name="connsiteY14" fmla="*/ 219075 h 952501"/>
                <a:gd name="connsiteX15" fmla="*/ 175260 w 3798517"/>
                <a:gd name="connsiteY15" fmla="*/ 0 h 952501"/>
                <a:gd name="connsiteX0" fmla="*/ 175260 w 3798517"/>
                <a:gd name="connsiteY0" fmla="*/ 0 h 952501"/>
                <a:gd name="connsiteX1" fmla="*/ 2508885 w 3798517"/>
                <a:gd name="connsiteY1" fmla="*/ 0 h 952501"/>
                <a:gd name="connsiteX2" fmla="*/ 2520315 w 3798517"/>
                <a:gd name="connsiteY2" fmla="*/ 0 h 952501"/>
                <a:gd name="connsiteX3" fmla="*/ 3625215 w 3798517"/>
                <a:gd name="connsiteY3" fmla="*/ 0 h 952501"/>
                <a:gd name="connsiteX4" fmla="*/ 3796666 w 3798517"/>
                <a:gd name="connsiteY4" fmla="*/ 214314 h 952501"/>
                <a:gd name="connsiteX5" fmla="*/ 3798517 w 3798517"/>
                <a:gd name="connsiteY5" fmla="*/ 952501 h 952501"/>
                <a:gd name="connsiteX6" fmla="*/ 2693617 w 3798517"/>
                <a:gd name="connsiteY6" fmla="*/ 952501 h 952501"/>
                <a:gd name="connsiteX7" fmla="*/ 2569792 w 3798517"/>
                <a:gd name="connsiteY7" fmla="*/ 952501 h 952501"/>
                <a:gd name="connsiteX8" fmla="*/ 2333625 w 3798517"/>
                <a:gd name="connsiteY8" fmla="*/ 952501 h 952501"/>
                <a:gd name="connsiteX9" fmla="*/ 1464892 w 3798517"/>
                <a:gd name="connsiteY9" fmla="*/ 952501 h 952501"/>
                <a:gd name="connsiteX10" fmla="*/ 1228725 w 3798517"/>
                <a:gd name="connsiteY10" fmla="*/ 952501 h 952501"/>
                <a:gd name="connsiteX11" fmla="*/ 1104900 w 3798517"/>
                <a:gd name="connsiteY11" fmla="*/ 952501 h 952501"/>
                <a:gd name="connsiteX12" fmla="*/ 0 w 3798517"/>
                <a:gd name="connsiteY12" fmla="*/ 952501 h 952501"/>
                <a:gd name="connsiteX13" fmla="*/ 0 w 3798517"/>
                <a:gd name="connsiteY13" fmla="*/ 219075 h 952501"/>
                <a:gd name="connsiteX14" fmla="*/ 175260 w 3798517"/>
                <a:gd name="connsiteY14" fmla="*/ 0 h 952501"/>
                <a:gd name="connsiteX0" fmla="*/ 175260 w 3798517"/>
                <a:gd name="connsiteY0" fmla="*/ 0 h 952501"/>
                <a:gd name="connsiteX1" fmla="*/ 2508885 w 3798517"/>
                <a:gd name="connsiteY1" fmla="*/ 0 h 952501"/>
                <a:gd name="connsiteX2" fmla="*/ 3625215 w 3798517"/>
                <a:gd name="connsiteY2" fmla="*/ 0 h 952501"/>
                <a:gd name="connsiteX3" fmla="*/ 3796666 w 3798517"/>
                <a:gd name="connsiteY3" fmla="*/ 214314 h 952501"/>
                <a:gd name="connsiteX4" fmla="*/ 3798517 w 3798517"/>
                <a:gd name="connsiteY4" fmla="*/ 952501 h 952501"/>
                <a:gd name="connsiteX5" fmla="*/ 2693617 w 3798517"/>
                <a:gd name="connsiteY5" fmla="*/ 952501 h 952501"/>
                <a:gd name="connsiteX6" fmla="*/ 2569792 w 3798517"/>
                <a:gd name="connsiteY6" fmla="*/ 952501 h 952501"/>
                <a:gd name="connsiteX7" fmla="*/ 2333625 w 3798517"/>
                <a:gd name="connsiteY7" fmla="*/ 952501 h 952501"/>
                <a:gd name="connsiteX8" fmla="*/ 1464892 w 3798517"/>
                <a:gd name="connsiteY8" fmla="*/ 952501 h 952501"/>
                <a:gd name="connsiteX9" fmla="*/ 1228725 w 3798517"/>
                <a:gd name="connsiteY9" fmla="*/ 952501 h 952501"/>
                <a:gd name="connsiteX10" fmla="*/ 1104900 w 3798517"/>
                <a:gd name="connsiteY10" fmla="*/ 952501 h 952501"/>
                <a:gd name="connsiteX11" fmla="*/ 0 w 3798517"/>
                <a:gd name="connsiteY11" fmla="*/ 952501 h 952501"/>
                <a:gd name="connsiteX12" fmla="*/ 0 w 3798517"/>
                <a:gd name="connsiteY12" fmla="*/ 219075 h 952501"/>
                <a:gd name="connsiteX13" fmla="*/ 175260 w 3798517"/>
                <a:gd name="connsiteY13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1228725 w 3798517"/>
                <a:gd name="connsiteY8" fmla="*/ 952501 h 952501"/>
                <a:gd name="connsiteX9" fmla="*/ 1104900 w 3798517"/>
                <a:gd name="connsiteY9" fmla="*/ 952501 h 952501"/>
                <a:gd name="connsiteX10" fmla="*/ 0 w 3798517"/>
                <a:gd name="connsiteY10" fmla="*/ 952501 h 952501"/>
                <a:gd name="connsiteX11" fmla="*/ 0 w 3798517"/>
                <a:gd name="connsiteY11" fmla="*/ 219075 h 952501"/>
                <a:gd name="connsiteX12" fmla="*/ 175260 w 3798517"/>
                <a:gd name="connsiteY12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1104900 w 3798517"/>
                <a:gd name="connsiteY8" fmla="*/ 952501 h 952501"/>
                <a:gd name="connsiteX9" fmla="*/ 0 w 3798517"/>
                <a:gd name="connsiteY9" fmla="*/ 952501 h 952501"/>
                <a:gd name="connsiteX10" fmla="*/ 0 w 3798517"/>
                <a:gd name="connsiteY10" fmla="*/ 219075 h 952501"/>
                <a:gd name="connsiteX11" fmla="*/ 175260 w 3798517"/>
                <a:gd name="connsiteY11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1464892 w 3798517"/>
                <a:gd name="connsiteY7" fmla="*/ 952501 h 952501"/>
                <a:gd name="connsiteX8" fmla="*/ 0 w 3798517"/>
                <a:gd name="connsiteY8" fmla="*/ 952501 h 952501"/>
                <a:gd name="connsiteX9" fmla="*/ 0 w 3798517"/>
                <a:gd name="connsiteY9" fmla="*/ 219075 h 952501"/>
                <a:gd name="connsiteX10" fmla="*/ 175260 w 3798517"/>
                <a:gd name="connsiteY10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2333625 w 3798517"/>
                <a:gd name="connsiteY6" fmla="*/ 952501 h 952501"/>
                <a:gd name="connsiteX7" fmla="*/ 0 w 3798517"/>
                <a:gd name="connsiteY7" fmla="*/ 952501 h 952501"/>
                <a:gd name="connsiteX8" fmla="*/ 0 w 3798517"/>
                <a:gd name="connsiteY8" fmla="*/ 219075 h 952501"/>
                <a:gd name="connsiteX9" fmla="*/ 175260 w 3798517"/>
                <a:gd name="connsiteY9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693617 w 3798517"/>
                <a:gd name="connsiteY4" fmla="*/ 952501 h 952501"/>
                <a:gd name="connsiteX5" fmla="*/ 2569792 w 3798517"/>
                <a:gd name="connsiteY5" fmla="*/ 952501 h 952501"/>
                <a:gd name="connsiteX6" fmla="*/ 0 w 3798517"/>
                <a:gd name="connsiteY6" fmla="*/ 952501 h 952501"/>
                <a:gd name="connsiteX7" fmla="*/ 0 w 3798517"/>
                <a:gd name="connsiteY7" fmla="*/ 219075 h 952501"/>
                <a:gd name="connsiteX8" fmla="*/ 175260 w 3798517"/>
                <a:gd name="connsiteY8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2569792 w 3798517"/>
                <a:gd name="connsiteY4" fmla="*/ 952501 h 952501"/>
                <a:gd name="connsiteX5" fmla="*/ 0 w 3798517"/>
                <a:gd name="connsiteY5" fmla="*/ 952501 h 952501"/>
                <a:gd name="connsiteX6" fmla="*/ 0 w 3798517"/>
                <a:gd name="connsiteY6" fmla="*/ 219075 h 952501"/>
                <a:gd name="connsiteX7" fmla="*/ 175260 w 3798517"/>
                <a:gd name="connsiteY7" fmla="*/ 0 h 952501"/>
                <a:gd name="connsiteX0" fmla="*/ 175260 w 3798517"/>
                <a:gd name="connsiteY0" fmla="*/ 0 h 952501"/>
                <a:gd name="connsiteX1" fmla="*/ 3625215 w 3798517"/>
                <a:gd name="connsiteY1" fmla="*/ 0 h 952501"/>
                <a:gd name="connsiteX2" fmla="*/ 3796666 w 3798517"/>
                <a:gd name="connsiteY2" fmla="*/ 214314 h 952501"/>
                <a:gd name="connsiteX3" fmla="*/ 3798517 w 3798517"/>
                <a:gd name="connsiteY3" fmla="*/ 952501 h 952501"/>
                <a:gd name="connsiteX4" fmla="*/ 0 w 3798517"/>
                <a:gd name="connsiteY4" fmla="*/ 952501 h 952501"/>
                <a:gd name="connsiteX5" fmla="*/ 0 w 3798517"/>
                <a:gd name="connsiteY5" fmla="*/ 219075 h 952501"/>
                <a:gd name="connsiteX6" fmla="*/ 175260 w 3798517"/>
                <a:gd name="connsiteY6" fmla="*/ 0 h 95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98517" h="952501">
                  <a:moveTo>
                    <a:pt x="175260" y="0"/>
                  </a:moveTo>
                  <a:lnTo>
                    <a:pt x="3625215" y="0"/>
                  </a:lnTo>
                  <a:lnTo>
                    <a:pt x="3796666" y="214314"/>
                  </a:lnTo>
                  <a:lnTo>
                    <a:pt x="3798517" y="952501"/>
                  </a:lnTo>
                  <a:lnTo>
                    <a:pt x="0" y="95250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6" name="フリーフォーム 2335"/>
            <p:cNvSpPr/>
            <p:nvPr/>
          </p:nvSpPr>
          <p:spPr>
            <a:xfrm>
              <a:off x="-1888218" y="3152774"/>
              <a:ext cx="3800475" cy="219075"/>
            </a:xfrm>
            <a:custGeom>
              <a:avLst/>
              <a:gdLst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1228725 w 3800475"/>
                <a:gd name="connsiteY13" fmla="*/ 219075 h 219075"/>
                <a:gd name="connsiteX14" fmla="*/ 1104900 w 3800475"/>
                <a:gd name="connsiteY14" fmla="*/ 219075 h 219075"/>
                <a:gd name="connsiteX15" fmla="*/ 0 w 3800475"/>
                <a:gd name="connsiteY15" fmla="*/ 219075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1104900 w 3800475"/>
                <a:gd name="connsiteY13" fmla="*/ 219075 h 219075"/>
                <a:gd name="connsiteX14" fmla="*/ 0 w 3800475"/>
                <a:gd name="connsiteY14" fmla="*/ 219075 h 219075"/>
                <a:gd name="connsiteX15" fmla="*/ 175260 w 3800475"/>
                <a:gd name="connsiteY15" fmla="*/ 0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291590 w 3800475"/>
                <a:gd name="connsiteY2" fmla="*/ 0 h 219075"/>
                <a:gd name="connsiteX3" fmla="*/ 1403985 w 3800475"/>
                <a:gd name="connsiteY3" fmla="*/ 0 h 219075"/>
                <a:gd name="connsiteX4" fmla="*/ 2396490 w 3800475"/>
                <a:gd name="connsiteY4" fmla="*/ 0 h 219075"/>
                <a:gd name="connsiteX5" fmla="*/ 2508885 w 3800475"/>
                <a:gd name="connsiteY5" fmla="*/ 0 h 219075"/>
                <a:gd name="connsiteX6" fmla="*/ 2520315 w 3800475"/>
                <a:gd name="connsiteY6" fmla="*/ 0 h 219075"/>
                <a:gd name="connsiteX7" fmla="*/ 3625215 w 3800475"/>
                <a:gd name="connsiteY7" fmla="*/ 0 h 219075"/>
                <a:gd name="connsiteX8" fmla="*/ 3800475 w 3800475"/>
                <a:gd name="connsiteY8" fmla="*/ 219075 h 219075"/>
                <a:gd name="connsiteX9" fmla="*/ 2695575 w 3800475"/>
                <a:gd name="connsiteY9" fmla="*/ 219075 h 219075"/>
                <a:gd name="connsiteX10" fmla="*/ 2571750 w 3800475"/>
                <a:gd name="connsiteY10" fmla="*/ 219075 h 219075"/>
                <a:gd name="connsiteX11" fmla="*/ 2333625 w 3800475"/>
                <a:gd name="connsiteY11" fmla="*/ 219075 h 219075"/>
                <a:gd name="connsiteX12" fmla="*/ 1466850 w 3800475"/>
                <a:gd name="connsiteY12" fmla="*/ 219075 h 219075"/>
                <a:gd name="connsiteX13" fmla="*/ 0 w 3800475"/>
                <a:gd name="connsiteY13" fmla="*/ 219075 h 219075"/>
                <a:gd name="connsiteX14" fmla="*/ 175260 w 3800475"/>
                <a:gd name="connsiteY14" fmla="*/ 0 h 219075"/>
                <a:gd name="connsiteX0" fmla="*/ 175260 w 3800475"/>
                <a:gd name="connsiteY0" fmla="*/ 0 h 219075"/>
                <a:gd name="connsiteX1" fmla="*/ 1280160 w 3800475"/>
                <a:gd name="connsiteY1" fmla="*/ 0 h 219075"/>
                <a:gd name="connsiteX2" fmla="*/ 1403985 w 3800475"/>
                <a:gd name="connsiteY2" fmla="*/ 0 h 219075"/>
                <a:gd name="connsiteX3" fmla="*/ 2396490 w 3800475"/>
                <a:gd name="connsiteY3" fmla="*/ 0 h 219075"/>
                <a:gd name="connsiteX4" fmla="*/ 2508885 w 3800475"/>
                <a:gd name="connsiteY4" fmla="*/ 0 h 219075"/>
                <a:gd name="connsiteX5" fmla="*/ 2520315 w 3800475"/>
                <a:gd name="connsiteY5" fmla="*/ 0 h 219075"/>
                <a:gd name="connsiteX6" fmla="*/ 3625215 w 3800475"/>
                <a:gd name="connsiteY6" fmla="*/ 0 h 219075"/>
                <a:gd name="connsiteX7" fmla="*/ 3800475 w 3800475"/>
                <a:gd name="connsiteY7" fmla="*/ 219075 h 219075"/>
                <a:gd name="connsiteX8" fmla="*/ 2695575 w 3800475"/>
                <a:gd name="connsiteY8" fmla="*/ 219075 h 219075"/>
                <a:gd name="connsiteX9" fmla="*/ 2571750 w 3800475"/>
                <a:gd name="connsiteY9" fmla="*/ 219075 h 219075"/>
                <a:gd name="connsiteX10" fmla="*/ 2333625 w 3800475"/>
                <a:gd name="connsiteY10" fmla="*/ 219075 h 219075"/>
                <a:gd name="connsiteX11" fmla="*/ 1466850 w 3800475"/>
                <a:gd name="connsiteY11" fmla="*/ 219075 h 219075"/>
                <a:gd name="connsiteX12" fmla="*/ 0 w 3800475"/>
                <a:gd name="connsiteY12" fmla="*/ 219075 h 219075"/>
                <a:gd name="connsiteX13" fmla="*/ 175260 w 3800475"/>
                <a:gd name="connsiteY13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2508885 w 3800475"/>
                <a:gd name="connsiteY3" fmla="*/ 0 h 219075"/>
                <a:gd name="connsiteX4" fmla="*/ 2520315 w 3800475"/>
                <a:gd name="connsiteY4" fmla="*/ 0 h 219075"/>
                <a:gd name="connsiteX5" fmla="*/ 3625215 w 3800475"/>
                <a:gd name="connsiteY5" fmla="*/ 0 h 219075"/>
                <a:gd name="connsiteX6" fmla="*/ 3800475 w 3800475"/>
                <a:gd name="connsiteY6" fmla="*/ 219075 h 219075"/>
                <a:gd name="connsiteX7" fmla="*/ 2695575 w 3800475"/>
                <a:gd name="connsiteY7" fmla="*/ 219075 h 219075"/>
                <a:gd name="connsiteX8" fmla="*/ 2571750 w 3800475"/>
                <a:gd name="connsiteY8" fmla="*/ 219075 h 219075"/>
                <a:gd name="connsiteX9" fmla="*/ 2333625 w 3800475"/>
                <a:gd name="connsiteY9" fmla="*/ 219075 h 219075"/>
                <a:gd name="connsiteX10" fmla="*/ 1466850 w 3800475"/>
                <a:gd name="connsiteY10" fmla="*/ 219075 h 219075"/>
                <a:gd name="connsiteX11" fmla="*/ 0 w 3800475"/>
                <a:gd name="connsiteY11" fmla="*/ 219075 h 219075"/>
                <a:gd name="connsiteX12" fmla="*/ 175260 w 3800475"/>
                <a:gd name="connsiteY12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2508885 w 3800475"/>
                <a:gd name="connsiteY3" fmla="*/ 0 h 219075"/>
                <a:gd name="connsiteX4" fmla="*/ 3625215 w 3800475"/>
                <a:gd name="connsiteY4" fmla="*/ 0 h 219075"/>
                <a:gd name="connsiteX5" fmla="*/ 3800475 w 3800475"/>
                <a:gd name="connsiteY5" fmla="*/ 219075 h 219075"/>
                <a:gd name="connsiteX6" fmla="*/ 2695575 w 3800475"/>
                <a:gd name="connsiteY6" fmla="*/ 219075 h 219075"/>
                <a:gd name="connsiteX7" fmla="*/ 2571750 w 3800475"/>
                <a:gd name="connsiteY7" fmla="*/ 219075 h 219075"/>
                <a:gd name="connsiteX8" fmla="*/ 2333625 w 3800475"/>
                <a:gd name="connsiteY8" fmla="*/ 219075 h 219075"/>
                <a:gd name="connsiteX9" fmla="*/ 1466850 w 3800475"/>
                <a:gd name="connsiteY9" fmla="*/ 219075 h 219075"/>
                <a:gd name="connsiteX10" fmla="*/ 0 w 3800475"/>
                <a:gd name="connsiteY10" fmla="*/ 219075 h 219075"/>
                <a:gd name="connsiteX11" fmla="*/ 175260 w 3800475"/>
                <a:gd name="connsiteY11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2571750 w 3800475"/>
                <a:gd name="connsiteY6" fmla="*/ 219075 h 219075"/>
                <a:gd name="connsiteX7" fmla="*/ 2333625 w 3800475"/>
                <a:gd name="connsiteY7" fmla="*/ 219075 h 219075"/>
                <a:gd name="connsiteX8" fmla="*/ 1466850 w 3800475"/>
                <a:gd name="connsiteY8" fmla="*/ 219075 h 219075"/>
                <a:gd name="connsiteX9" fmla="*/ 0 w 3800475"/>
                <a:gd name="connsiteY9" fmla="*/ 219075 h 219075"/>
                <a:gd name="connsiteX10" fmla="*/ 175260 w 3800475"/>
                <a:gd name="connsiteY10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2571750 w 3800475"/>
                <a:gd name="connsiteY6" fmla="*/ 219075 h 219075"/>
                <a:gd name="connsiteX7" fmla="*/ 1466850 w 3800475"/>
                <a:gd name="connsiteY7" fmla="*/ 219075 h 219075"/>
                <a:gd name="connsiteX8" fmla="*/ 0 w 3800475"/>
                <a:gd name="connsiteY8" fmla="*/ 219075 h 219075"/>
                <a:gd name="connsiteX9" fmla="*/ 175260 w 3800475"/>
                <a:gd name="connsiteY9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2695575 w 3800475"/>
                <a:gd name="connsiteY5" fmla="*/ 219075 h 219075"/>
                <a:gd name="connsiteX6" fmla="*/ 1466850 w 3800475"/>
                <a:gd name="connsiteY6" fmla="*/ 219075 h 219075"/>
                <a:gd name="connsiteX7" fmla="*/ 0 w 3800475"/>
                <a:gd name="connsiteY7" fmla="*/ 219075 h 219075"/>
                <a:gd name="connsiteX8" fmla="*/ 175260 w 3800475"/>
                <a:gd name="connsiteY8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2396490 w 3800475"/>
                <a:gd name="connsiteY2" fmla="*/ 0 h 219075"/>
                <a:gd name="connsiteX3" fmla="*/ 3625215 w 3800475"/>
                <a:gd name="connsiteY3" fmla="*/ 0 h 219075"/>
                <a:gd name="connsiteX4" fmla="*/ 3800475 w 3800475"/>
                <a:gd name="connsiteY4" fmla="*/ 219075 h 219075"/>
                <a:gd name="connsiteX5" fmla="*/ 1466850 w 3800475"/>
                <a:gd name="connsiteY5" fmla="*/ 219075 h 219075"/>
                <a:gd name="connsiteX6" fmla="*/ 0 w 3800475"/>
                <a:gd name="connsiteY6" fmla="*/ 219075 h 219075"/>
                <a:gd name="connsiteX7" fmla="*/ 175260 w 3800475"/>
                <a:gd name="connsiteY7" fmla="*/ 0 h 219075"/>
                <a:gd name="connsiteX0" fmla="*/ 175260 w 3800475"/>
                <a:gd name="connsiteY0" fmla="*/ 0 h 219075"/>
                <a:gd name="connsiteX1" fmla="*/ 1403985 w 3800475"/>
                <a:gd name="connsiteY1" fmla="*/ 0 h 219075"/>
                <a:gd name="connsiteX2" fmla="*/ 3625215 w 3800475"/>
                <a:gd name="connsiteY2" fmla="*/ 0 h 219075"/>
                <a:gd name="connsiteX3" fmla="*/ 3800475 w 3800475"/>
                <a:gd name="connsiteY3" fmla="*/ 219075 h 219075"/>
                <a:gd name="connsiteX4" fmla="*/ 1466850 w 3800475"/>
                <a:gd name="connsiteY4" fmla="*/ 219075 h 219075"/>
                <a:gd name="connsiteX5" fmla="*/ 0 w 3800475"/>
                <a:gd name="connsiteY5" fmla="*/ 219075 h 219075"/>
                <a:gd name="connsiteX6" fmla="*/ 175260 w 3800475"/>
                <a:gd name="connsiteY6" fmla="*/ 0 h 219075"/>
                <a:gd name="connsiteX0" fmla="*/ 175260 w 3800475"/>
                <a:gd name="connsiteY0" fmla="*/ 0 h 219075"/>
                <a:gd name="connsiteX1" fmla="*/ 3625215 w 3800475"/>
                <a:gd name="connsiteY1" fmla="*/ 0 h 219075"/>
                <a:gd name="connsiteX2" fmla="*/ 3800475 w 3800475"/>
                <a:gd name="connsiteY2" fmla="*/ 219075 h 219075"/>
                <a:gd name="connsiteX3" fmla="*/ 1466850 w 3800475"/>
                <a:gd name="connsiteY3" fmla="*/ 219075 h 219075"/>
                <a:gd name="connsiteX4" fmla="*/ 0 w 3800475"/>
                <a:gd name="connsiteY4" fmla="*/ 219075 h 219075"/>
                <a:gd name="connsiteX5" fmla="*/ 175260 w 3800475"/>
                <a:gd name="connsiteY5" fmla="*/ 0 h 219075"/>
                <a:gd name="connsiteX0" fmla="*/ 175260 w 3800475"/>
                <a:gd name="connsiteY0" fmla="*/ 0 h 219075"/>
                <a:gd name="connsiteX1" fmla="*/ 3625215 w 3800475"/>
                <a:gd name="connsiteY1" fmla="*/ 0 h 219075"/>
                <a:gd name="connsiteX2" fmla="*/ 3800475 w 3800475"/>
                <a:gd name="connsiteY2" fmla="*/ 219075 h 219075"/>
                <a:gd name="connsiteX3" fmla="*/ 0 w 3800475"/>
                <a:gd name="connsiteY3" fmla="*/ 219075 h 219075"/>
                <a:gd name="connsiteX4" fmla="*/ 175260 w 3800475"/>
                <a:gd name="connsiteY4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75" h="219075">
                  <a:moveTo>
                    <a:pt x="175260" y="0"/>
                  </a:moveTo>
                  <a:lnTo>
                    <a:pt x="3625215" y="0"/>
                  </a:lnTo>
                  <a:lnTo>
                    <a:pt x="3800475" y="219075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7" name="フリーフォーム 2336"/>
            <p:cNvSpPr/>
            <p:nvPr/>
          </p:nvSpPr>
          <p:spPr>
            <a:xfrm>
              <a:off x="-721406" y="2371724"/>
              <a:ext cx="1466850" cy="1733551"/>
            </a:xfrm>
            <a:custGeom>
              <a:avLst/>
              <a:gdLst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3809 w 1466850"/>
                <a:gd name="connsiteY9" fmla="*/ 214314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219075 h 1733551"/>
                <a:gd name="connsiteX5" fmla="*/ 1466850 w 1466850"/>
                <a:gd name="connsiteY5" fmla="*/ 1733551 h 1733551"/>
                <a:gd name="connsiteX6" fmla="*/ 0 w 1466850"/>
                <a:gd name="connsiteY6" fmla="*/ 1733551 h 1733551"/>
                <a:gd name="connsiteX7" fmla="*/ 0 w 1466850"/>
                <a:gd name="connsiteY7" fmla="*/ 219075 h 1733551"/>
                <a:gd name="connsiteX8" fmla="*/ 0 w 1466850"/>
                <a:gd name="connsiteY8" fmla="*/ 214314 h 1733551"/>
                <a:gd name="connsiteX9" fmla="*/ 175260 w 1466850"/>
                <a:gd name="connsiteY9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214314 h 1733551"/>
                <a:gd name="connsiteX4" fmla="*/ 1466850 w 1466850"/>
                <a:gd name="connsiteY4" fmla="*/ 1733551 h 1733551"/>
                <a:gd name="connsiteX5" fmla="*/ 0 w 1466850"/>
                <a:gd name="connsiteY5" fmla="*/ 1733551 h 1733551"/>
                <a:gd name="connsiteX6" fmla="*/ 0 w 1466850"/>
                <a:gd name="connsiteY6" fmla="*/ 219075 h 1733551"/>
                <a:gd name="connsiteX7" fmla="*/ 0 w 1466850"/>
                <a:gd name="connsiteY7" fmla="*/ 214314 h 1733551"/>
                <a:gd name="connsiteX8" fmla="*/ 175260 w 1466850"/>
                <a:gd name="connsiteY8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0 w 1466850"/>
                <a:gd name="connsiteY6" fmla="*/ 214314 h 1733551"/>
                <a:gd name="connsiteX7" fmla="*/ 175260 w 1466850"/>
                <a:gd name="connsiteY7" fmla="*/ 0 h 1733551"/>
                <a:gd name="connsiteX0" fmla="*/ 175260 w 1466850"/>
                <a:gd name="connsiteY0" fmla="*/ 0 h 1733551"/>
                <a:gd name="connsiteX1" fmla="*/ 1291590 w 1466850"/>
                <a:gd name="connsiteY1" fmla="*/ 0 h 1733551"/>
                <a:gd name="connsiteX2" fmla="*/ 1463041 w 1466850"/>
                <a:gd name="connsiteY2" fmla="*/ 214314 h 1733551"/>
                <a:gd name="connsiteX3" fmla="*/ 1466850 w 1466850"/>
                <a:gd name="connsiteY3" fmla="*/ 1733551 h 1733551"/>
                <a:gd name="connsiteX4" fmla="*/ 0 w 1466850"/>
                <a:gd name="connsiteY4" fmla="*/ 1733551 h 1733551"/>
                <a:gd name="connsiteX5" fmla="*/ 0 w 1466850"/>
                <a:gd name="connsiteY5" fmla="*/ 219075 h 1733551"/>
                <a:gd name="connsiteX6" fmla="*/ 175260 w 1466850"/>
                <a:gd name="connsiteY6" fmla="*/ 0 h 173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6850" h="1733551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0" y="1733551"/>
                  </a:lnTo>
                  <a:lnTo>
                    <a:pt x="0" y="219075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8" name="台形 2337"/>
            <p:cNvSpPr/>
            <p:nvPr/>
          </p:nvSpPr>
          <p:spPr>
            <a:xfrm>
              <a:off x="-721406" y="2371724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9" name="正方形/長方形 2338"/>
            <p:cNvSpPr/>
            <p:nvPr/>
          </p:nvSpPr>
          <p:spPr>
            <a:xfrm>
              <a:off x="-295956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40" name="グループ化 2339"/>
            <p:cNvGrpSpPr/>
            <p:nvPr/>
          </p:nvGrpSpPr>
          <p:grpSpPr>
            <a:xfrm>
              <a:off x="874184" y="351740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65" name="正方形/長方形 2364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6" name="正方形/長方形 2365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7" name="正方形/長方形 2366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1" name="グループ化 2340"/>
            <p:cNvGrpSpPr/>
            <p:nvPr/>
          </p:nvGrpSpPr>
          <p:grpSpPr>
            <a:xfrm>
              <a:off x="-1754716" y="351740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62" name="正方形/長方形 2361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3" name="正方形/長方形 2362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4" name="正方形/長方形 2363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2" name="グループ化 2341"/>
            <p:cNvGrpSpPr/>
            <p:nvPr/>
          </p:nvGrpSpPr>
          <p:grpSpPr>
            <a:xfrm>
              <a:off x="874184" y="380315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9" name="正方形/長方形 2358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0" name="正方形/長方形 2359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1" name="正方形/長方形 2360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3" name="グループ化 2342"/>
            <p:cNvGrpSpPr/>
            <p:nvPr/>
          </p:nvGrpSpPr>
          <p:grpSpPr>
            <a:xfrm>
              <a:off x="-1754716" y="3803153"/>
              <a:ext cx="908354" cy="204192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6" name="正方形/長方形 2355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7" name="正方形/長方形 2356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8" name="正方形/長方形 2357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4" name="グループ化 2343"/>
            <p:cNvGrpSpPr/>
            <p:nvPr/>
          </p:nvGrpSpPr>
          <p:grpSpPr>
            <a:xfrm>
              <a:off x="-595787" y="3371849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3" name="正方形/長方形 2352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4" name="正方形/長方形 2353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5" name="正方形/長方形 2354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5" name="グループ化 2344"/>
            <p:cNvGrpSpPr/>
            <p:nvPr/>
          </p:nvGrpSpPr>
          <p:grpSpPr>
            <a:xfrm>
              <a:off x="-595787" y="3076574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50" name="正方形/長方形 2349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1" name="正方形/長方形 2350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2" name="正方形/長方形 2351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6" name="グループ化 2345"/>
            <p:cNvGrpSpPr/>
            <p:nvPr/>
          </p:nvGrpSpPr>
          <p:grpSpPr>
            <a:xfrm>
              <a:off x="-595787" y="2781299"/>
              <a:ext cx="1215611" cy="192583"/>
              <a:chOff x="882650" y="2696170"/>
              <a:chExt cx="1251558" cy="361355"/>
            </a:xfrm>
            <a:solidFill>
              <a:srgbClr val="00B0F0"/>
            </a:solidFill>
          </p:grpSpPr>
          <p:sp>
            <p:nvSpPr>
              <p:cNvPr id="2347" name="正方形/長方形 2346"/>
              <p:cNvSpPr/>
              <p:nvPr/>
            </p:nvSpPr>
            <p:spPr>
              <a:xfrm>
                <a:off x="882650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8" name="正方形/長方形 2347"/>
              <p:cNvSpPr/>
              <p:nvPr/>
            </p:nvSpPr>
            <p:spPr>
              <a:xfrm>
                <a:off x="13271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9" name="正方形/長方形 2348"/>
              <p:cNvSpPr/>
              <p:nvPr/>
            </p:nvSpPr>
            <p:spPr>
              <a:xfrm>
                <a:off x="1771649" y="2696170"/>
                <a:ext cx="362559" cy="361355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2368" name="テキスト ボックス 2367"/>
          <p:cNvSpPr txBox="1"/>
          <p:nvPr/>
        </p:nvSpPr>
        <p:spPr>
          <a:xfrm>
            <a:off x="665599" y="4836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>
                <a:solidFill>
                  <a:prstClr val="black"/>
                </a:solidFill>
                <a:latin typeface="+mj-ea"/>
                <a:ea typeface="+mj-ea"/>
              </a:rPr>
              <a:t>市区</a:t>
            </a: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町村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2369" name="グループ化 2368"/>
          <p:cNvGrpSpPr/>
          <p:nvPr/>
        </p:nvGrpSpPr>
        <p:grpSpPr>
          <a:xfrm>
            <a:off x="2552516" y="786869"/>
            <a:ext cx="1075376" cy="1642936"/>
            <a:chOff x="2247900" y="1485899"/>
            <a:chExt cx="1714500" cy="2619376"/>
          </a:xfrm>
        </p:grpSpPr>
        <p:sp>
          <p:nvSpPr>
            <p:cNvPr id="2370" name="フリーフォーム 2369"/>
            <p:cNvSpPr/>
            <p:nvPr/>
          </p:nvSpPr>
          <p:spPr>
            <a:xfrm>
              <a:off x="2495550" y="1485899"/>
              <a:ext cx="1466850" cy="2619376"/>
            </a:xfrm>
            <a:custGeom>
              <a:avLst/>
              <a:gdLst>
                <a:gd name="connsiteX0" fmla="*/ 175260 w 1466850"/>
                <a:gd name="connsiteY0" fmla="*/ 0 h 2619376"/>
                <a:gd name="connsiteX1" fmla="*/ 1291590 w 1466850"/>
                <a:gd name="connsiteY1" fmla="*/ 0 h 2619376"/>
                <a:gd name="connsiteX2" fmla="*/ 1463041 w 1466850"/>
                <a:gd name="connsiteY2" fmla="*/ 214314 h 2619376"/>
                <a:gd name="connsiteX3" fmla="*/ 1466850 w 1466850"/>
                <a:gd name="connsiteY3" fmla="*/ 1733551 h 2619376"/>
                <a:gd name="connsiteX4" fmla="*/ 1464629 w 1466850"/>
                <a:gd name="connsiteY4" fmla="*/ 1733551 h 2619376"/>
                <a:gd name="connsiteX5" fmla="*/ 1466850 w 1466850"/>
                <a:gd name="connsiteY5" fmla="*/ 2619376 h 2619376"/>
                <a:gd name="connsiteX6" fmla="*/ 0 w 1466850"/>
                <a:gd name="connsiteY6" fmla="*/ 2619376 h 2619376"/>
                <a:gd name="connsiteX7" fmla="*/ 0 w 1466850"/>
                <a:gd name="connsiteY7" fmla="*/ 1733551 h 2619376"/>
                <a:gd name="connsiteX8" fmla="*/ 0 w 1466850"/>
                <a:gd name="connsiteY8" fmla="*/ 1104900 h 2619376"/>
                <a:gd name="connsiteX9" fmla="*/ 0 w 1466850"/>
                <a:gd name="connsiteY9" fmla="*/ 219075 h 261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850" h="2619376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1464629" y="1733551"/>
                  </a:lnTo>
                  <a:lnTo>
                    <a:pt x="1466850" y="2619376"/>
                  </a:lnTo>
                  <a:lnTo>
                    <a:pt x="0" y="2619376"/>
                  </a:lnTo>
                  <a:lnTo>
                    <a:pt x="0" y="1733551"/>
                  </a:lnTo>
                  <a:lnTo>
                    <a:pt x="0" y="1104900"/>
                  </a:lnTo>
                  <a:lnTo>
                    <a:pt x="0" y="219075"/>
                  </a:lnTo>
                  <a:close/>
                </a:path>
              </a:pathLst>
            </a:cu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1" name="正方形/長方形 2370"/>
            <p:cNvSpPr/>
            <p:nvPr/>
          </p:nvSpPr>
          <p:spPr>
            <a:xfrm>
              <a:off x="2495550" y="1864917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2" name="正方形/長方形 2371"/>
            <p:cNvSpPr/>
            <p:nvPr/>
          </p:nvSpPr>
          <p:spPr>
            <a:xfrm>
              <a:off x="2495550" y="217765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3" name="正方形/長方形 2372"/>
            <p:cNvSpPr/>
            <p:nvPr/>
          </p:nvSpPr>
          <p:spPr>
            <a:xfrm>
              <a:off x="2495550" y="249277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4" name="台形 2373"/>
            <p:cNvSpPr/>
            <p:nvPr/>
          </p:nvSpPr>
          <p:spPr>
            <a:xfrm>
              <a:off x="2495550" y="1485900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5" name="正方形/長方形 2374"/>
            <p:cNvSpPr/>
            <p:nvPr/>
          </p:nvSpPr>
          <p:spPr>
            <a:xfrm>
              <a:off x="2921000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6" name="正方形/長方形 2375"/>
            <p:cNvSpPr/>
            <p:nvPr/>
          </p:nvSpPr>
          <p:spPr>
            <a:xfrm>
              <a:off x="2495550" y="282535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7" name="正方形/長方形 2376"/>
            <p:cNvSpPr/>
            <p:nvPr/>
          </p:nvSpPr>
          <p:spPr>
            <a:xfrm>
              <a:off x="2495550" y="3140472"/>
              <a:ext cx="1466850" cy="1968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8" name="正方形/長方形 2377"/>
            <p:cNvSpPr/>
            <p:nvPr/>
          </p:nvSpPr>
          <p:spPr>
            <a:xfrm>
              <a:off x="2247900" y="2877590"/>
              <a:ext cx="247650" cy="925563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79" name="グループ化 2378"/>
          <p:cNvGrpSpPr/>
          <p:nvPr/>
        </p:nvGrpSpPr>
        <p:grpSpPr>
          <a:xfrm>
            <a:off x="7918769" y="1371085"/>
            <a:ext cx="1552042" cy="1042023"/>
            <a:chOff x="7757390" y="3028363"/>
            <a:chExt cx="1790362" cy="1202028"/>
          </a:xfrm>
        </p:grpSpPr>
        <p:sp>
          <p:nvSpPr>
            <p:cNvPr id="2380" name="正方形/長方形 2379"/>
            <p:cNvSpPr/>
            <p:nvPr/>
          </p:nvSpPr>
          <p:spPr>
            <a:xfrm>
              <a:off x="7918769" y="3351502"/>
              <a:ext cx="1521074" cy="827541"/>
            </a:xfrm>
            <a:prstGeom prst="rect">
              <a:avLst/>
            </a:prstGeom>
            <a:solidFill>
              <a:srgbClr val="FFCC66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1" name="正方形/長方形 2380"/>
            <p:cNvSpPr/>
            <p:nvPr/>
          </p:nvSpPr>
          <p:spPr>
            <a:xfrm>
              <a:off x="8884385" y="3654172"/>
              <a:ext cx="403058" cy="295276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2" name="正方形/長方形 2381"/>
            <p:cNvSpPr/>
            <p:nvPr/>
          </p:nvSpPr>
          <p:spPr>
            <a:xfrm>
              <a:off x="8014435" y="3654172"/>
              <a:ext cx="403058" cy="295276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3" name="台形 2382"/>
            <p:cNvSpPr/>
            <p:nvPr/>
          </p:nvSpPr>
          <p:spPr>
            <a:xfrm>
              <a:off x="7771790" y="3028363"/>
              <a:ext cx="1775962" cy="421067"/>
            </a:xfrm>
            <a:prstGeom prst="trapezoid">
              <a:avLst>
                <a:gd name="adj" fmla="val 46727"/>
              </a:avLst>
            </a:prstGeom>
            <a:solidFill>
              <a:srgbClr val="FF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4" name="正方形/長方形 2383"/>
            <p:cNvSpPr/>
            <p:nvPr/>
          </p:nvSpPr>
          <p:spPr>
            <a:xfrm>
              <a:off x="8963890" y="3849481"/>
              <a:ext cx="567085" cy="380909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5" name="正方形/長方形 2384"/>
            <p:cNvSpPr/>
            <p:nvPr/>
          </p:nvSpPr>
          <p:spPr>
            <a:xfrm>
              <a:off x="8494269" y="3656898"/>
              <a:ext cx="297874" cy="522291"/>
            </a:xfrm>
            <a:prstGeom prst="rect">
              <a:avLst/>
            </a:prstGeom>
            <a:solidFill>
              <a:srgbClr val="6633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6" name="台形 2385"/>
            <p:cNvSpPr/>
            <p:nvPr/>
          </p:nvSpPr>
          <p:spPr>
            <a:xfrm>
              <a:off x="8889159" y="3803616"/>
              <a:ext cx="643311" cy="45719"/>
            </a:xfrm>
            <a:prstGeom prst="trapezoid">
              <a:avLst>
                <a:gd name="adj" fmla="val 57174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7" name="正方形/長方形 2386"/>
            <p:cNvSpPr/>
            <p:nvPr/>
          </p:nvSpPr>
          <p:spPr>
            <a:xfrm>
              <a:off x="8831989" y="3782807"/>
              <a:ext cx="131901" cy="44758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8" name="台形 2387"/>
            <p:cNvSpPr/>
            <p:nvPr/>
          </p:nvSpPr>
          <p:spPr>
            <a:xfrm>
              <a:off x="8830354" y="3736061"/>
              <a:ext cx="136878" cy="45719"/>
            </a:xfrm>
            <a:prstGeom prst="trapezoid">
              <a:avLst>
                <a:gd name="adj" fmla="val 57174"/>
              </a:avLst>
            </a:prstGeom>
            <a:solidFill>
              <a:srgbClr val="FFFF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9" name="雲 2388"/>
            <p:cNvSpPr/>
            <p:nvPr/>
          </p:nvSpPr>
          <p:spPr>
            <a:xfrm>
              <a:off x="7827637" y="3641893"/>
              <a:ext cx="327274" cy="327274"/>
            </a:xfrm>
            <a:prstGeom prst="cloud">
              <a:avLst/>
            </a:prstGeom>
            <a:solidFill>
              <a:srgbClr val="00B05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0" name="雲 2389"/>
            <p:cNvSpPr/>
            <p:nvPr/>
          </p:nvSpPr>
          <p:spPr>
            <a:xfrm>
              <a:off x="7965749" y="3722855"/>
              <a:ext cx="327274" cy="327274"/>
            </a:xfrm>
            <a:prstGeom prst="cloud">
              <a:avLst/>
            </a:prstGeom>
            <a:solidFill>
              <a:srgbClr val="00B05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1" name="正方形/長方形 2390"/>
            <p:cNvSpPr/>
            <p:nvPr/>
          </p:nvSpPr>
          <p:spPr>
            <a:xfrm>
              <a:off x="7757390" y="3849481"/>
              <a:ext cx="567085" cy="380909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2" name="台形 2391"/>
            <p:cNvSpPr/>
            <p:nvPr/>
          </p:nvSpPr>
          <p:spPr>
            <a:xfrm>
              <a:off x="7757940" y="3803616"/>
              <a:ext cx="643311" cy="45719"/>
            </a:xfrm>
            <a:prstGeom prst="trapezoid">
              <a:avLst>
                <a:gd name="adj" fmla="val 57174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3" name="正方形/長方形 2392"/>
            <p:cNvSpPr/>
            <p:nvPr/>
          </p:nvSpPr>
          <p:spPr>
            <a:xfrm>
              <a:off x="8317300" y="3782807"/>
              <a:ext cx="131901" cy="44758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4" name="台形 2393"/>
            <p:cNvSpPr/>
            <p:nvPr/>
          </p:nvSpPr>
          <p:spPr>
            <a:xfrm>
              <a:off x="8316770" y="3736061"/>
              <a:ext cx="136878" cy="45719"/>
            </a:xfrm>
            <a:prstGeom prst="trapezoid">
              <a:avLst>
                <a:gd name="adj" fmla="val 57174"/>
              </a:avLst>
            </a:prstGeom>
            <a:solidFill>
              <a:srgbClr val="FFFF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95" name="グループ化 2394"/>
          <p:cNvGrpSpPr/>
          <p:nvPr/>
        </p:nvGrpSpPr>
        <p:grpSpPr>
          <a:xfrm>
            <a:off x="6393160" y="861239"/>
            <a:ext cx="878593" cy="1568916"/>
            <a:chOff x="5730170" y="1485899"/>
            <a:chExt cx="1466850" cy="2619376"/>
          </a:xfrm>
        </p:grpSpPr>
        <p:sp>
          <p:nvSpPr>
            <p:cNvPr id="2396" name="フリーフォーム 2395"/>
            <p:cNvSpPr/>
            <p:nvPr/>
          </p:nvSpPr>
          <p:spPr>
            <a:xfrm>
              <a:off x="5730170" y="1485899"/>
              <a:ext cx="1466850" cy="2619376"/>
            </a:xfrm>
            <a:custGeom>
              <a:avLst/>
              <a:gdLst>
                <a:gd name="connsiteX0" fmla="*/ 175260 w 1466850"/>
                <a:gd name="connsiteY0" fmla="*/ 0 h 2619376"/>
                <a:gd name="connsiteX1" fmla="*/ 1291590 w 1466850"/>
                <a:gd name="connsiteY1" fmla="*/ 0 h 2619376"/>
                <a:gd name="connsiteX2" fmla="*/ 1463041 w 1466850"/>
                <a:gd name="connsiteY2" fmla="*/ 214314 h 2619376"/>
                <a:gd name="connsiteX3" fmla="*/ 1466850 w 1466850"/>
                <a:gd name="connsiteY3" fmla="*/ 1733551 h 2619376"/>
                <a:gd name="connsiteX4" fmla="*/ 1464629 w 1466850"/>
                <a:gd name="connsiteY4" fmla="*/ 1733551 h 2619376"/>
                <a:gd name="connsiteX5" fmla="*/ 1466850 w 1466850"/>
                <a:gd name="connsiteY5" fmla="*/ 2619376 h 2619376"/>
                <a:gd name="connsiteX6" fmla="*/ 0 w 1466850"/>
                <a:gd name="connsiteY6" fmla="*/ 2619376 h 2619376"/>
                <a:gd name="connsiteX7" fmla="*/ 0 w 1466850"/>
                <a:gd name="connsiteY7" fmla="*/ 1733551 h 2619376"/>
                <a:gd name="connsiteX8" fmla="*/ 0 w 1466850"/>
                <a:gd name="connsiteY8" fmla="*/ 1104900 h 2619376"/>
                <a:gd name="connsiteX9" fmla="*/ 0 w 1466850"/>
                <a:gd name="connsiteY9" fmla="*/ 219075 h 261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850" h="2619376">
                  <a:moveTo>
                    <a:pt x="175260" y="0"/>
                  </a:moveTo>
                  <a:lnTo>
                    <a:pt x="1291590" y="0"/>
                  </a:lnTo>
                  <a:lnTo>
                    <a:pt x="1463041" y="214314"/>
                  </a:lnTo>
                  <a:cubicBezTo>
                    <a:pt x="1464311" y="720726"/>
                    <a:pt x="1465580" y="1227139"/>
                    <a:pt x="1466850" y="1733551"/>
                  </a:cubicBezTo>
                  <a:lnTo>
                    <a:pt x="1464629" y="1733551"/>
                  </a:lnTo>
                  <a:lnTo>
                    <a:pt x="1466850" y="2619376"/>
                  </a:lnTo>
                  <a:lnTo>
                    <a:pt x="0" y="2619376"/>
                  </a:lnTo>
                  <a:lnTo>
                    <a:pt x="0" y="1733551"/>
                  </a:lnTo>
                  <a:lnTo>
                    <a:pt x="0" y="1104900"/>
                  </a:lnTo>
                  <a:lnTo>
                    <a:pt x="0" y="21907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7" name="台形 2396"/>
            <p:cNvSpPr/>
            <p:nvPr/>
          </p:nvSpPr>
          <p:spPr>
            <a:xfrm>
              <a:off x="5730170" y="1485900"/>
              <a:ext cx="1466850" cy="219075"/>
            </a:xfrm>
            <a:prstGeom prst="trapezoid">
              <a:avLst>
                <a:gd name="adj" fmla="val 80000"/>
              </a:avLst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8" name="正方形/長方形 2397"/>
            <p:cNvSpPr/>
            <p:nvPr/>
          </p:nvSpPr>
          <p:spPr>
            <a:xfrm>
              <a:off x="6155620" y="3771900"/>
              <a:ext cx="615950" cy="333375"/>
            </a:xfrm>
            <a:prstGeom prst="rect">
              <a:avLst/>
            </a:prstGeom>
            <a:solidFill>
              <a:srgbClr val="00B0F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9" name="正方形/長方形 2398"/>
            <p:cNvSpPr/>
            <p:nvPr/>
          </p:nvSpPr>
          <p:spPr>
            <a:xfrm>
              <a:off x="6101801" y="3727133"/>
              <a:ext cx="723588" cy="89534"/>
            </a:xfrm>
            <a:prstGeom prst="rect">
              <a:avLst/>
            </a:prstGeom>
            <a:solidFill>
              <a:srgbClr val="5B9BD5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400" name="グループ化 2399"/>
            <p:cNvGrpSpPr/>
            <p:nvPr/>
          </p:nvGrpSpPr>
          <p:grpSpPr>
            <a:xfrm>
              <a:off x="5870927" y="1864917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505" name="正方形/長方形 2504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6" name="正方形/長方形 2505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7" name="正方形/長方形 2506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8" name="正方形/長方形 2507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9" name="正方形/長方形 2508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0" name="正方形/長方形 2509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1" name="グループ化 2400"/>
            <p:cNvGrpSpPr/>
            <p:nvPr/>
          </p:nvGrpSpPr>
          <p:grpSpPr>
            <a:xfrm>
              <a:off x="5870927" y="2218965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56" name="正方形/長方形 2455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7" name="正方形/長方形 2456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7" name="正方形/長方形 2476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9" name="正方形/長方形 2478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1" name="正方形/長方形 2480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4" name="正方形/長方形 2503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2" name="グループ化 2401"/>
            <p:cNvGrpSpPr/>
            <p:nvPr/>
          </p:nvGrpSpPr>
          <p:grpSpPr>
            <a:xfrm>
              <a:off x="5870927" y="2573013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50" name="正方形/長方形 2449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1" name="正方形/長方形 2450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2" name="正方形/長方形 2451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3" name="正方形/長方形 2452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4" name="正方形/長方形 2453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5" name="正方形/長方形 2454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9" name="グループ化 2408"/>
            <p:cNvGrpSpPr/>
            <p:nvPr/>
          </p:nvGrpSpPr>
          <p:grpSpPr>
            <a:xfrm>
              <a:off x="5870927" y="2927061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44" name="正方形/長方形 2443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5" name="正方形/長方形 2444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6" name="正方形/長方形 2445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7" name="正方形/長方形 2446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8" name="正方形/長方形 2447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9" name="正方形/長方形 2448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37" name="グループ化 2436"/>
            <p:cNvGrpSpPr/>
            <p:nvPr/>
          </p:nvGrpSpPr>
          <p:grpSpPr>
            <a:xfrm>
              <a:off x="5870927" y="3281108"/>
              <a:ext cx="1167822" cy="236295"/>
              <a:chOff x="8227638" y="1864917"/>
              <a:chExt cx="1146358" cy="31273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2438" name="正方形/長方形 2437"/>
              <p:cNvSpPr/>
              <p:nvPr/>
            </p:nvSpPr>
            <p:spPr>
              <a:xfrm>
                <a:off x="8227638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9" name="正方形/長方形 2438"/>
              <p:cNvSpPr/>
              <p:nvPr/>
            </p:nvSpPr>
            <p:spPr>
              <a:xfrm>
                <a:off x="8434640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0" name="正方形/長方形 2439"/>
              <p:cNvSpPr/>
              <p:nvPr/>
            </p:nvSpPr>
            <p:spPr>
              <a:xfrm>
                <a:off x="8641642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1" name="正方形/長方形 2440"/>
              <p:cNvSpPr/>
              <p:nvPr/>
            </p:nvSpPr>
            <p:spPr>
              <a:xfrm>
                <a:off x="8848644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2" name="正方形/長方形 2441"/>
              <p:cNvSpPr/>
              <p:nvPr/>
            </p:nvSpPr>
            <p:spPr>
              <a:xfrm>
                <a:off x="9055646" y="1864917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3" name="正方形/長方形 2442"/>
              <p:cNvSpPr/>
              <p:nvPr/>
            </p:nvSpPr>
            <p:spPr>
              <a:xfrm>
                <a:off x="9262648" y="1864918"/>
                <a:ext cx="111348" cy="312734"/>
              </a:xfrm>
              <a:prstGeom prst="rect">
                <a:avLst/>
              </a:prstGeom>
              <a:grpFill/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11" name="グループ化 2510"/>
          <p:cNvGrpSpPr/>
          <p:nvPr/>
        </p:nvGrpSpPr>
        <p:grpSpPr>
          <a:xfrm>
            <a:off x="2329212" y="2947600"/>
            <a:ext cx="1437326" cy="1417470"/>
            <a:chOff x="2236877" y="4786313"/>
            <a:chExt cx="1733687" cy="1709737"/>
          </a:xfrm>
        </p:grpSpPr>
        <p:sp>
          <p:nvSpPr>
            <p:cNvPr id="2512" name="片側の 2 つの角を丸めた四角形 2511"/>
            <p:cNvSpPr/>
            <p:nvPr/>
          </p:nvSpPr>
          <p:spPr>
            <a:xfrm>
              <a:off x="2514419" y="4786313"/>
              <a:ext cx="1178603" cy="1709737"/>
            </a:xfrm>
            <a:prstGeom prst="round2SameRect">
              <a:avLst>
                <a:gd name="adj1" fmla="val 14350"/>
                <a:gd name="adj2" fmla="val 0"/>
              </a:avLst>
            </a:pr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3" name="アーチ 2512"/>
            <p:cNvSpPr/>
            <p:nvPr/>
          </p:nvSpPr>
          <p:spPr>
            <a:xfrm>
              <a:off x="223687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4" name="角丸四角形 2513"/>
            <p:cNvSpPr/>
            <p:nvPr/>
          </p:nvSpPr>
          <p:spPr>
            <a:xfrm>
              <a:off x="2477942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5" name="円/楕円 2514"/>
            <p:cNvSpPr/>
            <p:nvPr/>
          </p:nvSpPr>
          <p:spPr>
            <a:xfrm>
              <a:off x="2562805" y="5653086"/>
              <a:ext cx="114336" cy="8334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6" name="アーチ 2515"/>
            <p:cNvSpPr/>
            <p:nvPr/>
          </p:nvSpPr>
          <p:spPr>
            <a:xfrm flipH="1">
              <a:off x="341548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7" name="円/楕円 2516"/>
            <p:cNvSpPr/>
            <p:nvPr/>
          </p:nvSpPr>
          <p:spPr>
            <a:xfrm flipH="1">
              <a:off x="3523860" y="5653086"/>
              <a:ext cx="114336" cy="8334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8" name="正方形/長方形 2517"/>
            <p:cNvSpPr/>
            <p:nvPr/>
          </p:nvSpPr>
          <p:spPr>
            <a:xfrm>
              <a:off x="2624225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9" name="フリーフォーム 2518"/>
            <p:cNvSpPr/>
            <p:nvPr/>
          </p:nvSpPr>
          <p:spPr>
            <a:xfrm>
              <a:off x="2514418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20" name="グループ化 2519"/>
            <p:cNvGrpSpPr/>
            <p:nvPr/>
          </p:nvGrpSpPr>
          <p:grpSpPr>
            <a:xfrm flipH="1">
              <a:off x="3463786" y="5676900"/>
              <a:ext cx="259273" cy="202406"/>
              <a:chOff x="700508" y="5676900"/>
              <a:chExt cx="259273" cy="202406"/>
            </a:xfrm>
            <a:solidFill>
              <a:srgbClr val="FFFF00"/>
            </a:solidFill>
          </p:grpSpPr>
          <p:sp>
            <p:nvSpPr>
              <p:cNvPr id="2542" name="角丸四角形 2541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3" name="フリーフォーム 2542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38" name="正方形/長方形 2537"/>
            <p:cNvSpPr/>
            <p:nvPr/>
          </p:nvSpPr>
          <p:spPr>
            <a:xfrm>
              <a:off x="2737215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9" name="正方形/長方形 2538"/>
            <p:cNvSpPr/>
            <p:nvPr/>
          </p:nvSpPr>
          <p:spPr>
            <a:xfrm>
              <a:off x="3329896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0" name="フリーフォーム 2539"/>
            <p:cNvSpPr/>
            <p:nvPr/>
          </p:nvSpPr>
          <p:spPr>
            <a:xfrm>
              <a:off x="2901254" y="6098009"/>
              <a:ext cx="398134" cy="389558"/>
            </a:xfrm>
            <a:custGeom>
              <a:avLst/>
              <a:gdLst>
                <a:gd name="connsiteX0" fmla="*/ 0 w 1009437"/>
                <a:gd name="connsiteY0" fmla="*/ 0 h 987693"/>
                <a:gd name="connsiteX1" fmla="*/ 181621 w 1009437"/>
                <a:gd name="connsiteY1" fmla="*/ 0 h 987693"/>
                <a:gd name="connsiteX2" fmla="*/ 504719 w 1009437"/>
                <a:gd name="connsiteY2" fmla="*/ 457937 h 987693"/>
                <a:gd name="connsiteX3" fmla="*/ 827816 w 1009437"/>
                <a:gd name="connsiteY3" fmla="*/ 0 h 987693"/>
                <a:gd name="connsiteX4" fmla="*/ 1009437 w 1009437"/>
                <a:gd name="connsiteY4" fmla="*/ 0 h 987693"/>
                <a:gd name="connsiteX5" fmla="*/ 611539 w 1009437"/>
                <a:gd name="connsiteY5" fmla="*/ 563954 h 987693"/>
                <a:gd name="connsiteX6" fmla="*/ 611539 w 1009437"/>
                <a:gd name="connsiteY6" fmla="*/ 602432 h 987693"/>
                <a:gd name="connsiteX7" fmla="*/ 808698 w 1009437"/>
                <a:gd name="connsiteY7" fmla="*/ 602432 h 987693"/>
                <a:gd name="connsiteX8" fmla="*/ 808698 w 1009437"/>
                <a:gd name="connsiteY8" fmla="*/ 697778 h 987693"/>
                <a:gd name="connsiteX9" fmla="*/ 611539 w 1009437"/>
                <a:gd name="connsiteY9" fmla="*/ 697778 h 987693"/>
                <a:gd name="connsiteX10" fmla="*/ 611539 w 1009437"/>
                <a:gd name="connsiteY10" fmla="*/ 759594 h 987693"/>
                <a:gd name="connsiteX11" fmla="*/ 808698 w 1009437"/>
                <a:gd name="connsiteY11" fmla="*/ 759594 h 987693"/>
                <a:gd name="connsiteX12" fmla="*/ 808698 w 1009437"/>
                <a:gd name="connsiteY12" fmla="*/ 854940 h 987693"/>
                <a:gd name="connsiteX13" fmla="*/ 611539 w 1009437"/>
                <a:gd name="connsiteY13" fmla="*/ 854940 h 987693"/>
                <a:gd name="connsiteX14" fmla="*/ 611539 w 1009437"/>
                <a:gd name="connsiteY14" fmla="*/ 987693 h 987693"/>
                <a:gd name="connsiteX15" fmla="*/ 397897 w 1009437"/>
                <a:gd name="connsiteY15" fmla="*/ 987693 h 987693"/>
                <a:gd name="connsiteX16" fmla="*/ 397897 w 1009437"/>
                <a:gd name="connsiteY16" fmla="*/ 854940 h 987693"/>
                <a:gd name="connsiteX17" fmla="*/ 200738 w 1009437"/>
                <a:gd name="connsiteY17" fmla="*/ 854940 h 987693"/>
                <a:gd name="connsiteX18" fmla="*/ 200738 w 1009437"/>
                <a:gd name="connsiteY18" fmla="*/ 759594 h 987693"/>
                <a:gd name="connsiteX19" fmla="*/ 397897 w 1009437"/>
                <a:gd name="connsiteY19" fmla="*/ 759594 h 987693"/>
                <a:gd name="connsiteX20" fmla="*/ 397897 w 1009437"/>
                <a:gd name="connsiteY20" fmla="*/ 697778 h 987693"/>
                <a:gd name="connsiteX21" fmla="*/ 200738 w 1009437"/>
                <a:gd name="connsiteY21" fmla="*/ 697778 h 987693"/>
                <a:gd name="connsiteX22" fmla="*/ 200738 w 1009437"/>
                <a:gd name="connsiteY22" fmla="*/ 602432 h 987693"/>
                <a:gd name="connsiteX23" fmla="*/ 397897 w 1009437"/>
                <a:gd name="connsiteY23" fmla="*/ 602432 h 987693"/>
                <a:gd name="connsiteX24" fmla="*/ 397897 w 1009437"/>
                <a:gd name="connsiteY24" fmla="*/ 563953 h 98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9437" h="987693">
                  <a:moveTo>
                    <a:pt x="0" y="0"/>
                  </a:moveTo>
                  <a:lnTo>
                    <a:pt x="181621" y="0"/>
                  </a:lnTo>
                  <a:lnTo>
                    <a:pt x="504719" y="457937"/>
                  </a:lnTo>
                  <a:lnTo>
                    <a:pt x="827816" y="0"/>
                  </a:lnTo>
                  <a:lnTo>
                    <a:pt x="1009437" y="0"/>
                  </a:lnTo>
                  <a:lnTo>
                    <a:pt x="611539" y="563954"/>
                  </a:lnTo>
                  <a:lnTo>
                    <a:pt x="611539" y="602432"/>
                  </a:lnTo>
                  <a:lnTo>
                    <a:pt x="808698" y="602432"/>
                  </a:lnTo>
                  <a:lnTo>
                    <a:pt x="808698" y="697778"/>
                  </a:lnTo>
                  <a:lnTo>
                    <a:pt x="611539" y="697778"/>
                  </a:lnTo>
                  <a:lnTo>
                    <a:pt x="611539" y="759594"/>
                  </a:lnTo>
                  <a:lnTo>
                    <a:pt x="808698" y="759594"/>
                  </a:lnTo>
                  <a:lnTo>
                    <a:pt x="808698" y="854940"/>
                  </a:lnTo>
                  <a:lnTo>
                    <a:pt x="611539" y="854940"/>
                  </a:lnTo>
                  <a:lnTo>
                    <a:pt x="611539" y="987693"/>
                  </a:lnTo>
                  <a:lnTo>
                    <a:pt x="397897" y="987693"/>
                  </a:lnTo>
                  <a:lnTo>
                    <a:pt x="397897" y="854940"/>
                  </a:lnTo>
                  <a:lnTo>
                    <a:pt x="200738" y="854940"/>
                  </a:lnTo>
                  <a:lnTo>
                    <a:pt x="200738" y="759594"/>
                  </a:lnTo>
                  <a:lnTo>
                    <a:pt x="397897" y="759594"/>
                  </a:lnTo>
                  <a:lnTo>
                    <a:pt x="397897" y="697778"/>
                  </a:lnTo>
                  <a:lnTo>
                    <a:pt x="200738" y="697778"/>
                  </a:lnTo>
                  <a:lnTo>
                    <a:pt x="200738" y="602432"/>
                  </a:lnTo>
                  <a:lnTo>
                    <a:pt x="397897" y="602432"/>
                  </a:lnTo>
                  <a:lnTo>
                    <a:pt x="397897" y="563953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1" name="テキスト ボックス 2540"/>
            <p:cNvSpPr txBox="1"/>
            <p:nvPr/>
          </p:nvSpPr>
          <p:spPr>
            <a:xfrm>
              <a:off x="2825848" y="561657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金融機関</a:t>
              </a:r>
            </a:p>
          </p:txBody>
        </p:sp>
      </p:grpSp>
      <p:grpSp>
        <p:nvGrpSpPr>
          <p:cNvPr id="2544" name="グループ化 2543"/>
          <p:cNvGrpSpPr/>
          <p:nvPr/>
        </p:nvGrpSpPr>
        <p:grpSpPr>
          <a:xfrm>
            <a:off x="4247311" y="3125670"/>
            <a:ext cx="1437325" cy="1223999"/>
            <a:chOff x="4179977" y="5016500"/>
            <a:chExt cx="1733687" cy="1476375"/>
          </a:xfrm>
        </p:grpSpPr>
        <p:sp>
          <p:nvSpPr>
            <p:cNvPr id="2545" name="片側の 2 つの角を丸めた四角形 2544"/>
            <p:cNvSpPr/>
            <p:nvPr/>
          </p:nvSpPr>
          <p:spPr>
            <a:xfrm>
              <a:off x="4457519" y="5016500"/>
              <a:ext cx="1178603" cy="1476375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6" name="片側の 2 つの角を丸めた四角形 2545"/>
            <p:cNvSpPr/>
            <p:nvPr/>
          </p:nvSpPr>
          <p:spPr>
            <a:xfrm>
              <a:off x="4794845" y="6226175"/>
              <a:ext cx="503951" cy="266700"/>
            </a:xfrm>
            <a:prstGeom prst="round2SameRect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7" name="アーチ 2546"/>
            <p:cNvSpPr/>
            <p:nvPr/>
          </p:nvSpPr>
          <p:spPr>
            <a:xfrm>
              <a:off x="4179977" y="5416551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5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8" name="角丸四角形 2547"/>
            <p:cNvSpPr/>
            <p:nvPr/>
          </p:nvSpPr>
          <p:spPr>
            <a:xfrm>
              <a:off x="4421042" y="5810250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9" name="円/楕円 2548"/>
            <p:cNvSpPr/>
            <p:nvPr/>
          </p:nvSpPr>
          <p:spPr>
            <a:xfrm>
              <a:off x="4505905" y="5783261"/>
              <a:ext cx="114336" cy="83345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0" name="アーチ 2549"/>
            <p:cNvSpPr/>
            <p:nvPr/>
          </p:nvSpPr>
          <p:spPr>
            <a:xfrm flipH="1">
              <a:off x="5358582" y="5416551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B05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1" name="円/楕円 2550"/>
            <p:cNvSpPr/>
            <p:nvPr/>
          </p:nvSpPr>
          <p:spPr>
            <a:xfrm flipH="1">
              <a:off x="5466960" y="5783261"/>
              <a:ext cx="114336" cy="83345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2" name="正方形/長方形 2551"/>
            <p:cNvSpPr/>
            <p:nvPr/>
          </p:nvSpPr>
          <p:spPr>
            <a:xfrm>
              <a:off x="4567325" y="5621339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3" name="フリーフォーム 2552"/>
            <p:cNvSpPr/>
            <p:nvPr/>
          </p:nvSpPr>
          <p:spPr>
            <a:xfrm>
              <a:off x="4457518" y="5807075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54" name="グループ化 2553"/>
            <p:cNvGrpSpPr/>
            <p:nvPr/>
          </p:nvGrpSpPr>
          <p:grpSpPr>
            <a:xfrm flipH="1">
              <a:off x="5406886" y="5807075"/>
              <a:ext cx="259273" cy="202406"/>
              <a:chOff x="700508" y="5676900"/>
              <a:chExt cx="259273" cy="202406"/>
            </a:xfrm>
            <a:solidFill>
              <a:srgbClr val="70AD47">
                <a:lumMod val="50000"/>
              </a:srgbClr>
            </a:solidFill>
          </p:grpSpPr>
          <p:sp>
            <p:nvSpPr>
              <p:cNvPr id="2584" name="角丸四角形 2583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5" name="フリーフォーム 2584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55" name="正方形/長方形 2554"/>
            <p:cNvSpPr/>
            <p:nvPr/>
          </p:nvSpPr>
          <p:spPr>
            <a:xfrm>
              <a:off x="4680315" y="5197929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2" name="正方形/長方形 2581"/>
            <p:cNvSpPr/>
            <p:nvPr/>
          </p:nvSpPr>
          <p:spPr>
            <a:xfrm>
              <a:off x="5272996" y="5197929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3" name="テキスト ボックス 2582"/>
            <p:cNvSpPr txBox="1"/>
            <p:nvPr/>
          </p:nvSpPr>
          <p:spPr>
            <a:xfrm>
              <a:off x="4782579" y="5755481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年金事務所</a:t>
              </a:r>
            </a:p>
          </p:txBody>
        </p:sp>
      </p:grpSp>
      <p:grpSp>
        <p:nvGrpSpPr>
          <p:cNvPr id="2586" name="グループ化 2585"/>
          <p:cNvGrpSpPr/>
          <p:nvPr/>
        </p:nvGrpSpPr>
        <p:grpSpPr>
          <a:xfrm>
            <a:off x="6069603" y="2944968"/>
            <a:ext cx="1437326" cy="1417470"/>
            <a:chOff x="5932577" y="4786313"/>
            <a:chExt cx="1733687" cy="1709737"/>
          </a:xfrm>
        </p:grpSpPr>
        <p:sp>
          <p:nvSpPr>
            <p:cNvPr id="2587" name="片側の 2 つの角を丸めた四角形 2586"/>
            <p:cNvSpPr/>
            <p:nvPr/>
          </p:nvSpPr>
          <p:spPr>
            <a:xfrm>
              <a:off x="6210119" y="4786313"/>
              <a:ext cx="1178603" cy="1709737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8" name="アーチ 2587"/>
            <p:cNvSpPr/>
            <p:nvPr/>
          </p:nvSpPr>
          <p:spPr>
            <a:xfrm>
              <a:off x="593257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70C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9" name="角丸四角形 2588"/>
            <p:cNvSpPr/>
            <p:nvPr/>
          </p:nvSpPr>
          <p:spPr>
            <a:xfrm>
              <a:off x="6173642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99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0" name="円/楕円 2589"/>
            <p:cNvSpPr/>
            <p:nvPr/>
          </p:nvSpPr>
          <p:spPr>
            <a:xfrm>
              <a:off x="6258505" y="5653086"/>
              <a:ext cx="114336" cy="83345"/>
            </a:xfrm>
            <a:prstGeom prst="ellipse">
              <a:avLst/>
            </a:prstGeom>
            <a:solidFill>
              <a:srgbClr val="99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1" name="アーチ 2590"/>
            <p:cNvSpPr/>
            <p:nvPr/>
          </p:nvSpPr>
          <p:spPr>
            <a:xfrm flipH="1">
              <a:off x="711118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0070C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2" name="円/楕円 2591"/>
            <p:cNvSpPr/>
            <p:nvPr/>
          </p:nvSpPr>
          <p:spPr>
            <a:xfrm flipH="1">
              <a:off x="7219560" y="5653086"/>
              <a:ext cx="114336" cy="83345"/>
            </a:xfrm>
            <a:prstGeom prst="ellipse">
              <a:avLst/>
            </a:prstGeom>
            <a:solidFill>
              <a:srgbClr val="99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3" name="正方形/長方形 2592"/>
            <p:cNvSpPr/>
            <p:nvPr/>
          </p:nvSpPr>
          <p:spPr>
            <a:xfrm>
              <a:off x="6319925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4" name="フリーフォーム 2593"/>
            <p:cNvSpPr/>
            <p:nvPr/>
          </p:nvSpPr>
          <p:spPr>
            <a:xfrm>
              <a:off x="6210118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99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95" name="グループ化 2594"/>
            <p:cNvGrpSpPr/>
            <p:nvPr/>
          </p:nvGrpSpPr>
          <p:grpSpPr>
            <a:xfrm flipH="1">
              <a:off x="7159486" y="5676900"/>
              <a:ext cx="259273" cy="202406"/>
              <a:chOff x="700508" y="5676900"/>
              <a:chExt cx="259273" cy="202406"/>
            </a:xfrm>
            <a:solidFill>
              <a:srgbClr val="990033"/>
            </a:solidFill>
          </p:grpSpPr>
          <p:sp>
            <p:nvSpPr>
              <p:cNvPr id="2601" name="角丸四角形 2600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2" name="フリーフォーム 2601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96" name="正方形/長方形 2595"/>
            <p:cNvSpPr/>
            <p:nvPr/>
          </p:nvSpPr>
          <p:spPr>
            <a:xfrm>
              <a:off x="6432915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7" name="正方形/長方形 2596"/>
            <p:cNvSpPr/>
            <p:nvPr/>
          </p:nvSpPr>
          <p:spPr>
            <a:xfrm>
              <a:off x="7025596" y="501650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8" name="台形 2597"/>
            <p:cNvSpPr/>
            <p:nvPr/>
          </p:nvSpPr>
          <p:spPr>
            <a:xfrm>
              <a:off x="6680836" y="6038850"/>
              <a:ext cx="232615" cy="448717"/>
            </a:xfrm>
            <a:prstGeom prst="trapezoid">
              <a:avLst>
                <a:gd name="adj" fmla="val 35573"/>
              </a:avLst>
            </a:prstGeom>
            <a:pattFill prst="wdUpDiag">
              <a:fgClr>
                <a:srgbClr val="5B9BD5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9" name="台形 2598"/>
            <p:cNvSpPr/>
            <p:nvPr/>
          </p:nvSpPr>
          <p:spPr>
            <a:xfrm rot="10800000">
              <a:off x="6680836" y="6000750"/>
              <a:ext cx="232615" cy="166688"/>
            </a:xfrm>
            <a:prstGeom prst="trapezoid">
              <a:avLst/>
            </a:prstGeom>
            <a:pattFill prst="wdUpDiag">
              <a:fgClr>
                <a:srgbClr val="5B9BD5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0" name="テキスト ボックス 2599"/>
            <p:cNvSpPr txBox="1"/>
            <p:nvPr/>
          </p:nvSpPr>
          <p:spPr>
            <a:xfrm>
              <a:off x="6516231" y="563165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勤務先</a:t>
              </a:r>
            </a:p>
          </p:txBody>
        </p:sp>
      </p:grpSp>
      <p:grpSp>
        <p:nvGrpSpPr>
          <p:cNvPr id="2603" name="グループ化 2602"/>
          <p:cNvGrpSpPr/>
          <p:nvPr/>
        </p:nvGrpSpPr>
        <p:grpSpPr>
          <a:xfrm>
            <a:off x="7968008" y="3023955"/>
            <a:ext cx="1437326" cy="1308870"/>
            <a:chOff x="7566752" y="4917305"/>
            <a:chExt cx="1733687" cy="1578745"/>
          </a:xfrm>
        </p:grpSpPr>
        <p:sp>
          <p:nvSpPr>
            <p:cNvPr id="2604" name="片側の 2 つの角を丸めた四角形 2603"/>
            <p:cNvSpPr/>
            <p:nvPr/>
          </p:nvSpPr>
          <p:spPr>
            <a:xfrm>
              <a:off x="7844294" y="5060312"/>
              <a:ext cx="1178603" cy="1435738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FFCC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5" name="片側の 2 つの角を丸めた四角形 2604"/>
            <p:cNvSpPr/>
            <p:nvPr/>
          </p:nvSpPr>
          <p:spPr>
            <a:xfrm>
              <a:off x="8306925" y="6122456"/>
              <a:ext cx="276892" cy="373594"/>
            </a:xfrm>
            <a:prstGeom prst="round2SameRect">
              <a:avLst/>
            </a:prstGeom>
            <a:solidFill>
              <a:srgbClr val="6633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6" name="アーチ 2605"/>
            <p:cNvSpPr/>
            <p:nvPr/>
          </p:nvSpPr>
          <p:spPr>
            <a:xfrm>
              <a:off x="756675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7" name="角丸四角形 2606"/>
            <p:cNvSpPr/>
            <p:nvPr/>
          </p:nvSpPr>
          <p:spPr>
            <a:xfrm>
              <a:off x="7807817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8" name="円/楕円 2607"/>
            <p:cNvSpPr/>
            <p:nvPr/>
          </p:nvSpPr>
          <p:spPr>
            <a:xfrm>
              <a:off x="7892680" y="5653086"/>
              <a:ext cx="114336" cy="8334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9" name="アーチ 2608"/>
            <p:cNvSpPr/>
            <p:nvPr/>
          </p:nvSpPr>
          <p:spPr>
            <a:xfrm flipH="1">
              <a:off x="874535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0" name="円/楕円 2609"/>
            <p:cNvSpPr/>
            <p:nvPr/>
          </p:nvSpPr>
          <p:spPr>
            <a:xfrm flipH="1">
              <a:off x="8853735" y="5653086"/>
              <a:ext cx="114336" cy="8334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1" name="正方形/長方形 2610"/>
            <p:cNvSpPr/>
            <p:nvPr/>
          </p:nvSpPr>
          <p:spPr>
            <a:xfrm>
              <a:off x="7954100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2" name="フリーフォーム 2611"/>
            <p:cNvSpPr/>
            <p:nvPr/>
          </p:nvSpPr>
          <p:spPr>
            <a:xfrm>
              <a:off x="7844293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13" name="グループ化 2612"/>
            <p:cNvGrpSpPr/>
            <p:nvPr/>
          </p:nvGrpSpPr>
          <p:grpSpPr>
            <a:xfrm flipH="1">
              <a:off x="8793661" y="5676900"/>
              <a:ext cx="259273" cy="202406"/>
              <a:chOff x="700508" y="5676900"/>
              <a:chExt cx="259273" cy="202406"/>
            </a:xfrm>
            <a:solidFill>
              <a:srgbClr val="FF0000"/>
            </a:solidFill>
          </p:grpSpPr>
          <p:sp>
            <p:nvSpPr>
              <p:cNvPr id="2618" name="角丸四角形 2617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9" name="フリーフォーム 2618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14" name="正方形/長方形 2613"/>
            <p:cNvSpPr/>
            <p:nvPr/>
          </p:nvSpPr>
          <p:spPr>
            <a:xfrm>
              <a:off x="8067090" y="5079682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5" name="正方形/長方形 2614"/>
            <p:cNvSpPr/>
            <p:nvPr/>
          </p:nvSpPr>
          <p:spPr>
            <a:xfrm>
              <a:off x="8659771" y="5079682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6" name="台形 2615"/>
            <p:cNvSpPr/>
            <p:nvPr/>
          </p:nvSpPr>
          <p:spPr>
            <a:xfrm>
              <a:off x="7760794" y="4917305"/>
              <a:ext cx="1355443" cy="290467"/>
            </a:xfrm>
            <a:prstGeom prst="trapezoid">
              <a:avLst>
                <a:gd name="adj" fmla="val 46727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7" name="テキスト ボックス 2616"/>
            <p:cNvSpPr txBox="1"/>
            <p:nvPr/>
          </p:nvSpPr>
          <p:spPr>
            <a:xfrm>
              <a:off x="8169046" y="563165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自宅</a:t>
              </a:r>
            </a:p>
          </p:txBody>
        </p:sp>
      </p:grpSp>
      <p:grpSp>
        <p:nvGrpSpPr>
          <p:cNvPr id="2620" name="グループ化 2619"/>
          <p:cNvGrpSpPr/>
          <p:nvPr/>
        </p:nvGrpSpPr>
        <p:grpSpPr>
          <a:xfrm>
            <a:off x="468058" y="2769922"/>
            <a:ext cx="1437326" cy="1595148"/>
            <a:chOff x="190362" y="4572001"/>
            <a:chExt cx="1733687" cy="1924050"/>
          </a:xfrm>
        </p:grpSpPr>
        <p:sp>
          <p:nvSpPr>
            <p:cNvPr id="2621" name="片側の 2 つの角を丸めた四角形 2620"/>
            <p:cNvSpPr/>
            <p:nvPr/>
          </p:nvSpPr>
          <p:spPr>
            <a:xfrm>
              <a:off x="467904" y="4572001"/>
              <a:ext cx="1178603" cy="1924050"/>
            </a:xfrm>
            <a:prstGeom prst="round2SameRect">
              <a:avLst>
                <a:gd name="adj1" fmla="val 14350"/>
                <a:gd name="adj2" fmla="val 0"/>
              </a:avLst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2" name="片側の 2 つの角を丸めた四角形 2621"/>
            <p:cNvSpPr/>
            <p:nvPr/>
          </p:nvSpPr>
          <p:spPr>
            <a:xfrm>
              <a:off x="805230" y="6229350"/>
              <a:ext cx="503951" cy="266700"/>
            </a:xfrm>
            <a:prstGeom prst="round2SameRect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3" name="アーチ 2622"/>
            <p:cNvSpPr/>
            <p:nvPr/>
          </p:nvSpPr>
          <p:spPr>
            <a:xfrm>
              <a:off x="190362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4" name="角丸四角形 2623"/>
            <p:cNvSpPr/>
            <p:nvPr/>
          </p:nvSpPr>
          <p:spPr>
            <a:xfrm>
              <a:off x="431427" y="5680075"/>
              <a:ext cx="60698" cy="19367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5" name="円/楕円 2624"/>
            <p:cNvSpPr/>
            <p:nvPr/>
          </p:nvSpPr>
          <p:spPr>
            <a:xfrm>
              <a:off x="516290" y="5653086"/>
              <a:ext cx="114336" cy="83345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6" name="アーチ 2625"/>
            <p:cNvSpPr/>
            <p:nvPr/>
          </p:nvSpPr>
          <p:spPr>
            <a:xfrm flipH="1">
              <a:off x="1368967" y="5286376"/>
              <a:ext cx="555082" cy="555082"/>
            </a:xfrm>
            <a:prstGeom prst="blockArc">
              <a:avLst>
                <a:gd name="adj1" fmla="val 5457840"/>
                <a:gd name="adj2" fmla="val 16179679"/>
                <a:gd name="adj3" fmla="val 21687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7" name="円/楕円 2626"/>
            <p:cNvSpPr/>
            <p:nvPr/>
          </p:nvSpPr>
          <p:spPr>
            <a:xfrm flipH="1">
              <a:off x="1477345" y="5653086"/>
              <a:ext cx="114336" cy="83345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8" name="正方形/長方形 2627"/>
            <p:cNvSpPr/>
            <p:nvPr/>
          </p:nvSpPr>
          <p:spPr>
            <a:xfrm>
              <a:off x="577710" y="5491164"/>
              <a:ext cx="958990" cy="51911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9" name="フリーフォーム 2628"/>
            <p:cNvSpPr/>
            <p:nvPr/>
          </p:nvSpPr>
          <p:spPr>
            <a:xfrm>
              <a:off x="467903" y="5676900"/>
              <a:ext cx="222797" cy="202406"/>
            </a:xfrm>
            <a:custGeom>
              <a:avLst/>
              <a:gdLst>
                <a:gd name="connsiteX0" fmla="*/ 64616 w 222797"/>
                <a:gd name="connsiteY0" fmla="*/ 0 h 202406"/>
                <a:gd name="connsiteX1" fmla="*/ 80188 w 222797"/>
                <a:gd name="connsiteY1" fmla="*/ 0 h 202406"/>
                <a:gd name="connsiteX2" fmla="*/ 82776 w 222797"/>
                <a:gd name="connsiteY2" fmla="*/ 523 h 202406"/>
                <a:gd name="connsiteX3" fmla="*/ 84035 w 222797"/>
                <a:gd name="connsiteY3" fmla="*/ 1 h 202406"/>
                <a:gd name="connsiteX4" fmla="*/ 205573 w 222797"/>
                <a:gd name="connsiteY4" fmla="*/ 1 h 202406"/>
                <a:gd name="connsiteX5" fmla="*/ 222797 w 222797"/>
                <a:gd name="connsiteY5" fmla="*/ 17225 h 202406"/>
                <a:gd name="connsiteX6" fmla="*/ 222797 w 222797"/>
                <a:gd name="connsiteY6" fmla="*/ 21375 h 202406"/>
                <a:gd name="connsiteX7" fmla="*/ 205573 w 222797"/>
                <a:gd name="connsiteY7" fmla="*/ 38599 h 202406"/>
                <a:gd name="connsiteX8" fmla="*/ 139142 w 222797"/>
                <a:gd name="connsiteY8" fmla="*/ 38599 h 202406"/>
                <a:gd name="connsiteX9" fmla="*/ 139726 w 222797"/>
                <a:gd name="connsiteY9" fmla="*/ 39465 h 202406"/>
                <a:gd name="connsiteX10" fmla="*/ 142279 w 222797"/>
                <a:gd name="connsiteY10" fmla="*/ 52108 h 202406"/>
                <a:gd name="connsiteX11" fmla="*/ 205573 w 222797"/>
                <a:gd name="connsiteY11" fmla="*/ 52108 h 202406"/>
                <a:gd name="connsiteX12" fmla="*/ 222797 w 222797"/>
                <a:gd name="connsiteY12" fmla="*/ 69332 h 202406"/>
                <a:gd name="connsiteX13" fmla="*/ 222797 w 222797"/>
                <a:gd name="connsiteY13" fmla="*/ 73482 h 202406"/>
                <a:gd name="connsiteX14" fmla="*/ 205573 w 222797"/>
                <a:gd name="connsiteY14" fmla="*/ 90706 h 202406"/>
                <a:gd name="connsiteX15" fmla="*/ 144804 w 222797"/>
                <a:gd name="connsiteY15" fmla="*/ 90706 h 202406"/>
                <a:gd name="connsiteX16" fmla="*/ 144804 w 222797"/>
                <a:gd name="connsiteY16" fmla="*/ 104215 h 202406"/>
                <a:gd name="connsiteX17" fmla="*/ 205573 w 222797"/>
                <a:gd name="connsiteY17" fmla="*/ 104215 h 202406"/>
                <a:gd name="connsiteX18" fmla="*/ 222797 w 222797"/>
                <a:gd name="connsiteY18" fmla="*/ 121439 h 202406"/>
                <a:gd name="connsiteX19" fmla="*/ 222797 w 222797"/>
                <a:gd name="connsiteY19" fmla="*/ 125589 h 202406"/>
                <a:gd name="connsiteX20" fmla="*/ 205573 w 222797"/>
                <a:gd name="connsiteY20" fmla="*/ 142813 h 202406"/>
                <a:gd name="connsiteX21" fmla="*/ 143790 w 222797"/>
                <a:gd name="connsiteY21" fmla="*/ 142813 h 202406"/>
                <a:gd name="connsiteX22" fmla="*/ 140673 w 222797"/>
                <a:gd name="connsiteY22" fmla="*/ 158252 h 202406"/>
                <a:gd name="connsiteX23" fmla="*/ 205573 w 222797"/>
                <a:gd name="connsiteY23" fmla="*/ 158252 h 202406"/>
                <a:gd name="connsiteX24" fmla="*/ 222797 w 222797"/>
                <a:gd name="connsiteY24" fmla="*/ 175476 h 202406"/>
                <a:gd name="connsiteX25" fmla="*/ 222797 w 222797"/>
                <a:gd name="connsiteY25" fmla="*/ 179626 h 202406"/>
                <a:gd name="connsiteX26" fmla="*/ 205573 w 222797"/>
                <a:gd name="connsiteY26" fmla="*/ 196850 h 202406"/>
                <a:gd name="connsiteX27" fmla="*/ 106048 w 222797"/>
                <a:gd name="connsiteY27" fmla="*/ 196850 h 202406"/>
                <a:gd name="connsiteX28" fmla="*/ 105339 w 222797"/>
                <a:gd name="connsiteY28" fmla="*/ 197328 h 202406"/>
                <a:gd name="connsiteX29" fmla="*/ 80188 w 222797"/>
                <a:gd name="connsiteY29" fmla="*/ 202406 h 202406"/>
                <a:gd name="connsiteX30" fmla="*/ 64616 w 222797"/>
                <a:gd name="connsiteY30" fmla="*/ 202406 h 202406"/>
                <a:gd name="connsiteX31" fmla="*/ 0 w 222797"/>
                <a:gd name="connsiteY31" fmla="*/ 137790 h 202406"/>
                <a:gd name="connsiteX32" fmla="*/ 0 w 222797"/>
                <a:gd name="connsiteY32" fmla="*/ 64616 h 202406"/>
                <a:gd name="connsiteX33" fmla="*/ 64616 w 222797"/>
                <a:gd name="connsiteY33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2797" h="202406">
                  <a:moveTo>
                    <a:pt x="64616" y="0"/>
                  </a:moveTo>
                  <a:lnTo>
                    <a:pt x="80188" y="0"/>
                  </a:lnTo>
                  <a:lnTo>
                    <a:pt x="82776" y="523"/>
                  </a:lnTo>
                  <a:lnTo>
                    <a:pt x="84035" y="1"/>
                  </a:lnTo>
                  <a:lnTo>
                    <a:pt x="205573" y="1"/>
                  </a:lnTo>
                  <a:cubicBezTo>
                    <a:pt x="215086" y="1"/>
                    <a:pt x="222797" y="7712"/>
                    <a:pt x="222797" y="17225"/>
                  </a:cubicBezTo>
                  <a:lnTo>
                    <a:pt x="222797" y="21375"/>
                  </a:lnTo>
                  <a:cubicBezTo>
                    <a:pt x="222797" y="30888"/>
                    <a:pt x="215086" y="38599"/>
                    <a:pt x="205573" y="38599"/>
                  </a:cubicBezTo>
                  <a:lnTo>
                    <a:pt x="139142" y="38599"/>
                  </a:lnTo>
                  <a:lnTo>
                    <a:pt x="139726" y="39465"/>
                  </a:lnTo>
                  <a:lnTo>
                    <a:pt x="142279" y="52108"/>
                  </a:lnTo>
                  <a:lnTo>
                    <a:pt x="205573" y="52108"/>
                  </a:lnTo>
                  <a:cubicBezTo>
                    <a:pt x="215086" y="52108"/>
                    <a:pt x="222797" y="59819"/>
                    <a:pt x="222797" y="69332"/>
                  </a:cubicBezTo>
                  <a:lnTo>
                    <a:pt x="222797" y="73482"/>
                  </a:lnTo>
                  <a:cubicBezTo>
                    <a:pt x="222797" y="82995"/>
                    <a:pt x="215086" y="90706"/>
                    <a:pt x="205573" y="90706"/>
                  </a:cubicBezTo>
                  <a:lnTo>
                    <a:pt x="144804" y="90706"/>
                  </a:lnTo>
                  <a:lnTo>
                    <a:pt x="144804" y="104215"/>
                  </a:lnTo>
                  <a:lnTo>
                    <a:pt x="205573" y="104215"/>
                  </a:lnTo>
                  <a:cubicBezTo>
                    <a:pt x="215086" y="104215"/>
                    <a:pt x="222797" y="111926"/>
                    <a:pt x="222797" y="121439"/>
                  </a:cubicBezTo>
                  <a:lnTo>
                    <a:pt x="222797" y="125589"/>
                  </a:lnTo>
                  <a:cubicBezTo>
                    <a:pt x="222797" y="135102"/>
                    <a:pt x="215086" y="142813"/>
                    <a:pt x="205573" y="142813"/>
                  </a:cubicBezTo>
                  <a:lnTo>
                    <a:pt x="143790" y="142813"/>
                  </a:lnTo>
                  <a:lnTo>
                    <a:pt x="140673" y="158252"/>
                  </a:lnTo>
                  <a:lnTo>
                    <a:pt x="205573" y="158252"/>
                  </a:lnTo>
                  <a:cubicBezTo>
                    <a:pt x="215086" y="158252"/>
                    <a:pt x="222797" y="165963"/>
                    <a:pt x="222797" y="175476"/>
                  </a:cubicBezTo>
                  <a:lnTo>
                    <a:pt x="222797" y="179626"/>
                  </a:lnTo>
                  <a:cubicBezTo>
                    <a:pt x="222797" y="189139"/>
                    <a:pt x="215086" y="196850"/>
                    <a:pt x="205573" y="196850"/>
                  </a:cubicBezTo>
                  <a:lnTo>
                    <a:pt x="106048" y="196850"/>
                  </a:lnTo>
                  <a:lnTo>
                    <a:pt x="105339" y="197328"/>
                  </a:lnTo>
                  <a:cubicBezTo>
                    <a:pt x="97609" y="200598"/>
                    <a:pt x="89110" y="202406"/>
                    <a:pt x="80188" y="202406"/>
                  </a:cubicBezTo>
                  <a:lnTo>
                    <a:pt x="64616" y="202406"/>
                  </a:lnTo>
                  <a:cubicBezTo>
                    <a:pt x="28930" y="202406"/>
                    <a:pt x="0" y="173476"/>
                    <a:pt x="0" y="137790"/>
                  </a:cubicBezTo>
                  <a:lnTo>
                    <a:pt x="0" y="64616"/>
                  </a:lnTo>
                  <a:cubicBezTo>
                    <a:pt x="0" y="28930"/>
                    <a:pt x="28930" y="0"/>
                    <a:pt x="64616" y="0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30" name="グループ化 2629"/>
            <p:cNvGrpSpPr/>
            <p:nvPr/>
          </p:nvGrpSpPr>
          <p:grpSpPr>
            <a:xfrm flipH="1">
              <a:off x="1417271" y="5676900"/>
              <a:ext cx="259273" cy="202406"/>
              <a:chOff x="700508" y="5676900"/>
              <a:chExt cx="259273" cy="202406"/>
            </a:xfrm>
            <a:solidFill>
              <a:srgbClr val="C00000"/>
            </a:solidFill>
          </p:grpSpPr>
          <p:sp>
            <p:nvSpPr>
              <p:cNvPr id="2635" name="角丸四角形 2634"/>
              <p:cNvSpPr/>
              <p:nvPr/>
            </p:nvSpPr>
            <p:spPr>
              <a:xfrm>
                <a:off x="700508" y="5680075"/>
                <a:ext cx="60698" cy="19367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36" name="フリーフォーム 2635"/>
              <p:cNvSpPr/>
              <p:nvPr/>
            </p:nvSpPr>
            <p:spPr>
              <a:xfrm>
                <a:off x="736984" y="5676900"/>
                <a:ext cx="222797" cy="202406"/>
              </a:xfrm>
              <a:custGeom>
                <a:avLst/>
                <a:gdLst>
                  <a:gd name="connsiteX0" fmla="*/ 64616 w 222797"/>
                  <a:gd name="connsiteY0" fmla="*/ 0 h 202406"/>
                  <a:gd name="connsiteX1" fmla="*/ 80188 w 222797"/>
                  <a:gd name="connsiteY1" fmla="*/ 0 h 202406"/>
                  <a:gd name="connsiteX2" fmla="*/ 82776 w 222797"/>
                  <a:gd name="connsiteY2" fmla="*/ 523 h 202406"/>
                  <a:gd name="connsiteX3" fmla="*/ 84035 w 222797"/>
                  <a:gd name="connsiteY3" fmla="*/ 1 h 202406"/>
                  <a:gd name="connsiteX4" fmla="*/ 205573 w 222797"/>
                  <a:gd name="connsiteY4" fmla="*/ 1 h 202406"/>
                  <a:gd name="connsiteX5" fmla="*/ 222797 w 222797"/>
                  <a:gd name="connsiteY5" fmla="*/ 17225 h 202406"/>
                  <a:gd name="connsiteX6" fmla="*/ 222797 w 222797"/>
                  <a:gd name="connsiteY6" fmla="*/ 21375 h 202406"/>
                  <a:gd name="connsiteX7" fmla="*/ 205573 w 222797"/>
                  <a:gd name="connsiteY7" fmla="*/ 38599 h 202406"/>
                  <a:gd name="connsiteX8" fmla="*/ 139142 w 222797"/>
                  <a:gd name="connsiteY8" fmla="*/ 38599 h 202406"/>
                  <a:gd name="connsiteX9" fmla="*/ 139726 w 222797"/>
                  <a:gd name="connsiteY9" fmla="*/ 39465 h 202406"/>
                  <a:gd name="connsiteX10" fmla="*/ 142279 w 222797"/>
                  <a:gd name="connsiteY10" fmla="*/ 52108 h 202406"/>
                  <a:gd name="connsiteX11" fmla="*/ 205573 w 222797"/>
                  <a:gd name="connsiteY11" fmla="*/ 52108 h 202406"/>
                  <a:gd name="connsiteX12" fmla="*/ 222797 w 222797"/>
                  <a:gd name="connsiteY12" fmla="*/ 69332 h 202406"/>
                  <a:gd name="connsiteX13" fmla="*/ 222797 w 222797"/>
                  <a:gd name="connsiteY13" fmla="*/ 73482 h 202406"/>
                  <a:gd name="connsiteX14" fmla="*/ 205573 w 222797"/>
                  <a:gd name="connsiteY14" fmla="*/ 90706 h 202406"/>
                  <a:gd name="connsiteX15" fmla="*/ 144804 w 222797"/>
                  <a:gd name="connsiteY15" fmla="*/ 90706 h 202406"/>
                  <a:gd name="connsiteX16" fmla="*/ 144804 w 222797"/>
                  <a:gd name="connsiteY16" fmla="*/ 104215 h 202406"/>
                  <a:gd name="connsiteX17" fmla="*/ 205573 w 222797"/>
                  <a:gd name="connsiteY17" fmla="*/ 104215 h 202406"/>
                  <a:gd name="connsiteX18" fmla="*/ 222797 w 222797"/>
                  <a:gd name="connsiteY18" fmla="*/ 121439 h 202406"/>
                  <a:gd name="connsiteX19" fmla="*/ 222797 w 222797"/>
                  <a:gd name="connsiteY19" fmla="*/ 125589 h 202406"/>
                  <a:gd name="connsiteX20" fmla="*/ 205573 w 222797"/>
                  <a:gd name="connsiteY20" fmla="*/ 142813 h 202406"/>
                  <a:gd name="connsiteX21" fmla="*/ 143790 w 222797"/>
                  <a:gd name="connsiteY21" fmla="*/ 142813 h 202406"/>
                  <a:gd name="connsiteX22" fmla="*/ 140673 w 222797"/>
                  <a:gd name="connsiteY22" fmla="*/ 158252 h 202406"/>
                  <a:gd name="connsiteX23" fmla="*/ 205573 w 222797"/>
                  <a:gd name="connsiteY23" fmla="*/ 158252 h 202406"/>
                  <a:gd name="connsiteX24" fmla="*/ 222797 w 222797"/>
                  <a:gd name="connsiteY24" fmla="*/ 175476 h 202406"/>
                  <a:gd name="connsiteX25" fmla="*/ 222797 w 222797"/>
                  <a:gd name="connsiteY25" fmla="*/ 179626 h 202406"/>
                  <a:gd name="connsiteX26" fmla="*/ 205573 w 222797"/>
                  <a:gd name="connsiteY26" fmla="*/ 196850 h 202406"/>
                  <a:gd name="connsiteX27" fmla="*/ 106048 w 222797"/>
                  <a:gd name="connsiteY27" fmla="*/ 196850 h 202406"/>
                  <a:gd name="connsiteX28" fmla="*/ 105339 w 222797"/>
                  <a:gd name="connsiteY28" fmla="*/ 197328 h 202406"/>
                  <a:gd name="connsiteX29" fmla="*/ 80188 w 222797"/>
                  <a:gd name="connsiteY29" fmla="*/ 202406 h 202406"/>
                  <a:gd name="connsiteX30" fmla="*/ 64616 w 222797"/>
                  <a:gd name="connsiteY30" fmla="*/ 202406 h 202406"/>
                  <a:gd name="connsiteX31" fmla="*/ 0 w 222797"/>
                  <a:gd name="connsiteY31" fmla="*/ 137790 h 202406"/>
                  <a:gd name="connsiteX32" fmla="*/ 0 w 222797"/>
                  <a:gd name="connsiteY32" fmla="*/ 64616 h 202406"/>
                  <a:gd name="connsiteX33" fmla="*/ 64616 w 222797"/>
                  <a:gd name="connsiteY33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2797" h="202406">
                    <a:moveTo>
                      <a:pt x="64616" y="0"/>
                    </a:moveTo>
                    <a:lnTo>
                      <a:pt x="80188" y="0"/>
                    </a:lnTo>
                    <a:lnTo>
                      <a:pt x="82776" y="523"/>
                    </a:lnTo>
                    <a:lnTo>
                      <a:pt x="84035" y="1"/>
                    </a:lnTo>
                    <a:lnTo>
                      <a:pt x="205573" y="1"/>
                    </a:lnTo>
                    <a:cubicBezTo>
                      <a:pt x="215086" y="1"/>
                      <a:pt x="222797" y="7712"/>
                      <a:pt x="222797" y="17225"/>
                    </a:cubicBezTo>
                    <a:lnTo>
                      <a:pt x="222797" y="21375"/>
                    </a:lnTo>
                    <a:cubicBezTo>
                      <a:pt x="222797" y="30888"/>
                      <a:pt x="215086" y="38599"/>
                      <a:pt x="205573" y="38599"/>
                    </a:cubicBezTo>
                    <a:lnTo>
                      <a:pt x="139142" y="38599"/>
                    </a:lnTo>
                    <a:lnTo>
                      <a:pt x="139726" y="39465"/>
                    </a:lnTo>
                    <a:lnTo>
                      <a:pt x="142279" y="52108"/>
                    </a:lnTo>
                    <a:lnTo>
                      <a:pt x="205573" y="52108"/>
                    </a:lnTo>
                    <a:cubicBezTo>
                      <a:pt x="215086" y="52108"/>
                      <a:pt x="222797" y="59819"/>
                      <a:pt x="222797" y="69332"/>
                    </a:cubicBezTo>
                    <a:lnTo>
                      <a:pt x="222797" y="73482"/>
                    </a:lnTo>
                    <a:cubicBezTo>
                      <a:pt x="222797" y="82995"/>
                      <a:pt x="215086" y="90706"/>
                      <a:pt x="205573" y="90706"/>
                    </a:cubicBezTo>
                    <a:lnTo>
                      <a:pt x="144804" y="90706"/>
                    </a:lnTo>
                    <a:lnTo>
                      <a:pt x="144804" y="104215"/>
                    </a:lnTo>
                    <a:lnTo>
                      <a:pt x="205573" y="104215"/>
                    </a:lnTo>
                    <a:cubicBezTo>
                      <a:pt x="215086" y="104215"/>
                      <a:pt x="222797" y="111926"/>
                      <a:pt x="222797" y="121439"/>
                    </a:cubicBezTo>
                    <a:lnTo>
                      <a:pt x="222797" y="125589"/>
                    </a:lnTo>
                    <a:cubicBezTo>
                      <a:pt x="222797" y="135102"/>
                      <a:pt x="215086" y="142813"/>
                      <a:pt x="205573" y="142813"/>
                    </a:cubicBezTo>
                    <a:lnTo>
                      <a:pt x="143790" y="142813"/>
                    </a:lnTo>
                    <a:lnTo>
                      <a:pt x="140673" y="158252"/>
                    </a:lnTo>
                    <a:lnTo>
                      <a:pt x="205573" y="158252"/>
                    </a:lnTo>
                    <a:cubicBezTo>
                      <a:pt x="215086" y="158252"/>
                      <a:pt x="222797" y="165963"/>
                      <a:pt x="222797" y="175476"/>
                    </a:cubicBezTo>
                    <a:lnTo>
                      <a:pt x="222797" y="179626"/>
                    </a:lnTo>
                    <a:cubicBezTo>
                      <a:pt x="222797" y="189139"/>
                      <a:pt x="215086" y="196850"/>
                      <a:pt x="205573" y="196850"/>
                    </a:cubicBezTo>
                    <a:lnTo>
                      <a:pt x="106048" y="196850"/>
                    </a:lnTo>
                    <a:lnTo>
                      <a:pt x="105339" y="197328"/>
                    </a:lnTo>
                    <a:cubicBezTo>
                      <a:pt x="97609" y="200598"/>
                      <a:pt x="89110" y="202406"/>
                      <a:pt x="80188" y="202406"/>
                    </a:cubicBezTo>
                    <a:lnTo>
                      <a:pt x="64616" y="202406"/>
                    </a:lnTo>
                    <a:cubicBezTo>
                      <a:pt x="28930" y="202406"/>
                      <a:pt x="0" y="173476"/>
                      <a:pt x="0" y="137790"/>
                    </a:cubicBezTo>
                    <a:lnTo>
                      <a:pt x="0" y="64616"/>
                    </a:lnTo>
                    <a:cubicBezTo>
                      <a:pt x="0" y="28930"/>
                      <a:pt x="28930" y="0"/>
                      <a:pt x="64616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31" name="正方形/長方形 2630"/>
            <p:cNvSpPr/>
            <p:nvPr/>
          </p:nvSpPr>
          <p:spPr>
            <a:xfrm>
              <a:off x="690700" y="491093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2" name="正方形/長方形 2631"/>
            <p:cNvSpPr/>
            <p:nvPr/>
          </p:nvSpPr>
          <p:spPr>
            <a:xfrm>
              <a:off x="1283381" y="4910930"/>
              <a:ext cx="133890" cy="29845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3" name="テキスト ボックス 2632"/>
            <p:cNvSpPr txBox="1"/>
            <p:nvPr/>
          </p:nvSpPr>
          <p:spPr>
            <a:xfrm>
              <a:off x="781148" y="5616575"/>
              <a:ext cx="542828" cy="2619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市区町村</a:t>
              </a:r>
            </a:p>
          </p:txBody>
        </p:sp>
        <p:sp>
          <p:nvSpPr>
            <p:cNvPr id="2634" name="月 2633"/>
            <p:cNvSpPr/>
            <p:nvPr/>
          </p:nvSpPr>
          <p:spPr>
            <a:xfrm rot="5400000">
              <a:off x="947412" y="5163554"/>
              <a:ext cx="245645" cy="491289"/>
            </a:xfrm>
            <a:prstGeom prst="moon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637" name="グループ化 2636"/>
          <p:cNvGrpSpPr/>
          <p:nvPr/>
        </p:nvGrpSpPr>
        <p:grpSpPr>
          <a:xfrm>
            <a:off x="408942" y="5049180"/>
            <a:ext cx="1621309" cy="1250053"/>
            <a:chOff x="-1169641" y="6667340"/>
            <a:chExt cx="2314288" cy="1784350"/>
          </a:xfrm>
        </p:grpSpPr>
        <p:sp>
          <p:nvSpPr>
            <p:cNvPr id="2638" name="フリーフォーム 2637"/>
            <p:cNvSpPr/>
            <p:nvPr/>
          </p:nvSpPr>
          <p:spPr>
            <a:xfrm>
              <a:off x="-1133374" y="666734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9" name="台形 2638"/>
            <p:cNvSpPr/>
            <p:nvPr/>
          </p:nvSpPr>
          <p:spPr>
            <a:xfrm>
              <a:off x="-1133374" y="666734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0" name="フリーフォーム 2639"/>
            <p:cNvSpPr/>
            <p:nvPr/>
          </p:nvSpPr>
          <p:spPr>
            <a:xfrm>
              <a:off x="-1067606" y="747950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1" name="台形 2640"/>
            <p:cNvSpPr/>
            <p:nvPr/>
          </p:nvSpPr>
          <p:spPr>
            <a:xfrm rot="10800000">
              <a:off x="-227425" y="829666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2" name="台形 2641"/>
            <p:cNvSpPr/>
            <p:nvPr/>
          </p:nvSpPr>
          <p:spPr>
            <a:xfrm rot="10800000" flipV="1">
              <a:off x="-348868" y="8243562"/>
              <a:ext cx="672742" cy="107010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4" name="台形 2643"/>
            <p:cNvSpPr/>
            <p:nvPr/>
          </p:nvSpPr>
          <p:spPr>
            <a:xfrm flipV="1">
              <a:off x="-1169641" y="685784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5" name="テキスト ボックス 2644"/>
            <p:cNvSpPr txBox="1"/>
            <p:nvPr/>
          </p:nvSpPr>
          <p:spPr>
            <a:xfrm>
              <a:off x="-967196" y="690594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市区町村</a:t>
              </a:r>
            </a:p>
          </p:txBody>
        </p:sp>
      </p:grpSp>
      <p:grpSp>
        <p:nvGrpSpPr>
          <p:cNvPr id="2646" name="グループ化 2645"/>
          <p:cNvGrpSpPr/>
          <p:nvPr/>
        </p:nvGrpSpPr>
        <p:grpSpPr>
          <a:xfrm>
            <a:off x="7876016" y="5049180"/>
            <a:ext cx="1621309" cy="1250053"/>
            <a:chOff x="8573583" y="787400"/>
            <a:chExt cx="2314288" cy="1784350"/>
          </a:xfrm>
        </p:grpSpPr>
        <p:sp>
          <p:nvSpPr>
            <p:cNvPr id="2647" name="フリーフォーム 2646"/>
            <p:cNvSpPr/>
            <p:nvPr/>
          </p:nvSpPr>
          <p:spPr>
            <a:xfrm>
              <a:off x="8609850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8" name="台形 2647"/>
            <p:cNvSpPr/>
            <p:nvPr/>
          </p:nvSpPr>
          <p:spPr>
            <a:xfrm>
              <a:off x="8609850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9" name="台形 2648"/>
            <p:cNvSpPr/>
            <p:nvPr/>
          </p:nvSpPr>
          <p:spPr>
            <a:xfrm rot="10800000">
              <a:off x="9378084" y="2102072"/>
              <a:ext cx="705286" cy="469678"/>
            </a:xfrm>
            <a:prstGeom prst="trapezoid">
              <a:avLst>
                <a:gd name="adj" fmla="val 30218"/>
              </a:avLst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50" name="グループ化 2649"/>
            <p:cNvGrpSpPr/>
            <p:nvPr/>
          </p:nvGrpSpPr>
          <p:grpSpPr>
            <a:xfrm>
              <a:off x="8887290" y="1588688"/>
              <a:ext cx="1686874" cy="412750"/>
              <a:chOff x="8897693" y="1588688"/>
              <a:chExt cx="1686874" cy="412750"/>
            </a:xfrm>
            <a:solidFill>
              <a:srgbClr val="00B0F0"/>
            </a:solidFill>
          </p:grpSpPr>
          <p:sp>
            <p:nvSpPr>
              <p:cNvPr id="2654" name="平行四辺形 2653"/>
              <p:cNvSpPr/>
              <p:nvPr/>
            </p:nvSpPr>
            <p:spPr>
              <a:xfrm>
                <a:off x="10028962" y="1588688"/>
                <a:ext cx="555605" cy="412750"/>
              </a:xfrm>
              <a:prstGeom prst="parallelogram">
                <a:avLst>
                  <a:gd name="adj" fmla="val 36539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5" name="平行四辺形 2654"/>
              <p:cNvSpPr/>
              <p:nvPr/>
            </p:nvSpPr>
            <p:spPr>
              <a:xfrm flipH="1">
                <a:off x="8897693" y="1588688"/>
                <a:ext cx="555605" cy="412750"/>
              </a:xfrm>
              <a:prstGeom prst="parallelogram">
                <a:avLst>
                  <a:gd name="adj" fmla="val 36539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52" name="台形 2651"/>
            <p:cNvSpPr/>
            <p:nvPr/>
          </p:nvSpPr>
          <p:spPr>
            <a:xfrm flipV="1">
              <a:off x="8573583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3" name="テキスト ボックス 2652"/>
            <p:cNvSpPr txBox="1"/>
            <p:nvPr/>
          </p:nvSpPr>
          <p:spPr>
            <a:xfrm>
              <a:off x="8776028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自 宅 </a:t>
              </a:r>
            </a:p>
          </p:txBody>
        </p:sp>
      </p:grpSp>
      <p:grpSp>
        <p:nvGrpSpPr>
          <p:cNvPr id="2656" name="グループ化 2655"/>
          <p:cNvGrpSpPr/>
          <p:nvPr/>
        </p:nvGrpSpPr>
        <p:grpSpPr>
          <a:xfrm>
            <a:off x="2264375" y="5049180"/>
            <a:ext cx="1621309" cy="1250053"/>
            <a:chOff x="1219597" y="6667340"/>
            <a:chExt cx="2314288" cy="1784350"/>
          </a:xfrm>
        </p:grpSpPr>
        <p:sp>
          <p:nvSpPr>
            <p:cNvPr id="2657" name="フリーフォーム 2656"/>
            <p:cNvSpPr/>
            <p:nvPr/>
          </p:nvSpPr>
          <p:spPr>
            <a:xfrm>
              <a:off x="1255864" y="666734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pattFill prst="lgGri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8" name="台形 2657"/>
            <p:cNvSpPr/>
            <p:nvPr/>
          </p:nvSpPr>
          <p:spPr>
            <a:xfrm>
              <a:off x="1255864" y="666734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9" name="フリーフォーム 2658"/>
            <p:cNvSpPr/>
            <p:nvPr/>
          </p:nvSpPr>
          <p:spPr>
            <a:xfrm>
              <a:off x="1321632" y="747950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0" name="台形 2659"/>
            <p:cNvSpPr/>
            <p:nvPr/>
          </p:nvSpPr>
          <p:spPr>
            <a:xfrm rot="10800000">
              <a:off x="2161813" y="829666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1" name="台形 2660"/>
            <p:cNvSpPr/>
            <p:nvPr/>
          </p:nvSpPr>
          <p:spPr>
            <a:xfrm rot="10800000" flipV="1">
              <a:off x="2040370" y="8243562"/>
              <a:ext cx="672742" cy="107010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3" name="台形 2662"/>
            <p:cNvSpPr/>
            <p:nvPr/>
          </p:nvSpPr>
          <p:spPr>
            <a:xfrm flipV="1">
              <a:off x="1219597" y="685784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4" name="テキスト ボックス 2663"/>
            <p:cNvSpPr txBox="1"/>
            <p:nvPr/>
          </p:nvSpPr>
          <p:spPr>
            <a:xfrm>
              <a:off x="1422042" y="690594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金融機関</a:t>
              </a:r>
            </a:p>
          </p:txBody>
        </p:sp>
      </p:grpSp>
      <p:grpSp>
        <p:nvGrpSpPr>
          <p:cNvPr id="2665" name="グループ化 2664"/>
          <p:cNvGrpSpPr/>
          <p:nvPr/>
        </p:nvGrpSpPr>
        <p:grpSpPr>
          <a:xfrm>
            <a:off x="4169879" y="5049180"/>
            <a:ext cx="1621309" cy="1250053"/>
            <a:chOff x="3726822" y="787400"/>
            <a:chExt cx="2314288" cy="1784350"/>
          </a:xfrm>
        </p:grpSpPr>
        <p:sp>
          <p:nvSpPr>
            <p:cNvPr id="2666" name="フリーフォーム 2665"/>
            <p:cNvSpPr/>
            <p:nvPr/>
          </p:nvSpPr>
          <p:spPr>
            <a:xfrm>
              <a:off x="3763089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7" name="台形 2666"/>
            <p:cNvSpPr/>
            <p:nvPr/>
          </p:nvSpPr>
          <p:spPr>
            <a:xfrm>
              <a:off x="3763089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8" name="フリーフォーム 2667"/>
            <p:cNvSpPr/>
            <p:nvPr/>
          </p:nvSpPr>
          <p:spPr>
            <a:xfrm>
              <a:off x="3828857" y="159956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9" name="台形 2668"/>
            <p:cNvSpPr/>
            <p:nvPr/>
          </p:nvSpPr>
          <p:spPr>
            <a:xfrm rot="10800000">
              <a:off x="4669038" y="241672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0" name="台形 2669"/>
            <p:cNvSpPr/>
            <p:nvPr/>
          </p:nvSpPr>
          <p:spPr>
            <a:xfrm rot="10800000" flipV="1">
              <a:off x="4547595" y="2363622"/>
              <a:ext cx="672742" cy="107010"/>
            </a:xfrm>
            <a:prstGeom prst="trapezoid">
              <a:avLst/>
            </a:prstGeom>
            <a:solidFill>
              <a:srgbClr val="70AD47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2" name="台形 2671"/>
            <p:cNvSpPr/>
            <p:nvPr/>
          </p:nvSpPr>
          <p:spPr>
            <a:xfrm flipV="1">
              <a:off x="3726822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3" name="テキスト ボックス 2672"/>
            <p:cNvSpPr txBox="1"/>
            <p:nvPr/>
          </p:nvSpPr>
          <p:spPr>
            <a:xfrm>
              <a:off x="3929267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年金事務所</a:t>
              </a:r>
            </a:p>
          </p:txBody>
        </p:sp>
      </p:grpSp>
      <p:grpSp>
        <p:nvGrpSpPr>
          <p:cNvPr id="2674" name="グループ化 2673"/>
          <p:cNvGrpSpPr/>
          <p:nvPr/>
        </p:nvGrpSpPr>
        <p:grpSpPr>
          <a:xfrm>
            <a:off x="6010751" y="5049180"/>
            <a:ext cx="1621309" cy="1250053"/>
            <a:chOff x="6116060" y="787400"/>
            <a:chExt cx="2314288" cy="1784350"/>
          </a:xfrm>
        </p:grpSpPr>
        <p:sp>
          <p:nvSpPr>
            <p:cNvPr id="2675" name="フリーフォーム 2674"/>
            <p:cNvSpPr/>
            <p:nvPr/>
          </p:nvSpPr>
          <p:spPr>
            <a:xfrm>
              <a:off x="6152327" y="787400"/>
              <a:ext cx="2241755" cy="1784350"/>
            </a:xfrm>
            <a:custGeom>
              <a:avLst/>
              <a:gdLst>
                <a:gd name="connsiteX0" fmla="*/ 356453 w 2241755"/>
                <a:gd name="connsiteY0" fmla="*/ 0 h 1784350"/>
                <a:gd name="connsiteX1" fmla="*/ 1885302 w 2241755"/>
                <a:gd name="connsiteY1" fmla="*/ 0 h 1784350"/>
                <a:gd name="connsiteX2" fmla="*/ 2241755 w 2241755"/>
                <a:gd name="connsiteY2" fmla="*/ 657942 h 1784350"/>
                <a:gd name="connsiteX3" fmla="*/ 1761398 w 2241755"/>
                <a:gd name="connsiteY3" fmla="*/ 1784350 h 1784350"/>
                <a:gd name="connsiteX4" fmla="*/ 480357 w 2241755"/>
                <a:gd name="connsiteY4" fmla="*/ 1784350 h 1784350"/>
                <a:gd name="connsiteX5" fmla="*/ 0 w 2241755"/>
                <a:gd name="connsiteY5" fmla="*/ 657942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1755" h="1784350">
                  <a:moveTo>
                    <a:pt x="356453" y="0"/>
                  </a:moveTo>
                  <a:lnTo>
                    <a:pt x="1885302" y="0"/>
                  </a:lnTo>
                  <a:lnTo>
                    <a:pt x="2241755" y="657942"/>
                  </a:lnTo>
                  <a:lnTo>
                    <a:pt x="1761398" y="1784350"/>
                  </a:lnTo>
                  <a:lnTo>
                    <a:pt x="480357" y="1784350"/>
                  </a:lnTo>
                  <a:lnTo>
                    <a:pt x="0" y="65794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6" name="台形 2675"/>
            <p:cNvSpPr/>
            <p:nvPr/>
          </p:nvSpPr>
          <p:spPr>
            <a:xfrm>
              <a:off x="6152327" y="787400"/>
              <a:ext cx="2241755" cy="657942"/>
            </a:xfrm>
            <a:prstGeom prst="trapezoid">
              <a:avLst>
                <a:gd name="adj" fmla="val 54177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7" name="フリーフォーム 2676"/>
            <p:cNvSpPr/>
            <p:nvPr/>
          </p:nvSpPr>
          <p:spPr>
            <a:xfrm>
              <a:off x="6218095" y="1599565"/>
              <a:ext cx="2110218" cy="662940"/>
            </a:xfrm>
            <a:custGeom>
              <a:avLst/>
              <a:gdLst>
                <a:gd name="connsiteX0" fmla="*/ 214470 w 2110218"/>
                <a:gd name="connsiteY0" fmla="*/ 502920 h 662940"/>
                <a:gd name="connsiteX1" fmla="*/ 1895747 w 2110218"/>
                <a:gd name="connsiteY1" fmla="*/ 502920 h 662940"/>
                <a:gd name="connsiteX2" fmla="*/ 1827507 w 2110218"/>
                <a:gd name="connsiteY2" fmla="*/ 662940 h 662940"/>
                <a:gd name="connsiteX3" fmla="*/ 282710 w 2110218"/>
                <a:gd name="connsiteY3" fmla="*/ 662940 h 662940"/>
                <a:gd name="connsiteX4" fmla="*/ 107235 w 2110218"/>
                <a:gd name="connsiteY4" fmla="*/ 251460 h 662940"/>
                <a:gd name="connsiteX5" fmla="*/ 2002983 w 2110218"/>
                <a:gd name="connsiteY5" fmla="*/ 251460 h 662940"/>
                <a:gd name="connsiteX6" fmla="*/ 1934742 w 2110218"/>
                <a:gd name="connsiteY6" fmla="*/ 411480 h 662940"/>
                <a:gd name="connsiteX7" fmla="*/ 175475 w 2110218"/>
                <a:gd name="connsiteY7" fmla="*/ 411480 h 662940"/>
                <a:gd name="connsiteX8" fmla="*/ 0 w 2110218"/>
                <a:gd name="connsiteY8" fmla="*/ 0 h 662940"/>
                <a:gd name="connsiteX9" fmla="*/ 2110218 w 2110218"/>
                <a:gd name="connsiteY9" fmla="*/ 0 h 662940"/>
                <a:gd name="connsiteX10" fmla="*/ 2041977 w 2110218"/>
                <a:gd name="connsiteY10" fmla="*/ 160020 h 662940"/>
                <a:gd name="connsiteX11" fmla="*/ 68240 w 2110218"/>
                <a:gd name="connsiteY11" fmla="*/ 16002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0218" h="662940">
                  <a:moveTo>
                    <a:pt x="214470" y="502920"/>
                  </a:moveTo>
                  <a:lnTo>
                    <a:pt x="1895747" y="502920"/>
                  </a:lnTo>
                  <a:lnTo>
                    <a:pt x="1827507" y="662940"/>
                  </a:lnTo>
                  <a:lnTo>
                    <a:pt x="282710" y="662940"/>
                  </a:lnTo>
                  <a:close/>
                  <a:moveTo>
                    <a:pt x="107235" y="251460"/>
                  </a:moveTo>
                  <a:lnTo>
                    <a:pt x="2002983" y="251460"/>
                  </a:lnTo>
                  <a:lnTo>
                    <a:pt x="1934742" y="411480"/>
                  </a:lnTo>
                  <a:lnTo>
                    <a:pt x="175475" y="411480"/>
                  </a:lnTo>
                  <a:close/>
                  <a:moveTo>
                    <a:pt x="0" y="0"/>
                  </a:moveTo>
                  <a:lnTo>
                    <a:pt x="2110218" y="0"/>
                  </a:lnTo>
                  <a:lnTo>
                    <a:pt x="2041977" y="160020"/>
                  </a:lnTo>
                  <a:lnTo>
                    <a:pt x="68240" y="16002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8" name="台形 2677"/>
            <p:cNvSpPr/>
            <p:nvPr/>
          </p:nvSpPr>
          <p:spPr>
            <a:xfrm rot="10800000">
              <a:off x="7058276" y="2416727"/>
              <a:ext cx="429856" cy="152787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9" name="台形 2678"/>
            <p:cNvSpPr/>
            <p:nvPr/>
          </p:nvSpPr>
          <p:spPr>
            <a:xfrm rot="10800000" flipV="1">
              <a:off x="6936833" y="2363622"/>
              <a:ext cx="672742" cy="10701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1" name="台形 2680"/>
            <p:cNvSpPr/>
            <p:nvPr/>
          </p:nvSpPr>
          <p:spPr>
            <a:xfrm flipV="1">
              <a:off x="6116060" y="977900"/>
              <a:ext cx="2314288" cy="391906"/>
            </a:xfrm>
            <a:prstGeom prst="trapezoid">
              <a:avLst>
                <a:gd name="adj" fmla="val 22335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2" name="テキスト ボックス 2681"/>
            <p:cNvSpPr txBox="1"/>
            <p:nvPr/>
          </p:nvSpPr>
          <p:spPr>
            <a:xfrm>
              <a:off x="6318505" y="1026009"/>
              <a:ext cx="1909398" cy="29568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FadeDown">
                <a:avLst>
                  <a:gd name="adj" fmla="val 4473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勤務先</a:t>
              </a:r>
            </a:p>
          </p:txBody>
        </p:sp>
      </p:grpSp>
      <p:sp>
        <p:nvSpPr>
          <p:cNvPr id="2683" name="テキスト ボックス 2682"/>
          <p:cNvSpPr txBox="1"/>
          <p:nvPr/>
        </p:nvSpPr>
        <p:spPr>
          <a:xfrm>
            <a:off x="2521032" y="4836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金融機関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4" name="テキスト ボックス 2683"/>
          <p:cNvSpPr txBox="1"/>
          <p:nvPr/>
        </p:nvSpPr>
        <p:spPr>
          <a:xfrm>
            <a:off x="4296560" y="48361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年金事務所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5" name="テキスト ボックス 2684"/>
          <p:cNvSpPr txBox="1"/>
          <p:nvPr/>
        </p:nvSpPr>
        <p:spPr>
          <a:xfrm>
            <a:off x="6382825" y="4836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勤務先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86" name="テキスト ボックス 2685"/>
          <p:cNvSpPr txBox="1"/>
          <p:nvPr/>
        </p:nvSpPr>
        <p:spPr>
          <a:xfrm>
            <a:off x="8380307" y="4836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dirty="0" smtClean="0">
                <a:solidFill>
                  <a:prstClr val="black"/>
                </a:solidFill>
                <a:latin typeface="+mj-ea"/>
                <a:ea typeface="+mj-ea"/>
              </a:rPr>
              <a:t>自宅</a:t>
            </a:r>
            <a:endParaRPr lang="zh-TW" altLang="en-US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555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pptx356_建物のイラスト4</dc:title>
  <dc:subject>pptx356_建物のイラスト4</dc:subject>
  <dc:creator/>
  <cp:lastModifiedBy/>
  <dcterms:created xsi:type="dcterms:W3CDTF">2014-01-30T05:12:09Z</dcterms:created>
  <dcterms:modified xsi:type="dcterms:W3CDTF">2015-11-05T02:27:45Z</dcterms:modified>
  <cp:category/>
</cp:coreProperties>
</file>