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6600"/>
    <a:srgbClr val="FF3300"/>
    <a:srgbClr val="FF9966"/>
    <a:srgbClr val="FFCCCC"/>
    <a:srgbClr val="FF6699"/>
    <a:srgbClr val="FF3399"/>
    <a:srgbClr val="FFCC99"/>
    <a:srgbClr val="0000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6" name="グループ化 505"/>
          <p:cNvGrpSpPr/>
          <p:nvPr/>
        </p:nvGrpSpPr>
        <p:grpSpPr>
          <a:xfrm>
            <a:off x="394308" y="977369"/>
            <a:ext cx="1651047" cy="1457498"/>
            <a:chOff x="572561" y="2323392"/>
            <a:chExt cx="3898186" cy="2736288"/>
          </a:xfrm>
        </p:grpSpPr>
        <p:grpSp>
          <p:nvGrpSpPr>
            <p:cNvPr id="507" name="グループ化 506"/>
            <p:cNvGrpSpPr/>
            <p:nvPr/>
          </p:nvGrpSpPr>
          <p:grpSpPr>
            <a:xfrm>
              <a:off x="572561" y="2323392"/>
              <a:ext cx="3898186" cy="1443856"/>
              <a:chOff x="572561" y="2323392"/>
              <a:chExt cx="3898186" cy="1443856"/>
            </a:xfrm>
            <a:solidFill>
              <a:srgbClr val="FF3300"/>
            </a:solidFill>
          </p:grpSpPr>
          <p:grpSp>
            <p:nvGrpSpPr>
              <p:cNvPr id="509" name="グループ化 508"/>
              <p:cNvGrpSpPr/>
              <p:nvPr/>
            </p:nvGrpSpPr>
            <p:grpSpPr>
              <a:xfrm>
                <a:off x="572561" y="2323871"/>
                <a:ext cx="1972299" cy="1443377"/>
                <a:chOff x="572561" y="2323871"/>
                <a:chExt cx="1972299" cy="1443377"/>
              </a:xfrm>
              <a:grpFill/>
            </p:grpSpPr>
            <p:grpSp>
              <p:nvGrpSpPr>
                <p:cNvPr id="549" name="グループ化 548"/>
                <p:cNvGrpSpPr/>
                <p:nvPr/>
              </p:nvGrpSpPr>
              <p:grpSpPr>
                <a:xfrm>
                  <a:off x="572561" y="2877660"/>
                  <a:ext cx="1972299" cy="889588"/>
                  <a:chOff x="572561" y="2877660"/>
                  <a:chExt cx="1972299" cy="889588"/>
                </a:xfrm>
                <a:grpFill/>
              </p:grpSpPr>
              <p:grpSp>
                <p:nvGrpSpPr>
                  <p:cNvPr id="559" name="グループ化 558"/>
                  <p:cNvGrpSpPr/>
                  <p:nvPr/>
                </p:nvGrpSpPr>
                <p:grpSpPr>
                  <a:xfrm rot="21338360">
                    <a:off x="653542" y="3106528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585" name="月 584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円/楕円 585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60" name="グループ化 559"/>
                  <p:cNvGrpSpPr/>
                  <p:nvPr/>
                </p:nvGrpSpPr>
                <p:grpSpPr>
                  <a:xfrm rot="644683">
                    <a:off x="572561" y="2877660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561" name="月 560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2" name="円/楕円 561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50" name="グループ化 549"/>
                <p:cNvGrpSpPr/>
                <p:nvPr/>
              </p:nvGrpSpPr>
              <p:grpSpPr>
                <a:xfrm rot="364413">
                  <a:off x="1011873" y="2710327"/>
                  <a:ext cx="1434149" cy="825007"/>
                  <a:chOff x="790891" y="2877680"/>
                  <a:chExt cx="1819001" cy="825007"/>
                </a:xfrm>
                <a:grpFill/>
              </p:grpSpPr>
              <p:sp>
                <p:nvSpPr>
                  <p:cNvPr id="557" name="月 556"/>
                  <p:cNvSpPr/>
                  <p:nvPr/>
                </p:nvSpPr>
                <p:spPr>
                  <a:xfrm rot="16844683">
                    <a:off x="1428378" y="2521173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円/楕円 557"/>
                  <p:cNvSpPr/>
                  <p:nvPr/>
                </p:nvSpPr>
                <p:spPr>
                  <a:xfrm rot="21074680">
                    <a:off x="790891" y="2877680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1" name="グループ化 550"/>
                <p:cNvGrpSpPr/>
                <p:nvPr/>
              </p:nvGrpSpPr>
              <p:grpSpPr>
                <a:xfrm rot="1501103">
                  <a:off x="647495" y="2764758"/>
                  <a:ext cx="1812061" cy="585959"/>
                  <a:chOff x="778209" y="3295961"/>
                  <a:chExt cx="1920988" cy="618550"/>
                </a:xfrm>
                <a:grpFill/>
              </p:grpSpPr>
              <p:sp>
                <p:nvSpPr>
                  <p:cNvPr id="555" name="月 554"/>
                  <p:cNvSpPr/>
                  <p:nvPr/>
                </p:nvSpPr>
                <p:spPr>
                  <a:xfrm rot="15938360">
                    <a:off x="1517683" y="2732997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円/楕円 555"/>
                  <p:cNvSpPr/>
                  <p:nvPr/>
                </p:nvSpPr>
                <p:spPr>
                  <a:xfrm rot="20168357">
                    <a:off x="778209" y="3295961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2" name="月 551"/>
                <p:cNvSpPr/>
                <p:nvPr/>
              </p:nvSpPr>
              <p:spPr>
                <a:xfrm rot="19800000">
                  <a:off x="1581759" y="2323871"/>
                  <a:ext cx="653596" cy="1017797"/>
                </a:xfrm>
                <a:prstGeom prst="moon">
                  <a:avLst>
                    <a:gd name="adj" fmla="val 2184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月 552"/>
                <p:cNvSpPr/>
                <p:nvPr/>
              </p:nvSpPr>
              <p:spPr>
                <a:xfrm rot="18000000">
                  <a:off x="1427030" y="2487324"/>
                  <a:ext cx="692648" cy="1231586"/>
                </a:xfrm>
                <a:prstGeom prst="moon">
                  <a:avLst>
                    <a:gd name="adj" fmla="val 24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月 553"/>
                <p:cNvSpPr/>
                <p:nvPr/>
              </p:nvSpPr>
              <p:spPr>
                <a:xfrm rot="20700000">
                  <a:off x="1890909" y="2324309"/>
                  <a:ext cx="471850" cy="838008"/>
                </a:xfrm>
                <a:prstGeom prst="moon">
                  <a:avLst>
                    <a:gd name="adj" fmla="val 1881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 flipH="1">
                <a:off x="2498448" y="2323392"/>
                <a:ext cx="1972299" cy="1443377"/>
                <a:chOff x="572561" y="2323871"/>
                <a:chExt cx="1972299" cy="1443377"/>
              </a:xfrm>
              <a:grpFill/>
            </p:grpSpPr>
            <p:grpSp>
              <p:nvGrpSpPr>
                <p:cNvPr id="511" name="グループ化 510"/>
                <p:cNvGrpSpPr/>
                <p:nvPr/>
              </p:nvGrpSpPr>
              <p:grpSpPr>
                <a:xfrm>
                  <a:off x="572561" y="2877660"/>
                  <a:ext cx="1972299" cy="889588"/>
                  <a:chOff x="572561" y="2877660"/>
                  <a:chExt cx="1972299" cy="889588"/>
                </a:xfrm>
                <a:grpFill/>
              </p:grpSpPr>
              <p:grpSp>
                <p:nvGrpSpPr>
                  <p:cNvPr id="543" name="グループ化 542"/>
                  <p:cNvGrpSpPr/>
                  <p:nvPr/>
                </p:nvGrpSpPr>
                <p:grpSpPr>
                  <a:xfrm rot="21338360">
                    <a:off x="653542" y="3106528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547" name="月 546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8" name="円/楕円 547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44" name="グループ化 543"/>
                  <p:cNvGrpSpPr/>
                  <p:nvPr/>
                </p:nvGrpSpPr>
                <p:grpSpPr>
                  <a:xfrm rot="644683">
                    <a:off x="572561" y="2877660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545" name="月 544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6" name="円/楕円 545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12" name="グループ化 511"/>
                <p:cNvGrpSpPr/>
                <p:nvPr/>
              </p:nvGrpSpPr>
              <p:grpSpPr>
                <a:xfrm rot="364413">
                  <a:off x="1011873" y="2710327"/>
                  <a:ext cx="1434149" cy="825007"/>
                  <a:chOff x="790891" y="2877680"/>
                  <a:chExt cx="1819001" cy="825007"/>
                </a:xfrm>
                <a:grpFill/>
              </p:grpSpPr>
              <p:sp>
                <p:nvSpPr>
                  <p:cNvPr id="541" name="月 540"/>
                  <p:cNvSpPr/>
                  <p:nvPr/>
                </p:nvSpPr>
                <p:spPr>
                  <a:xfrm rot="16844683">
                    <a:off x="1428378" y="2521173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円/楕円 541"/>
                  <p:cNvSpPr/>
                  <p:nvPr/>
                </p:nvSpPr>
                <p:spPr>
                  <a:xfrm rot="21074680">
                    <a:off x="790891" y="2877680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3" name="グループ化 512"/>
                <p:cNvGrpSpPr/>
                <p:nvPr/>
              </p:nvGrpSpPr>
              <p:grpSpPr>
                <a:xfrm rot="1501103">
                  <a:off x="647495" y="2764758"/>
                  <a:ext cx="1812061" cy="585959"/>
                  <a:chOff x="778209" y="3295961"/>
                  <a:chExt cx="1920988" cy="618550"/>
                </a:xfrm>
                <a:grpFill/>
              </p:grpSpPr>
              <p:sp>
                <p:nvSpPr>
                  <p:cNvPr id="539" name="月 538"/>
                  <p:cNvSpPr/>
                  <p:nvPr/>
                </p:nvSpPr>
                <p:spPr>
                  <a:xfrm rot="15938360">
                    <a:off x="1517683" y="2732997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円/楕円 539"/>
                  <p:cNvSpPr/>
                  <p:nvPr/>
                </p:nvSpPr>
                <p:spPr>
                  <a:xfrm rot="20168357">
                    <a:off x="778209" y="3295961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4" name="月 513"/>
                <p:cNvSpPr/>
                <p:nvPr/>
              </p:nvSpPr>
              <p:spPr>
                <a:xfrm rot="19800000">
                  <a:off x="1581759" y="2323871"/>
                  <a:ext cx="653596" cy="1017797"/>
                </a:xfrm>
                <a:prstGeom prst="moon">
                  <a:avLst>
                    <a:gd name="adj" fmla="val 2184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月 514"/>
                <p:cNvSpPr/>
                <p:nvPr/>
              </p:nvSpPr>
              <p:spPr>
                <a:xfrm rot="18000000">
                  <a:off x="1427030" y="2487324"/>
                  <a:ext cx="692648" cy="1231586"/>
                </a:xfrm>
                <a:prstGeom prst="moon">
                  <a:avLst>
                    <a:gd name="adj" fmla="val 24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月 515"/>
                <p:cNvSpPr/>
                <p:nvPr/>
              </p:nvSpPr>
              <p:spPr>
                <a:xfrm rot="20700000">
                  <a:off x="1890909" y="2324309"/>
                  <a:ext cx="471850" cy="838008"/>
                </a:xfrm>
                <a:prstGeom prst="moon">
                  <a:avLst>
                    <a:gd name="adj" fmla="val 1881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08" name="月 507"/>
            <p:cNvSpPr/>
            <p:nvPr/>
          </p:nvSpPr>
          <p:spPr>
            <a:xfrm>
              <a:off x="2371292" y="3048000"/>
              <a:ext cx="217034" cy="2011680"/>
            </a:xfrm>
            <a:prstGeom prst="moon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249619" y="1112010"/>
            <a:ext cx="1641687" cy="921835"/>
            <a:chOff x="385763" y="1669431"/>
            <a:chExt cx="3310573" cy="1858943"/>
          </a:xfrm>
          <a:solidFill>
            <a:srgbClr val="FF0000"/>
          </a:solidFill>
        </p:grpSpPr>
        <p:sp>
          <p:nvSpPr>
            <p:cNvPr id="587" name="フリーフォーム 586"/>
            <p:cNvSpPr/>
            <p:nvPr/>
          </p:nvSpPr>
          <p:spPr>
            <a:xfrm>
              <a:off x="385763" y="1669431"/>
              <a:ext cx="3310573" cy="892155"/>
            </a:xfrm>
            <a:custGeom>
              <a:avLst/>
              <a:gdLst>
                <a:gd name="connsiteX0" fmla="*/ 3253423 w 3310573"/>
                <a:gd name="connsiteY0" fmla="*/ 428451 h 892155"/>
                <a:gd name="connsiteX1" fmla="*/ 3310573 w 3310573"/>
                <a:gd name="connsiteY1" fmla="*/ 485601 h 892155"/>
                <a:gd name="connsiteX2" fmla="*/ 3253423 w 3310573"/>
                <a:gd name="connsiteY2" fmla="*/ 542751 h 892155"/>
                <a:gd name="connsiteX3" fmla="*/ 3196273 w 3310573"/>
                <a:gd name="connsiteY3" fmla="*/ 485601 h 892155"/>
                <a:gd name="connsiteX4" fmla="*/ 3253423 w 3310573"/>
                <a:gd name="connsiteY4" fmla="*/ 428451 h 892155"/>
                <a:gd name="connsiteX5" fmla="*/ 57150 w 3310573"/>
                <a:gd name="connsiteY5" fmla="*/ 428451 h 892155"/>
                <a:gd name="connsiteX6" fmla="*/ 114300 w 3310573"/>
                <a:gd name="connsiteY6" fmla="*/ 485601 h 892155"/>
                <a:gd name="connsiteX7" fmla="*/ 57150 w 3310573"/>
                <a:gd name="connsiteY7" fmla="*/ 542751 h 892155"/>
                <a:gd name="connsiteX8" fmla="*/ 0 w 3310573"/>
                <a:gd name="connsiteY8" fmla="*/ 485601 h 892155"/>
                <a:gd name="connsiteX9" fmla="*/ 57150 w 3310573"/>
                <a:gd name="connsiteY9" fmla="*/ 428451 h 892155"/>
                <a:gd name="connsiteX10" fmla="*/ 2898617 w 3310573"/>
                <a:gd name="connsiteY10" fmla="*/ 290339 h 892155"/>
                <a:gd name="connsiteX11" fmla="*/ 2955767 w 3310573"/>
                <a:gd name="connsiteY11" fmla="*/ 347489 h 892155"/>
                <a:gd name="connsiteX12" fmla="*/ 2898617 w 3310573"/>
                <a:gd name="connsiteY12" fmla="*/ 404639 h 892155"/>
                <a:gd name="connsiteX13" fmla="*/ 2841467 w 3310573"/>
                <a:gd name="connsiteY13" fmla="*/ 347489 h 892155"/>
                <a:gd name="connsiteX14" fmla="*/ 2898617 w 3310573"/>
                <a:gd name="connsiteY14" fmla="*/ 290339 h 892155"/>
                <a:gd name="connsiteX15" fmla="*/ 411956 w 3310573"/>
                <a:gd name="connsiteY15" fmla="*/ 290339 h 892155"/>
                <a:gd name="connsiteX16" fmla="*/ 469106 w 3310573"/>
                <a:gd name="connsiteY16" fmla="*/ 347489 h 892155"/>
                <a:gd name="connsiteX17" fmla="*/ 411956 w 3310573"/>
                <a:gd name="connsiteY17" fmla="*/ 404639 h 892155"/>
                <a:gd name="connsiteX18" fmla="*/ 354806 w 3310573"/>
                <a:gd name="connsiteY18" fmla="*/ 347489 h 892155"/>
                <a:gd name="connsiteX19" fmla="*/ 411956 w 3310573"/>
                <a:gd name="connsiteY19" fmla="*/ 290339 h 892155"/>
                <a:gd name="connsiteX20" fmla="*/ 3134361 w 3310573"/>
                <a:gd name="connsiteY20" fmla="*/ 190326 h 892155"/>
                <a:gd name="connsiteX21" fmla="*/ 3191511 w 3310573"/>
                <a:gd name="connsiteY21" fmla="*/ 247476 h 892155"/>
                <a:gd name="connsiteX22" fmla="*/ 3134361 w 3310573"/>
                <a:gd name="connsiteY22" fmla="*/ 304626 h 892155"/>
                <a:gd name="connsiteX23" fmla="*/ 3077211 w 3310573"/>
                <a:gd name="connsiteY23" fmla="*/ 247476 h 892155"/>
                <a:gd name="connsiteX24" fmla="*/ 3134361 w 3310573"/>
                <a:gd name="connsiteY24" fmla="*/ 190326 h 892155"/>
                <a:gd name="connsiteX25" fmla="*/ 176212 w 3310573"/>
                <a:gd name="connsiteY25" fmla="*/ 190326 h 892155"/>
                <a:gd name="connsiteX26" fmla="*/ 233362 w 3310573"/>
                <a:gd name="connsiteY26" fmla="*/ 247476 h 892155"/>
                <a:gd name="connsiteX27" fmla="*/ 176212 w 3310573"/>
                <a:gd name="connsiteY27" fmla="*/ 304626 h 892155"/>
                <a:gd name="connsiteX28" fmla="*/ 119062 w 3310573"/>
                <a:gd name="connsiteY28" fmla="*/ 247476 h 892155"/>
                <a:gd name="connsiteX29" fmla="*/ 176212 w 3310573"/>
                <a:gd name="connsiteY29" fmla="*/ 190326 h 892155"/>
                <a:gd name="connsiteX30" fmla="*/ 1475271 w 3310573"/>
                <a:gd name="connsiteY30" fmla="*/ 0 h 892155"/>
                <a:gd name="connsiteX31" fmla="*/ 1560582 w 3310573"/>
                <a:gd name="connsiteY31" fmla="*/ 64932 h 892155"/>
                <a:gd name="connsiteX32" fmla="*/ 1493017 w 3310573"/>
                <a:gd name="connsiteY32" fmla="*/ 485696 h 892155"/>
                <a:gd name="connsiteX33" fmla="*/ 1613007 w 3310573"/>
                <a:gd name="connsiteY33" fmla="*/ 669704 h 892155"/>
                <a:gd name="connsiteX34" fmla="*/ 1655287 w 3310573"/>
                <a:gd name="connsiteY34" fmla="*/ 700232 h 892155"/>
                <a:gd name="connsiteX35" fmla="*/ 1697566 w 3310573"/>
                <a:gd name="connsiteY35" fmla="*/ 669704 h 892155"/>
                <a:gd name="connsiteX36" fmla="*/ 1817556 w 3310573"/>
                <a:gd name="connsiteY36" fmla="*/ 485696 h 892155"/>
                <a:gd name="connsiteX37" fmla="*/ 1749991 w 3310573"/>
                <a:gd name="connsiteY37" fmla="*/ 64932 h 892155"/>
                <a:gd name="connsiteX38" fmla="*/ 1835302 w 3310573"/>
                <a:gd name="connsiteY38" fmla="*/ 0 h 892155"/>
                <a:gd name="connsiteX39" fmla="*/ 1918907 w 3310573"/>
                <a:gd name="connsiteY39" fmla="*/ 520657 h 892155"/>
                <a:gd name="connsiteX40" fmla="*/ 1858182 w 3310573"/>
                <a:gd name="connsiteY40" fmla="*/ 644516 h 892155"/>
                <a:gd name="connsiteX41" fmla="*/ 1831164 w 3310573"/>
                <a:gd name="connsiteY41" fmla="*/ 676486 h 892155"/>
                <a:gd name="connsiteX42" fmla="*/ 1862243 w 3310573"/>
                <a:gd name="connsiteY42" fmla="*/ 654579 h 892155"/>
                <a:gd name="connsiteX43" fmla="*/ 1927806 w 3310573"/>
                <a:gd name="connsiteY43" fmla="*/ 586363 h 892155"/>
                <a:gd name="connsiteX44" fmla="*/ 1981186 w 3310573"/>
                <a:gd name="connsiteY44" fmla="*/ 178207 h 892155"/>
                <a:gd name="connsiteX45" fmla="*/ 2083753 w 3310573"/>
                <a:gd name="connsiteY45" fmla="*/ 145569 h 892155"/>
                <a:gd name="connsiteX46" fmla="*/ 2022448 w 3310573"/>
                <a:gd name="connsiteY46" fmla="*/ 638487 h 892155"/>
                <a:gd name="connsiteX47" fmla="*/ 1984042 w 3310573"/>
                <a:gd name="connsiteY47" fmla="*/ 680875 h 892155"/>
                <a:gd name="connsiteX48" fmla="*/ 2076416 w 3310573"/>
                <a:gd name="connsiteY48" fmla="*/ 623783 h 892155"/>
                <a:gd name="connsiteX49" fmla="*/ 2244023 w 3310573"/>
                <a:gd name="connsiteY49" fmla="*/ 317499 h 892155"/>
                <a:gd name="connsiteX50" fmla="*/ 2351254 w 3310573"/>
                <a:gd name="connsiteY50" fmla="*/ 314497 h 892155"/>
                <a:gd name="connsiteX51" fmla="*/ 2111816 w 3310573"/>
                <a:gd name="connsiteY51" fmla="*/ 726620 h 892155"/>
                <a:gd name="connsiteX52" fmla="*/ 2029766 w 3310573"/>
                <a:gd name="connsiteY52" fmla="*/ 775219 h 892155"/>
                <a:gd name="connsiteX53" fmla="*/ 2058291 w 3310573"/>
                <a:gd name="connsiteY53" fmla="*/ 767481 h 892155"/>
                <a:gd name="connsiteX54" fmla="*/ 2475531 w 3310573"/>
                <a:gd name="connsiteY54" fmla="*/ 506118 h 892155"/>
                <a:gd name="connsiteX55" fmla="*/ 2528000 w 3310573"/>
                <a:gd name="connsiteY55" fmla="*/ 515218 h 892155"/>
                <a:gd name="connsiteX56" fmla="*/ 2208975 w 3310573"/>
                <a:gd name="connsiteY56" fmla="*/ 762270 h 892155"/>
                <a:gd name="connsiteX57" fmla="*/ 2106159 w 3310573"/>
                <a:gd name="connsiteY57" fmla="*/ 802355 h 892155"/>
                <a:gd name="connsiteX58" fmla="*/ 2114169 w 3310573"/>
                <a:gd name="connsiteY58" fmla="*/ 801196 h 892155"/>
                <a:gd name="connsiteX59" fmla="*/ 2861929 w 3310573"/>
                <a:gd name="connsiteY59" fmla="*/ 429869 h 892155"/>
                <a:gd name="connsiteX60" fmla="*/ 2913804 w 3310573"/>
                <a:gd name="connsiteY60" fmla="*/ 433539 h 892155"/>
                <a:gd name="connsiteX61" fmla="*/ 2352900 w 3310573"/>
                <a:gd name="connsiteY61" fmla="*/ 795962 h 892155"/>
                <a:gd name="connsiteX62" fmla="*/ 2334725 w 3310573"/>
                <a:gd name="connsiteY62" fmla="*/ 800361 h 892155"/>
                <a:gd name="connsiteX63" fmla="*/ 2427690 w 3310573"/>
                <a:gd name="connsiteY63" fmla="*/ 784825 h 892155"/>
                <a:gd name="connsiteX64" fmla="*/ 3111638 w 3310573"/>
                <a:gd name="connsiteY64" fmla="*/ 327496 h 892155"/>
                <a:gd name="connsiteX65" fmla="*/ 3162019 w 3310573"/>
                <a:gd name="connsiteY65" fmla="*/ 327076 h 892155"/>
                <a:gd name="connsiteX66" fmla="*/ 2660761 w 3310573"/>
                <a:gd name="connsiteY66" fmla="*/ 771403 h 892155"/>
                <a:gd name="connsiteX67" fmla="*/ 2612974 w 3310573"/>
                <a:gd name="connsiteY67" fmla="*/ 784657 h 892155"/>
                <a:gd name="connsiteX68" fmla="*/ 2773559 w 3310573"/>
                <a:gd name="connsiteY68" fmla="*/ 750516 h 892155"/>
                <a:gd name="connsiteX69" fmla="*/ 3188762 w 3310573"/>
                <a:gd name="connsiteY69" fmla="*/ 558103 h 892155"/>
                <a:gd name="connsiteX70" fmla="*/ 3246699 w 3310573"/>
                <a:gd name="connsiteY70" fmla="*/ 568845 h 892155"/>
                <a:gd name="connsiteX71" fmla="*/ 2187658 w 3310573"/>
                <a:gd name="connsiteY71" fmla="*/ 892155 h 892155"/>
                <a:gd name="connsiteX72" fmla="*/ 1655287 w 3310573"/>
                <a:gd name="connsiteY72" fmla="*/ 889213 h 892155"/>
                <a:gd name="connsiteX73" fmla="*/ 1122915 w 3310573"/>
                <a:gd name="connsiteY73" fmla="*/ 892155 h 892155"/>
                <a:gd name="connsiteX74" fmla="*/ 63874 w 3310573"/>
                <a:gd name="connsiteY74" fmla="*/ 568845 h 892155"/>
                <a:gd name="connsiteX75" fmla="*/ 121811 w 3310573"/>
                <a:gd name="connsiteY75" fmla="*/ 558103 h 892155"/>
                <a:gd name="connsiteX76" fmla="*/ 537014 w 3310573"/>
                <a:gd name="connsiteY76" fmla="*/ 750516 h 892155"/>
                <a:gd name="connsiteX77" fmla="*/ 697599 w 3310573"/>
                <a:gd name="connsiteY77" fmla="*/ 784657 h 892155"/>
                <a:gd name="connsiteX78" fmla="*/ 649812 w 3310573"/>
                <a:gd name="connsiteY78" fmla="*/ 771403 h 892155"/>
                <a:gd name="connsiteX79" fmla="*/ 148554 w 3310573"/>
                <a:gd name="connsiteY79" fmla="*/ 327076 h 892155"/>
                <a:gd name="connsiteX80" fmla="*/ 198935 w 3310573"/>
                <a:gd name="connsiteY80" fmla="*/ 327496 h 892155"/>
                <a:gd name="connsiteX81" fmla="*/ 882883 w 3310573"/>
                <a:gd name="connsiteY81" fmla="*/ 784825 h 892155"/>
                <a:gd name="connsiteX82" fmla="*/ 975848 w 3310573"/>
                <a:gd name="connsiteY82" fmla="*/ 800361 h 892155"/>
                <a:gd name="connsiteX83" fmla="*/ 957673 w 3310573"/>
                <a:gd name="connsiteY83" fmla="*/ 795962 h 892155"/>
                <a:gd name="connsiteX84" fmla="*/ 396769 w 3310573"/>
                <a:gd name="connsiteY84" fmla="*/ 433539 h 892155"/>
                <a:gd name="connsiteX85" fmla="*/ 448644 w 3310573"/>
                <a:gd name="connsiteY85" fmla="*/ 429869 h 892155"/>
                <a:gd name="connsiteX86" fmla="*/ 1196404 w 3310573"/>
                <a:gd name="connsiteY86" fmla="*/ 801196 h 892155"/>
                <a:gd name="connsiteX87" fmla="*/ 1204414 w 3310573"/>
                <a:gd name="connsiteY87" fmla="*/ 802355 h 892155"/>
                <a:gd name="connsiteX88" fmla="*/ 1101598 w 3310573"/>
                <a:gd name="connsiteY88" fmla="*/ 762270 h 892155"/>
                <a:gd name="connsiteX89" fmla="*/ 782573 w 3310573"/>
                <a:gd name="connsiteY89" fmla="*/ 515218 h 892155"/>
                <a:gd name="connsiteX90" fmla="*/ 835042 w 3310573"/>
                <a:gd name="connsiteY90" fmla="*/ 506118 h 892155"/>
                <a:gd name="connsiteX91" fmla="*/ 1252282 w 3310573"/>
                <a:gd name="connsiteY91" fmla="*/ 767481 h 892155"/>
                <a:gd name="connsiteX92" fmla="*/ 1280807 w 3310573"/>
                <a:gd name="connsiteY92" fmla="*/ 775219 h 892155"/>
                <a:gd name="connsiteX93" fmla="*/ 1198757 w 3310573"/>
                <a:gd name="connsiteY93" fmla="*/ 726620 h 892155"/>
                <a:gd name="connsiteX94" fmla="*/ 959319 w 3310573"/>
                <a:gd name="connsiteY94" fmla="*/ 314497 h 892155"/>
                <a:gd name="connsiteX95" fmla="*/ 1066550 w 3310573"/>
                <a:gd name="connsiteY95" fmla="*/ 317499 h 892155"/>
                <a:gd name="connsiteX96" fmla="*/ 1234157 w 3310573"/>
                <a:gd name="connsiteY96" fmla="*/ 623783 h 892155"/>
                <a:gd name="connsiteX97" fmla="*/ 1326531 w 3310573"/>
                <a:gd name="connsiteY97" fmla="*/ 680875 h 892155"/>
                <a:gd name="connsiteX98" fmla="*/ 1288125 w 3310573"/>
                <a:gd name="connsiteY98" fmla="*/ 638487 h 892155"/>
                <a:gd name="connsiteX99" fmla="*/ 1226820 w 3310573"/>
                <a:gd name="connsiteY99" fmla="*/ 145569 h 892155"/>
                <a:gd name="connsiteX100" fmla="*/ 1329387 w 3310573"/>
                <a:gd name="connsiteY100" fmla="*/ 178207 h 892155"/>
                <a:gd name="connsiteX101" fmla="*/ 1382767 w 3310573"/>
                <a:gd name="connsiteY101" fmla="*/ 586363 h 892155"/>
                <a:gd name="connsiteX102" fmla="*/ 1448330 w 3310573"/>
                <a:gd name="connsiteY102" fmla="*/ 654579 h 892155"/>
                <a:gd name="connsiteX103" fmla="*/ 1479409 w 3310573"/>
                <a:gd name="connsiteY103" fmla="*/ 676486 h 892155"/>
                <a:gd name="connsiteX104" fmla="*/ 1452391 w 3310573"/>
                <a:gd name="connsiteY104" fmla="*/ 644516 h 892155"/>
                <a:gd name="connsiteX105" fmla="*/ 1391666 w 3310573"/>
                <a:gd name="connsiteY105" fmla="*/ 520657 h 892155"/>
                <a:gd name="connsiteX106" fmla="*/ 1475271 w 3310573"/>
                <a:gd name="connsiteY106" fmla="*/ 0 h 892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3310573" h="892155">
                  <a:moveTo>
                    <a:pt x="3253423" y="428451"/>
                  </a:moveTo>
                  <a:cubicBezTo>
                    <a:pt x="3284986" y="428451"/>
                    <a:pt x="3310573" y="454038"/>
                    <a:pt x="3310573" y="485601"/>
                  </a:cubicBezTo>
                  <a:cubicBezTo>
                    <a:pt x="3310573" y="517164"/>
                    <a:pt x="3284986" y="542751"/>
                    <a:pt x="3253423" y="542751"/>
                  </a:cubicBezTo>
                  <a:cubicBezTo>
                    <a:pt x="3221860" y="542751"/>
                    <a:pt x="3196273" y="517164"/>
                    <a:pt x="3196273" y="485601"/>
                  </a:cubicBezTo>
                  <a:cubicBezTo>
                    <a:pt x="3196273" y="454038"/>
                    <a:pt x="3221860" y="428451"/>
                    <a:pt x="3253423" y="428451"/>
                  </a:cubicBezTo>
                  <a:close/>
                  <a:moveTo>
                    <a:pt x="57150" y="428451"/>
                  </a:moveTo>
                  <a:cubicBezTo>
                    <a:pt x="88713" y="428451"/>
                    <a:pt x="114300" y="454038"/>
                    <a:pt x="114300" y="485601"/>
                  </a:cubicBezTo>
                  <a:cubicBezTo>
                    <a:pt x="114300" y="517164"/>
                    <a:pt x="88713" y="542751"/>
                    <a:pt x="57150" y="542751"/>
                  </a:cubicBezTo>
                  <a:cubicBezTo>
                    <a:pt x="25587" y="542751"/>
                    <a:pt x="0" y="517164"/>
                    <a:pt x="0" y="485601"/>
                  </a:cubicBezTo>
                  <a:cubicBezTo>
                    <a:pt x="0" y="454038"/>
                    <a:pt x="25587" y="428451"/>
                    <a:pt x="57150" y="428451"/>
                  </a:cubicBezTo>
                  <a:close/>
                  <a:moveTo>
                    <a:pt x="2898617" y="290339"/>
                  </a:moveTo>
                  <a:cubicBezTo>
                    <a:pt x="2930180" y="290339"/>
                    <a:pt x="2955767" y="315926"/>
                    <a:pt x="2955767" y="347489"/>
                  </a:cubicBezTo>
                  <a:cubicBezTo>
                    <a:pt x="2955767" y="379052"/>
                    <a:pt x="2930180" y="404639"/>
                    <a:pt x="2898617" y="404639"/>
                  </a:cubicBezTo>
                  <a:cubicBezTo>
                    <a:pt x="2867054" y="404639"/>
                    <a:pt x="2841467" y="379052"/>
                    <a:pt x="2841467" y="347489"/>
                  </a:cubicBezTo>
                  <a:cubicBezTo>
                    <a:pt x="2841467" y="315926"/>
                    <a:pt x="2867054" y="290339"/>
                    <a:pt x="2898617" y="290339"/>
                  </a:cubicBezTo>
                  <a:close/>
                  <a:moveTo>
                    <a:pt x="411956" y="290339"/>
                  </a:moveTo>
                  <a:cubicBezTo>
                    <a:pt x="443519" y="290339"/>
                    <a:pt x="469106" y="315926"/>
                    <a:pt x="469106" y="347489"/>
                  </a:cubicBezTo>
                  <a:cubicBezTo>
                    <a:pt x="469106" y="379052"/>
                    <a:pt x="443519" y="404639"/>
                    <a:pt x="411956" y="404639"/>
                  </a:cubicBezTo>
                  <a:cubicBezTo>
                    <a:pt x="380393" y="404639"/>
                    <a:pt x="354806" y="379052"/>
                    <a:pt x="354806" y="347489"/>
                  </a:cubicBezTo>
                  <a:cubicBezTo>
                    <a:pt x="354806" y="315926"/>
                    <a:pt x="380393" y="290339"/>
                    <a:pt x="411956" y="290339"/>
                  </a:cubicBezTo>
                  <a:close/>
                  <a:moveTo>
                    <a:pt x="3134361" y="190326"/>
                  </a:moveTo>
                  <a:cubicBezTo>
                    <a:pt x="3165924" y="190326"/>
                    <a:pt x="3191511" y="215913"/>
                    <a:pt x="3191511" y="247476"/>
                  </a:cubicBezTo>
                  <a:cubicBezTo>
                    <a:pt x="3191511" y="279039"/>
                    <a:pt x="3165924" y="304626"/>
                    <a:pt x="3134361" y="304626"/>
                  </a:cubicBezTo>
                  <a:cubicBezTo>
                    <a:pt x="3102798" y="304626"/>
                    <a:pt x="3077211" y="279039"/>
                    <a:pt x="3077211" y="247476"/>
                  </a:cubicBezTo>
                  <a:cubicBezTo>
                    <a:pt x="3077211" y="215913"/>
                    <a:pt x="3102798" y="190326"/>
                    <a:pt x="3134361" y="190326"/>
                  </a:cubicBezTo>
                  <a:close/>
                  <a:moveTo>
                    <a:pt x="176212" y="190326"/>
                  </a:moveTo>
                  <a:cubicBezTo>
                    <a:pt x="207775" y="190326"/>
                    <a:pt x="233362" y="215913"/>
                    <a:pt x="233362" y="247476"/>
                  </a:cubicBezTo>
                  <a:cubicBezTo>
                    <a:pt x="233362" y="279039"/>
                    <a:pt x="207775" y="304626"/>
                    <a:pt x="176212" y="304626"/>
                  </a:cubicBezTo>
                  <a:cubicBezTo>
                    <a:pt x="144649" y="304626"/>
                    <a:pt x="119062" y="279039"/>
                    <a:pt x="119062" y="247476"/>
                  </a:cubicBezTo>
                  <a:cubicBezTo>
                    <a:pt x="119062" y="215913"/>
                    <a:pt x="144649" y="190326"/>
                    <a:pt x="176212" y="190326"/>
                  </a:cubicBezTo>
                  <a:close/>
                  <a:moveTo>
                    <a:pt x="1475271" y="0"/>
                  </a:moveTo>
                  <a:lnTo>
                    <a:pt x="1560582" y="64932"/>
                  </a:lnTo>
                  <a:cubicBezTo>
                    <a:pt x="1469138" y="185073"/>
                    <a:pt x="1443784" y="342966"/>
                    <a:pt x="1493017" y="485696"/>
                  </a:cubicBezTo>
                  <a:cubicBezTo>
                    <a:pt x="1517634" y="557062"/>
                    <a:pt x="1559268" y="619915"/>
                    <a:pt x="1613007" y="669704"/>
                  </a:cubicBezTo>
                  <a:lnTo>
                    <a:pt x="1655287" y="700232"/>
                  </a:lnTo>
                  <a:lnTo>
                    <a:pt x="1697566" y="669704"/>
                  </a:lnTo>
                  <a:cubicBezTo>
                    <a:pt x="1751305" y="619915"/>
                    <a:pt x="1792940" y="557062"/>
                    <a:pt x="1817556" y="485696"/>
                  </a:cubicBezTo>
                  <a:cubicBezTo>
                    <a:pt x="1866789" y="342966"/>
                    <a:pt x="1841435" y="185073"/>
                    <a:pt x="1749991" y="64932"/>
                  </a:cubicBezTo>
                  <a:lnTo>
                    <a:pt x="1835302" y="0"/>
                  </a:lnTo>
                  <a:cubicBezTo>
                    <a:pt x="1948456" y="148664"/>
                    <a:pt x="1979828" y="344041"/>
                    <a:pt x="1918907" y="520657"/>
                  </a:cubicBezTo>
                  <a:cubicBezTo>
                    <a:pt x="1903677" y="564811"/>
                    <a:pt x="1883182" y="606332"/>
                    <a:pt x="1858182" y="644516"/>
                  </a:cubicBezTo>
                  <a:lnTo>
                    <a:pt x="1831164" y="676486"/>
                  </a:lnTo>
                  <a:lnTo>
                    <a:pt x="1862243" y="654579"/>
                  </a:lnTo>
                  <a:cubicBezTo>
                    <a:pt x="1886513" y="633823"/>
                    <a:pt x="1908501" y="611007"/>
                    <a:pt x="1927806" y="586363"/>
                  </a:cubicBezTo>
                  <a:cubicBezTo>
                    <a:pt x="2022603" y="465352"/>
                    <a:pt x="2042454" y="313568"/>
                    <a:pt x="1981186" y="178207"/>
                  </a:cubicBezTo>
                  <a:lnTo>
                    <a:pt x="2083753" y="145569"/>
                  </a:lnTo>
                  <a:cubicBezTo>
                    <a:pt x="2153279" y="309156"/>
                    <a:pt x="2130607" y="491446"/>
                    <a:pt x="2022448" y="638487"/>
                  </a:cubicBezTo>
                  <a:lnTo>
                    <a:pt x="1984042" y="680875"/>
                  </a:lnTo>
                  <a:lnTo>
                    <a:pt x="2076416" y="623783"/>
                  </a:lnTo>
                  <a:cubicBezTo>
                    <a:pt x="2189315" y="540259"/>
                    <a:pt x="2252874" y="432476"/>
                    <a:pt x="2244023" y="317499"/>
                  </a:cubicBezTo>
                  <a:lnTo>
                    <a:pt x="2351254" y="314497"/>
                  </a:lnTo>
                  <a:cubicBezTo>
                    <a:pt x="2361644" y="472641"/>
                    <a:pt x="2269796" y="619743"/>
                    <a:pt x="2111816" y="726620"/>
                  </a:cubicBezTo>
                  <a:lnTo>
                    <a:pt x="2029766" y="775219"/>
                  </a:lnTo>
                  <a:lnTo>
                    <a:pt x="2058291" y="767481"/>
                  </a:lnTo>
                  <a:cubicBezTo>
                    <a:pt x="2249385" y="707129"/>
                    <a:pt x="2398280" y="615912"/>
                    <a:pt x="2475531" y="506118"/>
                  </a:cubicBezTo>
                  <a:lnTo>
                    <a:pt x="2528000" y="515218"/>
                  </a:lnTo>
                  <a:cubicBezTo>
                    <a:pt x="2465400" y="612848"/>
                    <a:pt x="2353738" y="697576"/>
                    <a:pt x="2208975" y="762270"/>
                  </a:cubicBezTo>
                  <a:lnTo>
                    <a:pt x="2106159" y="802355"/>
                  </a:lnTo>
                  <a:lnTo>
                    <a:pt x="2114169" y="801196"/>
                  </a:lnTo>
                  <a:cubicBezTo>
                    <a:pt x="2498063" y="733515"/>
                    <a:pt x="2783197" y="596571"/>
                    <a:pt x="2861929" y="429869"/>
                  </a:cubicBezTo>
                  <a:lnTo>
                    <a:pt x="2913804" y="433539"/>
                  </a:lnTo>
                  <a:cubicBezTo>
                    <a:pt x="2850516" y="583668"/>
                    <a:pt x="2643331" y="712465"/>
                    <a:pt x="2352900" y="795962"/>
                  </a:cubicBezTo>
                  <a:lnTo>
                    <a:pt x="2334725" y="800361"/>
                  </a:lnTo>
                  <a:lnTo>
                    <a:pt x="2427690" y="784825"/>
                  </a:lnTo>
                  <a:cubicBezTo>
                    <a:pt x="2847099" y="696172"/>
                    <a:pt x="3122481" y="522420"/>
                    <a:pt x="3111638" y="327496"/>
                  </a:cubicBezTo>
                  <a:lnTo>
                    <a:pt x="3162019" y="327076"/>
                  </a:lnTo>
                  <a:cubicBezTo>
                    <a:pt x="3170826" y="504463"/>
                    <a:pt x="2975856" y="665924"/>
                    <a:pt x="2660761" y="771403"/>
                  </a:cubicBezTo>
                  <a:lnTo>
                    <a:pt x="2612974" y="784657"/>
                  </a:lnTo>
                  <a:lnTo>
                    <a:pt x="2773559" y="750516"/>
                  </a:lnTo>
                  <a:cubicBezTo>
                    <a:pt x="2948627" y="701540"/>
                    <a:pt x="3092515" y="635868"/>
                    <a:pt x="3188762" y="558103"/>
                  </a:cubicBezTo>
                  <a:lnTo>
                    <a:pt x="3246699" y="568845"/>
                  </a:lnTo>
                  <a:cubicBezTo>
                    <a:pt x="3053073" y="744118"/>
                    <a:pt x="2652985" y="866259"/>
                    <a:pt x="2187658" y="892155"/>
                  </a:cubicBezTo>
                  <a:lnTo>
                    <a:pt x="1655287" y="889213"/>
                  </a:lnTo>
                  <a:lnTo>
                    <a:pt x="1122915" y="892155"/>
                  </a:lnTo>
                  <a:cubicBezTo>
                    <a:pt x="657588" y="866259"/>
                    <a:pt x="257500" y="744118"/>
                    <a:pt x="63874" y="568845"/>
                  </a:cubicBezTo>
                  <a:lnTo>
                    <a:pt x="121811" y="558103"/>
                  </a:lnTo>
                  <a:cubicBezTo>
                    <a:pt x="218058" y="635868"/>
                    <a:pt x="361946" y="701540"/>
                    <a:pt x="537014" y="750516"/>
                  </a:cubicBezTo>
                  <a:lnTo>
                    <a:pt x="697599" y="784657"/>
                  </a:lnTo>
                  <a:lnTo>
                    <a:pt x="649812" y="771403"/>
                  </a:lnTo>
                  <a:cubicBezTo>
                    <a:pt x="334717" y="665924"/>
                    <a:pt x="139747" y="504463"/>
                    <a:pt x="148554" y="327076"/>
                  </a:cubicBezTo>
                  <a:lnTo>
                    <a:pt x="198935" y="327496"/>
                  </a:lnTo>
                  <a:cubicBezTo>
                    <a:pt x="188092" y="522420"/>
                    <a:pt x="463474" y="696172"/>
                    <a:pt x="882883" y="784825"/>
                  </a:cubicBezTo>
                  <a:lnTo>
                    <a:pt x="975848" y="800361"/>
                  </a:lnTo>
                  <a:lnTo>
                    <a:pt x="957673" y="795962"/>
                  </a:lnTo>
                  <a:cubicBezTo>
                    <a:pt x="667242" y="712465"/>
                    <a:pt x="460057" y="583668"/>
                    <a:pt x="396769" y="433539"/>
                  </a:cubicBezTo>
                  <a:lnTo>
                    <a:pt x="448644" y="429869"/>
                  </a:lnTo>
                  <a:cubicBezTo>
                    <a:pt x="527376" y="596571"/>
                    <a:pt x="812510" y="733515"/>
                    <a:pt x="1196404" y="801196"/>
                  </a:cubicBezTo>
                  <a:lnTo>
                    <a:pt x="1204414" y="802355"/>
                  </a:lnTo>
                  <a:lnTo>
                    <a:pt x="1101598" y="762270"/>
                  </a:lnTo>
                  <a:cubicBezTo>
                    <a:pt x="956835" y="697576"/>
                    <a:pt x="845173" y="612848"/>
                    <a:pt x="782573" y="515218"/>
                  </a:cubicBezTo>
                  <a:lnTo>
                    <a:pt x="835042" y="506118"/>
                  </a:lnTo>
                  <a:cubicBezTo>
                    <a:pt x="912293" y="615912"/>
                    <a:pt x="1061188" y="707129"/>
                    <a:pt x="1252282" y="767481"/>
                  </a:cubicBezTo>
                  <a:lnTo>
                    <a:pt x="1280807" y="775219"/>
                  </a:lnTo>
                  <a:lnTo>
                    <a:pt x="1198757" y="726620"/>
                  </a:lnTo>
                  <a:cubicBezTo>
                    <a:pt x="1040777" y="619743"/>
                    <a:pt x="948929" y="472641"/>
                    <a:pt x="959319" y="314497"/>
                  </a:cubicBezTo>
                  <a:lnTo>
                    <a:pt x="1066550" y="317499"/>
                  </a:lnTo>
                  <a:cubicBezTo>
                    <a:pt x="1057699" y="432476"/>
                    <a:pt x="1121258" y="540259"/>
                    <a:pt x="1234157" y="623783"/>
                  </a:cubicBezTo>
                  <a:lnTo>
                    <a:pt x="1326531" y="680875"/>
                  </a:lnTo>
                  <a:lnTo>
                    <a:pt x="1288125" y="638487"/>
                  </a:lnTo>
                  <a:cubicBezTo>
                    <a:pt x="1179966" y="491446"/>
                    <a:pt x="1157294" y="309156"/>
                    <a:pt x="1226820" y="145569"/>
                  </a:cubicBezTo>
                  <a:lnTo>
                    <a:pt x="1329387" y="178207"/>
                  </a:lnTo>
                  <a:cubicBezTo>
                    <a:pt x="1268119" y="313568"/>
                    <a:pt x="1287970" y="465352"/>
                    <a:pt x="1382767" y="586363"/>
                  </a:cubicBezTo>
                  <a:cubicBezTo>
                    <a:pt x="1402072" y="611007"/>
                    <a:pt x="1424060" y="633823"/>
                    <a:pt x="1448330" y="654579"/>
                  </a:cubicBezTo>
                  <a:lnTo>
                    <a:pt x="1479409" y="676486"/>
                  </a:lnTo>
                  <a:lnTo>
                    <a:pt x="1452391" y="644516"/>
                  </a:lnTo>
                  <a:cubicBezTo>
                    <a:pt x="1427391" y="606332"/>
                    <a:pt x="1406896" y="564811"/>
                    <a:pt x="1391666" y="520657"/>
                  </a:cubicBezTo>
                  <a:cubicBezTo>
                    <a:pt x="1330745" y="344041"/>
                    <a:pt x="1362117" y="148664"/>
                    <a:pt x="14752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台形 587"/>
            <p:cNvSpPr/>
            <p:nvPr/>
          </p:nvSpPr>
          <p:spPr>
            <a:xfrm rot="10800000">
              <a:off x="1933893" y="2592717"/>
              <a:ext cx="214312" cy="935657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097754" y="1108245"/>
            <a:ext cx="1672682" cy="1198872"/>
            <a:chOff x="4097754" y="1108245"/>
            <a:chExt cx="1672682" cy="1198872"/>
          </a:xfrm>
        </p:grpSpPr>
        <p:grpSp>
          <p:nvGrpSpPr>
            <p:cNvPr id="624" name="グループ化 623"/>
            <p:cNvGrpSpPr/>
            <p:nvPr/>
          </p:nvGrpSpPr>
          <p:grpSpPr>
            <a:xfrm>
              <a:off x="4097754" y="1108245"/>
              <a:ext cx="1672682" cy="485810"/>
              <a:chOff x="3165800" y="431800"/>
              <a:chExt cx="3491789" cy="1014147"/>
            </a:xfrm>
          </p:grpSpPr>
          <p:sp>
            <p:nvSpPr>
              <p:cNvPr id="625" name="フリーフォーム 624"/>
              <p:cNvSpPr/>
              <p:nvPr/>
            </p:nvSpPr>
            <p:spPr>
              <a:xfrm>
                <a:off x="3771183" y="601371"/>
                <a:ext cx="1143522" cy="844575"/>
              </a:xfrm>
              <a:custGeom>
                <a:avLst/>
                <a:gdLst>
                  <a:gd name="connsiteX0" fmla="*/ 1612707 w 1666830"/>
                  <a:gd name="connsiteY0" fmla="*/ 835024 h 1148616"/>
                  <a:gd name="connsiteX1" fmla="*/ 1610422 w 1666830"/>
                  <a:gd name="connsiteY1" fmla="*/ 838263 h 1148616"/>
                  <a:gd name="connsiteX2" fmla="*/ 1611642 w 1666830"/>
                  <a:gd name="connsiteY2" fmla="*/ 836868 h 1148616"/>
                  <a:gd name="connsiteX3" fmla="*/ 1646122 w 1666830"/>
                  <a:gd name="connsiteY3" fmla="*/ 787676 h 1148616"/>
                  <a:gd name="connsiteX4" fmla="*/ 1645840 w 1666830"/>
                  <a:gd name="connsiteY4" fmla="*/ 788076 h 1148616"/>
                  <a:gd name="connsiteX5" fmla="*/ 1645660 w 1666830"/>
                  <a:gd name="connsiteY5" fmla="*/ 788512 h 1148616"/>
                  <a:gd name="connsiteX6" fmla="*/ 1661416 w 1666830"/>
                  <a:gd name="connsiteY6" fmla="*/ 761126 h 1148616"/>
                  <a:gd name="connsiteX7" fmla="*/ 1661395 w 1666830"/>
                  <a:gd name="connsiteY7" fmla="*/ 761176 h 1148616"/>
                  <a:gd name="connsiteX8" fmla="*/ 1661601 w 1666830"/>
                  <a:gd name="connsiteY8" fmla="*/ 761181 h 1148616"/>
                  <a:gd name="connsiteX9" fmla="*/ 1661661 w 1666830"/>
                  <a:gd name="connsiteY9" fmla="*/ 761149 h 1148616"/>
                  <a:gd name="connsiteX10" fmla="*/ 1657083 w 1666830"/>
                  <a:gd name="connsiteY10" fmla="*/ 760731 h 1148616"/>
                  <a:gd name="connsiteX11" fmla="*/ 1656946 w 1666830"/>
                  <a:gd name="connsiteY11" fmla="*/ 761064 h 1148616"/>
                  <a:gd name="connsiteX12" fmla="*/ 1660756 w 1666830"/>
                  <a:gd name="connsiteY12" fmla="*/ 761160 h 1148616"/>
                  <a:gd name="connsiteX13" fmla="*/ 1660805 w 1666830"/>
                  <a:gd name="connsiteY13" fmla="*/ 761070 h 1148616"/>
                  <a:gd name="connsiteX14" fmla="*/ 1227284 w 1666830"/>
                  <a:gd name="connsiteY14" fmla="*/ 0 h 1148616"/>
                  <a:gd name="connsiteX15" fmla="*/ 1205446 w 1666830"/>
                  <a:gd name="connsiteY15" fmla="*/ 520149 h 1148616"/>
                  <a:gd name="connsiteX16" fmla="*/ 1594665 w 1666830"/>
                  <a:gd name="connsiteY16" fmla="*/ 759499 h 1148616"/>
                  <a:gd name="connsiteX17" fmla="*/ 1654906 w 1666830"/>
                  <a:gd name="connsiteY17" fmla="*/ 761013 h 1148616"/>
                  <a:gd name="connsiteX18" fmla="*/ 1655149 w 1666830"/>
                  <a:gd name="connsiteY18" fmla="*/ 760554 h 1148616"/>
                  <a:gd name="connsiteX19" fmla="*/ 1584372 w 1666830"/>
                  <a:gd name="connsiteY19" fmla="*/ 754099 h 1148616"/>
                  <a:gd name="connsiteX20" fmla="*/ 1257687 w 1666830"/>
                  <a:gd name="connsiteY20" fmla="*/ 391444 h 1148616"/>
                  <a:gd name="connsiteX21" fmla="*/ 1666829 w 1666830"/>
                  <a:gd name="connsiteY21" fmla="*/ 21270 h 1148616"/>
                  <a:gd name="connsiteX22" fmla="*/ 1431871 w 1666830"/>
                  <a:gd name="connsiteY22" fmla="*/ 391445 h 1148616"/>
                  <a:gd name="connsiteX23" fmla="*/ 1568736 w 1666830"/>
                  <a:gd name="connsiteY23" fmla="*/ 692806 h 1148616"/>
                  <a:gd name="connsiteX24" fmla="*/ 1657901 w 1666830"/>
                  <a:gd name="connsiteY24" fmla="*/ 755356 h 1148616"/>
                  <a:gd name="connsiteX25" fmla="*/ 1664134 w 1666830"/>
                  <a:gd name="connsiteY25" fmla="*/ 743582 h 1148616"/>
                  <a:gd name="connsiteX26" fmla="*/ 1658981 w 1666830"/>
                  <a:gd name="connsiteY26" fmla="*/ 756115 h 1148616"/>
                  <a:gd name="connsiteX27" fmla="*/ 1662269 w 1666830"/>
                  <a:gd name="connsiteY27" fmla="*/ 758421 h 1148616"/>
                  <a:gd name="connsiteX28" fmla="*/ 1663511 w 1666830"/>
                  <a:gd name="connsiteY28" fmla="*/ 756169 h 1148616"/>
                  <a:gd name="connsiteX29" fmla="*/ 1663513 w 1666830"/>
                  <a:gd name="connsiteY29" fmla="*/ 756170 h 1148616"/>
                  <a:gd name="connsiteX30" fmla="*/ 1662494 w 1666830"/>
                  <a:gd name="connsiteY30" fmla="*/ 758578 h 1148616"/>
                  <a:gd name="connsiteX31" fmla="*/ 1664193 w 1666830"/>
                  <a:gd name="connsiteY31" fmla="*/ 759770 h 1148616"/>
                  <a:gd name="connsiteX32" fmla="*/ 1666828 w 1666830"/>
                  <a:gd name="connsiteY32" fmla="*/ 758336 h 1148616"/>
                  <a:gd name="connsiteX33" fmla="*/ 1665278 w 1666830"/>
                  <a:gd name="connsiteY33" fmla="*/ 760532 h 1148616"/>
                  <a:gd name="connsiteX34" fmla="*/ 1666375 w 1666830"/>
                  <a:gd name="connsiteY34" fmla="*/ 761301 h 1148616"/>
                  <a:gd name="connsiteX35" fmla="*/ 1666828 w 1666830"/>
                  <a:gd name="connsiteY35" fmla="*/ 761312 h 1148616"/>
                  <a:gd name="connsiteX36" fmla="*/ 1666565 w 1666830"/>
                  <a:gd name="connsiteY36" fmla="*/ 761434 h 1148616"/>
                  <a:gd name="connsiteX37" fmla="*/ 1666830 w 1666830"/>
                  <a:gd name="connsiteY37" fmla="*/ 761620 h 1148616"/>
                  <a:gd name="connsiteX38" fmla="*/ 1666829 w 1666830"/>
                  <a:gd name="connsiteY38" fmla="*/ 761619 h 1148616"/>
                  <a:gd name="connsiteX39" fmla="*/ 1666272 w 1666830"/>
                  <a:gd name="connsiteY39" fmla="*/ 761569 h 1148616"/>
                  <a:gd name="connsiteX40" fmla="*/ 1663712 w 1666830"/>
                  <a:gd name="connsiteY40" fmla="*/ 762751 h 1148616"/>
                  <a:gd name="connsiteX41" fmla="*/ 1656261 w 1666830"/>
                  <a:gd name="connsiteY41" fmla="*/ 773311 h 1148616"/>
                  <a:gd name="connsiteX42" fmla="*/ 1621654 w 1666830"/>
                  <a:gd name="connsiteY42" fmla="*/ 855100 h 1148616"/>
                  <a:gd name="connsiteX43" fmla="*/ 1610408 w 1666830"/>
                  <a:gd name="connsiteY43" fmla="*/ 869850 h 1148616"/>
                  <a:gd name="connsiteX44" fmla="*/ 1628898 w 1666830"/>
                  <a:gd name="connsiteY44" fmla="*/ 848360 h 1148616"/>
                  <a:gd name="connsiteX45" fmla="*/ 1666826 w 1666830"/>
                  <a:gd name="connsiteY45" fmla="*/ 775947 h 1148616"/>
                  <a:gd name="connsiteX46" fmla="*/ 1666829 w 1666830"/>
                  <a:gd name="connsiteY46" fmla="*/ 775947 h 1148616"/>
                  <a:gd name="connsiteX47" fmla="*/ 1518501 w 1666830"/>
                  <a:gd name="connsiteY47" fmla="*/ 980437 h 1148616"/>
                  <a:gd name="connsiteX48" fmla="*/ 1509302 w 1666830"/>
                  <a:gd name="connsiteY48" fmla="*/ 985541 h 1148616"/>
                  <a:gd name="connsiteX49" fmla="*/ 1423100 w 1666830"/>
                  <a:gd name="connsiteY49" fmla="*/ 1047795 h 1148616"/>
                  <a:gd name="connsiteX50" fmla="*/ 682807 w 1666830"/>
                  <a:gd name="connsiteY50" fmla="*/ 1106182 h 1148616"/>
                  <a:gd name="connsiteX51" fmla="*/ 13035 w 1666830"/>
                  <a:gd name="connsiteY51" fmla="*/ 344378 h 1148616"/>
                  <a:gd name="connsiteX52" fmla="*/ 694276 w 1666830"/>
                  <a:gd name="connsiteY52" fmla="*/ 1063379 h 1148616"/>
                  <a:gd name="connsiteX53" fmla="*/ 852802 w 1666830"/>
                  <a:gd name="connsiteY53" fmla="*/ 1095238 h 1148616"/>
                  <a:gd name="connsiteX54" fmla="*/ 960203 w 1666830"/>
                  <a:gd name="connsiteY54" fmla="*/ 1102682 h 1148616"/>
                  <a:gd name="connsiteX55" fmla="*/ 821890 w 1666830"/>
                  <a:gd name="connsiteY55" fmla="*/ 1077195 h 1148616"/>
                  <a:gd name="connsiteX56" fmla="*/ 253535 w 1666830"/>
                  <a:gd name="connsiteY56" fmla="*/ 378367 h 1148616"/>
                  <a:gd name="connsiteX57" fmla="*/ 832652 w 1666830"/>
                  <a:gd name="connsiteY57" fmla="*/ 1037022 h 1148616"/>
                  <a:gd name="connsiteX58" fmla="*/ 969917 w 1666830"/>
                  <a:gd name="connsiteY58" fmla="*/ 1063837 h 1148616"/>
                  <a:gd name="connsiteX59" fmla="*/ 971135 w 1666830"/>
                  <a:gd name="connsiteY59" fmla="*/ 1063901 h 1148616"/>
                  <a:gd name="connsiteX60" fmla="*/ 929179 w 1666830"/>
                  <a:gd name="connsiteY60" fmla="*/ 1055704 h 1148616"/>
                  <a:gd name="connsiteX61" fmla="*/ 448751 w 1666830"/>
                  <a:gd name="connsiteY61" fmla="*/ 417921 h 1148616"/>
                  <a:gd name="connsiteX62" fmla="*/ 939205 w 1666830"/>
                  <a:gd name="connsiteY62" fmla="*/ 1018287 h 1148616"/>
                  <a:gd name="connsiteX63" fmla="*/ 1006767 w 1666830"/>
                  <a:gd name="connsiteY63" fmla="*/ 1032398 h 1148616"/>
                  <a:gd name="connsiteX64" fmla="*/ 945871 w 1666830"/>
                  <a:gd name="connsiteY64" fmla="*/ 1010718 h 1148616"/>
                  <a:gd name="connsiteX65" fmla="*/ 644853 w 1666830"/>
                  <a:gd name="connsiteY65" fmla="*/ 502110 h 1148616"/>
                  <a:gd name="connsiteX66" fmla="*/ 1055237 w 1666830"/>
                  <a:gd name="connsiteY66" fmla="*/ 1014483 h 1148616"/>
                  <a:gd name="connsiteX67" fmla="*/ 1252322 w 1666830"/>
                  <a:gd name="connsiteY67" fmla="*/ 1036392 h 1148616"/>
                  <a:gd name="connsiteX68" fmla="*/ 1253510 w 1666830"/>
                  <a:gd name="connsiteY68" fmla="*/ 1036244 h 1148616"/>
                  <a:gd name="connsiteX69" fmla="*/ 1283738 w 1666830"/>
                  <a:gd name="connsiteY69" fmla="*/ 1032094 h 1148616"/>
                  <a:gd name="connsiteX70" fmla="*/ 1556587 w 1666830"/>
                  <a:gd name="connsiteY70" fmla="*/ 899827 h 1148616"/>
                  <a:gd name="connsiteX71" fmla="*/ 1604120 w 1666830"/>
                  <a:gd name="connsiteY71" fmla="*/ 845469 h 1148616"/>
                  <a:gd name="connsiteX72" fmla="*/ 1547481 w 1666830"/>
                  <a:gd name="connsiteY72" fmla="*/ 902027 h 1148616"/>
                  <a:gd name="connsiteX73" fmla="*/ 1022337 w 1666830"/>
                  <a:gd name="connsiteY73" fmla="*/ 966034 h 1148616"/>
                  <a:gd name="connsiteX74" fmla="*/ 879964 w 1666830"/>
                  <a:gd name="connsiteY74" fmla="*/ 304039 h 1148616"/>
                  <a:gd name="connsiteX75" fmla="*/ 1129220 w 1666830"/>
                  <a:gd name="connsiteY75" fmla="*/ 780907 h 1148616"/>
                  <a:gd name="connsiteX76" fmla="*/ 1481698 w 1666830"/>
                  <a:gd name="connsiteY76" fmla="*/ 834004 h 1148616"/>
                  <a:gd name="connsiteX77" fmla="*/ 1568776 w 1666830"/>
                  <a:gd name="connsiteY77" fmla="*/ 804883 h 1148616"/>
                  <a:gd name="connsiteX78" fmla="*/ 1577572 w 1666830"/>
                  <a:gd name="connsiteY78" fmla="*/ 802533 h 1148616"/>
                  <a:gd name="connsiteX79" fmla="*/ 1582216 w 1666830"/>
                  <a:gd name="connsiteY79" fmla="*/ 800388 h 1148616"/>
                  <a:gd name="connsiteX80" fmla="*/ 1601299 w 1666830"/>
                  <a:gd name="connsiteY80" fmla="*/ 794006 h 1148616"/>
                  <a:gd name="connsiteX81" fmla="*/ 1630758 w 1666830"/>
                  <a:gd name="connsiteY81" fmla="*/ 777970 h 1148616"/>
                  <a:gd name="connsiteX82" fmla="*/ 1582216 w 1666830"/>
                  <a:gd name="connsiteY82" fmla="*/ 800388 h 1148616"/>
                  <a:gd name="connsiteX83" fmla="*/ 1568776 w 1666830"/>
                  <a:gd name="connsiteY83" fmla="*/ 804883 h 1148616"/>
                  <a:gd name="connsiteX84" fmla="*/ 1497316 w 1666830"/>
                  <a:gd name="connsiteY84" fmla="*/ 823976 h 1148616"/>
                  <a:gd name="connsiteX85" fmla="*/ 1026331 w 1666830"/>
                  <a:gd name="connsiteY85" fmla="*/ 623561 h 1148616"/>
                  <a:gd name="connsiteX86" fmla="*/ 1227284 w 1666830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0" h="1148616">
                    <a:moveTo>
                      <a:pt x="1612707" y="835024"/>
                    </a:moveTo>
                    <a:lnTo>
                      <a:pt x="1610422" y="838263"/>
                    </a:lnTo>
                    <a:lnTo>
                      <a:pt x="1611642" y="836868"/>
                    </a:lnTo>
                    <a:close/>
                    <a:moveTo>
                      <a:pt x="1646122" y="787676"/>
                    </a:moveTo>
                    <a:lnTo>
                      <a:pt x="1645840" y="788076"/>
                    </a:lnTo>
                    <a:lnTo>
                      <a:pt x="1645660" y="788512"/>
                    </a:lnTo>
                    <a:close/>
                    <a:moveTo>
                      <a:pt x="1661416" y="761126"/>
                    </a:moveTo>
                    <a:lnTo>
                      <a:pt x="1661395" y="761176"/>
                    </a:lnTo>
                    <a:lnTo>
                      <a:pt x="1661601" y="761181"/>
                    </a:lnTo>
                    <a:lnTo>
                      <a:pt x="1661661" y="761149"/>
                    </a:lnTo>
                    <a:close/>
                    <a:moveTo>
                      <a:pt x="1657083" y="760731"/>
                    </a:moveTo>
                    <a:lnTo>
                      <a:pt x="1656946" y="761064"/>
                    </a:lnTo>
                    <a:lnTo>
                      <a:pt x="1660756" y="761160"/>
                    </a:lnTo>
                    <a:lnTo>
                      <a:pt x="1660805" y="761070"/>
                    </a:lnTo>
                    <a:close/>
                    <a:moveTo>
                      <a:pt x="1227284" y="0"/>
                    </a:moveTo>
                    <a:cubicBezTo>
                      <a:pt x="1123274" y="165371"/>
                      <a:pt x="1114959" y="363421"/>
                      <a:pt x="1205446" y="520149"/>
                    </a:cubicBezTo>
                    <a:cubicBezTo>
                      <a:pt x="1284622" y="657286"/>
                      <a:pt x="1429019" y="744731"/>
                      <a:pt x="1594665" y="759499"/>
                    </a:cubicBezTo>
                    <a:lnTo>
                      <a:pt x="1654906" y="761013"/>
                    </a:lnTo>
                    <a:lnTo>
                      <a:pt x="1655149" y="760554"/>
                    </a:lnTo>
                    <a:lnTo>
                      <a:pt x="1584372" y="754099"/>
                    </a:lnTo>
                    <a:cubicBezTo>
                      <a:pt x="1397934" y="719582"/>
                      <a:pt x="1257687" y="570331"/>
                      <a:pt x="1257687" y="391444"/>
                    </a:cubicBezTo>
                    <a:cubicBezTo>
                      <a:pt x="1257687" y="187002"/>
                      <a:pt x="1440867" y="21270"/>
                      <a:pt x="1666829" y="21270"/>
                    </a:cubicBezTo>
                    <a:cubicBezTo>
                      <a:pt x="1521332" y="98086"/>
                      <a:pt x="1431871" y="239032"/>
                      <a:pt x="1431871" y="391445"/>
                    </a:cubicBezTo>
                    <a:cubicBezTo>
                      <a:pt x="1431872" y="505754"/>
                      <a:pt x="1482194" y="613614"/>
                      <a:pt x="1568736" y="692806"/>
                    </a:cubicBezTo>
                    <a:lnTo>
                      <a:pt x="1657901" y="755356"/>
                    </a:lnTo>
                    <a:lnTo>
                      <a:pt x="1664134" y="743582"/>
                    </a:lnTo>
                    <a:lnTo>
                      <a:pt x="1658981" y="756115"/>
                    </a:lnTo>
                    <a:lnTo>
                      <a:pt x="1662269" y="758421"/>
                    </a:lnTo>
                    <a:lnTo>
                      <a:pt x="1663511" y="756169"/>
                    </a:lnTo>
                    <a:lnTo>
                      <a:pt x="1663513" y="756170"/>
                    </a:lnTo>
                    <a:lnTo>
                      <a:pt x="1662494" y="758578"/>
                    </a:lnTo>
                    <a:lnTo>
                      <a:pt x="1664193" y="759770"/>
                    </a:lnTo>
                    <a:lnTo>
                      <a:pt x="1666828" y="758336"/>
                    </a:lnTo>
                    <a:lnTo>
                      <a:pt x="1665278" y="760532"/>
                    </a:lnTo>
                    <a:lnTo>
                      <a:pt x="1666375" y="761301"/>
                    </a:lnTo>
                    <a:lnTo>
                      <a:pt x="1666828" y="761312"/>
                    </a:lnTo>
                    <a:lnTo>
                      <a:pt x="1666565" y="761434"/>
                    </a:lnTo>
                    <a:lnTo>
                      <a:pt x="1666830" y="761620"/>
                    </a:lnTo>
                    <a:lnTo>
                      <a:pt x="1666829" y="761619"/>
                    </a:lnTo>
                    <a:lnTo>
                      <a:pt x="1666272" y="761569"/>
                    </a:lnTo>
                    <a:lnTo>
                      <a:pt x="1663712" y="762751"/>
                    </a:lnTo>
                    <a:lnTo>
                      <a:pt x="1656261" y="773311"/>
                    </a:lnTo>
                    <a:lnTo>
                      <a:pt x="1621654" y="855100"/>
                    </a:lnTo>
                    <a:lnTo>
                      <a:pt x="1610408" y="869850"/>
                    </a:lnTo>
                    <a:lnTo>
                      <a:pt x="1628898" y="848360"/>
                    </a:lnTo>
                    <a:cubicBezTo>
                      <a:pt x="1644225" y="825919"/>
                      <a:pt x="1656989" y="801734"/>
                      <a:pt x="1666826" y="775947"/>
                    </a:cubicBezTo>
                    <a:lnTo>
                      <a:pt x="1666829" y="775947"/>
                    </a:lnTo>
                    <a:cubicBezTo>
                      <a:pt x="1644211" y="860356"/>
                      <a:pt x="1591028" y="930152"/>
                      <a:pt x="1518501" y="980437"/>
                    </a:cubicBezTo>
                    <a:lnTo>
                      <a:pt x="1509302" y="985541"/>
                    </a:lnTo>
                    <a:lnTo>
                      <a:pt x="1423100" y="1047795"/>
                    </a:lnTo>
                    <a:cubicBezTo>
                      <a:pt x="1237848" y="1153060"/>
                      <a:pt x="964249" y="1181595"/>
                      <a:pt x="682807" y="1106182"/>
                    </a:cubicBezTo>
                    <a:cubicBezTo>
                      <a:pt x="232498" y="985522"/>
                      <a:pt x="-67369" y="644450"/>
                      <a:pt x="13035" y="344378"/>
                    </a:cubicBezTo>
                    <a:cubicBezTo>
                      <a:pt x="-27882" y="636546"/>
                      <a:pt x="268419" y="949271"/>
                      <a:pt x="694276" y="1063379"/>
                    </a:cubicBezTo>
                    <a:cubicBezTo>
                      <a:pt x="747508" y="1077643"/>
                      <a:pt x="800538" y="1088206"/>
                      <a:pt x="852802" y="1095238"/>
                    </a:cubicBezTo>
                    <a:lnTo>
                      <a:pt x="960203" y="1102682"/>
                    </a:lnTo>
                    <a:lnTo>
                      <a:pt x="821890" y="1077195"/>
                    </a:lnTo>
                    <a:cubicBezTo>
                      <a:pt x="432536" y="972867"/>
                      <a:pt x="178074" y="659991"/>
                      <a:pt x="253535" y="378367"/>
                    </a:cubicBezTo>
                    <a:cubicBezTo>
                      <a:pt x="212558" y="651882"/>
                      <a:pt x="464442" y="938360"/>
                      <a:pt x="832652" y="1037022"/>
                    </a:cubicBezTo>
                    <a:cubicBezTo>
                      <a:pt x="878679" y="1049355"/>
                      <a:pt x="924599" y="1058237"/>
                      <a:pt x="969917" y="1063837"/>
                    </a:cubicBezTo>
                    <a:lnTo>
                      <a:pt x="971135" y="1063901"/>
                    </a:lnTo>
                    <a:lnTo>
                      <a:pt x="929179" y="1055704"/>
                    </a:lnTo>
                    <a:cubicBezTo>
                      <a:pt x="593561" y="965775"/>
                      <a:pt x="378466" y="680230"/>
                      <a:pt x="448751" y="417921"/>
                    </a:cubicBezTo>
                    <a:cubicBezTo>
                      <a:pt x="408493" y="672116"/>
                      <a:pt x="621812" y="933242"/>
                      <a:pt x="939205" y="1018287"/>
                    </a:cubicBezTo>
                    <a:lnTo>
                      <a:pt x="1006767" y="1032398"/>
                    </a:lnTo>
                    <a:lnTo>
                      <a:pt x="945871" y="1010718"/>
                    </a:lnTo>
                    <a:cubicBezTo>
                      <a:pt x="723206" y="910323"/>
                      <a:pt x="592079" y="699065"/>
                      <a:pt x="644853" y="502110"/>
                    </a:cubicBezTo>
                    <a:cubicBezTo>
                      <a:pt x="609857" y="720118"/>
                      <a:pt x="788351" y="942972"/>
                      <a:pt x="1055237" y="1014483"/>
                    </a:cubicBezTo>
                    <a:cubicBezTo>
                      <a:pt x="1121957" y="1032361"/>
                      <a:pt x="1188624" y="1039285"/>
                      <a:pt x="1252322" y="1036392"/>
                    </a:cubicBezTo>
                    <a:lnTo>
                      <a:pt x="1253510" y="1036244"/>
                    </a:lnTo>
                    <a:lnTo>
                      <a:pt x="1283738" y="1032094"/>
                    </a:lnTo>
                    <a:cubicBezTo>
                      <a:pt x="1390519" y="1010879"/>
                      <a:pt x="1485353" y="965318"/>
                      <a:pt x="1556587" y="899827"/>
                    </a:cubicBezTo>
                    <a:lnTo>
                      <a:pt x="1604120" y="845469"/>
                    </a:lnTo>
                    <a:lnTo>
                      <a:pt x="1547481" y="902027"/>
                    </a:lnTo>
                    <a:cubicBezTo>
                      <a:pt x="1396829" y="1030084"/>
                      <a:pt x="1188697" y="1062082"/>
                      <a:pt x="1022337" y="966034"/>
                    </a:cubicBezTo>
                    <a:cubicBezTo>
                      <a:pt x="805051" y="840583"/>
                      <a:pt x="741308" y="544198"/>
                      <a:pt x="879964" y="304039"/>
                    </a:cubicBezTo>
                    <a:cubicBezTo>
                      <a:pt x="872326" y="505813"/>
                      <a:pt x="967232" y="687384"/>
                      <a:pt x="1129220" y="780907"/>
                    </a:cubicBezTo>
                    <a:cubicBezTo>
                      <a:pt x="1235525" y="842283"/>
                      <a:pt x="1360224" y="859679"/>
                      <a:pt x="1481698" y="834004"/>
                    </a:cubicBezTo>
                    <a:lnTo>
                      <a:pt x="1568776" y="804883"/>
                    </a:lnTo>
                    <a:lnTo>
                      <a:pt x="1577572" y="802533"/>
                    </a:lnTo>
                    <a:lnTo>
                      <a:pt x="1582216" y="800388"/>
                    </a:lnTo>
                    <a:lnTo>
                      <a:pt x="1601299" y="794006"/>
                    </a:lnTo>
                    <a:lnTo>
                      <a:pt x="1630758" y="777970"/>
                    </a:lnTo>
                    <a:lnTo>
                      <a:pt x="1582216" y="800388"/>
                    </a:lnTo>
                    <a:lnTo>
                      <a:pt x="1568776" y="804883"/>
                    </a:lnTo>
                    <a:lnTo>
                      <a:pt x="1497316" y="823976"/>
                    </a:lnTo>
                    <a:cubicBezTo>
                      <a:pt x="1309135" y="858396"/>
                      <a:pt x="1119260" y="784519"/>
                      <a:pt x="1026331" y="623561"/>
                    </a:cubicBezTo>
                    <a:cubicBezTo>
                      <a:pt x="904955" y="413331"/>
                      <a:pt x="994924" y="134153"/>
                      <a:pt x="122728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フリーフォーム 625"/>
              <p:cNvSpPr/>
              <p:nvPr/>
            </p:nvSpPr>
            <p:spPr>
              <a:xfrm>
                <a:off x="4914705" y="601370"/>
                <a:ext cx="1143524" cy="844575"/>
              </a:xfrm>
              <a:custGeom>
                <a:avLst/>
                <a:gdLst>
                  <a:gd name="connsiteX0" fmla="*/ 54123 w 1666831"/>
                  <a:gd name="connsiteY0" fmla="*/ 835024 h 1148616"/>
                  <a:gd name="connsiteX1" fmla="*/ 55188 w 1666831"/>
                  <a:gd name="connsiteY1" fmla="*/ 836868 h 1148616"/>
                  <a:gd name="connsiteX2" fmla="*/ 56408 w 1666831"/>
                  <a:gd name="connsiteY2" fmla="*/ 838263 h 1148616"/>
                  <a:gd name="connsiteX3" fmla="*/ 20708 w 1666831"/>
                  <a:gd name="connsiteY3" fmla="*/ 787676 h 1148616"/>
                  <a:gd name="connsiteX4" fmla="*/ 21170 w 1666831"/>
                  <a:gd name="connsiteY4" fmla="*/ 788512 h 1148616"/>
                  <a:gd name="connsiteX5" fmla="*/ 20990 w 1666831"/>
                  <a:gd name="connsiteY5" fmla="*/ 788076 h 1148616"/>
                  <a:gd name="connsiteX6" fmla="*/ 5414 w 1666831"/>
                  <a:gd name="connsiteY6" fmla="*/ 761126 h 1148616"/>
                  <a:gd name="connsiteX7" fmla="*/ 5169 w 1666831"/>
                  <a:gd name="connsiteY7" fmla="*/ 761149 h 1148616"/>
                  <a:gd name="connsiteX8" fmla="*/ 5229 w 1666831"/>
                  <a:gd name="connsiteY8" fmla="*/ 761181 h 1148616"/>
                  <a:gd name="connsiteX9" fmla="*/ 5435 w 1666831"/>
                  <a:gd name="connsiteY9" fmla="*/ 761176 h 1148616"/>
                  <a:gd name="connsiteX10" fmla="*/ 9747 w 1666831"/>
                  <a:gd name="connsiteY10" fmla="*/ 760731 h 1148616"/>
                  <a:gd name="connsiteX11" fmla="*/ 6025 w 1666831"/>
                  <a:gd name="connsiteY11" fmla="*/ 761070 h 1148616"/>
                  <a:gd name="connsiteX12" fmla="*/ 6074 w 1666831"/>
                  <a:gd name="connsiteY12" fmla="*/ 761160 h 1148616"/>
                  <a:gd name="connsiteX13" fmla="*/ 9884 w 1666831"/>
                  <a:gd name="connsiteY13" fmla="*/ 761064 h 1148616"/>
                  <a:gd name="connsiteX14" fmla="*/ 439546 w 1666831"/>
                  <a:gd name="connsiteY14" fmla="*/ 0 h 1148616"/>
                  <a:gd name="connsiteX15" fmla="*/ 640499 w 1666831"/>
                  <a:gd name="connsiteY15" fmla="*/ 623561 h 1148616"/>
                  <a:gd name="connsiteX16" fmla="*/ 169514 w 1666831"/>
                  <a:gd name="connsiteY16" fmla="*/ 823976 h 1148616"/>
                  <a:gd name="connsiteX17" fmla="*/ 98054 w 1666831"/>
                  <a:gd name="connsiteY17" fmla="*/ 804883 h 1148616"/>
                  <a:gd name="connsiteX18" fmla="*/ 84614 w 1666831"/>
                  <a:gd name="connsiteY18" fmla="*/ 800388 h 1148616"/>
                  <a:gd name="connsiteX19" fmla="*/ 36072 w 1666831"/>
                  <a:gd name="connsiteY19" fmla="*/ 777970 h 1148616"/>
                  <a:gd name="connsiteX20" fmla="*/ 65531 w 1666831"/>
                  <a:gd name="connsiteY20" fmla="*/ 794006 h 1148616"/>
                  <a:gd name="connsiteX21" fmla="*/ 84614 w 1666831"/>
                  <a:gd name="connsiteY21" fmla="*/ 800388 h 1148616"/>
                  <a:gd name="connsiteX22" fmla="*/ 89258 w 1666831"/>
                  <a:gd name="connsiteY22" fmla="*/ 802533 h 1148616"/>
                  <a:gd name="connsiteX23" fmla="*/ 98054 w 1666831"/>
                  <a:gd name="connsiteY23" fmla="*/ 804883 h 1148616"/>
                  <a:gd name="connsiteX24" fmla="*/ 185132 w 1666831"/>
                  <a:gd name="connsiteY24" fmla="*/ 834004 h 1148616"/>
                  <a:gd name="connsiteX25" fmla="*/ 537610 w 1666831"/>
                  <a:gd name="connsiteY25" fmla="*/ 780907 h 1148616"/>
                  <a:gd name="connsiteX26" fmla="*/ 786866 w 1666831"/>
                  <a:gd name="connsiteY26" fmla="*/ 304039 h 1148616"/>
                  <a:gd name="connsiteX27" fmla="*/ 644493 w 1666831"/>
                  <a:gd name="connsiteY27" fmla="*/ 966034 h 1148616"/>
                  <a:gd name="connsiteX28" fmla="*/ 119349 w 1666831"/>
                  <a:gd name="connsiteY28" fmla="*/ 902027 h 1148616"/>
                  <a:gd name="connsiteX29" fmla="*/ 62710 w 1666831"/>
                  <a:gd name="connsiteY29" fmla="*/ 845469 h 1148616"/>
                  <a:gd name="connsiteX30" fmla="*/ 110243 w 1666831"/>
                  <a:gd name="connsiteY30" fmla="*/ 899827 h 1148616"/>
                  <a:gd name="connsiteX31" fmla="*/ 383093 w 1666831"/>
                  <a:gd name="connsiteY31" fmla="*/ 1032094 h 1148616"/>
                  <a:gd name="connsiteX32" fmla="*/ 413320 w 1666831"/>
                  <a:gd name="connsiteY32" fmla="*/ 1036244 h 1148616"/>
                  <a:gd name="connsiteX33" fmla="*/ 414508 w 1666831"/>
                  <a:gd name="connsiteY33" fmla="*/ 1036392 h 1148616"/>
                  <a:gd name="connsiteX34" fmla="*/ 611593 w 1666831"/>
                  <a:gd name="connsiteY34" fmla="*/ 1014483 h 1148616"/>
                  <a:gd name="connsiteX35" fmla="*/ 1021977 w 1666831"/>
                  <a:gd name="connsiteY35" fmla="*/ 502110 h 1148616"/>
                  <a:gd name="connsiteX36" fmla="*/ 720959 w 1666831"/>
                  <a:gd name="connsiteY36" fmla="*/ 1010718 h 1148616"/>
                  <a:gd name="connsiteX37" fmla="*/ 660063 w 1666831"/>
                  <a:gd name="connsiteY37" fmla="*/ 1032398 h 1148616"/>
                  <a:gd name="connsiteX38" fmla="*/ 727625 w 1666831"/>
                  <a:gd name="connsiteY38" fmla="*/ 1018287 h 1148616"/>
                  <a:gd name="connsiteX39" fmla="*/ 1218079 w 1666831"/>
                  <a:gd name="connsiteY39" fmla="*/ 417921 h 1148616"/>
                  <a:gd name="connsiteX40" fmla="*/ 737651 w 1666831"/>
                  <a:gd name="connsiteY40" fmla="*/ 1055704 h 1148616"/>
                  <a:gd name="connsiteX41" fmla="*/ 695695 w 1666831"/>
                  <a:gd name="connsiteY41" fmla="*/ 1063901 h 1148616"/>
                  <a:gd name="connsiteX42" fmla="*/ 696914 w 1666831"/>
                  <a:gd name="connsiteY42" fmla="*/ 1063837 h 1148616"/>
                  <a:gd name="connsiteX43" fmla="*/ 834178 w 1666831"/>
                  <a:gd name="connsiteY43" fmla="*/ 1037022 h 1148616"/>
                  <a:gd name="connsiteX44" fmla="*/ 1413295 w 1666831"/>
                  <a:gd name="connsiteY44" fmla="*/ 378367 h 1148616"/>
                  <a:gd name="connsiteX45" fmla="*/ 844940 w 1666831"/>
                  <a:gd name="connsiteY45" fmla="*/ 1077195 h 1148616"/>
                  <a:gd name="connsiteX46" fmla="*/ 706627 w 1666831"/>
                  <a:gd name="connsiteY46" fmla="*/ 1102682 h 1148616"/>
                  <a:gd name="connsiteX47" fmla="*/ 814028 w 1666831"/>
                  <a:gd name="connsiteY47" fmla="*/ 1095238 h 1148616"/>
                  <a:gd name="connsiteX48" fmla="*/ 972554 w 1666831"/>
                  <a:gd name="connsiteY48" fmla="*/ 1063379 h 1148616"/>
                  <a:gd name="connsiteX49" fmla="*/ 1653796 w 1666831"/>
                  <a:gd name="connsiteY49" fmla="*/ 344378 h 1148616"/>
                  <a:gd name="connsiteX50" fmla="*/ 984023 w 1666831"/>
                  <a:gd name="connsiteY50" fmla="*/ 1106182 h 1148616"/>
                  <a:gd name="connsiteX51" fmla="*/ 243730 w 1666831"/>
                  <a:gd name="connsiteY51" fmla="*/ 1047795 h 1148616"/>
                  <a:gd name="connsiteX52" fmla="*/ 157528 w 1666831"/>
                  <a:gd name="connsiteY52" fmla="*/ 985541 h 1148616"/>
                  <a:gd name="connsiteX53" fmla="*/ 148329 w 1666831"/>
                  <a:gd name="connsiteY53" fmla="*/ 980437 h 1148616"/>
                  <a:gd name="connsiteX54" fmla="*/ 1 w 1666831"/>
                  <a:gd name="connsiteY54" fmla="*/ 775947 h 1148616"/>
                  <a:gd name="connsiteX55" fmla="*/ 4 w 1666831"/>
                  <a:gd name="connsiteY55" fmla="*/ 775947 h 1148616"/>
                  <a:gd name="connsiteX56" fmla="*/ 37932 w 1666831"/>
                  <a:gd name="connsiteY56" fmla="*/ 848360 h 1148616"/>
                  <a:gd name="connsiteX57" fmla="*/ 56422 w 1666831"/>
                  <a:gd name="connsiteY57" fmla="*/ 869850 h 1148616"/>
                  <a:gd name="connsiteX58" fmla="*/ 45176 w 1666831"/>
                  <a:gd name="connsiteY58" fmla="*/ 855100 h 1148616"/>
                  <a:gd name="connsiteX59" fmla="*/ 10569 w 1666831"/>
                  <a:gd name="connsiteY59" fmla="*/ 773311 h 1148616"/>
                  <a:gd name="connsiteX60" fmla="*/ 3118 w 1666831"/>
                  <a:gd name="connsiteY60" fmla="*/ 762751 h 1148616"/>
                  <a:gd name="connsiteX61" fmla="*/ 558 w 1666831"/>
                  <a:gd name="connsiteY61" fmla="*/ 761569 h 1148616"/>
                  <a:gd name="connsiteX62" fmla="*/ 1 w 1666831"/>
                  <a:gd name="connsiteY62" fmla="*/ 761619 h 1148616"/>
                  <a:gd name="connsiteX63" fmla="*/ 0 w 1666831"/>
                  <a:gd name="connsiteY63" fmla="*/ 761620 h 1148616"/>
                  <a:gd name="connsiteX64" fmla="*/ 265 w 1666831"/>
                  <a:gd name="connsiteY64" fmla="*/ 761434 h 1148616"/>
                  <a:gd name="connsiteX65" fmla="*/ 2 w 1666831"/>
                  <a:gd name="connsiteY65" fmla="*/ 761312 h 1148616"/>
                  <a:gd name="connsiteX66" fmla="*/ 455 w 1666831"/>
                  <a:gd name="connsiteY66" fmla="*/ 761301 h 1148616"/>
                  <a:gd name="connsiteX67" fmla="*/ 1552 w 1666831"/>
                  <a:gd name="connsiteY67" fmla="*/ 760532 h 1148616"/>
                  <a:gd name="connsiteX68" fmla="*/ 2 w 1666831"/>
                  <a:gd name="connsiteY68" fmla="*/ 758336 h 1148616"/>
                  <a:gd name="connsiteX69" fmla="*/ 2637 w 1666831"/>
                  <a:gd name="connsiteY69" fmla="*/ 759770 h 1148616"/>
                  <a:gd name="connsiteX70" fmla="*/ 4336 w 1666831"/>
                  <a:gd name="connsiteY70" fmla="*/ 758578 h 1148616"/>
                  <a:gd name="connsiteX71" fmla="*/ 3317 w 1666831"/>
                  <a:gd name="connsiteY71" fmla="*/ 756170 h 1148616"/>
                  <a:gd name="connsiteX72" fmla="*/ 3319 w 1666831"/>
                  <a:gd name="connsiteY72" fmla="*/ 756169 h 1148616"/>
                  <a:gd name="connsiteX73" fmla="*/ 4561 w 1666831"/>
                  <a:gd name="connsiteY73" fmla="*/ 758421 h 1148616"/>
                  <a:gd name="connsiteX74" fmla="*/ 7849 w 1666831"/>
                  <a:gd name="connsiteY74" fmla="*/ 756115 h 1148616"/>
                  <a:gd name="connsiteX75" fmla="*/ 2696 w 1666831"/>
                  <a:gd name="connsiteY75" fmla="*/ 743582 h 1148616"/>
                  <a:gd name="connsiteX76" fmla="*/ 8929 w 1666831"/>
                  <a:gd name="connsiteY76" fmla="*/ 755356 h 1148616"/>
                  <a:gd name="connsiteX77" fmla="*/ 98094 w 1666831"/>
                  <a:gd name="connsiteY77" fmla="*/ 692806 h 1148616"/>
                  <a:gd name="connsiteX78" fmla="*/ 234959 w 1666831"/>
                  <a:gd name="connsiteY78" fmla="*/ 391445 h 1148616"/>
                  <a:gd name="connsiteX79" fmla="*/ 1 w 1666831"/>
                  <a:gd name="connsiteY79" fmla="*/ 21270 h 1148616"/>
                  <a:gd name="connsiteX80" fmla="*/ 409143 w 1666831"/>
                  <a:gd name="connsiteY80" fmla="*/ 391444 h 1148616"/>
                  <a:gd name="connsiteX81" fmla="*/ 82458 w 1666831"/>
                  <a:gd name="connsiteY81" fmla="*/ 754099 h 1148616"/>
                  <a:gd name="connsiteX82" fmla="*/ 11681 w 1666831"/>
                  <a:gd name="connsiteY82" fmla="*/ 760554 h 1148616"/>
                  <a:gd name="connsiteX83" fmla="*/ 11924 w 1666831"/>
                  <a:gd name="connsiteY83" fmla="*/ 761013 h 1148616"/>
                  <a:gd name="connsiteX84" fmla="*/ 72165 w 1666831"/>
                  <a:gd name="connsiteY84" fmla="*/ 759499 h 1148616"/>
                  <a:gd name="connsiteX85" fmla="*/ 461384 w 1666831"/>
                  <a:gd name="connsiteY85" fmla="*/ 520149 h 1148616"/>
                  <a:gd name="connsiteX86" fmla="*/ 439546 w 1666831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1" h="1148616">
                    <a:moveTo>
                      <a:pt x="54123" y="835024"/>
                    </a:moveTo>
                    <a:lnTo>
                      <a:pt x="55188" y="836868"/>
                    </a:lnTo>
                    <a:lnTo>
                      <a:pt x="56408" y="838263"/>
                    </a:lnTo>
                    <a:close/>
                    <a:moveTo>
                      <a:pt x="20708" y="787676"/>
                    </a:moveTo>
                    <a:lnTo>
                      <a:pt x="21170" y="788512"/>
                    </a:lnTo>
                    <a:lnTo>
                      <a:pt x="20990" y="788076"/>
                    </a:lnTo>
                    <a:close/>
                    <a:moveTo>
                      <a:pt x="5414" y="761126"/>
                    </a:moveTo>
                    <a:lnTo>
                      <a:pt x="5169" y="761149"/>
                    </a:lnTo>
                    <a:lnTo>
                      <a:pt x="5229" y="761181"/>
                    </a:lnTo>
                    <a:lnTo>
                      <a:pt x="5435" y="761176"/>
                    </a:lnTo>
                    <a:close/>
                    <a:moveTo>
                      <a:pt x="9747" y="760731"/>
                    </a:moveTo>
                    <a:lnTo>
                      <a:pt x="6025" y="761070"/>
                    </a:lnTo>
                    <a:lnTo>
                      <a:pt x="6074" y="761160"/>
                    </a:lnTo>
                    <a:lnTo>
                      <a:pt x="9884" y="761064"/>
                    </a:lnTo>
                    <a:close/>
                    <a:moveTo>
                      <a:pt x="439546" y="0"/>
                    </a:moveTo>
                    <a:cubicBezTo>
                      <a:pt x="671906" y="134153"/>
                      <a:pt x="761875" y="413331"/>
                      <a:pt x="640499" y="623561"/>
                    </a:cubicBezTo>
                    <a:cubicBezTo>
                      <a:pt x="547570" y="784519"/>
                      <a:pt x="357695" y="858396"/>
                      <a:pt x="169514" y="823976"/>
                    </a:cubicBezTo>
                    <a:lnTo>
                      <a:pt x="98054" y="804883"/>
                    </a:lnTo>
                    <a:lnTo>
                      <a:pt x="84614" y="800388"/>
                    </a:lnTo>
                    <a:lnTo>
                      <a:pt x="36072" y="777970"/>
                    </a:lnTo>
                    <a:lnTo>
                      <a:pt x="65531" y="794006"/>
                    </a:lnTo>
                    <a:lnTo>
                      <a:pt x="84614" y="800388"/>
                    </a:lnTo>
                    <a:lnTo>
                      <a:pt x="89258" y="802533"/>
                    </a:lnTo>
                    <a:lnTo>
                      <a:pt x="98054" y="804883"/>
                    </a:lnTo>
                    <a:lnTo>
                      <a:pt x="185132" y="834004"/>
                    </a:lnTo>
                    <a:cubicBezTo>
                      <a:pt x="306606" y="859679"/>
                      <a:pt x="431305" y="842283"/>
                      <a:pt x="537610" y="780907"/>
                    </a:cubicBezTo>
                    <a:cubicBezTo>
                      <a:pt x="699598" y="687384"/>
                      <a:pt x="794504" y="505813"/>
                      <a:pt x="786866" y="304039"/>
                    </a:cubicBezTo>
                    <a:cubicBezTo>
                      <a:pt x="925522" y="544198"/>
                      <a:pt x="861779" y="840583"/>
                      <a:pt x="644493" y="966034"/>
                    </a:cubicBezTo>
                    <a:cubicBezTo>
                      <a:pt x="478133" y="1062082"/>
                      <a:pt x="270001" y="1030084"/>
                      <a:pt x="119349" y="902027"/>
                    </a:cubicBezTo>
                    <a:lnTo>
                      <a:pt x="62710" y="845469"/>
                    </a:lnTo>
                    <a:lnTo>
                      <a:pt x="110243" y="899827"/>
                    </a:lnTo>
                    <a:cubicBezTo>
                      <a:pt x="181477" y="965318"/>
                      <a:pt x="276311" y="1010879"/>
                      <a:pt x="383093" y="1032094"/>
                    </a:cubicBezTo>
                    <a:lnTo>
                      <a:pt x="413320" y="1036244"/>
                    </a:lnTo>
                    <a:lnTo>
                      <a:pt x="414508" y="1036392"/>
                    </a:lnTo>
                    <a:cubicBezTo>
                      <a:pt x="478206" y="1039285"/>
                      <a:pt x="544873" y="1032361"/>
                      <a:pt x="611593" y="1014483"/>
                    </a:cubicBezTo>
                    <a:cubicBezTo>
                      <a:pt x="878479" y="942972"/>
                      <a:pt x="1056973" y="720118"/>
                      <a:pt x="1021977" y="502110"/>
                    </a:cubicBezTo>
                    <a:cubicBezTo>
                      <a:pt x="1074751" y="699065"/>
                      <a:pt x="943624" y="910323"/>
                      <a:pt x="720959" y="1010718"/>
                    </a:cubicBezTo>
                    <a:lnTo>
                      <a:pt x="660063" y="1032398"/>
                    </a:lnTo>
                    <a:lnTo>
                      <a:pt x="727625" y="1018287"/>
                    </a:lnTo>
                    <a:cubicBezTo>
                      <a:pt x="1045018" y="933242"/>
                      <a:pt x="1258337" y="672116"/>
                      <a:pt x="1218079" y="417921"/>
                    </a:cubicBezTo>
                    <a:cubicBezTo>
                      <a:pt x="1288364" y="680230"/>
                      <a:pt x="1073270" y="965775"/>
                      <a:pt x="737651" y="1055704"/>
                    </a:cubicBezTo>
                    <a:lnTo>
                      <a:pt x="695695" y="1063901"/>
                    </a:lnTo>
                    <a:lnTo>
                      <a:pt x="696914" y="1063837"/>
                    </a:lnTo>
                    <a:cubicBezTo>
                      <a:pt x="742232" y="1058237"/>
                      <a:pt x="788151" y="1049355"/>
                      <a:pt x="834178" y="1037022"/>
                    </a:cubicBezTo>
                    <a:cubicBezTo>
                      <a:pt x="1202388" y="938360"/>
                      <a:pt x="1454272" y="651882"/>
                      <a:pt x="1413295" y="378367"/>
                    </a:cubicBezTo>
                    <a:cubicBezTo>
                      <a:pt x="1488756" y="659991"/>
                      <a:pt x="1234294" y="972867"/>
                      <a:pt x="844940" y="1077195"/>
                    </a:cubicBezTo>
                    <a:lnTo>
                      <a:pt x="706627" y="1102682"/>
                    </a:lnTo>
                    <a:lnTo>
                      <a:pt x="814028" y="1095238"/>
                    </a:lnTo>
                    <a:cubicBezTo>
                      <a:pt x="866292" y="1088206"/>
                      <a:pt x="919323" y="1077643"/>
                      <a:pt x="972554" y="1063379"/>
                    </a:cubicBezTo>
                    <a:cubicBezTo>
                      <a:pt x="1398411" y="949271"/>
                      <a:pt x="1694713" y="636546"/>
                      <a:pt x="1653796" y="344378"/>
                    </a:cubicBezTo>
                    <a:cubicBezTo>
                      <a:pt x="1734200" y="644450"/>
                      <a:pt x="1434332" y="985522"/>
                      <a:pt x="984023" y="1106182"/>
                    </a:cubicBezTo>
                    <a:cubicBezTo>
                      <a:pt x="702581" y="1181595"/>
                      <a:pt x="428982" y="1153060"/>
                      <a:pt x="243730" y="1047795"/>
                    </a:cubicBezTo>
                    <a:lnTo>
                      <a:pt x="157528" y="985541"/>
                    </a:lnTo>
                    <a:lnTo>
                      <a:pt x="148329" y="980437"/>
                    </a:lnTo>
                    <a:cubicBezTo>
                      <a:pt x="75802" y="930152"/>
                      <a:pt x="22619" y="860356"/>
                      <a:pt x="1" y="775947"/>
                    </a:cubicBezTo>
                    <a:lnTo>
                      <a:pt x="4" y="775947"/>
                    </a:lnTo>
                    <a:cubicBezTo>
                      <a:pt x="9841" y="801734"/>
                      <a:pt x="22605" y="825919"/>
                      <a:pt x="37932" y="848360"/>
                    </a:cubicBezTo>
                    <a:lnTo>
                      <a:pt x="56422" y="869850"/>
                    </a:lnTo>
                    <a:lnTo>
                      <a:pt x="45176" y="855100"/>
                    </a:lnTo>
                    <a:lnTo>
                      <a:pt x="10569" y="773311"/>
                    </a:lnTo>
                    <a:lnTo>
                      <a:pt x="3118" y="762751"/>
                    </a:lnTo>
                    <a:lnTo>
                      <a:pt x="558" y="761569"/>
                    </a:lnTo>
                    <a:lnTo>
                      <a:pt x="1" y="761619"/>
                    </a:lnTo>
                    <a:lnTo>
                      <a:pt x="0" y="761620"/>
                    </a:lnTo>
                    <a:lnTo>
                      <a:pt x="265" y="761434"/>
                    </a:lnTo>
                    <a:lnTo>
                      <a:pt x="2" y="761312"/>
                    </a:lnTo>
                    <a:lnTo>
                      <a:pt x="455" y="761301"/>
                    </a:lnTo>
                    <a:lnTo>
                      <a:pt x="1552" y="760532"/>
                    </a:lnTo>
                    <a:lnTo>
                      <a:pt x="2" y="758336"/>
                    </a:lnTo>
                    <a:lnTo>
                      <a:pt x="2637" y="759770"/>
                    </a:lnTo>
                    <a:lnTo>
                      <a:pt x="4336" y="758578"/>
                    </a:lnTo>
                    <a:lnTo>
                      <a:pt x="3317" y="756170"/>
                    </a:lnTo>
                    <a:lnTo>
                      <a:pt x="3319" y="756169"/>
                    </a:lnTo>
                    <a:lnTo>
                      <a:pt x="4561" y="758421"/>
                    </a:lnTo>
                    <a:lnTo>
                      <a:pt x="7849" y="756115"/>
                    </a:lnTo>
                    <a:lnTo>
                      <a:pt x="2696" y="743582"/>
                    </a:lnTo>
                    <a:lnTo>
                      <a:pt x="8929" y="755356"/>
                    </a:lnTo>
                    <a:lnTo>
                      <a:pt x="98094" y="692806"/>
                    </a:lnTo>
                    <a:cubicBezTo>
                      <a:pt x="184636" y="613614"/>
                      <a:pt x="234958" y="505754"/>
                      <a:pt x="234959" y="391445"/>
                    </a:cubicBezTo>
                    <a:cubicBezTo>
                      <a:pt x="234959" y="239032"/>
                      <a:pt x="145498" y="98086"/>
                      <a:pt x="1" y="21270"/>
                    </a:cubicBezTo>
                    <a:cubicBezTo>
                      <a:pt x="225963" y="21270"/>
                      <a:pt x="409143" y="187002"/>
                      <a:pt x="409143" y="391444"/>
                    </a:cubicBezTo>
                    <a:cubicBezTo>
                      <a:pt x="409143" y="570331"/>
                      <a:pt x="268896" y="719582"/>
                      <a:pt x="82458" y="754099"/>
                    </a:cubicBezTo>
                    <a:lnTo>
                      <a:pt x="11681" y="760554"/>
                    </a:lnTo>
                    <a:lnTo>
                      <a:pt x="11924" y="761013"/>
                    </a:lnTo>
                    <a:lnTo>
                      <a:pt x="72165" y="759499"/>
                    </a:lnTo>
                    <a:cubicBezTo>
                      <a:pt x="237811" y="744731"/>
                      <a:pt x="382208" y="657286"/>
                      <a:pt x="461384" y="520149"/>
                    </a:cubicBezTo>
                    <a:cubicBezTo>
                      <a:pt x="551871" y="363421"/>
                      <a:pt x="543556" y="165371"/>
                      <a:pt x="43954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フリーフォーム 626"/>
              <p:cNvSpPr/>
              <p:nvPr/>
            </p:nvSpPr>
            <p:spPr>
              <a:xfrm>
                <a:off x="4972763" y="431800"/>
                <a:ext cx="1666831" cy="1014146"/>
              </a:xfrm>
              <a:custGeom>
                <a:avLst/>
                <a:gdLst>
                  <a:gd name="connsiteX0" fmla="*/ 54123 w 1666831"/>
                  <a:gd name="connsiteY0" fmla="*/ 835024 h 1148616"/>
                  <a:gd name="connsiteX1" fmla="*/ 55188 w 1666831"/>
                  <a:gd name="connsiteY1" fmla="*/ 836868 h 1148616"/>
                  <a:gd name="connsiteX2" fmla="*/ 56408 w 1666831"/>
                  <a:gd name="connsiteY2" fmla="*/ 838263 h 1148616"/>
                  <a:gd name="connsiteX3" fmla="*/ 20708 w 1666831"/>
                  <a:gd name="connsiteY3" fmla="*/ 787676 h 1148616"/>
                  <a:gd name="connsiteX4" fmla="*/ 21170 w 1666831"/>
                  <a:gd name="connsiteY4" fmla="*/ 788512 h 1148616"/>
                  <a:gd name="connsiteX5" fmla="*/ 20990 w 1666831"/>
                  <a:gd name="connsiteY5" fmla="*/ 788076 h 1148616"/>
                  <a:gd name="connsiteX6" fmla="*/ 5414 w 1666831"/>
                  <a:gd name="connsiteY6" fmla="*/ 761126 h 1148616"/>
                  <a:gd name="connsiteX7" fmla="*/ 5169 w 1666831"/>
                  <a:gd name="connsiteY7" fmla="*/ 761149 h 1148616"/>
                  <a:gd name="connsiteX8" fmla="*/ 5229 w 1666831"/>
                  <a:gd name="connsiteY8" fmla="*/ 761181 h 1148616"/>
                  <a:gd name="connsiteX9" fmla="*/ 5435 w 1666831"/>
                  <a:gd name="connsiteY9" fmla="*/ 761176 h 1148616"/>
                  <a:gd name="connsiteX10" fmla="*/ 9747 w 1666831"/>
                  <a:gd name="connsiteY10" fmla="*/ 760731 h 1148616"/>
                  <a:gd name="connsiteX11" fmla="*/ 6025 w 1666831"/>
                  <a:gd name="connsiteY11" fmla="*/ 761070 h 1148616"/>
                  <a:gd name="connsiteX12" fmla="*/ 6074 w 1666831"/>
                  <a:gd name="connsiteY12" fmla="*/ 761160 h 1148616"/>
                  <a:gd name="connsiteX13" fmla="*/ 9884 w 1666831"/>
                  <a:gd name="connsiteY13" fmla="*/ 761064 h 1148616"/>
                  <a:gd name="connsiteX14" fmla="*/ 439546 w 1666831"/>
                  <a:gd name="connsiteY14" fmla="*/ 0 h 1148616"/>
                  <a:gd name="connsiteX15" fmla="*/ 640499 w 1666831"/>
                  <a:gd name="connsiteY15" fmla="*/ 623561 h 1148616"/>
                  <a:gd name="connsiteX16" fmla="*/ 169514 w 1666831"/>
                  <a:gd name="connsiteY16" fmla="*/ 823976 h 1148616"/>
                  <a:gd name="connsiteX17" fmla="*/ 98054 w 1666831"/>
                  <a:gd name="connsiteY17" fmla="*/ 804883 h 1148616"/>
                  <a:gd name="connsiteX18" fmla="*/ 84614 w 1666831"/>
                  <a:gd name="connsiteY18" fmla="*/ 800388 h 1148616"/>
                  <a:gd name="connsiteX19" fmla="*/ 36072 w 1666831"/>
                  <a:gd name="connsiteY19" fmla="*/ 777970 h 1148616"/>
                  <a:gd name="connsiteX20" fmla="*/ 65531 w 1666831"/>
                  <a:gd name="connsiteY20" fmla="*/ 794006 h 1148616"/>
                  <a:gd name="connsiteX21" fmla="*/ 84614 w 1666831"/>
                  <a:gd name="connsiteY21" fmla="*/ 800388 h 1148616"/>
                  <a:gd name="connsiteX22" fmla="*/ 89258 w 1666831"/>
                  <a:gd name="connsiteY22" fmla="*/ 802533 h 1148616"/>
                  <a:gd name="connsiteX23" fmla="*/ 98054 w 1666831"/>
                  <a:gd name="connsiteY23" fmla="*/ 804883 h 1148616"/>
                  <a:gd name="connsiteX24" fmla="*/ 185132 w 1666831"/>
                  <a:gd name="connsiteY24" fmla="*/ 834004 h 1148616"/>
                  <a:gd name="connsiteX25" fmla="*/ 537610 w 1666831"/>
                  <a:gd name="connsiteY25" fmla="*/ 780907 h 1148616"/>
                  <a:gd name="connsiteX26" fmla="*/ 786866 w 1666831"/>
                  <a:gd name="connsiteY26" fmla="*/ 304039 h 1148616"/>
                  <a:gd name="connsiteX27" fmla="*/ 644493 w 1666831"/>
                  <a:gd name="connsiteY27" fmla="*/ 966034 h 1148616"/>
                  <a:gd name="connsiteX28" fmla="*/ 119349 w 1666831"/>
                  <a:gd name="connsiteY28" fmla="*/ 902027 h 1148616"/>
                  <a:gd name="connsiteX29" fmla="*/ 62710 w 1666831"/>
                  <a:gd name="connsiteY29" fmla="*/ 845469 h 1148616"/>
                  <a:gd name="connsiteX30" fmla="*/ 110243 w 1666831"/>
                  <a:gd name="connsiteY30" fmla="*/ 899827 h 1148616"/>
                  <a:gd name="connsiteX31" fmla="*/ 383093 w 1666831"/>
                  <a:gd name="connsiteY31" fmla="*/ 1032094 h 1148616"/>
                  <a:gd name="connsiteX32" fmla="*/ 413320 w 1666831"/>
                  <a:gd name="connsiteY32" fmla="*/ 1036244 h 1148616"/>
                  <a:gd name="connsiteX33" fmla="*/ 414508 w 1666831"/>
                  <a:gd name="connsiteY33" fmla="*/ 1036392 h 1148616"/>
                  <a:gd name="connsiteX34" fmla="*/ 611593 w 1666831"/>
                  <a:gd name="connsiteY34" fmla="*/ 1014483 h 1148616"/>
                  <a:gd name="connsiteX35" fmla="*/ 1021977 w 1666831"/>
                  <a:gd name="connsiteY35" fmla="*/ 502110 h 1148616"/>
                  <a:gd name="connsiteX36" fmla="*/ 720959 w 1666831"/>
                  <a:gd name="connsiteY36" fmla="*/ 1010718 h 1148616"/>
                  <a:gd name="connsiteX37" fmla="*/ 660063 w 1666831"/>
                  <a:gd name="connsiteY37" fmla="*/ 1032398 h 1148616"/>
                  <a:gd name="connsiteX38" fmla="*/ 727625 w 1666831"/>
                  <a:gd name="connsiteY38" fmla="*/ 1018287 h 1148616"/>
                  <a:gd name="connsiteX39" fmla="*/ 1218079 w 1666831"/>
                  <a:gd name="connsiteY39" fmla="*/ 417921 h 1148616"/>
                  <a:gd name="connsiteX40" fmla="*/ 737651 w 1666831"/>
                  <a:gd name="connsiteY40" fmla="*/ 1055704 h 1148616"/>
                  <a:gd name="connsiteX41" fmla="*/ 695695 w 1666831"/>
                  <a:gd name="connsiteY41" fmla="*/ 1063901 h 1148616"/>
                  <a:gd name="connsiteX42" fmla="*/ 696914 w 1666831"/>
                  <a:gd name="connsiteY42" fmla="*/ 1063837 h 1148616"/>
                  <a:gd name="connsiteX43" fmla="*/ 834178 w 1666831"/>
                  <a:gd name="connsiteY43" fmla="*/ 1037022 h 1148616"/>
                  <a:gd name="connsiteX44" fmla="*/ 1413295 w 1666831"/>
                  <a:gd name="connsiteY44" fmla="*/ 378367 h 1148616"/>
                  <a:gd name="connsiteX45" fmla="*/ 844940 w 1666831"/>
                  <a:gd name="connsiteY45" fmla="*/ 1077195 h 1148616"/>
                  <a:gd name="connsiteX46" fmla="*/ 706627 w 1666831"/>
                  <a:gd name="connsiteY46" fmla="*/ 1102682 h 1148616"/>
                  <a:gd name="connsiteX47" fmla="*/ 814028 w 1666831"/>
                  <a:gd name="connsiteY47" fmla="*/ 1095238 h 1148616"/>
                  <a:gd name="connsiteX48" fmla="*/ 972554 w 1666831"/>
                  <a:gd name="connsiteY48" fmla="*/ 1063379 h 1148616"/>
                  <a:gd name="connsiteX49" fmla="*/ 1653796 w 1666831"/>
                  <a:gd name="connsiteY49" fmla="*/ 344378 h 1148616"/>
                  <a:gd name="connsiteX50" fmla="*/ 984023 w 1666831"/>
                  <a:gd name="connsiteY50" fmla="*/ 1106182 h 1148616"/>
                  <a:gd name="connsiteX51" fmla="*/ 243730 w 1666831"/>
                  <a:gd name="connsiteY51" fmla="*/ 1047795 h 1148616"/>
                  <a:gd name="connsiteX52" fmla="*/ 157528 w 1666831"/>
                  <a:gd name="connsiteY52" fmla="*/ 985541 h 1148616"/>
                  <a:gd name="connsiteX53" fmla="*/ 148329 w 1666831"/>
                  <a:gd name="connsiteY53" fmla="*/ 980437 h 1148616"/>
                  <a:gd name="connsiteX54" fmla="*/ 1 w 1666831"/>
                  <a:gd name="connsiteY54" fmla="*/ 775947 h 1148616"/>
                  <a:gd name="connsiteX55" fmla="*/ 4 w 1666831"/>
                  <a:gd name="connsiteY55" fmla="*/ 775947 h 1148616"/>
                  <a:gd name="connsiteX56" fmla="*/ 37932 w 1666831"/>
                  <a:gd name="connsiteY56" fmla="*/ 848360 h 1148616"/>
                  <a:gd name="connsiteX57" fmla="*/ 56422 w 1666831"/>
                  <a:gd name="connsiteY57" fmla="*/ 869850 h 1148616"/>
                  <a:gd name="connsiteX58" fmla="*/ 45176 w 1666831"/>
                  <a:gd name="connsiteY58" fmla="*/ 855100 h 1148616"/>
                  <a:gd name="connsiteX59" fmla="*/ 10569 w 1666831"/>
                  <a:gd name="connsiteY59" fmla="*/ 773311 h 1148616"/>
                  <a:gd name="connsiteX60" fmla="*/ 3118 w 1666831"/>
                  <a:gd name="connsiteY60" fmla="*/ 762751 h 1148616"/>
                  <a:gd name="connsiteX61" fmla="*/ 558 w 1666831"/>
                  <a:gd name="connsiteY61" fmla="*/ 761569 h 1148616"/>
                  <a:gd name="connsiteX62" fmla="*/ 1 w 1666831"/>
                  <a:gd name="connsiteY62" fmla="*/ 761619 h 1148616"/>
                  <a:gd name="connsiteX63" fmla="*/ 0 w 1666831"/>
                  <a:gd name="connsiteY63" fmla="*/ 761620 h 1148616"/>
                  <a:gd name="connsiteX64" fmla="*/ 265 w 1666831"/>
                  <a:gd name="connsiteY64" fmla="*/ 761434 h 1148616"/>
                  <a:gd name="connsiteX65" fmla="*/ 2 w 1666831"/>
                  <a:gd name="connsiteY65" fmla="*/ 761312 h 1148616"/>
                  <a:gd name="connsiteX66" fmla="*/ 455 w 1666831"/>
                  <a:gd name="connsiteY66" fmla="*/ 761301 h 1148616"/>
                  <a:gd name="connsiteX67" fmla="*/ 1552 w 1666831"/>
                  <a:gd name="connsiteY67" fmla="*/ 760532 h 1148616"/>
                  <a:gd name="connsiteX68" fmla="*/ 2 w 1666831"/>
                  <a:gd name="connsiteY68" fmla="*/ 758336 h 1148616"/>
                  <a:gd name="connsiteX69" fmla="*/ 2637 w 1666831"/>
                  <a:gd name="connsiteY69" fmla="*/ 759770 h 1148616"/>
                  <a:gd name="connsiteX70" fmla="*/ 4336 w 1666831"/>
                  <a:gd name="connsiteY70" fmla="*/ 758578 h 1148616"/>
                  <a:gd name="connsiteX71" fmla="*/ 3317 w 1666831"/>
                  <a:gd name="connsiteY71" fmla="*/ 756170 h 1148616"/>
                  <a:gd name="connsiteX72" fmla="*/ 3319 w 1666831"/>
                  <a:gd name="connsiteY72" fmla="*/ 756169 h 1148616"/>
                  <a:gd name="connsiteX73" fmla="*/ 4561 w 1666831"/>
                  <a:gd name="connsiteY73" fmla="*/ 758421 h 1148616"/>
                  <a:gd name="connsiteX74" fmla="*/ 7849 w 1666831"/>
                  <a:gd name="connsiteY74" fmla="*/ 756115 h 1148616"/>
                  <a:gd name="connsiteX75" fmla="*/ 2696 w 1666831"/>
                  <a:gd name="connsiteY75" fmla="*/ 743582 h 1148616"/>
                  <a:gd name="connsiteX76" fmla="*/ 8929 w 1666831"/>
                  <a:gd name="connsiteY76" fmla="*/ 755356 h 1148616"/>
                  <a:gd name="connsiteX77" fmla="*/ 98094 w 1666831"/>
                  <a:gd name="connsiteY77" fmla="*/ 692806 h 1148616"/>
                  <a:gd name="connsiteX78" fmla="*/ 234959 w 1666831"/>
                  <a:gd name="connsiteY78" fmla="*/ 391445 h 1148616"/>
                  <a:gd name="connsiteX79" fmla="*/ 1 w 1666831"/>
                  <a:gd name="connsiteY79" fmla="*/ 21270 h 1148616"/>
                  <a:gd name="connsiteX80" fmla="*/ 409143 w 1666831"/>
                  <a:gd name="connsiteY80" fmla="*/ 391444 h 1148616"/>
                  <a:gd name="connsiteX81" fmla="*/ 82458 w 1666831"/>
                  <a:gd name="connsiteY81" fmla="*/ 754099 h 1148616"/>
                  <a:gd name="connsiteX82" fmla="*/ 11681 w 1666831"/>
                  <a:gd name="connsiteY82" fmla="*/ 760554 h 1148616"/>
                  <a:gd name="connsiteX83" fmla="*/ 11924 w 1666831"/>
                  <a:gd name="connsiteY83" fmla="*/ 761013 h 1148616"/>
                  <a:gd name="connsiteX84" fmla="*/ 72165 w 1666831"/>
                  <a:gd name="connsiteY84" fmla="*/ 759499 h 1148616"/>
                  <a:gd name="connsiteX85" fmla="*/ 461384 w 1666831"/>
                  <a:gd name="connsiteY85" fmla="*/ 520149 h 1148616"/>
                  <a:gd name="connsiteX86" fmla="*/ 439546 w 1666831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1" h="1148616">
                    <a:moveTo>
                      <a:pt x="54123" y="835024"/>
                    </a:moveTo>
                    <a:lnTo>
                      <a:pt x="55188" y="836868"/>
                    </a:lnTo>
                    <a:lnTo>
                      <a:pt x="56408" y="838263"/>
                    </a:lnTo>
                    <a:close/>
                    <a:moveTo>
                      <a:pt x="20708" y="787676"/>
                    </a:moveTo>
                    <a:lnTo>
                      <a:pt x="21170" y="788512"/>
                    </a:lnTo>
                    <a:lnTo>
                      <a:pt x="20990" y="788076"/>
                    </a:lnTo>
                    <a:close/>
                    <a:moveTo>
                      <a:pt x="5414" y="761126"/>
                    </a:moveTo>
                    <a:lnTo>
                      <a:pt x="5169" y="761149"/>
                    </a:lnTo>
                    <a:lnTo>
                      <a:pt x="5229" y="761181"/>
                    </a:lnTo>
                    <a:lnTo>
                      <a:pt x="5435" y="761176"/>
                    </a:lnTo>
                    <a:close/>
                    <a:moveTo>
                      <a:pt x="9747" y="760731"/>
                    </a:moveTo>
                    <a:lnTo>
                      <a:pt x="6025" y="761070"/>
                    </a:lnTo>
                    <a:lnTo>
                      <a:pt x="6074" y="761160"/>
                    </a:lnTo>
                    <a:lnTo>
                      <a:pt x="9884" y="761064"/>
                    </a:lnTo>
                    <a:close/>
                    <a:moveTo>
                      <a:pt x="439546" y="0"/>
                    </a:moveTo>
                    <a:cubicBezTo>
                      <a:pt x="671906" y="134153"/>
                      <a:pt x="761875" y="413331"/>
                      <a:pt x="640499" y="623561"/>
                    </a:cubicBezTo>
                    <a:cubicBezTo>
                      <a:pt x="547570" y="784519"/>
                      <a:pt x="357695" y="858396"/>
                      <a:pt x="169514" y="823976"/>
                    </a:cubicBezTo>
                    <a:lnTo>
                      <a:pt x="98054" y="804883"/>
                    </a:lnTo>
                    <a:lnTo>
                      <a:pt x="84614" y="800388"/>
                    </a:lnTo>
                    <a:lnTo>
                      <a:pt x="36072" y="777970"/>
                    </a:lnTo>
                    <a:lnTo>
                      <a:pt x="65531" y="794006"/>
                    </a:lnTo>
                    <a:lnTo>
                      <a:pt x="84614" y="800388"/>
                    </a:lnTo>
                    <a:lnTo>
                      <a:pt x="89258" y="802533"/>
                    </a:lnTo>
                    <a:lnTo>
                      <a:pt x="98054" y="804883"/>
                    </a:lnTo>
                    <a:lnTo>
                      <a:pt x="185132" y="834004"/>
                    </a:lnTo>
                    <a:cubicBezTo>
                      <a:pt x="306606" y="859679"/>
                      <a:pt x="431305" y="842283"/>
                      <a:pt x="537610" y="780907"/>
                    </a:cubicBezTo>
                    <a:cubicBezTo>
                      <a:pt x="699598" y="687384"/>
                      <a:pt x="794504" y="505813"/>
                      <a:pt x="786866" y="304039"/>
                    </a:cubicBezTo>
                    <a:cubicBezTo>
                      <a:pt x="925522" y="544198"/>
                      <a:pt x="861779" y="840583"/>
                      <a:pt x="644493" y="966034"/>
                    </a:cubicBezTo>
                    <a:cubicBezTo>
                      <a:pt x="478133" y="1062082"/>
                      <a:pt x="270001" y="1030084"/>
                      <a:pt x="119349" y="902027"/>
                    </a:cubicBezTo>
                    <a:lnTo>
                      <a:pt x="62710" y="845469"/>
                    </a:lnTo>
                    <a:lnTo>
                      <a:pt x="110243" y="899827"/>
                    </a:lnTo>
                    <a:cubicBezTo>
                      <a:pt x="181477" y="965318"/>
                      <a:pt x="276311" y="1010879"/>
                      <a:pt x="383093" y="1032094"/>
                    </a:cubicBezTo>
                    <a:lnTo>
                      <a:pt x="413320" y="1036244"/>
                    </a:lnTo>
                    <a:lnTo>
                      <a:pt x="414508" y="1036392"/>
                    </a:lnTo>
                    <a:cubicBezTo>
                      <a:pt x="478206" y="1039285"/>
                      <a:pt x="544873" y="1032361"/>
                      <a:pt x="611593" y="1014483"/>
                    </a:cubicBezTo>
                    <a:cubicBezTo>
                      <a:pt x="878479" y="942972"/>
                      <a:pt x="1056973" y="720118"/>
                      <a:pt x="1021977" y="502110"/>
                    </a:cubicBezTo>
                    <a:cubicBezTo>
                      <a:pt x="1074751" y="699065"/>
                      <a:pt x="943624" y="910323"/>
                      <a:pt x="720959" y="1010718"/>
                    </a:cubicBezTo>
                    <a:lnTo>
                      <a:pt x="660063" y="1032398"/>
                    </a:lnTo>
                    <a:lnTo>
                      <a:pt x="727625" y="1018287"/>
                    </a:lnTo>
                    <a:cubicBezTo>
                      <a:pt x="1045018" y="933242"/>
                      <a:pt x="1258337" y="672116"/>
                      <a:pt x="1218079" y="417921"/>
                    </a:cubicBezTo>
                    <a:cubicBezTo>
                      <a:pt x="1288364" y="680230"/>
                      <a:pt x="1073270" y="965775"/>
                      <a:pt x="737651" y="1055704"/>
                    </a:cubicBezTo>
                    <a:lnTo>
                      <a:pt x="695695" y="1063901"/>
                    </a:lnTo>
                    <a:lnTo>
                      <a:pt x="696914" y="1063837"/>
                    </a:lnTo>
                    <a:cubicBezTo>
                      <a:pt x="742232" y="1058237"/>
                      <a:pt x="788151" y="1049355"/>
                      <a:pt x="834178" y="1037022"/>
                    </a:cubicBezTo>
                    <a:cubicBezTo>
                      <a:pt x="1202388" y="938360"/>
                      <a:pt x="1454272" y="651882"/>
                      <a:pt x="1413295" y="378367"/>
                    </a:cubicBezTo>
                    <a:cubicBezTo>
                      <a:pt x="1488756" y="659991"/>
                      <a:pt x="1234294" y="972867"/>
                      <a:pt x="844940" y="1077195"/>
                    </a:cubicBezTo>
                    <a:lnTo>
                      <a:pt x="706627" y="1102682"/>
                    </a:lnTo>
                    <a:lnTo>
                      <a:pt x="814028" y="1095238"/>
                    </a:lnTo>
                    <a:cubicBezTo>
                      <a:pt x="866292" y="1088206"/>
                      <a:pt x="919323" y="1077643"/>
                      <a:pt x="972554" y="1063379"/>
                    </a:cubicBezTo>
                    <a:cubicBezTo>
                      <a:pt x="1398411" y="949271"/>
                      <a:pt x="1694713" y="636546"/>
                      <a:pt x="1653796" y="344378"/>
                    </a:cubicBezTo>
                    <a:cubicBezTo>
                      <a:pt x="1734200" y="644450"/>
                      <a:pt x="1434332" y="985522"/>
                      <a:pt x="984023" y="1106182"/>
                    </a:cubicBezTo>
                    <a:cubicBezTo>
                      <a:pt x="702581" y="1181595"/>
                      <a:pt x="428982" y="1153060"/>
                      <a:pt x="243730" y="1047795"/>
                    </a:cubicBezTo>
                    <a:lnTo>
                      <a:pt x="157528" y="985541"/>
                    </a:lnTo>
                    <a:lnTo>
                      <a:pt x="148329" y="980437"/>
                    </a:lnTo>
                    <a:cubicBezTo>
                      <a:pt x="75802" y="930152"/>
                      <a:pt x="22619" y="860356"/>
                      <a:pt x="1" y="775947"/>
                    </a:cubicBezTo>
                    <a:lnTo>
                      <a:pt x="4" y="775947"/>
                    </a:lnTo>
                    <a:cubicBezTo>
                      <a:pt x="9841" y="801734"/>
                      <a:pt x="22605" y="825919"/>
                      <a:pt x="37932" y="848360"/>
                    </a:cubicBezTo>
                    <a:lnTo>
                      <a:pt x="56422" y="869850"/>
                    </a:lnTo>
                    <a:lnTo>
                      <a:pt x="45176" y="855100"/>
                    </a:lnTo>
                    <a:lnTo>
                      <a:pt x="10569" y="773311"/>
                    </a:lnTo>
                    <a:lnTo>
                      <a:pt x="3118" y="762751"/>
                    </a:lnTo>
                    <a:lnTo>
                      <a:pt x="558" y="761569"/>
                    </a:lnTo>
                    <a:lnTo>
                      <a:pt x="1" y="761619"/>
                    </a:lnTo>
                    <a:lnTo>
                      <a:pt x="0" y="761620"/>
                    </a:lnTo>
                    <a:lnTo>
                      <a:pt x="265" y="761434"/>
                    </a:lnTo>
                    <a:lnTo>
                      <a:pt x="2" y="761312"/>
                    </a:lnTo>
                    <a:lnTo>
                      <a:pt x="455" y="761301"/>
                    </a:lnTo>
                    <a:lnTo>
                      <a:pt x="1552" y="760532"/>
                    </a:lnTo>
                    <a:lnTo>
                      <a:pt x="2" y="758336"/>
                    </a:lnTo>
                    <a:lnTo>
                      <a:pt x="2637" y="759770"/>
                    </a:lnTo>
                    <a:lnTo>
                      <a:pt x="4336" y="758578"/>
                    </a:lnTo>
                    <a:lnTo>
                      <a:pt x="3317" y="756170"/>
                    </a:lnTo>
                    <a:lnTo>
                      <a:pt x="3319" y="756169"/>
                    </a:lnTo>
                    <a:lnTo>
                      <a:pt x="4561" y="758421"/>
                    </a:lnTo>
                    <a:lnTo>
                      <a:pt x="7849" y="756115"/>
                    </a:lnTo>
                    <a:lnTo>
                      <a:pt x="2696" y="743582"/>
                    </a:lnTo>
                    <a:lnTo>
                      <a:pt x="8929" y="755356"/>
                    </a:lnTo>
                    <a:lnTo>
                      <a:pt x="98094" y="692806"/>
                    </a:lnTo>
                    <a:cubicBezTo>
                      <a:pt x="184636" y="613614"/>
                      <a:pt x="234958" y="505754"/>
                      <a:pt x="234959" y="391445"/>
                    </a:cubicBezTo>
                    <a:cubicBezTo>
                      <a:pt x="234959" y="239032"/>
                      <a:pt x="145498" y="98086"/>
                      <a:pt x="1" y="21270"/>
                    </a:cubicBezTo>
                    <a:cubicBezTo>
                      <a:pt x="225963" y="21270"/>
                      <a:pt x="409143" y="187002"/>
                      <a:pt x="409143" y="391444"/>
                    </a:cubicBezTo>
                    <a:cubicBezTo>
                      <a:pt x="409143" y="570331"/>
                      <a:pt x="268896" y="719582"/>
                      <a:pt x="82458" y="754099"/>
                    </a:cubicBezTo>
                    <a:lnTo>
                      <a:pt x="11681" y="760554"/>
                    </a:lnTo>
                    <a:lnTo>
                      <a:pt x="11924" y="761013"/>
                    </a:lnTo>
                    <a:lnTo>
                      <a:pt x="72165" y="759499"/>
                    </a:lnTo>
                    <a:cubicBezTo>
                      <a:pt x="237811" y="744731"/>
                      <a:pt x="382208" y="657286"/>
                      <a:pt x="461384" y="520149"/>
                    </a:cubicBezTo>
                    <a:cubicBezTo>
                      <a:pt x="551871" y="363421"/>
                      <a:pt x="543556" y="165371"/>
                      <a:pt x="43954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8" name="フリーフォーム 627"/>
              <p:cNvSpPr/>
              <p:nvPr/>
            </p:nvSpPr>
            <p:spPr>
              <a:xfrm>
                <a:off x="3189819" y="431801"/>
                <a:ext cx="1666830" cy="1014146"/>
              </a:xfrm>
              <a:custGeom>
                <a:avLst/>
                <a:gdLst>
                  <a:gd name="connsiteX0" fmla="*/ 1612707 w 1666830"/>
                  <a:gd name="connsiteY0" fmla="*/ 835024 h 1148616"/>
                  <a:gd name="connsiteX1" fmla="*/ 1610422 w 1666830"/>
                  <a:gd name="connsiteY1" fmla="*/ 838263 h 1148616"/>
                  <a:gd name="connsiteX2" fmla="*/ 1611642 w 1666830"/>
                  <a:gd name="connsiteY2" fmla="*/ 836868 h 1148616"/>
                  <a:gd name="connsiteX3" fmla="*/ 1646122 w 1666830"/>
                  <a:gd name="connsiteY3" fmla="*/ 787676 h 1148616"/>
                  <a:gd name="connsiteX4" fmla="*/ 1645840 w 1666830"/>
                  <a:gd name="connsiteY4" fmla="*/ 788076 h 1148616"/>
                  <a:gd name="connsiteX5" fmla="*/ 1645660 w 1666830"/>
                  <a:gd name="connsiteY5" fmla="*/ 788512 h 1148616"/>
                  <a:gd name="connsiteX6" fmla="*/ 1661416 w 1666830"/>
                  <a:gd name="connsiteY6" fmla="*/ 761126 h 1148616"/>
                  <a:gd name="connsiteX7" fmla="*/ 1661395 w 1666830"/>
                  <a:gd name="connsiteY7" fmla="*/ 761176 h 1148616"/>
                  <a:gd name="connsiteX8" fmla="*/ 1661601 w 1666830"/>
                  <a:gd name="connsiteY8" fmla="*/ 761181 h 1148616"/>
                  <a:gd name="connsiteX9" fmla="*/ 1661661 w 1666830"/>
                  <a:gd name="connsiteY9" fmla="*/ 761149 h 1148616"/>
                  <a:gd name="connsiteX10" fmla="*/ 1657083 w 1666830"/>
                  <a:gd name="connsiteY10" fmla="*/ 760731 h 1148616"/>
                  <a:gd name="connsiteX11" fmla="*/ 1656946 w 1666830"/>
                  <a:gd name="connsiteY11" fmla="*/ 761064 h 1148616"/>
                  <a:gd name="connsiteX12" fmla="*/ 1660756 w 1666830"/>
                  <a:gd name="connsiteY12" fmla="*/ 761160 h 1148616"/>
                  <a:gd name="connsiteX13" fmla="*/ 1660805 w 1666830"/>
                  <a:gd name="connsiteY13" fmla="*/ 761070 h 1148616"/>
                  <a:gd name="connsiteX14" fmla="*/ 1227284 w 1666830"/>
                  <a:gd name="connsiteY14" fmla="*/ 0 h 1148616"/>
                  <a:gd name="connsiteX15" fmla="*/ 1205446 w 1666830"/>
                  <a:gd name="connsiteY15" fmla="*/ 520149 h 1148616"/>
                  <a:gd name="connsiteX16" fmla="*/ 1594665 w 1666830"/>
                  <a:gd name="connsiteY16" fmla="*/ 759499 h 1148616"/>
                  <a:gd name="connsiteX17" fmla="*/ 1654906 w 1666830"/>
                  <a:gd name="connsiteY17" fmla="*/ 761013 h 1148616"/>
                  <a:gd name="connsiteX18" fmla="*/ 1655149 w 1666830"/>
                  <a:gd name="connsiteY18" fmla="*/ 760554 h 1148616"/>
                  <a:gd name="connsiteX19" fmla="*/ 1584372 w 1666830"/>
                  <a:gd name="connsiteY19" fmla="*/ 754099 h 1148616"/>
                  <a:gd name="connsiteX20" fmla="*/ 1257687 w 1666830"/>
                  <a:gd name="connsiteY20" fmla="*/ 391444 h 1148616"/>
                  <a:gd name="connsiteX21" fmla="*/ 1666829 w 1666830"/>
                  <a:gd name="connsiteY21" fmla="*/ 21270 h 1148616"/>
                  <a:gd name="connsiteX22" fmla="*/ 1431871 w 1666830"/>
                  <a:gd name="connsiteY22" fmla="*/ 391445 h 1148616"/>
                  <a:gd name="connsiteX23" fmla="*/ 1568736 w 1666830"/>
                  <a:gd name="connsiteY23" fmla="*/ 692806 h 1148616"/>
                  <a:gd name="connsiteX24" fmla="*/ 1657901 w 1666830"/>
                  <a:gd name="connsiteY24" fmla="*/ 755356 h 1148616"/>
                  <a:gd name="connsiteX25" fmla="*/ 1664134 w 1666830"/>
                  <a:gd name="connsiteY25" fmla="*/ 743582 h 1148616"/>
                  <a:gd name="connsiteX26" fmla="*/ 1658981 w 1666830"/>
                  <a:gd name="connsiteY26" fmla="*/ 756115 h 1148616"/>
                  <a:gd name="connsiteX27" fmla="*/ 1662269 w 1666830"/>
                  <a:gd name="connsiteY27" fmla="*/ 758421 h 1148616"/>
                  <a:gd name="connsiteX28" fmla="*/ 1663511 w 1666830"/>
                  <a:gd name="connsiteY28" fmla="*/ 756169 h 1148616"/>
                  <a:gd name="connsiteX29" fmla="*/ 1663513 w 1666830"/>
                  <a:gd name="connsiteY29" fmla="*/ 756170 h 1148616"/>
                  <a:gd name="connsiteX30" fmla="*/ 1662494 w 1666830"/>
                  <a:gd name="connsiteY30" fmla="*/ 758578 h 1148616"/>
                  <a:gd name="connsiteX31" fmla="*/ 1664193 w 1666830"/>
                  <a:gd name="connsiteY31" fmla="*/ 759770 h 1148616"/>
                  <a:gd name="connsiteX32" fmla="*/ 1666828 w 1666830"/>
                  <a:gd name="connsiteY32" fmla="*/ 758336 h 1148616"/>
                  <a:gd name="connsiteX33" fmla="*/ 1665278 w 1666830"/>
                  <a:gd name="connsiteY33" fmla="*/ 760532 h 1148616"/>
                  <a:gd name="connsiteX34" fmla="*/ 1666375 w 1666830"/>
                  <a:gd name="connsiteY34" fmla="*/ 761301 h 1148616"/>
                  <a:gd name="connsiteX35" fmla="*/ 1666828 w 1666830"/>
                  <a:gd name="connsiteY35" fmla="*/ 761312 h 1148616"/>
                  <a:gd name="connsiteX36" fmla="*/ 1666565 w 1666830"/>
                  <a:gd name="connsiteY36" fmla="*/ 761434 h 1148616"/>
                  <a:gd name="connsiteX37" fmla="*/ 1666830 w 1666830"/>
                  <a:gd name="connsiteY37" fmla="*/ 761620 h 1148616"/>
                  <a:gd name="connsiteX38" fmla="*/ 1666829 w 1666830"/>
                  <a:gd name="connsiteY38" fmla="*/ 761619 h 1148616"/>
                  <a:gd name="connsiteX39" fmla="*/ 1666272 w 1666830"/>
                  <a:gd name="connsiteY39" fmla="*/ 761569 h 1148616"/>
                  <a:gd name="connsiteX40" fmla="*/ 1663712 w 1666830"/>
                  <a:gd name="connsiteY40" fmla="*/ 762751 h 1148616"/>
                  <a:gd name="connsiteX41" fmla="*/ 1656261 w 1666830"/>
                  <a:gd name="connsiteY41" fmla="*/ 773311 h 1148616"/>
                  <a:gd name="connsiteX42" fmla="*/ 1621654 w 1666830"/>
                  <a:gd name="connsiteY42" fmla="*/ 855100 h 1148616"/>
                  <a:gd name="connsiteX43" fmla="*/ 1610408 w 1666830"/>
                  <a:gd name="connsiteY43" fmla="*/ 869850 h 1148616"/>
                  <a:gd name="connsiteX44" fmla="*/ 1628898 w 1666830"/>
                  <a:gd name="connsiteY44" fmla="*/ 848360 h 1148616"/>
                  <a:gd name="connsiteX45" fmla="*/ 1666826 w 1666830"/>
                  <a:gd name="connsiteY45" fmla="*/ 775947 h 1148616"/>
                  <a:gd name="connsiteX46" fmla="*/ 1666829 w 1666830"/>
                  <a:gd name="connsiteY46" fmla="*/ 775947 h 1148616"/>
                  <a:gd name="connsiteX47" fmla="*/ 1518501 w 1666830"/>
                  <a:gd name="connsiteY47" fmla="*/ 980437 h 1148616"/>
                  <a:gd name="connsiteX48" fmla="*/ 1509302 w 1666830"/>
                  <a:gd name="connsiteY48" fmla="*/ 985541 h 1148616"/>
                  <a:gd name="connsiteX49" fmla="*/ 1423100 w 1666830"/>
                  <a:gd name="connsiteY49" fmla="*/ 1047795 h 1148616"/>
                  <a:gd name="connsiteX50" fmla="*/ 682807 w 1666830"/>
                  <a:gd name="connsiteY50" fmla="*/ 1106182 h 1148616"/>
                  <a:gd name="connsiteX51" fmla="*/ 13035 w 1666830"/>
                  <a:gd name="connsiteY51" fmla="*/ 344378 h 1148616"/>
                  <a:gd name="connsiteX52" fmla="*/ 694276 w 1666830"/>
                  <a:gd name="connsiteY52" fmla="*/ 1063379 h 1148616"/>
                  <a:gd name="connsiteX53" fmla="*/ 852802 w 1666830"/>
                  <a:gd name="connsiteY53" fmla="*/ 1095238 h 1148616"/>
                  <a:gd name="connsiteX54" fmla="*/ 960203 w 1666830"/>
                  <a:gd name="connsiteY54" fmla="*/ 1102682 h 1148616"/>
                  <a:gd name="connsiteX55" fmla="*/ 821890 w 1666830"/>
                  <a:gd name="connsiteY55" fmla="*/ 1077195 h 1148616"/>
                  <a:gd name="connsiteX56" fmla="*/ 253535 w 1666830"/>
                  <a:gd name="connsiteY56" fmla="*/ 378367 h 1148616"/>
                  <a:gd name="connsiteX57" fmla="*/ 832652 w 1666830"/>
                  <a:gd name="connsiteY57" fmla="*/ 1037022 h 1148616"/>
                  <a:gd name="connsiteX58" fmla="*/ 969917 w 1666830"/>
                  <a:gd name="connsiteY58" fmla="*/ 1063837 h 1148616"/>
                  <a:gd name="connsiteX59" fmla="*/ 971135 w 1666830"/>
                  <a:gd name="connsiteY59" fmla="*/ 1063901 h 1148616"/>
                  <a:gd name="connsiteX60" fmla="*/ 929179 w 1666830"/>
                  <a:gd name="connsiteY60" fmla="*/ 1055704 h 1148616"/>
                  <a:gd name="connsiteX61" fmla="*/ 448751 w 1666830"/>
                  <a:gd name="connsiteY61" fmla="*/ 417921 h 1148616"/>
                  <a:gd name="connsiteX62" fmla="*/ 939205 w 1666830"/>
                  <a:gd name="connsiteY62" fmla="*/ 1018287 h 1148616"/>
                  <a:gd name="connsiteX63" fmla="*/ 1006767 w 1666830"/>
                  <a:gd name="connsiteY63" fmla="*/ 1032398 h 1148616"/>
                  <a:gd name="connsiteX64" fmla="*/ 945871 w 1666830"/>
                  <a:gd name="connsiteY64" fmla="*/ 1010718 h 1148616"/>
                  <a:gd name="connsiteX65" fmla="*/ 644853 w 1666830"/>
                  <a:gd name="connsiteY65" fmla="*/ 502110 h 1148616"/>
                  <a:gd name="connsiteX66" fmla="*/ 1055237 w 1666830"/>
                  <a:gd name="connsiteY66" fmla="*/ 1014483 h 1148616"/>
                  <a:gd name="connsiteX67" fmla="*/ 1252322 w 1666830"/>
                  <a:gd name="connsiteY67" fmla="*/ 1036392 h 1148616"/>
                  <a:gd name="connsiteX68" fmla="*/ 1253510 w 1666830"/>
                  <a:gd name="connsiteY68" fmla="*/ 1036244 h 1148616"/>
                  <a:gd name="connsiteX69" fmla="*/ 1283738 w 1666830"/>
                  <a:gd name="connsiteY69" fmla="*/ 1032094 h 1148616"/>
                  <a:gd name="connsiteX70" fmla="*/ 1556587 w 1666830"/>
                  <a:gd name="connsiteY70" fmla="*/ 899827 h 1148616"/>
                  <a:gd name="connsiteX71" fmla="*/ 1604120 w 1666830"/>
                  <a:gd name="connsiteY71" fmla="*/ 845469 h 1148616"/>
                  <a:gd name="connsiteX72" fmla="*/ 1547481 w 1666830"/>
                  <a:gd name="connsiteY72" fmla="*/ 902027 h 1148616"/>
                  <a:gd name="connsiteX73" fmla="*/ 1022337 w 1666830"/>
                  <a:gd name="connsiteY73" fmla="*/ 966034 h 1148616"/>
                  <a:gd name="connsiteX74" fmla="*/ 879964 w 1666830"/>
                  <a:gd name="connsiteY74" fmla="*/ 304039 h 1148616"/>
                  <a:gd name="connsiteX75" fmla="*/ 1129220 w 1666830"/>
                  <a:gd name="connsiteY75" fmla="*/ 780907 h 1148616"/>
                  <a:gd name="connsiteX76" fmla="*/ 1481698 w 1666830"/>
                  <a:gd name="connsiteY76" fmla="*/ 834004 h 1148616"/>
                  <a:gd name="connsiteX77" fmla="*/ 1568776 w 1666830"/>
                  <a:gd name="connsiteY77" fmla="*/ 804883 h 1148616"/>
                  <a:gd name="connsiteX78" fmla="*/ 1577572 w 1666830"/>
                  <a:gd name="connsiteY78" fmla="*/ 802533 h 1148616"/>
                  <a:gd name="connsiteX79" fmla="*/ 1582216 w 1666830"/>
                  <a:gd name="connsiteY79" fmla="*/ 800388 h 1148616"/>
                  <a:gd name="connsiteX80" fmla="*/ 1601299 w 1666830"/>
                  <a:gd name="connsiteY80" fmla="*/ 794006 h 1148616"/>
                  <a:gd name="connsiteX81" fmla="*/ 1630758 w 1666830"/>
                  <a:gd name="connsiteY81" fmla="*/ 777970 h 1148616"/>
                  <a:gd name="connsiteX82" fmla="*/ 1582216 w 1666830"/>
                  <a:gd name="connsiteY82" fmla="*/ 800388 h 1148616"/>
                  <a:gd name="connsiteX83" fmla="*/ 1568776 w 1666830"/>
                  <a:gd name="connsiteY83" fmla="*/ 804883 h 1148616"/>
                  <a:gd name="connsiteX84" fmla="*/ 1497316 w 1666830"/>
                  <a:gd name="connsiteY84" fmla="*/ 823976 h 1148616"/>
                  <a:gd name="connsiteX85" fmla="*/ 1026331 w 1666830"/>
                  <a:gd name="connsiteY85" fmla="*/ 623561 h 1148616"/>
                  <a:gd name="connsiteX86" fmla="*/ 1227284 w 1666830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0" h="1148616">
                    <a:moveTo>
                      <a:pt x="1612707" y="835024"/>
                    </a:moveTo>
                    <a:lnTo>
                      <a:pt x="1610422" y="838263"/>
                    </a:lnTo>
                    <a:lnTo>
                      <a:pt x="1611642" y="836868"/>
                    </a:lnTo>
                    <a:close/>
                    <a:moveTo>
                      <a:pt x="1646122" y="787676"/>
                    </a:moveTo>
                    <a:lnTo>
                      <a:pt x="1645840" y="788076"/>
                    </a:lnTo>
                    <a:lnTo>
                      <a:pt x="1645660" y="788512"/>
                    </a:lnTo>
                    <a:close/>
                    <a:moveTo>
                      <a:pt x="1661416" y="761126"/>
                    </a:moveTo>
                    <a:lnTo>
                      <a:pt x="1661395" y="761176"/>
                    </a:lnTo>
                    <a:lnTo>
                      <a:pt x="1661601" y="761181"/>
                    </a:lnTo>
                    <a:lnTo>
                      <a:pt x="1661661" y="761149"/>
                    </a:lnTo>
                    <a:close/>
                    <a:moveTo>
                      <a:pt x="1657083" y="760731"/>
                    </a:moveTo>
                    <a:lnTo>
                      <a:pt x="1656946" y="761064"/>
                    </a:lnTo>
                    <a:lnTo>
                      <a:pt x="1660756" y="761160"/>
                    </a:lnTo>
                    <a:lnTo>
                      <a:pt x="1660805" y="761070"/>
                    </a:lnTo>
                    <a:close/>
                    <a:moveTo>
                      <a:pt x="1227284" y="0"/>
                    </a:moveTo>
                    <a:cubicBezTo>
                      <a:pt x="1123274" y="165371"/>
                      <a:pt x="1114959" y="363421"/>
                      <a:pt x="1205446" y="520149"/>
                    </a:cubicBezTo>
                    <a:cubicBezTo>
                      <a:pt x="1284622" y="657286"/>
                      <a:pt x="1429019" y="744731"/>
                      <a:pt x="1594665" y="759499"/>
                    </a:cubicBezTo>
                    <a:lnTo>
                      <a:pt x="1654906" y="761013"/>
                    </a:lnTo>
                    <a:lnTo>
                      <a:pt x="1655149" y="760554"/>
                    </a:lnTo>
                    <a:lnTo>
                      <a:pt x="1584372" y="754099"/>
                    </a:lnTo>
                    <a:cubicBezTo>
                      <a:pt x="1397934" y="719582"/>
                      <a:pt x="1257687" y="570331"/>
                      <a:pt x="1257687" y="391444"/>
                    </a:cubicBezTo>
                    <a:cubicBezTo>
                      <a:pt x="1257687" y="187002"/>
                      <a:pt x="1440867" y="21270"/>
                      <a:pt x="1666829" y="21270"/>
                    </a:cubicBezTo>
                    <a:cubicBezTo>
                      <a:pt x="1521332" y="98086"/>
                      <a:pt x="1431871" y="239032"/>
                      <a:pt x="1431871" y="391445"/>
                    </a:cubicBezTo>
                    <a:cubicBezTo>
                      <a:pt x="1431872" y="505754"/>
                      <a:pt x="1482194" y="613614"/>
                      <a:pt x="1568736" y="692806"/>
                    </a:cubicBezTo>
                    <a:lnTo>
                      <a:pt x="1657901" y="755356"/>
                    </a:lnTo>
                    <a:lnTo>
                      <a:pt x="1664134" y="743582"/>
                    </a:lnTo>
                    <a:lnTo>
                      <a:pt x="1658981" y="756115"/>
                    </a:lnTo>
                    <a:lnTo>
                      <a:pt x="1662269" y="758421"/>
                    </a:lnTo>
                    <a:lnTo>
                      <a:pt x="1663511" y="756169"/>
                    </a:lnTo>
                    <a:lnTo>
                      <a:pt x="1663513" y="756170"/>
                    </a:lnTo>
                    <a:lnTo>
                      <a:pt x="1662494" y="758578"/>
                    </a:lnTo>
                    <a:lnTo>
                      <a:pt x="1664193" y="759770"/>
                    </a:lnTo>
                    <a:lnTo>
                      <a:pt x="1666828" y="758336"/>
                    </a:lnTo>
                    <a:lnTo>
                      <a:pt x="1665278" y="760532"/>
                    </a:lnTo>
                    <a:lnTo>
                      <a:pt x="1666375" y="761301"/>
                    </a:lnTo>
                    <a:lnTo>
                      <a:pt x="1666828" y="761312"/>
                    </a:lnTo>
                    <a:lnTo>
                      <a:pt x="1666565" y="761434"/>
                    </a:lnTo>
                    <a:lnTo>
                      <a:pt x="1666830" y="761620"/>
                    </a:lnTo>
                    <a:lnTo>
                      <a:pt x="1666829" y="761619"/>
                    </a:lnTo>
                    <a:lnTo>
                      <a:pt x="1666272" y="761569"/>
                    </a:lnTo>
                    <a:lnTo>
                      <a:pt x="1663712" y="762751"/>
                    </a:lnTo>
                    <a:lnTo>
                      <a:pt x="1656261" y="773311"/>
                    </a:lnTo>
                    <a:lnTo>
                      <a:pt x="1621654" y="855100"/>
                    </a:lnTo>
                    <a:lnTo>
                      <a:pt x="1610408" y="869850"/>
                    </a:lnTo>
                    <a:lnTo>
                      <a:pt x="1628898" y="848360"/>
                    </a:lnTo>
                    <a:cubicBezTo>
                      <a:pt x="1644225" y="825919"/>
                      <a:pt x="1656989" y="801734"/>
                      <a:pt x="1666826" y="775947"/>
                    </a:cubicBezTo>
                    <a:lnTo>
                      <a:pt x="1666829" y="775947"/>
                    </a:lnTo>
                    <a:cubicBezTo>
                      <a:pt x="1644211" y="860356"/>
                      <a:pt x="1591028" y="930152"/>
                      <a:pt x="1518501" y="980437"/>
                    </a:cubicBezTo>
                    <a:lnTo>
                      <a:pt x="1509302" y="985541"/>
                    </a:lnTo>
                    <a:lnTo>
                      <a:pt x="1423100" y="1047795"/>
                    </a:lnTo>
                    <a:cubicBezTo>
                      <a:pt x="1237848" y="1153060"/>
                      <a:pt x="964249" y="1181595"/>
                      <a:pt x="682807" y="1106182"/>
                    </a:cubicBezTo>
                    <a:cubicBezTo>
                      <a:pt x="232498" y="985522"/>
                      <a:pt x="-67369" y="644450"/>
                      <a:pt x="13035" y="344378"/>
                    </a:cubicBezTo>
                    <a:cubicBezTo>
                      <a:pt x="-27882" y="636546"/>
                      <a:pt x="268419" y="949271"/>
                      <a:pt x="694276" y="1063379"/>
                    </a:cubicBezTo>
                    <a:cubicBezTo>
                      <a:pt x="747508" y="1077643"/>
                      <a:pt x="800538" y="1088206"/>
                      <a:pt x="852802" y="1095238"/>
                    </a:cubicBezTo>
                    <a:lnTo>
                      <a:pt x="960203" y="1102682"/>
                    </a:lnTo>
                    <a:lnTo>
                      <a:pt x="821890" y="1077195"/>
                    </a:lnTo>
                    <a:cubicBezTo>
                      <a:pt x="432536" y="972867"/>
                      <a:pt x="178074" y="659991"/>
                      <a:pt x="253535" y="378367"/>
                    </a:cubicBezTo>
                    <a:cubicBezTo>
                      <a:pt x="212558" y="651882"/>
                      <a:pt x="464442" y="938360"/>
                      <a:pt x="832652" y="1037022"/>
                    </a:cubicBezTo>
                    <a:cubicBezTo>
                      <a:pt x="878679" y="1049355"/>
                      <a:pt x="924599" y="1058237"/>
                      <a:pt x="969917" y="1063837"/>
                    </a:cubicBezTo>
                    <a:lnTo>
                      <a:pt x="971135" y="1063901"/>
                    </a:lnTo>
                    <a:lnTo>
                      <a:pt x="929179" y="1055704"/>
                    </a:lnTo>
                    <a:cubicBezTo>
                      <a:pt x="593561" y="965775"/>
                      <a:pt x="378466" y="680230"/>
                      <a:pt x="448751" y="417921"/>
                    </a:cubicBezTo>
                    <a:cubicBezTo>
                      <a:pt x="408493" y="672116"/>
                      <a:pt x="621812" y="933242"/>
                      <a:pt x="939205" y="1018287"/>
                    </a:cubicBezTo>
                    <a:lnTo>
                      <a:pt x="1006767" y="1032398"/>
                    </a:lnTo>
                    <a:lnTo>
                      <a:pt x="945871" y="1010718"/>
                    </a:lnTo>
                    <a:cubicBezTo>
                      <a:pt x="723206" y="910323"/>
                      <a:pt x="592079" y="699065"/>
                      <a:pt x="644853" y="502110"/>
                    </a:cubicBezTo>
                    <a:cubicBezTo>
                      <a:pt x="609857" y="720118"/>
                      <a:pt x="788351" y="942972"/>
                      <a:pt x="1055237" y="1014483"/>
                    </a:cubicBezTo>
                    <a:cubicBezTo>
                      <a:pt x="1121957" y="1032361"/>
                      <a:pt x="1188624" y="1039285"/>
                      <a:pt x="1252322" y="1036392"/>
                    </a:cubicBezTo>
                    <a:lnTo>
                      <a:pt x="1253510" y="1036244"/>
                    </a:lnTo>
                    <a:lnTo>
                      <a:pt x="1283738" y="1032094"/>
                    </a:lnTo>
                    <a:cubicBezTo>
                      <a:pt x="1390519" y="1010879"/>
                      <a:pt x="1485353" y="965318"/>
                      <a:pt x="1556587" y="899827"/>
                    </a:cubicBezTo>
                    <a:lnTo>
                      <a:pt x="1604120" y="845469"/>
                    </a:lnTo>
                    <a:lnTo>
                      <a:pt x="1547481" y="902027"/>
                    </a:lnTo>
                    <a:cubicBezTo>
                      <a:pt x="1396829" y="1030084"/>
                      <a:pt x="1188697" y="1062082"/>
                      <a:pt x="1022337" y="966034"/>
                    </a:cubicBezTo>
                    <a:cubicBezTo>
                      <a:pt x="805051" y="840583"/>
                      <a:pt x="741308" y="544198"/>
                      <a:pt x="879964" y="304039"/>
                    </a:cubicBezTo>
                    <a:cubicBezTo>
                      <a:pt x="872326" y="505813"/>
                      <a:pt x="967232" y="687384"/>
                      <a:pt x="1129220" y="780907"/>
                    </a:cubicBezTo>
                    <a:cubicBezTo>
                      <a:pt x="1235525" y="842283"/>
                      <a:pt x="1360224" y="859679"/>
                      <a:pt x="1481698" y="834004"/>
                    </a:cubicBezTo>
                    <a:lnTo>
                      <a:pt x="1568776" y="804883"/>
                    </a:lnTo>
                    <a:lnTo>
                      <a:pt x="1577572" y="802533"/>
                    </a:lnTo>
                    <a:lnTo>
                      <a:pt x="1582216" y="800388"/>
                    </a:lnTo>
                    <a:lnTo>
                      <a:pt x="1601299" y="794006"/>
                    </a:lnTo>
                    <a:lnTo>
                      <a:pt x="1630758" y="777970"/>
                    </a:lnTo>
                    <a:lnTo>
                      <a:pt x="1582216" y="800388"/>
                    </a:lnTo>
                    <a:lnTo>
                      <a:pt x="1568776" y="804883"/>
                    </a:lnTo>
                    <a:lnTo>
                      <a:pt x="1497316" y="823976"/>
                    </a:lnTo>
                    <a:cubicBezTo>
                      <a:pt x="1309135" y="858396"/>
                      <a:pt x="1119260" y="784519"/>
                      <a:pt x="1026331" y="623561"/>
                    </a:cubicBezTo>
                    <a:cubicBezTo>
                      <a:pt x="904955" y="413331"/>
                      <a:pt x="994924" y="134153"/>
                      <a:pt x="122728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9" name="グループ化 628"/>
              <p:cNvGrpSpPr/>
              <p:nvPr/>
            </p:nvGrpSpPr>
            <p:grpSpPr>
              <a:xfrm>
                <a:off x="3165800" y="511268"/>
                <a:ext cx="1735820" cy="566487"/>
                <a:chOff x="3165800" y="2136868"/>
                <a:chExt cx="1735820" cy="566487"/>
              </a:xfrm>
            </p:grpSpPr>
            <p:sp>
              <p:nvSpPr>
                <p:cNvPr id="676" name="円/楕円 675"/>
                <p:cNvSpPr/>
                <p:nvPr/>
              </p:nvSpPr>
              <p:spPr>
                <a:xfrm>
                  <a:off x="3165800" y="2205354"/>
                  <a:ext cx="113818" cy="113818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7" name="円/楕円 676"/>
                <p:cNvSpPr/>
                <p:nvPr/>
              </p:nvSpPr>
              <p:spPr>
                <a:xfrm>
                  <a:off x="3436573" y="23012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8" name="円/楕円 677"/>
                <p:cNvSpPr/>
                <p:nvPr/>
              </p:nvSpPr>
              <p:spPr>
                <a:xfrm>
                  <a:off x="3296873" y="2479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9" name="円/楕円 678"/>
                <p:cNvSpPr/>
                <p:nvPr/>
              </p:nvSpPr>
              <p:spPr>
                <a:xfrm>
                  <a:off x="3509598" y="2507674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0" name="円/楕円 679"/>
                <p:cNvSpPr/>
                <p:nvPr/>
              </p:nvSpPr>
              <p:spPr>
                <a:xfrm>
                  <a:off x="3734796" y="23527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1" name="円/楕円 680"/>
                <p:cNvSpPr/>
                <p:nvPr/>
              </p:nvSpPr>
              <p:spPr>
                <a:xfrm>
                  <a:off x="3800128" y="24362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2" name="円/楕円 681"/>
                <p:cNvSpPr/>
                <p:nvPr/>
              </p:nvSpPr>
              <p:spPr>
                <a:xfrm>
                  <a:off x="39221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3" name="円/楕円 682"/>
                <p:cNvSpPr/>
                <p:nvPr/>
              </p:nvSpPr>
              <p:spPr>
                <a:xfrm>
                  <a:off x="3617548" y="2225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4" name="円/楕円 683"/>
                <p:cNvSpPr/>
                <p:nvPr/>
              </p:nvSpPr>
              <p:spPr>
                <a:xfrm>
                  <a:off x="4030071" y="21368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5" name="円/楕円 684"/>
                <p:cNvSpPr/>
                <p:nvPr/>
              </p:nvSpPr>
              <p:spPr>
                <a:xfrm>
                  <a:off x="3895378" y="22584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6" name="円/楕円 685"/>
                <p:cNvSpPr/>
                <p:nvPr/>
              </p:nvSpPr>
              <p:spPr>
                <a:xfrm>
                  <a:off x="48365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7" name="円/楕円 686"/>
                <p:cNvSpPr/>
                <p:nvPr/>
              </p:nvSpPr>
              <p:spPr>
                <a:xfrm>
                  <a:off x="4779371" y="251151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8" name="円/楕円 687"/>
                <p:cNvSpPr/>
                <p:nvPr/>
              </p:nvSpPr>
              <p:spPr>
                <a:xfrm>
                  <a:off x="4855900" y="2571186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9" name="円/楕円 688"/>
                <p:cNvSpPr/>
                <p:nvPr/>
              </p:nvSpPr>
              <p:spPr>
                <a:xfrm>
                  <a:off x="4836929" y="2657635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0" name="グループ化 629"/>
              <p:cNvGrpSpPr/>
              <p:nvPr/>
            </p:nvGrpSpPr>
            <p:grpSpPr>
              <a:xfrm flipH="1">
                <a:off x="4921769" y="511268"/>
                <a:ext cx="1735820" cy="566487"/>
                <a:chOff x="3165800" y="2136868"/>
                <a:chExt cx="1735820" cy="566487"/>
              </a:xfrm>
            </p:grpSpPr>
            <p:sp>
              <p:nvSpPr>
                <p:cNvPr id="653" name="円/楕円 652"/>
                <p:cNvSpPr/>
                <p:nvPr/>
              </p:nvSpPr>
              <p:spPr>
                <a:xfrm>
                  <a:off x="3165800" y="2205354"/>
                  <a:ext cx="113818" cy="113818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4" name="円/楕円 653"/>
                <p:cNvSpPr/>
                <p:nvPr/>
              </p:nvSpPr>
              <p:spPr>
                <a:xfrm>
                  <a:off x="3436573" y="23012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円/楕円 663"/>
                <p:cNvSpPr/>
                <p:nvPr/>
              </p:nvSpPr>
              <p:spPr>
                <a:xfrm>
                  <a:off x="3296873" y="2479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円/楕円 664"/>
                <p:cNvSpPr/>
                <p:nvPr/>
              </p:nvSpPr>
              <p:spPr>
                <a:xfrm>
                  <a:off x="3509598" y="2507674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円/楕円 665"/>
                <p:cNvSpPr/>
                <p:nvPr/>
              </p:nvSpPr>
              <p:spPr>
                <a:xfrm>
                  <a:off x="3734796" y="23527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7" name="円/楕円 666"/>
                <p:cNvSpPr/>
                <p:nvPr/>
              </p:nvSpPr>
              <p:spPr>
                <a:xfrm>
                  <a:off x="3800128" y="24362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8" name="円/楕円 667"/>
                <p:cNvSpPr/>
                <p:nvPr/>
              </p:nvSpPr>
              <p:spPr>
                <a:xfrm>
                  <a:off x="39221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9" name="円/楕円 668"/>
                <p:cNvSpPr/>
                <p:nvPr/>
              </p:nvSpPr>
              <p:spPr>
                <a:xfrm>
                  <a:off x="3617548" y="2225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0" name="円/楕円 669"/>
                <p:cNvSpPr/>
                <p:nvPr/>
              </p:nvSpPr>
              <p:spPr>
                <a:xfrm>
                  <a:off x="4030071" y="21368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1" name="円/楕円 670"/>
                <p:cNvSpPr/>
                <p:nvPr/>
              </p:nvSpPr>
              <p:spPr>
                <a:xfrm>
                  <a:off x="3895378" y="22584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2" name="円/楕円 671"/>
                <p:cNvSpPr/>
                <p:nvPr/>
              </p:nvSpPr>
              <p:spPr>
                <a:xfrm>
                  <a:off x="48365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3" name="円/楕円 672"/>
                <p:cNvSpPr/>
                <p:nvPr/>
              </p:nvSpPr>
              <p:spPr>
                <a:xfrm>
                  <a:off x="4779371" y="251151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4" name="円/楕円 673"/>
                <p:cNvSpPr/>
                <p:nvPr/>
              </p:nvSpPr>
              <p:spPr>
                <a:xfrm>
                  <a:off x="4855900" y="2571186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5" name="円/楕円 674"/>
                <p:cNvSpPr/>
                <p:nvPr/>
              </p:nvSpPr>
              <p:spPr>
                <a:xfrm>
                  <a:off x="4836929" y="2657635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" name="月 2"/>
            <p:cNvSpPr/>
            <p:nvPr/>
          </p:nvSpPr>
          <p:spPr bwMode="auto">
            <a:xfrm rot="20700000">
              <a:off x="4887379" y="1550000"/>
              <a:ext cx="143158" cy="757117"/>
            </a:xfrm>
            <a:prstGeom prst="moon">
              <a:avLst>
                <a:gd name="adj" fmla="val 2851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>
            <a:off x="394308" y="2850557"/>
            <a:ext cx="1651047" cy="1457498"/>
            <a:chOff x="572561" y="2323392"/>
            <a:chExt cx="3898186" cy="2736288"/>
          </a:xfrm>
          <a:solidFill>
            <a:schemeClr val="bg1">
              <a:lumMod val="50000"/>
            </a:schemeClr>
          </a:solidFill>
        </p:grpSpPr>
        <p:grpSp>
          <p:nvGrpSpPr>
            <p:cNvPr id="741" name="グループ化 740"/>
            <p:cNvGrpSpPr/>
            <p:nvPr/>
          </p:nvGrpSpPr>
          <p:grpSpPr>
            <a:xfrm>
              <a:off x="572561" y="2323392"/>
              <a:ext cx="3898186" cy="1443856"/>
              <a:chOff x="572561" y="2323392"/>
              <a:chExt cx="3898186" cy="1443856"/>
            </a:xfrm>
            <a:grpFill/>
          </p:grpSpPr>
          <p:grpSp>
            <p:nvGrpSpPr>
              <p:cNvPr id="743" name="グループ化 742"/>
              <p:cNvGrpSpPr/>
              <p:nvPr/>
            </p:nvGrpSpPr>
            <p:grpSpPr>
              <a:xfrm>
                <a:off x="572561" y="2323871"/>
                <a:ext cx="1972299" cy="1443377"/>
                <a:chOff x="572561" y="2323871"/>
                <a:chExt cx="1972299" cy="1443377"/>
              </a:xfrm>
              <a:grpFill/>
            </p:grpSpPr>
            <p:grpSp>
              <p:nvGrpSpPr>
                <p:cNvPr id="784" name="グループ化 783"/>
                <p:cNvGrpSpPr/>
                <p:nvPr/>
              </p:nvGrpSpPr>
              <p:grpSpPr>
                <a:xfrm>
                  <a:off x="572561" y="2877660"/>
                  <a:ext cx="1972299" cy="889588"/>
                  <a:chOff x="572561" y="2877660"/>
                  <a:chExt cx="1972299" cy="889588"/>
                </a:xfrm>
                <a:grpFill/>
              </p:grpSpPr>
              <p:grpSp>
                <p:nvGrpSpPr>
                  <p:cNvPr id="794" name="グループ化 793"/>
                  <p:cNvGrpSpPr/>
                  <p:nvPr/>
                </p:nvGrpSpPr>
                <p:grpSpPr>
                  <a:xfrm rot="21338360">
                    <a:off x="653542" y="3106528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798" name="月 797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9" name="円/楕円 798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5" name="グループ化 794"/>
                  <p:cNvGrpSpPr/>
                  <p:nvPr/>
                </p:nvGrpSpPr>
                <p:grpSpPr>
                  <a:xfrm rot="644683">
                    <a:off x="572561" y="2877660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796" name="月 795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7" name="円/楕円 796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85" name="グループ化 784"/>
                <p:cNvGrpSpPr/>
                <p:nvPr/>
              </p:nvGrpSpPr>
              <p:grpSpPr>
                <a:xfrm rot="364413">
                  <a:off x="1011873" y="2710327"/>
                  <a:ext cx="1434149" cy="825007"/>
                  <a:chOff x="790891" y="2877680"/>
                  <a:chExt cx="1819001" cy="825007"/>
                </a:xfrm>
                <a:grpFill/>
              </p:grpSpPr>
              <p:sp>
                <p:nvSpPr>
                  <p:cNvPr id="792" name="月 791"/>
                  <p:cNvSpPr/>
                  <p:nvPr/>
                </p:nvSpPr>
                <p:spPr>
                  <a:xfrm rot="16844683">
                    <a:off x="1428378" y="2521173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円/楕円 792"/>
                  <p:cNvSpPr/>
                  <p:nvPr/>
                </p:nvSpPr>
                <p:spPr>
                  <a:xfrm rot="21074680">
                    <a:off x="790891" y="2877680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6" name="グループ化 785"/>
                <p:cNvGrpSpPr/>
                <p:nvPr/>
              </p:nvGrpSpPr>
              <p:grpSpPr>
                <a:xfrm rot="1501103">
                  <a:off x="647495" y="2764758"/>
                  <a:ext cx="1812061" cy="585959"/>
                  <a:chOff x="778209" y="3295961"/>
                  <a:chExt cx="1920988" cy="618550"/>
                </a:xfrm>
                <a:grpFill/>
              </p:grpSpPr>
              <p:sp>
                <p:nvSpPr>
                  <p:cNvPr id="790" name="月 789"/>
                  <p:cNvSpPr/>
                  <p:nvPr/>
                </p:nvSpPr>
                <p:spPr>
                  <a:xfrm rot="15938360">
                    <a:off x="1517683" y="2732997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1" name="円/楕円 790"/>
                  <p:cNvSpPr/>
                  <p:nvPr/>
                </p:nvSpPr>
                <p:spPr>
                  <a:xfrm rot="20168357">
                    <a:off x="778209" y="3295961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7" name="月 786"/>
                <p:cNvSpPr/>
                <p:nvPr/>
              </p:nvSpPr>
              <p:spPr>
                <a:xfrm rot="19800000">
                  <a:off x="1581759" y="2323871"/>
                  <a:ext cx="653596" cy="1017797"/>
                </a:xfrm>
                <a:prstGeom prst="moon">
                  <a:avLst>
                    <a:gd name="adj" fmla="val 2184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月 787"/>
                <p:cNvSpPr/>
                <p:nvPr/>
              </p:nvSpPr>
              <p:spPr>
                <a:xfrm rot="18000000">
                  <a:off x="1427030" y="2487324"/>
                  <a:ext cx="692648" cy="1231586"/>
                </a:xfrm>
                <a:prstGeom prst="moon">
                  <a:avLst>
                    <a:gd name="adj" fmla="val 24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月 788"/>
                <p:cNvSpPr/>
                <p:nvPr/>
              </p:nvSpPr>
              <p:spPr>
                <a:xfrm rot="20700000">
                  <a:off x="1890909" y="2324309"/>
                  <a:ext cx="471850" cy="838008"/>
                </a:xfrm>
                <a:prstGeom prst="moon">
                  <a:avLst>
                    <a:gd name="adj" fmla="val 1881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4" name="グループ化 743"/>
              <p:cNvGrpSpPr/>
              <p:nvPr/>
            </p:nvGrpSpPr>
            <p:grpSpPr>
              <a:xfrm flipH="1">
                <a:off x="2498448" y="2323392"/>
                <a:ext cx="1972299" cy="1443377"/>
                <a:chOff x="572561" y="2323871"/>
                <a:chExt cx="1972299" cy="1443377"/>
              </a:xfrm>
              <a:grpFill/>
            </p:grpSpPr>
            <p:grpSp>
              <p:nvGrpSpPr>
                <p:cNvPr id="746" name="グループ化 745"/>
                <p:cNvGrpSpPr/>
                <p:nvPr/>
              </p:nvGrpSpPr>
              <p:grpSpPr>
                <a:xfrm>
                  <a:off x="572561" y="2877660"/>
                  <a:ext cx="1972299" cy="889588"/>
                  <a:chOff x="572561" y="2877660"/>
                  <a:chExt cx="1972299" cy="889588"/>
                </a:xfrm>
                <a:grpFill/>
              </p:grpSpPr>
              <p:grpSp>
                <p:nvGrpSpPr>
                  <p:cNvPr id="756" name="グループ化 755"/>
                  <p:cNvGrpSpPr/>
                  <p:nvPr/>
                </p:nvGrpSpPr>
                <p:grpSpPr>
                  <a:xfrm rot="21338360">
                    <a:off x="653542" y="3106528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782" name="月 781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3" name="円/楕円 782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7" name="グループ化 756"/>
                  <p:cNvGrpSpPr/>
                  <p:nvPr/>
                </p:nvGrpSpPr>
                <p:grpSpPr>
                  <a:xfrm rot="644683">
                    <a:off x="572561" y="2877660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780" name="月 779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1" name="円/楕円 780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47" name="グループ化 746"/>
                <p:cNvGrpSpPr/>
                <p:nvPr/>
              </p:nvGrpSpPr>
              <p:grpSpPr>
                <a:xfrm rot="364413">
                  <a:off x="1011873" y="2710327"/>
                  <a:ext cx="1434149" cy="825007"/>
                  <a:chOff x="790891" y="2877680"/>
                  <a:chExt cx="1819001" cy="825007"/>
                </a:xfrm>
                <a:grpFill/>
              </p:grpSpPr>
              <p:sp>
                <p:nvSpPr>
                  <p:cNvPr id="754" name="月 753"/>
                  <p:cNvSpPr/>
                  <p:nvPr/>
                </p:nvSpPr>
                <p:spPr>
                  <a:xfrm rot="16844683">
                    <a:off x="1428378" y="2521173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円/楕円 754"/>
                  <p:cNvSpPr/>
                  <p:nvPr/>
                </p:nvSpPr>
                <p:spPr>
                  <a:xfrm rot="21074680">
                    <a:off x="790891" y="2877680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8" name="グループ化 747"/>
                <p:cNvGrpSpPr/>
                <p:nvPr/>
              </p:nvGrpSpPr>
              <p:grpSpPr>
                <a:xfrm rot="1501103">
                  <a:off x="647495" y="2764758"/>
                  <a:ext cx="1812061" cy="585959"/>
                  <a:chOff x="778209" y="3295961"/>
                  <a:chExt cx="1920988" cy="618550"/>
                </a:xfrm>
                <a:grpFill/>
              </p:grpSpPr>
              <p:sp>
                <p:nvSpPr>
                  <p:cNvPr id="752" name="月 751"/>
                  <p:cNvSpPr/>
                  <p:nvPr/>
                </p:nvSpPr>
                <p:spPr>
                  <a:xfrm rot="15938360">
                    <a:off x="1517683" y="2732997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円/楕円 752"/>
                  <p:cNvSpPr/>
                  <p:nvPr/>
                </p:nvSpPr>
                <p:spPr>
                  <a:xfrm rot="20168357">
                    <a:off x="778209" y="3295961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9" name="月 748"/>
                <p:cNvSpPr/>
                <p:nvPr/>
              </p:nvSpPr>
              <p:spPr>
                <a:xfrm rot="19800000">
                  <a:off x="1581759" y="2323871"/>
                  <a:ext cx="653596" cy="1017797"/>
                </a:xfrm>
                <a:prstGeom prst="moon">
                  <a:avLst>
                    <a:gd name="adj" fmla="val 2184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月 749"/>
                <p:cNvSpPr/>
                <p:nvPr/>
              </p:nvSpPr>
              <p:spPr>
                <a:xfrm rot="18000000">
                  <a:off x="1427030" y="2487324"/>
                  <a:ext cx="692648" cy="1231586"/>
                </a:xfrm>
                <a:prstGeom prst="moon">
                  <a:avLst>
                    <a:gd name="adj" fmla="val 24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月 750"/>
                <p:cNvSpPr/>
                <p:nvPr/>
              </p:nvSpPr>
              <p:spPr>
                <a:xfrm rot="20700000">
                  <a:off x="1890909" y="2324309"/>
                  <a:ext cx="471850" cy="838008"/>
                </a:xfrm>
                <a:prstGeom prst="moon">
                  <a:avLst>
                    <a:gd name="adj" fmla="val 1881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42" name="月 741"/>
            <p:cNvSpPr/>
            <p:nvPr/>
          </p:nvSpPr>
          <p:spPr>
            <a:xfrm>
              <a:off x="2371292" y="3048000"/>
              <a:ext cx="217034" cy="2011680"/>
            </a:xfrm>
            <a:prstGeom prst="mo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8" name="グループ化 837"/>
          <p:cNvGrpSpPr/>
          <p:nvPr/>
        </p:nvGrpSpPr>
        <p:grpSpPr>
          <a:xfrm>
            <a:off x="2249619" y="3082853"/>
            <a:ext cx="1641687" cy="921835"/>
            <a:chOff x="385763" y="1669431"/>
            <a:chExt cx="3310573" cy="1858943"/>
          </a:xfrm>
          <a:solidFill>
            <a:schemeClr val="bg1">
              <a:lumMod val="50000"/>
            </a:schemeClr>
          </a:solidFill>
        </p:grpSpPr>
        <p:sp>
          <p:nvSpPr>
            <p:cNvPr id="839" name="フリーフォーム 838"/>
            <p:cNvSpPr/>
            <p:nvPr/>
          </p:nvSpPr>
          <p:spPr>
            <a:xfrm>
              <a:off x="385763" y="1669431"/>
              <a:ext cx="3310573" cy="892155"/>
            </a:xfrm>
            <a:custGeom>
              <a:avLst/>
              <a:gdLst>
                <a:gd name="connsiteX0" fmla="*/ 3253423 w 3310573"/>
                <a:gd name="connsiteY0" fmla="*/ 428451 h 892155"/>
                <a:gd name="connsiteX1" fmla="*/ 3310573 w 3310573"/>
                <a:gd name="connsiteY1" fmla="*/ 485601 h 892155"/>
                <a:gd name="connsiteX2" fmla="*/ 3253423 w 3310573"/>
                <a:gd name="connsiteY2" fmla="*/ 542751 h 892155"/>
                <a:gd name="connsiteX3" fmla="*/ 3196273 w 3310573"/>
                <a:gd name="connsiteY3" fmla="*/ 485601 h 892155"/>
                <a:gd name="connsiteX4" fmla="*/ 3253423 w 3310573"/>
                <a:gd name="connsiteY4" fmla="*/ 428451 h 892155"/>
                <a:gd name="connsiteX5" fmla="*/ 57150 w 3310573"/>
                <a:gd name="connsiteY5" fmla="*/ 428451 h 892155"/>
                <a:gd name="connsiteX6" fmla="*/ 114300 w 3310573"/>
                <a:gd name="connsiteY6" fmla="*/ 485601 h 892155"/>
                <a:gd name="connsiteX7" fmla="*/ 57150 w 3310573"/>
                <a:gd name="connsiteY7" fmla="*/ 542751 h 892155"/>
                <a:gd name="connsiteX8" fmla="*/ 0 w 3310573"/>
                <a:gd name="connsiteY8" fmla="*/ 485601 h 892155"/>
                <a:gd name="connsiteX9" fmla="*/ 57150 w 3310573"/>
                <a:gd name="connsiteY9" fmla="*/ 428451 h 892155"/>
                <a:gd name="connsiteX10" fmla="*/ 2898617 w 3310573"/>
                <a:gd name="connsiteY10" fmla="*/ 290339 h 892155"/>
                <a:gd name="connsiteX11" fmla="*/ 2955767 w 3310573"/>
                <a:gd name="connsiteY11" fmla="*/ 347489 h 892155"/>
                <a:gd name="connsiteX12" fmla="*/ 2898617 w 3310573"/>
                <a:gd name="connsiteY12" fmla="*/ 404639 h 892155"/>
                <a:gd name="connsiteX13" fmla="*/ 2841467 w 3310573"/>
                <a:gd name="connsiteY13" fmla="*/ 347489 h 892155"/>
                <a:gd name="connsiteX14" fmla="*/ 2898617 w 3310573"/>
                <a:gd name="connsiteY14" fmla="*/ 290339 h 892155"/>
                <a:gd name="connsiteX15" fmla="*/ 411956 w 3310573"/>
                <a:gd name="connsiteY15" fmla="*/ 290339 h 892155"/>
                <a:gd name="connsiteX16" fmla="*/ 469106 w 3310573"/>
                <a:gd name="connsiteY16" fmla="*/ 347489 h 892155"/>
                <a:gd name="connsiteX17" fmla="*/ 411956 w 3310573"/>
                <a:gd name="connsiteY17" fmla="*/ 404639 h 892155"/>
                <a:gd name="connsiteX18" fmla="*/ 354806 w 3310573"/>
                <a:gd name="connsiteY18" fmla="*/ 347489 h 892155"/>
                <a:gd name="connsiteX19" fmla="*/ 411956 w 3310573"/>
                <a:gd name="connsiteY19" fmla="*/ 290339 h 892155"/>
                <a:gd name="connsiteX20" fmla="*/ 3134361 w 3310573"/>
                <a:gd name="connsiteY20" fmla="*/ 190326 h 892155"/>
                <a:gd name="connsiteX21" fmla="*/ 3191511 w 3310573"/>
                <a:gd name="connsiteY21" fmla="*/ 247476 h 892155"/>
                <a:gd name="connsiteX22" fmla="*/ 3134361 w 3310573"/>
                <a:gd name="connsiteY22" fmla="*/ 304626 h 892155"/>
                <a:gd name="connsiteX23" fmla="*/ 3077211 w 3310573"/>
                <a:gd name="connsiteY23" fmla="*/ 247476 h 892155"/>
                <a:gd name="connsiteX24" fmla="*/ 3134361 w 3310573"/>
                <a:gd name="connsiteY24" fmla="*/ 190326 h 892155"/>
                <a:gd name="connsiteX25" fmla="*/ 176212 w 3310573"/>
                <a:gd name="connsiteY25" fmla="*/ 190326 h 892155"/>
                <a:gd name="connsiteX26" fmla="*/ 233362 w 3310573"/>
                <a:gd name="connsiteY26" fmla="*/ 247476 h 892155"/>
                <a:gd name="connsiteX27" fmla="*/ 176212 w 3310573"/>
                <a:gd name="connsiteY27" fmla="*/ 304626 h 892155"/>
                <a:gd name="connsiteX28" fmla="*/ 119062 w 3310573"/>
                <a:gd name="connsiteY28" fmla="*/ 247476 h 892155"/>
                <a:gd name="connsiteX29" fmla="*/ 176212 w 3310573"/>
                <a:gd name="connsiteY29" fmla="*/ 190326 h 892155"/>
                <a:gd name="connsiteX30" fmla="*/ 1475271 w 3310573"/>
                <a:gd name="connsiteY30" fmla="*/ 0 h 892155"/>
                <a:gd name="connsiteX31" fmla="*/ 1560582 w 3310573"/>
                <a:gd name="connsiteY31" fmla="*/ 64932 h 892155"/>
                <a:gd name="connsiteX32" fmla="*/ 1493017 w 3310573"/>
                <a:gd name="connsiteY32" fmla="*/ 485696 h 892155"/>
                <a:gd name="connsiteX33" fmla="*/ 1613007 w 3310573"/>
                <a:gd name="connsiteY33" fmla="*/ 669704 h 892155"/>
                <a:gd name="connsiteX34" fmla="*/ 1655287 w 3310573"/>
                <a:gd name="connsiteY34" fmla="*/ 700232 h 892155"/>
                <a:gd name="connsiteX35" fmla="*/ 1697566 w 3310573"/>
                <a:gd name="connsiteY35" fmla="*/ 669704 h 892155"/>
                <a:gd name="connsiteX36" fmla="*/ 1817556 w 3310573"/>
                <a:gd name="connsiteY36" fmla="*/ 485696 h 892155"/>
                <a:gd name="connsiteX37" fmla="*/ 1749991 w 3310573"/>
                <a:gd name="connsiteY37" fmla="*/ 64932 h 892155"/>
                <a:gd name="connsiteX38" fmla="*/ 1835302 w 3310573"/>
                <a:gd name="connsiteY38" fmla="*/ 0 h 892155"/>
                <a:gd name="connsiteX39" fmla="*/ 1918907 w 3310573"/>
                <a:gd name="connsiteY39" fmla="*/ 520657 h 892155"/>
                <a:gd name="connsiteX40" fmla="*/ 1858182 w 3310573"/>
                <a:gd name="connsiteY40" fmla="*/ 644516 h 892155"/>
                <a:gd name="connsiteX41" fmla="*/ 1831164 w 3310573"/>
                <a:gd name="connsiteY41" fmla="*/ 676486 h 892155"/>
                <a:gd name="connsiteX42" fmla="*/ 1862243 w 3310573"/>
                <a:gd name="connsiteY42" fmla="*/ 654579 h 892155"/>
                <a:gd name="connsiteX43" fmla="*/ 1927806 w 3310573"/>
                <a:gd name="connsiteY43" fmla="*/ 586363 h 892155"/>
                <a:gd name="connsiteX44" fmla="*/ 1981186 w 3310573"/>
                <a:gd name="connsiteY44" fmla="*/ 178207 h 892155"/>
                <a:gd name="connsiteX45" fmla="*/ 2083753 w 3310573"/>
                <a:gd name="connsiteY45" fmla="*/ 145569 h 892155"/>
                <a:gd name="connsiteX46" fmla="*/ 2022448 w 3310573"/>
                <a:gd name="connsiteY46" fmla="*/ 638487 h 892155"/>
                <a:gd name="connsiteX47" fmla="*/ 1984042 w 3310573"/>
                <a:gd name="connsiteY47" fmla="*/ 680875 h 892155"/>
                <a:gd name="connsiteX48" fmla="*/ 2076416 w 3310573"/>
                <a:gd name="connsiteY48" fmla="*/ 623783 h 892155"/>
                <a:gd name="connsiteX49" fmla="*/ 2244023 w 3310573"/>
                <a:gd name="connsiteY49" fmla="*/ 317499 h 892155"/>
                <a:gd name="connsiteX50" fmla="*/ 2351254 w 3310573"/>
                <a:gd name="connsiteY50" fmla="*/ 314497 h 892155"/>
                <a:gd name="connsiteX51" fmla="*/ 2111816 w 3310573"/>
                <a:gd name="connsiteY51" fmla="*/ 726620 h 892155"/>
                <a:gd name="connsiteX52" fmla="*/ 2029766 w 3310573"/>
                <a:gd name="connsiteY52" fmla="*/ 775219 h 892155"/>
                <a:gd name="connsiteX53" fmla="*/ 2058291 w 3310573"/>
                <a:gd name="connsiteY53" fmla="*/ 767481 h 892155"/>
                <a:gd name="connsiteX54" fmla="*/ 2475531 w 3310573"/>
                <a:gd name="connsiteY54" fmla="*/ 506118 h 892155"/>
                <a:gd name="connsiteX55" fmla="*/ 2528000 w 3310573"/>
                <a:gd name="connsiteY55" fmla="*/ 515218 h 892155"/>
                <a:gd name="connsiteX56" fmla="*/ 2208975 w 3310573"/>
                <a:gd name="connsiteY56" fmla="*/ 762270 h 892155"/>
                <a:gd name="connsiteX57" fmla="*/ 2106159 w 3310573"/>
                <a:gd name="connsiteY57" fmla="*/ 802355 h 892155"/>
                <a:gd name="connsiteX58" fmla="*/ 2114169 w 3310573"/>
                <a:gd name="connsiteY58" fmla="*/ 801196 h 892155"/>
                <a:gd name="connsiteX59" fmla="*/ 2861929 w 3310573"/>
                <a:gd name="connsiteY59" fmla="*/ 429869 h 892155"/>
                <a:gd name="connsiteX60" fmla="*/ 2913804 w 3310573"/>
                <a:gd name="connsiteY60" fmla="*/ 433539 h 892155"/>
                <a:gd name="connsiteX61" fmla="*/ 2352900 w 3310573"/>
                <a:gd name="connsiteY61" fmla="*/ 795962 h 892155"/>
                <a:gd name="connsiteX62" fmla="*/ 2334725 w 3310573"/>
                <a:gd name="connsiteY62" fmla="*/ 800361 h 892155"/>
                <a:gd name="connsiteX63" fmla="*/ 2427690 w 3310573"/>
                <a:gd name="connsiteY63" fmla="*/ 784825 h 892155"/>
                <a:gd name="connsiteX64" fmla="*/ 3111638 w 3310573"/>
                <a:gd name="connsiteY64" fmla="*/ 327496 h 892155"/>
                <a:gd name="connsiteX65" fmla="*/ 3162019 w 3310573"/>
                <a:gd name="connsiteY65" fmla="*/ 327076 h 892155"/>
                <a:gd name="connsiteX66" fmla="*/ 2660761 w 3310573"/>
                <a:gd name="connsiteY66" fmla="*/ 771403 h 892155"/>
                <a:gd name="connsiteX67" fmla="*/ 2612974 w 3310573"/>
                <a:gd name="connsiteY67" fmla="*/ 784657 h 892155"/>
                <a:gd name="connsiteX68" fmla="*/ 2773559 w 3310573"/>
                <a:gd name="connsiteY68" fmla="*/ 750516 h 892155"/>
                <a:gd name="connsiteX69" fmla="*/ 3188762 w 3310573"/>
                <a:gd name="connsiteY69" fmla="*/ 558103 h 892155"/>
                <a:gd name="connsiteX70" fmla="*/ 3246699 w 3310573"/>
                <a:gd name="connsiteY70" fmla="*/ 568845 h 892155"/>
                <a:gd name="connsiteX71" fmla="*/ 2187658 w 3310573"/>
                <a:gd name="connsiteY71" fmla="*/ 892155 h 892155"/>
                <a:gd name="connsiteX72" fmla="*/ 1655287 w 3310573"/>
                <a:gd name="connsiteY72" fmla="*/ 889213 h 892155"/>
                <a:gd name="connsiteX73" fmla="*/ 1122915 w 3310573"/>
                <a:gd name="connsiteY73" fmla="*/ 892155 h 892155"/>
                <a:gd name="connsiteX74" fmla="*/ 63874 w 3310573"/>
                <a:gd name="connsiteY74" fmla="*/ 568845 h 892155"/>
                <a:gd name="connsiteX75" fmla="*/ 121811 w 3310573"/>
                <a:gd name="connsiteY75" fmla="*/ 558103 h 892155"/>
                <a:gd name="connsiteX76" fmla="*/ 537014 w 3310573"/>
                <a:gd name="connsiteY76" fmla="*/ 750516 h 892155"/>
                <a:gd name="connsiteX77" fmla="*/ 697599 w 3310573"/>
                <a:gd name="connsiteY77" fmla="*/ 784657 h 892155"/>
                <a:gd name="connsiteX78" fmla="*/ 649812 w 3310573"/>
                <a:gd name="connsiteY78" fmla="*/ 771403 h 892155"/>
                <a:gd name="connsiteX79" fmla="*/ 148554 w 3310573"/>
                <a:gd name="connsiteY79" fmla="*/ 327076 h 892155"/>
                <a:gd name="connsiteX80" fmla="*/ 198935 w 3310573"/>
                <a:gd name="connsiteY80" fmla="*/ 327496 h 892155"/>
                <a:gd name="connsiteX81" fmla="*/ 882883 w 3310573"/>
                <a:gd name="connsiteY81" fmla="*/ 784825 h 892155"/>
                <a:gd name="connsiteX82" fmla="*/ 975848 w 3310573"/>
                <a:gd name="connsiteY82" fmla="*/ 800361 h 892155"/>
                <a:gd name="connsiteX83" fmla="*/ 957673 w 3310573"/>
                <a:gd name="connsiteY83" fmla="*/ 795962 h 892155"/>
                <a:gd name="connsiteX84" fmla="*/ 396769 w 3310573"/>
                <a:gd name="connsiteY84" fmla="*/ 433539 h 892155"/>
                <a:gd name="connsiteX85" fmla="*/ 448644 w 3310573"/>
                <a:gd name="connsiteY85" fmla="*/ 429869 h 892155"/>
                <a:gd name="connsiteX86" fmla="*/ 1196404 w 3310573"/>
                <a:gd name="connsiteY86" fmla="*/ 801196 h 892155"/>
                <a:gd name="connsiteX87" fmla="*/ 1204414 w 3310573"/>
                <a:gd name="connsiteY87" fmla="*/ 802355 h 892155"/>
                <a:gd name="connsiteX88" fmla="*/ 1101598 w 3310573"/>
                <a:gd name="connsiteY88" fmla="*/ 762270 h 892155"/>
                <a:gd name="connsiteX89" fmla="*/ 782573 w 3310573"/>
                <a:gd name="connsiteY89" fmla="*/ 515218 h 892155"/>
                <a:gd name="connsiteX90" fmla="*/ 835042 w 3310573"/>
                <a:gd name="connsiteY90" fmla="*/ 506118 h 892155"/>
                <a:gd name="connsiteX91" fmla="*/ 1252282 w 3310573"/>
                <a:gd name="connsiteY91" fmla="*/ 767481 h 892155"/>
                <a:gd name="connsiteX92" fmla="*/ 1280807 w 3310573"/>
                <a:gd name="connsiteY92" fmla="*/ 775219 h 892155"/>
                <a:gd name="connsiteX93" fmla="*/ 1198757 w 3310573"/>
                <a:gd name="connsiteY93" fmla="*/ 726620 h 892155"/>
                <a:gd name="connsiteX94" fmla="*/ 959319 w 3310573"/>
                <a:gd name="connsiteY94" fmla="*/ 314497 h 892155"/>
                <a:gd name="connsiteX95" fmla="*/ 1066550 w 3310573"/>
                <a:gd name="connsiteY95" fmla="*/ 317499 h 892155"/>
                <a:gd name="connsiteX96" fmla="*/ 1234157 w 3310573"/>
                <a:gd name="connsiteY96" fmla="*/ 623783 h 892155"/>
                <a:gd name="connsiteX97" fmla="*/ 1326531 w 3310573"/>
                <a:gd name="connsiteY97" fmla="*/ 680875 h 892155"/>
                <a:gd name="connsiteX98" fmla="*/ 1288125 w 3310573"/>
                <a:gd name="connsiteY98" fmla="*/ 638487 h 892155"/>
                <a:gd name="connsiteX99" fmla="*/ 1226820 w 3310573"/>
                <a:gd name="connsiteY99" fmla="*/ 145569 h 892155"/>
                <a:gd name="connsiteX100" fmla="*/ 1329387 w 3310573"/>
                <a:gd name="connsiteY100" fmla="*/ 178207 h 892155"/>
                <a:gd name="connsiteX101" fmla="*/ 1382767 w 3310573"/>
                <a:gd name="connsiteY101" fmla="*/ 586363 h 892155"/>
                <a:gd name="connsiteX102" fmla="*/ 1448330 w 3310573"/>
                <a:gd name="connsiteY102" fmla="*/ 654579 h 892155"/>
                <a:gd name="connsiteX103" fmla="*/ 1479409 w 3310573"/>
                <a:gd name="connsiteY103" fmla="*/ 676486 h 892155"/>
                <a:gd name="connsiteX104" fmla="*/ 1452391 w 3310573"/>
                <a:gd name="connsiteY104" fmla="*/ 644516 h 892155"/>
                <a:gd name="connsiteX105" fmla="*/ 1391666 w 3310573"/>
                <a:gd name="connsiteY105" fmla="*/ 520657 h 892155"/>
                <a:gd name="connsiteX106" fmla="*/ 1475271 w 3310573"/>
                <a:gd name="connsiteY106" fmla="*/ 0 h 892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3310573" h="892155">
                  <a:moveTo>
                    <a:pt x="3253423" y="428451"/>
                  </a:moveTo>
                  <a:cubicBezTo>
                    <a:pt x="3284986" y="428451"/>
                    <a:pt x="3310573" y="454038"/>
                    <a:pt x="3310573" y="485601"/>
                  </a:cubicBezTo>
                  <a:cubicBezTo>
                    <a:pt x="3310573" y="517164"/>
                    <a:pt x="3284986" y="542751"/>
                    <a:pt x="3253423" y="542751"/>
                  </a:cubicBezTo>
                  <a:cubicBezTo>
                    <a:pt x="3221860" y="542751"/>
                    <a:pt x="3196273" y="517164"/>
                    <a:pt x="3196273" y="485601"/>
                  </a:cubicBezTo>
                  <a:cubicBezTo>
                    <a:pt x="3196273" y="454038"/>
                    <a:pt x="3221860" y="428451"/>
                    <a:pt x="3253423" y="428451"/>
                  </a:cubicBezTo>
                  <a:close/>
                  <a:moveTo>
                    <a:pt x="57150" y="428451"/>
                  </a:moveTo>
                  <a:cubicBezTo>
                    <a:pt x="88713" y="428451"/>
                    <a:pt x="114300" y="454038"/>
                    <a:pt x="114300" y="485601"/>
                  </a:cubicBezTo>
                  <a:cubicBezTo>
                    <a:pt x="114300" y="517164"/>
                    <a:pt x="88713" y="542751"/>
                    <a:pt x="57150" y="542751"/>
                  </a:cubicBezTo>
                  <a:cubicBezTo>
                    <a:pt x="25587" y="542751"/>
                    <a:pt x="0" y="517164"/>
                    <a:pt x="0" y="485601"/>
                  </a:cubicBezTo>
                  <a:cubicBezTo>
                    <a:pt x="0" y="454038"/>
                    <a:pt x="25587" y="428451"/>
                    <a:pt x="57150" y="428451"/>
                  </a:cubicBezTo>
                  <a:close/>
                  <a:moveTo>
                    <a:pt x="2898617" y="290339"/>
                  </a:moveTo>
                  <a:cubicBezTo>
                    <a:pt x="2930180" y="290339"/>
                    <a:pt x="2955767" y="315926"/>
                    <a:pt x="2955767" y="347489"/>
                  </a:cubicBezTo>
                  <a:cubicBezTo>
                    <a:pt x="2955767" y="379052"/>
                    <a:pt x="2930180" y="404639"/>
                    <a:pt x="2898617" y="404639"/>
                  </a:cubicBezTo>
                  <a:cubicBezTo>
                    <a:pt x="2867054" y="404639"/>
                    <a:pt x="2841467" y="379052"/>
                    <a:pt x="2841467" y="347489"/>
                  </a:cubicBezTo>
                  <a:cubicBezTo>
                    <a:pt x="2841467" y="315926"/>
                    <a:pt x="2867054" y="290339"/>
                    <a:pt x="2898617" y="290339"/>
                  </a:cubicBezTo>
                  <a:close/>
                  <a:moveTo>
                    <a:pt x="411956" y="290339"/>
                  </a:moveTo>
                  <a:cubicBezTo>
                    <a:pt x="443519" y="290339"/>
                    <a:pt x="469106" y="315926"/>
                    <a:pt x="469106" y="347489"/>
                  </a:cubicBezTo>
                  <a:cubicBezTo>
                    <a:pt x="469106" y="379052"/>
                    <a:pt x="443519" y="404639"/>
                    <a:pt x="411956" y="404639"/>
                  </a:cubicBezTo>
                  <a:cubicBezTo>
                    <a:pt x="380393" y="404639"/>
                    <a:pt x="354806" y="379052"/>
                    <a:pt x="354806" y="347489"/>
                  </a:cubicBezTo>
                  <a:cubicBezTo>
                    <a:pt x="354806" y="315926"/>
                    <a:pt x="380393" y="290339"/>
                    <a:pt x="411956" y="290339"/>
                  </a:cubicBezTo>
                  <a:close/>
                  <a:moveTo>
                    <a:pt x="3134361" y="190326"/>
                  </a:moveTo>
                  <a:cubicBezTo>
                    <a:pt x="3165924" y="190326"/>
                    <a:pt x="3191511" y="215913"/>
                    <a:pt x="3191511" y="247476"/>
                  </a:cubicBezTo>
                  <a:cubicBezTo>
                    <a:pt x="3191511" y="279039"/>
                    <a:pt x="3165924" y="304626"/>
                    <a:pt x="3134361" y="304626"/>
                  </a:cubicBezTo>
                  <a:cubicBezTo>
                    <a:pt x="3102798" y="304626"/>
                    <a:pt x="3077211" y="279039"/>
                    <a:pt x="3077211" y="247476"/>
                  </a:cubicBezTo>
                  <a:cubicBezTo>
                    <a:pt x="3077211" y="215913"/>
                    <a:pt x="3102798" y="190326"/>
                    <a:pt x="3134361" y="190326"/>
                  </a:cubicBezTo>
                  <a:close/>
                  <a:moveTo>
                    <a:pt x="176212" y="190326"/>
                  </a:moveTo>
                  <a:cubicBezTo>
                    <a:pt x="207775" y="190326"/>
                    <a:pt x="233362" y="215913"/>
                    <a:pt x="233362" y="247476"/>
                  </a:cubicBezTo>
                  <a:cubicBezTo>
                    <a:pt x="233362" y="279039"/>
                    <a:pt x="207775" y="304626"/>
                    <a:pt x="176212" y="304626"/>
                  </a:cubicBezTo>
                  <a:cubicBezTo>
                    <a:pt x="144649" y="304626"/>
                    <a:pt x="119062" y="279039"/>
                    <a:pt x="119062" y="247476"/>
                  </a:cubicBezTo>
                  <a:cubicBezTo>
                    <a:pt x="119062" y="215913"/>
                    <a:pt x="144649" y="190326"/>
                    <a:pt x="176212" y="190326"/>
                  </a:cubicBezTo>
                  <a:close/>
                  <a:moveTo>
                    <a:pt x="1475271" y="0"/>
                  </a:moveTo>
                  <a:lnTo>
                    <a:pt x="1560582" y="64932"/>
                  </a:lnTo>
                  <a:cubicBezTo>
                    <a:pt x="1469138" y="185073"/>
                    <a:pt x="1443784" y="342966"/>
                    <a:pt x="1493017" y="485696"/>
                  </a:cubicBezTo>
                  <a:cubicBezTo>
                    <a:pt x="1517634" y="557062"/>
                    <a:pt x="1559268" y="619915"/>
                    <a:pt x="1613007" y="669704"/>
                  </a:cubicBezTo>
                  <a:lnTo>
                    <a:pt x="1655287" y="700232"/>
                  </a:lnTo>
                  <a:lnTo>
                    <a:pt x="1697566" y="669704"/>
                  </a:lnTo>
                  <a:cubicBezTo>
                    <a:pt x="1751305" y="619915"/>
                    <a:pt x="1792940" y="557062"/>
                    <a:pt x="1817556" y="485696"/>
                  </a:cubicBezTo>
                  <a:cubicBezTo>
                    <a:pt x="1866789" y="342966"/>
                    <a:pt x="1841435" y="185073"/>
                    <a:pt x="1749991" y="64932"/>
                  </a:cubicBezTo>
                  <a:lnTo>
                    <a:pt x="1835302" y="0"/>
                  </a:lnTo>
                  <a:cubicBezTo>
                    <a:pt x="1948456" y="148664"/>
                    <a:pt x="1979828" y="344041"/>
                    <a:pt x="1918907" y="520657"/>
                  </a:cubicBezTo>
                  <a:cubicBezTo>
                    <a:pt x="1903677" y="564811"/>
                    <a:pt x="1883182" y="606332"/>
                    <a:pt x="1858182" y="644516"/>
                  </a:cubicBezTo>
                  <a:lnTo>
                    <a:pt x="1831164" y="676486"/>
                  </a:lnTo>
                  <a:lnTo>
                    <a:pt x="1862243" y="654579"/>
                  </a:lnTo>
                  <a:cubicBezTo>
                    <a:pt x="1886513" y="633823"/>
                    <a:pt x="1908501" y="611007"/>
                    <a:pt x="1927806" y="586363"/>
                  </a:cubicBezTo>
                  <a:cubicBezTo>
                    <a:pt x="2022603" y="465352"/>
                    <a:pt x="2042454" y="313568"/>
                    <a:pt x="1981186" y="178207"/>
                  </a:cubicBezTo>
                  <a:lnTo>
                    <a:pt x="2083753" y="145569"/>
                  </a:lnTo>
                  <a:cubicBezTo>
                    <a:pt x="2153279" y="309156"/>
                    <a:pt x="2130607" y="491446"/>
                    <a:pt x="2022448" y="638487"/>
                  </a:cubicBezTo>
                  <a:lnTo>
                    <a:pt x="1984042" y="680875"/>
                  </a:lnTo>
                  <a:lnTo>
                    <a:pt x="2076416" y="623783"/>
                  </a:lnTo>
                  <a:cubicBezTo>
                    <a:pt x="2189315" y="540259"/>
                    <a:pt x="2252874" y="432476"/>
                    <a:pt x="2244023" y="317499"/>
                  </a:cubicBezTo>
                  <a:lnTo>
                    <a:pt x="2351254" y="314497"/>
                  </a:lnTo>
                  <a:cubicBezTo>
                    <a:pt x="2361644" y="472641"/>
                    <a:pt x="2269796" y="619743"/>
                    <a:pt x="2111816" y="726620"/>
                  </a:cubicBezTo>
                  <a:lnTo>
                    <a:pt x="2029766" y="775219"/>
                  </a:lnTo>
                  <a:lnTo>
                    <a:pt x="2058291" y="767481"/>
                  </a:lnTo>
                  <a:cubicBezTo>
                    <a:pt x="2249385" y="707129"/>
                    <a:pt x="2398280" y="615912"/>
                    <a:pt x="2475531" y="506118"/>
                  </a:cubicBezTo>
                  <a:lnTo>
                    <a:pt x="2528000" y="515218"/>
                  </a:lnTo>
                  <a:cubicBezTo>
                    <a:pt x="2465400" y="612848"/>
                    <a:pt x="2353738" y="697576"/>
                    <a:pt x="2208975" y="762270"/>
                  </a:cubicBezTo>
                  <a:lnTo>
                    <a:pt x="2106159" y="802355"/>
                  </a:lnTo>
                  <a:lnTo>
                    <a:pt x="2114169" y="801196"/>
                  </a:lnTo>
                  <a:cubicBezTo>
                    <a:pt x="2498063" y="733515"/>
                    <a:pt x="2783197" y="596571"/>
                    <a:pt x="2861929" y="429869"/>
                  </a:cubicBezTo>
                  <a:lnTo>
                    <a:pt x="2913804" y="433539"/>
                  </a:lnTo>
                  <a:cubicBezTo>
                    <a:pt x="2850516" y="583668"/>
                    <a:pt x="2643331" y="712465"/>
                    <a:pt x="2352900" y="795962"/>
                  </a:cubicBezTo>
                  <a:lnTo>
                    <a:pt x="2334725" y="800361"/>
                  </a:lnTo>
                  <a:lnTo>
                    <a:pt x="2427690" y="784825"/>
                  </a:lnTo>
                  <a:cubicBezTo>
                    <a:pt x="2847099" y="696172"/>
                    <a:pt x="3122481" y="522420"/>
                    <a:pt x="3111638" y="327496"/>
                  </a:cubicBezTo>
                  <a:lnTo>
                    <a:pt x="3162019" y="327076"/>
                  </a:lnTo>
                  <a:cubicBezTo>
                    <a:pt x="3170826" y="504463"/>
                    <a:pt x="2975856" y="665924"/>
                    <a:pt x="2660761" y="771403"/>
                  </a:cubicBezTo>
                  <a:lnTo>
                    <a:pt x="2612974" y="784657"/>
                  </a:lnTo>
                  <a:lnTo>
                    <a:pt x="2773559" y="750516"/>
                  </a:lnTo>
                  <a:cubicBezTo>
                    <a:pt x="2948627" y="701540"/>
                    <a:pt x="3092515" y="635868"/>
                    <a:pt x="3188762" y="558103"/>
                  </a:cubicBezTo>
                  <a:lnTo>
                    <a:pt x="3246699" y="568845"/>
                  </a:lnTo>
                  <a:cubicBezTo>
                    <a:pt x="3053073" y="744118"/>
                    <a:pt x="2652985" y="866259"/>
                    <a:pt x="2187658" y="892155"/>
                  </a:cubicBezTo>
                  <a:lnTo>
                    <a:pt x="1655287" y="889213"/>
                  </a:lnTo>
                  <a:lnTo>
                    <a:pt x="1122915" y="892155"/>
                  </a:lnTo>
                  <a:cubicBezTo>
                    <a:pt x="657588" y="866259"/>
                    <a:pt x="257500" y="744118"/>
                    <a:pt x="63874" y="568845"/>
                  </a:cubicBezTo>
                  <a:lnTo>
                    <a:pt x="121811" y="558103"/>
                  </a:lnTo>
                  <a:cubicBezTo>
                    <a:pt x="218058" y="635868"/>
                    <a:pt x="361946" y="701540"/>
                    <a:pt x="537014" y="750516"/>
                  </a:cubicBezTo>
                  <a:lnTo>
                    <a:pt x="697599" y="784657"/>
                  </a:lnTo>
                  <a:lnTo>
                    <a:pt x="649812" y="771403"/>
                  </a:lnTo>
                  <a:cubicBezTo>
                    <a:pt x="334717" y="665924"/>
                    <a:pt x="139747" y="504463"/>
                    <a:pt x="148554" y="327076"/>
                  </a:cubicBezTo>
                  <a:lnTo>
                    <a:pt x="198935" y="327496"/>
                  </a:lnTo>
                  <a:cubicBezTo>
                    <a:pt x="188092" y="522420"/>
                    <a:pt x="463474" y="696172"/>
                    <a:pt x="882883" y="784825"/>
                  </a:cubicBezTo>
                  <a:lnTo>
                    <a:pt x="975848" y="800361"/>
                  </a:lnTo>
                  <a:lnTo>
                    <a:pt x="957673" y="795962"/>
                  </a:lnTo>
                  <a:cubicBezTo>
                    <a:pt x="667242" y="712465"/>
                    <a:pt x="460057" y="583668"/>
                    <a:pt x="396769" y="433539"/>
                  </a:cubicBezTo>
                  <a:lnTo>
                    <a:pt x="448644" y="429869"/>
                  </a:lnTo>
                  <a:cubicBezTo>
                    <a:pt x="527376" y="596571"/>
                    <a:pt x="812510" y="733515"/>
                    <a:pt x="1196404" y="801196"/>
                  </a:cubicBezTo>
                  <a:lnTo>
                    <a:pt x="1204414" y="802355"/>
                  </a:lnTo>
                  <a:lnTo>
                    <a:pt x="1101598" y="762270"/>
                  </a:lnTo>
                  <a:cubicBezTo>
                    <a:pt x="956835" y="697576"/>
                    <a:pt x="845173" y="612848"/>
                    <a:pt x="782573" y="515218"/>
                  </a:cubicBezTo>
                  <a:lnTo>
                    <a:pt x="835042" y="506118"/>
                  </a:lnTo>
                  <a:cubicBezTo>
                    <a:pt x="912293" y="615912"/>
                    <a:pt x="1061188" y="707129"/>
                    <a:pt x="1252282" y="767481"/>
                  </a:cubicBezTo>
                  <a:lnTo>
                    <a:pt x="1280807" y="775219"/>
                  </a:lnTo>
                  <a:lnTo>
                    <a:pt x="1198757" y="726620"/>
                  </a:lnTo>
                  <a:cubicBezTo>
                    <a:pt x="1040777" y="619743"/>
                    <a:pt x="948929" y="472641"/>
                    <a:pt x="959319" y="314497"/>
                  </a:cubicBezTo>
                  <a:lnTo>
                    <a:pt x="1066550" y="317499"/>
                  </a:lnTo>
                  <a:cubicBezTo>
                    <a:pt x="1057699" y="432476"/>
                    <a:pt x="1121258" y="540259"/>
                    <a:pt x="1234157" y="623783"/>
                  </a:cubicBezTo>
                  <a:lnTo>
                    <a:pt x="1326531" y="680875"/>
                  </a:lnTo>
                  <a:lnTo>
                    <a:pt x="1288125" y="638487"/>
                  </a:lnTo>
                  <a:cubicBezTo>
                    <a:pt x="1179966" y="491446"/>
                    <a:pt x="1157294" y="309156"/>
                    <a:pt x="1226820" y="145569"/>
                  </a:cubicBezTo>
                  <a:lnTo>
                    <a:pt x="1329387" y="178207"/>
                  </a:lnTo>
                  <a:cubicBezTo>
                    <a:pt x="1268119" y="313568"/>
                    <a:pt x="1287970" y="465352"/>
                    <a:pt x="1382767" y="586363"/>
                  </a:cubicBezTo>
                  <a:cubicBezTo>
                    <a:pt x="1402072" y="611007"/>
                    <a:pt x="1424060" y="633823"/>
                    <a:pt x="1448330" y="654579"/>
                  </a:cubicBezTo>
                  <a:lnTo>
                    <a:pt x="1479409" y="676486"/>
                  </a:lnTo>
                  <a:lnTo>
                    <a:pt x="1452391" y="644516"/>
                  </a:lnTo>
                  <a:cubicBezTo>
                    <a:pt x="1427391" y="606332"/>
                    <a:pt x="1406896" y="564811"/>
                    <a:pt x="1391666" y="520657"/>
                  </a:cubicBezTo>
                  <a:cubicBezTo>
                    <a:pt x="1330745" y="344041"/>
                    <a:pt x="1362117" y="148664"/>
                    <a:pt x="14752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台形 839"/>
            <p:cNvSpPr/>
            <p:nvPr/>
          </p:nvSpPr>
          <p:spPr>
            <a:xfrm rot="10800000">
              <a:off x="1933893" y="2592717"/>
              <a:ext cx="214312" cy="935657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097754" y="3079088"/>
            <a:ext cx="1672682" cy="1198872"/>
            <a:chOff x="4097754" y="3079088"/>
            <a:chExt cx="1672682" cy="1198872"/>
          </a:xfrm>
        </p:grpSpPr>
        <p:sp>
          <p:nvSpPr>
            <p:cNvPr id="844" name="フリーフォーム 843"/>
            <p:cNvSpPr/>
            <p:nvPr/>
          </p:nvSpPr>
          <p:spPr>
            <a:xfrm>
              <a:off x="4387752" y="3160318"/>
              <a:ext cx="547785" cy="404579"/>
            </a:xfrm>
            <a:custGeom>
              <a:avLst/>
              <a:gdLst>
                <a:gd name="connsiteX0" fmla="*/ 1612707 w 1666830"/>
                <a:gd name="connsiteY0" fmla="*/ 835024 h 1148616"/>
                <a:gd name="connsiteX1" fmla="*/ 1610422 w 1666830"/>
                <a:gd name="connsiteY1" fmla="*/ 838263 h 1148616"/>
                <a:gd name="connsiteX2" fmla="*/ 1611642 w 1666830"/>
                <a:gd name="connsiteY2" fmla="*/ 836868 h 1148616"/>
                <a:gd name="connsiteX3" fmla="*/ 1646122 w 1666830"/>
                <a:gd name="connsiteY3" fmla="*/ 787676 h 1148616"/>
                <a:gd name="connsiteX4" fmla="*/ 1645840 w 1666830"/>
                <a:gd name="connsiteY4" fmla="*/ 788076 h 1148616"/>
                <a:gd name="connsiteX5" fmla="*/ 1645660 w 1666830"/>
                <a:gd name="connsiteY5" fmla="*/ 788512 h 1148616"/>
                <a:gd name="connsiteX6" fmla="*/ 1661416 w 1666830"/>
                <a:gd name="connsiteY6" fmla="*/ 761126 h 1148616"/>
                <a:gd name="connsiteX7" fmla="*/ 1661395 w 1666830"/>
                <a:gd name="connsiteY7" fmla="*/ 761176 h 1148616"/>
                <a:gd name="connsiteX8" fmla="*/ 1661601 w 1666830"/>
                <a:gd name="connsiteY8" fmla="*/ 761181 h 1148616"/>
                <a:gd name="connsiteX9" fmla="*/ 1661661 w 1666830"/>
                <a:gd name="connsiteY9" fmla="*/ 761149 h 1148616"/>
                <a:gd name="connsiteX10" fmla="*/ 1657083 w 1666830"/>
                <a:gd name="connsiteY10" fmla="*/ 760731 h 1148616"/>
                <a:gd name="connsiteX11" fmla="*/ 1656946 w 1666830"/>
                <a:gd name="connsiteY11" fmla="*/ 761064 h 1148616"/>
                <a:gd name="connsiteX12" fmla="*/ 1660756 w 1666830"/>
                <a:gd name="connsiteY12" fmla="*/ 761160 h 1148616"/>
                <a:gd name="connsiteX13" fmla="*/ 1660805 w 1666830"/>
                <a:gd name="connsiteY13" fmla="*/ 761070 h 1148616"/>
                <a:gd name="connsiteX14" fmla="*/ 1227284 w 1666830"/>
                <a:gd name="connsiteY14" fmla="*/ 0 h 1148616"/>
                <a:gd name="connsiteX15" fmla="*/ 1205446 w 1666830"/>
                <a:gd name="connsiteY15" fmla="*/ 520149 h 1148616"/>
                <a:gd name="connsiteX16" fmla="*/ 1594665 w 1666830"/>
                <a:gd name="connsiteY16" fmla="*/ 759499 h 1148616"/>
                <a:gd name="connsiteX17" fmla="*/ 1654906 w 1666830"/>
                <a:gd name="connsiteY17" fmla="*/ 761013 h 1148616"/>
                <a:gd name="connsiteX18" fmla="*/ 1655149 w 1666830"/>
                <a:gd name="connsiteY18" fmla="*/ 760554 h 1148616"/>
                <a:gd name="connsiteX19" fmla="*/ 1584372 w 1666830"/>
                <a:gd name="connsiteY19" fmla="*/ 754099 h 1148616"/>
                <a:gd name="connsiteX20" fmla="*/ 1257687 w 1666830"/>
                <a:gd name="connsiteY20" fmla="*/ 391444 h 1148616"/>
                <a:gd name="connsiteX21" fmla="*/ 1666829 w 1666830"/>
                <a:gd name="connsiteY21" fmla="*/ 21270 h 1148616"/>
                <a:gd name="connsiteX22" fmla="*/ 1431871 w 1666830"/>
                <a:gd name="connsiteY22" fmla="*/ 391445 h 1148616"/>
                <a:gd name="connsiteX23" fmla="*/ 1568736 w 1666830"/>
                <a:gd name="connsiteY23" fmla="*/ 692806 h 1148616"/>
                <a:gd name="connsiteX24" fmla="*/ 1657901 w 1666830"/>
                <a:gd name="connsiteY24" fmla="*/ 755356 h 1148616"/>
                <a:gd name="connsiteX25" fmla="*/ 1664134 w 1666830"/>
                <a:gd name="connsiteY25" fmla="*/ 743582 h 1148616"/>
                <a:gd name="connsiteX26" fmla="*/ 1658981 w 1666830"/>
                <a:gd name="connsiteY26" fmla="*/ 756115 h 1148616"/>
                <a:gd name="connsiteX27" fmla="*/ 1662269 w 1666830"/>
                <a:gd name="connsiteY27" fmla="*/ 758421 h 1148616"/>
                <a:gd name="connsiteX28" fmla="*/ 1663511 w 1666830"/>
                <a:gd name="connsiteY28" fmla="*/ 756169 h 1148616"/>
                <a:gd name="connsiteX29" fmla="*/ 1663513 w 1666830"/>
                <a:gd name="connsiteY29" fmla="*/ 756170 h 1148616"/>
                <a:gd name="connsiteX30" fmla="*/ 1662494 w 1666830"/>
                <a:gd name="connsiteY30" fmla="*/ 758578 h 1148616"/>
                <a:gd name="connsiteX31" fmla="*/ 1664193 w 1666830"/>
                <a:gd name="connsiteY31" fmla="*/ 759770 h 1148616"/>
                <a:gd name="connsiteX32" fmla="*/ 1666828 w 1666830"/>
                <a:gd name="connsiteY32" fmla="*/ 758336 h 1148616"/>
                <a:gd name="connsiteX33" fmla="*/ 1665278 w 1666830"/>
                <a:gd name="connsiteY33" fmla="*/ 760532 h 1148616"/>
                <a:gd name="connsiteX34" fmla="*/ 1666375 w 1666830"/>
                <a:gd name="connsiteY34" fmla="*/ 761301 h 1148616"/>
                <a:gd name="connsiteX35" fmla="*/ 1666828 w 1666830"/>
                <a:gd name="connsiteY35" fmla="*/ 761312 h 1148616"/>
                <a:gd name="connsiteX36" fmla="*/ 1666565 w 1666830"/>
                <a:gd name="connsiteY36" fmla="*/ 761434 h 1148616"/>
                <a:gd name="connsiteX37" fmla="*/ 1666830 w 1666830"/>
                <a:gd name="connsiteY37" fmla="*/ 761620 h 1148616"/>
                <a:gd name="connsiteX38" fmla="*/ 1666829 w 1666830"/>
                <a:gd name="connsiteY38" fmla="*/ 761619 h 1148616"/>
                <a:gd name="connsiteX39" fmla="*/ 1666272 w 1666830"/>
                <a:gd name="connsiteY39" fmla="*/ 761569 h 1148616"/>
                <a:gd name="connsiteX40" fmla="*/ 1663712 w 1666830"/>
                <a:gd name="connsiteY40" fmla="*/ 762751 h 1148616"/>
                <a:gd name="connsiteX41" fmla="*/ 1656261 w 1666830"/>
                <a:gd name="connsiteY41" fmla="*/ 773311 h 1148616"/>
                <a:gd name="connsiteX42" fmla="*/ 1621654 w 1666830"/>
                <a:gd name="connsiteY42" fmla="*/ 855100 h 1148616"/>
                <a:gd name="connsiteX43" fmla="*/ 1610408 w 1666830"/>
                <a:gd name="connsiteY43" fmla="*/ 869850 h 1148616"/>
                <a:gd name="connsiteX44" fmla="*/ 1628898 w 1666830"/>
                <a:gd name="connsiteY44" fmla="*/ 848360 h 1148616"/>
                <a:gd name="connsiteX45" fmla="*/ 1666826 w 1666830"/>
                <a:gd name="connsiteY45" fmla="*/ 775947 h 1148616"/>
                <a:gd name="connsiteX46" fmla="*/ 1666829 w 1666830"/>
                <a:gd name="connsiteY46" fmla="*/ 775947 h 1148616"/>
                <a:gd name="connsiteX47" fmla="*/ 1518501 w 1666830"/>
                <a:gd name="connsiteY47" fmla="*/ 980437 h 1148616"/>
                <a:gd name="connsiteX48" fmla="*/ 1509302 w 1666830"/>
                <a:gd name="connsiteY48" fmla="*/ 985541 h 1148616"/>
                <a:gd name="connsiteX49" fmla="*/ 1423100 w 1666830"/>
                <a:gd name="connsiteY49" fmla="*/ 1047795 h 1148616"/>
                <a:gd name="connsiteX50" fmla="*/ 682807 w 1666830"/>
                <a:gd name="connsiteY50" fmla="*/ 1106182 h 1148616"/>
                <a:gd name="connsiteX51" fmla="*/ 13035 w 1666830"/>
                <a:gd name="connsiteY51" fmla="*/ 344378 h 1148616"/>
                <a:gd name="connsiteX52" fmla="*/ 694276 w 1666830"/>
                <a:gd name="connsiteY52" fmla="*/ 1063379 h 1148616"/>
                <a:gd name="connsiteX53" fmla="*/ 852802 w 1666830"/>
                <a:gd name="connsiteY53" fmla="*/ 1095238 h 1148616"/>
                <a:gd name="connsiteX54" fmla="*/ 960203 w 1666830"/>
                <a:gd name="connsiteY54" fmla="*/ 1102682 h 1148616"/>
                <a:gd name="connsiteX55" fmla="*/ 821890 w 1666830"/>
                <a:gd name="connsiteY55" fmla="*/ 1077195 h 1148616"/>
                <a:gd name="connsiteX56" fmla="*/ 253535 w 1666830"/>
                <a:gd name="connsiteY56" fmla="*/ 378367 h 1148616"/>
                <a:gd name="connsiteX57" fmla="*/ 832652 w 1666830"/>
                <a:gd name="connsiteY57" fmla="*/ 1037022 h 1148616"/>
                <a:gd name="connsiteX58" fmla="*/ 969917 w 1666830"/>
                <a:gd name="connsiteY58" fmla="*/ 1063837 h 1148616"/>
                <a:gd name="connsiteX59" fmla="*/ 971135 w 1666830"/>
                <a:gd name="connsiteY59" fmla="*/ 1063901 h 1148616"/>
                <a:gd name="connsiteX60" fmla="*/ 929179 w 1666830"/>
                <a:gd name="connsiteY60" fmla="*/ 1055704 h 1148616"/>
                <a:gd name="connsiteX61" fmla="*/ 448751 w 1666830"/>
                <a:gd name="connsiteY61" fmla="*/ 417921 h 1148616"/>
                <a:gd name="connsiteX62" fmla="*/ 939205 w 1666830"/>
                <a:gd name="connsiteY62" fmla="*/ 1018287 h 1148616"/>
                <a:gd name="connsiteX63" fmla="*/ 1006767 w 1666830"/>
                <a:gd name="connsiteY63" fmla="*/ 1032398 h 1148616"/>
                <a:gd name="connsiteX64" fmla="*/ 945871 w 1666830"/>
                <a:gd name="connsiteY64" fmla="*/ 1010718 h 1148616"/>
                <a:gd name="connsiteX65" fmla="*/ 644853 w 1666830"/>
                <a:gd name="connsiteY65" fmla="*/ 502110 h 1148616"/>
                <a:gd name="connsiteX66" fmla="*/ 1055237 w 1666830"/>
                <a:gd name="connsiteY66" fmla="*/ 1014483 h 1148616"/>
                <a:gd name="connsiteX67" fmla="*/ 1252322 w 1666830"/>
                <a:gd name="connsiteY67" fmla="*/ 1036392 h 1148616"/>
                <a:gd name="connsiteX68" fmla="*/ 1253510 w 1666830"/>
                <a:gd name="connsiteY68" fmla="*/ 1036244 h 1148616"/>
                <a:gd name="connsiteX69" fmla="*/ 1283738 w 1666830"/>
                <a:gd name="connsiteY69" fmla="*/ 1032094 h 1148616"/>
                <a:gd name="connsiteX70" fmla="*/ 1556587 w 1666830"/>
                <a:gd name="connsiteY70" fmla="*/ 899827 h 1148616"/>
                <a:gd name="connsiteX71" fmla="*/ 1604120 w 1666830"/>
                <a:gd name="connsiteY71" fmla="*/ 845469 h 1148616"/>
                <a:gd name="connsiteX72" fmla="*/ 1547481 w 1666830"/>
                <a:gd name="connsiteY72" fmla="*/ 902027 h 1148616"/>
                <a:gd name="connsiteX73" fmla="*/ 1022337 w 1666830"/>
                <a:gd name="connsiteY73" fmla="*/ 966034 h 1148616"/>
                <a:gd name="connsiteX74" fmla="*/ 879964 w 1666830"/>
                <a:gd name="connsiteY74" fmla="*/ 304039 h 1148616"/>
                <a:gd name="connsiteX75" fmla="*/ 1129220 w 1666830"/>
                <a:gd name="connsiteY75" fmla="*/ 780907 h 1148616"/>
                <a:gd name="connsiteX76" fmla="*/ 1481698 w 1666830"/>
                <a:gd name="connsiteY76" fmla="*/ 834004 h 1148616"/>
                <a:gd name="connsiteX77" fmla="*/ 1568776 w 1666830"/>
                <a:gd name="connsiteY77" fmla="*/ 804883 h 1148616"/>
                <a:gd name="connsiteX78" fmla="*/ 1577572 w 1666830"/>
                <a:gd name="connsiteY78" fmla="*/ 802533 h 1148616"/>
                <a:gd name="connsiteX79" fmla="*/ 1582216 w 1666830"/>
                <a:gd name="connsiteY79" fmla="*/ 800388 h 1148616"/>
                <a:gd name="connsiteX80" fmla="*/ 1601299 w 1666830"/>
                <a:gd name="connsiteY80" fmla="*/ 794006 h 1148616"/>
                <a:gd name="connsiteX81" fmla="*/ 1630758 w 1666830"/>
                <a:gd name="connsiteY81" fmla="*/ 777970 h 1148616"/>
                <a:gd name="connsiteX82" fmla="*/ 1582216 w 1666830"/>
                <a:gd name="connsiteY82" fmla="*/ 800388 h 1148616"/>
                <a:gd name="connsiteX83" fmla="*/ 1568776 w 1666830"/>
                <a:gd name="connsiteY83" fmla="*/ 804883 h 1148616"/>
                <a:gd name="connsiteX84" fmla="*/ 1497316 w 1666830"/>
                <a:gd name="connsiteY84" fmla="*/ 823976 h 1148616"/>
                <a:gd name="connsiteX85" fmla="*/ 1026331 w 1666830"/>
                <a:gd name="connsiteY85" fmla="*/ 623561 h 1148616"/>
                <a:gd name="connsiteX86" fmla="*/ 1227284 w 1666830"/>
                <a:gd name="connsiteY86" fmla="*/ 0 h 114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666830" h="1148616">
                  <a:moveTo>
                    <a:pt x="1612707" y="835024"/>
                  </a:moveTo>
                  <a:lnTo>
                    <a:pt x="1610422" y="838263"/>
                  </a:lnTo>
                  <a:lnTo>
                    <a:pt x="1611642" y="836868"/>
                  </a:lnTo>
                  <a:close/>
                  <a:moveTo>
                    <a:pt x="1646122" y="787676"/>
                  </a:moveTo>
                  <a:lnTo>
                    <a:pt x="1645840" y="788076"/>
                  </a:lnTo>
                  <a:lnTo>
                    <a:pt x="1645660" y="788512"/>
                  </a:lnTo>
                  <a:close/>
                  <a:moveTo>
                    <a:pt x="1661416" y="761126"/>
                  </a:moveTo>
                  <a:lnTo>
                    <a:pt x="1661395" y="761176"/>
                  </a:lnTo>
                  <a:lnTo>
                    <a:pt x="1661601" y="761181"/>
                  </a:lnTo>
                  <a:lnTo>
                    <a:pt x="1661661" y="761149"/>
                  </a:lnTo>
                  <a:close/>
                  <a:moveTo>
                    <a:pt x="1657083" y="760731"/>
                  </a:moveTo>
                  <a:lnTo>
                    <a:pt x="1656946" y="761064"/>
                  </a:lnTo>
                  <a:lnTo>
                    <a:pt x="1660756" y="761160"/>
                  </a:lnTo>
                  <a:lnTo>
                    <a:pt x="1660805" y="761070"/>
                  </a:lnTo>
                  <a:close/>
                  <a:moveTo>
                    <a:pt x="1227284" y="0"/>
                  </a:moveTo>
                  <a:cubicBezTo>
                    <a:pt x="1123274" y="165371"/>
                    <a:pt x="1114959" y="363421"/>
                    <a:pt x="1205446" y="520149"/>
                  </a:cubicBezTo>
                  <a:cubicBezTo>
                    <a:pt x="1284622" y="657286"/>
                    <a:pt x="1429019" y="744731"/>
                    <a:pt x="1594665" y="759499"/>
                  </a:cubicBezTo>
                  <a:lnTo>
                    <a:pt x="1654906" y="761013"/>
                  </a:lnTo>
                  <a:lnTo>
                    <a:pt x="1655149" y="760554"/>
                  </a:lnTo>
                  <a:lnTo>
                    <a:pt x="1584372" y="754099"/>
                  </a:lnTo>
                  <a:cubicBezTo>
                    <a:pt x="1397934" y="719582"/>
                    <a:pt x="1257687" y="570331"/>
                    <a:pt x="1257687" y="391444"/>
                  </a:cubicBezTo>
                  <a:cubicBezTo>
                    <a:pt x="1257687" y="187002"/>
                    <a:pt x="1440867" y="21270"/>
                    <a:pt x="1666829" y="21270"/>
                  </a:cubicBezTo>
                  <a:cubicBezTo>
                    <a:pt x="1521332" y="98086"/>
                    <a:pt x="1431871" y="239032"/>
                    <a:pt x="1431871" y="391445"/>
                  </a:cubicBezTo>
                  <a:cubicBezTo>
                    <a:pt x="1431872" y="505754"/>
                    <a:pt x="1482194" y="613614"/>
                    <a:pt x="1568736" y="692806"/>
                  </a:cubicBezTo>
                  <a:lnTo>
                    <a:pt x="1657901" y="755356"/>
                  </a:lnTo>
                  <a:lnTo>
                    <a:pt x="1664134" y="743582"/>
                  </a:lnTo>
                  <a:lnTo>
                    <a:pt x="1658981" y="756115"/>
                  </a:lnTo>
                  <a:lnTo>
                    <a:pt x="1662269" y="758421"/>
                  </a:lnTo>
                  <a:lnTo>
                    <a:pt x="1663511" y="756169"/>
                  </a:lnTo>
                  <a:lnTo>
                    <a:pt x="1663513" y="756170"/>
                  </a:lnTo>
                  <a:lnTo>
                    <a:pt x="1662494" y="758578"/>
                  </a:lnTo>
                  <a:lnTo>
                    <a:pt x="1664193" y="759770"/>
                  </a:lnTo>
                  <a:lnTo>
                    <a:pt x="1666828" y="758336"/>
                  </a:lnTo>
                  <a:lnTo>
                    <a:pt x="1665278" y="760532"/>
                  </a:lnTo>
                  <a:lnTo>
                    <a:pt x="1666375" y="761301"/>
                  </a:lnTo>
                  <a:lnTo>
                    <a:pt x="1666828" y="761312"/>
                  </a:lnTo>
                  <a:lnTo>
                    <a:pt x="1666565" y="761434"/>
                  </a:lnTo>
                  <a:lnTo>
                    <a:pt x="1666830" y="761620"/>
                  </a:lnTo>
                  <a:lnTo>
                    <a:pt x="1666829" y="761619"/>
                  </a:lnTo>
                  <a:lnTo>
                    <a:pt x="1666272" y="761569"/>
                  </a:lnTo>
                  <a:lnTo>
                    <a:pt x="1663712" y="762751"/>
                  </a:lnTo>
                  <a:lnTo>
                    <a:pt x="1656261" y="773311"/>
                  </a:lnTo>
                  <a:lnTo>
                    <a:pt x="1621654" y="855100"/>
                  </a:lnTo>
                  <a:lnTo>
                    <a:pt x="1610408" y="869850"/>
                  </a:lnTo>
                  <a:lnTo>
                    <a:pt x="1628898" y="848360"/>
                  </a:lnTo>
                  <a:cubicBezTo>
                    <a:pt x="1644225" y="825919"/>
                    <a:pt x="1656989" y="801734"/>
                    <a:pt x="1666826" y="775947"/>
                  </a:cubicBezTo>
                  <a:lnTo>
                    <a:pt x="1666829" y="775947"/>
                  </a:lnTo>
                  <a:cubicBezTo>
                    <a:pt x="1644211" y="860356"/>
                    <a:pt x="1591028" y="930152"/>
                    <a:pt x="1518501" y="980437"/>
                  </a:cubicBezTo>
                  <a:lnTo>
                    <a:pt x="1509302" y="985541"/>
                  </a:lnTo>
                  <a:lnTo>
                    <a:pt x="1423100" y="1047795"/>
                  </a:lnTo>
                  <a:cubicBezTo>
                    <a:pt x="1237848" y="1153060"/>
                    <a:pt x="964249" y="1181595"/>
                    <a:pt x="682807" y="1106182"/>
                  </a:cubicBezTo>
                  <a:cubicBezTo>
                    <a:pt x="232498" y="985522"/>
                    <a:pt x="-67369" y="644450"/>
                    <a:pt x="13035" y="344378"/>
                  </a:cubicBezTo>
                  <a:cubicBezTo>
                    <a:pt x="-27882" y="636546"/>
                    <a:pt x="268419" y="949271"/>
                    <a:pt x="694276" y="1063379"/>
                  </a:cubicBezTo>
                  <a:cubicBezTo>
                    <a:pt x="747508" y="1077643"/>
                    <a:pt x="800538" y="1088206"/>
                    <a:pt x="852802" y="1095238"/>
                  </a:cubicBezTo>
                  <a:lnTo>
                    <a:pt x="960203" y="1102682"/>
                  </a:lnTo>
                  <a:lnTo>
                    <a:pt x="821890" y="1077195"/>
                  </a:lnTo>
                  <a:cubicBezTo>
                    <a:pt x="432536" y="972867"/>
                    <a:pt x="178074" y="659991"/>
                    <a:pt x="253535" y="378367"/>
                  </a:cubicBezTo>
                  <a:cubicBezTo>
                    <a:pt x="212558" y="651882"/>
                    <a:pt x="464442" y="938360"/>
                    <a:pt x="832652" y="1037022"/>
                  </a:cubicBezTo>
                  <a:cubicBezTo>
                    <a:pt x="878679" y="1049355"/>
                    <a:pt x="924599" y="1058237"/>
                    <a:pt x="969917" y="1063837"/>
                  </a:cubicBezTo>
                  <a:lnTo>
                    <a:pt x="971135" y="1063901"/>
                  </a:lnTo>
                  <a:lnTo>
                    <a:pt x="929179" y="1055704"/>
                  </a:lnTo>
                  <a:cubicBezTo>
                    <a:pt x="593561" y="965775"/>
                    <a:pt x="378466" y="680230"/>
                    <a:pt x="448751" y="417921"/>
                  </a:cubicBezTo>
                  <a:cubicBezTo>
                    <a:pt x="408493" y="672116"/>
                    <a:pt x="621812" y="933242"/>
                    <a:pt x="939205" y="1018287"/>
                  </a:cubicBezTo>
                  <a:lnTo>
                    <a:pt x="1006767" y="1032398"/>
                  </a:lnTo>
                  <a:lnTo>
                    <a:pt x="945871" y="1010718"/>
                  </a:lnTo>
                  <a:cubicBezTo>
                    <a:pt x="723206" y="910323"/>
                    <a:pt x="592079" y="699065"/>
                    <a:pt x="644853" y="502110"/>
                  </a:cubicBezTo>
                  <a:cubicBezTo>
                    <a:pt x="609857" y="720118"/>
                    <a:pt x="788351" y="942972"/>
                    <a:pt x="1055237" y="1014483"/>
                  </a:cubicBezTo>
                  <a:cubicBezTo>
                    <a:pt x="1121957" y="1032361"/>
                    <a:pt x="1188624" y="1039285"/>
                    <a:pt x="1252322" y="1036392"/>
                  </a:cubicBezTo>
                  <a:lnTo>
                    <a:pt x="1253510" y="1036244"/>
                  </a:lnTo>
                  <a:lnTo>
                    <a:pt x="1283738" y="1032094"/>
                  </a:lnTo>
                  <a:cubicBezTo>
                    <a:pt x="1390519" y="1010879"/>
                    <a:pt x="1485353" y="965318"/>
                    <a:pt x="1556587" y="899827"/>
                  </a:cubicBezTo>
                  <a:lnTo>
                    <a:pt x="1604120" y="845469"/>
                  </a:lnTo>
                  <a:lnTo>
                    <a:pt x="1547481" y="902027"/>
                  </a:lnTo>
                  <a:cubicBezTo>
                    <a:pt x="1396829" y="1030084"/>
                    <a:pt x="1188697" y="1062082"/>
                    <a:pt x="1022337" y="966034"/>
                  </a:cubicBezTo>
                  <a:cubicBezTo>
                    <a:pt x="805051" y="840583"/>
                    <a:pt x="741308" y="544198"/>
                    <a:pt x="879964" y="304039"/>
                  </a:cubicBezTo>
                  <a:cubicBezTo>
                    <a:pt x="872326" y="505813"/>
                    <a:pt x="967232" y="687384"/>
                    <a:pt x="1129220" y="780907"/>
                  </a:cubicBezTo>
                  <a:cubicBezTo>
                    <a:pt x="1235525" y="842283"/>
                    <a:pt x="1360224" y="859679"/>
                    <a:pt x="1481698" y="834004"/>
                  </a:cubicBezTo>
                  <a:lnTo>
                    <a:pt x="1568776" y="804883"/>
                  </a:lnTo>
                  <a:lnTo>
                    <a:pt x="1577572" y="802533"/>
                  </a:lnTo>
                  <a:lnTo>
                    <a:pt x="1582216" y="800388"/>
                  </a:lnTo>
                  <a:lnTo>
                    <a:pt x="1601299" y="794006"/>
                  </a:lnTo>
                  <a:lnTo>
                    <a:pt x="1630758" y="777970"/>
                  </a:lnTo>
                  <a:lnTo>
                    <a:pt x="1582216" y="800388"/>
                  </a:lnTo>
                  <a:lnTo>
                    <a:pt x="1568776" y="804883"/>
                  </a:lnTo>
                  <a:lnTo>
                    <a:pt x="1497316" y="823976"/>
                  </a:lnTo>
                  <a:cubicBezTo>
                    <a:pt x="1309135" y="858396"/>
                    <a:pt x="1119260" y="784519"/>
                    <a:pt x="1026331" y="623561"/>
                  </a:cubicBezTo>
                  <a:cubicBezTo>
                    <a:pt x="904955" y="413331"/>
                    <a:pt x="994924" y="134153"/>
                    <a:pt x="122728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5" name="フリーフォーム 844"/>
            <p:cNvSpPr/>
            <p:nvPr/>
          </p:nvSpPr>
          <p:spPr>
            <a:xfrm>
              <a:off x="4935537" y="3160318"/>
              <a:ext cx="547786" cy="404579"/>
            </a:xfrm>
            <a:custGeom>
              <a:avLst/>
              <a:gdLst>
                <a:gd name="connsiteX0" fmla="*/ 54123 w 1666831"/>
                <a:gd name="connsiteY0" fmla="*/ 835024 h 1148616"/>
                <a:gd name="connsiteX1" fmla="*/ 55188 w 1666831"/>
                <a:gd name="connsiteY1" fmla="*/ 836868 h 1148616"/>
                <a:gd name="connsiteX2" fmla="*/ 56408 w 1666831"/>
                <a:gd name="connsiteY2" fmla="*/ 838263 h 1148616"/>
                <a:gd name="connsiteX3" fmla="*/ 20708 w 1666831"/>
                <a:gd name="connsiteY3" fmla="*/ 787676 h 1148616"/>
                <a:gd name="connsiteX4" fmla="*/ 21170 w 1666831"/>
                <a:gd name="connsiteY4" fmla="*/ 788512 h 1148616"/>
                <a:gd name="connsiteX5" fmla="*/ 20990 w 1666831"/>
                <a:gd name="connsiteY5" fmla="*/ 788076 h 1148616"/>
                <a:gd name="connsiteX6" fmla="*/ 5414 w 1666831"/>
                <a:gd name="connsiteY6" fmla="*/ 761126 h 1148616"/>
                <a:gd name="connsiteX7" fmla="*/ 5169 w 1666831"/>
                <a:gd name="connsiteY7" fmla="*/ 761149 h 1148616"/>
                <a:gd name="connsiteX8" fmla="*/ 5229 w 1666831"/>
                <a:gd name="connsiteY8" fmla="*/ 761181 h 1148616"/>
                <a:gd name="connsiteX9" fmla="*/ 5435 w 1666831"/>
                <a:gd name="connsiteY9" fmla="*/ 761176 h 1148616"/>
                <a:gd name="connsiteX10" fmla="*/ 9747 w 1666831"/>
                <a:gd name="connsiteY10" fmla="*/ 760731 h 1148616"/>
                <a:gd name="connsiteX11" fmla="*/ 6025 w 1666831"/>
                <a:gd name="connsiteY11" fmla="*/ 761070 h 1148616"/>
                <a:gd name="connsiteX12" fmla="*/ 6074 w 1666831"/>
                <a:gd name="connsiteY12" fmla="*/ 761160 h 1148616"/>
                <a:gd name="connsiteX13" fmla="*/ 9884 w 1666831"/>
                <a:gd name="connsiteY13" fmla="*/ 761064 h 1148616"/>
                <a:gd name="connsiteX14" fmla="*/ 439546 w 1666831"/>
                <a:gd name="connsiteY14" fmla="*/ 0 h 1148616"/>
                <a:gd name="connsiteX15" fmla="*/ 640499 w 1666831"/>
                <a:gd name="connsiteY15" fmla="*/ 623561 h 1148616"/>
                <a:gd name="connsiteX16" fmla="*/ 169514 w 1666831"/>
                <a:gd name="connsiteY16" fmla="*/ 823976 h 1148616"/>
                <a:gd name="connsiteX17" fmla="*/ 98054 w 1666831"/>
                <a:gd name="connsiteY17" fmla="*/ 804883 h 1148616"/>
                <a:gd name="connsiteX18" fmla="*/ 84614 w 1666831"/>
                <a:gd name="connsiteY18" fmla="*/ 800388 h 1148616"/>
                <a:gd name="connsiteX19" fmla="*/ 36072 w 1666831"/>
                <a:gd name="connsiteY19" fmla="*/ 777970 h 1148616"/>
                <a:gd name="connsiteX20" fmla="*/ 65531 w 1666831"/>
                <a:gd name="connsiteY20" fmla="*/ 794006 h 1148616"/>
                <a:gd name="connsiteX21" fmla="*/ 84614 w 1666831"/>
                <a:gd name="connsiteY21" fmla="*/ 800388 h 1148616"/>
                <a:gd name="connsiteX22" fmla="*/ 89258 w 1666831"/>
                <a:gd name="connsiteY22" fmla="*/ 802533 h 1148616"/>
                <a:gd name="connsiteX23" fmla="*/ 98054 w 1666831"/>
                <a:gd name="connsiteY23" fmla="*/ 804883 h 1148616"/>
                <a:gd name="connsiteX24" fmla="*/ 185132 w 1666831"/>
                <a:gd name="connsiteY24" fmla="*/ 834004 h 1148616"/>
                <a:gd name="connsiteX25" fmla="*/ 537610 w 1666831"/>
                <a:gd name="connsiteY25" fmla="*/ 780907 h 1148616"/>
                <a:gd name="connsiteX26" fmla="*/ 786866 w 1666831"/>
                <a:gd name="connsiteY26" fmla="*/ 304039 h 1148616"/>
                <a:gd name="connsiteX27" fmla="*/ 644493 w 1666831"/>
                <a:gd name="connsiteY27" fmla="*/ 966034 h 1148616"/>
                <a:gd name="connsiteX28" fmla="*/ 119349 w 1666831"/>
                <a:gd name="connsiteY28" fmla="*/ 902027 h 1148616"/>
                <a:gd name="connsiteX29" fmla="*/ 62710 w 1666831"/>
                <a:gd name="connsiteY29" fmla="*/ 845469 h 1148616"/>
                <a:gd name="connsiteX30" fmla="*/ 110243 w 1666831"/>
                <a:gd name="connsiteY30" fmla="*/ 899827 h 1148616"/>
                <a:gd name="connsiteX31" fmla="*/ 383093 w 1666831"/>
                <a:gd name="connsiteY31" fmla="*/ 1032094 h 1148616"/>
                <a:gd name="connsiteX32" fmla="*/ 413320 w 1666831"/>
                <a:gd name="connsiteY32" fmla="*/ 1036244 h 1148616"/>
                <a:gd name="connsiteX33" fmla="*/ 414508 w 1666831"/>
                <a:gd name="connsiteY33" fmla="*/ 1036392 h 1148616"/>
                <a:gd name="connsiteX34" fmla="*/ 611593 w 1666831"/>
                <a:gd name="connsiteY34" fmla="*/ 1014483 h 1148616"/>
                <a:gd name="connsiteX35" fmla="*/ 1021977 w 1666831"/>
                <a:gd name="connsiteY35" fmla="*/ 502110 h 1148616"/>
                <a:gd name="connsiteX36" fmla="*/ 720959 w 1666831"/>
                <a:gd name="connsiteY36" fmla="*/ 1010718 h 1148616"/>
                <a:gd name="connsiteX37" fmla="*/ 660063 w 1666831"/>
                <a:gd name="connsiteY37" fmla="*/ 1032398 h 1148616"/>
                <a:gd name="connsiteX38" fmla="*/ 727625 w 1666831"/>
                <a:gd name="connsiteY38" fmla="*/ 1018287 h 1148616"/>
                <a:gd name="connsiteX39" fmla="*/ 1218079 w 1666831"/>
                <a:gd name="connsiteY39" fmla="*/ 417921 h 1148616"/>
                <a:gd name="connsiteX40" fmla="*/ 737651 w 1666831"/>
                <a:gd name="connsiteY40" fmla="*/ 1055704 h 1148616"/>
                <a:gd name="connsiteX41" fmla="*/ 695695 w 1666831"/>
                <a:gd name="connsiteY41" fmla="*/ 1063901 h 1148616"/>
                <a:gd name="connsiteX42" fmla="*/ 696914 w 1666831"/>
                <a:gd name="connsiteY42" fmla="*/ 1063837 h 1148616"/>
                <a:gd name="connsiteX43" fmla="*/ 834178 w 1666831"/>
                <a:gd name="connsiteY43" fmla="*/ 1037022 h 1148616"/>
                <a:gd name="connsiteX44" fmla="*/ 1413295 w 1666831"/>
                <a:gd name="connsiteY44" fmla="*/ 378367 h 1148616"/>
                <a:gd name="connsiteX45" fmla="*/ 844940 w 1666831"/>
                <a:gd name="connsiteY45" fmla="*/ 1077195 h 1148616"/>
                <a:gd name="connsiteX46" fmla="*/ 706627 w 1666831"/>
                <a:gd name="connsiteY46" fmla="*/ 1102682 h 1148616"/>
                <a:gd name="connsiteX47" fmla="*/ 814028 w 1666831"/>
                <a:gd name="connsiteY47" fmla="*/ 1095238 h 1148616"/>
                <a:gd name="connsiteX48" fmla="*/ 972554 w 1666831"/>
                <a:gd name="connsiteY48" fmla="*/ 1063379 h 1148616"/>
                <a:gd name="connsiteX49" fmla="*/ 1653796 w 1666831"/>
                <a:gd name="connsiteY49" fmla="*/ 344378 h 1148616"/>
                <a:gd name="connsiteX50" fmla="*/ 984023 w 1666831"/>
                <a:gd name="connsiteY50" fmla="*/ 1106182 h 1148616"/>
                <a:gd name="connsiteX51" fmla="*/ 243730 w 1666831"/>
                <a:gd name="connsiteY51" fmla="*/ 1047795 h 1148616"/>
                <a:gd name="connsiteX52" fmla="*/ 157528 w 1666831"/>
                <a:gd name="connsiteY52" fmla="*/ 985541 h 1148616"/>
                <a:gd name="connsiteX53" fmla="*/ 148329 w 1666831"/>
                <a:gd name="connsiteY53" fmla="*/ 980437 h 1148616"/>
                <a:gd name="connsiteX54" fmla="*/ 1 w 1666831"/>
                <a:gd name="connsiteY54" fmla="*/ 775947 h 1148616"/>
                <a:gd name="connsiteX55" fmla="*/ 4 w 1666831"/>
                <a:gd name="connsiteY55" fmla="*/ 775947 h 1148616"/>
                <a:gd name="connsiteX56" fmla="*/ 37932 w 1666831"/>
                <a:gd name="connsiteY56" fmla="*/ 848360 h 1148616"/>
                <a:gd name="connsiteX57" fmla="*/ 56422 w 1666831"/>
                <a:gd name="connsiteY57" fmla="*/ 869850 h 1148616"/>
                <a:gd name="connsiteX58" fmla="*/ 45176 w 1666831"/>
                <a:gd name="connsiteY58" fmla="*/ 855100 h 1148616"/>
                <a:gd name="connsiteX59" fmla="*/ 10569 w 1666831"/>
                <a:gd name="connsiteY59" fmla="*/ 773311 h 1148616"/>
                <a:gd name="connsiteX60" fmla="*/ 3118 w 1666831"/>
                <a:gd name="connsiteY60" fmla="*/ 762751 h 1148616"/>
                <a:gd name="connsiteX61" fmla="*/ 558 w 1666831"/>
                <a:gd name="connsiteY61" fmla="*/ 761569 h 1148616"/>
                <a:gd name="connsiteX62" fmla="*/ 1 w 1666831"/>
                <a:gd name="connsiteY62" fmla="*/ 761619 h 1148616"/>
                <a:gd name="connsiteX63" fmla="*/ 0 w 1666831"/>
                <a:gd name="connsiteY63" fmla="*/ 761620 h 1148616"/>
                <a:gd name="connsiteX64" fmla="*/ 265 w 1666831"/>
                <a:gd name="connsiteY64" fmla="*/ 761434 h 1148616"/>
                <a:gd name="connsiteX65" fmla="*/ 2 w 1666831"/>
                <a:gd name="connsiteY65" fmla="*/ 761312 h 1148616"/>
                <a:gd name="connsiteX66" fmla="*/ 455 w 1666831"/>
                <a:gd name="connsiteY66" fmla="*/ 761301 h 1148616"/>
                <a:gd name="connsiteX67" fmla="*/ 1552 w 1666831"/>
                <a:gd name="connsiteY67" fmla="*/ 760532 h 1148616"/>
                <a:gd name="connsiteX68" fmla="*/ 2 w 1666831"/>
                <a:gd name="connsiteY68" fmla="*/ 758336 h 1148616"/>
                <a:gd name="connsiteX69" fmla="*/ 2637 w 1666831"/>
                <a:gd name="connsiteY69" fmla="*/ 759770 h 1148616"/>
                <a:gd name="connsiteX70" fmla="*/ 4336 w 1666831"/>
                <a:gd name="connsiteY70" fmla="*/ 758578 h 1148616"/>
                <a:gd name="connsiteX71" fmla="*/ 3317 w 1666831"/>
                <a:gd name="connsiteY71" fmla="*/ 756170 h 1148616"/>
                <a:gd name="connsiteX72" fmla="*/ 3319 w 1666831"/>
                <a:gd name="connsiteY72" fmla="*/ 756169 h 1148616"/>
                <a:gd name="connsiteX73" fmla="*/ 4561 w 1666831"/>
                <a:gd name="connsiteY73" fmla="*/ 758421 h 1148616"/>
                <a:gd name="connsiteX74" fmla="*/ 7849 w 1666831"/>
                <a:gd name="connsiteY74" fmla="*/ 756115 h 1148616"/>
                <a:gd name="connsiteX75" fmla="*/ 2696 w 1666831"/>
                <a:gd name="connsiteY75" fmla="*/ 743582 h 1148616"/>
                <a:gd name="connsiteX76" fmla="*/ 8929 w 1666831"/>
                <a:gd name="connsiteY76" fmla="*/ 755356 h 1148616"/>
                <a:gd name="connsiteX77" fmla="*/ 98094 w 1666831"/>
                <a:gd name="connsiteY77" fmla="*/ 692806 h 1148616"/>
                <a:gd name="connsiteX78" fmla="*/ 234959 w 1666831"/>
                <a:gd name="connsiteY78" fmla="*/ 391445 h 1148616"/>
                <a:gd name="connsiteX79" fmla="*/ 1 w 1666831"/>
                <a:gd name="connsiteY79" fmla="*/ 21270 h 1148616"/>
                <a:gd name="connsiteX80" fmla="*/ 409143 w 1666831"/>
                <a:gd name="connsiteY80" fmla="*/ 391444 h 1148616"/>
                <a:gd name="connsiteX81" fmla="*/ 82458 w 1666831"/>
                <a:gd name="connsiteY81" fmla="*/ 754099 h 1148616"/>
                <a:gd name="connsiteX82" fmla="*/ 11681 w 1666831"/>
                <a:gd name="connsiteY82" fmla="*/ 760554 h 1148616"/>
                <a:gd name="connsiteX83" fmla="*/ 11924 w 1666831"/>
                <a:gd name="connsiteY83" fmla="*/ 761013 h 1148616"/>
                <a:gd name="connsiteX84" fmla="*/ 72165 w 1666831"/>
                <a:gd name="connsiteY84" fmla="*/ 759499 h 1148616"/>
                <a:gd name="connsiteX85" fmla="*/ 461384 w 1666831"/>
                <a:gd name="connsiteY85" fmla="*/ 520149 h 1148616"/>
                <a:gd name="connsiteX86" fmla="*/ 439546 w 1666831"/>
                <a:gd name="connsiteY86" fmla="*/ 0 h 114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666831" h="1148616">
                  <a:moveTo>
                    <a:pt x="54123" y="835024"/>
                  </a:moveTo>
                  <a:lnTo>
                    <a:pt x="55188" y="836868"/>
                  </a:lnTo>
                  <a:lnTo>
                    <a:pt x="56408" y="838263"/>
                  </a:lnTo>
                  <a:close/>
                  <a:moveTo>
                    <a:pt x="20708" y="787676"/>
                  </a:moveTo>
                  <a:lnTo>
                    <a:pt x="21170" y="788512"/>
                  </a:lnTo>
                  <a:lnTo>
                    <a:pt x="20990" y="788076"/>
                  </a:lnTo>
                  <a:close/>
                  <a:moveTo>
                    <a:pt x="5414" y="761126"/>
                  </a:moveTo>
                  <a:lnTo>
                    <a:pt x="5169" y="761149"/>
                  </a:lnTo>
                  <a:lnTo>
                    <a:pt x="5229" y="761181"/>
                  </a:lnTo>
                  <a:lnTo>
                    <a:pt x="5435" y="761176"/>
                  </a:lnTo>
                  <a:close/>
                  <a:moveTo>
                    <a:pt x="9747" y="760731"/>
                  </a:moveTo>
                  <a:lnTo>
                    <a:pt x="6025" y="761070"/>
                  </a:lnTo>
                  <a:lnTo>
                    <a:pt x="6074" y="761160"/>
                  </a:lnTo>
                  <a:lnTo>
                    <a:pt x="9884" y="761064"/>
                  </a:lnTo>
                  <a:close/>
                  <a:moveTo>
                    <a:pt x="439546" y="0"/>
                  </a:moveTo>
                  <a:cubicBezTo>
                    <a:pt x="671906" y="134153"/>
                    <a:pt x="761875" y="413331"/>
                    <a:pt x="640499" y="623561"/>
                  </a:cubicBezTo>
                  <a:cubicBezTo>
                    <a:pt x="547570" y="784519"/>
                    <a:pt x="357695" y="858396"/>
                    <a:pt x="169514" y="823976"/>
                  </a:cubicBezTo>
                  <a:lnTo>
                    <a:pt x="98054" y="804883"/>
                  </a:lnTo>
                  <a:lnTo>
                    <a:pt x="84614" y="800388"/>
                  </a:lnTo>
                  <a:lnTo>
                    <a:pt x="36072" y="777970"/>
                  </a:lnTo>
                  <a:lnTo>
                    <a:pt x="65531" y="794006"/>
                  </a:lnTo>
                  <a:lnTo>
                    <a:pt x="84614" y="800388"/>
                  </a:lnTo>
                  <a:lnTo>
                    <a:pt x="89258" y="802533"/>
                  </a:lnTo>
                  <a:lnTo>
                    <a:pt x="98054" y="804883"/>
                  </a:lnTo>
                  <a:lnTo>
                    <a:pt x="185132" y="834004"/>
                  </a:lnTo>
                  <a:cubicBezTo>
                    <a:pt x="306606" y="859679"/>
                    <a:pt x="431305" y="842283"/>
                    <a:pt x="537610" y="780907"/>
                  </a:cubicBezTo>
                  <a:cubicBezTo>
                    <a:pt x="699598" y="687384"/>
                    <a:pt x="794504" y="505813"/>
                    <a:pt x="786866" y="304039"/>
                  </a:cubicBezTo>
                  <a:cubicBezTo>
                    <a:pt x="925522" y="544198"/>
                    <a:pt x="861779" y="840583"/>
                    <a:pt x="644493" y="966034"/>
                  </a:cubicBezTo>
                  <a:cubicBezTo>
                    <a:pt x="478133" y="1062082"/>
                    <a:pt x="270001" y="1030084"/>
                    <a:pt x="119349" y="902027"/>
                  </a:cubicBezTo>
                  <a:lnTo>
                    <a:pt x="62710" y="845469"/>
                  </a:lnTo>
                  <a:lnTo>
                    <a:pt x="110243" y="899827"/>
                  </a:lnTo>
                  <a:cubicBezTo>
                    <a:pt x="181477" y="965318"/>
                    <a:pt x="276311" y="1010879"/>
                    <a:pt x="383093" y="1032094"/>
                  </a:cubicBezTo>
                  <a:lnTo>
                    <a:pt x="413320" y="1036244"/>
                  </a:lnTo>
                  <a:lnTo>
                    <a:pt x="414508" y="1036392"/>
                  </a:lnTo>
                  <a:cubicBezTo>
                    <a:pt x="478206" y="1039285"/>
                    <a:pt x="544873" y="1032361"/>
                    <a:pt x="611593" y="1014483"/>
                  </a:cubicBezTo>
                  <a:cubicBezTo>
                    <a:pt x="878479" y="942972"/>
                    <a:pt x="1056973" y="720118"/>
                    <a:pt x="1021977" y="502110"/>
                  </a:cubicBezTo>
                  <a:cubicBezTo>
                    <a:pt x="1074751" y="699065"/>
                    <a:pt x="943624" y="910323"/>
                    <a:pt x="720959" y="1010718"/>
                  </a:cubicBezTo>
                  <a:lnTo>
                    <a:pt x="660063" y="1032398"/>
                  </a:lnTo>
                  <a:lnTo>
                    <a:pt x="727625" y="1018287"/>
                  </a:lnTo>
                  <a:cubicBezTo>
                    <a:pt x="1045018" y="933242"/>
                    <a:pt x="1258337" y="672116"/>
                    <a:pt x="1218079" y="417921"/>
                  </a:cubicBezTo>
                  <a:cubicBezTo>
                    <a:pt x="1288364" y="680230"/>
                    <a:pt x="1073270" y="965775"/>
                    <a:pt x="737651" y="1055704"/>
                  </a:cubicBezTo>
                  <a:lnTo>
                    <a:pt x="695695" y="1063901"/>
                  </a:lnTo>
                  <a:lnTo>
                    <a:pt x="696914" y="1063837"/>
                  </a:lnTo>
                  <a:cubicBezTo>
                    <a:pt x="742232" y="1058237"/>
                    <a:pt x="788151" y="1049355"/>
                    <a:pt x="834178" y="1037022"/>
                  </a:cubicBezTo>
                  <a:cubicBezTo>
                    <a:pt x="1202388" y="938360"/>
                    <a:pt x="1454272" y="651882"/>
                    <a:pt x="1413295" y="378367"/>
                  </a:cubicBezTo>
                  <a:cubicBezTo>
                    <a:pt x="1488756" y="659991"/>
                    <a:pt x="1234294" y="972867"/>
                    <a:pt x="844940" y="1077195"/>
                  </a:cubicBezTo>
                  <a:lnTo>
                    <a:pt x="706627" y="1102682"/>
                  </a:lnTo>
                  <a:lnTo>
                    <a:pt x="814028" y="1095238"/>
                  </a:lnTo>
                  <a:cubicBezTo>
                    <a:pt x="866292" y="1088206"/>
                    <a:pt x="919323" y="1077643"/>
                    <a:pt x="972554" y="1063379"/>
                  </a:cubicBezTo>
                  <a:cubicBezTo>
                    <a:pt x="1398411" y="949271"/>
                    <a:pt x="1694713" y="636546"/>
                    <a:pt x="1653796" y="344378"/>
                  </a:cubicBezTo>
                  <a:cubicBezTo>
                    <a:pt x="1734200" y="644450"/>
                    <a:pt x="1434332" y="985522"/>
                    <a:pt x="984023" y="1106182"/>
                  </a:cubicBezTo>
                  <a:cubicBezTo>
                    <a:pt x="702581" y="1181595"/>
                    <a:pt x="428982" y="1153060"/>
                    <a:pt x="243730" y="1047795"/>
                  </a:cubicBezTo>
                  <a:lnTo>
                    <a:pt x="157528" y="985541"/>
                  </a:lnTo>
                  <a:lnTo>
                    <a:pt x="148329" y="980437"/>
                  </a:lnTo>
                  <a:cubicBezTo>
                    <a:pt x="75802" y="930152"/>
                    <a:pt x="22619" y="860356"/>
                    <a:pt x="1" y="775947"/>
                  </a:cubicBezTo>
                  <a:lnTo>
                    <a:pt x="4" y="775947"/>
                  </a:lnTo>
                  <a:cubicBezTo>
                    <a:pt x="9841" y="801734"/>
                    <a:pt x="22605" y="825919"/>
                    <a:pt x="37932" y="848360"/>
                  </a:cubicBezTo>
                  <a:lnTo>
                    <a:pt x="56422" y="869850"/>
                  </a:lnTo>
                  <a:lnTo>
                    <a:pt x="45176" y="855100"/>
                  </a:lnTo>
                  <a:lnTo>
                    <a:pt x="10569" y="773311"/>
                  </a:lnTo>
                  <a:lnTo>
                    <a:pt x="3118" y="762751"/>
                  </a:lnTo>
                  <a:lnTo>
                    <a:pt x="558" y="761569"/>
                  </a:lnTo>
                  <a:lnTo>
                    <a:pt x="1" y="761619"/>
                  </a:lnTo>
                  <a:lnTo>
                    <a:pt x="0" y="761620"/>
                  </a:lnTo>
                  <a:lnTo>
                    <a:pt x="265" y="761434"/>
                  </a:lnTo>
                  <a:lnTo>
                    <a:pt x="2" y="761312"/>
                  </a:lnTo>
                  <a:lnTo>
                    <a:pt x="455" y="761301"/>
                  </a:lnTo>
                  <a:lnTo>
                    <a:pt x="1552" y="760532"/>
                  </a:lnTo>
                  <a:lnTo>
                    <a:pt x="2" y="758336"/>
                  </a:lnTo>
                  <a:lnTo>
                    <a:pt x="2637" y="759770"/>
                  </a:lnTo>
                  <a:lnTo>
                    <a:pt x="4336" y="758578"/>
                  </a:lnTo>
                  <a:lnTo>
                    <a:pt x="3317" y="756170"/>
                  </a:lnTo>
                  <a:lnTo>
                    <a:pt x="3319" y="756169"/>
                  </a:lnTo>
                  <a:lnTo>
                    <a:pt x="4561" y="758421"/>
                  </a:lnTo>
                  <a:lnTo>
                    <a:pt x="7849" y="756115"/>
                  </a:lnTo>
                  <a:lnTo>
                    <a:pt x="2696" y="743582"/>
                  </a:lnTo>
                  <a:lnTo>
                    <a:pt x="8929" y="755356"/>
                  </a:lnTo>
                  <a:lnTo>
                    <a:pt x="98094" y="692806"/>
                  </a:lnTo>
                  <a:cubicBezTo>
                    <a:pt x="184636" y="613614"/>
                    <a:pt x="234958" y="505754"/>
                    <a:pt x="234959" y="391445"/>
                  </a:cubicBezTo>
                  <a:cubicBezTo>
                    <a:pt x="234959" y="239032"/>
                    <a:pt x="145498" y="98086"/>
                    <a:pt x="1" y="21270"/>
                  </a:cubicBezTo>
                  <a:cubicBezTo>
                    <a:pt x="225963" y="21270"/>
                    <a:pt x="409143" y="187002"/>
                    <a:pt x="409143" y="391444"/>
                  </a:cubicBezTo>
                  <a:cubicBezTo>
                    <a:pt x="409143" y="570331"/>
                    <a:pt x="268896" y="719582"/>
                    <a:pt x="82458" y="754099"/>
                  </a:cubicBezTo>
                  <a:lnTo>
                    <a:pt x="11681" y="760554"/>
                  </a:lnTo>
                  <a:lnTo>
                    <a:pt x="11924" y="761013"/>
                  </a:lnTo>
                  <a:lnTo>
                    <a:pt x="72165" y="759499"/>
                  </a:lnTo>
                  <a:cubicBezTo>
                    <a:pt x="237811" y="744731"/>
                    <a:pt x="382208" y="657286"/>
                    <a:pt x="461384" y="520149"/>
                  </a:cubicBezTo>
                  <a:cubicBezTo>
                    <a:pt x="551871" y="363421"/>
                    <a:pt x="543556" y="165371"/>
                    <a:pt x="43954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6" name="フリーフォーム 845"/>
            <p:cNvSpPr/>
            <p:nvPr/>
          </p:nvSpPr>
          <p:spPr>
            <a:xfrm>
              <a:off x="4963349" y="3079088"/>
              <a:ext cx="798467" cy="485810"/>
            </a:xfrm>
            <a:custGeom>
              <a:avLst/>
              <a:gdLst>
                <a:gd name="connsiteX0" fmla="*/ 54123 w 1666831"/>
                <a:gd name="connsiteY0" fmla="*/ 835024 h 1148616"/>
                <a:gd name="connsiteX1" fmla="*/ 55188 w 1666831"/>
                <a:gd name="connsiteY1" fmla="*/ 836868 h 1148616"/>
                <a:gd name="connsiteX2" fmla="*/ 56408 w 1666831"/>
                <a:gd name="connsiteY2" fmla="*/ 838263 h 1148616"/>
                <a:gd name="connsiteX3" fmla="*/ 20708 w 1666831"/>
                <a:gd name="connsiteY3" fmla="*/ 787676 h 1148616"/>
                <a:gd name="connsiteX4" fmla="*/ 21170 w 1666831"/>
                <a:gd name="connsiteY4" fmla="*/ 788512 h 1148616"/>
                <a:gd name="connsiteX5" fmla="*/ 20990 w 1666831"/>
                <a:gd name="connsiteY5" fmla="*/ 788076 h 1148616"/>
                <a:gd name="connsiteX6" fmla="*/ 5414 w 1666831"/>
                <a:gd name="connsiteY6" fmla="*/ 761126 h 1148616"/>
                <a:gd name="connsiteX7" fmla="*/ 5169 w 1666831"/>
                <a:gd name="connsiteY7" fmla="*/ 761149 h 1148616"/>
                <a:gd name="connsiteX8" fmla="*/ 5229 w 1666831"/>
                <a:gd name="connsiteY8" fmla="*/ 761181 h 1148616"/>
                <a:gd name="connsiteX9" fmla="*/ 5435 w 1666831"/>
                <a:gd name="connsiteY9" fmla="*/ 761176 h 1148616"/>
                <a:gd name="connsiteX10" fmla="*/ 9747 w 1666831"/>
                <a:gd name="connsiteY10" fmla="*/ 760731 h 1148616"/>
                <a:gd name="connsiteX11" fmla="*/ 6025 w 1666831"/>
                <a:gd name="connsiteY11" fmla="*/ 761070 h 1148616"/>
                <a:gd name="connsiteX12" fmla="*/ 6074 w 1666831"/>
                <a:gd name="connsiteY12" fmla="*/ 761160 h 1148616"/>
                <a:gd name="connsiteX13" fmla="*/ 9884 w 1666831"/>
                <a:gd name="connsiteY13" fmla="*/ 761064 h 1148616"/>
                <a:gd name="connsiteX14" fmla="*/ 439546 w 1666831"/>
                <a:gd name="connsiteY14" fmla="*/ 0 h 1148616"/>
                <a:gd name="connsiteX15" fmla="*/ 640499 w 1666831"/>
                <a:gd name="connsiteY15" fmla="*/ 623561 h 1148616"/>
                <a:gd name="connsiteX16" fmla="*/ 169514 w 1666831"/>
                <a:gd name="connsiteY16" fmla="*/ 823976 h 1148616"/>
                <a:gd name="connsiteX17" fmla="*/ 98054 w 1666831"/>
                <a:gd name="connsiteY17" fmla="*/ 804883 h 1148616"/>
                <a:gd name="connsiteX18" fmla="*/ 84614 w 1666831"/>
                <a:gd name="connsiteY18" fmla="*/ 800388 h 1148616"/>
                <a:gd name="connsiteX19" fmla="*/ 36072 w 1666831"/>
                <a:gd name="connsiteY19" fmla="*/ 777970 h 1148616"/>
                <a:gd name="connsiteX20" fmla="*/ 65531 w 1666831"/>
                <a:gd name="connsiteY20" fmla="*/ 794006 h 1148616"/>
                <a:gd name="connsiteX21" fmla="*/ 84614 w 1666831"/>
                <a:gd name="connsiteY21" fmla="*/ 800388 h 1148616"/>
                <a:gd name="connsiteX22" fmla="*/ 89258 w 1666831"/>
                <a:gd name="connsiteY22" fmla="*/ 802533 h 1148616"/>
                <a:gd name="connsiteX23" fmla="*/ 98054 w 1666831"/>
                <a:gd name="connsiteY23" fmla="*/ 804883 h 1148616"/>
                <a:gd name="connsiteX24" fmla="*/ 185132 w 1666831"/>
                <a:gd name="connsiteY24" fmla="*/ 834004 h 1148616"/>
                <a:gd name="connsiteX25" fmla="*/ 537610 w 1666831"/>
                <a:gd name="connsiteY25" fmla="*/ 780907 h 1148616"/>
                <a:gd name="connsiteX26" fmla="*/ 786866 w 1666831"/>
                <a:gd name="connsiteY26" fmla="*/ 304039 h 1148616"/>
                <a:gd name="connsiteX27" fmla="*/ 644493 w 1666831"/>
                <a:gd name="connsiteY27" fmla="*/ 966034 h 1148616"/>
                <a:gd name="connsiteX28" fmla="*/ 119349 w 1666831"/>
                <a:gd name="connsiteY28" fmla="*/ 902027 h 1148616"/>
                <a:gd name="connsiteX29" fmla="*/ 62710 w 1666831"/>
                <a:gd name="connsiteY29" fmla="*/ 845469 h 1148616"/>
                <a:gd name="connsiteX30" fmla="*/ 110243 w 1666831"/>
                <a:gd name="connsiteY30" fmla="*/ 899827 h 1148616"/>
                <a:gd name="connsiteX31" fmla="*/ 383093 w 1666831"/>
                <a:gd name="connsiteY31" fmla="*/ 1032094 h 1148616"/>
                <a:gd name="connsiteX32" fmla="*/ 413320 w 1666831"/>
                <a:gd name="connsiteY32" fmla="*/ 1036244 h 1148616"/>
                <a:gd name="connsiteX33" fmla="*/ 414508 w 1666831"/>
                <a:gd name="connsiteY33" fmla="*/ 1036392 h 1148616"/>
                <a:gd name="connsiteX34" fmla="*/ 611593 w 1666831"/>
                <a:gd name="connsiteY34" fmla="*/ 1014483 h 1148616"/>
                <a:gd name="connsiteX35" fmla="*/ 1021977 w 1666831"/>
                <a:gd name="connsiteY35" fmla="*/ 502110 h 1148616"/>
                <a:gd name="connsiteX36" fmla="*/ 720959 w 1666831"/>
                <a:gd name="connsiteY36" fmla="*/ 1010718 h 1148616"/>
                <a:gd name="connsiteX37" fmla="*/ 660063 w 1666831"/>
                <a:gd name="connsiteY37" fmla="*/ 1032398 h 1148616"/>
                <a:gd name="connsiteX38" fmla="*/ 727625 w 1666831"/>
                <a:gd name="connsiteY38" fmla="*/ 1018287 h 1148616"/>
                <a:gd name="connsiteX39" fmla="*/ 1218079 w 1666831"/>
                <a:gd name="connsiteY39" fmla="*/ 417921 h 1148616"/>
                <a:gd name="connsiteX40" fmla="*/ 737651 w 1666831"/>
                <a:gd name="connsiteY40" fmla="*/ 1055704 h 1148616"/>
                <a:gd name="connsiteX41" fmla="*/ 695695 w 1666831"/>
                <a:gd name="connsiteY41" fmla="*/ 1063901 h 1148616"/>
                <a:gd name="connsiteX42" fmla="*/ 696914 w 1666831"/>
                <a:gd name="connsiteY42" fmla="*/ 1063837 h 1148616"/>
                <a:gd name="connsiteX43" fmla="*/ 834178 w 1666831"/>
                <a:gd name="connsiteY43" fmla="*/ 1037022 h 1148616"/>
                <a:gd name="connsiteX44" fmla="*/ 1413295 w 1666831"/>
                <a:gd name="connsiteY44" fmla="*/ 378367 h 1148616"/>
                <a:gd name="connsiteX45" fmla="*/ 844940 w 1666831"/>
                <a:gd name="connsiteY45" fmla="*/ 1077195 h 1148616"/>
                <a:gd name="connsiteX46" fmla="*/ 706627 w 1666831"/>
                <a:gd name="connsiteY46" fmla="*/ 1102682 h 1148616"/>
                <a:gd name="connsiteX47" fmla="*/ 814028 w 1666831"/>
                <a:gd name="connsiteY47" fmla="*/ 1095238 h 1148616"/>
                <a:gd name="connsiteX48" fmla="*/ 972554 w 1666831"/>
                <a:gd name="connsiteY48" fmla="*/ 1063379 h 1148616"/>
                <a:gd name="connsiteX49" fmla="*/ 1653796 w 1666831"/>
                <a:gd name="connsiteY49" fmla="*/ 344378 h 1148616"/>
                <a:gd name="connsiteX50" fmla="*/ 984023 w 1666831"/>
                <a:gd name="connsiteY50" fmla="*/ 1106182 h 1148616"/>
                <a:gd name="connsiteX51" fmla="*/ 243730 w 1666831"/>
                <a:gd name="connsiteY51" fmla="*/ 1047795 h 1148616"/>
                <a:gd name="connsiteX52" fmla="*/ 157528 w 1666831"/>
                <a:gd name="connsiteY52" fmla="*/ 985541 h 1148616"/>
                <a:gd name="connsiteX53" fmla="*/ 148329 w 1666831"/>
                <a:gd name="connsiteY53" fmla="*/ 980437 h 1148616"/>
                <a:gd name="connsiteX54" fmla="*/ 1 w 1666831"/>
                <a:gd name="connsiteY54" fmla="*/ 775947 h 1148616"/>
                <a:gd name="connsiteX55" fmla="*/ 4 w 1666831"/>
                <a:gd name="connsiteY55" fmla="*/ 775947 h 1148616"/>
                <a:gd name="connsiteX56" fmla="*/ 37932 w 1666831"/>
                <a:gd name="connsiteY56" fmla="*/ 848360 h 1148616"/>
                <a:gd name="connsiteX57" fmla="*/ 56422 w 1666831"/>
                <a:gd name="connsiteY57" fmla="*/ 869850 h 1148616"/>
                <a:gd name="connsiteX58" fmla="*/ 45176 w 1666831"/>
                <a:gd name="connsiteY58" fmla="*/ 855100 h 1148616"/>
                <a:gd name="connsiteX59" fmla="*/ 10569 w 1666831"/>
                <a:gd name="connsiteY59" fmla="*/ 773311 h 1148616"/>
                <a:gd name="connsiteX60" fmla="*/ 3118 w 1666831"/>
                <a:gd name="connsiteY60" fmla="*/ 762751 h 1148616"/>
                <a:gd name="connsiteX61" fmla="*/ 558 w 1666831"/>
                <a:gd name="connsiteY61" fmla="*/ 761569 h 1148616"/>
                <a:gd name="connsiteX62" fmla="*/ 1 w 1666831"/>
                <a:gd name="connsiteY62" fmla="*/ 761619 h 1148616"/>
                <a:gd name="connsiteX63" fmla="*/ 0 w 1666831"/>
                <a:gd name="connsiteY63" fmla="*/ 761620 h 1148616"/>
                <a:gd name="connsiteX64" fmla="*/ 265 w 1666831"/>
                <a:gd name="connsiteY64" fmla="*/ 761434 h 1148616"/>
                <a:gd name="connsiteX65" fmla="*/ 2 w 1666831"/>
                <a:gd name="connsiteY65" fmla="*/ 761312 h 1148616"/>
                <a:gd name="connsiteX66" fmla="*/ 455 w 1666831"/>
                <a:gd name="connsiteY66" fmla="*/ 761301 h 1148616"/>
                <a:gd name="connsiteX67" fmla="*/ 1552 w 1666831"/>
                <a:gd name="connsiteY67" fmla="*/ 760532 h 1148616"/>
                <a:gd name="connsiteX68" fmla="*/ 2 w 1666831"/>
                <a:gd name="connsiteY68" fmla="*/ 758336 h 1148616"/>
                <a:gd name="connsiteX69" fmla="*/ 2637 w 1666831"/>
                <a:gd name="connsiteY69" fmla="*/ 759770 h 1148616"/>
                <a:gd name="connsiteX70" fmla="*/ 4336 w 1666831"/>
                <a:gd name="connsiteY70" fmla="*/ 758578 h 1148616"/>
                <a:gd name="connsiteX71" fmla="*/ 3317 w 1666831"/>
                <a:gd name="connsiteY71" fmla="*/ 756170 h 1148616"/>
                <a:gd name="connsiteX72" fmla="*/ 3319 w 1666831"/>
                <a:gd name="connsiteY72" fmla="*/ 756169 h 1148616"/>
                <a:gd name="connsiteX73" fmla="*/ 4561 w 1666831"/>
                <a:gd name="connsiteY73" fmla="*/ 758421 h 1148616"/>
                <a:gd name="connsiteX74" fmla="*/ 7849 w 1666831"/>
                <a:gd name="connsiteY74" fmla="*/ 756115 h 1148616"/>
                <a:gd name="connsiteX75" fmla="*/ 2696 w 1666831"/>
                <a:gd name="connsiteY75" fmla="*/ 743582 h 1148616"/>
                <a:gd name="connsiteX76" fmla="*/ 8929 w 1666831"/>
                <a:gd name="connsiteY76" fmla="*/ 755356 h 1148616"/>
                <a:gd name="connsiteX77" fmla="*/ 98094 w 1666831"/>
                <a:gd name="connsiteY77" fmla="*/ 692806 h 1148616"/>
                <a:gd name="connsiteX78" fmla="*/ 234959 w 1666831"/>
                <a:gd name="connsiteY78" fmla="*/ 391445 h 1148616"/>
                <a:gd name="connsiteX79" fmla="*/ 1 w 1666831"/>
                <a:gd name="connsiteY79" fmla="*/ 21270 h 1148616"/>
                <a:gd name="connsiteX80" fmla="*/ 409143 w 1666831"/>
                <a:gd name="connsiteY80" fmla="*/ 391444 h 1148616"/>
                <a:gd name="connsiteX81" fmla="*/ 82458 w 1666831"/>
                <a:gd name="connsiteY81" fmla="*/ 754099 h 1148616"/>
                <a:gd name="connsiteX82" fmla="*/ 11681 w 1666831"/>
                <a:gd name="connsiteY82" fmla="*/ 760554 h 1148616"/>
                <a:gd name="connsiteX83" fmla="*/ 11924 w 1666831"/>
                <a:gd name="connsiteY83" fmla="*/ 761013 h 1148616"/>
                <a:gd name="connsiteX84" fmla="*/ 72165 w 1666831"/>
                <a:gd name="connsiteY84" fmla="*/ 759499 h 1148616"/>
                <a:gd name="connsiteX85" fmla="*/ 461384 w 1666831"/>
                <a:gd name="connsiteY85" fmla="*/ 520149 h 1148616"/>
                <a:gd name="connsiteX86" fmla="*/ 439546 w 1666831"/>
                <a:gd name="connsiteY86" fmla="*/ 0 h 114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666831" h="1148616">
                  <a:moveTo>
                    <a:pt x="54123" y="835024"/>
                  </a:moveTo>
                  <a:lnTo>
                    <a:pt x="55188" y="836868"/>
                  </a:lnTo>
                  <a:lnTo>
                    <a:pt x="56408" y="838263"/>
                  </a:lnTo>
                  <a:close/>
                  <a:moveTo>
                    <a:pt x="20708" y="787676"/>
                  </a:moveTo>
                  <a:lnTo>
                    <a:pt x="21170" y="788512"/>
                  </a:lnTo>
                  <a:lnTo>
                    <a:pt x="20990" y="788076"/>
                  </a:lnTo>
                  <a:close/>
                  <a:moveTo>
                    <a:pt x="5414" y="761126"/>
                  </a:moveTo>
                  <a:lnTo>
                    <a:pt x="5169" y="761149"/>
                  </a:lnTo>
                  <a:lnTo>
                    <a:pt x="5229" y="761181"/>
                  </a:lnTo>
                  <a:lnTo>
                    <a:pt x="5435" y="761176"/>
                  </a:lnTo>
                  <a:close/>
                  <a:moveTo>
                    <a:pt x="9747" y="760731"/>
                  </a:moveTo>
                  <a:lnTo>
                    <a:pt x="6025" y="761070"/>
                  </a:lnTo>
                  <a:lnTo>
                    <a:pt x="6074" y="761160"/>
                  </a:lnTo>
                  <a:lnTo>
                    <a:pt x="9884" y="761064"/>
                  </a:lnTo>
                  <a:close/>
                  <a:moveTo>
                    <a:pt x="439546" y="0"/>
                  </a:moveTo>
                  <a:cubicBezTo>
                    <a:pt x="671906" y="134153"/>
                    <a:pt x="761875" y="413331"/>
                    <a:pt x="640499" y="623561"/>
                  </a:cubicBezTo>
                  <a:cubicBezTo>
                    <a:pt x="547570" y="784519"/>
                    <a:pt x="357695" y="858396"/>
                    <a:pt x="169514" y="823976"/>
                  </a:cubicBezTo>
                  <a:lnTo>
                    <a:pt x="98054" y="804883"/>
                  </a:lnTo>
                  <a:lnTo>
                    <a:pt x="84614" y="800388"/>
                  </a:lnTo>
                  <a:lnTo>
                    <a:pt x="36072" y="777970"/>
                  </a:lnTo>
                  <a:lnTo>
                    <a:pt x="65531" y="794006"/>
                  </a:lnTo>
                  <a:lnTo>
                    <a:pt x="84614" y="800388"/>
                  </a:lnTo>
                  <a:lnTo>
                    <a:pt x="89258" y="802533"/>
                  </a:lnTo>
                  <a:lnTo>
                    <a:pt x="98054" y="804883"/>
                  </a:lnTo>
                  <a:lnTo>
                    <a:pt x="185132" y="834004"/>
                  </a:lnTo>
                  <a:cubicBezTo>
                    <a:pt x="306606" y="859679"/>
                    <a:pt x="431305" y="842283"/>
                    <a:pt x="537610" y="780907"/>
                  </a:cubicBezTo>
                  <a:cubicBezTo>
                    <a:pt x="699598" y="687384"/>
                    <a:pt x="794504" y="505813"/>
                    <a:pt x="786866" y="304039"/>
                  </a:cubicBezTo>
                  <a:cubicBezTo>
                    <a:pt x="925522" y="544198"/>
                    <a:pt x="861779" y="840583"/>
                    <a:pt x="644493" y="966034"/>
                  </a:cubicBezTo>
                  <a:cubicBezTo>
                    <a:pt x="478133" y="1062082"/>
                    <a:pt x="270001" y="1030084"/>
                    <a:pt x="119349" y="902027"/>
                  </a:cubicBezTo>
                  <a:lnTo>
                    <a:pt x="62710" y="845469"/>
                  </a:lnTo>
                  <a:lnTo>
                    <a:pt x="110243" y="899827"/>
                  </a:lnTo>
                  <a:cubicBezTo>
                    <a:pt x="181477" y="965318"/>
                    <a:pt x="276311" y="1010879"/>
                    <a:pt x="383093" y="1032094"/>
                  </a:cubicBezTo>
                  <a:lnTo>
                    <a:pt x="413320" y="1036244"/>
                  </a:lnTo>
                  <a:lnTo>
                    <a:pt x="414508" y="1036392"/>
                  </a:lnTo>
                  <a:cubicBezTo>
                    <a:pt x="478206" y="1039285"/>
                    <a:pt x="544873" y="1032361"/>
                    <a:pt x="611593" y="1014483"/>
                  </a:cubicBezTo>
                  <a:cubicBezTo>
                    <a:pt x="878479" y="942972"/>
                    <a:pt x="1056973" y="720118"/>
                    <a:pt x="1021977" y="502110"/>
                  </a:cubicBezTo>
                  <a:cubicBezTo>
                    <a:pt x="1074751" y="699065"/>
                    <a:pt x="943624" y="910323"/>
                    <a:pt x="720959" y="1010718"/>
                  </a:cubicBezTo>
                  <a:lnTo>
                    <a:pt x="660063" y="1032398"/>
                  </a:lnTo>
                  <a:lnTo>
                    <a:pt x="727625" y="1018287"/>
                  </a:lnTo>
                  <a:cubicBezTo>
                    <a:pt x="1045018" y="933242"/>
                    <a:pt x="1258337" y="672116"/>
                    <a:pt x="1218079" y="417921"/>
                  </a:cubicBezTo>
                  <a:cubicBezTo>
                    <a:pt x="1288364" y="680230"/>
                    <a:pt x="1073270" y="965775"/>
                    <a:pt x="737651" y="1055704"/>
                  </a:cubicBezTo>
                  <a:lnTo>
                    <a:pt x="695695" y="1063901"/>
                  </a:lnTo>
                  <a:lnTo>
                    <a:pt x="696914" y="1063837"/>
                  </a:lnTo>
                  <a:cubicBezTo>
                    <a:pt x="742232" y="1058237"/>
                    <a:pt x="788151" y="1049355"/>
                    <a:pt x="834178" y="1037022"/>
                  </a:cubicBezTo>
                  <a:cubicBezTo>
                    <a:pt x="1202388" y="938360"/>
                    <a:pt x="1454272" y="651882"/>
                    <a:pt x="1413295" y="378367"/>
                  </a:cubicBezTo>
                  <a:cubicBezTo>
                    <a:pt x="1488756" y="659991"/>
                    <a:pt x="1234294" y="972867"/>
                    <a:pt x="844940" y="1077195"/>
                  </a:cubicBezTo>
                  <a:lnTo>
                    <a:pt x="706627" y="1102682"/>
                  </a:lnTo>
                  <a:lnTo>
                    <a:pt x="814028" y="1095238"/>
                  </a:lnTo>
                  <a:cubicBezTo>
                    <a:pt x="866292" y="1088206"/>
                    <a:pt x="919323" y="1077643"/>
                    <a:pt x="972554" y="1063379"/>
                  </a:cubicBezTo>
                  <a:cubicBezTo>
                    <a:pt x="1398411" y="949271"/>
                    <a:pt x="1694713" y="636546"/>
                    <a:pt x="1653796" y="344378"/>
                  </a:cubicBezTo>
                  <a:cubicBezTo>
                    <a:pt x="1734200" y="644450"/>
                    <a:pt x="1434332" y="985522"/>
                    <a:pt x="984023" y="1106182"/>
                  </a:cubicBezTo>
                  <a:cubicBezTo>
                    <a:pt x="702581" y="1181595"/>
                    <a:pt x="428982" y="1153060"/>
                    <a:pt x="243730" y="1047795"/>
                  </a:cubicBezTo>
                  <a:lnTo>
                    <a:pt x="157528" y="985541"/>
                  </a:lnTo>
                  <a:lnTo>
                    <a:pt x="148329" y="980437"/>
                  </a:lnTo>
                  <a:cubicBezTo>
                    <a:pt x="75802" y="930152"/>
                    <a:pt x="22619" y="860356"/>
                    <a:pt x="1" y="775947"/>
                  </a:cubicBezTo>
                  <a:lnTo>
                    <a:pt x="4" y="775947"/>
                  </a:lnTo>
                  <a:cubicBezTo>
                    <a:pt x="9841" y="801734"/>
                    <a:pt x="22605" y="825919"/>
                    <a:pt x="37932" y="848360"/>
                  </a:cubicBezTo>
                  <a:lnTo>
                    <a:pt x="56422" y="869850"/>
                  </a:lnTo>
                  <a:lnTo>
                    <a:pt x="45176" y="855100"/>
                  </a:lnTo>
                  <a:lnTo>
                    <a:pt x="10569" y="773311"/>
                  </a:lnTo>
                  <a:lnTo>
                    <a:pt x="3118" y="762751"/>
                  </a:lnTo>
                  <a:lnTo>
                    <a:pt x="558" y="761569"/>
                  </a:lnTo>
                  <a:lnTo>
                    <a:pt x="1" y="761619"/>
                  </a:lnTo>
                  <a:lnTo>
                    <a:pt x="0" y="761620"/>
                  </a:lnTo>
                  <a:lnTo>
                    <a:pt x="265" y="761434"/>
                  </a:lnTo>
                  <a:lnTo>
                    <a:pt x="2" y="761312"/>
                  </a:lnTo>
                  <a:lnTo>
                    <a:pt x="455" y="761301"/>
                  </a:lnTo>
                  <a:lnTo>
                    <a:pt x="1552" y="760532"/>
                  </a:lnTo>
                  <a:lnTo>
                    <a:pt x="2" y="758336"/>
                  </a:lnTo>
                  <a:lnTo>
                    <a:pt x="2637" y="759770"/>
                  </a:lnTo>
                  <a:lnTo>
                    <a:pt x="4336" y="758578"/>
                  </a:lnTo>
                  <a:lnTo>
                    <a:pt x="3317" y="756170"/>
                  </a:lnTo>
                  <a:lnTo>
                    <a:pt x="3319" y="756169"/>
                  </a:lnTo>
                  <a:lnTo>
                    <a:pt x="4561" y="758421"/>
                  </a:lnTo>
                  <a:lnTo>
                    <a:pt x="7849" y="756115"/>
                  </a:lnTo>
                  <a:lnTo>
                    <a:pt x="2696" y="743582"/>
                  </a:lnTo>
                  <a:lnTo>
                    <a:pt x="8929" y="755356"/>
                  </a:lnTo>
                  <a:lnTo>
                    <a:pt x="98094" y="692806"/>
                  </a:lnTo>
                  <a:cubicBezTo>
                    <a:pt x="184636" y="613614"/>
                    <a:pt x="234958" y="505754"/>
                    <a:pt x="234959" y="391445"/>
                  </a:cubicBezTo>
                  <a:cubicBezTo>
                    <a:pt x="234959" y="239032"/>
                    <a:pt x="145498" y="98086"/>
                    <a:pt x="1" y="21270"/>
                  </a:cubicBezTo>
                  <a:cubicBezTo>
                    <a:pt x="225963" y="21270"/>
                    <a:pt x="409143" y="187002"/>
                    <a:pt x="409143" y="391444"/>
                  </a:cubicBezTo>
                  <a:cubicBezTo>
                    <a:pt x="409143" y="570331"/>
                    <a:pt x="268896" y="719582"/>
                    <a:pt x="82458" y="754099"/>
                  </a:cubicBezTo>
                  <a:lnTo>
                    <a:pt x="11681" y="760554"/>
                  </a:lnTo>
                  <a:lnTo>
                    <a:pt x="11924" y="761013"/>
                  </a:lnTo>
                  <a:lnTo>
                    <a:pt x="72165" y="759499"/>
                  </a:lnTo>
                  <a:cubicBezTo>
                    <a:pt x="237811" y="744731"/>
                    <a:pt x="382208" y="657286"/>
                    <a:pt x="461384" y="520149"/>
                  </a:cubicBezTo>
                  <a:cubicBezTo>
                    <a:pt x="551871" y="363421"/>
                    <a:pt x="543556" y="165371"/>
                    <a:pt x="43954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7" name="フリーフォーム 846"/>
            <p:cNvSpPr/>
            <p:nvPr/>
          </p:nvSpPr>
          <p:spPr>
            <a:xfrm>
              <a:off x="4109260" y="3079088"/>
              <a:ext cx="798466" cy="485810"/>
            </a:xfrm>
            <a:custGeom>
              <a:avLst/>
              <a:gdLst>
                <a:gd name="connsiteX0" fmla="*/ 1612707 w 1666830"/>
                <a:gd name="connsiteY0" fmla="*/ 835024 h 1148616"/>
                <a:gd name="connsiteX1" fmla="*/ 1610422 w 1666830"/>
                <a:gd name="connsiteY1" fmla="*/ 838263 h 1148616"/>
                <a:gd name="connsiteX2" fmla="*/ 1611642 w 1666830"/>
                <a:gd name="connsiteY2" fmla="*/ 836868 h 1148616"/>
                <a:gd name="connsiteX3" fmla="*/ 1646122 w 1666830"/>
                <a:gd name="connsiteY3" fmla="*/ 787676 h 1148616"/>
                <a:gd name="connsiteX4" fmla="*/ 1645840 w 1666830"/>
                <a:gd name="connsiteY4" fmla="*/ 788076 h 1148616"/>
                <a:gd name="connsiteX5" fmla="*/ 1645660 w 1666830"/>
                <a:gd name="connsiteY5" fmla="*/ 788512 h 1148616"/>
                <a:gd name="connsiteX6" fmla="*/ 1661416 w 1666830"/>
                <a:gd name="connsiteY6" fmla="*/ 761126 h 1148616"/>
                <a:gd name="connsiteX7" fmla="*/ 1661395 w 1666830"/>
                <a:gd name="connsiteY7" fmla="*/ 761176 h 1148616"/>
                <a:gd name="connsiteX8" fmla="*/ 1661601 w 1666830"/>
                <a:gd name="connsiteY8" fmla="*/ 761181 h 1148616"/>
                <a:gd name="connsiteX9" fmla="*/ 1661661 w 1666830"/>
                <a:gd name="connsiteY9" fmla="*/ 761149 h 1148616"/>
                <a:gd name="connsiteX10" fmla="*/ 1657083 w 1666830"/>
                <a:gd name="connsiteY10" fmla="*/ 760731 h 1148616"/>
                <a:gd name="connsiteX11" fmla="*/ 1656946 w 1666830"/>
                <a:gd name="connsiteY11" fmla="*/ 761064 h 1148616"/>
                <a:gd name="connsiteX12" fmla="*/ 1660756 w 1666830"/>
                <a:gd name="connsiteY12" fmla="*/ 761160 h 1148616"/>
                <a:gd name="connsiteX13" fmla="*/ 1660805 w 1666830"/>
                <a:gd name="connsiteY13" fmla="*/ 761070 h 1148616"/>
                <a:gd name="connsiteX14" fmla="*/ 1227284 w 1666830"/>
                <a:gd name="connsiteY14" fmla="*/ 0 h 1148616"/>
                <a:gd name="connsiteX15" fmla="*/ 1205446 w 1666830"/>
                <a:gd name="connsiteY15" fmla="*/ 520149 h 1148616"/>
                <a:gd name="connsiteX16" fmla="*/ 1594665 w 1666830"/>
                <a:gd name="connsiteY16" fmla="*/ 759499 h 1148616"/>
                <a:gd name="connsiteX17" fmla="*/ 1654906 w 1666830"/>
                <a:gd name="connsiteY17" fmla="*/ 761013 h 1148616"/>
                <a:gd name="connsiteX18" fmla="*/ 1655149 w 1666830"/>
                <a:gd name="connsiteY18" fmla="*/ 760554 h 1148616"/>
                <a:gd name="connsiteX19" fmla="*/ 1584372 w 1666830"/>
                <a:gd name="connsiteY19" fmla="*/ 754099 h 1148616"/>
                <a:gd name="connsiteX20" fmla="*/ 1257687 w 1666830"/>
                <a:gd name="connsiteY20" fmla="*/ 391444 h 1148616"/>
                <a:gd name="connsiteX21" fmla="*/ 1666829 w 1666830"/>
                <a:gd name="connsiteY21" fmla="*/ 21270 h 1148616"/>
                <a:gd name="connsiteX22" fmla="*/ 1431871 w 1666830"/>
                <a:gd name="connsiteY22" fmla="*/ 391445 h 1148616"/>
                <a:gd name="connsiteX23" fmla="*/ 1568736 w 1666830"/>
                <a:gd name="connsiteY23" fmla="*/ 692806 h 1148616"/>
                <a:gd name="connsiteX24" fmla="*/ 1657901 w 1666830"/>
                <a:gd name="connsiteY24" fmla="*/ 755356 h 1148616"/>
                <a:gd name="connsiteX25" fmla="*/ 1664134 w 1666830"/>
                <a:gd name="connsiteY25" fmla="*/ 743582 h 1148616"/>
                <a:gd name="connsiteX26" fmla="*/ 1658981 w 1666830"/>
                <a:gd name="connsiteY26" fmla="*/ 756115 h 1148616"/>
                <a:gd name="connsiteX27" fmla="*/ 1662269 w 1666830"/>
                <a:gd name="connsiteY27" fmla="*/ 758421 h 1148616"/>
                <a:gd name="connsiteX28" fmla="*/ 1663511 w 1666830"/>
                <a:gd name="connsiteY28" fmla="*/ 756169 h 1148616"/>
                <a:gd name="connsiteX29" fmla="*/ 1663513 w 1666830"/>
                <a:gd name="connsiteY29" fmla="*/ 756170 h 1148616"/>
                <a:gd name="connsiteX30" fmla="*/ 1662494 w 1666830"/>
                <a:gd name="connsiteY30" fmla="*/ 758578 h 1148616"/>
                <a:gd name="connsiteX31" fmla="*/ 1664193 w 1666830"/>
                <a:gd name="connsiteY31" fmla="*/ 759770 h 1148616"/>
                <a:gd name="connsiteX32" fmla="*/ 1666828 w 1666830"/>
                <a:gd name="connsiteY32" fmla="*/ 758336 h 1148616"/>
                <a:gd name="connsiteX33" fmla="*/ 1665278 w 1666830"/>
                <a:gd name="connsiteY33" fmla="*/ 760532 h 1148616"/>
                <a:gd name="connsiteX34" fmla="*/ 1666375 w 1666830"/>
                <a:gd name="connsiteY34" fmla="*/ 761301 h 1148616"/>
                <a:gd name="connsiteX35" fmla="*/ 1666828 w 1666830"/>
                <a:gd name="connsiteY35" fmla="*/ 761312 h 1148616"/>
                <a:gd name="connsiteX36" fmla="*/ 1666565 w 1666830"/>
                <a:gd name="connsiteY36" fmla="*/ 761434 h 1148616"/>
                <a:gd name="connsiteX37" fmla="*/ 1666830 w 1666830"/>
                <a:gd name="connsiteY37" fmla="*/ 761620 h 1148616"/>
                <a:gd name="connsiteX38" fmla="*/ 1666829 w 1666830"/>
                <a:gd name="connsiteY38" fmla="*/ 761619 h 1148616"/>
                <a:gd name="connsiteX39" fmla="*/ 1666272 w 1666830"/>
                <a:gd name="connsiteY39" fmla="*/ 761569 h 1148616"/>
                <a:gd name="connsiteX40" fmla="*/ 1663712 w 1666830"/>
                <a:gd name="connsiteY40" fmla="*/ 762751 h 1148616"/>
                <a:gd name="connsiteX41" fmla="*/ 1656261 w 1666830"/>
                <a:gd name="connsiteY41" fmla="*/ 773311 h 1148616"/>
                <a:gd name="connsiteX42" fmla="*/ 1621654 w 1666830"/>
                <a:gd name="connsiteY42" fmla="*/ 855100 h 1148616"/>
                <a:gd name="connsiteX43" fmla="*/ 1610408 w 1666830"/>
                <a:gd name="connsiteY43" fmla="*/ 869850 h 1148616"/>
                <a:gd name="connsiteX44" fmla="*/ 1628898 w 1666830"/>
                <a:gd name="connsiteY44" fmla="*/ 848360 h 1148616"/>
                <a:gd name="connsiteX45" fmla="*/ 1666826 w 1666830"/>
                <a:gd name="connsiteY45" fmla="*/ 775947 h 1148616"/>
                <a:gd name="connsiteX46" fmla="*/ 1666829 w 1666830"/>
                <a:gd name="connsiteY46" fmla="*/ 775947 h 1148616"/>
                <a:gd name="connsiteX47" fmla="*/ 1518501 w 1666830"/>
                <a:gd name="connsiteY47" fmla="*/ 980437 h 1148616"/>
                <a:gd name="connsiteX48" fmla="*/ 1509302 w 1666830"/>
                <a:gd name="connsiteY48" fmla="*/ 985541 h 1148616"/>
                <a:gd name="connsiteX49" fmla="*/ 1423100 w 1666830"/>
                <a:gd name="connsiteY49" fmla="*/ 1047795 h 1148616"/>
                <a:gd name="connsiteX50" fmla="*/ 682807 w 1666830"/>
                <a:gd name="connsiteY50" fmla="*/ 1106182 h 1148616"/>
                <a:gd name="connsiteX51" fmla="*/ 13035 w 1666830"/>
                <a:gd name="connsiteY51" fmla="*/ 344378 h 1148616"/>
                <a:gd name="connsiteX52" fmla="*/ 694276 w 1666830"/>
                <a:gd name="connsiteY52" fmla="*/ 1063379 h 1148616"/>
                <a:gd name="connsiteX53" fmla="*/ 852802 w 1666830"/>
                <a:gd name="connsiteY53" fmla="*/ 1095238 h 1148616"/>
                <a:gd name="connsiteX54" fmla="*/ 960203 w 1666830"/>
                <a:gd name="connsiteY54" fmla="*/ 1102682 h 1148616"/>
                <a:gd name="connsiteX55" fmla="*/ 821890 w 1666830"/>
                <a:gd name="connsiteY55" fmla="*/ 1077195 h 1148616"/>
                <a:gd name="connsiteX56" fmla="*/ 253535 w 1666830"/>
                <a:gd name="connsiteY56" fmla="*/ 378367 h 1148616"/>
                <a:gd name="connsiteX57" fmla="*/ 832652 w 1666830"/>
                <a:gd name="connsiteY57" fmla="*/ 1037022 h 1148616"/>
                <a:gd name="connsiteX58" fmla="*/ 969917 w 1666830"/>
                <a:gd name="connsiteY58" fmla="*/ 1063837 h 1148616"/>
                <a:gd name="connsiteX59" fmla="*/ 971135 w 1666830"/>
                <a:gd name="connsiteY59" fmla="*/ 1063901 h 1148616"/>
                <a:gd name="connsiteX60" fmla="*/ 929179 w 1666830"/>
                <a:gd name="connsiteY60" fmla="*/ 1055704 h 1148616"/>
                <a:gd name="connsiteX61" fmla="*/ 448751 w 1666830"/>
                <a:gd name="connsiteY61" fmla="*/ 417921 h 1148616"/>
                <a:gd name="connsiteX62" fmla="*/ 939205 w 1666830"/>
                <a:gd name="connsiteY62" fmla="*/ 1018287 h 1148616"/>
                <a:gd name="connsiteX63" fmla="*/ 1006767 w 1666830"/>
                <a:gd name="connsiteY63" fmla="*/ 1032398 h 1148616"/>
                <a:gd name="connsiteX64" fmla="*/ 945871 w 1666830"/>
                <a:gd name="connsiteY64" fmla="*/ 1010718 h 1148616"/>
                <a:gd name="connsiteX65" fmla="*/ 644853 w 1666830"/>
                <a:gd name="connsiteY65" fmla="*/ 502110 h 1148616"/>
                <a:gd name="connsiteX66" fmla="*/ 1055237 w 1666830"/>
                <a:gd name="connsiteY66" fmla="*/ 1014483 h 1148616"/>
                <a:gd name="connsiteX67" fmla="*/ 1252322 w 1666830"/>
                <a:gd name="connsiteY67" fmla="*/ 1036392 h 1148616"/>
                <a:gd name="connsiteX68" fmla="*/ 1253510 w 1666830"/>
                <a:gd name="connsiteY68" fmla="*/ 1036244 h 1148616"/>
                <a:gd name="connsiteX69" fmla="*/ 1283738 w 1666830"/>
                <a:gd name="connsiteY69" fmla="*/ 1032094 h 1148616"/>
                <a:gd name="connsiteX70" fmla="*/ 1556587 w 1666830"/>
                <a:gd name="connsiteY70" fmla="*/ 899827 h 1148616"/>
                <a:gd name="connsiteX71" fmla="*/ 1604120 w 1666830"/>
                <a:gd name="connsiteY71" fmla="*/ 845469 h 1148616"/>
                <a:gd name="connsiteX72" fmla="*/ 1547481 w 1666830"/>
                <a:gd name="connsiteY72" fmla="*/ 902027 h 1148616"/>
                <a:gd name="connsiteX73" fmla="*/ 1022337 w 1666830"/>
                <a:gd name="connsiteY73" fmla="*/ 966034 h 1148616"/>
                <a:gd name="connsiteX74" fmla="*/ 879964 w 1666830"/>
                <a:gd name="connsiteY74" fmla="*/ 304039 h 1148616"/>
                <a:gd name="connsiteX75" fmla="*/ 1129220 w 1666830"/>
                <a:gd name="connsiteY75" fmla="*/ 780907 h 1148616"/>
                <a:gd name="connsiteX76" fmla="*/ 1481698 w 1666830"/>
                <a:gd name="connsiteY76" fmla="*/ 834004 h 1148616"/>
                <a:gd name="connsiteX77" fmla="*/ 1568776 w 1666830"/>
                <a:gd name="connsiteY77" fmla="*/ 804883 h 1148616"/>
                <a:gd name="connsiteX78" fmla="*/ 1577572 w 1666830"/>
                <a:gd name="connsiteY78" fmla="*/ 802533 h 1148616"/>
                <a:gd name="connsiteX79" fmla="*/ 1582216 w 1666830"/>
                <a:gd name="connsiteY79" fmla="*/ 800388 h 1148616"/>
                <a:gd name="connsiteX80" fmla="*/ 1601299 w 1666830"/>
                <a:gd name="connsiteY80" fmla="*/ 794006 h 1148616"/>
                <a:gd name="connsiteX81" fmla="*/ 1630758 w 1666830"/>
                <a:gd name="connsiteY81" fmla="*/ 777970 h 1148616"/>
                <a:gd name="connsiteX82" fmla="*/ 1582216 w 1666830"/>
                <a:gd name="connsiteY82" fmla="*/ 800388 h 1148616"/>
                <a:gd name="connsiteX83" fmla="*/ 1568776 w 1666830"/>
                <a:gd name="connsiteY83" fmla="*/ 804883 h 1148616"/>
                <a:gd name="connsiteX84" fmla="*/ 1497316 w 1666830"/>
                <a:gd name="connsiteY84" fmla="*/ 823976 h 1148616"/>
                <a:gd name="connsiteX85" fmla="*/ 1026331 w 1666830"/>
                <a:gd name="connsiteY85" fmla="*/ 623561 h 1148616"/>
                <a:gd name="connsiteX86" fmla="*/ 1227284 w 1666830"/>
                <a:gd name="connsiteY86" fmla="*/ 0 h 114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666830" h="1148616">
                  <a:moveTo>
                    <a:pt x="1612707" y="835024"/>
                  </a:moveTo>
                  <a:lnTo>
                    <a:pt x="1610422" y="838263"/>
                  </a:lnTo>
                  <a:lnTo>
                    <a:pt x="1611642" y="836868"/>
                  </a:lnTo>
                  <a:close/>
                  <a:moveTo>
                    <a:pt x="1646122" y="787676"/>
                  </a:moveTo>
                  <a:lnTo>
                    <a:pt x="1645840" y="788076"/>
                  </a:lnTo>
                  <a:lnTo>
                    <a:pt x="1645660" y="788512"/>
                  </a:lnTo>
                  <a:close/>
                  <a:moveTo>
                    <a:pt x="1661416" y="761126"/>
                  </a:moveTo>
                  <a:lnTo>
                    <a:pt x="1661395" y="761176"/>
                  </a:lnTo>
                  <a:lnTo>
                    <a:pt x="1661601" y="761181"/>
                  </a:lnTo>
                  <a:lnTo>
                    <a:pt x="1661661" y="761149"/>
                  </a:lnTo>
                  <a:close/>
                  <a:moveTo>
                    <a:pt x="1657083" y="760731"/>
                  </a:moveTo>
                  <a:lnTo>
                    <a:pt x="1656946" y="761064"/>
                  </a:lnTo>
                  <a:lnTo>
                    <a:pt x="1660756" y="761160"/>
                  </a:lnTo>
                  <a:lnTo>
                    <a:pt x="1660805" y="761070"/>
                  </a:lnTo>
                  <a:close/>
                  <a:moveTo>
                    <a:pt x="1227284" y="0"/>
                  </a:moveTo>
                  <a:cubicBezTo>
                    <a:pt x="1123274" y="165371"/>
                    <a:pt x="1114959" y="363421"/>
                    <a:pt x="1205446" y="520149"/>
                  </a:cubicBezTo>
                  <a:cubicBezTo>
                    <a:pt x="1284622" y="657286"/>
                    <a:pt x="1429019" y="744731"/>
                    <a:pt x="1594665" y="759499"/>
                  </a:cubicBezTo>
                  <a:lnTo>
                    <a:pt x="1654906" y="761013"/>
                  </a:lnTo>
                  <a:lnTo>
                    <a:pt x="1655149" y="760554"/>
                  </a:lnTo>
                  <a:lnTo>
                    <a:pt x="1584372" y="754099"/>
                  </a:lnTo>
                  <a:cubicBezTo>
                    <a:pt x="1397934" y="719582"/>
                    <a:pt x="1257687" y="570331"/>
                    <a:pt x="1257687" y="391444"/>
                  </a:cubicBezTo>
                  <a:cubicBezTo>
                    <a:pt x="1257687" y="187002"/>
                    <a:pt x="1440867" y="21270"/>
                    <a:pt x="1666829" y="21270"/>
                  </a:cubicBezTo>
                  <a:cubicBezTo>
                    <a:pt x="1521332" y="98086"/>
                    <a:pt x="1431871" y="239032"/>
                    <a:pt x="1431871" y="391445"/>
                  </a:cubicBezTo>
                  <a:cubicBezTo>
                    <a:pt x="1431872" y="505754"/>
                    <a:pt x="1482194" y="613614"/>
                    <a:pt x="1568736" y="692806"/>
                  </a:cubicBezTo>
                  <a:lnTo>
                    <a:pt x="1657901" y="755356"/>
                  </a:lnTo>
                  <a:lnTo>
                    <a:pt x="1664134" y="743582"/>
                  </a:lnTo>
                  <a:lnTo>
                    <a:pt x="1658981" y="756115"/>
                  </a:lnTo>
                  <a:lnTo>
                    <a:pt x="1662269" y="758421"/>
                  </a:lnTo>
                  <a:lnTo>
                    <a:pt x="1663511" y="756169"/>
                  </a:lnTo>
                  <a:lnTo>
                    <a:pt x="1663513" y="756170"/>
                  </a:lnTo>
                  <a:lnTo>
                    <a:pt x="1662494" y="758578"/>
                  </a:lnTo>
                  <a:lnTo>
                    <a:pt x="1664193" y="759770"/>
                  </a:lnTo>
                  <a:lnTo>
                    <a:pt x="1666828" y="758336"/>
                  </a:lnTo>
                  <a:lnTo>
                    <a:pt x="1665278" y="760532"/>
                  </a:lnTo>
                  <a:lnTo>
                    <a:pt x="1666375" y="761301"/>
                  </a:lnTo>
                  <a:lnTo>
                    <a:pt x="1666828" y="761312"/>
                  </a:lnTo>
                  <a:lnTo>
                    <a:pt x="1666565" y="761434"/>
                  </a:lnTo>
                  <a:lnTo>
                    <a:pt x="1666830" y="761620"/>
                  </a:lnTo>
                  <a:lnTo>
                    <a:pt x="1666829" y="761619"/>
                  </a:lnTo>
                  <a:lnTo>
                    <a:pt x="1666272" y="761569"/>
                  </a:lnTo>
                  <a:lnTo>
                    <a:pt x="1663712" y="762751"/>
                  </a:lnTo>
                  <a:lnTo>
                    <a:pt x="1656261" y="773311"/>
                  </a:lnTo>
                  <a:lnTo>
                    <a:pt x="1621654" y="855100"/>
                  </a:lnTo>
                  <a:lnTo>
                    <a:pt x="1610408" y="869850"/>
                  </a:lnTo>
                  <a:lnTo>
                    <a:pt x="1628898" y="848360"/>
                  </a:lnTo>
                  <a:cubicBezTo>
                    <a:pt x="1644225" y="825919"/>
                    <a:pt x="1656989" y="801734"/>
                    <a:pt x="1666826" y="775947"/>
                  </a:cubicBezTo>
                  <a:lnTo>
                    <a:pt x="1666829" y="775947"/>
                  </a:lnTo>
                  <a:cubicBezTo>
                    <a:pt x="1644211" y="860356"/>
                    <a:pt x="1591028" y="930152"/>
                    <a:pt x="1518501" y="980437"/>
                  </a:cubicBezTo>
                  <a:lnTo>
                    <a:pt x="1509302" y="985541"/>
                  </a:lnTo>
                  <a:lnTo>
                    <a:pt x="1423100" y="1047795"/>
                  </a:lnTo>
                  <a:cubicBezTo>
                    <a:pt x="1237848" y="1153060"/>
                    <a:pt x="964249" y="1181595"/>
                    <a:pt x="682807" y="1106182"/>
                  </a:cubicBezTo>
                  <a:cubicBezTo>
                    <a:pt x="232498" y="985522"/>
                    <a:pt x="-67369" y="644450"/>
                    <a:pt x="13035" y="344378"/>
                  </a:cubicBezTo>
                  <a:cubicBezTo>
                    <a:pt x="-27882" y="636546"/>
                    <a:pt x="268419" y="949271"/>
                    <a:pt x="694276" y="1063379"/>
                  </a:cubicBezTo>
                  <a:cubicBezTo>
                    <a:pt x="747508" y="1077643"/>
                    <a:pt x="800538" y="1088206"/>
                    <a:pt x="852802" y="1095238"/>
                  </a:cubicBezTo>
                  <a:lnTo>
                    <a:pt x="960203" y="1102682"/>
                  </a:lnTo>
                  <a:lnTo>
                    <a:pt x="821890" y="1077195"/>
                  </a:lnTo>
                  <a:cubicBezTo>
                    <a:pt x="432536" y="972867"/>
                    <a:pt x="178074" y="659991"/>
                    <a:pt x="253535" y="378367"/>
                  </a:cubicBezTo>
                  <a:cubicBezTo>
                    <a:pt x="212558" y="651882"/>
                    <a:pt x="464442" y="938360"/>
                    <a:pt x="832652" y="1037022"/>
                  </a:cubicBezTo>
                  <a:cubicBezTo>
                    <a:pt x="878679" y="1049355"/>
                    <a:pt x="924599" y="1058237"/>
                    <a:pt x="969917" y="1063837"/>
                  </a:cubicBezTo>
                  <a:lnTo>
                    <a:pt x="971135" y="1063901"/>
                  </a:lnTo>
                  <a:lnTo>
                    <a:pt x="929179" y="1055704"/>
                  </a:lnTo>
                  <a:cubicBezTo>
                    <a:pt x="593561" y="965775"/>
                    <a:pt x="378466" y="680230"/>
                    <a:pt x="448751" y="417921"/>
                  </a:cubicBezTo>
                  <a:cubicBezTo>
                    <a:pt x="408493" y="672116"/>
                    <a:pt x="621812" y="933242"/>
                    <a:pt x="939205" y="1018287"/>
                  </a:cubicBezTo>
                  <a:lnTo>
                    <a:pt x="1006767" y="1032398"/>
                  </a:lnTo>
                  <a:lnTo>
                    <a:pt x="945871" y="1010718"/>
                  </a:lnTo>
                  <a:cubicBezTo>
                    <a:pt x="723206" y="910323"/>
                    <a:pt x="592079" y="699065"/>
                    <a:pt x="644853" y="502110"/>
                  </a:cubicBezTo>
                  <a:cubicBezTo>
                    <a:pt x="609857" y="720118"/>
                    <a:pt x="788351" y="942972"/>
                    <a:pt x="1055237" y="1014483"/>
                  </a:cubicBezTo>
                  <a:cubicBezTo>
                    <a:pt x="1121957" y="1032361"/>
                    <a:pt x="1188624" y="1039285"/>
                    <a:pt x="1252322" y="1036392"/>
                  </a:cubicBezTo>
                  <a:lnTo>
                    <a:pt x="1253510" y="1036244"/>
                  </a:lnTo>
                  <a:lnTo>
                    <a:pt x="1283738" y="1032094"/>
                  </a:lnTo>
                  <a:cubicBezTo>
                    <a:pt x="1390519" y="1010879"/>
                    <a:pt x="1485353" y="965318"/>
                    <a:pt x="1556587" y="899827"/>
                  </a:cubicBezTo>
                  <a:lnTo>
                    <a:pt x="1604120" y="845469"/>
                  </a:lnTo>
                  <a:lnTo>
                    <a:pt x="1547481" y="902027"/>
                  </a:lnTo>
                  <a:cubicBezTo>
                    <a:pt x="1396829" y="1030084"/>
                    <a:pt x="1188697" y="1062082"/>
                    <a:pt x="1022337" y="966034"/>
                  </a:cubicBezTo>
                  <a:cubicBezTo>
                    <a:pt x="805051" y="840583"/>
                    <a:pt x="741308" y="544198"/>
                    <a:pt x="879964" y="304039"/>
                  </a:cubicBezTo>
                  <a:cubicBezTo>
                    <a:pt x="872326" y="505813"/>
                    <a:pt x="967232" y="687384"/>
                    <a:pt x="1129220" y="780907"/>
                  </a:cubicBezTo>
                  <a:cubicBezTo>
                    <a:pt x="1235525" y="842283"/>
                    <a:pt x="1360224" y="859679"/>
                    <a:pt x="1481698" y="834004"/>
                  </a:cubicBezTo>
                  <a:lnTo>
                    <a:pt x="1568776" y="804883"/>
                  </a:lnTo>
                  <a:lnTo>
                    <a:pt x="1577572" y="802533"/>
                  </a:lnTo>
                  <a:lnTo>
                    <a:pt x="1582216" y="800388"/>
                  </a:lnTo>
                  <a:lnTo>
                    <a:pt x="1601299" y="794006"/>
                  </a:lnTo>
                  <a:lnTo>
                    <a:pt x="1630758" y="777970"/>
                  </a:lnTo>
                  <a:lnTo>
                    <a:pt x="1582216" y="800388"/>
                  </a:lnTo>
                  <a:lnTo>
                    <a:pt x="1568776" y="804883"/>
                  </a:lnTo>
                  <a:lnTo>
                    <a:pt x="1497316" y="823976"/>
                  </a:lnTo>
                  <a:cubicBezTo>
                    <a:pt x="1309135" y="858396"/>
                    <a:pt x="1119260" y="784519"/>
                    <a:pt x="1026331" y="623561"/>
                  </a:cubicBezTo>
                  <a:cubicBezTo>
                    <a:pt x="904955" y="413331"/>
                    <a:pt x="994924" y="134153"/>
                    <a:pt x="122728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48" name="グループ化 847"/>
            <p:cNvGrpSpPr/>
            <p:nvPr/>
          </p:nvGrpSpPr>
          <p:grpSpPr>
            <a:xfrm>
              <a:off x="4097754" y="3117156"/>
              <a:ext cx="831515" cy="271366"/>
              <a:chOff x="3165800" y="2136868"/>
              <a:chExt cx="1735820" cy="56648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64" name="円/楕円 863"/>
              <p:cNvSpPr/>
              <p:nvPr/>
            </p:nvSpPr>
            <p:spPr>
              <a:xfrm>
                <a:off x="3165800" y="2205354"/>
                <a:ext cx="113818" cy="11381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円/楕円 864"/>
              <p:cNvSpPr/>
              <p:nvPr/>
            </p:nvSpPr>
            <p:spPr>
              <a:xfrm>
                <a:off x="3436573" y="2301299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円/楕円 865"/>
              <p:cNvSpPr/>
              <p:nvPr/>
            </p:nvSpPr>
            <p:spPr>
              <a:xfrm>
                <a:off x="3296873" y="2479099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円/楕円 866"/>
              <p:cNvSpPr/>
              <p:nvPr/>
            </p:nvSpPr>
            <p:spPr>
              <a:xfrm>
                <a:off x="3509598" y="2507674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円/楕円 867"/>
              <p:cNvSpPr/>
              <p:nvPr/>
            </p:nvSpPr>
            <p:spPr>
              <a:xfrm>
                <a:off x="3734796" y="2352768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円/楕円 868"/>
              <p:cNvSpPr/>
              <p:nvPr/>
            </p:nvSpPr>
            <p:spPr>
              <a:xfrm>
                <a:off x="3800128" y="2436254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円/楕円 869"/>
              <p:cNvSpPr/>
              <p:nvPr/>
            </p:nvSpPr>
            <p:spPr>
              <a:xfrm>
                <a:off x="3922121" y="2419443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円/楕円 870"/>
              <p:cNvSpPr/>
              <p:nvPr/>
            </p:nvSpPr>
            <p:spPr>
              <a:xfrm>
                <a:off x="3617548" y="2225099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円/楕円 871"/>
              <p:cNvSpPr/>
              <p:nvPr/>
            </p:nvSpPr>
            <p:spPr>
              <a:xfrm>
                <a:off x="4030071" y="2136868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円/楕円 872"/>
              <p:cNvSpPr/>
              <p:nvPr/>
            </p:nvSpPr>
            <p:spPr>
              <a:xfrm>
                <a:off x="3895378" y="2258454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円/楕円 873"/>
              <p:cNvSpPr/>
              <p:nvPr/>
            </p:nvSpPr>
            <p:spPr>
              <a:xfrm>
                <a:off x="4836521" y="2419443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円/楕円 874"/>
              <p:cNvSpPr/>
              <p:nvPr/>
            </p:nvSpPr>
            <p:spPr>
              <a:xfrm>
                <a:off x="4779371" y="2511518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円/楕円 875"/>
              <p:cNvSpPr/>
              <p:nvPr/>
            </p:nvSpPr>
            <p:spPr>
              <a:xfrm>
                <a:off x="4855900" y="2571186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円/楕円 876"/>
              <p:cNvSpPr/>
              <p:nvPr/>
            </p:nvSpPr>
            <p:spPr>
              <a:xfrm>
                <a:off x="4836929" y="2657635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9" name="グループ化 848"/>
            <p:cNvGrpSpPr/>
            <p:nvPr/>
          </p:nvGrpSpPr>
          <p:grpSpPr>
            <a:xfrm flipH="1">
              <a:off x="4938921" y="3117156"/>
              <a:ext cx="831515" cy="271366"/>
              <a:chOff x="3165800" y="2136868"/>
              <a:chExt cx="1735820" cy="56648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50" name="円/楕円 849"/>
              <p:cNvSpPr/>
              <p:nvPr/>
            </p:nvSpPr>
            <p:spPr>
              <a:xfrm>
                <a:off x="3165800" y="2205354"/>
                <a:ext cx="113818" cy="11381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>
              <a:xfrm>
                <a:off x="3436573" y="2301299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2" name="円/楕円 851"/>
              <p:cNvSpPr/>
              <p:nvPr/>
            </p:nvSpPr>
            <p:spPr>
              <a:xfrm>
                <a:off x="3296873" y="2479099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3" name="円/楕円 852"/>
              <p:cNvSpPr/>
              <p:nvPr/>
            </p:nvSpPr>
            <p:spPr>
              <a:xfrm>
                <a:off x="3509598" y="2507674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円/楕円 853"/>
              <p:cNvSpPr/>
              <p:nvPr/>
            </p:nvSpPr>
            <p:spPr>
              <a:xfrm>
                <a:off x="3734796" y="2352768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円/楕円 854"/>
              <p:cNvSpPr/>
              <p:nvPr/>
            </p:nvSpPr>
            <p:spPr>
              <a:xfrm>
                <a:off x="3800128" y="2436254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6" name="円/楕円 855"/>
              <p:cNvSpPr/>
              <p:nvPr/>
            </p:nvSpPr>
            <p:spPr>
              <a:xfrm>
                <a:off x="3922121" y="2419443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7" name="円/楕円 856"/>
              <p:cNvSpPr/>
              <p:nvPr/>
            </p:nvSpPr>
            <p:spPr>
              <a:xfrm>
                <a:off x="3617548" y="2225099"/>
                <a:ext cx="74329" cy="7432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8" name="円/楕円 857"/>
              <p:cNvSpPr/>
              <p:nvPr/>
            </p:nvSpPr>
            <p:spPr>
              <a:xfrm>
                <a:off x="4030071" y="2136868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9" name="円/楕円 858"/>
              <p:cNvSpPr/>
              <p:nvPr/>
            </p:nvSpPr>
            <p:spPr>
              <a:xfrm>
                <a:off x="3895378" y="2258454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0" name="円/楕円 859"/>
              <p:cNvSpPr/>
              <p:nvPr/>
            </p:nvSpPr>
            <p:spPr>
              <a:xfrm>
                <a:off x="4836521" y="2419443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円/楕円 860"/>
              <p:cNvSpPr/>
              <p:nvPr/>
            </p:nvSpPr>
            <p:spPr>
              <a:xfrm>
                <a:off x="4779371" y="2511518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円/楕円 861"/>
              <p:cNvSpPr/>
              <p:nvPr/>
            </p:nvSpPr>
            <p:spPr>
              <a:xfrm>
                <a:off x="4855900" y="2571186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円/楕円 862"/>
              <p:cNvSpPr/>
              <p:nvPr/>
            </p:nvSpPr>
            <p:spPr>
              <a:xfrm>
                <a:off x="4836929" y="2657635"/>
                <a:ext cx="45720" cy="4572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3" name="月 842"/>
            <p:cNvSpPr/>
            <p:nvPr/>
          </p:nvSpPr>
          <p:spPr bwMode="auto">
            <a:xfrm rot="20700000">
              <a:off x="4887379" y="3520843"/>
              <a:ext cx="143158" cy="757117"/>
            </a:xfrm>
            <a:prstGeom prst="moon">
              <a:avLst>
                <a:gd name="adj" fmla="val 28516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8" name="台形 7"/>
          <p:cNvSpPr/>
          <p:nvPr/>
        </p:nvSpPr>
        <p:spPr bwMode="auto">
          <a:xfrm rot="10800000">
            <a:off x="7878324" y="1364738"/>
            <a:ext cx="1634075" cy="707901"/>
          </a:xfrm>
          <a:custGeom>
            <a:avLst/>
            <a:gdLst/>
            <a:ahLst/>
            <a:cxnLst/>
            <a:rect l="l" t="t" r="r" b="b"/>
            <a:pathLst>
              <a:path w="2810253" h="1217436">
                <a:moveTo>
                  <a:pt x="2738817" y="940312"/>
                </a:moveTo>
                <a:cubicBezTo>
                  <a:pt x="2720175" y="940312"/>
                  <a:pt x="2705063" y="925200"/>
                  <a:pt x="2705063" y="906558"/>
                </a:cubicBezTo>
                <a:cubicBezTo>
                  <a:pt x="2705063" y="887916"/>
                  <a:pt x="2720175" y="872804"/>
                  <a:pt x="2738817" y="872804"/>
                </a:cubicBezTo>
                <a:cubicBezTo>
                  <a:pt x="2757459" y="872804"/>
                  <a:pt x="2772571" y="887916"/>
                  <a:pt x="2772571" y="906558"/>
                </a:cubicBezTo>
                <a:cubicBezTo>
                  <a:pt x="2772571" y="925200"/>
                  <a:pt x="2757459" y="940312"/>
                  <a:pt x="2738817" y="940312"/>
                </a:cubicBezTo>
                <a:close/>
                <a:moveTo>
                  <a:pt x="502933" y="1031580"/>
                </a:moveTo>
                <a:cubicBezTo>
                  <a:pt x="484291" y="1031580"/>
                  <a:pt x="469179" y="1016468"/>
                  <a:pt x="469179" y="997826"/>
                </a:cubicBezTo>
                <a:cubicBezTo>
                  <a:pt x="469179" y="979184"/>
                  <a:pt x="484291" y="964072"/>
                  <a:pt x="502933" y="964072"/>
                </a:cubicBezTo>
                <a:cubicBezTo>
                  <a:pt x="521575" y="964072"/>
                  <a:pt x="536687" y="979184"/>
                  <a:pt x="536687" y="997826"/>
                </a:cubicBezTo>
                <a:cubicBezTo>
                  <a:pt x="536687" y="1016468"/>
                  <a:pt x="521575" y="1031580"/>
                  <a:pt x="502933" y="1031580"/>
                </a:cubicBezTo>
                <a:close/>
                <a:moveTo>
                  <a:pt x="2344110" y="1031580"/>
                </a:moveTo>
                <a:cubicBezTo>
                  <a:pt x="2325468" y="1031580"/>
                  <a:pt x="2310356" y="1016468"/>
                  <a:pt x="2310356" y="997826"/>
                </a:cubicBezTo>
                <a:cubicBezTo>
                  <a:pt x="2310356" y="979184"/>
                  <a:pt x="2325468" y="964072"/>
                  <a:pt x="2344110" y="964072"/>
                </a:cubicBezTo>
                <a:cubicBezTo>
                  <a:pt x="2362752" y="964072"/>
                  <a:pt x="2377864" y="979184"/>
                  <a:pt x="2377864" y="997826"/>
                </a:cubicBezTo>
                <a:cubicBezTo>
                  <a:pt x="2377864" y="1016468"/>
                  <a:pt x="2362752" y="1031580"/>
                  <a:pt x="2344110" y="1031580"/>
                </a:cubicBezTo>
                <a:close/>
                <a:moveTo>
                  <a:pt x="355168" y="1110638"/>
                </a:moveTo>
                <a:cubicBezTo>
                  <a:pt x="336526" y="1110638"/>
                  <a:pt x="321414" y="1095526"/>
                  <a:pt x="321414" y="1076884"/>
                </a:cubicBezTo>
                <a:cubicBezTo>
                  <a:pt x="321414" y="1058242"/>
                  <a:pt x="336526" y="1043130"/>
                  <a:pt x="355168" y="1043130"/>
                </a:cubicBezTo>
                <a:cubicBezTo>
                  <a:pt x="373810" y="1043130"/>
                  <a:pt x="388922" y="1058242"/>
                  <a:pt x="388922" y="1076884"/>
                </a:cubicBezTo>
                <a:cubicBezTo>
                  <a:pt x="388922" y="1095526"/>
                  <a:pt x="373810" y="1110638"/>
                  <a:pt x="355168" y="1110638"/>
                </a:cubicBezTo>
                <a:close/>
                <a:moveTo>
                  <a:pt x="2491875" y="1110638"/>
                </a:moveTo>
                <a:cubicBezTo>
                  <a:pt x="2473233" y="1110638"/>
                  <a:pt x="2458121" y="1095526"/>
                  <a:pt x="2458121" y="1076884"/>
                </a:cubicBezTo>
                <a:cubicBezTo>
                  <a:pt x="2458121" y="1058242"/>
                  <a:pt x="2473233" y="1043130"/>
                  <a:pt x="2491875" y="1043130"/>
                </a:cubicBezTo>
                <a:cubicBezTo>
                  <a:pt x="2510517" y="1043130"/>
                  <a:pt x="2525629" y="1058242"/>
                  <a:pt x="2525629" y="1076884"/>
                </a:cubicBezTo>
                <a:cubicBezTo>
                  <a:pt x="2525629" y="1095526"/>
                  <a:pt x="2510517" y="1110638"/>
                  <a:pt x="2491875" y="1110638"/>
                </a:cubicBezTo>
                <a:close/>
                <a:moveTo>
                  <a:pt x="1190193" y="1217436"/>
                </a:moveTo>
                <a:cubicBezTo>
                  <a:pt x="981006" y="1129263"/>
                  <a:pt x="882146" y="927770"/>
                  <a:pt x="958138" y="744472"/>
                </a:cubicBezTo>
                <a:cubicBezTo>
                  <a:pt x="980795" y="689821"/>
                  <a:pt x="1017197" y="641376"/>
                  <a:pt x="1064076" y="602052"/>
                </a:cubicBezTo>
                <a:cubicBezTo>
                  <a:pt x="582614" y="687289"/>
                  <a:pt x="452021" y="934466"/>
                  <a:pt x="850729" y="1082775"/>
                </a:cubicBezTo>
                <a:lnTo>
                  <a:pt x="738922" y="1125572"/>
                </a:lnTo>
                <a:cubicBezTo>
                  <a:pt x="381575" y="943175"/>
                  <a:pt x="488415" y="672427"/>
                  <a:pt x="912770" y="547439"/>
                </a:cubicBezTo>
                <a:cubicBezTo>
                  <a:pt x="855397" y="555189"/>
                  <a:pt x="800937" y="564207"/>
                  <a:pt x="749741" y="574872"/>
                </a:cubicBezTo>
                <a:cubicBezTo>
                  <a:pt x="377088" y="659742"/>
                  <a:pt x="239040" y="812935"/>
                  <a:pt x="489809" y="943061"/>
                </a:cubicBezTo>
                <a:lnTo>
                  <a:pt x="451162" y="948975"/>
                </a:lnTo>
                <a:cubicBezTo>
                  <a:pt x="291676" y="854556"/>
                  <a:pt x="302739" y="750358"/>
                  <a:pt x="439465" y="664462"/>
                </a:cubicBezTo>
                <a:cubicBezTo>
                  <a:pt x="193932" y="767020"/>
                  <a:pt x="134885" y="907457"/>
                  <a:pt x="348334" y="1032215"/>
                </a:cubicBezTo>
                <a:lnTo>
                  <a:pt x="303660" y="1039049"/>
                </a:lnTo>
                <a:cubicBezTo>
                  <a:pt x="30860" y="857732"/>
                  <a:pt x="239589" y="649724"/>
                  <a:pt x="727095" y="546705"/>
                </a:cubicBezTo>
                <a:cubicBezTo>
                  <a:pt x="189337" y="611304"/>
                  <a:pt x="-102255" y="749910"/>
                  <a:pt x="83223" y="885430"/>
                </a:cubicBezTo>
                <a:cubicBezTo>
                  <a:pt x="88635" y="877451"/>
                  <a:pt x="97888" y="872804"/>
                  <a:pt x="108226" y="872804"/>
                </a:cubicBezTo>
                <a:cubicBezTo>
                  <a:pt x="126868" y="872804"/>
                  <a:pt x="141980" y="887916"/>
                  <a:pt x="141980" y="906558"/>
                </a:cubicBezTo>
                <a:cubicBezTo>
                  <a:pt x="141980" y="925200"/>
                  <a:pt x="126868" y="940312"/>
                  <a:pt x="108226" y="940312"/>
                </a:cubicBezTo>
                <a:cubicBezTo>
                  <a:pt x="89584" y="940312"/>
                  <a:pt x="74472" y="925200"/>
                  <a:pt x="74472" y="906558"/>
                </a:cubicBezTo>
                <a:lnTo>
                  <a:pt x="82213" y="887868"/>
                </a:lnTo>
                <a:lnTo>
                  <a:pt x="52481" y="889776"/>
                </a:lnTo>
                <a:cubicBezTo>
                  <a:pt x="-176280" y="702246"/>
                  <a:pt x="367238" y="511411"/>
                  <a:pt x="1207995" y="484062"/>
                </a:cubicBezTo>
                <a:lnTo>
                  <a:pt x="1218627" y="484052"/>
                </a:lnTo>
                <a:lnTo>
                  <a:pt x="1341482" y="0"/>
                </a:lnTo>
                <a:lnTo>
                  <a:pt x="1468770" y="0"/>
                </a:lnTo>
                <a:lnTo>
                  <a:pt x="1591543" y="483726"/>
                </a:lnTo>
                <a:cubicBezTo>
                  <a:pt x="2375161" y="507750"/>
                  <a:pt x="2918006" y="675295"/>
                  <a:pt x="2792102" y="854292"/>
                </a:cubicBezTo>
                <a:lnTo>
                  <a:pt x="2762613" y="853201"/>
                </a:lnTo>
                <a:cubicBezTo>
                  <a:pt x="2865013" y="726364"/>
                  <a:pt x="2572777" y="605200"/>
                  <a:pt x="2080552" y="546224"/>
                </a:cubicBezTo>
                <a:cubicBezTo>
                  <a:pt x="2548792" y="644505"/>
                  <a:pt x="2764608" y="840049"/>
                  <a:pt x="2536103" y="1018089"/>
                </a:cubicBezTo>
                <a:lnTo>
                  <a:pt x="2493427" y="1012520"/>
                </a:lnTo>
                <a:cubicBezTo>
                  <a:pt x="2669998" y="891539"/>
                  <a:pt x="2602440" y="760336"/>
                  <a:pt x="2368727" y="663671"/>
                </a:cubicBezTo>
                <a:cubicBezTo>
                  <a:pt x="2498657" y="743574"/>
                  <a:pt x="2517918" y="840486"/>
                  <a:pt x="2387268" y="931158"/>
                </a:cubicBezTo>
                <a:lnTo>
                  <a:pt x="2350541" y="926365"/>
                </a:lnTo>
                <a:cubicBezTo>
                  <a:pt x="2558451" y="799893"/>
                  <a:pt x="2418025" y="658095"/>
                  <a:pt x="2069373" y="577223"/>
                </a:cubicBezTo>
                <a:cubicBezTo>
                  <a:pt x="2016659" y="565486"/>
                  <a:pt x="1960347" y="556024"/>
                  <a:pt x="1900950" y="547933"/>
                </a:cubicBezTo>
                <a:cubicBezTo>
                  <a:pt x="2335017" y="677262"/>
                  <a:pt x="2430366" y="957633"/>
                  <a:pt x="2047133" y="1137576"/>
                </a:cubicBezTo>
                <a:lnTo>
                  <a:pt x="1935933" y="1091306"/>
                </a:lnTo>
                <a:cubicBezTo>
                  <a:pt x="2360832" y="945913"/>
                  <a:pt x="2241044" y="689366"/>
                  <a:pt x="1745833" y="601684"/>
                </a:cubicBezTo>
                <a:cubicBezTo>
                  <a:pt x="1791699" y="639794"/>
                  <a:pt x="1827529" y="686745"/>
                  <a:pt x="1850420" y="739710"/>
                </a:cubicBezTo>
                <a:cubicBezTo>
                  <a:pt x="1929460" y="922589"/>
                  <a:pt x="1833158" y="1125543"/>
                  <a:pt x="1624589" y="1215641"/>
                </a:cubicBezTo>
                <a:lnTo>
                  <a:pt x="1572011" y="1132892"/>
                </a:lnTo>
                <a:cubicBezTo>
                  <a:pt x="1745047" y="1066119"/>
                  <a:pt x="1824963" y="908004"/>
                  <a:pt x="1756842" y="767206"/>
                </a:cubicBezTo>
                <a:cubicBezTo>
                  <a:pt x="1732663" y="717230"/>
                  <a:pt x="1692189" y="674668"/>
                  <a:pt x="1639727" y="644952"/>
                </a:cubicBezTo>
                <a:cubicBezTo>
                  <a:pt x="1648328" y="655108"/>
                  <a:pt x="1653032" y="667256"/>
                  <a:pt x="1657040" y="679855"/>
                </a:cubicBezTo>
                <a:cubicBezTo>
                  <a:pt x="1692912" y="792624"/>
                  <a:pt x="1665457" y="918507"/>
                  <a:pt x="1587216" y="999999"/>
                </a:cubicBezTo>
                <a:lnTo>
                  <a:pt x="1505970" y="901972"/>
                </a:lnTo>
                <a:cubicBezTo>
                  <a:pt x="1542808" y="855835"/>
                  <a:pt x="1555711" y="788341"/>
                  <a:pt x="1539448" y="726863"/>
                </a:cubicBezTo>
                <a:cubicBezTo>
                  <a:pt x="1519188" y="650279"/>
                  <a:pt x="1458706" y="600916"/>
                  <a:pt x="1393427" y="607687"/>
                </a:cubicBezTo>
                <a:cubicBezTo>
                  <a:pt x="1330927" y="614170"/>
                  <a:pt x="1279414" y="670600"/>
                  <a:pt x="1267003" y="746180"/>
                </a:cubicBezTo>
                <a:cubicBezTo>
                  <a:pt x="1256313" y="811279"/>
                  <a:pt x="1276806" y="878166"/>
                  <a:pt x="1319774" y="918423"/>
                </a:cubicBezTo>
                <a:lnTo>
                  <a:pt x="1252748" y="1026531"/>
                </a:lnTo>
                <a:cubicBezTo>
                  <a:pt x="1163726" y="957171"/>
                  <a:pt x="1120896" y="834399"/>
                  <a:pt x="1144326" y="715740"/>
                </a:cubicBezTo>
                <a:lnTo>
                  <a:pt x="1169142" y="645899"/>
                </a:lnTo>
                <a:cubicBezTo>
                  <a:pt x="1116216" y="676418"/>
                  <a:pt x="1075637" y="719932"/>
                  <a:pt x="1051974" y="770920"/>
                </a:cubicBezTo>
                <a:cubicBezTo>
                  <a:pt x="986489" y="912020"/>
                  <a:pt x="1068475" y="1068863"/>
                  <a:pt x="1241837" y="1134139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1" name="台形 7"/>
          <p:cNvSpPr/>
          <p:nvPr/>
        </p:nvSpPr>
        <p:spPr bwMode="auto">
          <a:xfrm rot="10800000">
            <a:off x="7878324" y="3213858"/>
            <a:ext cx="1634075" cy="707901"/>
          </a:xfrm>
          <a:custGeom>
            <a:avLst/>
            <a:gdLst/>
            <a:ahLst/>
            <a:cxnLst/>
            <a:rect l="l" t="t" r="r" b="b"/>
            <a:pathLst>
              <a:path w="2810253" h="1217436">
                <a:moveTo>
                  <a:pt x="2738817" y="940312"/>
                </a:moveTo>
                <a:cubicBezTo>
                  <a:pt x="2720175" y="940312"/>
                  <a:pt x="2705063" y="925200"/>
                  <a:pt x="2705063" y="906558"/>
                </a:cubicBezTo>
                <a:cubicBezTo>
                  <a:pt x="2705063" y="887916"/>
                  <a:pt x="2720175" y="872804"/>
                  <a:pt x="2738817" y="872804"/>
                </a:cubicBezTo>
                <a:cubicBezTo>
                  <a:pt x="2757459" y="872804"/>
                  <a:pt x="2772571" y="887916"/>
                  <a:pt x="2772571" y="906558"/>
                </a:cubicBezTo>
                <a:cubicBezTo>
                  <a:pt x="2772571" y="925200"/>
                  <a:pt x="2757459" y="940312"/>
                  <a:pt x="2738817" y="940312"/>
                </a:cubicBezTo>
                <a:close/>
                <a:moveTo>
                  <a:pt x="502933" y="1031580"/>
                </a:moveTo>
                <a:cubicBezTo>
                  <a:pt x="484291" y="1031580"/>
                  <a:pt x="469179" y="1016468"/>
                  <a:pt x="469179" y="997826"/>
                </a:cubicBezTo>
                <a:cubicBezTo>
                  <a:pt x="469179" y="979184"/>
                  <a:pt x="484291" y="964072"/>
                  <a:pt x="502933" y="964072"/>
                </a:cubicBezTo>
                <a:cubicBezTo>
                  <a:pt x="521575" y="964072"/>
                  <a:pt x="536687" y="979184"/>
                  <a:pt x="536687" y="997826"/>
                </a:cubicBezTo>
                <a:cubicBezTo>
                  <a:pt x="536687" y="1016468"/>
                  <a:pt x="521575" y="1031580"/>
                  <a:pt x="502933" y="1031580"/>
                </a:cubicBezTo>
                <a:close/>
                <a:moveTo>
                  <a:pt x="2344110" y="1031580"/>
                </a:moveTo>
                <a:cubicBezTo>
                  <a:pt x="2325468" y="1031580"/>
                  <a:pt x="2310356" y="1016468"/>
                  <a:pt x="2310356" y="997826"/>
                </a:cubicBezTo>
                <a:cubicBezTo>
                  <a:pt x="2310356" y="979184"/>
                  <a:pt x="2325468" y="964072"/>
                  <a:pt x="2344110" y="964072"/>
                </a:cubicBezTo>
                <a:cubicBezTo>
                  <a:pt x="2362752" y="964072"/>
                  <a:pt x="2377864" y="979184"/>
                  <a:pt x="2377864" y="997826"/>
                </a:cubicBezTo>
                <a:cubicBezTo>
                  <a:pt x="2377864" y="1016468"/>
                  <a:pt x="2362752" y="1031580"/>
                  <a:pt x="2344110" y="1031580"/>
                </a:cubicBezTo>
                <a:close/>
                <a:moveTo>
                  <a:pt x="355168" y="1110638"/>
                </a:moveTo>
                <a:cubicBezTo>
                  <a:pt x="336526" y="1110638"/>
                  <a:pt x="321414" y="1095526"/>
                  <a:pt x="321414" y="1076884"/>
                </a:cubicBezTo>
                <a:cubicBezTo>
                  <a:pt x="321414" y="1058242"/>
                  <a:pt x="336526" y="1043130"/>
                  <a:pt x="355168" y="1043130"/>
                </a:cubicBezTo>
                <a:cubicBezTo>
                  <a:pt x="373810" y="1043130"/>
                  <a:pt x="388922" y="1058242"/>
                  <a:pt x="388922" y="1076884"/>
                </a:cubicBezTo>
                <a:cubicBezTo>
                  <a:pt x="388922" y="1095526"/>
                  <a:pt x="373810" y="1110638"/>
                  <a:pt x="355168" y="1110638"/>
                </a:cubicBezTo>
                <a:close/>
                <a:moveTo>
                  <a:pt x="2491875" y="1110638"/>
                </a:moveTo>
                <a:cubicBezTo>
                  <a:pt x="2473233" y="1110638"/>
                  <a:pt x="2458121" y="1095526"/>
                  <a:pt x="2458121" y="1076884"/>
                </a:cubicBezTo>
                <a:cubicBezTo>
                  <a:pt x="2458121" y="1058242"/>
                  <a:pt x="2473233" y="1043130"/>
                  <a:pt x="2491875" y="1043130"/>
                </a:cubicBezTo>
                <a:cubicBezTo>
                  <a:pt x="2510517" y="1043130"/>
                  <a:pt x="2525629" y="1058242"/>
                  <a:pt x="2525629" y="1076884"/>
                </a:cubicBezTo>
                <a:cubicBezTo>
                  <a:pt x="2525629" y="1095526"/>
                  <a:pt x="2510517" y="1110638"/>
                  <a:pt x="2491875" y="1110638"/>
                </a:cubicBezTo>
                <a:close/>
                <a:moveTo>
                  <a:pt x="1190193" y="1217436"/>
                </a:moveTo>
                <a:cubicBezTo>
                  <a:pt x="981006" y="1129263"/>
                  <a:pt x="882146" y="927770"/>
                  <a:pt x="958138" y="744472"/>
                </a:cubicBezTo>
                <a:cubicBezTo>
                  <a:pt x="980795" y="689821"/>
                  <a:pt x="1017197" y="641376"/>
                  <a:pt x="1064076" y="602052"/>
                </a:cubicBezTo>
                <a:cubicBezTo>
                  <a:pt x="582614" y="687289"/>
                  <a:pt x="452021" y="934466"/>
                  <a:pt x="850729" y="1082775"/>
                </a:cubicBezTo>
                <a:lnTo>
                  <a:pt x="738922" y="1125572"/>
                </a:lnTo>
                <a:cubicBezTo>
                  <a:pt x="381575" y="943175"/>
                  <a:pt x="488415" y="672427"/>
                  <a:pt x="912770" y="547439"/>
                </a:cubicBezTo>
                <a:cubicBezTo>
                  <a:pt x="855397" y="555189"/>
                  <a:pt x="800937" y="564207"/>
                  <a:pt x="749741" y="574872"/>
                </a:cubicBezTo>
                <a:cubicBezTo>
                  <a:pt x="377088" y="659742"/>
                  <a:pt x="239040" y="812935"/>
                  <a:pt x="489809" y="943061"/>
                </a:cubicBezTo>
                <a:lnTo>
                  <a:pt x="451162" y="948975"/>
                </a:lnTo>
                <a:cubicBezTo>
                  <a:pt x="291676" y="854556"/>
                  <a:pt x="302739" y="750358"/>
                  <a:pt x="439465" y="664462"/>
                </a:cubicBezTo>
                <a:cubicBezTo>
                  <a:pt x="193932" y="767020"/>
                  <a:pt x="134885" y="907457"/>
                  <a:pt x="348334" y="1032215"/>
                </a:cubicBezTo>
                <a:lnTo>
                  <a:pt x="303660" y="1039049"/>
                </a:lnTo>
                <a:cubicBezTo>
                  <a:pt x="30860" y="857732"/>
                  <a:pt x="239589" y="649724"/>
                  <a:pt x="727095" y="546705"/>
                </a:cubicBezTo>
                <a:cubicBezTo>
                  <a:pt x="189337" y="611304"/>
                  <a:pt x="-102255" y="749910"/>
                  <a:pt x="83223" y="885430"/>
                </a:cubicBezTo>
                <a:cubicBezTo>
                  <a:pt x="88635" y="877451"/>
                  <a:pt x="97888" y="872804"/>
                  <a:pt x="108226" y="872804"/>
                </a:cubicBezTo>
                <a:cubicBezTo>
                  <a:pt x="126868" y="872804"/>
                  <a:pt x="141980" y="887916"/>
                  <a:pt x="141980" y="906558"/>
                </a:cubicBezTo>
                <a:cubicBezTo>
                  <a:pt x="141980" y="925200"/>
                  <a:pt x="126868" y="940312"/>
                  <a:pt x="108226" y="940312"/>
                </a:cubicBezTo>
                <a:cubicBezTo>
                  <a:pt x="89584" y="940312"/>
                  <a:pt x="74472" y="925200"/>
                  <a:pt x="74472" y="906558"/>
                </a:cubicBezTo>
                <a:lnTo>
                  <a:pt x="82213" y="887868"/>
                </a:lnTo>
                <a:lnTo>
                  <a:pt x="52481" y="889776"/>
                </a:lnTo>
                <a:cubicBezTo>
                  <a:pt x="-176280" y="702246"/>
                  <a:pt x="367238" y="511411"/>
                  <a:pt x="1207995" y="484062"/>
                </a:cubicBezTo>
                <a:lnTo>
                  <a:pt x="1218627" y="484052"/>
                </a:lnTo>
                <a:lnTo>
                  <a:pt x="1341482" y="0"/>
                </a:lnTo>
                <a:lnTo>
                  <a:pt x="1468770" y="0"/>
                </a:lnTo>
                <a:lnTo>
                  <a:pt x="1591543" y="483726"/>
                </a:lnTo>
                <a:cubicBezTo>
                  <a:pt x="2375161" y="507750"/>
                  <a:pt x="2918006" y="675295"/>
                  <a:pt x="2792102" y="854292"/>
                </a:cubicBezTo>
                <a:lnTo>
                  <a:pt x="2762613" y="853201"/>
                </a:lnTo>
                <a:cubicBezTo>
                  <a:pt x="2865013" y="726364"/>
                  <a:pt x="2572777" y="605200"/>
                  <a:pt x="2080552" y="546224"/>
                </a:cubicBezTo>
                <a:cubicBezTo>
                  <a:pt x="2548792" y="644505"/>
                  <a:pt x="2764608" y="840049"/>
                  <a:pt x="2536103" y="1018089"/>
                </a:cubicBezTo>
                <a:lnTo>
                  <a:pt x="2493427" y="1012520"/>
                </a:lnTo>
                <a:cubicBezTo>
                  <a:pt x="2669998" y="891539"/>
                  <a:pt x="2602440" y="760336"/>
                  <a:pt x="2368727" y="663671"/>
                </a:cubicBezTo>
                <a:cubicBezTo>
                  <a:pt x="2498657" y="743574"/>
                  <a:pt x="2517918" y="840486"/>
                  <a:pt x="2387268" y="931158"/>
                </a:cubicBezTo>
                <a:lnTo>
                  <a:pt x="2350541" y="926365"/>
                </a:lnTo>
                <a:cubicBezTo>
                  <a:pt x="2558451" y="799893"/>
                  <a:pt x="2418025" y="658095"/>
                  <a:pt x="2069373" y="577223"/>
                </a:cubicBezTo>
                <a:cubicBezTo>
                  <a:pt x="2016659" y="565486"/>
                  <a:pt x="1960347" y="556024"/>
                  <a:pt x="1900950" y="547933"/>
                </a:cubicBezTo>
                <a:cubicBezTo>
                  <a:pt x="2335017" y="677262"/>
                  <a:pt x="2430366" y="957633"/>
                  <a:pt x="2047133" y="1137576"/>
                </a:cubicBezTo>
                <a:lnTo>
                  <a:pt x="1935933" y="1091306"/>
                </a:lnTo>
                <a:cubicBezTo>
                  <a:pt x="2360832" y="945913"/>
                  <a:pt x="2241044" y="689366"/>
                  <a:pt x="1745833" y="601684"/>
                </a:cubicBezTo>
                <a:cubicBezTo>
                  <a:pt x="1791699" y="639794"/>
                  <a:pt x="1827529" y="686745"/>
                  <a:pt x="1850420" y="739710"/>
                </a:cubicBezTo>
                <a:cubicBezTo>
                  <a:pt x="1929460" y="922589"/>
                  <a:pt x="1833158" y="1125543"/>
                  <a:pt x="1624589" y="1215641"/>
                </a:cubicBezTo>
                <a:lnTo>
                  <a:pt x="1572011" y="1132892"/>
                </a:lnTo>
                <a:cubicBezTo>
                  <a:pt x="1745047" y="1066119"/>
                  <a:pt x="1824963" y="908004"/>
                  <a:pt x="1756842" y="767206"/>
                </a:cubicBezTo>
                <a:cubicBezTo>
                  <a:pt x="1732663" y="717230"/>
                  <a:pt x="1692189" y="674668"/>
                  <a:pt x="1639727" y="644952"/>
                </a:cubicBezTo>
                <a:cubicBezTo>
                  <a:pt x="1648328" y="655108"/>
                  <a:pt x="1653032" y="667256"/>
                  <a:pt x="1657040" y="679855"/>
                </a:cubicBezTo>
                <a:cubicBezTo>
                  <a:pt x="1692912" y="792624"/>
                  <a:pt x="1665457" y="918507"/>
                  <a:pt x="1587216" y="999999"/>
                </a:cubicBezTo>
                <a:lnTo>
                  <a:pt x="1505970" y="901972"/>
                </a:lnTo>
                <a:cubicBezTo>
                  <a:pt x="1542808" y="855835"/>
                  <a:pt x="1555711" y="788341"/>
                  <a:pt x="1539448" y="726863"/>
                </a:cubicBezTo>
                <a:cubicBezTo>
                  <a:pt x="1519188" y="650279"/>
                  <a:pt x="1458706" y="600916"/>
                  <a:pt x="1393427" y="607687"/>
                </a:cubicBezTo>
                <a:cubicBezTo>
                  <a:pt x="1330927" y="614170"/>
                  <a:pt x="1279414" y="670600"/>
                  <a:pt x="1267003" y="746180"/>
                </a:cubicBezTo>
                <a:cubicBezTo>
                  <a:pt x="1256313" y="811279"/>
                  <a:pt x="1276806" y="878166"/>
                  <a:pt x="1319774" y="918423"/>
                </a:cubicBezTo>
                <a:lnTo>
                  <a:pt x="1252748" y="1026531"/>
                </a:lnTo>
                <a:cubicBezTo>
                  <a:pt x="1163726" y="957171"/>
                  <a:pt x="1120896" y="834399"/>
                  <a:pt x="1144326" y="715740"/>
                </a:cubicBezTo>
                <a:lnTo>
                  <a:pt x="1169142" y="645899"/>
                </a:lnTo>
                <a:cubicBezTo>
                  <a:pt x="1116216" y="676418"/>
                  <a:pt x="1075637" y="719932"/>
                  <a:pt x="1051974" y="770920"/>
                </a:cubicBezTo>
                <a:cubicBezTo>
                  <a:pt x="986489" y="912020"/>
                  <a:pt x="1068475" y="1068863"/>
                  <a:pt x="1241837" y="113413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249619" y="5035940"/>
            <a:ext cx="1641687" cy="921835"/>
            <a:chOff x="2249619" y="5035940"/>
            <a:chExt cx="1641687" cy="921835"/>
          </a:xfrm>
        </p:grpSpPr>
        <p:sp>
          <p:nvSpPr>
            <p:cNvPr id="1445" name="フリーフォーム 1444"/>
            <p:cNvSpPr/>
            <p:nvPr/>
          </p:nvSpPr>
          <p:spPr>
            <a:xfrm>
              <a:off x="2422365" y="5139437"/>
              <a:ext cx="1296196" cy="338916"/>
            </a:xfrm>
            <a:custGeom>
              <a:avLst/>
              <a:gdLst>
                <a:gd name="connsiteX0" fmla="*/ 3253423 w 3310573"/>
                <a:gd name="connsiteY0" fmla="*/ 428451 h 892155"/>
                <a:gd name="connsiteX1" fmla="*/ 3310573 w 3310573"/>
                <a:gd name="connsiteY1" fmla="*/ 485601 h 892155"/>
                <a:gd name="connsiteX2" fmla="*/ 3253423 w 3310573"/>
                <a:gd name="connsiteY2" fmla="*/ 542751 h 892155"/>
                <a:gd name="connsiteX3" fmla="*/ 3196273 w 3310573"/>
                <a:gd name="connsiteY3" fmla="*/ 485601 h 892155"/>
                <a:gd name="connsiteX4" fmla="*/ 3253423 w 3310573"/>
                <a:gd name="connsiteY4" fmla="*/ 428451 h 892155"/>
                <a:gd name="connsiteX5" fmla="*/ 57150 w 3310573"/>
                <a:gd name="connsiteY5" fmla="*/ 428451 h 892155"/>
                <a:gd name="connsiteX6" fmla="*/ 114300 w 3310573"/>
                <a:gd name="connsiteY6" fmla="*/ 485601 h 892155"/>
                <a:gd name="connsiteX7" fmla="*/ 57150 w 3310573"/>
                <a:gd name="connsiteY7" fmla="*/ 542751 h 892155"/>
                <a:gd name="connsiteX8" fmla="*/ 0 w 3310573"/>
                <a:gd name="connsiteY8" fmla="*/ 485601 h 892155"/>
                <a:gd name="connsiteX9" fmla="*/ 57150 w 3310573"/>
                <a:gd name="connsiteY9" fmla="*/ 428451 h 892155"/>
                <a:gd name="connsiteX10" fmla="*/ 2898617 w 3310573"/>
                <a:gd name="connsiteY10" fmla="*/ 290339 h 892155"/>
                <a:gd name="connsiteX11" fmla="*/ 2955767 w 3310573"/>
                <a:gd name="connsiteY11" fmla="*/ 347489 h 892155"/>
                <a:gd name="connsiteX12" fmla="*/ 2898617 w 3310573"/>
                <a:gd name="connsiteY12" fmla="*/ 404639 h 892155"/>
                <a:gd name="connsiteX13" fmla="*/ 2841467 w 3310573"/>
                <a:gd name="connsiteY13" fmla="*/ 347489 h 892155"/>
                <a:gd name="connsiteX14" fmla="*/ 2898617 w 3310573"/>
                <a:gd name="connsiteY14" fmla="*/ 290339 h 892155"/>
                <a:gd name="connsiteX15" fmla="*/ 411956 w 3310573"/>
                <a:gd name="connsiteY15" fmla="*/ 290339 h 892155"/>
                <a:gd name="connsiteX16" fmla="*/ 469106 w 3310573"/>
                <a:gd name="connsiteY16" fmla="*/ 347489 h 892155"/>
                <a:gd name="connsiteX17" fmla="*/ 411956 w 3310573"/>
                <a:gd name="connsiteY17" fmla="*/ 404639 h 892155"/>
                <a:gd name="connsiteX18" fmla="*/ 354806 w 3310573"/>
                <a:gd name="connsiteY18" fmla="*/ 347489 h 892155"/>
                <a:gd name="connsiteX19" fmla="*/ 411956 w 3310573"/>
                <a:gd name="connsiteY19" fmla="*/ 290339 h 892155"/>
                <a:gd name="connsiteX20" fmla="*/ 3134361 w 3310573"/>
                <a:gd name="connsiteY20" fmla="*/ 190326 h 892155"/>
                <a:gd name="connsiteX21" fmla="*/ 3191511 w 3310573"/>
                <a:gd name="connsiteY21" fmla="*/ 247476 h 892155"/>
                <a:gd name="connsiteX22" fmla="*/ 3134361 w 3310573"/>
                <a:gd name="connsiteY22" fmla="*/ 304626 h 892155"/>
                <a:gd name="connsiteX23" fmla="*/ 3077211 w 3310573"/>
                <a:gd name="connsiteY23" fmla="*/ 247476 h 892155"/>
                <a:gd name="connsiteX24" fmla="*/ 3134361 w 3310573"/>
                <a:gd name="connsiteY24" fmla="*/ 190326 h 892155"/>
                <a:gd name="connsiteX25" fmla="*/ 176212 w 3310573"/>
                <a:gd name="connsiteY25" fmla="*/ 190326 h 892155"/>
                <a:gd name="connsiteX26" fmla="*/ 233362 w 3310573"/>
                <a:gd name="connsiteY26" fmla="*/ 247476 h 892155"/>
                <a:gd name="connsiteX27" fmla="*/ 176212 w 3310573"/>
                <a:gd name="connsiteY27" fmla="*/ 304626 h 892155"/>
                <a:gd name="connsiteX28" fmla="*/ 119062 w 3310573"/>
                <a:gd name="connsiteY28" fmla="*/ 247476 h 892155"/>
                <a:gd name="connsiteX29" fmla="*/ 176212 w 3310573"/>
                <a:gd name="connsiteY29" fmla="*/ 190326 h 892155"/>
                <a:gd name="connsiteX30" fmla="*/ 1475271 w 3310573"/>
                <a:gd name="connsiteY30" fmla="*/ 0 h 892155"/>
                <a:gd name="connsiteX31" fmla="*/ 1560582 w 3310573"/>
                <a:gd name="connsiteY31" fmla="*/ 64932 h 892155"/>
                <a:gd name="connsiteX32" fmla="*/ 1493017 w 3310573"/>
                <a:gd name="connsiteY32" fmla="*/ 485696 h 892155"/>
                <a:gd name="connsiteX33" fmla="*/ 1613007 w 3310573"/>
                <a:gd name="connsiteY33" fmla="*/ 669704 h 892155"/>
                <a:gd name="connsiteX34" fmla="*/ 1655287 w 3310573"/>
                <a:gd name="connsiteY34" fmla="*/ 700232 h 892155"/>
                <a:gd name="connsiteX35" fmla="*/ 1697566 w 3310573"/>
                <a:gd name="connsiteY35" fmla="*/ 669704 h 892155"/>
                <a:gd name="connsiteX36" fmla="*/ 1817556 w 3310573"/>
                <a:gd name="connsiteY36" fmla="*/ 485696 h 892155"/>
                <a:gd name="connsiteX37" fmla="*/ 1749991 w 3310573"/>
                <a:gd name="connsiteY37" fmla="*/ 64932 h 892155"/>
                <a:gd name="connsiteX38" fmla="*/ 1835302 w 3310573"/>
                <a:gd name="connsiteY38" fmla="*/ 0 h 892155"/>
                <a:gd name="connsiteX39" fmla="*/ 1918907 w 3310573"/>
                <a:gd name="connsiteY39" fmla="*/ 520657 h 892155"/>
                <a:gd name="connsiteX40" fmla="*/ 1858182 w 3310573"/>
                <a:gd name="connsiteY40" fmla="*/ 644516 h 892155"/>
                <a:gd name="connsiteX41" fmla="*/ 1831164 w 3310573"/>
                <a:gd name="connsiteY41" fmla="*/ 676486 h 892155"/>
                <a:gd name="connsiteX42" fmla="*/ 1862243 w 3310573"/>
                <a:gd name="connsiteY42" fmla="*/ 654579 h 892155"/>
                <a:gd name="connsiteX43" fmla="*/ 1927806 w 3310573"/>
                <a:gd name="connsiteY43" fmla="*/ 586363 h 892155"/>
                <a:gd name="connsiteX44" fmla="*/ 1981186 w 3310573"/>
                <a:gd name="connsiteY44" fmla="*/ 178207 h 892155"/>
                <a:gd name="connsiteX45" fmla="*/ 2083753 w 3310573"/>
                <a:gd name="connsiteY45" fmla="*/ 145569 h 892155"/>
                <a:gd name="connsiteX46" fmla="*/ 2022448 w 3310573"/>
                <a:gd name="connsiteY46" fmla="*/ 638487 h 892155"/>
                <a:gd name="connsiteX47" fmla="*/ 1984042 w 3310573"/>
                <a:gd name="connsiteY47" fmla="*/ 680875 h 892155"/>
                <a:gd name="connsiteX48" fmla="*/ 2076416 w 3310573"/>
                <a:gd name="connsiteY48" fmla="*/ 623783 h 892155"/>
                <a:gd name="connsiteX49" fmla="*/ 2244023 w 3310573"/>
                <a:gd name="connsiteY49" fmla="*/ 317499 h 892155"/>
                <a:gd name="connsiteX50" fmla="*/ 2351254 w 3310573"/>
                <a:gd name="connsiteY50" fmla="*/ 314497 h 892155"/>
                <a:gd name="connsiteX51" fmla="*/ 2111816 w 3310573"/>
                <a:gd name="connsiteY51" fmla="*/ 726620 h 892155"/>
                <a:gd name="connsiteX52" fmla="*/ 2029766 w 3310573"/>
                <a:gd name="connsiteY52" fmla="*/ 775219 h 892155"/>
                <a:gd name="connsiteX53" fmla="*/ 2058291 w 3310573"/>
                <a:gd name="connsiteY53" fmla="*/ 767481 h 892155"/>
                <a:gd name="connsiteX54" fmla="*/ 2475531 w 3310573"/>
                <a:gd name="connsiteY54" fmla="*/ 506118 h 892155"/>
                <a:gd name="connsiteX55" fmla="*/ 2528000 w 3310573"/>
                <a:gd name="connsiteY55" fmla="*/ 515218 h 892155"/>
                <a:gd name="connsiteX56" fmla="*/ 2208975 w 3310573"/>
                <a:gd name="connsiteY56" fmla="*/ 762270 h 892155"/>
                <a:gd name="connsiteX57" fmla="*/ 2106159 w 3310573"/>
                <a:gd name="connsiteY57" fmla="*/ 802355 h 892155"/>
                <a:gd name="connsiteX58" fmla="*/ 2114169 w 3310573"/>
                <a:gd name="connsiteY58" fmla="*/ 801196 h 892155"/>
                <a:gd name="connsiteX59" fmla="*/ 2861929 w 3310573"/>
                <a:gd name="connsiteY59" fmla="*/ 429869 h 892155"/>
                <a:gd name="connsiteX60" fmla="*/ 2913804 w 3310573"/>
                <a:gd name="connsiteY60" fmla="*/ 433539 h 892155"/>
                <a:gd name="connsiteX61" fmla="*/ 2352900 w 3310573"/>
                <a:gd name="connsiteY61" fmla="*/ 795962 h 892155"/>
                <a:gd name="connsiteX62" fmla="*/ 2334725 w 3310573"/>
                <a:gd name="connsiteY62" fmla="*/ 800361 h 892155"/>
                <a:gd name="connsiteX63" fmla="*/ 2427690 w 3310573"/>
                <a:gd name="connsiteY63" fmla="*/ 784825 h 892155"/>
                <a:gd name="connsiteX64" fmla="*/ 3111638 w 3310573"/>
                <a:gd name="connsiteY64" fmla="*/ 327496 h 892155"/>
                <a:gd name="connsiteX65" fmla="*/ 3162019 w 3310573"/>
                <a:gd name="connsiteY65" fmla="*/ 327076 h 892155"/>
                <a:gd name="connsiteX66" fmla="*/ 2660761 w 3310573"/>
                <a:gd name="connsiteY66" fmla="*/ 771403 h 892155"/>
                <a:gd name="connsiteX67" fmla="*/ 2612974 w 3310573"/>
                <a:gd name="connsiteY67" fmla="*/ 784657 h 892155"/>
                <a:gd name="connsiteX68" fmla="*/ 2773559 w 3310573"/>
                <a:gd name="connsiteY68" fmla="*/ 750516 h 892155"/>
                <a:gd name="connsiteX69" fmla="*/ 3188762 w 3310573"/>
                <a:gd name="connsiteY69" fmla="*/ 558103 h 892155"/>
                <a:gd name="connsiteX70" fmla="*/ 3246699 w 3310573"/>
                <a:gd name="connsiteY70" fmla="*/ 568845 h 892155"/>
                <a:gd name="connsiteX71" fmla="*/ 2187658 w 3310573"/>
                <a:gd name="connsiteY71" fmla="*/ 892155 h 892155"/>
                <a:gd name="connsiteX72" fmla="*/ 1655287 w 3310573"/>
                <a:gd name="connsiteY72" fmla="*/ 889213 h 892155"/>
                <a:gd name="connsiteX73" fmla="*/ 1122915 w 3310573"/>
                <a:gd name="connsiteY73" fmla="*/ 892155 h 892155"/>
                <a:gd name="connsiteX74" fmla="*/ 63874 w 3310573"/>
                <a:gd name="connsiteY74" fmla="*/ 568845 h 892155"/>
                <a:gd name="connsiteX75" fmla="*/ 121811 w 3310573"/>
                <a:gd name="connsiteY75" fmla="*/ 558103 h 892155"/>
                <a:gd name="connsiteX76" fmla="*/ 537014 w 3310573"/>
                <a:gd name="connsiteY76" fmla="*/ 750516 h 892155"/>
                <a:gd name="connsiteX77" fmla="*/ 697599 w 3310573"/>
                <a:gd name="connsiteY77" fmla="*/ 784657 h 892155"/>
                <a:gd name="connsiteX78" fmla="*/ 649812 w 3310573"/>
                <a:gd name="connsiteY78" fmla="*/ 771403 h 892155"/>
                <a:gd name="connsiteX79" fmla="*/ 148554 w 3310573"/>
                <a:gd name="connsiteY79" fmla="*/ 327076 h 892155"/>
                <a:gd name="connsiteX80" fmla="*/ 198935 w 3310573"/>
                <a:gd name="connsiteY80" fmla="*/ 327496 h 892155"/>
                <a:gd name="connsiteX81" fmla="*/ 882883 w 3310573"/>
                <a:gd name="connsiteY81" fmla="*/ 784825 h 892155"/>
                <a:gd name="connsiteX82" fmla="*/ 975848 w 3310573"/>
                <a:gd name="connsiteY82" fmla="*/ 800361 h 892155"/>
                <a:gd name="connsiteX83" fmla="*/ 957673 w 3310573"/>
                <a:gd name="connsiteY83" fmla="*/ 795962 h 892155"/>
                <a:gd name="connsiteX84" fmla="*/ 396769 w 3310573"/>
                <a:gd name="connsiteY84" fmla="*/ 433539 h 892155"/>
                <a:gd name="connsiteX85" fmla="*/ 448644 w 3310573"/>
                <a:gd name="connsiteY85" fmla="*/ 429869 h 892155"/>
                <a:gd name="connsiteX86" fmla="*/ 1196404 w 3310573"/>
                <a:gd name="connsiteY86" fmla="*/ 801196 h 892155"/>
                <a:gd name="connsiteX87" fmla="*/ 1204414 w 3310573"/>
                <a:gd name="connsiteY87" fmla="*/ 802355 h 892155"/>
                <a:gd name="connsiteX88" fmla="*/ 1101598 w 3310573"/>
                <a:gd name="connsiteY88" fmla="*/ 762270 h 892155"/>
                <a:gd name="connsiteX89" fmla="*/ 782573 w 3310573"/>
                <a:gd name="connsiteY89" fmla="*/ 515218 h 892155"/>
                <a:gd name="connsiteX90" fmla="*/ 835042 w 3310573"/>
                <a:gd name="connsiteY90" fmla="*/ 506118 h 892155"/>
                <a:gd name="connsiteX91" fmla="*/ 1252282 w 3310573"/>
                <a:gd name="connsiteY91" fmla="*/ 767481 h 892155"/>
                <a:gd name="connsiteX92" fmla="*/ 1280807 w 3310573"/>
                <a:gd name="connsiteY92" fmla="*/ 775219 h 892155"/>
                <a:gd name="connsiteX93" fmla="*/ 1198757 w 3310573"/>
                <a:gd name="connsiteY93" fmla="*/ 726620 h 892155"/>
                <a:gd name="connsiteX94" fmla="*/ 959319 w 3310573"/>
                <a:gd name="connsiteY94" fmla="*/ 314497 h 892155"/>
                <a:gd name="connsiteX95" fmla="*/ 1066550 w 3310573"/>
                <a:gd name="connsiteY95" fmla="*/ 317499 h 892155"/>
                <a:gd name="connsiteX96" fmla="*/ 1234157 w 3310573"/>
                <a:gd name="connsiteY96" fmla="*/ 623783 h 892155"/>
                <a:gd name="connsiteX97" fmla="*/ 1326531 w 3310573"/>
                <a:gd name="connsiteY97" fmla="*/ 680875 h 892155"/>
                <a:gd name="connsiteX98" fmla="*/ 1288125 w 3310573"/>
                <a:gd name="connsiteY98" fmla="*/ 638487 h 892155"/>
                <a:gd name="connsiteX99" fmla="*/ 1226820 w 3310573"/>
                <a:gd name="connsiteY99" fmla="*/ 145569 h 892155"/>
                <a:gd name="connsiteX100" fmla="*/ 1329387 w 3310573"/>
                <a:gd name="connsiteY100" fmla="*/ 178207 h 892155"/>
                <a:gd name="connsiteX101" fmla="*/ 1382767 w 3310573"/>
                <a:gd name="connsiteY101" fmla="*/ 586363 h 892155"/>
                <a:gd name="connsiteX102" fmla="*/ 1448330 w 3310573"/>
                <a:gd name="connsiteY102" fmla="*/ 654579 h 892155"/>
                <a:gd name="connsiteX103" fmla="*/ 1479409 w 3310573"/>
                <a:gd name="connsiteY103" fmla="*/ 676486 h 892155"/>
                <a:gd name="connsiteX104" fmla="*/ 1452391 w 3310573"/>
                <a:gd name="connsiteY104" fmla="*/ 644516 h 892155"/>
                <a:gd name="connsiteX105" fmla="*/ 1391666 w 3310573"/>
                <a:gd name="connsiteY105" fmla="*/ 520657 h 892155"/>
                <a:gd name="connsiteX106" fmla="*/ 1475271 w 3310573"/>
                <a:gd name="connsiteY106" fmla="*/ 0 h 892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3310573" h="892155">
                  <a:moveTo>
                    <a:pt x="3253423" y="428451"/>
                  </a:moveTo>
                  <a:cubicBezTo>
                    <a:pt x="3284986" y="428451"/>
                    <a:pt x="3310573" y="454038"/>
                    <a:pt x="3310573" y="485601"/>
                  </a:cubicBezTo>
                  <a:cubicBezTo>
                    <a:pt x="3310573" y="517164"/>
                    <a:pt x="3284986" y="542751"/>
                    <a:pt x="3253423" y="542751"/>
                  </a:cubicBezTo>
                  <a:cubicBezTo>
                    <a:pt x="3221860" y="542751"/>
                    <a:pt x="3196273" y="517164"/>
                    <a:pt x="3196273" y="485601"/>
                  </a:cubicBezTo>
                  <a:cubicBezTo>
                    <a:pt x="3196273" y="454038"/>
                    <a:pt x="3221860" y="428451"/>
                    <a:pt x="3253423" y="428451"/>
                  </a:cubicBezTo>
                  <a:close/>
                  <a:moveTo>
                    <a:pt x="57150" y="428451"/>
                  </a:moveTo>
                  <a:cubicBezTo>
                    <a:pt x="88713" y="428451"/>
                    <a:pt x="114300" y="454038"/>
                    <a:pt x="114300" y="485601"/>
                  </a:cubicBezTo>
                  <a:cubicBezTo>
                    <a:pt x="114300" y="517164"/>
                    <a:pt x="88713" y="542751"/>
                    <a:pt x="57150" y="542751"/>
                  </a:cubicBezTo>
                  <a:cubicBezTo>
                    <a:pt x="25587" y="542751"/>
                    <a:pt x="0" y="517164"/>
                    <a:pt x="0" y="485601"/>
                  </a:cubicBezTo>
                  <a:cubicBezTo>
                    <a:pt x="0" y="454038"/>
                    <a:pt x="25587" y="428451"/>
                    <a:pt x="57150" y="428451"/>
                  </a:cubicBezTo>
                  <a:close/>
                  <a:moveTo>
                    <a:pt x="2898617" y="290339"/>
                  </a:moveTo>
                  <a:cubicBezTo>
                    <a:pt x="2930180" y="290339"/>
                    <a:pt x="2955767" y="315926"/>
                    <a:pt x="2955767" y="347489"/>
                  </a:cubicBezTo>
                  <a:cubicBezTo>
                    <a:pt x="2955767" y="379052"/>
                    <a:pt x="2930180" y="404639"/>
                    <a:pt x="2898617" y="404639"/>
                  </a:cubicBezTo>
                  <a:cubicBezTo>
                    <a:pt x="2867054" y="404639"/>
                    <a:pt x="2841467" y="379052"/>
                    <a:pt x="2841467" y="347489"/>
                  </a:cubicBezTo>
                  <a:cubicBezTo>
                    <a:pt x="2841467" y="315926"/>
                    <a:pt x="2867054" y="290339"/>
                    <a:pt x="2898617" y="290339"/>
                  </a:cubicBezTo>
                  <a:close/>
                  <a:moveTo>
                    <a:pt x="411956" y="290339"/>
                  </a:moveTo>
                  <a:cubicBezTo>
                    <a:pt x="443519" y="290339"/>
                    <a:pt x="469106" y="315926"/>
                    <a:pt x="469106" y="347489"/>
                  </a:cubicBezTo>
                  <a:cubicBezTo>
                    <a:pt x="469106" y="379052"/>
                    <a:pt x="443519" y="404639"/>
                    <a:pt x="411956" y="404639"/>
                  </a:cubicBezTo>
                  <a:cubicBezTo>
                    <a:pt x="380393" y="404639"/>
                    <a:pt x="354806" y="379052"/>
                    <a:pt x="354806" y="347489"/>
                  </a:cubicBezTo>
                  <a:cubicBezTo>
                    <a:pt x="354806" y="315926"/>
                    <a:pt x="380393" y="290339"/>
                    <a:pt x="411956" y="290339"/>
                  </a:cubicBezTo>
                  <a:close/>
                  <a:moveTo>
                    <a:pt x="3134361" y="190326"/>
                  </a:moveTo>
                  <a:cubicBezTo>
                    <a:pt x="3165924" y="190326"/>
                    <a:pt x="3191511" y="215913"/>
                    <a:pt x="3191511" y="247476"/>
                  </a:cubicBezTo>
                  <a:cubicBezTo>
                    <a:pt x="3191511" y="279039"/>
                    <a:pt x="3165924" y="304626"/>
                    <a:pt x="3134361" y="304626"/>
                  </a:cubicBezTo>
                  <a:cubicBezTo>
                    <a:pt x="3102798" y="304626"/>
                    <a:pt x="3077211" y="279039"/>
                    <a:pt x="3077211" y="247476"/>
                  </a:cubicBezTo>
                  <a:cubicBezTo>
                    <a:pt x="3077211" y="215913"/>
                    <a:pt x="3102798" y="190326"/>
                    <a:pt x="3134361" y="190326"/>
                  </a:cubicBezTo>
                  <a:close/>
                  <a:moveTo>
                    <a:pt x="176212" y="190326"/>
                  </a:moveTo>
                  <a:cubicBezTo>
                    <a:pt x="207775" y="190326"/>
                    <a:pt x="233362" y="215913"/>
                    <a:pt x="233362" y="247476"/>
                  </a:cubicBezTo>
                  <a:cubicBezTo>
                    <a:pt x="233362" y="279039"/>
                    <a:pt x="207775" y="304626"/>
                    <a:pt x="176212" y="304626"/>
                  </a:cubicBezTo>
                  <a:cubicBezTo>
                    <a:pt x="144649" y="304626"/>
                    <a:pt x="119062" y="279039"/>
                    <a:pt x="119062" y="247476"/>
                  </a:cubicBezTo>
                  <a:cubicBezTo>
                    <a:pt x="119062" y="215913"/>
                    <a:pt x="144649" y="190326"/>
                    <a:pt x="176212" y="190326"/>
                  </a:cubicBezTo>
                  <a:close/>
                  <a:moveTo>
                    <a:pt x="1475271" y="0"/>
                  </a:moveTo>
                  <a:lnTo>
                    <a:pt x="1560582" y="64932"/>
                  </a:lnTo>
                  <a:cubicBezTo>
                    <a:pt x="1469138" y="185073"/>
                    <a:pt x="1443784" y="342966"/>
                    <a:pt x="1493017" y="485696"/>
                  </a:cubicBezTo>
                  <a:cubicBezTo>
                    <a:pt x="1517634" y="557062"/>
                    <a:pt x="1559268" y="619915"/>
                    <a:pt x="1613007" y="669704"/>
                  </a:cubicBezTo>
                  <a:lnTo>
                    <a:pt x="1655287" y="700232"/>
                  </a:lnTo>
                  <a:lnTo>
                    <a:pt x="1697566" y="669704"/>
                  </a:lnTo>
                  <a:cubicBezTo>
                    <a:pt x="1751305" y="619915"/>
                    <a:pt x="1792940" y="557062"/>
                    <a:pt x="1817556" y="485696"/>
                  </a:cubicBezTo>
                  <a:cubicBezTo>
                    <a:pt x="1866789" y="342966"/>
                    <a:pt x="1841435" y="185073"/>
                    <a:pt x="1749991" y="64932"/>
                  </a:cubicBezTo>
                  <a:lnTo>
                    <a:pt x="1835302" y="0"/>
                  </a:lnTo>
                  <a:cubicBezTo>
                    <a:pt x="1948456" y="148664"/>
                    <a:pt x="1979828" y="344041"/>
                    <a:pt x="1918907" y="520657"/>
                  </a:cubicBezTo>
                  <a:cubicBezTo>
                    <a:pt x="1903677" y="564811"/>
                    <a:pt x="1883182" y="606332"/>
                    <a:pt x="1858182" y="644516"/>
                  </a:cubicBezTo>
                  <a:lnTo>
                    <a:pt x="1831164" y="676486"/>
                  </a:lnTo>
                  <a:lnTo>
                    <a:pt x="1862243" y="654579"/>
                  </a:lnTo>
                  <a:cubicBezTo>
                    <a:pt x="1886513" y="633823"/>
                    <a:pt x="1908501" y="611007"/>
                    <a:pt x="1927806" y="586363"/>
                  </a:cubicBezTo>
                  <a:cubicBezTo>
                    <a:pt x="2022603" y="465352"/>
                    <a:pt x="2042454" y="313568"/>
                    <a:pt x="1981186" y="178207"/>
                  </a:cubicBezTo>
                  <a:lnTo>
                    <a:pt x="2083753" y="145569"/>
                  </a:lnTo>
                  <a:cubicBezTo>
                    <a:pt x="2153279" y="309156"/>
                    <a:pt x="2130607" y="491446"/>
                    <a:pt x="2022448" y="638487"/>
                  </a:cubicBezTo>
                  <a:lnTo>
                    <a:pt x="1984042" y="680875"/>
                  </a:lnTo>
                  <a:lnTo>
                    <a:pt x="2076416" y="623783"/>
                  </a:lnTo>
                  <a:cubicBezTo>
                    <a:pt x="2189315" y="540259"/>
                    <a:pt x="2252874" y="432476"/>
                    <a:pt x="2244023" y="317499"/>
                  </a:cubicBezTo>
                  <a:lnTo>
                    <a:pt x="2351254" y="314497"/>
                  </a:lnTo>
                  <a:cubicBezTo>
                    <a:pt x="2361644" y="472641"/>
                    <a:pt x="2269796" y="619743"/>
                    <a:pt x="2111816" y="726620"/>
                  </a:cubicBezTo>
                  <a:lnTo>
                    <a:pt x="2029766" y="775219"/>
                  </a:lnTo>
                  <a:lnTo>
                    <a:pt x="2058291" y="767481"/>
                  </a:lnTo>
                  <a:cubicBezTo>
                    <a:pt x="2249385" y="707129"/>
                    <a:pt x="2398280" y="615912"/>
                    <a:pt x="2475531" y="506118"/>
                  </a:cubicBezTo>
                  <a:lnTo>
                    <a:pt x="2528000" y="515218"/>
                  </a:lnTo>
                  <a:cubicBezTo>
                    <a:pt x="2465400" y="612848"/>
                    <a:pt x="2353738" y="697576"/>
                    <a:pt x="2208975" y="762270"/>
                  </a:cubicBezTo>
                  <a:lnTo>
                    <a:pt x="2106159" y="802355"/>
                  </a:lnTo>
                  <a:lnTo>
                    <a:pt x="2114169" y="801196"/>
                  </a:lnTo>
                  <a:cubicBezTo>
                    <a:pt x="2498063" y="733515"/>
                    <a:pt x="2783197" y="596571"/>
                    <a:pt x="2861929" y="429869"/>
                  </a:cubicBezTo>
                  <a:lnTo>
                    <a:pt x="2913804" y="433539"/>
                  </a:lnTo>
                  <a:cubicBezTo>
                    <a:pt x="2850516" y="583668"/>
                    <a:pt x="2643331" y="712465"/>
                    <a:pt x="2352900" y="795962"/>
                  </a:cubicBezTo>
                  <a:lnTo>
                    <a:pt x="2334725" y="800361"/>
                  </a:lnTo>
                  <a:lnTo>
                    <a:pt x="2427690" y="784825"/>
                  </a:lnTo>
                  <a:cubicBezTo>
                    <a:pt x="2847099" y="696172"/>
                    <a:pt x="3122481" y="522420"/>
                    <a:pt x="3111638" y="327496"/>
                  </a:cubicBezTo>
                  <a:lnTo>
                    <a:pt x="3162019" y="327076"/>
                  </a:lnTo>
                  <a:cubicBezTo>
                    <a:pt x="3170826" y="504463"/>
                    <a:pt x="2975856" y="665924"/>
                    <a:pt x="2660761" y="771403"/>
                  </a:cubicBezTo>
                  <a:lnTo>
                    <a:pt x="2612974" y="784657"/>
                  </a:lnTo>
                  <a:lnTo>
                    <a:pt x="2773559" y="750516"/>
                  </a:lnTo>
                  <a:cubicBezTo>
                    <a:pt x="2948627" y="701540"/>
                    <a:pt x="3092515" y="635868"/>
                    <a:pt x="3188762" y="558103"/>
                  </a:cubicBezTo>
                  <a:lnTo>
                    <a:pt x="3246699" y="568845"/>
                  </a:lnTo>
                  <a:cubicBezTo>
                    <a:pt x="3053073" y="744118"/>
                    <a:pt x="2652985" y="866259"/>
                    <a:pt x="2187658" y="892155"/>
                  </a:cubicBezTo>
                  <a:lnTo>
                    <a:pt x="1655287" y="889213"/>
                  </a:lnTo>
                  <a:lnTo>
                    <a:pt x="1122915" y="892155"/>
                  </a:lnTo>
                  <a:cubicBezTo>
                    <a:pt x="657588" y="866259"/>
                    <a:pt x="257500" y="744118"/>
                    <a:pt x="63874" y="568845"/>
                  </a:cubicBezTo>
                  <a:lnTo>
                    <a:pt x="121811" y="558103"/>
                  </a:lnTo>
                  <a:cubicBezTo>
                    <a:pt x="218058" y="635868"/>
                    <a:pt x="361946" y="701540"/>
                    <a:pt x="537014" y="750516"/>
                  </a:cubicBezTo>
                  <a:lnTo>
                    <a:pt x="697599" y="784657"/>
                  </a:lnTo>
                  <a:lnTo>
                    <a:pt x="649812" y="771403"/>
                  </a:lnTo>
                  <a:cubicBezTo>
                    <a:pt x="334717" y="665924"/>
                    <a:pt x="139747" y="504463"/>
                    <a:pt x="148554" y="327076"/>
                  </a:cubicBezTo>
                  <a:lnTo>
                    <a:pt x="198935" y="327496"/>
                  </a:lnTo>
                  <a:cubicBezTo>
                    <a:pt x="188092" y="522420"/>
                    <a:pt x="463474" y="696172"/>
                    <a:pt x="882883" y="784825"/>
                  </a:cubicBezTo>
                  <a:lnTo>
                    <a:pt x="975848" y="800361"/>
                  </a:lnTo>
                  <a:lnTo>
                    <a:pt x="957673" y="795962"/>
                  </a:lnTo>
                  <a:cubicBezTo>
                    <a:pt x="667242" y="712465"/>
                    <a:pt x="460057" y="583668"/>
                    <a:pt x="396769" y="433539"/>
                  </a:cubicBezTo>
                  <a:lnTo>
                    <a:pt x="448644" y="429869"/>
                  </a:lnTo>
                  <a:cubicBezTo>
                    <a:pt x="527376" y="596571"/>
                    <a:pt x="812510" y="733515"/>
                    <a:pt x="1196404" y="801196"/>
                  </a:cubicBezTo>
                  <a:lnTo>
                    <a:pt x="1204414" y="802355"/>
                  </a:lnTo>
                  <a:lnTo>
                    <a:pt x="1101598" y="762270"/>
                  </a:lnTo>
                  <a:cubicBezTo>
                    <a:pt x="956835" y="697576"/>
                    <a:pt x="845173" y="612848"/>
                    <a:pt x="782573" y="515218"/>
                  </a:cubicBezTo>
                  <a:lnTo>
                    <a:pt x="835042" y="506118"/>
                  </a:lnTo>
                  <a:cubicBezTo>
                    <a:pt x="912293" y="615912"/>
                    <a:pt x="1061188" y="707129"/>
                    <a:pt x="1252282" y="767481"/>
                  </a:cubicBezTo>
                  <a:lnTo>
                    <a:pt x="1280807" y="775219"/>
                  </a:lnTo>
                  <a:lnTo>
                    <a:pt x="1198757" y="726620"/>
                  </a:lnTo>
                  <a:cubicBezTo>
                    <a:pt x="1040777" y="619743"/>
                    <a:pt x="948929" y="472641"/>
                    <a:pt x="959319" y="314497"/>
                  </a:cubicBezTo>
                  <a:lnTo>
                    <a:pt x="1066550" y="317499"/>
                  </a:lnTo>
                  <a:cubicBezTo>
                    <a:pt x="1057699" y="432476"/>
                    <a:pt x="1121258" y="540259"/>
                    <a:pt x="1234157" y="623783"/>
                  </a:cubicBezTo>
                  <a:lnTo>
                    <a:pt x="1326531" y="680875"/>
                  </a:lnTo>
                  <a:lnTo>
                    <a:pt x="1288125" y="638487"/>
                  </a:lnTo>
                  <a:cubicBezTo>
                    <a:pt x="1179966" y="491446"/>
                    <a:pt x="1157294" y="309156"/>
                    <a:pt x="1226820" y="145569"/>
                  </a:cubicBezTo>
                  <a:lnTo>
                    <a:pt x="1329387" y="178207"/>
                  </a:lnTo>
                  <a:cubicBezTo>
                    <a:pt x="1268119" y="313568"/>
                    <a:pt x="1287970" y="465352"/>
                    <a:pt x="1382767" y="586363"/>
                  </a:cubicBezTo>
                  <a:cubicBezTo>
                    <a:pt x="1402072" y="611007"/>
                    <a:pt x="1424060" y="633823"/>
                    <a:pt x="1448330" y="654579"/>
                  </a:cubicBezTo>
                  <a:lnTo>
                    <a:pt x="1479409" y="676486"/>
                  </a:lnTo>
                  <a:lnTo>
                    <a:pt x="1452391" y="644516"/>
                  </a:lnTo>
                  <a:cubicBezTo>
                    <a:pt x="1427391" y="606332"/>
                    <a:pt x="1406896" y="564811"/>
                    <a:pt x="1391666" y="520657"/>
                  </a:cubicBezTo>
                  <a:cubicBezTo>
                    <a:pt x="1330745" y="344041"/>
                    <a:pt x="1362117" y="148664"/>
                    <a:pt x="1475271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5" name="グループ化 1334"/>
            <p:cNvGrpSpPr/>
            <p:nvPr/>
          </p:nvGrpSpPr>
          <p:grpSpPr>
            <a:xfrm>
              <a:off x="2249619" y="5035940"/>
              <a:ext cx="1641687" cy="921835"/>
              <a:chOff x="385763" y="1669431"/>
              <a:chExt cx="3310573" cy="1858943"/>
            </a:xfrm>
            <a:solidFill>
              <a:srgbClr val="FF0000"/>
            </a:solidFill>
          </p:grpSpPr>
          <p:sp>
            <p:nvSpPr>
              <p:cNvPr id="1336" name="フリーフォーム 1335"/>
              <p:cNvSpPr/>
              <p:nvPr/>
            </p:nvSpPr>
            <p:spPr>
              <a:xfrm>
                <a:off x="385763" y="1669431"/>
                <a:ext cx="3310573" cy="892155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台形 1336"/>
              <p:cNvSpPr/>
              <p:nvPr/>
            </p:nvSpPr>
            <p:spPr>
              <a:xfrm rot="10800000">
                <a:off x="1933893" y="2592717"/>
                <a:ext cx="214312" cy="935657"/>
              </a:xfrm>
              <a:prstGeom prst="trapezoid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38" name="グループ化 1337"/>
          <p:cNvGrpSpPr/>
          <p:nvPr/>
        </p:nvGrpSpPr>
        <p:grpSpPr>
          <a:xfrm>
            <a:off x="4097754" y="5032175"/>
            <a:ext cx="1672682" cy="1198872"/>
            <a:chOff x="4097754" y="1108245"/>
            <a:chExt cx="1672682" cy="1198872"/>
          </a:xfrm>
        </p:grpSpPr>
        <p:grpSp>
          <p:nvGrpSpPr>
            <p:cNvPr id="1339" name="グループ化 1338"/>
            <p:cNvGrpSpPr/>
            <p:nvPr/>
          </p:nvGrpSpPr>
          <p:grpSpPr>
            <a:xfrm>
              <a:off x="4097754" y="1108245"/>
              <a:ext cx="1672682" cy="485810"/>
              <a:chOff x="3165800" y="431800"/>
              <a:chExt cx="3491789" cy="1014147"/>
            </a:xfrm>
          </p:grpSpPr>
          <p:sp>
            <p:nvSpPr>
              <p:cNvPr id="1341" name="フリーフォーム 1340"/>
              <p:cNvSpPr/>
              <p:nvPr/>
            </p:nvSpPr>
            <p:spPr>
              <a:xfrm>
                <a:off x="3771183" y="601371"/>
                <a:ext cx="1143522" cy="844575"/>
              </a:xfrm>
              <a:custGeom>
                <a:avLst/>
                <a:gdLst>
                  <a:gd name="connsiteX0" fmla="*/ 1612707 w 1666830"/>
                  <a:gd name="connsiteY0" fmla="*/ 835024 h 1148616"/>
                  <a:gd name="connsiteX1" fmla="*/ 1610422 w 1666830"/>
                  <a:gd name="connsiteY1" fmla="*/ 838263 h 1148616"/>
                  <a:gd name="connsiteX2" fmla="*/ 1611642 w 1666830"/>
                  <a:gd name="connsiteY2" fmla="*/ 836868 h 1148616"/>
                  <a:gd name="connsiteX3" fmla="*/ 1646122 w 1666830"/>
                  <a:gd name="connsiteY3" fmla="*/ 787676 h 1148616"/>
                  <a:gd name="connsiteX4" fmla="*/ 1645840 w 1666830"/>
                  <a:gd name="connsiteY4" fmla="*/ 788076 h 1148616"/>
                  <a:gd name="connsiteX5" fmla="*/ 1645660 w 1666830"/>
                  <a:gd name="connsiteY5" fmla="*/ 788512 h 1148616"/>
                  <a:gd name="connsiteX6" fmla="*/ 1661416 w 1666830"/>
                  <a:gd name="connsiteY6" fmla="*/ 761126 h 1148616"/>
                  <a:gd name="connsiteX7" fmla="*/ 1661395 w 1666830"/>
                  <a:gd name="connsiteY7" fmla="*/ 761176 h 1148616"/>
                  <a:gd name="connsiteX8" fmla="*/ 1661601 w 1666830"/>
                  <a:gd name="connsiteY8" fmla="*/ 761181 h 1148616"/>
                  <a:gd name="connsiteX9" fmla="*/ 1661661 w 1666830"/>
                  <a:gd name="connsiteY9" fmla="*/ 761149 h 1148616"/>
                  <a:gd name="connsiteX10" fmla="*/ 1657083 w 1666830"/>
                  <a:gd name="connsiteY10" fmla="*/ 760731 h 1148616"/>
                  <a:gd name="connsiteX11" fmla="*/ 1656946 w 1666830"/>
                  <a:gd name="connsiteY11" fmla="*/ 761064 h 1148616"/>
                  <a:gd name="connsiteX12" fmla="*/ 1660756 w 1666830"/>
                  <a:gd name="connsiteY12" fmla="*/ 761160 h 1148616"/>
                  <a:gd name="connsiteX13" fmla="*/ 1660805 w 1666830"/>
                  <a:gd name="connsiteY13" fmla="*/ 761070 h 1148616"/>
                  <a:gd name="connsiteX14" fmla="*/ 1227284 w 1666830"/>
                  <a:gd name="connsiteY14" fmla="*/ 0 h 1148616"/>
                  <a:gd name="connsiteX15" fmla="*/ 1205446 w 1666830"/>
                  <a:gd name="connsiteY15" fmla="*/ 520149 h 1148616"/>
                  <a:gd name="connsiteX16" fmla="*/ 1594665 w 1666830"/>
                  <a:gd name="connsiteY16" fmla="*/ 759499 h 1148616"/>
                  <a:gd name="connsiteX17" fmla="*/ 1654906 w 1666830"/>
                  <a:gd name="connsiteY17" fmla="*/ 761013 h 1148616"/>
                  <a:gd name="connsiteX18" fmla="*/ 1655149 w 1666830"/>
                  <a:gd name="connsiteY18" fmla="*/ 760554 h 1148616"/>
                  <a:gd name="connsiteX19" fmla="*/ 1584372 w 1666830"/>
                  <a:gd name="connsiteY19" fmla="*/ 754099 h 1148616"/>
                  <a:gd name="connsiteX20" fmla="*/ 1257687 w 1666830"/>
                  <a:gd name="connsiteY20" fmla="*/ 391444 h 1148616"/>
                  <a:gd name="connsiteX21" fmla="*/ 1666829 w 1666830"/>
                  <a:gd name="connsiteY21" fmla="*/ 21270 h 1148616"/>
                  <a:gd name="connsiteX22" fmla="*/ 1431871 w 1666830"/>
                  <a:gd name="connsiteY22" fmla="*/ 391445 h 1148616"/>
                  <a:gd name="connsiteX23" fmla="*/ 1568736 w 1666830"/>
                  <a:gd name="connsiteY23" fmla="*/ 692806 h 1148616"/>
                  <a:gd name="connsiteX24" fmla="*/ 1657901 w 1666830"/>
                  <a:gd name="connsiteY24" fmla="*/ 755356 h 1148616"/>
                  <a:gd name="connsiteX25" fmla="*/ 1664134 w 1666830"/>
                  <a:gd name="connsiteY25" fmla="*/ 743582 h 1148616"/>
                  <a:gd name="connsiteX26" fmla="*/ 1658981 w 1666830"/>
                  <a:gd name="connsiteY26" fmla="*/ 756115 h 1148616"/>
                  <a:gd name="connsiteX27" fmla="*/ 1662269 w 1666830"/>
                  <a:gd name="connsiteY27" fmla="*/ 758421 h 1148616"/>
                  <a:gd name="connsiteX28" fmla="*/ 1663511 w 1666830"/>
                  <a:gd name="connsiteY28" fmla="*/ 756169 h 1148616"/>
                  <a:gd name="connsiteX29" fmla="*/ 1663513 w 1666830"/>
                  <a:gd name="connsiteY29" fmla="*/ 756170 h 1148616"/>
                  <a:gd name="connsiteX30" fmla="*/ 1662494 w 1666830"/>
                  <a:gd name="connsiteY30" fmla="*/ 758578 h 1148616"/>
                  <a:gd name="connsiteX31" fmla="*/ 1664193 w 1666830"/>
                  <a:gd name="connsiteY31" fmla="*/ 759770 h 1148616"/>
                  <a:gd name="connsiteX32" fmla="*/ 1666828 w 1666830"/>
                  <a:gd name="connsiteY32" fmla="*/ 758336 h 1148616"/>
                  <a:gd name="connsiteX33" fmla="*/ 1665278 w 1666830"/>
                  <a:gd name="connsiteY33" fmla="*/ 760532 h 1148616"/>
                  <a:gd name="connsiteX34" fmla="*/ 1666375 w 1666830"/>
                  <a:gd name="connsiteY34" fmla="*/ 761301 h 1148616"/>
                  <a:gd name="connsiteX35" fmla="*/ 1666828 w 1666830"/>
                  <a:gd name="connsiteY35" fmla="*/ 761312 h 1148616"/>
                  <a:gd name="connsiteX36" fmla="*/ 1666565 w 1666830"/>
                  <a:gd name="connsiteY36" fmla="*/ 761434 h 1148616"/>
                  <a:gd name="connsiteX37" fmla="*/ 1666830 w 1666830"/>
                  <a:gd name="connsiteY37" fmla="*/ 761620 h 1148616"/>
                  <a:gd name="connsiteX38" fmla="*/ 1666829 w 1666830"/>
                  <a:gd name="connsiteY38" fmla="*/ 761619 h 1148616"/>
                  <a:gd name="connsiteX39" fmla="*/ 1666272 w 1666830"/>
                  <a:gd name="connsiteY39" fmla="*/ 761569 h 1148616"/>
                  <a:gd name="connsiteX40" fmla="*/ 1663712 w 1666830"/>
                  <a:gd name="connsiteY40" fmla="*/ 762751 h 1148616"/>
                  <a:gd name="connsiteX41" fmla="*/ 1656261 w 1666830"/>
                  <a:gd name="connsiteY41" fmla="*/ 773311 h 1148616"/>
                  <a:gd name="connsiteX42" fmla="*/ 1621654 w 1666830"/>
                  <a:gd name="connsiteY42" fmla="*/ 855100 h 1148616"/>
                  <a:gd name="connsiteX43" fmla="*/ 1610408 w 1666830"/>
                  <a:gd name="connsiteY43" fmla="*/ 869850 h 1148616"/>
                  <a:gd name="connsiteX44" fmla="*/ 1628898 w 1666830"/>
                  <a:gd name="connsiteY44" fmla="*/ 848360 h 1148616"/>
                  <a:gd name="connsiteX45" fmla="*/ 1666826 w 1666830"/>
                  <a:gd name="connsiteY45" fmla="*/ 775947 h 1148616"/>
                  <a:gd name="connsiteX46" fmla="*/ 1666829 w 1666830"/>
                  <a:gd name="connsiteY46" fmla="*/ 775947 h 1148616"/>
                  <a:gd name="connsiteX47" fmla="*/ 1518501 w 1666830"/>
                  <a:gd name="connsiteY47" fmla="*/ 980437 h 1148616"/>
                  <a:gd name="connsiteX48" fmla="*/ 1509302 w 1666830"/>
                  <a:gd name="connsiteY48" fmla="*/ 985541 h 1148616"/>
                  <a:gd name="connsiteX49" fmla="*/ 1423100 w 1666830"/>
                  <a:gd name="connsiteY49" fmla="*/ 1047795 h 1148616"/>
                  <a:gd name="connsiteX50" fmla="*/ 682807 w 1666830"/>
                  <a:gd name="connsiteY50" fmla="*/ 1106182 h 1148616"/>
                  <a:gd name="connsiteX51" fmla="*/ 13035 w 1666830"/>
                  <a:gd name="connsiteY51" fmla="*/ 344378 h 1148616"/>
                  <a:gd name="connsiteX52" fmla="*/ 694276 w 1666830"/>
                  <a:gd name="connsiteY52" fmla="*/ 1063379 h 1148616"/>
                  <a:gd name="connsiteX53" fmla="*/ 852802 w 1666830"/>
                  <a:gd name="connsiteY53" fmla="*/ 1095238 h 1148616"/>
                  <a:gd name="connsiteX54" fmla="*/ 960203 w 1666830"/>
                  <a:gd name="connsiteY54" fmla="*/ 1102682 h 1148616"/>
                  <a:gd name="connsiteX55" fmla="*/ 821890 w 1666830"/>
                  <a:gd name="connsiteY55" fmla="*/ 1077195 h 1148616"/>
                  <a:gd name="connsiteX56" fmla="*/ 253535 w 1666830"/>
                  <a:gd name="connsiteY56" fmla="*/ 378367 h 1148616"/>
                  <a:gd name="connsiteX57" fmla="*/ 832652 w 1666830"/>
                  <a:gd name="connsiteY57" fmla="*/ 1037022 h 1148616"/>
                  <a:gd name="connsiteX58" fmla="*/ 969917 w 1666830"/>
                  <a:gd name="connsiteY58" fmla="*/ 1063837 h 1148616"/>
                  <a:gd name="connsiteX59" fmla="*/ 971135 w 1666830"/>
                  <a:gd name="connsiteY59" fmla="*/ 1063901 h 1148616"/>
                  <a:gd name="connsiteX60" fmla="*/ 929179 w 1666830"/>
                  <a:gd name="connsiteY60" fmla="*/ 1055704 h 1148616"/>
                  <a:gd name="connsiteX61" fmla="*/ 448751 w 1666830"/>
                  <a:gd name="connsiteY61" fmla="*/ 417921 h 1148616"/>
                  <a:gd name="connsiteX62" fmla="*/ 939205 w 1666830"/>
                  <a:gd name="connsiteY62" fmla="*/ 1018287 h 1148616"/>
                  <a:gd name="connsiteX63" fmla="*/ 1006767 w 1666830"/>
                  <a:gd name="connsiteY63" fmla="*/ 1032398 h 1148616"/>
                  <a:gd name="connsiteX64" fmla="*/ 945871 w 1666830"/>
                  <a:gd name="connsiteY64" fmla="*/ 1010718 h 1148616"/>
                  <a:gd name="connsiteX65" fmla="*/ 644853 w 1666830"/>
                  <a:gd name="connsiteY65" fmla="*/ 502110 h 1148616"/>
                  <a:gd name="connsiteX66" fmla="*/ 1055237 w 1666830"/>
                  <a:gd name="connsiteY66" fmla="*/ 1014483 h 1148616"/>
                  <a:gd name="connsiteX67" fmla="*/ 1252322 w 1666830"/>
                  <a:gd name="connsiteY67" fmla="*/ 1036392 h 1148616"/>
                  <a:gd name="connsiteX68" fmla="*/ 1253510 w 1666830"/>
                  <a:gd name="connsiteY68" fmla="*/ 1036244 h 1148616"/>
                  <a:gd name="connsiteX69" fmla="*/ 1283738 w 1666830"/>
                  <a:gd name="connsiteY69" fmla="*/ 1032094 h 1148616"/>
                  <a:gd name="connsiteX70" fmla="*/ 1556587 w 1666830"/>
                  <a:gd name="connsiteY70" fmla="*/ 899827 h 1148616"/>
                  <a:gd name="connsiteX71" fmla="*/ 1604120 w 1666830"/>
                  <a:gd name="connsiteY71" fmla="*/ 845469 h 1148616"/>
                  <a:gd name="connsiteX72" fmla="*/ 1547481 w 1666830"/>
                  <a:gd name="connsiteY72" fmla="*/ 902027 h 1148616"/>
                  <a:gd name="connsiteX73" fmla="*/ 1022337 w 1666830"/>
                  <a:gd name="connsiteY73" fmla="*/ 966034 h 1148616"/>
                  <a:gd name="connsiteX74" fmla="*/ 879964 w 1666830"/>
                  <a:gd name="connsiteY74" fmla="*/ 304039 h 1148616"/>
                  <a:gd name="connsiteX75" fmla="*/ 1129220 w 1666830"/>
                  <a:gd name="connsiteY75" fmla="*/ 780907 h 1148616"/>
                  <a:gd name="connsiteX76" fmla="*/ 1481698 w 1666830"/>
                  <a:gd name="connsiteY76" fmla="*/ 834004 h 1148616"/>
                  <a:gd name="connsiteX77" fmla="*/ 1568776 w 1666830"/>
                  <a:gd name="connsiteY77" fmla="*/ 804883 h 1148616"/>
                  <a:gd name="connsiteX78" fmla="*/ 1577572 w 1666830"/>
                  <a:gd name="connsiteY78" fmla="*/ 802533 h 1148616"/>
                  <a:gd name="connsiteX79" fmla="*/ 1582216 w 1666830"/>
                  <a:gd name="connsiteY79" fmla="*/ 800388 h 1148616"/>
                  <a:gd name="connsiteX80" fmla="*/ 1601299 w 1666830"/>
                  <a:gd name="connsiteY80" fmla="*/ 794006 h 1148616"/>
                  <a:gd name="connsiteX81" fmla="*/ 1630758 w 1666830"/>
                  <a:gd name="connsiteY81" fmla="*/ 777970 h 1148616"/>
                  <a:gd name="connsiteX82" fmla="*/ 1582216 w 1666830"/>
                  <a:gd name="connsiteY82" fmla="*/ 800388 h 1148616"/>
                  <a:gd name="connsiteX83" fmla="*/ 1568776 w 1666830"/>
                  <a:gd name="connsiteY83" fmla="*/ 804883 h 1148616"/>
                  <a:gd name="connsiteX84" fmla="*/ 1497316 w 1666830"/>
                  <a:gd name="connsiteY84" fmla="*/ 823976 h 1148616"/>
                  <a:gd name="connsiteX85" fmla="*/ 1026331 w 1666830"/>
                  <a:gd name="connsiteY85" fmla="*/ 623561 h 1148616"/>
                  <a:gd name="connsiteX86" fmla="*/ 1227284 w 1666830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0" h="1148616">
                    <a:moveTo>
                      <a:pt x="1612707" y="835024"/>
                    </a:moveTo>
                    <a:lnTo>
                      <a:pt x="1610422" y="838263"/>
                    </a:lnTo>
                    <a:lnTo>
                      <a:pt x="1611642" y="836868"/>
                    </a:lnTo>
                    <a:close/>
                    <a:moveTo>
                      <a:pt x="1646122" y="787676"/>
                    </a:moveTo>
                    <a:lnTo>
                      <a:pt x="1645840" y="788076"/>
                    </a:lnTo>
                    <a:lnTo>
                      <a:pt x="1645660" y="788512"/>
                    </a:lnTo>
                    <a:close/>
                    <a:moveTo>
                      <a:pt x="1661416" y="761126"/>
                    </a:moveTo>
                    <a:lnTo>
                      <a:pt x="1661395" y="761176"/>
                    </a:lnTo>
                    <a:lnTo>
                      <a:pt x="1661601" y="761181"/>
                    </a:lnTo>
                    <a:lnTo>
                      <a:pt x="1661661" y="761149"/>
                    </a:lnTo>
                    <a:close/>
                    <a:moveTo>
                      <a:pt x="1657083" y="760731"/>
                    </a:moveTo>
                    <a:lnTo>
                      <a:pt x="1656946" y="761064"/>
                    </a:lnTo>
                    <a:lnTo>
                      <a:pt x="1660756" y="761160"/>
                    </a:lnTo>
                    <a:lnTo>
                      <a:pt x="1660805" y="761070"/>
                    </a:lnTo>
                    <a:close/>
                    <a:moveTo>
                      <a:pt x="1227284" y="0"/>
                    </a:moveTo>
                    <a:cubicBezTo>
                      <a:pt x="1123274" y="165371"/>
                      <a:pt x="1114959" y="363421"/>
                      <a:pt x="1205446" y="520149"/>
                    </a:cubicBezTo>
                    <a:cubicBezTo>
                      <a:pt x="1284622" y="657286"/>
                      <a:pt x="1429019" y="744731"/>
                      <a:pt x="1594665" y="759499"/>
                    </a:cubicBezTo>
                    <a:lnTo>
                      <a:pt x="1654906" y="761013"/>
                    </a:lnTo>
                    <a:lnTo>
                      <a:pt x="1655149" y="760554"/>
                    </a:lnTo>
                    <a:lnTo>
                      <a:pt x="1584372" y="754099"/>
                    </a:lnTo>
                    <a:cubicBezTo>
                      <a:pt x="1397934" y="719582"/>
                      <a:pt x="1257687" y="570331"/>
                      <a:pt x="1257687" y="391444"/>
                    </a:cubicBezTo>
                    <a:cubicBezTo>
                      <a:pt x="1257687" y="187002"/>
                      <a:pt x="1440867" y="21270"/>
                      <a:pt x="1666829" y="21270"/>
                    </a:cubicBezTo>
                    <a:cubicBezTo>
                      <a:pt x="1521332" y="98086"/>
                      <a:pt x="1431871" y="239032"/>
                      <a:pt x="1431871" y="391445"/>
                    </a:cubicBezTo>
                    <a:cubicBezTo>
                      <a:pt x="1431872" y="505754"/>
                      <a:pt x="1482194" y="613614"/>
                      <a:pt x="1568736" y="692806"/>
                    </a:cubicBezTo>
                    <a:lnTo>
                      <a:pt x="1657901" y="755356"/>
                    </a:lnTo>
                    <a:lnTo>
                      <a:pt x="1664134" y="743582"/>
                    </a:lnTo>
                    <a:lnTo>
                      <a:pt x="1658981" y="756115"/>
                    </a:lnTo>
                    <a:lnTo>
                      <a:pt x="1662269" y="758421"/>
                    </a:lnTo>
                    <a:lnTo>
                      <a:pt x="1663511" y="756169"/>
                    </a:lnTo>
                    <a:lnTo>
                      <a:pt x="1663513" y="756170"/>
                    </a:lnTo>
                    <a:lnTo>
                      <a:pt x="1662494" y="758578"/>
                    </a:lnTo>
                    <a:lnTo>
                      <a:pt x="1664193" y="759770"/>
                    </a:lnTo>
                    <a:lnTo>
                      <a:pt x="1666828" y="758336"/>
                    </a:lnTo>
                    <a:lnTo>
                      <a:pt x="1665278" y="760532"/>
                    </a:lnTo>
                    <a:lnTo>
                      <a:pt x="1666375" y="761301"/>
                    </a:lnTo>
                    <a:lnTo>
                      <a:pt x="1666828" y="761312"/>
                    </a:lnTo>
                    <a:lnTo>
                      <a:pt x="1666565" y="761434"/>
                    </a:lnTo>
                    <a:lnTo>
                      <a:pt x="1666830" y="761620"/>
                    </a:lnTo>
                    <a:lnTo>
                      <a:pt x="1666829" y="761619"/>
                    </a:lnTo>
                    <a:lnTo>
                      <a:pt x="1666272" y="761569"/>
                    </a:lnTo>
                    <a:lnTo>
                      <a:pt x="1663712" y="762751"/>
                    </a:lnTo>
                    <a:lnTo>
                      <a:pt x="1656261" y="773311"/>
                    </a:lnTo>
                    <a:lnTo>
                      <a:pt x="1621654" y="855100"/>
                    </a:lnTo>
                    <a:lnTo>
                      <a:pt x="1610408" y="869850"/>
                    </a:lnTo>
                    <a:lnTo>
                      <a:pt x="1628898" y="848360"/>
                    </a:lnTo>
                    <a:cubicBezTo>
                      <a:pt x="1644225" y="825919"/>
                      <a:pt x="1656989" y="801734"/>
                      <a:pt x="1666826" y="775947"/>
                    </a:cubicBezTo>
                    <a:lnTo>
                      <a:pt x="1666829" y="775947"/>
                    </a:lnTo>
                    <a:cubicBezTo>
                      <a:pt x="1644211" y="860356"/>
                      <a:pt x="1591028" y="930152"/>
                      <a:pt x="1518501" y="980437"/>
                    </a:cubicBezTo>
                    <a:lnTo>
                      <a:pt x="1509302" y="985541"/>
                    </a:lnTo>
                    <a:lnTo>
                      <a:pt x="1423100" y="1047795"/>
                    </a:lnTo>
                    <a:cubicBezTo>
                      <a:pt x="1237848" y="1153060"/>
                      <a:pt x="964249" y="1181595"/>
                      <a:pt x="682807" y="1106182"/>
                    </a:cubicBezTo>
                    <a:cubicBezTo>
                      <a:pt x="232498" y="985522"/>
                      <a:pt x="-67369" y="644450"/>
                      <a:pt x="13035" y="344378"/>
                    </a:cubicBezTo>
                    <a:cubicBezTo>
                      <a:pt x="-27882" y="636546"/>
                      <a:pt x="268419" y="949271"/>
                      <a:pt x="694276" y="1063379"/>
                    </a:cubicBezTo>
                    <a:cubicBezTo>
                      <a:pt x="747508" y="1077643"/>
                      <a:pt x="800538" y="1088206"/>
                      <a:pt x="852802" y="1095238"/>
                    </a:cubicBezTo>
                    <a:lnTo>
                      <a:pt x="960203" y="1102682"/>
                    </a:lnTo>
                    <a:lnTo>
                      <a:pt x="821890" y="1077195"/>
                    </a:lnTo>
                    <a:cubicBezTo>
                      <a:pt x="432536" y="972867"/>
                      <a:pt x="178074" y="659991"/>
                      <a:pt x="253535" y="378367"/>
                    </a:cubicBezTo>
                    <a:cubicBezTo>
                      <a:pt x="212558" y="651882"/>
                      <a:pt x="464442" y="938360"/>
                      <a:pt x="832652" y="1037022"/>
                    </a:cubicBezTo>
                    <a:cubicBezTo>
                      <a:pt x="878679" y="1049355"/>
                      <a:pt x="924599" y="1058237"/>
                      <a:pt x="969917" y="1063837"/>
                    </a:cubicBezTo>
                    <a:lnTo>
                      <a:pt x="971135" y="1063901"/>
                    </a:lnTo>
                    <a:lnTo>
                      <a:pt x="929179" y="1055704"/>
                    </a:lnTo>
                    <a:cubicBezTo>
                      <a:pt x="593561" y="965775"/>
                      <a:pt x="378466" y="680230"/>
                      <a:pt x="448751" y="417921"/>
                    </a:cubicBezTo>
                    <a:cubicBezTo>
                      <a:pt x="408493" y="672116"/>
                      <a:pt x="621812" y="933242"/>
                      <a:pt x="939205" y="1018287"/>
                    </a:cubicBezTo>
                    <a:lnTo>
                      <a:pt x="1006767" y="1032398"/>
                    </a:lnTo>
                    <a:lnTo>
                      <a:pt x="945871" y="1010718"/>
                    </a:lnTo>
                    <a:cubicBezTo>
                      <a:pt x="723206" y="910323"/>
                      <a:pt x="592079" y="699065"/>
                      <a:pt x="644853" y="502110"/>
                    </a:cubicBezTo>
                    <a:cubicBezTo>
                      <a:pt x="609857" y="720118"/>
                      <a:pt x="788351" y="942972"/>
                      <a:pt x="1055237" y="1014483"/>
                    </a:cubicBezTo>
                    <a:cubicBezTo>
                      <a:pt x="1121957" y="1032361"/>
                      <a:pt x="1188624" y="1039285"/>
                      <a:pt x="1252322" y="1036392"/>
                    </a:cubicBezTo>
                    <a:lnTo>
                      <a:pt x="1253510" y="1036244"/>
                    </a:lnTo>
                    <a:lnTo>
                      <a:pt x="1283738" y="1032094"/>
                    </a:lnTo>
                    <a:cubicBezTo>
                      <a:pt x="1390519" y="1010879"/>
                      <a:pt x="1485353" y="965318"/>
                      <a:pt x="1556587" y="899827"/>
                    </a:cubicBezTo>
                    <a:lnTo>
                      <a:pt x="1604120" y="845469"/>
                    </a:lnTo>
                    <a:lnTo>
                      <a:pt x="1547481" y="902027"/>
                    </a:lnTo>
                    <a:cubicBezTo>
                      <a:pt x="1396829" y="1030084"/>
                      <a:pt x="1188697" y="1062082"/>
                      <a:pt x="1022337" y="966034"/>
                    </a:cubicBezTo>
                    <a:cubicBezTo>
                      <a:pt x="805051" y="840583"/>
                      <a:pt x="741308" y="544198"/>
                      <a:pt x="879964" y="304039"/>
                    </a:cubicBezTo>
                    <a:cubicBezTo>
                      <a:pt x="872326" y="505813"/>
                      <a:pt x="967232" y="687384"/>
                      <a:pt x="1129220" y="780907"/>
                    </a:cubicBezTo>
                    <a:cubicBezTo>
                      <a:pt x="1235525" y="842283"/>
                      <a:pt x="1360224" y="859679"/>
                      <a:pt x="1481698" y="834004"/>
                    </a:cubicBezTo>
                    <a:lnTo>
                      <a:pt x="1568776" y="804883"/>
                    </a:lnTo>
                    <a:lnTo>
                      <a:pt x="1577572" y="802533"/>
                    </a:lnTo>
                    <a:lnTo>
                      <a:pt x="1582216" y="800388"/>
                    </a:lnTo>
                    <a:lnTo>
                      <a:pt x="1601299" y="794006"/>
                    </a:lnTo>
                    <a:lnTo>
                      <a:pt x="1630758" y="777970"/>
                    </a:lnTo>
                    <a:lnTo>
                      <a:pt x="1582216" y="800388"/>
                    </a:lnTo>
                    <a:lnTo>
                      <a:pt x="1568776" y="804883"/>
                    </a:lnTo>
                    <a:lnTo>
                      <a:pt x="1497316" y="823976"/>
                    </a:lnTo>
                    <a:cubicBezTo>
                      <a:pt x="1309135" y="858396"/>
                      <a:pt x="1119260" y="784519"/>
                      <a:pt x="1026331" y="623561"/>
                    </a:cubicBezTo>
                    <a:cubicBezTo>
                      <a:pt x="904955" y="413331"/>
                      <a:pt x="994924" y="134153"/>
                      <a:pt x="122728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フリーフォーム 1341"/>
              <p:cNvSpPr/>
              <p:nvPr/>
            </p:nvSpPr>
            <p:spPr>
              <a:xfrm>
                <a:off x="4914705" y="601370"/>
                <a:ext cx="1143524" cy="844575"/>
              </a:xfrm>
              <a:custGeom>
                <a:avLst/>
                <a:gdLst>
                  <a:gd name="connsiteX0" fmla="*/ 54123 w 1666831"/>
                  <a:gd name="connsiteY0" fmla="*/ 835024 h 1148616"/>
                  <a:gd name="connsiteX1" fmla="*/ 55188 w 1666831"/>
                  <a:gd name="connsiteY1" fmla="*/ 836868 h 1148616"/>
                  <a:gd name="connsiteX2" fmla="*/ 56408 w 1666831"/>
                  <a:gd name="connsiteY2" fmla="*/ 838263 h 1148616"/>
                  <a:gd name="connsiteX3" fmla="*/ 20708 w 1666831"/>
                  <a:gd name="connsiteY3" fmla="*/ 787676 h 1148616"/>
                  <a:gd name="connsiteX4" fmla="*/ 21170 w 1666831"/>
                  <a:gd name="connsiteY4" fmla="*/ 788512 h 1148616"/>
                  <a:gd name="connsiteX5" fmla="*/ 20990 w 1666831"/>
                  <a:gd name="connsiteY5" fmla="*/ 788076 h 1148616"/>
                  <a:gd name="connsiteX6" fmla="*/ 5414 w 1666831"/>
                  <a:gd name="connsiteY6" fmla="*/ 761126 h 1148616"/>
                  <a:gd name="connsiteX7" fmla="*/ 5169 w 1666831"/>
                  <a:gd name="connsiteY7" fmla="*/ 761149 h 1148616"/>
                  <a:gd name="connsiteX8" fmla="*/ 5229 w 1666831"/>
                  <a:gd name="connsiteY8" fmla="*/ 761181 h 1148616"/>
                  <a:gd name="connsiteX9" fmla="*/ 5435 w 1666831"/>
                  <a:gd name="connsiteY9" fmla="*/ 761176 h 1148616"/>
                  <a:gd name="connsiteX10" fmla="*/ 9747 w 1666831"/>
                  <a:gd name="connsiteY10" fmla="*/ 760731 h 1148616"/>
                  <a:gd name="connsiteX11" fmla="*/ 6025 w 1666831"/>
                  <a:gd name="connsiteY11" fmla="*/ 761070 h 1148616"/>
                  <a:gd name="connsiteX12" fmla="*/ 6074 w 1666831"/>
                  <a:gd name="connsiteY12" fmla="*/ 761160 h 1148616"/>
                  <a:gd name="connsiteX13" fmla="*/ 9884 w 1666831"/>
                  <a:gd name="connsiteY13" fmla="*/ 761064 h 1148616"/>
                  <a:gd name="connsiteX14" fmla="*/ 439546 w 1666831"/>
                  <a:gd name="connsiteY14" fmla="*/ 0 h 1148616"/>
                  <a:gd name="connsiteX15" fmla="*/ 640499 w 1666831"/>
                  <a:gd name="connsiteY15" fmla="*/ 623561 h 1148616"/>
                  <a:gd name="connsiteX16" fmla="*/ 169514 w 1666831"/>
                  <a:gd name="connsiteY16" fmla="*/ 823976 h 1148616"/>
                  <a:gd name="connsiteX17" fmla="*/ 98054 w 1666831"/>
                  <a:gd name="connsiteY17" fmla="*/ 804883 h 1148616"/>
                  <a:gd name="connsiteX18" fmla="*/ 84614 w 1666831"/>
                  <a:gd name="connsiteY18" fmla="*/ 800388 h 1148616"/>
                  <a:gd name="connsiteX19" fmla="*/ 36072 w 1666831"/>
                  <a:gd name="connsiteY19" fmla="*/ 777970 h 1148616"/>
                  <a:gd name="connsiteX20" fmla="*/ 65531 w 1666831"/>
                  <a:gd name="connsiteY20" fmla="*/ 794006 h 1148616"/>
                  <a:gd name="connsiteX21" fmla="*/ 84614 w 1666831"/>
                  <a:gd name="connsiteY21" fmla="*/ 800388 h 1148616"/>
                  <a:gd name="connsiteX22" fmla="*/ 89258 w 1666831"/>
                  <a:gd name="connsiteY22" fmla="*/ 802533 h 1148616"/>
                  <a:gd name="connsiteX23" fmla="*/ 98054 w 1666831"/>
                  <a:gd name="connsiteY23" fmla="*/ 804883 h 1148616"/>
                  <a:gd name="connsiteX24" fmla="*/ 185132 w 1666831"/>
                  <a:gd name="connsiteY24" fmla="*/ 834004 h 1148616"/>
                  <a:gd name="connsiteX25" fmla="*/ 537610 w 1666831"/>
                  <a:gd name="connsiteY25" fmla="*/ 780907 h 1148616"/>
                  <a:gd name="connsiteX26" fmla="*/ 786866 w 1666831"/>
                  <a:gd name="connsiteY26" fmla="*/ 304039 h 1148616"/>
                  <a:gd name="connsiteX27" fmla="*/ 644493 w 1666831"/>
                  <a:gd name="connsiteY27" fmla="*/ 966034 h 1148616"/>
                  <a:gd name="connsiteX28" fmla="*/ 119349 w 1666831"/>
                  <a:gd name="connsiteY28" fmla="*/ 902027 h 1148616"/>
                  <a:gd name="connsiteX29" fmla="*/ 62710 w 1666831"/>
                  <a:gd name="connsiteY29" fmla="*/ 845469 h 1148616"/>
                  <a:gd name="connsiteX30" fmla="*/ 110243 w 1666831"/>
                  <a:gd name="connsiteY30" fmla="*/ 899827 h 1148616"/>
                  <a:gd name="connsiteX31" fmla="*/ 383093 w 1666831"/>
                  <a:gd name="connsiteY31" fmla="*/ 1032094 h 1148616"/>
                  <a:gd name="connsiteX32" fmla="*/ 413320 w 1666831"/>
                  <a:gd name="connsiteY32" fmla="*/ 1036244 h 1148616"/>
                  <a:gd name="connsiteX33" fmla="*/ 414508 w 1666831"/>
                  <a:gd name="connsiteY33" fmla="*/ 1036392 h 1148616"/>
                  <a:gd name="connsiteX34" fmla="*/ 611593 w 1666831"/>
                  <a:gd name="connsiteY34" fmla="*/ 1014483 h 1148616"/>
                  <a:gd name="connsiteX35" fmla="*/ 1021977 w 1666831"/>
                  <a:gd name="connsiteY35" fmla="*/ 502110 h 1148616"/>
                  <a:gd name="connsiteX36" fmla="*/ 720959 w 1666831"/>
                  <a:gd name="connsiteY36" fmla="*/ 1010718 h 1148616"/>
                  <a:gd name="connsiteX37" fmla="*/ 660063 w 1666831"/>
                  <a:gd name="connsiteY37" fmla="*/ 1032398 h 1148616"/>
                  <a:gd name="connsiteX38" fmla="*/ 727625 w 1666831"/>
                  <a:gd name="connsiteY38" fmla="*/ 1018287 h 1148616"/>
                  <a:gd name="connsiteX39" fmla="*/ 1218079 w 1666831"/>
                  <a:gd name="connsiteY39" fmla="*/ 417921 h 1148616"/>
                  <a:gd name="connsiteX40" fmla="*/ 737651 w 1666831"/>
                  <a:gd name="connsiteY40" fmla="*/ 1055704 h 1148616"/>
                  <a:gd name="connsiteX41" fmla="*/ 695695 w 1666831"/>
                  <a:gd name="connsiteY41" fmla="*/ 1063901 h 1148616"/>
                  <a:gd name="connsiteX42" fmla="*/ 696914 w 1666831"/>
                  <a:gd name="connsiteY42" fmla="*/ 1063837 h 1148616"/>
                  <a:gd name="connsiteX43" fmla="*/ 834178 w 1666831"/>
                  <a:gd name="connsiteY43" fmla="*/ 1037022 h 1148616"/>
                  <a:gd name="connsiteX44" fmla="*/ 1413295 w 1666831"/>
                  <a:gd name="connsiteY44" fmla="*/ 378367 h 1148616"/>
                  <a:gd name="connsiteX45" fmla="*/ 844940 w 1666831"/>
                  <a:gd name="connsiteY45" fmla="*/ 1077195 h 1148616"/>
                  <a:gd name="connsiteX46" fmla="*/ 706627 w 1666831"/>
                  <a:gd name="connsiteY46" fmla="*/ 1102682 h 1148616"/>
                  <a:gd name="connsiteX47" fmla="*/ 814028 w 1666831"/>
                  <a:gd name="connsiteY47" fmla="*/ 1095238 h 1148616"/>
                  <a:gd name="connsiteX48" fmla="*/ 972554 w 1666831"/>
                  <a:gd name="connsiteY48" fmla="*/ 1063379 h 1148616"/>
                  <a:gd name="connsiteX49" fmla="*/ 1653796 w 1666831"/>
                  <a:gd name="connsiteY49" fmla="*/ 344378 h 1148616"/>
                  <a:gd name="connsiteX50" fmla="*/ 984023 w 1666831"/>
                  <a:gd name="connsiteY50" fmla="*/ 1106182 h 1148616"/>
                  <a:gd name="connsiteX51" fmla="*/ 243730 w 1666831"/>
                  <a:gd name="connsiteY51" fmla="*/ 1047795 h 1148616"/>
                  <a:gd name="connsiteX52" fmla="*/ 157528 w 1666831"/>
                  <a:gd name="connsiteY52" fmla="*/ 985541 h 1148616"/>
                  <a:gd name="connsiteX53" fmla="*/ 148329 w 1666831"/>
                  <a:gd name="connsiteY53" fmla="*/ 980437 h 1148616"/>
                  <a:gd name="connsiteX54" fmla="*/ 1 w 1666831"/>
                  <a:gd name="connsiteY54" fmla="*/ 775947 h 1148616"/>
                  <a:gd name="connsiteX55" fmla="*/ 4 w 1666831"/>
                  <a:gd name="connsiteY55" fmla="*/ 775947 h 1148616"/>
                  <a:gd name="connsiteX56" fmla="*/ 37932 w 1666831"/>
                  <a:gd name="connsiteY56" fmla="*/ 848360 h 1148616"/>
                  <a:gd name="connsiteX57" fmla="*/ 56422 w 1666831"/>
                  <a:gd name="connsiteY57" fmla="*/ 869850 h 1148616"/>
                  <a:gd name="connsiteX58" fmla="*/ 45176 w 1666831"/>
                  <a:gd name="connsiteY58" fmla="*/ 855100 h 1148616"/>
                  <a:gd name="connsiteX59" fmla="*/ 10569 w 1666831"/>
                  <a:gd name="connsiteY59" fmla="*/ 773311 h 1148616"/>
                  <a:gd name="connsiteX60" fmla="*/ 3118 w 1666831"/>
                  <a:gd name="connsiteY60" fmla="*/ 762751 h 1148616"/>
                  <a:gd name="connsiteX61" fmla="*/ 558 w 1666831"/>
                  <a:gd name="connsiteY61" fmla="*/ 761569 h 1148616"/>
                  <a:gd name="connsiteX62" fmla="*/ 1 w 1666831"/>
                  <a:gd name="connsiteY62" fmla="*/ 761619 h 1148616"/>
                  <a:gd name="connsiteX63" fmla="*/ 0 w 1666831"/>
                  <a:gd name="connsiteY63" fmla="*/ 761620 h 1148616"/>
                  <a:gd name="connsiteX64" fmla="*/ 265 w 1666831"/>
                  <a:gd name="connsiteY64" fmla="*/ 761434 h 1148616"/>
                  <a:gd name="connsiteX65" fmla="*/ 2 w 1666831"/>
                  <a:gd name="connsiteY65" fmla="*/ 761312 h 1148616"/>
                  <a:gd name="connsiteX66" fmla="*/ 455 w 1666831"/>
                  <a:gd name="connsiteY66" fmla="*/ 761301 h 1148616"/>
                  <a:gd name="connsiteX67" fmla="*/ 1552 w 1666831"/>
                  <a:gd name="connsiteY67" fmla="*/ 760532 h 1148616"/>
                  <a:gd name="connsiteX68" fmla="*/ 2 w 1666831"/>
                  <a:gd name="connsiteY68" fmla="*/ 758336 h 1148616"/>
                  <a:gd name="connsiteX69" fmla="*/ 2637 w 1666831"/>
                  <a:gd name="connsiteY69" fmla="*/ 759770 h 1148616"/>
                  <a:gd name="connsiteX70" fmla="*/ 4336 w 1666831"/>
                  <a:gd name="connsiteY70" fmla="*/ 758578 h 1148616"/>
                  <a:gd name="connsiteX71" fmla="*/ 3317 w 1666831"/>
                  <a:gd name="connsiteY71" fmla="*/ 756170 h 1148616"/>
                  <a:gd name="connsiteX72" fmla="*/ 3319 w 1666831"/>
                  <a:gd name="connsiteY72" fmla="*/ 756169 h 1148616"/>
                  <a:gd name="connsiteX73" fmla="*/ 4561 w 1666831"/>
                  <a:gd name="connsiteY73" fmla="*/ 758421 h 1148616"/>
                  <a:gd name="connsiteX74" fmla="*/ 7849 w 1666831"/>
                  <a:gd name="connsiteY74" fmla="*/ 756115 h 1148616"/>
                  <a:gd name="connsiteX75" fmla="*/ 2696 w 1666831"/>
                  <a:gd name="connsiteY75" fmla="*/ 743582 h 1148616"/>
                  <a:gd name="connsiteX76" fmla="*/ 8929 w 1666831"/>
                  <a:gd name="connsiteY76" fmla="*/ 755356 h 1148616"/>
                  <a:gd name="connsiteX77" fmla="*/ 98094 w 1666831"/>
                  <a:gd name="connsiteY77" fmla="*/ 692806 h 1148616"/>
                  <a:gd name="connsiteX78" fmla="*/ 234959 w 1666831"/>
                  <a:gd name="connsiteY78" fmla="*/ 391445 h 1148616"/>
                  <a:gd name="connsiteX79" fmla="*/ 1 w 1666831"/>
                  <a:gd name="connsiteY79" fmla="*/ 21270 h 1148616"/>
                  <a:gd name="connsiteX80" fmla="*/ 409143 w 1666831"/>
                  <a:gd name="connsiteY80" fmla="*/ 391444 h 1148616"/>
                  <a:gd name="connsiteX81" fmla="*/ 82458 w 1666831"/>
                  <a:gd name="connsiteY81" fmla="*/ 754099 h 1148616"/>
                  <a:gd name="connsiteX82" fmla="*/ 11681 w 1666831"/>
                  <a:gd name="connsiteY82" fmla="*/ 760554 h 1148616"/>
                  <a:gd name="connsiteX83" fmla="*/ 11924 w 1666831"/>
                  <a:gd name="connsiteY83" fmla="*/ 761013 h 1148616"/>
                  <a:gd name="connsiteX84" fmla="*/ 72165 w 1666831"/>
                  <a:gd name="connsiteY84" fmla="*/ 759499 h 1148616"/>
                  <a:gd name="connsiteX85" fmla="*/ 461384 w 1666831"/>
                  <a:gd name="connsiteY85" fmla="*/ 520149 h 1148616"/>
                  <a:gd name="connsiteX86" fmla="*/ 439546 w 1666831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1" h="1148616">
                    <a:moveTo>
                      <a:pt x="54123" y="835024"/>
                    </a:moveTo>
                    <a:lnTo>
                      <a:pt x="55188" y="836868"/>
                    </a:lnTo>
                    <a:lnTo>
                      <a:pt x="56408" y="838263"/>
                    </a:lnTo>
                    <a:close/>
                    <a:moveTo>
                      <a:pt x="20708" y="787676"/>
                    </a:moveTo>
                    <a:lnTo>
                      <a:pt x="21170" y="788512"/>
                    </a:lnTo>
                    <a:lnTo>
                      <a:pt x="20990" y="788076"/>
                    </a:lnTo>
                    <a:close/>
                    <a:moveTo>
                      <a:pt x="5414" y="761126"/>
                    </a:moveTo>
                    <a:lnTo>
                      <a:pt x="5169" y="761149"/>
                    </a:lnTo>
                    <a:lnTo>
                      <a:pt x="5229" y="761181"/>
                    </a:lnTo>
                    <a:lnTo>
                      <a:pt x="5435" y="761176"/>
                    </a:lnTo>
                    <a:close/>
                    <a:moveTo>
                      <a:pt x="9747" y="760731"/>
                    </a:moveTo>
                    <a:lnTo>
                      <a:pt x="6025" y="761070"/>
                    </a:lnTo>
                    <a:lnTo>
                      <a:pt x="6074" y="761160"/>
                    </a:lnTo>
                    <a:lnTo>
                      <a:pt x="9884" y="761064"/>
                    </a:lnTo>
                    <a:close/>
                    <a:moveTo>
                      <a:pt x="439546" y="0"/>
                    </a:moveTo>
                    <a:cubicBezTo>
                      <a:pt x="671906" y="134153"/>
                      <a:pt x="761875" y="413331"/>
                      <a:pt x="640499" y="623561"/>
                    </a:cubicBezTo>
                    <a:cubicBezTo>
                      <a:pt x="547570" y="784519"/>
                      <a:pt x="357695" y="858396"/>
                      <a:pt x="169514" y="823976"/>
                    </a:cubicBezTo>
                    <a:lnTo>
                      <a:pt x="98054" y="804883"/>
                    </a:lnTo>
                    <a:lnTo>
                      <a:pt x="84614" y="800388"/>
                    </a:lnTo>
                    <a:lnTo>
                      <a:pt x="36072" y="777970"/>
                    </a:lnTo>
                    <a:lnTo>
                      <a:pt x="65531" y="794006"/>
                    </a:lnTo>
                    <a:lnTo>
                      <a:pt x="84614" y="800388"/>
                    </a:lnTo>
                    <a:lnTo>
                      <a:pt x="89258" y="802533"/>
                    </a:lnTo>
                    <a:lnTo>
                      <a:pt x="98054" y="804883"/>
                    </a:lnTo>
                    <a:lnTo>
                      <a:pt x="185132" y="834004"/>
                    </a:lnTo>
                    <a:cubicBezTo>
                      <a:pt x="306606" y="859679"/>
                      <a:pt x="431305" y="842283"/>
                      <a:pt x="537610" y="780907"/>
                    </a:cubicBezTo>
                    <a:cubicBezTo>
                      <a:pt x="699598" y="687384"/>
                      <a:pt x="794504" y="505813"/>
                      <a:pt x="786866" y="304039"/>
                    </a:cubicBezTo>
                    <a:cubicBezTo>
                      <a:pt x="925522" y="544198"/>
                      <a:pt x="861779" y="840583"/>
                      <a:pt x="644493" y="966034"/>
                    </a:cubicBezTo>
                    <a:cubicBezTo>
                      <a:pt x="478133" y="1062082"/>
                      <a:pt x="270001" y="1030084"/>
                      <a:pt x="119349" y="902027"/>
                    </a:cubicBezTo>
                    <a:lnTo>
                      <a:pt x="62710" y="845469"/>
                    </a:lnTo>
                    <a:lnTo>
                      <a:pt x="110243" y="899827"/>
                    </a:lnTo>
                    <a:cubicBezTo>
                      <a:pt x="181477" y="965318"/>
                      <a:pt x="276311" y="1010879"/>
                      <a:pt x="383093" y="1032094"/>
                    </a:cubicBezTo>
                    <a:lnTo>
                      <a:pt x="413320" y="1036244"/>
                    </a:lnTo>
                    <a:lnTo>
                      <a:pt x="414508" y="1036392"/>
                    </a:lnTo>
                    <a:cubicBezTo>
                      <a:pt x="478206" y="1039285"/>
                      <a:pt x="544873" y="1032361"/>
                      <a:pt x="611593" y="1014483"/>
                    </a:cubicBezTo>
                    <a:cubicBezTo>
                      <a:pt x="878479" y="942972"/>
                      <a:pt x="1056973" y="720118"/>
                      <a:pt x="1021977" y="502110"/>
                    </a:cubicBezTo>
                    <a:cubicBezTo>
                      <a:pt x="1074751" y="699065"/>
                      <a:pt x="943624" y="910323"/>
                      <a:pt x="720959" y="1010718"/>
                    </a:cubicBezTo>
                    <a:lnTo>
                      <a:pt x="660063" y="1032398"/>
                    </a:lnTo>
                    <a:lnTo>
                      <a:pt x="727625" y="1018287"/>
                    </a:lnTo>
                    <a:cubicBezTo>
                      <a:pt x="1045018" y="933242"/>
                      <a:pt x="1258337" y="672116"/>
                      <a:pt x="1218079" y="417921"/>
                    </a:cubicBezTo>
                    <a:cubicBezTo>
                      <a:pt x="1288364" y="680230"/>
                      <a:pt x="1073270" y="965775"/>
                      <a:pt x="737651" y="1055704"/>
                    </a:cubicBezTo>
                    <a:lnTo>
                      <a:pt x="695695" y="1063901"/>
                    </a:lnTo>
                    <a:lnTo>
                      <a:pt x="696914" y="1063837"/>
                    </a:lnTo>
                    <a:cubicBezTo>
                      <a:pt x="742232" y="1058237"/>
                      <a:pt x="788151" y="1049355"/>
                      <a:pt x="834178" y="1037022"/>
                    </a:cubicBezTo>
                    <a:cubicBezTo>
                      <a:pt x="1202388" y="938360"/>
                      <a:pt x="1454272" y="651882"/>
                      <a:pt x="1413295" y="378367"/>
                    </a:cubicBezTo>
                    <a:cubicBezTo>
                      <a:pt x="1488756" y="659991"/>
                      <a:pt x="1234294" y="972867"/>
                      <a:pt x="844940" y="1077195"/>
                    </a:cubicBezTo>
                    <a:lnTo>
                      <a:pt x="706627" y="1102682"/>
                    </a:lnTo>
                    <a:lnTo>
                      <a:pt x="814028" y="1095238"/>
                    </a:lnTo>
                    <a:cubicBezTo>
                      <a:pt x="866292" y="1088206"/>
                      <a:pt x="919323" y="1077643"/>
                      <a:pt x="972554" y="1063379"/>
                    </a:cubicBezTo>
                    <a:cubicBezTo>
                      <a:pt x="1398411" y="949271"/>
                      <a:pt x="1694713" y="636546"/>
                      <a:pt x="1653796" y="344378"/>
                    </a:cubicBezTo>
                    <a:cubicBezTo>
                      <a:pt x="1734200" y="644450"/>
                      <a:pt x="1434332" y="985522"/>
                      <a:pt x="984023" y="1106182"/>
                    </a:cubicBezTo>
                    <a:cubicBezTo>
                      <a:pt x="702581" y="1181595"/>
                      <a:pt x="428982" y="1153060"/>
                      <a:pt x="243730" y="1047795"/>
                    </a:cubicBezTo>
                    <a:lnTo>
                      <a:pt x="157528" y="985541"/>
                    </a:lnTo>
                    <a:lnTo>
                      <a:pt x="148329" y="980437"/>
                    </a:lnTo>
                    <a:cubicBezTo>
                      <a:pt x="75802" y="930152"/>
                      <a:pt x="22619" y="860356"/>
                      <a:pt x="1" y="775947"/>
                    </a:cubicBezTo>
                    <a:lnTo>
                      <a:pt x="4" y="775947"/>
                    </a:lnTo>
                    <a:cubicBezTo>
                      <a:pt x="9841" y="801734"/>
                      <a:pt x="22605" y="825919"/>
                      <a:pt x="37932" y="848360"/>
                    </a:cubicBezTo>
                    <a:lnTo>
                      <a:pt x="56422" y="869850"/>
                    </a:lnTo>
                    <a:lnTo>
                      <a:pt x="45176" y="855100"/>
                    </a:lnTo>
                    <a:lnTo>
                      <a:pt x="10569" y="773311"/>
                    </a:lnTo>
                    <a:lnTo>
                      <a:pt x="3118" y="762751"/>
                    </a:lnTo>
                    <a:lnTo>
                      <a:pt x="558" y="761569"/>
                    </a:lnTo>
                    <a:lnTo>
                      <a:pt x="1" y="761619"/>
                    </a:lnTo>
                    <a:lnTo>
                      <a:pt x="0" y="761620"/>
                    </a:lnTo>
                    <a:lnTo>
                      <a:pt x="265" y="761434"/>
                    </a:lnTo>
                    <a:lnTo>
                      <a:pt x="2" y="761312"/>
                    </a:lnTo>
                    <a:lnTo>
                      <a:pt x="455" y="761301"/>
                    </a:lnTo>
                    <a:lnTo>
                      <a:pt x="1552" y="760532"/>
                    </a:lnTo>
                    <a:lnTo>
                      <a:pt x="2" y="758336"/>
                    </a:lnTo>
                    <a:lnTo>
                      <a:pt x="2637" y="759770"/>
                    </a:lnTo>
                    <a:lnTo>
                      <a:pt x="4336" y="758578"/>
                    </a:lnTo>
                    <a:lnTo>
                      <a:pt x="3317" y="756170"/>
                    </a:lnTo>
                    <a:lnTo>
                      <a:pt x="3319" y="756169"/>
                    </a:lnTo>
                    <a:lnTo>
                      <a:pt x="4561" y="758421"/>
                    </a:lnTo>
                    <a:lnTo>
                      <a:pt x="7849" y="756115"/>
                    </a:lnTo>
                    <a:lnTo>
                      <a:pt x="2696" y="743582"/>
                    </a:lnTo>
                    <a:lnTo>
                      <a:pt x="8929" y="755356"/>
                    </a:lnTo>
                    <a:lnTo>
                      <a:pt x="98094" y="692806"/>
                    </a:lnTo>
                    <a:cubicBezTo>
                      <a:pt x="184636" y="613614"/>
                      <a:pt x="234958" y="505754"/>
                      <a:pt x="234959" y="391445"/>
                    </a:cubicBezTo>
                    <a:cubicBezTo>
                      <a:pt x="234959" y="239032"/>
                      <a:pt x="145498" y="98086"/>
                      <a:pt x="1" y="21270"/>
                    </a:cubicBezTo>
                    <a:cubicBezTo>
                      <a:pt x="225963" y="21270"/>
                      <a:pt x="409143" y="187002"/>
                      <a:pt x="409143" y="391444"/>
                    </a:cubicBezTo>
                    <a:cubicBezTo>
                      <a:pt x="409143" y="570331"/>
                      <a:pt x="268896" y="719582"/>
                      <a:pt x="82458" y="754099"/>
                    </a:cubicBezTo>
                    <a:lnTo>
                      <a:pt x="11681" y="760554"/>
                    </a:lnTo>
                    <a:lnTo>
                      <a:pt x="11924" y="761013"/>
                    </a:lnTo>
                    <a:lnTo>
                      <a:pt x="72165" y="759499"/>
                    </a:lnTo>
                    <a:cubicBezTo>
                      <a:pt x="237811" y="744731"/>
                      <a:pt x="382208" y="657286"/>
                      <a:pt x="461384" y="520149"/>
                    </a:cubicBezTo>
                    <a:cubicBezTo>
                      <a:pt x="551871" y="363421"/>
                      <a:pt x="543556" y="165371"/>
                      <a:pt x="43954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3" name="フリーフォーム 1342"/>
              <p:cNvSpPr/>
              <p:nvPr/>
            </p:nvSpPr>
            <p:spPr>
              <a:xfrm>
                <a:off x="4972763" y="431800"/>
                <a:ext cx="1666831" cy="1014146"/>
              </a:xfrm>
              <a:custGeom>
                <a:avLst/>
                <a:gdLst>
                  <a:gd name="connsiteX0" fmla="*/ 54123 w 1666831"/>
                  <a:gd name="connsiteY0" fmla="*/ 835024 h 1148616"/>
                  <a:gd name="connsiteX1" fmla="*/ 55188 w 1666831"/>
                  <a:gd name="connsiteY1" fmla="*/ 836868 h 1148616"/>
                  <a:gd name="connsiteX2" fmla="*/ 56408 w 1666831"/>
                  <a:gd name="connsiteY2" fmla="*/ 838263 h 1148616"/>
                  <a:gd name="connsiteX3" fmla="*/ 20708 w 1666831"/>
                  <a:gd name="connsiteY3" fmla="*/ 787676 h 1148616"/>
                  <a:gd name="connsiteX4" fmla="*/ 21170 w 1666831"/>
                  <a:gd name="connsiteY4" fmla="*/ 788512 h 1148616"/>
                  <a:gd name="connsiteX5" fmla="*/ 20990 w 1666831"/>
                  <a:gd name="connsiteY5" fmla="*/ 788076 h 1148616"/>
                  <a:gd name="connsiteX6" fmla="*/ 5414 w 1666831"/>
                  <a:gd name="connsiteY6" fmla="*/ 761126 h 1148616"/>
                  <a:gd name="connsiteX7" fmla="*/ 5169 w 1666831"/>
                  <a:gd name="connsiteY7" fmla="*/ 761149 h 1148616"/>
                  <a:gd name="connsiteX8" fmla="*/ 5229 w 1666831"/>
                  <a:gd name="connsiteY8" fmla="*/ 761181 h 1148616"/>
                  <a:gd name="connsiteX9" fmla="*/ 5435 w 1666831"/>
                  <a:gd name="connsiteY9" fmla="*/ 761176 h 1148616"/>
                  <a:gd name="connsiteX10" fmla="*/ 9747 w 1666831"/>
                  <a:gd name="connsiteY10" fmla="*/ 760731 h 1148616"/>
                  <a:gd name="connsiteX11" fmla="*/ 6025 w 1666831"/>
                  <a:gd name="connsiteY11" fmla="*/ 761070 h 1148616"/>
                  <a:gd name="connsiteX12" fmla="*/ 6074 w 1666831"/>
                  <a:gd name="connsiteY12" fmla="*/ 761160 h 1148616"/>
                  <a:gd name="connsiteX13" fmla="*/ 9884 w 1666831"/>
                  <a:gd name="connsiteY13" fmla="*/ 761064 h 1148616"/>
                  <a:gd name="connsiteX14" fmla="*/ 439546 w 1666831"/>
                  <a:gd name="connsiteY14" fmla="*/ 0 h 1148616"/>
                  <a:gd name="connsiteX15" fmla="*/ 640499 w 1666831"/>
                  <a:gd name="connsiteY15" fmla="*/ 623561 h 1148616"/>
                  <a:gd name="connsiteX16" fmla="*/ 169514 w 1666831"/>
                  <a:gd name="connsiteY16" fmla="*/ 823976 h 1148616"/>
                  <a:gd name="connsiteX17" fmla="*/ 98054 w 1666831"/>
                  <a:gd name="connsiteY17" fmla="*/ 804883 h 1148616"/>
                  <a:gd name="connsiteX18" fmla="*/ 84614 w 1666831"/>
                  <a:gd name="connsiteY18" fmla="*/ 800388 h 1148616"/>
                  <a:gd name="connsiteX19" fmla="*/ 36072 w 1666831"/>
                  <a:gd name="connsiteY19" fmla="*/ 777970 h 1148616"/>
                  <a:gd name="connsiteX20" fmla="*/ 65531 w 1666831"/>
                  <a:gd name="connsiteY20" fmla="*/ 794006 h 1148616"/>
                  <a:gd name="connsiteX21" fmla="*/ 84614 w 1666831"/>
                  <a:gd name="connsiteY21" fmla="*/ 800388 h 1148616"/>
                  <a:gd name="connsiteX22" fmla="*/ 89258 w 1666831"/>
                  <a:gd name="connsiteY22" fmla="*/ 802533 h 1148616"/>
                  <a:gd name="connsiteX23" fmla="*/ 98054 w 1666831"/>
                  <a:gd name="connsiteY23" fmla="*/ 804883 h 1148616"/>
                  <a:gd name="connsiteX24" fmla="*/ 185132 w 1666831"/>
                  <a:gd name="connsiteY24" fmla="*/ 834004 h 1148616"/>
                  <a:gd name="connsiteX25" fmla="*/ 537610 w 1666831"/>
                  <a:gd name="connsiteY25" fmla="*/ 780907 h 1148616"/>
                  <a:gd name="connsiteX26" fmla="*/ 786866 w 1666831"/>
                  <a:gd name="connsiteY26" fmla="*/ 304039 h 1148616"/>
                  <a:gd name="connsiteX27" fmla="*/ 644493 w 1666831"/>
                  <a:gd name="connsiteY27" fmla="*/ 966034 h 1148616"/>
                  <a:gd name="connsiteX28" fmla="*/ 119349 w 1666831"/>
                  <a:gd name="connsiteY28" fmla="*/ 902027 h 1148616"/>
                  <a:gd name="connsiteX29" fmla="*/ 62710 w 1666831"/>
                  <a:gd name="connsiteY29" fmla="*/ 845469 h 1148616"/>
                  <a:gd name="connsiteX30" fmla="*/ 110243 w 1666831"/>
                  <a:gd name="connsiteY30" fmla="*/ 899827 h 1148616"/>
                  <a:gd name="connsiteX31" fmla="*/ 383093 w 1666831"/>
                  <a:gd name="connsiteY31" fmla="*/ 1032094 h 1148616"/>
                  <a:gd name="connsiteX32" fmla="*/ 413320 w 1666831"/>
                  <a:gd name="connsiteY32" fmla="*/ 1036244 h 1148616"/>
                  <a:gd name="connsiteX33" fmla="*/ 414508 w 1666831"/>
                  <a:gd name="connsiteY33" fmla="*/ 1036392 h 1148616"/>
                  <a:gd name="connsiteX34" fmla="*/ 611593 w 1666831"/>
                  <a:gd name="connsiteY34" fmla="*/ 1014483 h 1148616"/>
                  <a:gd name="connsiteX35" fmla="*/ 1021977 w 1666831"/>
                  <a:gd name="connsiteY35" fmla="*/ 502110 h 1148616"/>
                  <a:gd name="connsiteX36" fmla="*/ 720959 w 1666831"/>
                  <a:gd name="connsiteY36" fmla="*/ 1010718 h 1148616"/>
                  <a:gd name="connsiteX37" fmla="*/ 660063 w 1666831"/>
                  <a:gd name="connsiteY37" fmla="*/ 1032398 h 1148616"/>
                  <a:gd name="connsiteX38" fmla="*/ 727625 w 1666831"/>
                  <a:gd name="connsiteY38" fmla="*/ 1018287 h 1148616"/>
                  <a:gd name="connsiteX39" fmla="*/ 1218079 w 1666831"/>
                  <a:gd name="connsiteY39" fmla="*/ 417921 h 1148616"/>
                  <a:gd name="connsiteX40" fmla="*/ 737651 w 1666831"/>
                  <a:gd name="connsiteY40" fmla="*/ 1055704 h 1148616"/>
                  <a:gd name="connsiteX41" fmla="*/ 695695 w 1666831"/>
                  <a:gd name="connsiteY41" fmla="*/ 1063901 h 1148616"/>
                  <a:gd name="connsiteX42" fmla="*/ 696914 w 1666831"/>
                  <a:gd name="connsiteY42" fmla="*/ 1063837 h 1148616"/>
                  <a:gd name="connsiteX43" fmla="*/ 834178 w 1666831"/>
                  <a:gd name="connsiteY43" fmla="*/ 1037022 h 1148616"/>
                  <a:gd name="connsiteX44" fmla="*/ 1413295 w 1666831"/>
                  <a:gd name="connsiteY44" fmla="*/ 378367 h 1148616"/>
                  <a:gd name="connsiteX45" fmla="*/ 844940 w 1666831"/>
                  <a:gd name="connsiteY45" fmla="*/ 1077195 h 1148616"/>
                  <a:gd name="connsiteX46" fmla="*/ 706627 w 1666831"/>
                  <a:gd name="connsiteY46" fmla="*/ 1102682 h 1148616"/>
                  <a:gd name="connsiteX47" fmla="*/ 814028 w 1666831"/>
                  <a:gd name="connsiteY47" fmla="*/ 1095238 h 1148616"/>
                  <a:gd name="connsiteX48" fmla="*/ 972554 w 1666831"/>
                  <a:gd name="connsiteY48" fmla="*/ 1063379 h 1148616"/>
                  <a:gd name="connsiteX49" fmla="*/ 1653796 w 1666831"/>
                  <a:gd name="connsiteY49" fmla="*/ 344378 h 1148616"/>
                  <a:gd name="connsiteX50" fmla="*/ 984023 w 1666831"/>
                  <a:gd name="connsiteY50" fmla="*/ 1106182 h 1148616"/>
                  <a:gd name="connsiteX51" fmla="*/ 243730 w 1666831"/>
                  <a:gd name="connsiteY51" fmla="*/ 1047795 h 1148616"/>
                  <a:gd name="connsiteX52" fmla="*/ 157528 w 1666831"/>
                  <a:gd name="connsiteY52" fmla="*/ 985541 h 1148616"/>
                  <a:gd name="connsiteX53" fmla="*/ 148329 w 1666831"/>
                  <a:gd name="connsiteY53" fmla="*/ 980437 h 1148616"/>
                  <a:gd name="connsiteX54" fmla="*/ 1 w 1666831"/>
                  <a:gd name="connsiteY54" fmla="*/ 775947 h 1148616"/>
                  <a:gd name="connsiteX55" fmla="*/ 4 w 1666831"/>
                  <a:gd name="connsiteY55" fmla="*/ 775947 h 1148616"/>
                  <a:gd name="connsiteX56" fmla="*/ 37932 w 1666831"/>
                  <a:gd name="connsiteY56" fmla="*/ 848360 h 1148616"/>
                  <a:gd name="connsiteX57" fmla="*/ 56422 w 1666831"/>
                  <a:gd name="connsiteY57" fmla="*/ 869850 h 1148616"/>
                  <a:gd name="connsiteX58" fmla="*/ 45176 w 1666831"/>
                  <a:gd name="connsiteY58" fmla="*/ 855100 h 1148616"/>
                  <a:gd name="connsiteX59" fmla="*/ 10569 w 1666831"/>
                  <a:gd name="connsiteY59" fmla="*/ 773311 h 1148616"/>
                  <a:gd name="connsiteX60" fmla="*/ 3118 w 1666831"/>
                  <a:gd name="connsiteY60" fmla="*/ 762751 h 1148616"/>
                  <a:gd name="connsiteX61" fmla="*/ 558 w 1666831"/>
                  <a:gd name="connsiteY61" fmla="*/ 761569 h 1148616"/>
                  <a:gd name="connsiteX62" fmla="*/ 1 w 1666831"/>
                  <a:gd name="connsiteY62" fmla="*/ 761619 h 1148616"/>
                  <a:gd name="connsiteX63" fmla="*/ 0 w 1666831"/>
                  <a:gd name="connsiteY63" fmla="*/ 761620 h 1148616"/>
                  <a:gd name="connsiteX64" fmla="*/ 265 w 1666831"/>
                  <a:gd name="connsiteY64" fmla="*/ 761434 h 1148616"/>
                  <a:gd name="connsiteX65" fmla="*/ 2 w 1666831"/>
                  <a:gd name="connsiteY65" fmla="*/ 761312 h 1148616"/>
                  <a:gd name="connsiteX66" fmla="*/ 455 w 1666831"/>
                  <a:gd name="connsiteY66" fmla="*/ 761301 h 1148616"/>
                  <a:gd name="connsiteX67" fmla="*/ 1552 w 1666831"/>
                  <a:gd name="connsiteY67" fmla="*/ 760532 h 1148616"/>
                  <a:gd name="connsiteX68" fmla="*/ 2 w 1666831"/>
                  <a:gd name="connsiteY68" fmla="*/ 758336 h 1148616"/>
                  <a:gd name="connsiteX69" fmla="*/ 2637 w 1666831"/>
                  <a:gd name="connsiteY69" fmla="*/ 759770 h 1148616"/>
                  <a:gd name="connsiteX70" fmla="*/ 4336 w 1666831"/>
                  <a:gd name="connsiteY70" fmla="*/ 758578 h 1148616"/>
                  <a:gd name="connsiteX71" fmla="*/ 3317 w 1666831"/>
                  <a:gd name="connsiteY71" fmla="*/ 756170 h 1148616"/>
                  <a:gd name="connsiteX72" fmla="*/ 3319 w 1666831"/>
                  <a:gd name="connsiteY72" fmla="*/ 756169 h 1148616"/>
                  <a:gd name="connsiteX73" fmla="*/ 4561 w 1666831"/>
                  <a:gd name="connsiteY73" fmla="*/ 758421 h 1148616"/>
                  <a:gd name="connsiteX74" fmla="*/ 7849 w 1666831"/>
                  <a:gd name="connsiteY74" fmla="*/ 756115 h 1148616"/>
                  <a:gd name="connsiteX75" fmla="*/ 2696 w 1666831"/>
                  <a:gd name="connsiteY75" fmla="*/ 743582 h 1148616"/>
                  <a:gd name="connsiteX76" fmla="*/ 8929 w 1666831"/>
                  <a:gd name="connsiteY76" fmla="*/ 755356 h 1148616"/>
                  <a:gd name="connsiteX77" fmla="*/ 98094 w 1666831"/>
                  <a:gd name="connsiteY77" fmla="*/ 692806 h 1148616"/>
                  <a:gd name="connsiteX78" fmla="*/ 234959 w 1666831"/>
                  <a:gd name="connsiteY78" fmla="*/ 391445 h 1148616"/>
                  <a:gd name="connsiteX79" fmla="*/ 1 w 1666831"/>
                  <a:gd name="connsiteY79" fmla="*/ 21270 h 1148616"/>
                  <a:gd name="connsiteX80" fmla="*/ 409143 w 1666831"/>
                  <a:gd name="connsiteY80" fmla="*/ 391444 h 1148616"/>
                  <a:gd name="connsiteX81" fmla="*/ 82458 w 1666831"/>
                  <a:gd name="connsiteY81" fmla="*/ 754099 h 1148616"/>
                  <a:gd name="connsiteX82" fmla="*/ 11681 w 1666831"/>
                  <a:gd name="connsiteY82" fmla="*/ 760554 h 1148616"/>
                  <a:gd name="connsiteX83" fmla="*/ 11924 w 1666831"/>
                  <a:gd name="connsiteY83" fmla="*/ 761013 h 1148616"/>
                  <a:gd name="connsiteX84" fmla="*/ 72165 w 1666831"/>
                  <a:gd name="connsiteY84" fmla="*/ 759499 h 1148616"/>
                  <a:gd name="connsiteX85" fmla="*/ 461384 w 1666831"/>
                  <a:gd name="connsiteY85" fmla="*/ 520149 h 1148616"/>
                  <a:gd name="connsiteX86" fmla="*/ 439546 w 1666831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1" h="1148616">
                    <a:moveTo>
                      <a:pt x="54123" y="835024"/>
                    </a:moveTo>
                    <a:lnTo>
                      <a:pt x="55188" y="836868"/>
                    </a:lnTo>
                    <a:lnTo>
                      <a:pt x="56408" y="838263"/>
                    </a:lnTo>
                    <a:close/>
                    <a:moveTo>
                      <a:pt x="20708" y="787676"/>
                    </a:moveTo>
                    <a:lnTo>
                      <a:pt x="21170" y="788512"/>
                    </a:lnTo>
                    <a:lnTo>
                      <a:pt x="20990" y="788076"/>
                    </a:lnTo>
                    <a:close/>
                    <a:moveTo>
                      <a:pt x="5414" y="761126"/>
                    </a:moveTo>
                    <a:lnTo>
                      <a:pt x="5169" y="761149"/>
                    </a:lnTo>
                    <a:lnTo>
                      <a:pt x="5229" y="761181"/>
                    </a:lnTo>
                    <a:lnTo>
                      <a:pt x="5435" y="761176"/>
                    </a:lnTo>
                    <a:close/>
                    <a:moveTo>
                      <a:pt x="9747" y="760731"/>
                    </a:moveTo>
                    <a:lnTo>
                      <a:pt x="6025" y="761070"/>
                    </a:lnTo>
                    <a:lnTo>
                      <a:pt x="6074" y="761160"/>
                    </a:lnTo>
                    <a:lnTo>
                      <a:pt x="9884" y="761064"/>
                    </a:lnTo>
                    <a:close/>
                    <a:moveTo>
                      <a:pt x="439546" y="0"/>
                    </a:moveTo>
                    <a:cubicBezTo>
                      <a:pt x="671906" y="134153"/>
                      <a:pt x="761875" y="413331"/>
                      <a:pt x="640499" y="623561"/>
                    </a:cubicBezTo>
                    <a:cubicBezTo>
                      <a:pt x="547570" y="784519"/>
                      <a:pt x="357695" y="858396"/>
                      <a:pt x="169514" y="823976"/>
                    </a:cubicBezTo>
                    <a:lnTo>
                      <a:pt x="98054" y="804883"/>
                    </a:lnTo>
                    <a:lnTo>
                      <a:pt x="84614" y="800388"/>
                    </a:lnTo>
                    <a:lnTo>
                      <a:pt x="36072" y="777970"/>
                    </a:lnTo>
                    <a:lnTo>
                      <a:pt x="65531" y="794006"/>
                    </a:lnTo>
                    <a:lnTo>
                      <a:pt x="84614" y="800388"/>
                    </a:lnTo>
                    <a:lnTo>
                      <a:pt x="89258" y="802533"/>
                    </a:lnTo>
                    <a:lnTo>
                      <a:pt x="98054" y="804883"/>
                    </a:lnTo>
                    <a:lnTo>
                      <a:pt x="185132" y="834004"/>
                    </a:lnTo>
                    <a:cubicBezTo>
                      <a:pt x="306606" y="859679"/>
                      <a:pt x="431305" y="842283"/>
                      <a:pt x="537610" y="780907"/>
                    </a:cubicBezTo>
                    <a:cubicBezTo>
                      <a:pt x="699598" y="687384"/>
                      <a:pt x="794504" y="505813"/>
                      <a:pt x="786866" y="304039"/>
                    </a:cubicBezTo>
                    <a:cubicBezTo>
                      <a:pt x="925522" y="544198"/>
                      <a:pt x="861779" y="840583"/>
                      <a:pt x="644493" y="966034"/>
                    </a:cubicBezTo>
                    <a:cubicBezTo>
                      <a:pt x="478133" y="1062082"/>
                      <a:pt x="270001" y="1030084"/>
                      <a:pt x="119349" y="902027"/>
                    </a:cubicBezTo>
                    <a:lnTo>
                      <a:pt x="62710" y="845469"/>
                    </a:lnTo>
                    <a:lnTo>
                      <a:pt x="110243" y="899827"/>
                    </a:lnTo>
                    <a:cubicBezTo>
                      <a:pt x="181477" y="965318"/>
                      <a:pt x="276311" y="1010879"/>
                      <a:pt x="383093" y="1032094"/>
                    </a:cubicBezTo>
                    <a:lnTo>
                      <a:pt x="413320" y="1036244"/>
                    </a:lnTo>
                    <a:lnTo>
                      <a:pt x="414508" y="1036392"/>
                    </a:lnTo>
                    <a:cubicBezTo>
                      <a:pt x="478206" y="1039285"/>
                      <a:pt x="544873" y="1032361"/>
                      <a:pt x="611593" y="1014483"/>
                    </a:cubicBezTo>
                    <a:cubicBezTo>
                      <a:pt x="878479" y="942972"/>
                      <a:pt x="1056973" y="720118"/>
                      <a:pt x="1021977" y="502110"/>
                    </a:cubicBezTo>
                    <a:cubicBezTo>
                      <a:pt x="1074751" y="699065"/>
                      <a:pt x="943624" y="910323"/>
                      <a:pt x="720959" y="1010718"/>
                    </a:cubicBezTo>
                    <a:lnTo>
                      <a:pt x="660063" y="1032398"/>
                    </a:lnTo>
                    <a:lnTo>
                      <a:pt x="727625" y="1018287"/>
                    </a:lnTo>
                    <a:cubicBezTo>
                      <a:pt x="1045018" y="933242"/>
                      <a:pt x="1258337" y="672116"/>
                      <a:pt x="1218079" y="417921"/>
                    </a:cubicBezTo>
                    <a:cubicBezTo>
                      <a:pt x="1288364" y="680230"/>
                      <a:pt x="1073270" y="965775"/>
                      <a:pt x="737651" y="1055704"/>
                    </a:cubicBezTo>
                    <a:lnTo>
                      <a:pt x="695695" y="1063901"/>
                    </a:lnTo>
                    <a:lnTo>
                      <a:pt x="696914" y="1063837"/>
                    </a:lnTo>
                    <a:cubicBezTo>
                      <a:pt x="742232" y="1058237"/>
                      <a:pt x="788151" y="1049355"/>
                      <a:pt x="834178" y="1037022"/>
                    </a:cubicBezTo>
                    <a:cubicBezTo>
                      <a:pt x="1202388" y="938360"/>
                      <a:pt x="1454272" y="651882"/>
                      <a:pt x="1413295" y="378367"/>
                    </a:cubicBezTo>
                    <a:cubicBezTo>
                      <a:pt x="1488756" y="659991"/>
                      <a:pt x="1234294" y="972867"/>
                      <a:pt x="844940" y="1077195"/>
                    </a:cubicBezTo>
                    <a:lnTo>
                      <a:pt x="706627" y="1102682"/>
                    </a:lnTo>
                    <a:lnTo>
                      <a:pt x="814028" y="1095238"/>
                    </a:lnTo>
                    <a:cubicBezTo>
                      <a:pt x="866292" y="1088206"/>
                      <a:pt x="919323" y="1077643"/>
                      <a:pt x="972554" y="1063379"/>
                    </a:cubicBezTo>
                    <a:cubicBezTo>
                      <a:pt x="1398411" y="949271"/>
                      <a:pt x="1694713" y="636546"/>
                      <a:pt x="1653796" y="344378"/>
                    </a:cubicBezTo>
                    <a:cubicBezTo>
                      <a:pt x="1734200" y="644450"/>
                      <a:pt x="1434332" y="985522"/>
                      <a:pt x="984023" y="1106182"/>
                    </a:cubicBezTo>
                    <a:cubicBezTo>
                      <a:pt x="702581" y="1181595"/>
                      <a:pt x="428982" y="1153060"/>
                      <a:pt x="243730" y="1047795"/>
                    </a:cubicBezTo>
                    <a:lnTo>
                      <a:pt x="157528" y="985541"/>
                    </a:lnTo>
                    <a:lnTo>
                      <a:pt x="148329" y="980437"/>
                    </a:lnTo>
                    <a:cubicBezTo>
                      <a:pt x="75802" y="930152"/>
                      <a:pt x="22619" y="860356"/>
                      <a:pt x="1" y="775947"/>
                    </a:cubicBezTo>
                    <a:lnTo>
                      <a:pt x="4" y="775947"/>
                    </a:lnTo>
                    <a:cubicBezTo>
                      <a:pt x="9841" y="801734"/>
                      <a:pt x="22605" y="825919"/>
                      <a:pt x="37932" y="848360"/>
                    </a:cubicBezTo>
                    <a:lnTo>
                      <a:pt x="56422" y="869850"/>
                    </a:lnTo>
                    <a:lnTo>
                      <a:pt x="45176" y="855100"/>
                    </a:lnTo>
                    <a:lnTo>
                      <a:pt x="10569" y="773311"/>
                    </a:lnTo>
                    <a:lnTo>
                      <a:pt x="3118" y="762751"/>
                    </a:lnTo>
                    <a:lnTo>
                      <a:pt x="558" y="761569"/>
                    </a:lnTo>
                    <a:lnTo>
                      <a:pt x="1" y="761619"/>
                    </a:lnTo>
                    <a:lnTo>
                      <a:pt x="0" y="761620"/>
                    </a:lnTo>
                    <a:lnTo>
                      <a:pt x="265" y="761434"/>
                    </a:lnTo>
                    <a:lnTo>
                      <a:pt x="2" y="761312"/>
                    </a:lnTo>
                    <a:lnTo>
                      <a:pt x="455" y="761301"/>
                    </a:lnTo>
                    <a:lnTo>
                      <a:pt x="1552" y="760532"/>
                    </a:lnTo>
                    <a:lnTo>
                      <a:pt x="2" y="758336"/>
                    </a:lnTo>
                    <a:lnTo>
                      <a:pt x="2637" y="759770"/>
                    </a:lnTo>
                    <a:lnTo>
                      <a:pt x="4336" y="758578"/>
                    </a:lnTo>
                    <a:lnTo>
                      <a:pt x="3317" y="756170"/>
                    </a:lnTo>
                    <a:lnTo>
                      <a:pt x="3319" y="756169"/>
                    </a:lnTo>
                    <a:lnTo>
                      <a:pt x="4561" y="758421"/>
                    </a:lnTo>
                    <a:lnTo>
                      <a:pt x="7849" y="756115"/>
                    </a:lnTo>
                    <a:lnTo>
                      <a:pt x="2696" y="743582"/>
                    </a:lnTo>
                    <a:lnTo>
                      <a:pt x="8929" y="755356"/>
                    </a:lnTo>
                    <a:lnTo>
                      <a:pt x="98094" y="692806"/>
                    </a:lnTo>
                    <a:cubicBezTo>
                      <a:pt x="184636" y="613614"/>
                      <a:pt x="234958" y="505754"/>
                      <a:pt x="234959" y="391445"/>
                    </a:cubicBezTo>
                    <a:cubicBezTo>
                      <a:pt x="234959" y="239032"/>
                      <a:pt x="145498" y="98086"/>
                      <a:pt x="1" y="21270"/>
                    </a:cubicBezTo>
                    <a:cubicBezTo>
                      <a:pt x="225963" y="21270"/>
                      <a:pt x="409143" y="187002"/>
                      <a:pt x="409143" y="391444"/>
                    </a:cubicBezTo>
                    <a:cubicBezTo>
                      <a:pt x="409143" y="570331"/>
                      <a:pt x="268896" y="719582"/>
                      <a:pt x="82458" y="754099"/>
                    </a:cubicBezTo>
                    <a:lnTo>
                      <a:pt x="11681" y="760554"/>
                    </a:lnTo>
                    <a:lnTo>
                      <a:pt x="11924" y="761013"/>
                    </a:lnTo>
                    <a:lnTo>
                      <a:pt x="72165" y="759499"/>
                    </a:lnTo>
                    <a:cubicBezTo>
                      <a:pt x="237811" y="744731"/>
                      <a:pt x="382208" y="657286"/>
                      <a:pt x="461384" y="520149"/>
                    </a:cubicBezTo>
                    <a:cubicBezTo>
                      <a:pt x="551871" y="363421"/>
                      <a:pt x="543556" y="165371"/>
                      <a:pt x="43954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4" name="フリーフォーム 1343"/>
              <p:cNvSpPr/>
              <p:nvPr/>
            </p:nvSpPr>
            <p:spPr>
              <a:xfrm>
                <a:off x="3189819" y="431801"/>
                <a:ext cx="1666830" cy="1014146"/>
              </a:xfrm>
              <a:custGeom>
                <a:avLst/>
                <a:gdLst>
                  <a:gd name="connsiteX0" fmla="*/ 1612707 w 1666830"/>
                  <a:gd name="connsiteY0" fmla="*/ 835024 h 1148616"/>
                  <a:gd name="connsiteX1" fmla="*/ 1610422 w 1666830"/>
                  <a:gd name="connsiteY1" fmla="*/ 838263 h 1148616"/>
                  <a:gd name="connsiteX2" fmla="*/ 1611642 w 1666830"/>
                  <a:gd name="connsiteY2" fmla="*/ 836868 h 1148616"/>
                  <a:gd name="connsiteX3" fmla="*/ 1646122 w 1666830"/>
                  <a:gd name="connsiteY3" fmla="*/ 787676 h 1148616"/>
                  <a:gd name="connsiteX4" fmla="*/ 1645840 w 1666830"/>
                  <a:gd name="connsiteY4" fmla="*/ 788076 h 1148616"/>
                  <a:gd name="connsiteX5" fmla="*/ 1645660 w 1666830"/>
                  <a:gd name="connsiteY5" fmla="*/ 788512 h 1148616"/>
                  <a:gd name="connsiteX6" fmla="*/ 1661416 w 1666830"/>
                  <a:gd name="connsiteY6" fmla="*/ 761126 h 1148616"/>
                  <a:gd name="connsiteX7" fmla="*/ 1661395 w 1666830"/>
                  <a:gd name="connsiteY7" fmla="*/ 761176 h 1148616"/>
                  <a:gd name="connsiteX8" fmla="*/ 1661601 w 1666830"/>
                  <a:gd name="connsiteY8" fmla="*/ 761181 h 1148616"/>
                  <a:gd name="connsiteX9" fmla="*/ 1661661 w 1666830"/>
                  <a:gd name="connsiteY9" fmla="*/ 761149 h 1148616"/>
                  <a:gd name="connsiteX10" fmla="*/ 1657083 w 1666830"/>
                  <a:gd name="connsiteY10" fmla="*/ 760731 h 1148616"/>
                  <a:gd name="connsiteX11" fmla="*/ 1656946 w 1666830"/>
                  <a:gd name="connsiteY11" fmla="*/ 761064 h 1148616"/>
                  <a:gd name="connsiteX12" fmla="*/ 1660756 w 1666830"/>
                  <a:gd name="connsiteY12" fmla="*/ 761160 h 1148616"/>
                  <a:gd name="connsiteX13" fmla="*/ 1660805 w 1666830"/>
                  <a:gd name="connsiteY13" fmla="*/ 761070 h 1148616"/>
                  <a:gd name="connsiteX14" fmla="*/ 1227284 w 1666830"/>
                  <a:gd name="connsiteY14" fmla="*/ 0 h 1148616"/>
                  <a:gd name="connsiteX15" fmla="*/ 1205446 w 1666830"/>
                  <a:gd name="connsiteY15" fmla="*/ 520149 h 1148616"/>
                  <a:gd name="connsiteX16" fmla="*/ 1594665 w 1666830"/>
                  <a:gd name="connsiteY16" fmla="*/ 759499 h 1148616"/>
                  <a:gd name="connsiteX17" fmla="*/ 1654906 w 1666830"/>
                  <a:gd name="connsiteY17" fmla="*/ 761013 h 1148616"/>
                  <a:gd name="connsiteX18" fmla="*/ 1655149 w 1666830"/>
                  <a:gd name="connsiteY18" fmla="*/ 760554 h 1148616"/>
                  <a:gd name="connsiteX19" fmla="*/ 1584372 w 1666830"/>
                  <a:gd name="connsiteY19" fmla="*/ 754099 h 1148616"/>
                  <a:gd name="connsiteX20" fmla="*/ 1257687 w 1666830"/>
                  <a:gd name="connsiteY20" fmla="*/ 391444 h 1148616"/>
                  <a:gd name="connsiteX21" fmla="*/ 1666829 w 1666830"/>
                  <a:gd name="connsiteY21" fmla="*/ 21270 h 1148616"/>
                  <a:gd name="connsiteX22" fmla="*/ 1431871 w 1666830"/>
                  <a:gd name="connsiteY22" fmla="*/ 391445 h 1148616"/>
                  <a:gd name="connsiteX23" fmla="*/ 1568736 w 1666830"/>
                  <a:gd name="connsiteY23" fmla="*/ 692806 h 1148616"/>
                  <a:gd name="connsiteX24" fmla="*/ 1657901 w 1666830"/>
                  <a:gd name="connsiteY24" fmla="*/ 755356 h 1148616"/>
                  <a:gd name="connsiteX25" fmla="*/ 1664134 w 1666830"/>
                  <a:gd name="connsiteY25" fmla="*/ 743582 h 1148616"/>
                  <a:gd name="connsiteX26" fmla="*/ 1658981 w 1666830"/>
                  <a:gd name="connsiteY26" fmla="*/ 756115 h 1148616"/>
                  <a:gd name="connsiteX27" fmla="*/ 1662269 w 1666830"/>
                  <a:gd name="connsiteY27" fmla="*/ 758421 h 1148616"/>
                  <a:gd name="connsiteX28" fmla="*/ 1663511 w 1666830"/>
                  <a:gd name="connsiteY28" fmla="*/ 756169 h 1148616"/>
                  <a:gd name="connsiteX29" fmla="*/ 1663513 w 1666830"/>
                  <a:gd name="connsiteY29" fmla="*/ 756170 h 1148616"/>
                  <a:gd name="connsiteX30" fmla="*/ 1662494 w 1666830"/>
                  <a:gd name="connsiteY30" fmla="*/ 758578 h 1148616"/>
                  <a:gd name="connsiteX31" fmla="*/ 1664193 w 1666830"/>
                  <a:gd name="connsiteY31" fmla="*/ 759770 h 1148616"/>
                  <a:gd name="connsiteX32" fmla="*/ 1666828 w 1666830"/>
                  <a:gd name="connsiteY32" fmla="*/ 758336 h 1148616"/>
                  <a:gd name="connsiteX33" fmla="*/ 1665278 w 1666830"/>
                  <a:gd name="connsiteY33" fmla="*/ 760532 h 1148616"/>
                  <a:gd name="connsiteX34" fmla="*/ 1666375 w 1666830"/>
                  <a:gd name="connsiteY34" fmla="*/ 761301 h 1148616"/>
                  <a:gd name="connsiteX35" fmla="*/ 1666828 w 1666830"/>
                  <a:gd name="connsiteY35" fmla="*/ 761312 h 1148616"/>
                  <a:gd name="connsiteX36" fmla="*/ 1666565 w 1666830"/>
                  <a:gd name="connsiteY36" fmla="*/ 761434 h 1148616"/>
                  <a:gd name="connsiteX37" fmla="*/ 1666830 w 1666830"/>
                  <a:gd name="connsiteY37" fmla="*/ 761620 h 1148616"/>
                  <a:gd name="connsiteX38" fmla="*/ 1666829 w 1666830"/>
                  <a:gd name="connsiteY38" fmla="*/ 761619 h 1148616"/>
                  <a:gd name="connsiteX39" fmla="*/ 1666272 w 1666830"/>
                  <a:gd name="connsiteY39" fmla="*/ 761569 h 1148616"/>
                  <a:gd name="connsiteX40" fmla="*/ 1663712 w 1666830"/>
                  <a:gd name="connsiteY40" fmla="*/ 762751 h 1148616"/>
                  <a:gd name="connsiteX41" fmla="*/ 1656261 w 1666830"/>
                  <a:gd name="connsiteY41" fmla="*/ 773311 h 1148616"/>
                  <a:gd name="connsiteX42" fmla="*/ 1621654 w 1666830"/>
                  <a:gd name="connsiteY42" fmla="*/ 855100 h 1148616"/>
                  <a:gd name="connsiteX43" fmla="*/ 1610408 w 1666830"/>
                  <a:gd name="connsiteY43" fmla="*/ 869850 h 1148616"/>
                  <a:gd name="connsiteX44" fmla="*/ 1628898 w 1666830"/>
                  <a:gd name="connsiteY44" fmla="*/ 848360 h 1148616"/>
                  <a:gd name="connsiteX45" fmla="*/ 1666826 w 1666830"/>
                  <a:gd name="connsiteY45" fmla="*/ 775947 h 1148616"/>
                  <a:gd name="connsiteX46" fmla="*/ 1666829 w 1666830"/>
                  <a:gd name="connsiteY46" fmla="*/ 775947 h 1148616"/>
                  <a:gd name="connsiteX47" fmla="*/ 1518501 w 1666830"/>
                  <a:gd name="connsiteY47" fmla="*/ 980437 h 1148616"/>
                  <a:gd name="connsiteX48" fmla="*/ 1509302 w 1666830"/>
                  <a:gd name="connsiteY48" fmla="*/ 985541 h 1148616"/>
                  <a:gd name="connsiteX49" fmla="*/ 1423100 w 1666830"/>
                  <a:gd name="connsiteY49" fmla="*/ 1047795 h 1148616"/>
                  <a:gd name="connsiteX50" fmla="*/ 682807 w 1666830"/>
                  <a:gd name="connsiteY50" fmla="*/ 1106182 h 1148616"/>
                  <a:gd name="connsiteX51" fmla="*/ 13035 w 1666830"/>
                  <a:gd name="connsiteY51" fmla="*/ 344378 h 1148616"/>
                  <a:gd name="connsiteX52" fmla="*/ 694276 w 1666830"/>
                  <a:gd name="connsiteY52" fmla="*/ 1063379 h 1148616"/>
                  <a:gd name="connsiteX53" fmla="*/ 852802 w 1666830"/>
                  <a:gd name="connsiteY53" fmla="*/ 1095238 h 1148616"/>
                  <a:gd name="connsiteX54" fmla="*/ 960203 w 1666830"/>
                  <a:gd name="connsiteY54" fmla="*/ 1102682 h 1148616"/>
                  <a:gd name="connsiteX55" fmla="*/ 821890 w 1666830"/>
                  <a:gd name="connsiteY55" fmla="*/ 1077195 h 1148616"/>
                  <a:gd name="connsiteX56" fmla="*/ 253535 w 1666830"/>
                  <a:gd name="connsiteY56" fmla="*/ 378367 h 1148616"/>
                  <a:gd name="connsiteX57" fmla="*/ 832652 w 1666830"/>
                  <a:gd name="connsiteY57" fmla="*/ 1037022 h 1148616"/>
                  <a:gd name="connsiteX58" fmla="*/ 969917 w 1666830"/>
                  <a:gd name="connsiteY58" fmla="*/ 1063837 h 1148616"/>
                  <a:gd name="connsiteX59" fmla="*/ 971135 w 1666830"/>
                  <a:gd name="connsiteY59" fmla="*/ 1063901 h 1148616"/>
                  <a:gd name="connsiteX60" fmla="*/ 929179 w 1666830"/>
                  <a:gd name="connsiteY60" fmla="*/ 1055704 h 1148616"/>
                  <a:gd name="connsiteX61" fmla="*/ 448751 w 1666830"/>
                  <a:gd name="connsiteY61" fmla="*/ 417921 h 1148616"/>
                  <a:gd name="connsiteX62" fmla="*/ 939205 w 1666830"/>
                  <a:gd name="connsiteY62" fmla="*/ 1018287 h 1148616"/>
                  <a:gd name="connsiteX63" fmla="*/ 1006767 w 1666830"/>
                  <a:gd name="connsiteY63" fmla="*/ 1032398 h 1148616"/>
                  <a:gd name="connsiteX64" fmla="*/ 945871 w 1666830"/>
                  <a:gd name="connsiteY64" fmla="*/ 1010718 h 1148616"/>
                  <a:gd name="connsiteX65" fmla="*/ 644853 w 1666830"/>
                  <a:gd name="connsiteY65" fmla="*/ 502110 h 1148616"/>
                  <a:gd name="connsiteX66" fmla="*/ 1055237 w 1666830"/>
                  <a:gd name="connsiteY66" fmla="*/ 1014483 h 1148616"/>
                  <a:gd name="connsiteX67" fmla="*/ 1252322 w 1666830"/>
                  <a:gd name="connsiteY67" fmla="*/ 1036392 h 1148616"/>
                  <a:gd name="connsiteX68" fmla="*/ 1253510 w 1666830"/>
                  <a:gd name="connsiteY68" fmla="*/ 1036244 h 1148616"/>
                  <a:gd name="connsiteX69" fmla="*/ 1283738 w 1666830"/>
                  <a:gd name="connsiteY69" fmla="*/ 1032094 h 1148616"/>
                  <a:gd name="connsiteX70" fmla="*/ 1556587 w 1666830"/>
                  <a:gd name="connsiteY70" fmla="*/ 899827 h 1148616"/>
                  <a:gd name="connsiteX71" fmla="*/ 1604120 w 1666830"/>
                  <a:gd name="connsiteY71" fmla="*/ 845469 h 1148616"/>
                  <a:gd name="connsiteX72" fmla="*/ 1547481 w 1666830"/>
                  <a:gd name="connsiteY72" fmla="*/ 902027 h 1148616"/>
                  <a:gd name="connsiteX73" fmla="*/ 1022337 w 1666830"/>
                  <a:gd name="connsiteY73" fmla="*/ 966034 h 1148616"/>
                  <a:gd name="connsiteX74" fmla="*/ 879964 w 1666830"/>
                  <a:gd name="connsiteY74" fmla="*/ 304039 h 1148616"/>
                  <a:gd name="connsiteX75" fmla="*/ 1129220 w 1666830"/>
                  <a:gd name="connsiteY75" fmla="*/ 780907 h 1148616"/>
                  <a:gd name="connsiteX76" fmla="*/ 1481698 w 1666830"/>
                  <a:gd name="connsiteY76" fmla="*/ 834004 h 1148616"/>
                  <a:gd name="connsiteX77" fmla="*/ 1568776 w 1666830"/>
                  <a:gd name="connsiteY77" fmla="*/ 804883 h 1148616"/>
                  <a:gd name="connsiteX78" fmla="*/ 1577572 w 1666830"/>
                  <a:gd name="connsiteY78" fmla="*/ 802533 h 1148616"/>
                  <a:gd name="connsiteX79" fmla="*/ 1582216 w 1666830"/>
                  <a:gd name="connsiteY79" fmla="*/ 800388 h 1148616"/>
                  <a:gd name="connsiteX80" fmla="*/ 1601299 w 1666830"/>
                  <a:gd name="connsiteY80" fmla="*/ 794006 h 1148616"/>
                  <a:gd name="connsiteX81" fmla="*/ 1630758 w 1666830"/>
                  <a:gd name="connsiteY81" fmla="*/ 777970 h 1148616"/>
                  <a:gd name="connsiteX82" fmla="*/ 1582216 w 1666830"/>
                  <a:gd name="connsiteY82" fmla="*/ 800388 h 1148616"/>
                  <a:gd name="connsiteX83" fmla="*/ 1568776 w 1666830"/>
                  <a:gd name="connsiteY83" fmla="*/ 804883 h 1148616"/>
                  <a:gd name="connsiteX84" fmla="*/ 1497316 w 1666830"/>
                  <a:gd name="connsiteY84" fmla="*/ 823976 h 1148616"/>
                  <a:gd name="connsiteX85" fmla="*/ 1026331 w 1666830"/>
                  <a:gd name="connsiteY85" fmla="*/ 623561 h 1148616"/>
                  <a:gd name="connsiteX86" fmla="*/ 1227284 w 1666830"/>
                  <a:gd name="connsiteY86" fmla="*/ 0 h 1148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66830" h="1148616">
                    <a:moveTo>
                      <a:pt x="1612707" y="835024"/>
                    </a:moveTo>
                    <a:lnTo>
                      <a:pt x="1610422" y="838263"/>
                    </a:lnTo>
                    <a:lnTo>
                      <a:pt x="1611642" y="836868"/>
                    </a:lnTo>
                    <a:close/>
                    <a:moveTo>
                      <a:pt x="1646122" y="787676"/>
                    </a:moveTo>
                    <a:lnTo>
                      <a:pt x="1645840" y="788076"/>
                    </a:lnTo>
                    <a:lnTo>
                      <a:pt x="1645660" y="788512"/>
                    </a:lnTo>
                    <a:close/>
                    <a:moveTo>
                      <a:pt x="1661416" y="761126"/>
                    </a:moveTo>
                    <a:lnTo>
                      <a:pt x="1661395" y="761176"/>
                    </a:lnTo>
                    <a:lnTo>
                      <a:pt x="1661601" y="761181"/>
                    </a:lnTo>
                    <a:lnTo>
                      <a:pt x="1661661" y="761149"/>
                    </a:lnTo>
                    <a:close/>
                    <a:moveTo>
                      <a:pt x="1657083" y="760731"/>
                    </a:moveTo>
                    <a:lnTo>
                      <a:pt x="1656946" y="761064"/>
                    </a:lnTo>
                    <a:lnTo>
                      <a:pt x="1660756" y="761160"/>
                    </a:lnTo>
                    <a:lnTo>
                      <a:pt x="1660805" y="761070"/>
                    </a:lnTo>
                    <a:close/>
                    <a:moveTo>
                      <a:pt x="1227284" y="0"/>
                    </a:moveTo>
                    <a:cubicBezTo>
                      <a:pt x="1123274" y="165371"/>
                      <a:pt x="1114959" y="363421"/>
                      <a:pt x="1205446" y="520149"/>
                    </a:cubicBezTo>
                    <a:cubicBezTo>
                      <a:pt x="1284622" y="657286"/>
                      <a:pt x="1429019" y="744731"/>
                      <a:pt x="1594665" y="759499"/>
                    </a:cubicBezTo>
                    <a:lnTo>
                      <a:pt x="1654906" y="761013"/>
                    </a:lnTo>
                    <a:lnTo>
                      <a:pt x="1655149" y="760554"/>
                    </a:lnTo>
                    <a:lnTo>
                      <a:pt x="1584372" y="754099"/>
                    </a:lnTo>
                    <a:cubicBezTo>
                      <a:pt x="1397934" y="719582"/>
                      <a:pt x="1257687" y="570331"/>
                      <a:pt x="1257687" y="391444"/>
                    </a:cubicBezTo>
                    <a:cubicBezTo>
                      <a:pt x="1257687" y="187002"/>
                      <a:pt x="1440867" y="21270"/>
                      <a:pt x="1666829" y="21270"/>
                    </a:cubicBezTo>
                    <a:cubicBezTo>
                      <a:pt x="1521332" y="98086"/>
                      <a:pt x="1431871" y="239032"/>
                      <a:pt x="1431871" y="391445"/>
                    </a:cubicBezTo>
                    <a:cubicBezTo>
                      <a:pt x="1431872" y="505754"/>
                      <a:pt x="1482194" y="613614"/>
                      <a:pt x="1568736" y="692806"/>
                    </a:cubicBezTo>
                    <a:lnTo>
                      <a:pt x="1657901" y="755356"/>
                    </a:lnTo>
                    <a:lnTo>
                      <a:pt x="1664134" y="743582"/>
                    </a:lnTo>
                    <a:lnTo>
                      <a:pt x="1658981" y="756115"/>
                    </a:lnTo>
                    <a:lnTo>
                      <a:pt x="1662269" y="758421"/>
                    </a:lnTo>
                    <a:lnTo>
                      <a:pt x="1663511" y="756169"/>
                    </a:lnTo>
                    <a:lnTo>
                      <a:pt x="1663513" y="756170"/>
                    </a:lnTo>
                    <a:lnTo>
                      <a:pt x="1662494" y="758578"/>
                    </a:lnTo>
                    <a:lnTo>
                      <a:pt x="1664193" y="759770"/>
                    </a:lnTo>
                    <a:lnTo>
                      <a:pt x="1666828" y="758336"/>
                    </a:lnTo>
                    <a:lnTo>
                      <a:pt x="1665278" y="760532"/>
                    </a:lnTo>
                    <a:lnTo>
                      <a:pt x="1666375" y="761301"/>
                    </a:lnTo>
                    <a:lnTo>
                      <a:pt x="1666828" y="761312"/>
                    </a:lnTo>
                    <a:lnTo>
                      <a:pt x="1666565" y="761434"/>
                    </a:lnTo>
                    <a:lnTo>
                      <a:pt x="1666830" y="761620"/>
                    </a:lnTo>
                    <a:lnTo>
                      <a:pt x="1666829" y="761619"/>
                    </a:lnTo>
                    <a:lnTo>
                      <a:pt x="1666272" y="761569"/>
                    </a:lnTo>
                    <a:lnTo>
                      <a:pt x="1663712" y="762751"/>
                    </a:lnTo>
                    <a:lnTo>
                      <a:pt x="1656261" y="773311"/>
                    </a:lnTo>
                    <a:lnTo>
                      <a:pt x="1621654" y="855100"/>
                    </a:lnTo>
                    <a:lnTo>
                      <a:pt x="1610408" y="869850"/>
                    </a:lnTo>
                    <a:lnTo>
                      <a:pt x="1628898" y="848360"/>
                    </a:lnTo>
                    <a:cubicBezTo>
                      <a:pt x="1644225" y="825919"/>
                      <a:pt x="1656989" y="801734"/>
                      <a:pt x="1666826" y="775947"/>
                    </a:cubicBezTo>
                    <a:lnTo>
                      <a:pt x="1666829" y="775947"/>
                    </a:lnTo>
                    <a:cubicBezTo>
                      <a:pt x="1644211" y="860356"/>
                      <a:pt x="1591028" y="930152"/>
                      <a:pt x="1518501" y="980437"/>
                    </a:cubicBezTo>
                    <a:lnTo>
                      <a:pt x="1509302" y="985541"/>
                    </a:lnTo>
                    <a:lnTo>
                      <a:pt x="1423100" y="1047795"/>
                    </a:lnTo>
                    <a:cubicBezTo>
                      <a:pt x="1237848" y="1153060"/>
                      <a:pt x="964249" y="1181595"/>
                      <a:pt x="682807" y="1106182"/>
                    </a:cubicBezTo>
                    <a:cubicBezTo>
                      <a:pt x="232498" y="985522"/>
                      <a:pt x="-67369" y="644450"/>
                      <a:pt x="13035" y="344378"/>
                    </a:cubicBezTo>
                    <a:cubicBezTo>
                      <a:pt x="-27882" y="636546"/>
                      <a:pt x="268419" y="949271"/>
                      <a:pt x="694276" y="1063379"/>
                    </a:cubicBezTo>
                    <a:cubicBezTo>
                      <a:pt x="747508" y="1077643"/>
                      <a:pt x="800538" y="1088206"/>
                      <a:pt x="852802" y="1095238"/>
                    </a:cubicBezTo>
                    <a:lnTo>
                      <a:pt x="960203" y="1102682"/>
                    </a:lnTo>
                    <a:lnTo>
                      <a:pt x="821890" y="1077195"/>
                    </a:lnTo>
                    <a:cubicBezTo>
                      <a:pt x="432536" y="972867"/>
                      <a:pt x="178074" y="659991"/>
                      <a:pt x="253535" y="378367"/>
                    </a:cubicBezTo>
                    <a:cubicBezTo>
                      <a:pt x="212558" y="651882"/>
                      <a:pt x="464442" y="938360"/>
                      <a:pt x="832652" y="1037022"/>
                    </a:cubicBezTo>
                    <a:cubicBezTo>
                      <a:pt x="878679" y="1049355"/>
                      <a:pt x="924599" y="1058237"/>
                      <a:pt x="969917" y="1063837"/>
                    </a:cubicBezTo>
                    <a:lnTo>
                      <a:pt x="971135" y="1063901"/>
                    </a:lnTo>
                    <a:lnTo>
                      <a:pt x="929179" y="1055704"/>
                    </a:lnTo>
                    <a:cubicBezTo>
                      <a:pt x="593561" y="965775"/>
                      <a:pt x="378466" y="680230"/>
                      <a:pt x="448751" y="417921"/>
                    </a:cubicBezTo>
                    <a:cubicBezTo>
                      <a:pt x="408493" y="672116"/>
                      <a:pt x="621812" y="933242"/>
                      <a:pt x="939205" y="1018287"/>
                    </a:cubicBezTo>
                    <a:lnTo>
                      <a:pt x="1006767" y="1032398"/>
                    </a:lnTo>
                    <a:lnTo>
                      <a:pt x="945871" y="1010718"/>
                    </a:lnTo>
                    <a:cubicBezTo>
                      <a:pt x="723206" y="910323"/>
                      <a:pt x="592079" y="699065"/>
                      <a:pt x="644853" y="502110"/>
                    </a:cubicBezTo>
                    <a:cubicBezTo>
                      <a:pt x="609857" y="720118"/>
                      <a:pt x="788351" y="942972"/>
                      <a:pt x="1055237" y="1014483"/>
                    </a:cubicBezTo>
                    <a:cubicBezTo>
                      <a:pt x="1121957" y="1032361"/>
                      <a:pt x="1188624" y="1039285"/>
                      <a:pt x="1252322" y="1036392"/>
                    </a:cubicBezTo>
                    <a:lnTo>
                      <a:pt x="1253510" y="1036244"/>
                    </a:lnTo>
                    <a:lnTo>
                      <a:pt x="1283738" y="1032094"/>
                    </a:lnTo>
                    <a:cubicBezTo>
                      <a:pt x="1390519" y="1010879"/>
                      <a:pt x="1485353" y="965318"/>
                      <a:pt x="1556587" y="899827"/>
                    </a:cubicBezTo>
                    <a:lnTo>
                      <a:pt x="1604120" y="845469"/>
                    </a:lnTo>
                    <a:lnTo>
                      <a:pt x="1547481" y="902027"/>
                    </a:lnTo>
                    <a:cubicBezTo>
                      <a:pt x="1396829" y="1030084"/>
                      <a:pt x="1188697" y="1062082"/>
                      <a:pt x="1022337" y="966034"/>
                    </a:cubicBezTo>
                    <a:cubicBezTo>
                      <a:pt x="805051" y="840583"/>
                      <a:pt x="741308" y="544198"/>
                      <a:pt x="879964" y="304039"/>
                    </a:cubicBezTo>
                    <a:cubicBezTo>
                      <a:pt x="872326" y="505813"/>
                      <a:pt x="967232" y="687384"/>
                      <a:pt x="1129220" y="780907"/>
                    </a:cubicBezTo>
                    <a:cubicBezTo>
                      <a:pt x="1235525" y="842283"/>
                      <a:pt x="1360224" y="859679"/>
                      <a:pt x="1481698" y="834004"/>
                    </a:cubicBezTo>
                    <a:lnTo>
                      <a:pt x="1568776" y="804883"/>
                    </a:lnTo>
                    <a:lnTo>
                      <a:pt x="1577572" y="802533"/>
                    </a:lnTo>
                    <a:lnTo>
                      <a:pt x="1582216" y="800388"/>
                    </a:lnTo>
                    <a:lnTo>
                      <a:pt x="1601299" y="794006"/>
                    </a:lnTo>
                    <a:lnTo>
                      <a:pt x="1630758" y="777970"/>
                    </a:lnTo>
                    <a:lnTo>
                      <a:pt x="1582216" y="800388"/>
                    </a:lnTo>
                    <a:lnTo>
                      <a:pt x="1568776" y="804883"/>
                    </a:lnTo>
                    <a:lnTo>
                      <a:pt x="1497316" y="823976"/>
                    </a:lnTo>
                    <a:cubicBezTo>
                      <a:pt x="1309135" y="858396"/>
                      <a:pt x="1119260" y="784519"/>
                      <a:pt x="1026331" y="623561"/>
                    </a:cubicBezTo>
                    <a:cubicBezTo>
                      <a:pt x="904955" y="413331"/>
                      <a:pt x="994924" y="134153"/>
                      <a:pt x="122728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45" name="グループ化 1344"/>
              <p:cNvGrpSpPr/>
              <p:nvPr/>
            </p:nvGrpSpPr>
            <p:grpSpPr>
              <a:xfrm>
                <a:off x="3165800" y="511268"/>
                <a:ext cx="1735820" cy="566487"/>
                <a:chOff x="3165800" y="2136868"/>
                <a:chExt cx="1735820" cy="566487"/>
              </a:xfrm>
            </p:grpSpPr>
            <p:sp>
              <p:nvSpPr>
                <p:cNvPr id="1361" name="円/楕円 1360"/>
                <p:cNvSpPr/>
                <p:nvPr/>
              </p:nvSpPr>
              <p:spPr>
                <a:xfrm>
                  <a:off x="3165800" y="2205354"/>
                  <a:ext cx="113818" cy="113818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2" name="円/楕円 1361"/>
                <p:cNvSpPr/>
                <p:nvPr/>
              </p:nvSpPr>
              <p:spPr>
                <a:xfrm>
                  <a:off x="3436573" y="23012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3" name="円/楕円 1362"/>
                <p:cNvSpPr/>
                <p:nvPr/>
              </p:nvSpPr>
              <p:spPr>
                <a:xfrm>
                  <a:off x="3296873" y="2479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4" name="円/楕円 1363"/>
                <p:cNvSpPr/>
                <p:nvPr/>
              </p:nvSpPr>
              <p:spPr>
                <a:xfrm>
                  <a:off x="3509598" y="2507674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5" name="円/楕円 1364"/>
                <p:cNvSpPr/>
                <p:nvPr/>
              </p:nvSpPr>
              <p:spPr>
                <a:xfrm>
                  <a:off x="3734796" y="23527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6" name="円/楕円 1365"/>
                <p:cNvSpPr/>
                <p:nvPr/>
              </p:nvSpPr>
              <p:spPr>
                <a:xfrm>
                  <a:off x="3800128" y="24362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7" name="円/楕円 1366"/>
                <p:cNvSpPr/>
                <p:nvPr/>
              </p:nvSpPr>
              <p:spPr>
                <a:xfrm>
                  <a:off x="39221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8" name="円/楕円 1367"/>
                <p:cNvSpPr/>
                <p:nvPr/>
              </p:nvSpPr>
              <p:spPr>
                <a:xfrm>
                  <a:off x="3617548" y="2225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9" name="円/楕円 1368"/>
                <p:cNvSpPr/>
                <p:nvPr/>
              </p:nvSpPr>
              <p:spPr>
                <a:xfrm>
                  <a:off x="4030071" y="21368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円/楕円 1369"/>
                <p:cNvSpPr/>
                <p:nvPr/>
              </p:nvSpPr>
              <p:spPr>
                <a:xfrm>
                  <a:off x="3895378" y="22584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1" name="円/楕円 1370"/>
                <p:cNvSpPr/>
                <p:nvPr/>
              </p:nvSpPr>
              <p:spPr>
                <a:xfrm>
                  <a:off x="48365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2" name="円/楕円 1371"/>
                <p:cNvSpPr/>
                <p:nvPr/>
              </p:nvSpPr>
              <p:spPr>
                <a:xfrm>
                  <a:off x="4779371" y="251151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3" name="円/楕円 1372"/>
                <p:cNvSpPr/>
                <p:nvPr/>
              </p:nvSpPr>
              <p:spPr>
                <a:xfrm>
                  <a:off x="4855900" y="2571186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4" name="円/楕円 1373"/>
                <p:cNvSpPr/>
                <p:nvPr/>
              </p:nvSpPr>
              <p:spPr>
                <a:xfrm>
                  <a:off x="4836929" y="2657635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46" name="グループ化 1345"/>
              <p:cNvGrpSpPr/>
              <p:nvPr/>
            </p:nvGrpSpPr>
            <p:grpSpPr>
              <a:xfrm flipH="1">
                <a:off x="4921769" y="511268"/>
                <a:ext cx="1735820" cy="566487"/>
                <a:chOff x="3165800" y="2136868"/>
                <a:chExt cx="1735820" cy="566487"/>
              </a:xfrm>
            </p:grpSpPr>
            <p:sp>
              <p:nvSpPr>
                <p:cNvPr id="1347" name="円/楕円 1346"/>
                <p:cNvSpPr/>
                <p:nvPr/>
              </p:nvSpPr>
              <p:spPr>
                <a:xfrm>
                  <a:off x="3165800" y="2205354"/>
                  <a:ext cx="113818" cy="113818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8" name="円/楕円 1347"/>
                <p:cNvSpPr/>
                <p:nvPr/>
              </p:nvSpPr>
              <p:spPr>
                <a:xfrm>
                  <a:off x="3436573" y="23012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9" name="円/楕円 1348"/>
                <p:cNvSpPr/>
                <p:nvPr/>
              </p:nvSpPr>
              <p:spPr>
                <a:xfrm>
                  <a:off x="3296873" y="2479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0" name="円/楕円 1349"/>
                <p:cNvSpPr/>
                <p:nvPr/>
              </p:nvSpPr>
              <p:spPr>
                <a:xfrm>
                  <a:off x="3509598" y="2507674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1" name="円/楕円 1350"/>
                <p:cNvSpPr/>
                <p:nvPr/>
              </p:nvSpPr>
              <p:spPr>
                <a:xfrm>
                  <a:off x="3734796" y="23527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2" name="円/楕円 1351"/>
                <p:cNvSpPr/>
                <p:nvPr/>
              </p:nvSpPr>
              <p:spPr>
                <a:xfrm>
                  <a:off x="3800128" y="24362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3" name="円/楕円 1352"/>
                <p:cNvSpPr/>
                <p:nvPr/>
              </p:nvSpPr>
              <p:spPr>
                <a:xfrm>
                  <a:off x="39221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4" name="円/楕円 1353"/>
                <p:cNvSpPr/>
                <p:nvPr/>
              </p:nvSpPr>
              <p:spPr>
                <a:xfrm>
                  <a:off x="3617548" y="2225099"/>
                  <a:ext cx="74329" cy="7432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5" name="円/楕円 1354"/>
                <p:cNvSpPr/>
                <p:nvPr/>
              </p:nvSpPr>
              <p:spPr>
                <a:xfrm>
                  <a:off x="4030071" y="213686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6" name="円/楕円 1355"/>
                <p:cNvSpPr/>
                <p:nvPr/>
              </p:nvSpPr>
              <p:spPr>
                <a:xfrm>
                  <a:off x="3895378" y="2258454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7" name="円/楕円 1356"/>
                <p:cNvSpPr/>
                <p:nvPr/>
              </p:nvSpPr>
              <p:spPr>
                <a:xfrm>
                  <a:off x="4836521" y="2419443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8" name="円/楕円 1357"/>
                <p:cNvSpPr/>
                <p:nvPr/>
              </p:nvSpPr>
              <p:spPr>
                <a:xfrm>
                  <a:off x="4779371" y="2511518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9" name="円/楕円 1358"/>
                <p:cNvSpPr/>
                <p:nvPr/>
              </p:nvSpPr>
              <p:spPr>
                <a:xfrm>
                  <a:off x="4855900" y="2571186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0" name="円/楕円 1359"/>
                <p:cNvSpPr/>
                <p:nvPr/>
              </p:nvSpPr>
              <p:spPr>
                <a:xfrm>
                  <a:off x="4836929" y="2657635"/>
                  <a:ext cx="45720" cy="4572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340" name="月 1339"/>
            <p:cNvSpPr/>
            <p:nvPr/>
          </p:nvSpPr>
          <p:spPr bwMode="auto">
            <a:xfrm rot="20700000">
              <a:off x="4887379" y="1550000"/>
              <a:ext cx="143158" cy="757117"/>
            </a:xfrm>
            <a:prstGeom prst="moon">
              <a:avLst>
                <a:gd name="adj" fmla="val 28516"/>
              </a:avLst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7878324" y="5288668"/>
            <a:ext cx="1634075" cy="707902"/>
            <a:chOff x="7878324" y="5288668"/>
            <a:chExt cx="1634075" cy="707902"/>
          </a:xfrm>
        </p:grpSpPr>
        <p:sp>
          <p:nvSpPr>
            <p:cNvPr id="1405" name="台形 7"/>
            <p:cNvSpPr/>
            <p:nvPr/>
          </p:nvSpPr>
          <p:spPr bwMode="auto">
            <a:xfrm rot="10800000">
              <a:off x="8168077" y="5392403"/>
              <a:ext cx="1054028" cy="466865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台形 7"/>
            <p:cNvSpPr/>
            <p:nvPr/>
          </p:nvSpPr>
          <p:spPr bwMode="auto">
            <a:xfrm rot="10800000">
              <a:off x="7878324" y="5288668"/>
              <a:ext cx="1634075" cy="707901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台形 1403"/>
            <p:cNvSpPr/>
            <p:nvPr/>
          </p:nvSpPr>
          <p:spPr>
            <a:xfrm rot="10800000">
              <a:off x="8583369" y="5715730"/>
              <a:ext cx="223446" cy="280840"/>
            </a:xfrm>
            <a:prstGeom prst="trapezoid">
              <a:avLst>
                <a:gd name="adj" fmla="val 3352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033120" y="1414802"/>
            <a:ext cx="1584634" cy="847708"/>
            <a:chOff x="6033120" y="1414802"/>
            <a:chExt cx="1584634" cy="847708"/>
          </a:xfrm>
        </p:grpSpPr>
        <p:grpSp>
          <p:nvGrpSpPr>
            <p:cNvPr id="690" name="グループ化 689"/>
            <p:cNvGrpSpPr/>
            <p:nvPr/>
          </p:nvGrpSpPr>
          <p:grpSpPr>
            <a:xfrm>
              <a:off x="6033120" y="1414802"/>
              <a:ext cx="1584634" cy="470877"/>
              <a:chOff x="-495809" y="1316767"/>
              <a:chExt cx="6312273" cy="1875702"/>
            </a:xfrm>
          </p:grpSpPr>
          <p:sp>
            <p:nvSpPr>
              <p:cNvPr id="691" name="フリーフォーム 690"/>
              <p:cNvSpPr/>
              <p:nvPr/>
            </p:nvSpPr>
            <p:spPr>
              <a:xfrm rot="4500000" flipH="1">
                <a:off x="3861000" y="1088911"/>
                <a:ext cx="1141825" cy="2389252"/>
              </a:xfrm>
              <a:custGeom>
                <a:avLst/>
                <a:gdLst>
                  <a:gd name="connsiteX0" fmla="*/ 1656341 w 1656341"/>
                  <a:gd name="connsiteY0" fmla="*/ 551029 h 2480026"/>
                  <a:gd name="connsiteX1" fmla="*/ 754317 w 1656341"/>
                  <a:gd name="connsiteY1" fmla="*/ 1343079 h 2480026"/>
                  <a:gd name="connsiteX2" fmla="*/ 719475 w 1656341"/>
                  <a:gd name="connsiteY2" fmla="*/ 1522953 h 2480026"/>
                  <a:gd name="connsiteX3" fmla="*/ 713332 w 1656341"/>
                  <a:gd name="connsiteY3" fmla="*/ 1648007 h 2480026"/>
                  <a:gd name="connsiteX4" fmla="*/ 754294 w 1656341"/>
                  <a:gd name="connsiteY4" fmla="*/ 1672459 h 2480026"/>
                  <a:gd name="connsiteX5" fmla="*/ 1337965 w 1656341"/>
                  <a:gd name="connsiteY5" fmla="*/ 1729491 h 2480026"/>
                  <a:gd name="connsiteX6" fmla="*/ 875942 w 1656341"/>
                  <a:gd name="connsiteY6" fmla="*/ 1799326 h 2480026"/>
                  <a:gd name="connsiteX7" fmla="*/ 774771 w 1656341"/>
                  <a:gd name="connsiteY7" fmla="*/ 1769096 h 2480026"/>
                  <a:gd name="connsiteX8" fmla="*/ 815503 w 1656341"/>
                  <a:gd name="connsiteY8" fmla="*/ 1820396 h 2480026"/>
                  <a:gd name="connsiteX9" fmla="*/ 1194851 w 1656341"/>
                  <a:gd name="connsiteY9" fmla="*/ 2038690 h 2480026"/>
                  <a:gd name="connsiteX10" fmla="*/ 759810 w 1656341"/>
                  <a:gd name="connsiteY10" fmla="*/ 1868158 h 2480026"/>
                  <a:gd name="connsiteX11" fmla="*/ 723721 w 1656341"/>
                  <a:gd name="connsiteY11" fmla="*/ 1833526 h 2480026"/>
                  <a:gd name="connsiteX12" fmla="*/ 727090 w 1656341"/>
                  <a:gd name="connsiteY12" fmla="*/ 1868545 h 2480026"/>
                  <a:gd name="connsiteX13" fmla="*/ 1139468 w 1656341"/>
                  <a:gd name="connsiteY13" fmla="*/ 2480026 h 2480026"/>
                  <a:gd name="connsiteX14" fmla="*/ 604790 w 1656341"/>
                  <a:gd name="connsiteY14" fmla="*/ 1705394 h 2480026"/>
                  <a:gd name="connsiteX15" fmla="*/ 604612 w 1656341"/>
                  <a:gd name="connsiteY15" fmla="*/ 1694301 h 2480026"/>
                  <a:gd name="connsiteX16" fmla="*/ 559077 w 1656341"/>
                  <a:gd name="connsiteY16" fmla="*/ 1670838 h 2480026"/>
                  <a:gd name="connsiteX17" fmla="*/ 164853 w 1656341"/>
                  <a:gd name="connsiteY17" fmla="*/ 1253794 h 2480026"/>
                  <a:gd name="connsiteX18" fmla="*/ 339443 w 1656341"/>
                  <a:gd name="connsiteY18" fmla="*/ 0 h 2480026"/>
                  <a:gd name="connsiteX19" fmla="*/ 261679 w 1656341"/>
                  <a:gd name="connsiteY19" fmla="*/ 1197891 h 2480026"/>
                  <a:gd name="connsiteX20" fmla="*/ 482817 w 1656341"/>
                  <a:gd name="connsiteY20" fmla="*/ 1480557 h 2480026"/>
                  <a:gd name="connsiteX21" fmla="*/ 503815 w 1656341"/>
                  <a:gd name="connsiteY21" fmla="*/ 1497869 h 2480026"/>
                  <a:gd name="connsiteX22" fmla="*/ 477902 w 1656341"/>
                  <a:gd name="connsiteY22" fmla="*/ 1428838 h 2480026"/>
                  <a:gd name="connsiteX23" fmla="*/ 416755 w 1656341"/>
                  <a:gd name="connsiteY23" fmla="*/ 1040168 h 2480026"/>
                  <a:gd name="connsiteX24" fmla="*/ 1194851 w 1656341"/>
                  <a:gd name="connsiteY24" fmla="*/ 41646 h 2480026"/>
                  <a:gd name="connsiteX25" fmla="*/ 528560 w 1656341"/>
                  <a:gd name="connsiteY25" fmla="*/ 1040168 h 2480026"/>
                  <a:gd name="connsiteX26" fmla="*/ 591617 w 1656341"/>
                  <a:gd name="connsiteY26" fmla="*/ 1436721 h 2480026"/>
                  <a:gd name="connsiteX27" fmla="*/ 612745 w 1656341"/>
                  <a:gd name="connsiteY27" fmla="*/ 1490196 h 2480026"/>
                  <a:gd name="connsiteX28" fmla="*/ 623779 w 1656341"/>
                  <a:gd name="connsiteY28" fmla="*/ 1413796 h 2480026"/>
                  <a:gd name="connsiteX29" fmla="*/ 646322 w 1656341"/>
                  <a:gd name="connsiteY29" fmla="*/ 1314142 h 2480026"/>
                  <a:gd name="connsiteX30" fmla="*/ 1656341 w 1656341"/>
                  <a:gd name="connsiteY30" fmla="*/ 551029 h 2480026"/>
                  <a:gd name="connsiteX0" fmla="*/ 1656341 w 1656341"/>
                  <a:gd name="connsiteY0" fmla="*/ 551029 h 2038690"/>
                  <a:gd name="connsiteX1" fmla="*/ 754317 w 1656341"/>
                  <a:gd name="connsiteY1" fmla="*/ 1343079 h 2038690"/>
                  <a:gd name="connsiteX2" fmla="*/ 719475 w 1656341"/>
                  <a:gd name="connsiteY2" fmla="*/ 1522953 h 2038690"/>
                  <a:gd name="connsiteX3" fmla="*/ 713332 w 1656341"/>
                  <a:gd name="connsiteY3" fmla="*/ 1648007 h 2038690"/>
                  <a:gd name="connsiteX4" fmla="*/ 754294 w 1656341"/>
                  <a:gd name="connsiteY4" fmla="*/ 1672459 h 2038690"/>
                  <a:gd name="connsiteX5" fmla="*/ 1337965 w 1656341"/>
                  <a:gd name="connsiteY5" fmla="*/ 1729491 h 2038690"/>
                  <a:gd name="connsiteX6" fmla="*/ 875942 w 1656341"/>
                  <a:gd name="connsiteY6" fmla="*/ 1799326 h 2038690"/>
                  <a:gd name="connsiteX7" fmla="*/ 774771 w 1656341"/>
                  <a:gd name="connsiteY7" fmla="*/ 1769096 h 2038690"/>
                  <a:gd name="connsiteX8" fmla="*/ 815503 w 1656341"/>
                  <a:gd name="connsiteY8" fmla="*/ 1820396 h 2038690"/>
                  <a:gd name="connsiteX9" fmla="*/ 1194851 w 1656341"/>
                  <a:gd name="connsiteY9" fmla="*/ 2038690 h 2038690"/>
                  <a:gd name="connsiteX10" fmla="*/ 759810 w 1656341"/>
                  <a:gd name="connsiteY10" fmla="*/ 1868158 h 2038690"/>
                  <a:gd name="connsiteX11" fmla="*/ 723721 w 1656341"/>
                  <a:gd name="connsiteY11" fmla="*/ 1833526 h 2038690"/>
                  <a:gd name="connsiteX12" fmla="*/ 727090 w 1656341"/>
                  <a:gd name="connsiteY12" fmla="*/ 1868545 h 2038690"/>
                  <a:gd name="connsiteX13" fmla="*/ 604790 w 1656341"/>
                  <a:gd name="connsiteY13" fmla="*/ 1705394 h 2038690"/>
                  <a:gd name="connsiteX14" fmla="*/ 604612 w 1656341"/>
                  <a:gd name="connsiteY14" fmla="*/ 1694301 h 2038690"/>
                  <a:gd name="connsiteX15" fmla="*/ 559077 w 1656341"/>
                  <a:gd name="connsiteY15" fmla="*/ 1670838 h 2038690"/>
                  <a:gd name="connsiteX16" fmla="*/ 164853 w 1656341"/>
                  <a:gd name="connsiteY16" fmla="*/ 1253794 h 2038690"/>
                  <a:gd name="connsiteX17" fmla="*/ 339443 w 1656341"/>
                  <a:gd name="connsiteY17" fmla="*/ 0 h 2038690"/>
                  <a:gd name="connsiteX18" fmla="*/ 261679 w 1656341"/>
                  <a:gd name="connsiteY18" fmla="*/ 1197891 h 2038690"/>
                  <a:gd name="connsiteX19" fmla="*/ 482817 w 1656341"/>
                  <a:gd name="connsiteY19" fmla="*/ 1480557 h 2038690"/>
                  <a:gd name="connsiteX20" fmla="*/ 503815 w 1656341"/>
                  <a:gd name="connsiteY20" fmla="*/ 1497869 h 2038690"/>
                  <a:gd name="connsiteX21" fmla="*/ 477902 w 1656341"/>
                  <a:gd name="connsiteY21" fmla="*/ 1428838 h 2038690"/>
                  <a:gd name="connsiteX22" fmla="*/ 416755 w 1656341"/>
                  <a:gd name="connsiteY22" fmla="*/ 1040168 h 2038690"/>
                  <a:gd name="connsiteX23" fmla="*/ 1194851 w 1656341"/>
                  <a:gd name="connsiteY23" fmla="*/ 41646 h 2038690"/>
                  <a:gd name="connsiteX24" fmla="*/ 528560 w 1656341"/>
                  <a:gd name="connsiteY24" fmla="*/ 1040168 h 2038690"/>
                  <a:gd name="connsiteX25" fmla="*/ 591617 w 1656341"/>
                  <a:gd name="connsiteY25" fmla="*/ 1436721 h 2038690"/>
                  <a:gd name="connsiteX26" fmla="*/ 612745 w 1656341"/>
                  <a:gd name="connsiteY26" fmla="*/ 1490196 h 2038690"/>
                  <a:gd name="connsiteX27" fmla="*/ 623779 w 1656341"/>
                  <a:gd name="connsiteY27" fmla="*/ 1413796 h 2038690"/>
                  <a:gd name="connsiteX28" fmla="*/ 646322 w 1656341"/>
                  <a:gd name="connsiteY28" fmla="*/ 1314142 h 2038690"/>
                  <a:gd name="connsiteX29" fmla="*/ 1656341 w 1656341"/>
                  <a:gd name="connsiteY29" fmla="*/ 551029 h 2038690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1337965 w 1656341"/>
                  <a:gd name="connsiteY5" fmla="*/ 1729491 h 1868545"/>
                  <a:gd name="connsiteX6" fmla="*/ 875942 w 1656341"/>
                  <a:gd name="connsiteY6" fmla="*/ 1799326 h 1868545"/>
                  <a:gd name="connsiteX7" fmla="*/ 774771 w 1656341"/>
                  <a:gd name="connsiteY7" fmla="*/ 1769096 h 1868545"/>
                  <a:gd name="connsiteX8" fmla="*/ 815503 w 1656341"/>
                  <a:gd name="connsiteY8" fmla="*/ 1820396 h 1868545"/>
                  <a:gd name="connsiteX9" fmla="*/ 759810 w 1656341"/>
                  <a:gd name="connsiteY9" fmla="*/ 1868158 h 1868545"/>
                  <a:gd name="connsiteX10" fmla="*/ 723721 w 1656341"/>
                  <a:gd name="connsiteY10" fmla="*/ 1833526 h 1868545"/>
                  <a:gd name="connsiteX11" fmla="*/ 727090 w 1656341"/>
                  <a:gd name="connsiteY11" fmla="*/ 1868545 h 1868545"/>
                  <a:gd name="connsiteX12" fmla="*/ 604790 w 1656341"/>
                  <a:gd name="connsiteY12" fmla="*/ 1705394 h 1868545"/>
                  <a:gd name="connsiteX13" fmla="*/ 604612 w 1656341"/>
                  <a:gd name="connsiteY13" fmla="*/ 1694301 h 1868545"/>
                  <a:gd name="connsiteX14" fmla="*/ 559077 w 1656341"/>
                  <a:gd name="connsiteY14" fmla="*/ 1670838 h 1868545"/>
                  <a:gd name="connsiteX15" fmla="*/ 164853 w 1656341"/>
                  <a:gd name="connsiteY15" fmla="*/ 1253794 h 1868545"/>
                  <a:gd name="connsiteX16" fmla="*/ 339443 w 1656341"/>
                  <a:gd name="connsiteY16" fmla="*/ 0 h 1868545"/>
                  <a:gd name="connsiteX17" fmla="*/ 261679 w 1656341"/>
                  <a:gd name="connsiteY17" fmla="*/ 1197891 h 1868545"/>
                  <a:gd name="connsiteX18" fmla="*/ 482817 w 1656341"/>
                  <a:gd name="connsiteY18" fmla="*/ 1480557 h 1868545"/>
                  <a:gd name="connsiteX19" fmla="*/ 503815 w 1656341"/>
                  <a:gd name="connsiteY19" fmla="*/ 1497869 h 1868545"/>
                  <a:gd name="connsiteX20" fmla="*/ 477902 w 1656341"/>
                  <a:gd name="connsiteY20" fmla="*/ 1428838 h 1868545"/>
                  <a:gd name="connsiteX21" fmla="*/ 416755 w 1656341"/>
                  <a:gd name="connsiteY21" fmla="*/ 1040168 h 1868545"/>
                  <a:gd name="connsiteX22" fmla="*/ 1194851 w 1656341"/>
                  <a:gd name="connsiteY22" fmla="*/ 41646 h 1868545"/>
                  <a:gd name="connsiteX23" fmla="*/ 528560 w 1656341"/>
                  <a:gd name="connsiteY23" fmla="*/ 1040168 h 1868545"/>
                  <a:gd name="connsiteX24" fmla="*/ 591617 w 1656341"/>
                  <a:gd name="connsiteY24" fmla="*/ 1436721 h 1868545"/>
                  <a:gd name="connsiteX25" fmla="*/ 612745 w 1656341"/>
                  <a:gd name="connsiteY25" fmla="*/ 1490196 h 1868545"/>
                  <a:gd name="connsiteX26" fmla="*/ 623779 w 1656341"/>
                  <a:gd name="connsiteY26" fmla="*/ 1413796 h 1868545"/>
                  <a:gd name="connsiteX27" fmla="*/ 646322 w 1656341"/>
                  <a:gd name="connsiteY27" fmla="*/ 1314142 h 1868545"/>
                  <a:gd name="connsiteX28" fmla="*/ 1656341 w 1656341"/>
                  <a:gd name="connsiteY28" fmla="*/ 551029 h 1868545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875942 w 1656341"/>
                  <a:gd name="connsiteY5" fmla="*/ 1799326 h 1868545"/>
                  <a:gd name="connsiteX6" fmla="*/ 774771 w 1656341"/>
                  <a:gd name="connsiteY6" fmla="*/ 1769096 h 1868545"/>
                  <a:gd name="connsiteX7" fmla="*/ 815503 w 1656341"/>
                  <a:gd name="connsiteY7" fmla="*/ 1820396 h 1868545"/>
                  <a:gd name="connsiteX8" fmla="*/ 759810 w 1656341"/>
                  <a:gd name="connsiteY8" fmla="*/ 1868158 h 1868545"/>
                  <a:gd name="connsiteX9" fmla="*/ 723721 w 1656341"/>
                  <a:gd name="connsiteY9" fmla="*/ 1833526 h 1868545"/>
                  <a:gd name="connsiteX10" fmla="*/ 727090 w 1656341"/>
                  <a:gd name="connsiteY10" fmla="*/ 1868545 h 1868545"/>
                  <a:gd name="connsiteX11" fmla="*/ 604790 w 1656341"/>
                  <a:gd name="connsiteY11" fmla="*/ 1705394 h 1868545"/>
                  <a:gd name="connsiteX12" fmla="*/ 604612 w 1656341"/>
                  <a:gd name="connsiteY12" fmla="*/ 1694301 h 1868545"/>
                  <a:gd name="connsiteX13" fmla="*/ 559077 w 1656341"/>
                  <a:gd name="connsiteY13" fmla="*/ 1670838 h 1868545"/>
                  <a:gd name="connsiteX14" fmla="*/ 164853 w 1656341"/>
                  <a:gd name="connsiteY14" fmla="*/ 1253794 h 1868545"/>
                  <a:gd name="connsiteX15" fmla="*/ 339443 w 1656341"/>
                  <a:gd name="connsiteY15" fmla="*/ 0 h 1868545"/>
                  <a:gd name="connsiteX16" fmla="*/ 261679 w 1656341"/>
                  <a:gd name="connsiteY16" fmla="*/ 1197891 h 1868545"/>
                  <a:gd name="connsiteX17" fmla="*/ 482817 w 1656341"/>
                  <a:gd name="connsiteY17" fmla="*/ 1480557 h 1868545"/>
                  <a:gd name="connsiteX18" fmla="*/ 503815 w 1656341"/>
                  <a:gd name="connsiteY18" fmla="*/ 1497869 h 1868545"/>
                  <a:gd name="connsiteX19" fmla="*/ 477902 w 1656341"/>
                  <a:gd name="connsiteY19" fmla="*/ 1428838 h 1868545"/>
                  <a:gd name="connsiteX20" fmla="*/ 416755 w 1656341"/>
                  <a:gd name="connsiteY20" fmla="*/ 1040168 h 1868545"/>
                  <a:gd name="connsiteX21" fmla="*/ 1194851 w 1656341"/>
                  <a:gd name="connsiteY21" fmla="*/ 41646 h 1868545"/>
                  <a:gd name="connsiteX22" fmla="*/ 528560 w 1656341"/>
                  <a:gd name="connsiteY22" fmla="*/ 1040168 h 1868545"/>
                  <a:gd name="connsiteX23" fmla="*/ 591617 w 1656341"/>
                  <a:gd name="connsiteY23" fmla="*/ 1436721 h 1868545"/>
                  <a:gd name="connsiteX24" fmla="*/ 612745 w 1656341"/>
                  <a:gd name="connsiteY24" fmla="*/ 1490196 h 1868545"/>
                  <a:gd name="connsiteX25" fmla="*/ 623779 w 1656341"/>
                  <a:gd name="connsiteY25" fmla="*/ 1413796 h 1868545"/>
                  <a:gd name="connsiteX26" fmla="*/ 646322 w 1656341"/>
                  <a:gd name="connsiteY26" fmla="*/ 1314142 h 1868545"/>
                  <a:gd name="connsiteX27" fmla="*/ 1656341 w 1656341"/>
                  <a:gd name="connsiteY27" fmla="*/ 551029 h 1868545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723721 w 1656341"/>
                  <a:gd name="connsiteY9" fmla="*/ 1833526 h 1868158"/>
                  <a:gd name="connsiteX10" fmla="*/ 604790 w 1656341"/>
                  <a:gd name="connsiteY10" fmla="*/ 1705394 h 1868158"/>
                  <a:gd name="connsiteX11" fmla="*/ 604612 w 1656341"/>
                  <a:gd name="connsiteY11" fmla="*/ 1694301 h 1868158"/>
                  <a:gd name="connsiteX12" fmla="*/ 559077 w 1656341"/>
                  <a:gd name="connsiteY12" fmla="*/ 1670838 h 1868158"/>
                  <a:gd name="connsiteX13" fmla="*/ 164853 w 1656341"/>
                  <a:gd name="connsiteY13" fmla="*/ 1253794 h 1868158"/>
                  <a:gd name="connsiteX14" fmla="*/ 339443 w 1656341"/>
                  <a:gd name="connsiteY14" fmla="*/ 0 h 1868158"/>
                  <a:gd name="connsiteX15" fmla="*/ 261679 w 1656341"/>
                  <a:gd name="connsiteY15" fmla="*/ 1197891 h 1868158"/>
                  <a:gd name="connsiteX16" fmla="*/ 482817 w 1656341"/>
                  <a:gd name="connsiteY16" fmla="*/ 1480557 h 1868158"/>
                  <a:gd name="connsiteX17" fmla="*/ 503815 w 1656341"/>
                  <a:gd name="connsiteY17" fmla="*/ 1497869 h 1868158"/>
                  <a:gd name="connsiteX18" fmla="*/ 477902 w 1656341"/>
                  <a:gd name="connsiteY18" fmla="*/ 1428838 h 1868158"/>
                  <a:gd name="connsiteX19" fmla="*/ 416755 w 1656341"/>
                  <a:gd name="connsiteY19" fmla="*/ 1040168 h 1868158"/>
                  <a:gd name="connsiteX20" fmla="*/ 1194851 w 1656341"/>
                  <a:gd name="connsiteY20" fmla="*/ 41646 h 1868158"/>
                  <a:gd name="connsiteX21" fmla="*/ 528560 w 1656341"/>
                  <a:gd name="connsiteY21" fmla="*/ 1040168 h 1868158"/>
                  <a:gd name="connsiteX22" fmla="*/ 591617 w 1656341"/>
                  <a:gd name="connsiteY22" fmla="*/ 1436721 h 1868158"/>
                  <a:gd name="connsiteX23" fmla="*/ 612745 w 1656341"/>
                  <a:gd name="connsiteY23" fmla="*/ 1490196 h 1868158"/>
                  <a:gd name="connsiteX24" fmla="*/ 623779 w 1656341"/>
                  <a:gd name="connsiteY24" fmla="*/ 1413796 h 1868158"/>
                  <a:gd name="connsiteX25" fmla="*/ 646322 w 1656341"/>
                  <a:gd name="connsiteY25" fmla="*/ 1314142 h 1868158"/>
                  <a:gd name="connsiteX26" fmla="*/ 1656341 w 1656341"/>
                  <a:gd name="connsiteY26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604790 w 1656341"/>
                  <a:gd name="connsiteY9" fmla="*/ 1705394 h 1868158"/>
                  <a:gd name="connsiteX10" fmla="*/ 604612 w 1656341"/>
                  <a:gd name="connsiteY10" fmla="*/ 1694301 h 1868158"/>
                  <a:gd name="connsiteX11" fmla="*/ 559077 w 1656341"/>
                  <a:gd name="connsiteY11" fmla="*/ 1670838 h 1868158"/>
                  <a:gd name="connsiteX12" fmla="*/ 164853 w 1656341"/>
                  <a:gd name="connsiteY12" fmla="*/ 1253794 h 1868158"/>
                  <a:gd name="connsiteX13" fmla="*/ 339443 w 1656341"/>
                  <a:gd name="connsiteY13" fmla="*/ 0 h 1868158"/>
                  <a:gd name="connsiteX14" fmla="*/ 261679 w 1656341"/>
                  <a:gd name="connsiteY14" fmla="*/ 1197891 h 1868158"/>
                  <a:gd name="connsiteX15" fmla="*/ 482817 w 1656341"/>
                  <a:gd name="connsiteY15" fmla="*/ 1480557 h 1868158"/>
                  <a:gd name="connsiteX16" fmla="*/ 503815 w 1656341"/>
                  <a:gd name="connsiteY16" fmla="*/ 1497869 h 1868158"/>
                  <a:gd name="connsiteX17" fmla="*/ 477902 w 1656341"/>
                  <a:gd name="connsiteY17" fmla="*/ 1428838 h 1868158"/>
                  <a:gd name="connsiteX18" fmla="*/ 416755 w 1656341"/>
                  <a:gd name="connsiteY18" fmla="*/ 1040168 h 1868158"/>
                  <a:gd name="connsiteX19" fmla="*/ 1194851 w 1656341"/>
                  <a:gd name="connsiteY19" fmla="*/ 41646 h 1868158"/>
                  <a:gd name="connsiteX20" fmla="*/ 528560 w 1656341"/>
                  <a:gd name="connsiteY20" fmla="*/ 1040168 h 1868158"/>
                  <a:gd name="connsiteX21" fmla="*/ 591617 w 1656341"/>
                  <a:gd name="connsiteY21" fmla="*/ 1436721 h 1868158"/>
                  <a:gd name="connsiteX22" fmla="*/ 612745 w 1656341"/>
                  <a:gd name="connsiteY22" fmla="*/ 1490196 h 1868158"/>
                  <a:gd name="connsiteX23" fmla="*/ 623779 w 1656341"/>
                  <a:gd name="connsiteY23" fmla="*/ 1413796 h 1868158"/>
                  <a:gd name="connsiteX24" fmla="*/ 646322 w 1656341"/>
                  <a:gd name="connsiteY24" fmla="*/ 1314142 h 1868158"/>
                  <a:gd name="connsiteX25" fmla="*/ 1656341 w 1656341"/>
                  <a:gd name="connsiteY25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759810 w 1656341"/>
                  <a:gd name="connsiteY7" fmla="*/ 1868158 h 1868158"/>
                  <a:gd name="connsiteX8" fmla="*/ 604790 w 1656341"/>
                  <a:gd name="connsiteY8" fmla="*/ 1705394 h 1868158"/>
                  <a:gd name="connsiteX9" fmla="*/ 604612 w 1656341"/>
                  <a:gd name="connsiteY9" fmla="*/ 1694301 h 1868158"/>
                  <a:gd name="connsiteX10" fmla="*/ 559077 w 1656341"/>
                  <a:gd name="connsiteY10" fmla="*/ 1670838 h 1868158"/>
                  <a:gd name="connsiteX11" fmla="*/ 164853 w 1656341"/>
                  <a:gd name="connsiteY11" fmla="*/ 1253794 h 1868158"/>
                  <a:gd name="connsiteX12" fmla="*/ 339443 w 1656341"/>
                  <a:gd name="connsiteY12" fmla="*/ 0 h 1868158"/>
                  <a:gd name="connsiteX13" fmla="*/ 261679 w 1656341"/>
                  <a:gd name="connsiteY13" fmla="*/ 1197891 h 1868158"/>
                  <a:gd name="connsiteX14" fmla="*/ 482817 w 1656341"/>
                  <a:gd name="connsiteY14" fmla="*/ 1480557 h 1868158"/>
                  <a:gd name="connsiteX15" fmla="*/ 503815 w 1656341"/>
                  <a:gd name="connsiteY15" fmla="*/ 1497869 h 1868158"/>
                  <a:gd name="connsiteX16" fmla="*/ 477902 w 1656341"/>
                  <a:gd name="connsiteY16" fmla="*/ 1428838 h 1868158"/>
                  <a:gd name="connsiteX17" fmla="*/ 416755 w 1656341"/>
                  <a:gd name="connsiteY17" fmla="*/ 1040168 h 1868158"/>
                  <a:gd name="connsiteX18" fmla="*/ 1194851 w 1656341"/>
                  <a:gd name="connsiteY18" fmla="*/ 41646 h 1868158"/>
                  <a:gd name="connsiteX19" fmla="*/ 528560 w 1656341"/>
                  <a:gd name="connsiteY19" fmla="*/ 1040168 h 1868158"/>
                  <a:gd name="connsiteX20" fmla="*/ 591617 w 1656341"/>
                  <a:gd name="connsiteY20" fmla="*/ 1436721 h 1868158"/>
                  <a:gd name="connsiteX21" fmla="*/ 612745 w 1656341"/>
                  <a:gd name="connsiteY21" fmla="*/ 1490196 h 1868158"/>
                  <a:gd name="connsiteX22" fmla="*/ 623779 w 1656341"/>
                  <a:gd name="connsiteY22" fmla="*/ 1413796 h 1868158"/>
                  <a:gd name="connsiteX23" fmla="*/ 646322 w 1656341"/>
                  <a:gd name="connsiteY23" fmla="*/ 1314142 h 1868158"/>
                  <a:gd name="connsiteX24" fmla="*/ 1656341 w 1656341"/>
                  <a:gd name="connsiteY24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774771 w 1656341"/>
                  <a:gd name="connsiteY5" fmla="*/ 1769096 h 1868158"/>
                  <a:gd name="connsiteX6" fmla="*/ 759810 w 1656341"/>
                  <a:gd name="connsiteY6" fmla="*/ 1868158 h 1868158"/>
                  <a:gd name="connsiteX7" fmla="*/ 604790 w 1656341"/>
                  <a:gd name="connsiteY7" fmla="*/ 1705394 h 1868158"/>
                  <a:gd name="connsiteX8" fmla="*/ 604612 w 1656341"/>
                  <a:gd name="connsiteY8" fmla="*/ 1694301 h 1868158"/>
                  <a:gd name="connsiteX9" fmla="*/ 559077 w 1656341"/>
                  <a:gd name="connsiteY9" fmla="*/ 1670838 h 1868158"/>
                  <a:gd name="connsiteX10" fmla="*/ 164853 w 1656341"/>
                  <a:gd name="connsiteY10" fmla="*/ 1253794 h 1868158"/>
                  <a:gd name="connsiteX11" fmla="*/ 339443 w 1656341"/>
                  <a:gd name="connsiteY11" fmla="*/ 0 h 1868158"/>
                  <a:gd name="connsiteX12" fmla="*/ 261679 w 1656341"/>
                  <a:gd name="connsiteY12" fmla="*/ 1197891 h 1868158"/>
                  <a:gd name="connsiteX13" fmla="*/ 482817 w 1656341"/>
                  <a:gd name="connsiteY13" fmla="*/ 1480557 h 1868158"/>
                  <a:gd name="connsiteX14" fmla="*/ 503815 w 1656341"/>
                  <a:gd name="connsiteY14" fmla="*/ 1497869 h 1868158"/>
                  <a:gd name="connsiteX15" fmla="*/ 477902 w 1656341"/>
                  <a:gd name="connsiteY15" fmla="*/ 1428838 h 1868158"/>
                  <a:gd name="connsiteX16" fmla="*/ 416755 w 1656341"/>
                  <a:gd name="connsiteY16" fmla="*/ 1040168 h 1868158"/>
                  <a:gd name="connsiteX17" fmla="*/ 1194851 w 1656341"/>
                  <a:gd name="connsiteY17" fmla="*/ 41646 h 1868158"/>
                  <a:gd name="connsiteX18" fmla="*/ 528560 w 1656341"/>
                  <a:gd name="connsiteY18" fmla="*/ 1040168 h 1868158"/>
                  <a:gd name="connsiteX19" fmla="*/ 591617 w 1656341"/>
                  <a:gd name="connsiteY19" fmla="*/ 1436721 h 1868158"/>
                  <a:gd name="connsiteX20" fmla="*/ 612745 w 1656341"/>
                  <a:gd name="connsiteY20" fmla="*/ 1490196 h 1868158"/>
                  <a:gd name="connsiteX21" fmla="*/ 623779 w 1656341"/>
                  <a:gd name="connsiteY21" fmla="*/ 1413796 h 1868158"/>
                  <a:gd name="connsiteX22" fmla="*/ 646322 w 1656341"/>
                  <a:gd name="connsiteY22" fmla="*/ 1314142 h 1868158"/>
                  <a:gd name="connsiteX23" fmla="*/ 1656341 w 1656341"/>
                  <a:gd name="connsiteY23" fmla="*/ 551029 h 1868158"/>
                  <a:gd name="connsiteX0" fmla="*/ 1656341 w 1656341"/>
                  <a:gd name="connsiteY0" fmla="*/ 551029 h 1769096"/>
                  <a:gd name="connsiteX1" fmla="*/ 754317 w 1656341"/>
                  <a:gd name="connsiteY1" fmla="*/ 1343079 h 1769096"/>
                  <a:gd name="connsiteX2" fmla="*/ 719475 w 1656341"/>
                  <a:gd name="connsiteY2" fmla="*/ 1522953 h 1769096"/>
                  <a:gd name="connsiteX3" fmla="*/ 713332 w 1656341"/>
                  <a:gd name="connsiteY3" fmla="*/ 1648007 h 1769096"/>
                  <a:gd name="connsiteX4" fmla="*/ 754294 w 1656341"/>
                  <a:gd name="connsiteY4" fmla="*/ 1672459 h 1769096"/>
                  <a:gd name="connsiteX5" fmla="*/ 774771 w 1656341"/>
                  <a:gd name="connsiteY5" fmla="*/ 1769096 h 1769096"/>
                  <a:gd name="connsiteX6" fmla="*/ 604790 w 1656341"/>
                  <a:gd name="connsiteY6" fmla="*/ 1705394 h 1769096"/>
                  <a:gd name="connsiteX7" fmla="*/ 604612 w 1656341"/>
                  <a:gd name="connsiteY7" fmla="*/ 1694301 h 1769096"/>
                  <a:gd name="connsiteX8" fmla="*/ 559077 w 1656341"/>
                  <a:gd name="connsiteY8" fmla="*/ 1670838 h 1769096"/>
                  <a:gd name="connsiteX9" fmla="*/ 164853 w 1656341"/>
                  <a:gd name="connsiteY9" fmla="*/ 1253794 h 1769096"/>
                  <a:gd name="connsiteX10" fmla="*/ 339443 w 1656341"/>
                  <a:gd name="connsiteY10" fmla="*/ 0 h 1769096"/>
                  <a:gd name="connsiteX11" fmla="*/ 261679 w 1656341"/>
                  <a:gd name="connsiteY11" fmla="*/ 1197891 h 1769096"/>
                  <a:gd name="connsiteX12" fmla="*/ 482817 w 1656341"/>
                  <a:gd name="connsiteY12" fmla="*/ 1480557 h 1769096"/>
                  <a:gd name="connsiteX13" fmla="*/ 503815 w 1656341"/>
                  <a:gd name="connsiteY13" fmla="*/ 1497869 h 1769096"/>
                  <a:gd name="connsiteX14" fmla="*/ 477902 w 1656341"/>
                  <a:gd name="connsiteY14" fmla="*/ 1428838 h 1769096"/>
                  <a:gd name="connsiteX15" fmla="*/ 416755 w 1656341"/>
                  <a:gd name="connsiteY15" fmla="*/ 1040168 h 1769096"/>
                  <a:gd name="connsiteX16" fmla="*/ 1194851 w 1656341"/>
                  <a:gd name="connsiteY16" fmla="*/ 41646 h 1769096"/>
                  <a:gd name="connsiteX17" fmla="*/ 528560 w 1656341"/>
                  <a:gd name="connsiteY17" fmla="*/ 1040168 h 1769096"/>
                  <a:gd name="connsiteX18" fmla="*/ 591617 w 1656341"/>
                  <a:gd name="connsiteY18" fmla="*/ 1436721 h 1769096"/>
                  <a:gd name="connsiteX19" fmla="*/ 612745 w 1656341"/>
                  <a:gd name="connsiteY19" fmla="*/ 1490196 h 1769096"/>
                  <a:gd name="connsiteX20" fmla="*/ 623779 w 1656341"/>
                  <a:gd name="connsiteY20" fmla="*/ 1413796 h 1769096"/>
                  <a:gd name="connsiteX21" fmla="*/ 646322 w 1656341"/>
                  <a:gd name="connsiteY21" fmla="*/ 1314142 h 1769096"/>
                  <a:gd name="connsiteX22" fmla="*/ 1656341 w 1656341"/>
                  <a:gd name="connsiteY22" fmla="*/ 551029 h 1769096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754294 w 1656341"/>
                  <a:gd name="connsiteY4" fmla="*/ 1672459 h 1705394"/>
                  <a:gd name="connsiteX5" fmla="*/ 604790 w 1656341"/>
                  <a:gd name="connsiteY5" fmla="*/ 1705394 h 1705394"/>
                  <a:gd name="connsiteX6" fmla="*/ 604612 w 1656341"/>
                  <a:gd name="connsiteY6" fmla="*/ 1694301 h 1705394"/>
                  <a:gd name="connsiteX7" fmla="*/ 559077 w 1656341"/>
                  <a:gd name="connsiteY7" fmla="*/ 1670838 h 1705394"/>
                  <a:gd name="connsiteX8" fmla="*/ 164853 w 1656341"/>
                  <a:gd name="connsiteY8" fmla="*/ 1253794 h 1705394"/>
                  <a:gd name="connsiteX9" fmla="*/ 339443 w 1656341"/>
                  <a:gd name="connsiteY9" fmla="*/ 0 h 1705394"/>
                  <a:gd name="connsiteX10" fmla="*/ 261679 w 1656341"/>
                  <a:gd name="connsiteY10" fmla="*/ 1197891 h 1705394"/>
                  <a:gd name="connsiteX11" fmla="*/ 482817 w 1656341"/>
                  <a:gd name="connsiteY11" fmla="*/ 1480557 h 1705394"/>
                  <a:gd name="connsiteX12" fmla="*/ 503815 w 1656341"/>
                  <a:gd name="connsiteY12" fmla="*/ 1497869 h 1705394"/>
                  <a:gd name="connsiteX13" fmla="*/ 477902 w 1656341"/>
                  <a:gd name="connsiteY13" fmla="*/ 1428838 h 1705394"/>
                  <a:gd name="connsiteX14" fmla="*/ 416755 w 1656341"/>
                  <a:gd name="connsiteY14" fmla="*/ 1040168 h 1705394"/>
                  <a:gd name="connsiteX15" fmla="*/ 1194851 w 1656341"/>
                  <a:gd name="connsiteY15" fmla="*/ 41646 h 1705394"/>
                  <a:gd name="connsiteX16" fmla="*/ 528560 w 1656341"/>
                  <a:gd name="connsiteY16" fmla="*/ 1040168 h 1705394"/>
                  <a:gd name="connsiteX17" fmla="*/ 591617 w 1656341"/>
                  <a:gd name="connsiteY17" fmla="*/ 1436721 h 1705394"/>
                  <a:gd name="connsiteX18" fmla="*/ 612745 w 1656341"/>
                  <a:gd name="connsiteY18" fmla="*/ 1490196 h 1705394"/>
                  <a:gd name="connsiteX19" fmla="*/ 623779 w 1656341"/>
                  <a:gd name="connsiteY19" fmla="*/ 1413796 h 1705394"/>
                  <a:gd name="connsiteX20" fmla="*/ 646322 w 1656341"/>
                  <a:gd name="connsiteY20" fmla="*/ 1314142 h 1705394"/>
                  <a:gd name="connsiteX21" fmla="*/ 1656341 w 1656341"/>
                  <a:gd name="connsiteY21" fmla="*/ 551029 h 1705394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604790 w 1656341"/>
                  <a:gd name="connsiteY4" fmla="*/ 1705394 h 1705394"/>
                  <a:gd name="connsiteX5" fmla="*/ 604612 w 1656341"/>
                  <a:gd name="connsiteY5" fmla="*/ 1694301 h 1705394"/>
                  <a:gd name="connsiteX6" fmla="*/ 559077 w 1656341"/>
                  <a:gd name="connsiteY6" fmla="*/ 1670838 h 1705394"/>
                  <a:gd name="connsiteX7" fmla="*/ 164853 w 1656341"/>
                  <a:gd name="connsiteY7" fmla="*/ 1253794 h 1705394"/>
                  <a:gd name="connsiteX8" fmla="*/ 339443 w 1656341"/>
                  <a:gd name="connsiteY8" fmla="*/ 0 h 1705394"/>
                  <a:gd name="connsiteX9" fmla="*/ 261679 w 1656341"/>
                  <a:gd name="connsiteY9" fmla="*/ 1197891 h 1705394"/>
                  <a:gd name="connsiteX10" fmla="*/ 482817 w 1656341"/>
                  <a:gd name="connsiteY10" fmla="*/ 1480557 h 1705394"/>
                  <a:gd name="connsiteX11" fmla="*/ 503815 w 1656341"/>
                  <a:gd name="connsiteY11" fmla="*/ 1497869 h 1705394"/>
                  <a:gd name="connsiteX12" fmla="*/ 477902 w 1656341"/>
                  <a:gd name="connsiteY12" fmla="*/ 1428838 h 1705394"/>
                  <a:gd name="connsiteX13" fmla="*/ 416755 w 1656341"/>
                  <a:gd name="connsiteY13" fmla="*/ 1040168 h 1705394"/>
                  <a:gd name="connsiteX14" fmla="*/ 1194851 w 1656341"/>
                  <a:gd name="connsiteY14" fmla="*/ 41646 h 1705394"/>
                  <a:gd name="connsiteX15" fmla="*/ 528560 w 1656341"/>
                  <a:gd name="connsiteY15" fmla="*/ 1040168 h 1705394"/>
                  <a:gd name="connsiteX16" fmla="*/ 591617 w 1656341"/>
                  <a:gd name="connsiteY16" fmla="*/ 1436721 h 1705394"/>
                  <a:gd name="connsiteX17" fmla="*/ 612745 w 1656341"/>
                  <a:gd name="connsiteY17" fmla="*/ 1490196 h 1705394"/>
                  <a:gd name="connsiteX18" fmla="*/ 623779 w 1656341"/>
                  <a:gd name="connsiteY18" fmla="*/ 1413796 h 1705394"/>
                  <a:gd name="connsiteX19" fmla="*/ 646322 w 1656341"/>
                  <a:gd name="connsiteY19" fmla="*/ 1314142 h 1705394"/>
                  <a:gd name="connsiteX20" fmla="*/ 1656341 w 1656341"/>
                  <a:gd name="connsiteY20" fmla="*/ 551029 h 170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6341" h="1705394">
                    <a:moveTo>
                      <a:pt x="1656341" y="551029"/>
                    </a:moveTo>
                    <a:cubicBezTo>
                      <a:pt x="1266073" y="525810"/>
                      <a:pt x="883228" y="861977"/>
                      <a:pt x="754317" y="1343079"/>
                    </a:cubicBezTo>
                    <a:cubicBezTo>
                      <a:pt x="738203" y="1403217"/>
                      <a:pt x="726658" y="1463377"/>
                      <a:pt x="719475" y="1522953"/>
                    </a:cubicBezTo>
                    <a:lnTo>
                      <a:pt x="713332" y="1648007"/>
                    </a:lnTo>
                    <a:lnTo>
                      <a:pt x="604790" y="1705394"/>
                    </a:lnTo>
                    <a:cubicBezTo>
                      <a:pt x="604731" y="1701696"/>
                      <a:pt x="604671" y="1697999"/>
                      <a:pt x="604612" y="1694301"/>
                    </a:cubicBezTo>
                    <a:lnTo>
                      <a:pt x="559077" y="1670838"/>
                    </a:lnTo>
                    <a:cubicBezTo>
                      <a:pt x="406737" y="1574772"/>
                      <a:pt x="268253" y="1432888"/>
                      <a:pt x="164853" y="1253794"/>
                    </a:cubicBezTo>
                    <a:cubicBezTo>
                      <a:pt x="-110881" y="776208"/>
                      <a:pt x="-32715" y="214866"/>
                      <a:pt x="339443" y="0"/>
                    </a:cubicBezTo>
                    <a:cubicBezTo>
                      <a:pt x="45648" y="258129"/>
                      <a:pt x="12642" y="766547"/>
                      <a:pt x="261679" y="1197891"/>
                    </a:cubicBezTo>
                    <a:cubicBezTo>
                      <a:pt x="323938" y="1305727"/>
                      <a:pt x="399182" y="1400706"/>
                      <a:pt x="482817" y="1480557"/>
                    </a:cubicBezTo>
                    <a:lnTo>
                      <a:pt x="503815" y="1497869"/>
                    </a:lnTo>
                    <a:lnTo>
                      <a:pt x="477902" y="1428838"/>
                    </a:lnTo>
                    <a:cubicBezTo>
                      <a:pt x="438528" y="1309376"/>
                      <a:pt x="416755" y="1178035"/>
                      <a:pt x="416755" y="1040168"/>
                    </a:cubicBezTo>
                    <a:cubicBezTo>
                      <a:pt x="416755" y="488700"/>
                      <a:pt x="765120" y="41646"/>
                      <a:pt x="1194851" y="41646"/>
                    </a:cubicBezTo>
                    <a:cubicBezTo>
                      <a:pt x="811353" y="118295"/>
                      <a:pt x="528560" y="542095"/>
                      <a:pt x="528560" y="1040168"/>
                    </a:cubicBezTo>
                    <a:cubicBezTo>
                      <a:pt x="528560" y="1180251"/>
                      <a:pt x="550929" y="1314459"/>
                      <a:pt x="591617" y="1436721"/>
                    </a:cubicBezTo>
                    <a:lnTo>
                      <a:pt x="612745" y="1490196"/>
                    </a:lnTo>
                    <a:lnTo>
                      <a:pt x="623779" y="1413796"/>
                    </a:lnTo>
                    <a:cubicBezTo>
                      <a:pt x="629901" y="1380684"/>
                      <a:pt x="637401" y="1347434"/>
                      <a:pt x="646322" y="1314142"/>
                    </a:cubicBezTo>
                    <a:cubicBezTo>
                      <a:pt x="789052" y="781464"/>
                      <a:pt x="1241253" y="439807"/>
                      <a:pt x="1656341" y="551029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 691"/>
              <p:cNvSpPr/>
              <p:nvPr/>
            </p:nvSpPr>
            <p:spPr>
              <a:xfrm rot="17100000">
                <a:off x="368500" y="1088911"/>
                <a:ext cx="1141825" cy="2389252"/>
              </a:xfrm>
              <a:custGeom>
                <a:avLst/>
                <a:gdLst>
                  <a:gd name="connsiteX0" fmla="*/ 1656341 w 1656341"/>
                  <a:gd name="connsiteY0" fmla="*/ 551029 h 2480026"/>
                  <a:gd name="connsiteX1" fmla="*/ 754317 w 1656341"/>
                  <a:gd name="connsiteY1" fmla="*/ 1343079 h 2480026"/>
                  <a:gd name="connsiteX2" fmla="*/ 719475 w 1656341"/>
                  <a:gd name="connsiteY2" fmla="*/ 1522953 h 2480026"/>
                  <a:gd name="connsiteX3" fmla="*/ 713332 w 1656341"/>
                  <a:gd name="connsiteY3" fmla="*/ 1648007 h 2480026"/>
                  <a:gd name="connsiteX4" fmla="*/ 754294 w 1656341"/>
                  <a:gd name="connsiteY4" fmla="*/ 1672459 h 2480026"/>
                  <a:gd name="connsiteX5" fmla="*/ 1337965 w 1656341"/>
                  <a:gd name="connsiteY5" fmla="*/ 1729491 h 2480026"/>
                  <a:gd name="connsiteX6" fmla="*/ 875942 w 1656341"/>
                  <a:gd name="connsiteY6" fmla="*/ 1799326 h 2480026"/>
                  <a:gd name="connsiteX7" fmla="*/ 774771 w 1656341"/>
                  <a:gd name="connsiteY7" fmla="*/ 1769096 h 2480026"/>
                  <a:gd name="connsiteX8" fmla="*/ 815503 w 1656341"/>
                  <a:gd name="connsiteY8" fmla="*/ 1820396 h 2480026"/>
                  <a:gd name="connsiteX9" fmla="*/ 1194851 w 1656341"/>
                  <a:gd name="connsiteY9" fmla="*/ 2038690 h 2480026"/>
                  <a:gd name="connsiteX10" fmla="*/ 759810 w 1656341"/>
                  <a:gd name="connsiteY10" fmla="*/ 1868158 h 2480026"/>
                  <a:gd name="connsiteX11" fmla="*/ 723721 w 1656341"/>
                  <a:gd name="connsiteY11" fmla="*/ 1833526 h 2480026"/>
                  <a:gd name="connsiteX12" fmla="*/ 727090 w 1656341"/>
                  <a:gd name="connsiteY12" fmla="*/ 1868545 h 2480026"/>
                  <a:gd name="connsiteX13" fmla="*/ 1139468 w 1656341"/>
                  <a:gd name="connsiteY13" fmla="*/ 2480026 h 2480026"/>
                  <a:gd name="connsiteX14" fmla="*/ 604790 w 1656341"/>
                  <a:gd name="connsiteY14" fmla="*/ 1705394 h 2480026"/>
                  <a:gd name="connsiteX15" fmla="*/ 604612 w 1656341"/>
                  <a:gd name="connsiteY15" fmla="*/ 1694301 h 2480026"/>
                  <a:gd name="connsiteX16" fmla="*/ 559077 w 1656341"/>
                  <a:gd name="connsiteY16" fmla="*/ 1670838 h 2480026"/>
                  <a:gd name="connsiteX17" fmla="*/ 164853 w 1656341"/>
                  <a:gd name="connsiteY17" fmla="*/ 1253794 h 2480026"/>
                  <a:gd name="connsiteX18" fmla="*/ 339443 w 1656341"/>
                  <a:gd name="connsiteY18" fmla="*/ 0 h 2480026"/>
                  <a:gd name="connsiteX19" fmla="*/ 261679 w 1656341"/>
                  <a:gd name="connsiteY19" fmla="*/ 1197891 h 2480026"/>
                  <a:gd name="connsiteX20" fmla="*/ 482817 w 1656341"/>
                  <a:gd name="connsiteY20" fmla="*/ 1480557 h 2480026"/>
                  <a:gd name="connsiteX21" fmla="*/ 503815 w 1656341"/>
                  <a:gd name="connsiteY21" fmla="*/ 1497869 h 2480026"/>
                  <a:gd name="connsiteX22" fmla="*/ 477902 w 1656341"/>
                  <a:gd name="connsiteY22" fmla="*/ 1428838 h 2480026"/>
                  <a:gd name="connsiteX23" fmla="*/ 416755 w 1656341"/>
                  <a:gd name="connsiteY23" fmla="*/ 1040168 h 2480026"/>
                  <a:gd name="connsiteX24" fmla="*/ 1194851 w 1656341"/>
                  <a:gd name="connsiteY24" fmla="*/ 41646 h 2480026"/>
                  <a:gd name="connsiteX25" fmla="*/ 528560 w 1656341"/>
                  <a:gd name="connsiteY25" fmla="*/ 1040168 h 2480026"/>
                  <a:gd name="connsiteX26" fmla="*/ 591617 w 1656341"/>
                  <a:gd name="connsiteY26" fmla="*/ 1436721 h 2480026"/>
                  <a:gd name="connsiteX27" fmla="*/ 612745 w 1656341"/>
                  <a:gd name="connsiteY27" fmla="*/ 1490196 h 2480026"/>
                  <a:gd name="connsiteX28" fmla="*/ 623779 w 1656341"/>
                  <a:gd name="connsiteY28" fmla="*/ 1413796 h 2480026"/>
                  <a:gd name="connsiteX29" fmla="*/ 646322 w 1656341"/>
                  <a:gd name="connsiteY29" fmla="*/ 1314142 h 2480026"/>
                  <a:gd name="connsiteX30" fmla="*/ 1656341 w 1656341"/>
                  <a:gd name="connsiteY30" fmla="*/ 551029 h 2480026"/>
                  <a:gd name="connsiteX0" fmla="*/ 1656341 w 1656341"/>
                  <a:gd name="connsiteY0" fmla="*/ 551029 h 2038690"/>
                  <a:gd name="connsiteX1" fmla="*/ 754317 w 1656341"/>
                  <a:gd name="connsiteY1" fmla="*/ 1343079 h 2038690"/>
                  <a:gd name="connsiteX2" fmla="*/ 719475 w 1656341"/>
                  <a:gd name="connsiteY2" fmla="*/ 1522953 h 2038690"/>
                  <a:gd name="connsiteX3" fmla="*/ 713332 w 1656341"/>
                  <a:gd name="connsiteY3" fmla="*/ 1648007 h 2038690"/>
                  <a:gd name="connsiteX4" fmla="*/ 754294 w 1656341"/>
                  <a:gd name="connsiteY4" fmla="*/ 1672459 h 2038690"/>
                  <a:gd name="connsiteX5" fmla="*/ 1337965 w 1656341"/>
                  <a:gd name="connsiteY5" fmla="*/ 1729491 h 2038690"/>
                  <a:gd name="connsiteX6" fmla="*/ 875942 w 1656341"/>
                  <a:gd name="connsiteY6" fmla="*/ 1799326 h 2038690"/>
                  <a:gd name="connsiteX7" fmla="*/ 774771 w 1656341"/>
                  <a:gd name="connsiteY7" fmla="*/ 1769096 h 2038690"/>
                  <a:gd name="connsiteX8" fmla="*/ 815503 w 1656341"/>
                  <a:gd name="connsiteY8" fmla="*/ 1820396 h 2038690"/>
                  <a:gd name="connsiteX9" fmla="*/ 1194851 w 1656341"/>
                  <a:gd name="connsiteY9" fmla="*/ 2038690 h 2038690"/>
                  <a:gd name="connsiteX10" fmla="*/ 759810 w 1656341"/>
                  <a:gd name="connsiteY10" fmla="*/ 1868158 h 2038690"/>
                  <a:gd name="connsiteX11" fmla="*/ 723721 w 1656341"/>
                  <a:gd name="connsiteY11" fmla="*/ 1833526 h 2038690"/>
                  <a:gd name="connsiteX12" fmla="*/ 727090 w 1656341"/>
                  <a:gd name="connsiteY12" fmla="*/ 1868545 h 2038690"/>
                  <a:gd name="connsiteX13" fmla="*/ 604790 w 1656341"/>
                  <a:gd name="connsiteY13" fmla="*/ 1705394 h 2038690"/>
                  <a:gd name="connsiteX14" fmla="*/ 604612 w 1656341"/>
                  <a:gd name="connsiteY14" fmla="*/ 1694301 h 2038690"/>
                  <a:gd name="connsiteX15" fmla="*/ 559077 w 1656341"/>
                  <a:gd name="connsiteY15" fmla="*/ 1670838 h 2038690"/>
                  <a:gd name="connsiteX16" fmla="*/ 164853 w 1656341"/>
                  <a:gd name="connsiteY16" fmla="*/ 1253794 h 2038690"/>
                  <a:gd name="connsiteX17" fmla="*/ 339443 w 1656341"/>
                  <a:gd name="connsiteY17" fmla="*/ 0 h 2038690"/>
                  <a:gd name="connsiteX18" fmla="*/ 261679 w 1656341"/>
                  <a:gd name="connsiteY18" fmla="*/ 1197891 h 2038690"/>
                  <a:gd name="connsiteX19" fmla="*/ 482817 w 1656341"/>
                  <a:gd name="connsiteY19" fmla="*/ 1480557 h 2038690"/>
                  <a:gd name="connsiteX20" fmla="*/ 503815 w 1656341"/>
                  <a:gd name="connsiteY20" fmla="*/ 1497869 h 2038690"/>
                  <a:gd name="connsiteX21" fmla="*/ 477902 w 1656341"/>
                  <a:gd name="connsiteY21" fmla="*/ 1428838 h 2038690"/>
                  <a:gd name="connsiteX22" fmla="*/ 416755 w 1656341"/>
                  <a:gd name="connsiteY22" fmla="*/ 1040168 h 2038690"/>
                  <a:gd name="connsiteX23" fmla="*/ 1194851 w 1656341"/>
                  <a:gd name="connsiteY23" fmla="*/ 41646 h 2038690"/>
                  <a:gd name="connsiteX24" fmla="*/ 528560 w 1656341"/>
                  <a:gd name="connsiteY24" fmla="*/ 1040168 h 2038690"/>
                  <a:gd name="connsiteX25" fmla="*/ 591617 w 1656341"/>
                  <a:gd name="connsiteY25" fmla="*/ 1436721 h 2038690"/>
                  <a:gd name="connsiteX26" fmla="*/ 612745 w 1656341"/>
                  <a:gd name="connsiteY26" fmla="*/ 1490196 h 2038690"/>
                  <a:gd name="connsiteX27" fmla="*/ 623779 w 1656341"/>
                  <a:gd name="connsiteY27" fmla="*/ 1413796 h 2038690"/>
                  <a:gd name="connsiteX28" fmla="*/ 646322 w 1656341"/>
                  <a:gd name="connsiteY28" fmla="*/ 1314142 h 2038690"/>
                  <a:gd name="connsiteX29" fmla="*/ 1656341 w 1656341"/>
                  <a:gd name="connsiteY29" fmla="*/ 551029 h 2038690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1337965 w 1656341"/>
                  <a:gd name="connsiteY5" fmla="*/ 1729491 h 1868545"/>
                  <a:gd name="connsiteX6" fmla="*/ 875942 w 1656341"/>
                  <a:gd name="connsiteY6" fmla="*/ 1799326 h 1868545"/>
                  <a:gd name="connsiteX7" fmla="*/ 774771 w 1656341"/>
                  <a:gd name="connsiteY7" fmla="*/ 1769096 h 1868545"/>
                  <a:gd name="connsiteX8" fmla="*/ 815503 w 1656341"/>
                  <a:gd name="connsiteY8" fmla="*/ 1820396 h 1868545"/>
                  <a:gd name="connsiteX9" fmla="*/ 759810 w 1656341"/>
                  <a:gd name="connsiteY9" fmla="*/ 1868158 h 1868545"/>
                  <a:gd name="connsiteX10" fmla="*/ 723721 w 1656341"/>
                  <a:gd name="connsiteY10" fmla="*/ 1833526 h 1868545"/>
                  <a:gd name="connsiteX11" fmla="*/ 727090 w 1656341"/>
                  <a:gd name="connsiteY11" fmla="*/ 1868545 h 1868545"/>
                  <a:gd name="connsiteX12" fmla="*/ 604790 w 1656341"/>
                  <a:gd name="connsiteY12" fmla="*/ 1705394 h 1868545"/>
                  <a:gd name="connsiteX13" fmla="*/ 604612 w 1656341"/>
                  <a:gd name="connsiteY13" fmla="*/ 1694301 h 1868545"/>
                  <a:gd name="connsiteX14" fmla="*/ 559077 w 1656341"/>
                  <a:gd name="connsiteY14" fmla="*/ 1670838 h 1868545"/>
                  <a:gd name="connsiteX15" fmla="*/ 164853 w 1656341"/>
                  <a:gd name="connsiteY15" fmla="*/ 1253794 h 1868545"/>
                  <a:gd name="connsiteX16" fmla="*/ 339443 w 1656341"/>
                  <a:gd name="connsiteY16" fmla="*/ 0 h 1868545"/>
                  <a:gd name="connsiteX17" fmla="*/ 261679 w 1656341"/>
                  <a:gd name="connsiteY17" fmla="*/ 1197891 h 1868545"/>
                  <a:gd name="connsiteX18" fmla="*/ 482817 w 1656341"/>
                  <a:gd name="connsiteY18" fmla="*/ 1480557 h 1868545"/>
                  <a:gd name="connsiteX19" fmla="*/ 503815 w 1656341"/>
                  <a:gd name="connsiteY19" fmla="*/ 1497869 h 1868545"/>
                  <a:gd name="connsiteX20" fmla="*/ 477902 w 1656341"/>
                  <a:gd name="connsiteY20" fmla="*/ 1428838 h 1868545"/>
                  <a:gd name="connsiteX21" fmla="*/ 416755 w 1656341"/>
                  <a:gd name="connsiteY21" fmla="*/ 1040168 h 1868545"/>
                  <a:gd name="connsiteX22" fmla="*/ 1194851 w 1656341"/>
                  <a:gd name="connsiteY22" fmla="*/ 41646 h 1868545"/>
                  <a:gd name="connsiteX23" fmla="*/ 528560 w 1656341"/>
                  <a:gd name="connsiteY23" fmla="*/ 1040168 h 1868545"/>
                  <a:gd name="connsiteX24" fmla="*/ 591617 w 1656341"/>
                  <a:gd name="connsiteY24" fmla="*/ 1436721 h 1868545"/>
                  <a:gd name="connsiteX25" fmla="*/ 612745 w 1656341"/>
                  <a:gd name="connsiteY25" fmla="*/ 1490196 h 1868545"/>
                  <a:gd name="connsiteX26" fmla="*/ 623779 w 1656341"/>
                  <a:gd name="connsiteY26" fmla="*/ 1413796 h 1868545"/>
                  <a:gd name="connsiteX27" fmla="*/ 646322 w 1656341"/>
                  <a:gd name="connsiteY27" fmla="*/ 1314142 h 1868545"/>
                  <a:gd name="connsiteX28" fmla="*/ 1656341 w 1656341"/>
                  <a:gd name="connsiteY28" fmla="*/ 551029 h 1868545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875942 w 1656341"/>
                  <a:gd name="connsiteY5" fmla="*/ 1799326 h 1868545"/>
                  <a:gd name="connsiteX6" fmla="*/ 774771 w 1656341"/>
                  <a:gd name="connsiteY6" fmla="*/ 1769096 h 1868545"/>
                  <a:gd name="connsiteX7" fmla="*/ 815503 w 1656341"/>
                  <a:gd name="connsiteY7" fmla="*/ 1820396 h 1868545"/>
                  <a:gd name="connsiteX8" fmla="*/ 759810 w 1656341"/>
                  <a:gd name="connsiteY8" fmla="*/ 1868158 h 1868545"/>
                  <a:gd name="connsiteX9" fmla="*/ 723721 w 1656341"/>
                  <a:gd name="connsiteY9" fmla="*/ 1833526 h 1868545"/>
                  <a:gd name="connsiteX10" fmla="*/ 727090 w 1656341"/>
                  <a:gd name="connsiteY10" fmla="*/ 1868545 h 1868545"/>
                  <a:gd name="connsiteX11" fmla="*/ 604790 w 1656341"/>
                  <a:gd name="connsiteY11" fmla="*/ 1705394 h 1868545"/>
                  <a:gd name="connsiteX12" fmla="*/ 604612 w 1656341"/>
                  <a:gd name="connsiteY12" fmla="*/ 1694301 h 1868545"/>
                  <a:gd name="connsiteX13" fmla="*/ 559077 w 1656341"/>
                  <a:gd name="connsiteY13" fmla="*/ 1670838 h 1868545"/>
                  <a:gd name="connsiteX14" fmla="*/ 164853 w 1656341"/>
                  <a:gd name="connsiteY14" fmla="*/ 1253794 h 1868545"/>
                  <a:gd name="connsiteX15" fmla="*/ 339443 w 1656341"/>
                  <a:gd name="connsiteY15" fmla="*/ 0 h 1868545"/>
                  <a:gd name="connsiteX16" fmla="*/ 261679 w 1656341"/>
                  <a:gd name="connsiteY16" fmla="*/ 1197891 h 1868545"/>
                  <a:gd name="connsiteX17" fmla="*/ 482817 w 1656341"/>
                  <a:gd name="connsiteY17" fmla="*/ 1480557 h 1868545"/>
                  <a:gd name="connsiteX18" fmla="*/ 503815 w 1656341"/>
                  <a:gd name="connsiteY18" fmla="*/ 1497869 h 1868545"/>
                  <a:gd name="connsiteX19" fmla="*/ 477902 w 1656341"/>
                  <a:gd name="connsiteY19" fmla="*/ 1428838 h 1868545"/>
                  <a:gd name="connsiteX20" fmla="*/ 416755 w 1656341"/>
                  <a:gd name="connsiteY20" fmla="*/ 1040168 h 1868545"/>
                  <a:gd name="connsiteX21" fmla="*/ 1194851 w 1656341"/>
                  <a:gd name="connsiteY21" fmla="*/ 41646 h 1868545"/>
                  <a:gd name="connsiteX22" fmla="*/ 528560 w 1656341"/>
                  <a:gd name="connsiteY22" fmla="*/ 1040168 h 1868545"/>
                  <a:gd name="connsiteX23" fmla="*/ 591617 w 1656341"/>
                  <a:gd name="connsiteY23" fmla="*/ 1436721 h 1868545"/>
                  <a:gd name="connsiteX24" fmla="*/ 612745 w 1656341"/>
                  <a:gd name="connsiteY24" fmla="*/ 1490196 h 1868545"/>
                  <a:gd name="connsiteX25" fmla="*/ 623779 w 1656341"/>
                  <a:gd name="connsiteY25" fmla="*/ 1413796 h 1868545"/>
                  <a:gd name="connsiteX26" fmla="*/ 646322 w 1656341"/>
                  <a:gd name="connsiteY26" fmla="*/ 1314142 h 1868545"/>
                  <a:gd name="connsiteX27" fmla="*/ 1656341 w 1656341"/>
                  <a:gd name="connsiteY27" fmla="*/ 551029 h 1868545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723721 w 1656341"/>
                  <a:gd name="connsiteY9" fmla="*/ 1833526 h 1868158"/>
                  <a:gd name="connsiteX10" fmla="*/ 604790 w 1656341"/>
                  <a:gd name="connsiteY10" fmla="*/ 1705394 h 1868158"/>
                  <a:gd name="connsiteX11" fmla="*/ 604612 w 1656341"/>
                  <a:gd name="connsiteY11" fmla="*/ 1694301 h 1868158"/>
                  <a:gd name="connsiteX12" fmla="*/ 559077 w 1656341"/>
                  <a:gd name="connsiteY12" fmla="*/ 1670838 h 1868158"/>
                  <a:gd name="connsiteX13" fmla="*/ 164853 w 1656341"/>
                  <a:gd name="connsiteY13" fmla="*/ 1253794 h 1868158"/>
                  <a:gd name="connsiteX14" fmla="*/ 339443 w 1656341"/>
                  <a:gd name="connsiteY14" fmla="*/ 0 h 1868158"/>
                  <a:gd name="connsiteX15" fmla="*/ 261679 w 1656341"/>
                  <a:gd name="connsiteY15" fmla="*/ 1197891 h 1868158"/>
                  <a:gd name="connsiteX16" fmla="*/ 482817 w 1656341"/>
                  <a:gd name="connsiteY16" fmla="*/ 1480557 h 1868158"/>
                  <a:gd name="connsiteX17" fmla="*/ 503815 w 1656341"/>
                  <a:gd name="connsiteY17" fmla="*/ 1497869 h 1868158"/>
                  <a:gd name="connsiteX18" fmla="*/ 477902 w 1656341"/>
                  <a:gd name="connsiteY18" fmla="*/ 1428838 h 1868158"/>
                  <a:gd name="connsiteX19" fmla="*/ 416755 w 1656341"/>
                  <a:gd name="connsiteY19" fmla="*/ 1040168 h 1868158"/>
                  <a:gd name="connsiteX20" fmla="*/ 1194851 w 1656341"/>
                  <a:gd name="connsiteY20" fmla="*/ 41646 h 1868158"/>
                  <a:gd name="connsiteX21" fmla="*/ 528560 w 1656341"/>
                  <a:gd name="connsiteY21" fmla="*/ 1040168 h 1868158"/>
                  <a:gd name="connsiteX22" fmla="*/ 591617 w 1656341"/>
                  <a:gd name="connsiteY22" fmla="*/ 1436721 h 1868158"/>
                  <a:gd name="connsiteX23" fmla="*/ 612745 w 1656341"/>
                  <a:gd name="connsiteY23" fmla="*/ 1490196 h 1868158"/>
                  <a:gd name="connsiteX24" fmla="*/ 623779 w 1656341"/>
                  <a:gd name="connsiteY24" fmla="*/ 1413796 h 1868158"/>
                  <a:gd name="connsiteX25" fmla="*/ 646322 w 1656341"/>
                  <a:gd name="connsiteY25" fmla="*/ 1314142 h 1868158"/>
                  <a:gd name="connsiteX26" fmla="*/ 1656341 w 1656341"/>
                  <a:gd name="connsiteY26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604790 w 1656341"/>
                  <a:gd name="connsiteY9" fmla="*/ 1705394 h 1868158"/>
                  <a:gd name="connsiteX10" fmla="*/ 604612 w 1656341"/>
                  <a:gd name="connsiteY10" fmla="*/ 1694301 h 1868158"/>
                  <a:gd name="connsiteX11" fmla="*/ 559077 w 1656341"/>
                  <a:gd name="connsiteY11" fmla="*/ 1670838 h 1868158"/>
                  <a:gd name="connsiteX12" fmla="*/ 164853 w 1656341"/>
                  <a:gd name="connsiteY12" fmla="*/ 1253794 h 1868158"/>
                  <a:gd name="connsiteX13" fmla="*/ 339443 w 1656341"/>
                  <a:gd name="connsiteY13" fmla="*/ 0 h 1868158"/>
                  <a:gd name="connsiteX14" fmla="*/ 261679 w 1656341"/>
                  <a:gd name="connsiteY14" fmla="*/ 1197891 h 1868158"/>
                  <a:gd name="connsiteX15" fmla="*/ 482817 w 1656341"/>
                  <a:gd name="connsiteY15" fmla="*/ 1480557 h 1868158"/>
                  <a:gd name="connsiteX16" fmla="*/ 503815 w 1656341"/>
                  <a:gd name="connsiteY16" fmla="*/ 1497869 h 1868158"/>
                  <a:gd name="connsiteX17" fmla="*/ 477902 w 1656341"/>
                  <a:gd name="connsiteY17" fmla="*/ 1428838 h 1868158"/>
                  <a:gd name="connsiteX18" fmla="*/ 416755 w 1656341"/>
                  <a:gd name="connsiteY18" fmla="*/ 1040168 h 1868158"/>
                  <a:gd name="connsiteX19" fmla="*/ 1194851 w 1656341"/>
                  <a:gd name="connsiteY19" fmla="*/ 41646 h 1868158"/>
                  <a:gd name="connsiteX20" fmla="*/ 528560 w 1656341"/>
                  <a:gd name="connsiteY20" fmla="*/ 1040168 h 1868158"/>
                  <a:gd name="connsiteX21" fmla="*/ 591617 w 1656341"/>
                  <a:gd name="connsiteY21" fmla="*/ 1436721 h 1868158"/>
                  <a:gd name="connsiteX22" fmla="*/ 612745 w 1656341"/>
                  <a:gd name="connsiteY22" fmla="*/ 1490196 h 1868158"/>
                  <a:gd name="connsiteX23" fmla="*/ 623779 w 1656341"/>
                  <a:gd name="connsiteY23" fmla="*/ 1413796 h 1868158"/>
                  <a:gd name="connsiteX24" fmla="*/ 646322 w 1656341"/>
                  <a:gd name="connsiteY24" fmla="*/ 1314142 h 1868158"/>
                  <a:gd name="connsiteX25" fmla="*/ 1656341 w 1656341"/>
                  <a:gd name="connsiteY25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759810 w 1656341"/>
                  <a:gd name="connsiteY7" fmla="*/ 1868158 h 1868158"/>
                  <a:gd name="connsiteX8" fmla="*/ 604790 w 1656341"/>
                  <a:gd name="connsiteY8" fmla="*/ 1705394 h 1868158"/>
                  <a:gd name="connsiteX9" fmla="*/ 604612 w 1656341"/>
                  <a:gd name="connsiteY9" fmla="*/ 1694301 h 1868158"/>
                  <a:gd name="connsiteX10" fmla="*/ 559077 w 1656341"/>
                  <a:gd name="connsiteY10" fmla="*/ 1670838 h 1868158"/>
                  <a:gd name="connsiteX11" fmla="*/ 164853 w 1656341"/>
                  <a:gd name="connsiteY11" fmla="*/ 1253794 h 1868158"/>
                  <a:gd name="connsiteX12" fmla="*/ 339443 w 1656341"/>
                  <a:gd name="connsiteY12" fmla="*/ 0 h 1868158"/>
                  <a:gd name="connsiteX13" fmla="*/ 261679 w 1656341"/>
                  <a:gd name="connsiteY13" fmla="*/ 1197891 h 1868158"/>
                  <a:gd name="connsiteX14" fmla="*/ 482817 w 1656341"/>
                  <a:gd name="connsiteY14" fmla="*/ 1480557 h 1868158"/>
                  <a:gd name="connsiteX15" fmla="*/ 503815 w 1656341"/>
                  <a:gd name="connsiteY15" fmla="*/ 1497869 h 1868158"/>
                  <a:gd name="connsiteX16" fmla="*/ 477902 w 1656341"/>
                  <a:gd name="connsiteY16" fmla="*/ 1428838 h 1868158"/>
                  <a:gd name="connsiteX17" fmla="*/ 416755 w 1656341"/>
                  <a:gd name="connsiteY17" fmla="*/ 1040168 h 1868158"/>
                  <a:gd name="connsiteX18" fmla="*/ 1194851 w 1656341"/>
                  <a:gd name="connsiteY18" fmla="*/ 41646 h 1868158"/>
                  <a:gd name="connsiteX19" fmla="*/ 528560 w 1656341"/>
                  <a:gd name="connsiteY19" fmla="*/ 1040168 h 1868158"/>
                  <a:gd name="connsiteX20" fmla="*/ 591617 w 1656341"/>
                  <a:gd name="connsiteY20" fmla="*/ 1436721 h 1868158"/>
                  <a:gd name="connsiteX21" fmla="*/ 612745 w 1656341"/>
                  <a:gd name="connsiteY21" fmla="*/ 1490196 h 1868158"/>
                  <a:gd name="connsiteX22" fmla="*/ 623779 w 1656341"/>
                  <a:gd name="connsiteY22" fmla="*/ 1413796 h 1868158"/>
                  <a:gd name="connsiteX23" fmla="*/ 646322 w 1656341"/>
                  <a:gd name="connsiteY23" fmla="*/ 1314142 h 1868158"/>
                  <a:gd name="connsiteX24" fmla="*/ 1656341 w 1656341"/>
                  <a:gd name="connsiteY24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774771 w 1656341"/>
                  <a:gd name="connsiteY5" fmla="*/ 1769096 h 1868158"/>
                  <a:gd name="connsiteX6" fmla="*/ 759810 w 1656341"/>
                  <a:gd name="connsiteY6" fmla="*/ 1868158 h 1868158"/>
                  <a:gd name="connsiteX7" fmla="*/ 604790 w 1656341"/>
                  <a:gd name="connsiteY7" fmla="*/ 1705394 h 1868158"/>
                  <a:gd name="connsiteX8" fmla="*/ 604612 w 1656341"/>
                  <a:gd name="connsiteY8" fmla="*/ 1694301 h 1868158"/>
                  <a:gd name="connsiteX9" fmla="*/ 559077 w 1656341"/>
                  <a:gd name="connsiteY9" fmla="*/ 1670838 h 1868158"/>
                  <a:gd name="connsiteX10" fmla="*/ 164853 w 1656341"/>
                  <a:gd name="connsiteY10" fmla="*/ 1253794 h 1868158"/>
                  <a:gd name="connsiteX11" fmla="*/ 339443 w 1656341"/>
                  <a:gd name="connsiteY11" fmla="*/ 0 h 1868158"/>
                  <a:gd name="connsiteX12" fmla="*/ 261679 w 1656341"/>
                  <a:gd name="connsiteY12" fmla="*/ 1197891 h 1868158"/>
                  <a:gd name="connsiteX13" fmla="*/ 482817 w 1656341"/>
                  <a:gd name="connsiteY13" fmla="*/ 1480557 h 1868158"/>
                  <a:gd name="connsiteX14" fmla="*/ 503815 w 1656341"/>
                  <a:gd name="connsiteY14" fmla="*/ 1497869 h 1868158"/>
                  <a:gd name="connsiteX15" fmla="*/ 477902 w 1656341"/>
                  <a:gd name="connsiteY15" fmla="*/ 1428838 h 1868158"/>
                  <a:gd name="connsiteX16" fmla="*/ 416755 w 1656341"/>
                  <a:gd name="connsiteY16" fmla="*/ 1040168 h 1868158"/>
                  <a:gd name="connsiteX17" fmla="*/ 1194851 w 1656341"/>
                  <a:gd name="connsiteY17" fmla="*/ 41646 h 1868158"/>
                  <a:gd name="connsiteX18" fmla="*/ 528560 w 1656341"/>
                  <a:gd name="connsiteY18" fmla="*/ 1040168 h 1868158"/>
                  <a:gd name="connsiteX19" fmla="*/ 591617 w 1656341"/>
                  <a:gd name="connsiteY19" fmla="*/ 1436721 h 1868158"/>
                  <a:gd name="connsiteX20" fmla="*/ 612745 w 1656341"/>
                  <a:gd name="connsiteY20" fmla="*/ 1490196 h 1868158"/>
                  <a:gd name="connsiteX21" fmla="*/ 623779 w 1656341"/>
                  <a:gd name="connsiteY21" fmla="*/ 1413796 h 1868158"/>
                  <a:gd name="connsiteX22" fmla="*/ 646322 w 1656341"/>
                  <a:gd name="connsiteY22" fmla="*/ 1314142 h 1868158"/>
                  <a:gd name="connsiteX23" fmla="*/ 1656341 w 1656341"/>
                  <a:gd name="connsiteY23" fmla="*/ 551029 h 1868158"/>
                  <a:gd name="connsiteX0" fmla="*/ 1656341 w 1656341"/>
                  <a:gd name="connsiteY0" fmla="*/ 551029 h 1769096"/>
                  <a:gd name="connsiteX1" fmla="*/ 754317 w 1656341"/>
                  <a:gd name="connsiteY1" fmla="*/ 1343079 h 1769096"/>
                  <a:gd name="connsiteX2" fmla="*/ 719475 w 1656341"/>
                  <a:gd name="connsiteY2" fmla="*/ 1522953 h 1769096"/>
                  <a:gd name="connsiteX3" fmla="*/ 713332 w 1656341"/>
                  <a:gd name="connsiteY3" fmla="*/ 1648007 h 1769096"/>
                  <a:gd name="connsiteX4" fmla="*/ 754294 w 1656341"/>
                  <a:gd name="connsiteY4" fmla="*/ 1672459 h 1769096"/>
                  <a:gd name="connsiteX5" fmla="*/ 774771 w 1656341"/>
                  <a:gd name="connsiteY5" fmla="*/ 1769096 h 1769096"/>
                  <a:gd name="connsiteX6" fmla="*/ 604790 w 1656341"/>
                  <a:gd name="connsiteY6" fmla="*/ 1705394 h 1769096"/>
                  <a:gd name="connsiteX7" fmla="*/ 604612 w 1656341"/>
                  <a:gd name="connsiteY7" fmla="*/ 1694301 h 1769096"/>
                  <a:gd name="connsiteX8" fmla="*/ 559077 w 1656341"/>
                  <a:gd name="connsiteY8" fmla="*/ 1670838 h 1769096"/>
                  <a:gd name="connsiteX9" fmla="*/ 164853 w 1656341"/>
                  <a:gd name="connsiteY9" fmla="*/ 1253794 h 1769096"/>
                  <a:gd name="connsiteX10" fmla="*/ 339443 w 1656341"/>
                  <a:gd name="connsiteY10" fmla="*/ 0 h 1769096"/>
                  <a:gd name="connsiteX11" fmla="*/ 261679 w 1656341"/>
                  <a:gd name="connsiteY11" fmla="*/ 1197891 h 1769096"/>
                  <a:gd name="connsiteX12" fmla="*/ 482817 w 1656341"/>
                  <a:gd name="connsiteY12" fmla="*/ 1480557 h 1769096"/>
                  <a:gd name="connsiteX13" fmla="*/ 503815 w 1656341"/>
                  <a:gd name="connsiteY13" fmla="*/ 1497869 h 1769096"/>
                  <a:gd name="connsiteX14" fmla="*/ 477902 w 1656341"/>
                  <a:gd name="connsiteY14" fmla="*/ 1428838 h 1769096"/>
                  <a:gd name="connsiteX15" fmla="*/ 416755 w 1656341"/>
                  <a:gd name="connsiteY15" fmla="*/ 1040168 h 1769096"/>
                  <a:gd name="connsiteX16" fmla="*/ 1194851 w 1656341"/>
                  <a:gd name="connsiteY16" fmla="*/ 41646 h 1769096"/>
                  <a:gd name="connsiteX17" fmla="*/ 528560 w 1656341"/>
                  <a:gd name="connsiteY17" fmla="*/ 1040168 h 1769096"/>
                  <a:gd name="connsiteX18" fmla="*/ 591617 w 1656341"/>
                  <a:gd name="connsiteY18" fmla="*/ 1436721 h 1769096"/>
                  <a:gd name="connsiteX19" fmla="*/ 612745 w 1656341"/>
                  <a:gd name="connsiteY19" fmla="*/ 1490196 h 1769096"/>
                  <a:gd name="connsiteX20" fmla="*/ 623779 w 1656341"/>
                  <a:gd name="connsiteY20" fmla="*/ 1413796 h 1769096"/>
                  <a:gd name="connsiteX21" fmla="*/ 646322 w 1656341"/>
                  <a:gd name="connsiteY21" fmla="*/ 1314142 h 1769096"/>
                  <a:gd name="connsiteX22" fmla="*/ 1656341 w 1656341"/>
                  <a:gd name="connsiteY22" fmla="*/ 551029 h 1769096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754294 w 1656341"/>
                  <a:gd name="connsiteY4" fmla="*/ 1672459 h 1705394"/>
                  <a:gd name="connsiteX5" fmla="*/ 604790 w 1656341"/>
                  <a:gd name="connsiteY5" fmla="*/ 1705394 h 1705394"/>
                  <a:gd name="connsiteX6" fmla="*/ 604612 w 1656341"/>
                  <a:gd name="connsiteY6" fmla="*/ 1694301 h 1705394"/>
                  <a:gd name="connsiteX7" fmla="*/ 559077 w 1656341"/>
                  <a:gd name="connsiteY7" fmla="*/ 1670838 h 1705394"/>
                  <a:gd name="connsiteX8" fmla="*/ 164853 w 1656341"/>
                  <a:gd name="connsiteY8" fmla="*/ 1253794 h 1705394"/>
                  <a:gd name="connsiteX9" fmla="*/ 339443 w 1656341"/>
                  <a:gd name="connsiteY9" fmla="*/ 0 h 1705394"/>
                  <a:gd name="connsiteX10" fmla="*/ 261679 w 1656341"/>
                  <a:gd name="connsiteY10" fmla="*/ 1197891 h 1705394"/>
                  <a:gd name="connsiteX11" fmla="*/ 482817 w 1656341"/>
                  <a:gd name="connsiteY11" fmla="*/ 1480557 h 1705394"/>
                  <a:gd name="connsiteX12" fmla="*/ 503815 w 1656341"/>
                  <a:gd name="connsiteY12" fmla="*/ 1497869 h 1705394"/>
                  <a:gd name="connsiteX13" fmla="*/ 477902 w 1656341"/>
                  <a:gd name="connsiteY13" fmla="*/ 1428838 h 1705394"/>
                  <a:gd name="connsiteX14" fmla="*/ 416755 w 1656341"/>
                  <a:gd name="connsiteY14" fmla="*/ 1040168 h 1705394"/>
                  <a:gd name="connsiteX15" fmla="*/ 1194851 w 1656341"/>
                  <a:gd name="connsiteY15" fmla="*/ 41646 h 1705394"/>
                  <a:gd name="connsiteX16" fmla="*/ 528560 w 1656341"/>
                  <a:gd name="connsiteY16" fmla="*/ 1040168 h 1705394"/>
                  <a:gd name="connsiteX17" fmla="*/ 591617 w 1656341"/>
                  <a:gd name="connsiteY17" fmla="*/ 1436721 h 1705394"/>
                  <a:gd name="connsiteX18" fmla="*/ 612745 w 1656341"/>
                  <a:gd name="connsiteY18" fmla="*/ 1490196 h 1705394"/>
                  <a:gd name="connsiteX19" fmla="*/ 623779 w 1656341"/>
                  <a:gd name="connsiteY19" fmla="*/ 1413796 h 1705394"/>
                  <a:gd name="connsiteX20" fmla="*/ 646322 w 1656341"/>
                  <a:gd name="connsiteY20" fmla="*/ 1314142 h 1705394"/>
                  <a:gd name="connsiteX21" fmla="*/ 1656341 w 1656341"/>
                  <a:gd name="connsiteY21" fmla="*/ 551029 h 1705394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604790 w 1656341"/>
                  <a:gd name="connsiteY4" fmla="*/ 1705394 h 1705394"/>
                  <a:gd name="connsiteX5" fmla="*/ 604612 w 1656341"/>
                  <a:gd name="connsiteY5" fmla="*/ 1694301 h 1705394"/>
                  <a:gd name="connsiteX6" fmla="*/ 559077 w 1656341"/>
                  <a:gd name="connsiteY6" fmla="*/ 1670838 h 1705394"/>
                  <a:gd name="connsiteX7" fmla="*/ 164853 w 1656341"/>
                  <a:gd name="connsiteY7" fmla="*/ 1253794 h 1705394"/>
                  <a:gd name="connsiteX8" fmla="*/ 339443 w 1656341"/>
                  <a:gd name="connsiteY8" fmla="*/ 0 h 1705394"/>
                  <a:gd name="connsiteX9" fmla="*/ 261679 w 1656341"/>
                  <a:gd name="connsiteY9" fmla="*/ 1197891 h 1705394"/>
                  <a:gd name="connsiteX10" fmla="*/ 482817 w 1656341"/>
                  <a:gd name="connsiteY10" fmla="*/ 1480557 h 1705394"/>
                  <a:gd name="connsiteX11" fmla="*/ 503815 w 1656341"/>
                  <a:gd name="connsiteY11" fmla="*/ 1497869 h 1705394"/>
                  <a:gd name="connsiteX12" fmla="*/ 477902 w 1656341"/>
                  <a:gd name="connsiteY12" fmla="*/ 1428838 h 1705394"/>
                  <a:gd name="connsiteX13" fmla="*/ 416755 w 1656341"/>
                  <a:gd name="connsiteY13" fmla="*/ 1040168 h 1705394"/>
                  <a:gd name="connsiteX14" fmla="*/ 1194851 w 1656341"/>
                  <a:gd name="connsiteY14" fmla="*/ 41646 h 1705394"/>
                  <a:gd name="connsiteX15" fmla="*/ 528560 w 1656341"/>
                  <a:gd name="connsiteY15" fmla="*/ 1040168 h 1705394"/>
                  <a:gd name="connsiteX16" fmla="*/ 591617 w 1656341"/>
                  <a:gd name="connsiteY16" fmla="*/ 1436721 h 1705394"/>
                  <a:gd name="connsiteX17" fmla="*/ 612745 w 1656341"/>
                  <a:gd name="connsiteY17" fmla="*/ 1490196 h 1705394"/>
                  <a:gd name="connsiteX18" fmla="*/ 623779 w 1656341"/>
                  <a:gd name="connsiteY18" fmla="*/ 1413796 h 1705394"/>
                  <a:gd name="connsiteX19" fmla="*/ 646322 w 1656341"/>
                  <a:gd name="connsiteY19" fmla="*/ 1314142 h 1705394"/>
                  <a:gd name="connsiteX20" fmla="*/ 1656341 w 1656341"/>
                  <a:gd name="connsiteY20" fmla="*/ 551029 h 170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6341" h="1705394">
                    <a:moveTo>
                      <a:pt x="1656341" y="551029"/>
                    </a:moveTo>
                    <a:cubicBezTo>
                      <a:pt x="1266073" y="525810"/>
                      <a:pt x="883228" y="861977"/>
                      <a:pt x="754317" y="1343079"/>
                    </a:cubicBezTo>
                    <a:cubicBezTo>
                      <a:pt x="738203" y="1403217"/>
                      <a:pt x="726658" y="1463377"/>
                      <a:pt x="719475" y="1522953"/>
                    </a:cubicBezTo>
                    <a:lnTo>
                      <a:pt x="713332" y="1648007"/>
                    </a:lnTo>
                    <a:lnTo>
                      <a:pt x="604790" y="1705394"/>
                    </a:lnTo>
                    <a:cubicBezTo>
                      <a:pt x="604731" y="1701696"/>
                      <a:pt x="604671" y="1697999"/>
                      <a:pt x="604612" y="1694301"/>
                    </a:cubicBezTo>
                    <a:lnTo>
                      <a:pt x="559077" y="1670838"/>
                    </a:lnTo>
                    <a:cubicBezTo>
                      <a:pt x="406737" y="1574772"/>
                      <a:pt x="268253" y="1432888"/>
                      <a:pt x="164853" y="1253794"/>
                    </a:cubicBezTo>
                    <a:cubicBezTo>
                      <a:pt x="-110881" y="776208"/>
                      <a:pt x="-32715" y="214866"/>
                      <a:pt x="339443" y="0"/>
                    </a:cubicBezTo>
                    <a:cubicBezTo>
                      <a:pt x="45648" y="258129"/>
                      <a:pt x="12642" y="766547"/>
                      <a:pt x="261679" y="1197891"/>
                    </a:cubicBezTo>
                    <a:cubicBezTo>
                      <a:pt x="323938" y="1305727"/>
                      <a:pt x="399182" y="1400706"/>
                      <a:pt x="482817" y="1480557"/>
                    </a:cubicBezTo>
                    <a:lnTo>
                      <a:pt x="503815" y="1497869"/>
                    </a:lnTo>
                    <a:lnTo>
                      <a:pt x="477902" y="1428838"/>
                    </a:lnTo>
                    <a:cubicBezTo>
                      <a:pt x="438528" y="1309376"/>
                      <a:pt x="416755" y="1178035"/>
                      <a:pt x="416755" y="1040168"/>
                    </a:cubicBezTo>
                    <a:cubicBezTo>
                      <a:pt x="416755" y="488700"/>
                      <a:pt x="765120" y="41646"/>
                      <a:pt x="1194851" y="41646"/>
                    </a:cubicBezTo>
                    <a:cubicBezTo>
                      <a:pt x="811353" y="118295"/>
                      <a:pt x="528560" y="542095"/>
                      <a:pt x="528560" y="1040168"/>
                    </a:cubicBezTo>
                    <a:cubicBezTo>
                      <a:pt x="528560" y="1180251"/>
                      <a:pt x="550929" y="1314459"/>
                      <a:pt x="591617" y="1436721"/>
                    </a:cubicBezTo>
                    <a:lnTo>
                      <a:pt x="612745" y="1490196"/>
                    </a:lnTo>
                    <a:lnTo>
                      <a:pt x="623779" y="1413796"/>
                    </a:lnTo>
                    <a:cubicBezTo>
                      <a:pt x="629901" y="1380684"/>
                      <a:pt x="637401" y="1347434"/>
                      <a:pt x="646322" y="1314142"/>
                    </a:cubicBezTo>
                    <a:cubicBezTo>
                      <a:pt x="789052" y="781464"/>
                      <a:pt x="1241253" y="439807"/>
                      <a:pt x="1656341" y="551029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 692"/>
              <p:cNvSpPr/>
              <p:nvPr/>
            </p:nvSpPr>
            <p:spPr>
              <a:xfrm>
                <a:off x="1118326" y="1588622"/>
                <a:ext cx="1260758" cy="1283004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 693"/>
              <p:cNvSpPr/>
              <p:nvPr/>
            </p:nvSpPr>
            <p:spPr>
              <a:xfrm rot="19800000">
                <a:off x="1528354" y="2134230"/>
                <a:ext cx="1011646" cy="1029496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 694"/>
              <p:cNvSpPr/>
              <p:nvPr/>
            </p:nvSpPr>
            <p:spPr>
              <a:xfrm rot="4500000">
                <a:off x="1858159" y="1308779"/>
                <a:ext cx="905370" cy="921345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 695"/>
              <p:cNvSpPr/>
              <p:nvPr/>
            </p:nvSpPr>
            <p:spPr>
              <a:xfrm flipH="1">
                <a:off x="2925823" y="1588623"/>
                <a:ext cx="1260758" cy="1283004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 696"/>
              <p:cNvSpPr/>
              <p:nvPr/>
            </p:nvSpPr>
            <p:spPr>
              <a:xfrm rot="1800000" flipH="1">
                <a:off x="2764907" y="2134231"/>
                <a:ext cx="1011646" cy="1029496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 697"/>
              <p:cNvSpPr/>
              <p:nvPr/>
            </p:nvSpPr>
            <p:spPr>
              <a:xfrm rot="17100000" flipH="1">
                <a:off x="2541378" y="1308780"/>
                <a:ext cx="905370" cy="921345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 720"/>
              <p:cNvSpPr/>
              <p:nvPr/>
            </p:nvSpPr>
            <p:spPr>
              <a:xfrm rot="17100000">
                <a:off x="2011041" y="1856668"/>
                <a:ext cx="1324118" cy="1347484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2" name="グループ化 721"/>
              <p:cNvGrpSpPr/>
              <p:nvPr/>
            </p:nvGrpSpPr>
            <p:grpSpPr>
              <a:xfrm>
                <a:off x="4114027" y="1422885"/>
                <a:ext cx="1702437" cy="986160"/>
                <a:chOff x="4114027" y="1422885"/>
                <a:chExt cx="1702437" cy="986160"/>
              </a:xfrm>
            </p:grpSpPr>
            <p:sp>
              <p:nvSpPr>
                <p:cNvPr id="732" name="円/楕円 731"/>
                <p:cNvSpPr/>
                <p:nvPr/>
              </p:nvSpPr>
              <p:spPr>
                <a:xfrm>
                  <a:off x="4562030" y="1422885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円/楕円 732"/>
                <p:cNvSpPr/>
                <p:nvPr/>
              </p:nvSpPr>
              <p:spPr>
                <a:xfrm>
                  <a:off x="5374830" y="1505753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円/楕円 733"/>
                <p:cNvSpPr/>
                <p:nvPr/>
              </p:nvSpPr>
              <p:spPr>
                <a:xfrm>
                  <a:off x="5650727" y="2078208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円/楕円 734"/>
                <p:cNvSpPr/>
                <p:nvPr/>
              </p:nvSpPr>
              <p:spPr>
                <a:xfrm>
                  <a:off x="5257027" y="2291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円/楕円 735"/>
                <p:cNvSpPr/>
                <p:nvPr/>
              </p:nvSpPr>
              <p:spPr>
                <a:xfrm>
                  <a:off x="5079227" y="1783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円/楕円 736"/>
                <p:cNvSpPr/>
                <p:nvPr/>
              </p:nvSpPr>
              <p:spPr>
                <a:xfrm>
                  <a:off x="4761727" y="20118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円/楕円 737"/>
                <p:cNvSpPr/>
                <p:nvPr/>
              </p:nvSpPr>
              <p:spPr>
                <a:xfrm>
                  <a:off x="4355327" y="18086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円/楕円 738"/>
                <p:cNvSpPr/>
                <p:nvPr/>
              </p:nvSpPr>
              <p:spPr>
                <a:xfrm>
                  <a:off x="4114027" y="15927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3" name="グループ化 722"/>
              <p:cNvGrpSpPr/>
              <p:nvPr/>
            </p:nvGrpSpPr>
            <p:grpSpPr>
              <a:xfrm flipH="1">
                <a:off x="-495809" y="1422885"/>
                <a:ext cx="1702437" cy="986160"/>
                <a:chOff x="4114027" y="1422885"/>
                <a:chExt cx="1702437" cy="986160"/>
              </a:xfrm>
            </p:grpSpPr>
            <p:sp>
              <p:nvSpPr>
                <p:cNvPr id="724" name="円/楕円 723"/>
                <p:cNvSpPr/>
                <p:nvPr/>
              </p:nvSpPr>
              <p:spPr>
                <a:xfrm>
                  <a:off x="4562030" y="1422885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円/楕円 724"/>
                <p:cNvSpPr/>
                <p:nvPr/>
              </p:nvSpPr>
              <p:spPr>
                <a:xfrm>
                  <a:off x="5374830" y="1505753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円/楕円 725"/>
                <p:cNvSpPr/>
                <p:nvPr/>
              </p:nvSpPr>
              <p:spPr>
                <a:xfrm>
                  <a:off x="5650727" y="2078208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円/楕円 726"/>
                <p:cNvSpPr/>
                <p:nvPr/>
              </p:nvSpPr>
              <p:spPr>
                <a:xfrm>
                  <a:off x="5257027" y="2291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円/楕円 727"/>
                <p:cNvSpPr/>
                <p:nvPr/>
              </p:nvSpPr>
              <p:spPr>
                <a:xfrm>
                  <a:off x="5079227" y="1783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円/楕円 728"/>
                <p:cNvSpPr/>
                <p:nvPr/>
              </p:nvSpPr>
              <p:spPr>
                <a:xfrm>
                  <a:off x="4761727" y="20118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円/楕円 729"/>
                <p:cNvSpPr/>
                <p:nvPr/>
              </p:nvSpPr>
              <p:spPr>
                <a:xfrm>
                  <a:off x="4355327" y="18086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円/楕円 730"/>
                <p:cNvSpPr/>
                <p:nvPr/>
              </p:nvSpPr>
              <p:spPr>
                <a:xfrm>
                  <a:off x="4114027" y="15927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/>
            <p:cNvSpPr/>
            <p:nvPr/>
          </p:nvSpPr>
          <p:spPr bwMode="auto">
            <a:xfrm>
              <a:off x="6819969" y="1873558"/>
              <a:ext cx="45719" cy="388952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6033120" y="3305746"/>
            <a:ext cx="1584634" cy="887164"/>
            <a:chOff x="6033120" y="3305746"/>
            <a:chExt cx="1584634" cy="887164"/>
          </a:xfrm>
        </p:grpSpPr>
        <p:sp>
          <p:nvSpPr>
            <p:cNvPr id="879" name="フリーフォーム 878"/>
            <p:cNvSpPr/>
            <p:nvPr/>
          </p:nvSpPr>
          <p:spPr>
            <a:xfrm rot="4500000" flipH="1">
              <a:off x="7126854" y="3248544"/>
              <a:ext cx="286644" cy="599798"/>
            </a:xfrm>
            <a:custGeom>
              <a:avLst/>
              <a:gdLst>
                <a:gd name="connsiteX0" fmla="*/ 1656341 w 1656341"/>
                <a:gd name="connsiteY0" fmla="*/ 551029 h 2480026"/>
                <a:gd name="connsiteX1" fmla="*/ 754317 w 1656341"/>
                <a:gd name="connsiteY1" fmla="*/ 1343079 h 2480026"/>
                <a:gd name="connsiteX2" fmla="*/ 719475 w 1656341"/>
                <a:gd name="connsiteY2" fmla="*/ 1522953 h 2480026"/>
                <a:gd name="connsiteX3" fmla="*/ 713332 w 1656341"/>
                <a:gd name="connsiteY3" fmla="*/ 1648007 h 2480026"/>
                <a:gd name="connsiteX4" fmla="*/ 754294 w 1656341"/>
                <a:gd name="connsiteY4" fmla="*/ 1672459 h 2480026"/>
                <a:gd name="connsiteX5" fmla="*/ 1337965 w 1656341"/>
                <a:gd name="connsiteY5" fmla="*/ 1729491 h 2480026"/>
                <a:gd name="connsiteX6" fmla="*/ 875942 w 1656341"/>
                <a:gd name="connsiteY6" fmla="*/ 1799326 h 2480026"/>
                <a:gd name="connsiteX7" fmla="*/ 774771 w 1656341"/>
                <a:gd name="connsiteY7" fmla="*/ 1769096 h 2480026"/>
                <a:gd name="connsiteX8" fmla="*/ 815503 w 1656341"/>
                <a:gd name="connsiteY8" fmla="*/ 1820396 h 2480026"/>
                <a:gd name="connsiteX9" fmla="*/ 1194851 w 1656341"/>
                <a:gd name="connsiteY9" fmla="*/ 2038690 h 2480026"/>
                <a:gd name="connsiteX10" fmla="*/ 759810 w 1656341"/>
                <a:gd name="connsiteY10" fmla="*/ 1868158 h 2480026"/>
                <a:gd name="connsiteX11" fmla="*/ 723721 w 1656341"/>
                <a:gd name="connsiteY11" fmla="*/ 1833526 h 2480026"/>
                <a:gd name="connsiteX12" fmla="*/ 727090 w 1656341"/>
                <a:gd name="connsiteY12" fmla="*/ 1868545 h 2480026"/>
                <a:gd name="connsiteX13" fmla="*/ 1139468 w 1656341"/>
                <a:gd name="connsiteY13" fmla="*/ 2480026 h 2480026"/>
                <a:gd name="connsiteX14" fmla="*/ 604790 w 1656341"/>
                <a:gd name="connsiteY14" fmla="*/ 1705394 h 2480026"/>
                <a:gd name="connsiteX15" fmla="*/ 604612 w 1656341"/>
                <a:gd name="connsiteY15" fmla="*/ 1694301 h 2480026"/>
                <a:gd name="connsiteX16" fmla="*/ 559077 w 1656341"/>
                <a:gd name="connsiteY16" fmla="*/ 1670838 h 2480026"/>
                <a:gd name="connsiteX17" fmla="*/ 164853 w 1656341"/>
                <a:gd name="connsiteY17" fmla="*/ 1253794 h 2480026"/>
                <a:gd name="connsiteX18" fmla="*/ 339443 w 1656341"/>
                <a:gd name="connsiteY18" fmla="*/ 0 h 2480026"/>
                <a:gd name="connsiteX19" fmla="*/ 261679 w 1656341"/>
                <a:gd name="connsiteY19" fmla="*/ 1197891 h 2480026"/>
                <a:gd name="connsiteX20" fmla="*/ 482817 w 1656341"/>
                <a:gd name="connsiteY20" fmla="*/ 1480557 h 2480026"/>
                <a:gd name="connsiteX21" fmla="*/ 503815 w 1656341"/>
                <a:gd name="connsiteY21" fmla="*/ 1497869 h 2480026"/>
                <a:gd name="connsiteX22" fmla="*/ 477902 w 1656341"/>
                <a:gd name="connsiteY22" fmla="*/ 1428838 h 2480026"/>
                <a:gd name="connsiteX23" fmla="*/ 416755 w 1656341"/>
                <a:gd name="connsiteY23" fmla="*/ 1040168 h 2480026"/>
                <a:gd name="connsiteX24" fmla="*/ 1194851 w 1656341"/>
                <a:gd name="connsiteY24" fmla="*/ 41646 h 2480026"/>
                <a:gd name="connsiteX25" fmla="*/ 528560 w 1656341"/>
                <a:gd name="connsiteY25" fmla="*/ 1040168 h 2480026"/>
                <a:gd name="connsiteX26" fmla="*/ 591617 w 1656341"/>
                <a:gd name="connsiteY26" fmla="*/ 1436721 h 2480026"/>
                <a:gd name="connsiteX27" fmla="*/ 612745 w 1656341"/>
                <a:gd name="connsiteY27" fmla="*/ 1490196 h 2480026"/>
                <a:gd name="connsiteX28" fmla="*/ 623779 w 1656341"/>
                <a:gd name="connsiteY28" fmla="*/ 1413796 h 2480026"/>
                <a:gd name="connsiteX29" fmla="*/ 646322 w 1656341"/>
                <a:gd name="connsiteY29" fmla="*/ 1314142 h 2480026"/>
                <a:gd name="connsiteX30" fmla="*/ 1656341 w 1656341"/>
                <a:gd name="connsiteY30" fmla="*/ 551029 h 2480026"/>
                <a:gd name="connsiteX0" fmla="*/ 1656341 w 1656341"/>
                <a:gd name="connsiteY0" fmla="*/ 551029 h 2038690"/>
                <a:gd name="connsiteX1" fmla="*/ 754317 w 1656341"/>
                <a:gd name="connsiteY1" fmla="*/ 1343079 h 2038690"/>
                <a:gd name="connsiteX2" fmla="*/ 719475 w 1656341"/>
                <a:gd name="connsiteY2" fmla="*/ 1522953 h 2038690"/>
                <a:gd name="connsiteX3" fmla="*/ 713332 w 1656341"/>
                <a:gd name="connsiteY3" fmla="*/ 1648007 h 2038690"/>
                <a:gd name="connsiteX4" fmla="*/ 754294 w 1656341"/>
                <a:gd name="connsiteY4" fmla="*/ 1672459 h 2038690"/>
                <a:gd name="connsiteX5" fmla="*/ 1337965 w 1656341"/>
                <a:gd name="connsiteY5" fmla="*/ 1729491 h 2038690"/>
                <a:gd name="connsiteX6" fmla="*/ 875942 w 1656341"/>
                <a:gd name="connsiteY6" fmla="*/ 1799326 h 2038690"/>
                <a:gd name="connsiteX7" fmla="*/ 774771 w 1656341"/>
                <a:gd name="connsiteY7" fmla="*/ 1769096 h 2038690"/>
                <a:gd name="connsiteX8" fmla="*/ 815503 w 1656341"/>
                <a:gd name="connsiteY8" fmla="*/ 1820396 h 2038690"/>
                <a:gd name="connsiteX9" fmla="*/ 1194851 w 1656341"/>
                <a:gd name="connsiteY9" fmla="*/ 2038690 h 2038690"/>
                <a:gd name="connsiteX10" fmla="*/ 759810 w 1656341"/>
                <a:gd name="connsiteY10" fmla="*/ 1868158 h 2038690"/>
                <a:gd name="connsiteX11" fmla="*/ 723721 w 1656341"/>
                <a:gd name="connsiteY11" fmla="*/ 1833526 h 2038690"/>
                <a:gd name="connsiteX12" fmla="*/ 727090 w 1656341"/>
                <a:gd name="connsiteY12" fmla="*/ 1868545 h 2038690"/>
                <a:gd name="connsiteX13" fmla="*/ 604790 w 1656341"/>
                <a:gd name="connsiteY13" fmla="*/ 1705394 h 2038690"/>
                <a:gd name="connsiteX14" fmla="*/ 604612 w 1656341"/>
                <a:gd name="connsiteY14" fmla="*/ 1694301 h 2038690"/>
                <a:gd name="connsiteX15" fmla="*/ 559077 w 1656341"/>
                <a:gd name="connsiteY15" fmla="*/ 1670838 h 2038690"/>
                <a:gd name="connsiteX16" fmla="*/ 164853 w 1656341"/>
                <a:gd name="connsiteY16" fmla="*/ 1253794 h 2038690"/>
                <a:gd name="connsiteX17" fmla="*/ 339443 w 1656341"/>
                <a:gd name="connsiteY17" fmla="*/ 0 h 2038690"/>
                <a:gd name="connsiteX18" fmla="*/ 261679 w 1656341"/>
                <a:gd name="connsiteY18" fmla="*/ 1197891 h 2038690"/>
                <a:gd name="connsiteX19" fmla="*/ 482817 w 1656341"/>
                <a:gd name="connsiteY19" fmla="*/ 1480557 h 2038690"/>
                <a:gd name="connsiteX20" fmla="*/ 503815 w 1656341"/>
                <a:gd name="connsiteY20" fmla="*/ 1497869 h 2038690"/>
                <a:gd name="connsiteX21" fmla="*/ 477902 w 1656341"/>
                <a:gd name="connsiteY21" fmla="*/ 1428838 h 2038690"/>
                <a:gd name="connsiteX22" fmla="*/ 416755 w 1656341"/>
                <a:gd name="connsiteY22" fmla="*/ 1040168 h 2038690"/>
                <a:gd name="connsiteX23" fmla="*/ 1194851 w 1656341"/>
                <a:gd name="connsiteY23" fmla="*/ 41646 h 2038690"/>
                <a:gd name="connsiteX24" fmla="*/ 528560 w 1656341"/>
                <a:gd name="connsiteY24" fmla="*/ 1040168 h 2038690"/>
                <a:gd name="connsiteX25" fmla="*/ 591617 w 1656341"/>
                <a:gd name="connsiteY25" fmla="*/ 1436721 h 2038690"/>
                <a:gd name="connsiteX26" fmla="*/ 612745 w 1656341"/>
                <a:gd name="connsiteY26" fmla="*/ 1490196 h 2038690"/>
                <a:gd name="connsiteX27" fmla="*/ 623779 w 1656341"/>
                <a:gd name="connsiteY27" fmla="*/ 1413796 h 2038690"/>
                <a:gd name="connsiteX28" fmla="*/ 646322 w 1656341"/>
                <a:gd name="connsiteY28" fmla="*/ 1314142 h 2038690"/>
                <a:gd name="connsiteX29" fmla="*/ 1656341 w 1656341"/>
                <a:gd name="connsiteY29" fmla="*/ 551029 h 2038690"/>
                <a:gd name="connsiteX0" fmla="*/ 1656341 w 1656341"/>
                <a:gd name="connsiteY0" fmla="*/ 551029 h 1868545"/>
                <a:gd name="connsiteX1" fmla="*/ 754317 w 1656341"/>
                <a:gd name="connsiteY1" fmla="*/ 1343079 h 1868545"/>
                <a:gd name="connsiteX2" fmla="*/ 719475 w 1656341"/>
                <a:gd name="connsiteY2" fmla="*/ 1522953 h 1868545"/>
                <a:gd name="connsiteX3" fmla="*/ 713332 w 1656341"/>
                <a:gd name="connsiteY3" fmla="*/ 1648007 h 1868545"/>
                <a:gd name="connsiteX4" fmla="*/ 754294 w 1656341"/>
                <a:gd name="connsiteY4" fmla="*/ 1672459 h 1868545"/>
                <a:gd name="connsiteX5" fmla="*/ 1337965 w 1656341"/>
                <a:gd name="connsiteY5" fmla="*/ 1729491 h 1868545"/>
                <a:gd name="connsiteX6" fmla="*/ 875942 w 1656341"/>
                <a:gd name="connsiteY6" fmla="*/ 1799326 h 1868545"/>
                <a:gd name="connsiteX7" fmla="*/ 774771 w 1656341"/>
                <a:gd name="connsiteY7" fmla="*/ 1769096 h 1868545"/>
                <a:gd name="connsiteX8" fmla="*/ 815503 w 1656341"/>
                <a:gd name="connsiteY8" fmla="*/ 1820396 h 1868545"/>
                <a:gd name="connsiteX9" fmla="*/ 759810 w 1656341"/>
                <a:gd name="connsiteY9" fmla="*/ 1868158 h 1868545"/>
                <a:gd name="connsiteX10" fmla="*/ 723721 w 1656341"/>
                <a:gd name="connsiteY10" fmla="*/ 1833526 h 1868545"/>
                <a:gd name="connsiteX11" fmla="*/ 727090 w 1656341"/>
                <a:gd name="connsiteY11" fmla="*/ 1868545 h 1868545"/>
                <a:gd name="connsiteX12" fmla="*/ 604790 w 1656341"/>
                <a:gd name="connsiteY12" fmla="*/ 1705394 h 1868545"/>
                <a:gd name="connsiteX13" fmla="*/ 604612 w 1656341"/>
                <a:gd name="connsiteY13" fmla="*/ 1694301 h 1868545"/>
                <a:gd name="connsiteX14" fmla="*/ 559077 w 1656341"/>
                <a:gd name="connsiteY14" fmla="*/ 1670838 h 1868545"/>
                <a:gd name="connsiteX15" fmla="*/ 164853 w 1656341"/>
                <a:gd name="connsiteY15" fmla="*/ 1253794 h 1868545"/>
                <a:gd name="connsiteX16" fmla="*/ 339443 w 1656341"/>
                <a:gd name="connsiteY16" fmla="*/ 0 h 1868545"/>
                <a:gd name="connsiteX17" fmla="*/ 261679 w 1656341"/>
                <a:gd name="connsiteY17" fmla="*/ 1197891 h 1868545"/>
                <a:gd name="connsiteX18" fmla="*/ 482817 w 1656341"/>
                <a:gd name="connsiteY18" fmla="*/ 1480557 h 1868545"/>
                <a:gd name="connsiteX19" fmla="*/ 503815 w 1656341"/>
                <a:gd name="connsiteY19" fmla="*/ 1497869 h 1868545"/>
                <a:gd name="connsiteX20" fmla="*/ 477902 w 1656341"/>
                <a:gd name="connsiteY20" fmla="*/ 1428838 h 1868545"/>
                <a:gd name="connsiteX21" fmla="*/ 416755 w 1656341"/>
                <a:gd name="connsiteY21" fmla="*/ 1040168 h 1868545"/>
                <a:gd name="connsiteX22" fmla="*/ 1194851 w 1656341"/>
                <a:gd name="connsiteY22" fmla="*/ 41646 h 1868545"/>
                <a:gd name="connsiteX23" fmla="*/ 528560 w 1656341"/>
                <a:gd name="connsiteY23" fmla="*/ 1040168 h 1868545"/>
                <a:gd name="connsiteX24" fmla="*/ 591617 w 1656341"/>
                <a:gd name="connsiteY24" fmla="*/ 1436721 h 1868545"/>
                <a:gd name="connsiteX25" fmla="*/ 612745 w 1656341"/>
                <a:gd name="connsiteY25" fmla="*/ 1490196 h 1868545"/>
                <a:gd name="connsiteX26" fmla="*/ 623779 w 1656341"/>
                <a:gd name="connsiteY26" fmla="*/ 1413796 h 1868545"/>
                <a:gd name="connsiteX27" fmla="*/ 646322 w 1656341"/>
                <a:gd name="connsiteY27" fmla="*/ 1314142 h 1868545"/>
                <a:gd name="connsiteX28" fmla="*/ 1656341 w 1656341"/>
                <a:gd name="connsiteY28" fmla="*/ 551029 h 1868545"/>
                <a:gd name="connsiteX0" fmla="*/ 1656341 w 1656341"/>
                <a:gd name="connsiteY0" fmla="*/ 551029 h 1868545"/>
                <a:gd name="connsiteX1" fmla="*/ 754317 w 1656341"/>
                <a:gd name="connsiteY1" fmla="*/ 1343079 h 1868545"/>
                <a:gd name="connsiteX2" fmla="*/ 719475 w 1656341"/>
                <a:gd name="connsiteY2" fmla="*/ 1522953 h 1868545"/>
                <a:gd name="connsiteX3" fmla="*/ 713332 w 1656341"/>
                <a:gd name="connsiteY3" fmla="*/ 1648007 h 1868545"/>
                <a:gd name="connsiteX4" fmla="*/ 754294 w 1656341"/>
                <a:gd name="connsiteY4" fmla="*/ 1672459 h 1868545"/>
                <a:gd name="connsiteX5" fmla="*/ 875942 w 1656341"/>
                <a:gd name="connsiteY5" fmla="*/ 1799326 h 1868545"/>
                <a:gd name="connsiteX6" fmla="*/ 774771 w 1656341"/>
                <a:gd name="connsiteY6" fmla="*/ 1769096 h 1868545"/>
                <a:gd name="connsiteX7" fmla="*/ 815503 w 1656341"/>
                <a:gd name="connsiteY7" fmla="*/ 1820396 h 1868545"/>
                <a:gd name="connsiteX8" fmla="*/ 759810 w 1656341"/>
                <a:gd name="connsiteY8" fmla="*/ 1868158 h 1868545"/>
                <a:gd name="connsiteX9" fmla="*/ 723721 w 1656341"/>
                <a:gd name="connsiteY9" fmla="*/ 1833526 h 1868545"/>
                <a:gd name="connsiteX10" fmla="*/ 727090 w 1656341"/>
                <a:gd name="connsiteY10" fmla="*/ 1868545 h 1868545"/>
                <a:gd name="connsiteX11" fmla="*/ 604790 w 1656341"/>
                <a:gd name="connsiteY11" fmla="*/ 1705394 h 1868545"/>
                <a:gd name="connsiteX12" fmla="*/ 604612 w 1656341"/>
                <a:gd name="connsiteY12" fmla="*/ 1694301 h 1868545"/>
                <a:gd name="connsiteX13" fmla="*/ 559077 w 1656341"/>
                <a:gd name="connsiteY13" fmla="*/ 1670838 h 1868545"/>
                <a:gd name="connsiteX14" fmla="*/ 164853 w 1656341"/>
                <a:gd name="connsiteY14" fmla="*/ 1253794 h 1868545"/>
                <a:gd name="connsiteX15" fmla="*/ 339443 w 1656341"/>
                <a:gd name="connsiteY15" fmla="*/ 0 h 1868545"/>
                <a:gd name="connsiteX16" fmla="*/ 261679 w 1656341"/>
                <a:gd name="connsiteY16" fmla="*/ 1197891 h 1868545"/>
                <a:gd name="connsiteX17" fmla="*/ 482817 w 1656341"/>
                <a:gd name="connsiteY17" fmla="*/ 1480557 h 1868545"/>
                <a:gd name="connsiteX18" fmla="*/ 503815 w 1656341"/>
                <a:gd name="connsiteY18" fmla="*/ 1497869 h 1868545"/>
                <a:gd name="connsiteX19" fmla="*/ 477902 w 1656341"/>
                <a:gd name="connsiteY19" fmla="*/ 1428838 h 1868545"/>
                <a:gd name="connsiteX20" fmla="*/ 416755 w 1656341"/>
                <a:gd name="connsiteY20" fmla="*/ 1040168 h 1868545"/>
                <a:gd name="connsiteX21" fmla="*/ 1194851 w 1656341"/>
                <a:gd name="connsiteY21" fmla="*/ 41646 h 1868545"/>
                <a:gd name="connsiteX22" fmla="*/ 528560 w 1656341"/>
                <a:gd name="connsiteY22" fmla="*/ 1040168 h 1868545"/>
                <a:gd name="connsiteX23" fmla="*/ 591617 w 1656341"/>
                <a:gd name="connsiteY23" fmla="*/ 1436721 h 1868545"/>
                <a:gd name="connsiteX24" fmla="*/ 612745 w 1656341"/>
                <a:gd name="connsiteY24" fmla="*/ 1490196 h 1868545"/>
                <a:gd name="connsiteX25" fmla="*/ 623779 w 1656341"/>
                <a:gd name="connsiteY25" fmla="*/ 1413796 h 1868545"/>
                <a:gd name="connsiteX26" fmla="*/ 646322 w 1656341"/>
                <a:gd name="connsiteY26" fmla="*/ 1314142 h 1868545"/>
                <a:gd name="connsiteX27" fmla="*/ 1656341 w 1656341"/>
                <a:gd name="connsiteY27" fmla="*/ 551029 h 1868545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875942 w 1656341"/>
                <a:gd name="connsiteY5" fmla="*/ 1799326 h 1868158"/>
                <a:gd name="connsiteX6" fmla="*/ 774771 w 1656341"/>
                <a:gd name="connsiteY6" fmla="*/ 1769096 h 1868158"/>
                <a:gd name="connsiteX7" fmla="*/ 815503 w 1656341"/>
                <a:gd name="connsiteY7" fmla="*/ 1820396 h 1868158"/>
                <a:gd name="connsiteX8" fmla="*/ 759810 w 1656341"/>
                <a:gd name="connsiteY8" fmla="*/ 1868158 h 1868158"/>
                <a:gd name="connsiteX9" fmla="*/ 723721 w 1656341"/>
                <a:gd name="connsiteY9" fmla="*/ 1833526 h 1868158"/>
                <a:gd name="connsiteX10" fmla="*/ 604790 w 1656341"/>
                <a:gd name="connsiteY10" fmla="*/ 1705394 h 1868158"/>
                <a:gd name="connsiteX11" fmla="*/ 604612 w 1656341"/>
                <a:gd name="connsiteY11" fmla="*/ 1694301 h 1868158"/>
                <a:gd name="connsiteX12" fmla="*/ 559077 w 1656341"/>
                <a:gd name="connsiteY12" fmla="*/ 1670838 h 1868158"/>
                <a:gd name="connsiteX13" fmla="*/ 164853 w 1656341"/>
                <a:gd name="connsiteY13" fmla="*/ 1253794 h 1868158"/>
                <a:gd name="connsiteX14" fmla="*/ 339443 w 1656341"/>
                <a:gd name="connsiteY14" fmla="*/ 0 h 1868158"/>
                <a:gd name="connsiteX15" fmla="*/ 261679 w 1656341"/>
                <a:gd name="connsiteY15" fmla="*/ 1197891 h 1868158"/>
                <a:gd name="connsiteX16" fmla="*/ 482817 w 1656341"/>
                <a:gd name="connsiteY16" fmla="*/ 1480557 h 1868158"/>
                <a:gd name="connsiteX17" fmla="*/ 503815 w 1656341"/>
                <a:gd name="connsiteY17" fmla="*/ 1497869 h 1868158"/>
                <a:gd name="connsiteX18" fmla="*/ 477902 w 1656341"/>
                <a:gd name="connsiteY18" fmla="*/ 1428838 h 1868158"/>
                <a:gd name="connsiteX19" fmla="*/ 416755 w 1656341"/>
                <a:gd name="connsiteY19" fmla="*/ 1040168 h 1868158"/>
                <a:gd name="connsiteX20" fmla="*/ 1194851 w 1656341"/>
                <a:gd name="connsiteY20" fmla="*/ 41646 h 1868158"/>
                <a:gd name="connsiteX21" fmla="*/ 528560 w 1656341"/>
                <a:gd name="connsiteY21" fmla="*/ 1040168 h 1868158"/>
                <a:gd name="connsiteX22" fmla="*/ 591617 w 1656341"/>
                <a:gd name="connsiteY22" fmla="*/ 1436721 h 1868158"/>
                <a:gd name="connsiteX23" fmla="*/ 612745 w 1656341"/>
                <a:gd name="connsiteY23" fmla="*/ 1490196 h 1868158"/>
                <a:gd name="connsiteX24" fmla="*/ 623779 w 1656341"/>
                <a:gd name="connsiteY24" fmla="*/ 1413796 h 1868158"/>
                <a:gd name="connsiteX25" fmla="*/ 646322 w 1656341"/>
                <a:gd name="connsiteY25" fmla="*/ 1314142 h 1868158"/>
                <a:gd name="connsiteX26" fmla="*/ 1656341 w 1656341"/>
                <a:gd name="connsiteY26" fmla="*/ 551029 h 1868158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875942 w 1656341"/>
                <a:gd name="connsiteY5" fmla="*/ 1799326 h 1868158"/>
                <a:gd name="connsiteX6" fmla="*/ 774771 w 1656341"/>
                <a:gd name="connsiteY6" fmla="*/ 1769096 h 1868158"/>
                <a:gd name="connsiteX7" fmla="*/ 815503 w 1656341"/>
                <a:gd name="connsiteY7" fmla="*/ 1820396 h 1868158"/>
                <a:gd name="connsiteX8" fmla="*/ 759810 w 1656341"/>
                <a:gd name="connsiteY8" fmla="*/ 1868158 h 1868158"/>
                <a:gd name="connsiteX9" fmla="*/ 604790 w 1656341"/>
                <a:gd name="connsiteY9" fmla="*/ 1705394 h 1868158"/>
                <a:gd name="connsiteX10" fmla="*/ 604612 w 1656341"/>
                <a:gd name="connsiteY10" fmla="*/ 1694301 h 1868158"/>
                <a:gd name="connsiteX11" fmla="*/ 559077 w 1656341"/>
                <a:gd name="connsiteY11" fmla="*/ 1670838 h 1868158"/>
                <a:gd name="connsiteX12" fmla="*/ 164853 w 1656341"/>
                <a:gd name="connsiteY12" fmla="*/ 1253794 h 1868158"/>
                <a:gd name="connsiteX13" fmla="*/ 339443 w 1656341"/>
                <a:gd name="connsiteY13" fmla="*/ 0 h 1868158"/>
                <a:gd name="connsiteX14" fmla="*/ 261679 w 1656341"/>
                <a:gd name="connsiteY14" fmla="*/ 1197891 h 1868158"/>
                <a:gd name="connsiteX15" fmla="*/ 482817 w 1656341"/>
                <a:gd name="connsiteY15" fmla="*/ 1480557 h 1868158"/>
                <a:gd name="connsiteX16" fmla="*/ 503815 w 1656341"/>
                <a:gd name="connsiteY16" fmla="*/ 1497869 h 1868158"/>
                <a:gd name="connsiteX17" fmla="*/ 477902 w 1656341"/>
                <a:gd name="connsiteY17" fmla="*/ 1428838 h 1868158"/>
                <a:gd name="connsiteX18" fmla="*/ 416755 w 1656341"/>
                <a:gd name="connsiteY18" fmla="*/ 1040168 h 1868158"/>
                <a:gd name="connsiteX19" fmla="*/ 1194851 w 1656341"/>
                <a:gd name="connsiteY19" fmla="*/ 41646 h 1868158"/>
                <a:gd name="connsiteX20" fmla="*/ 528560 w 1656341"/>
                <a:gd name="connsiteY20" fmla="*/ 1040168 h 1868158"/>
                <a:gd name="connsiteX21" fmla="*/ 591617 w 1656341"/>
                <a:gd name="connsiteY21" fmla="*/ 1436721 h 1868158"/>
                <a:gd name="connsiteX22" fmla="*/ 612745 w 1656341"/>
                <a:gd name="connsiteY22" fmla="*/ 1490196 h 1868158"/>
                <a:gd name="connsiteX23" fmla="*/ 623779 w 1656341"/>
                <a:gd name="connsiteY23" fmla="*/ 1413796 h 1868158"/>
                <a:gd name="connsiteX24" fmla="*/ 646322 w 1656341"/>
                <a:gd name="connsiteY24" fmla="*/ 1314142 h 1868158"/>
                <a:gd name="connsiteX25" fmla="*/ 1656341 w 1656341"/>
                <a:gd name="connsiteY25" fmla="*/ 551029 h 1868158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875942 w 1656341"/>
                <a:gd name="connsiteY5" fmla="*/ 1799326 h 1868158"/>
                <a:gd name="connsiteX6" fmla="*/ 774771 w 1656341"/>
                <a:gd name="connsiteY6" fmla="*/ 1769096 h 1868158"/>
                <a:gd name="connsiteX7" fmla="*/ 759810 w 1656341"/>
                <a:gd name="connsiteY7" fmla="*/ 1868158 h 1868158"/>
                <a:gd name="connsiteX8" fmla="*/ 604790 w 1656341"/>
                <a:gd name="connsiteY8" fmla="*/ 1705394 h 1868158"/>
                <a:gd name="connsiteX9" fmla="*/ 604612 w 1656341"/>
                <a:gd name="connsiteY9" fmla="*/ 1694301 h 1868158"/>
                <a:gd name="connsiteX10" fmla="*/ 559077 w 1656341"/>
                <a:gd name="connsiteY10" fmla="*/ 1670838 h 1868158"/>
                <a:gd name="connsiteX11" fmla="*/ 164853 w 1656341"/>
                <a:gd name="connsiteY11" fmla="*/ 1253794 h 1868158"/>
                <a:gd name="connsiteX12" fmla="*/ 339443 w 1656341"/>
                <a:gd name="connsiteY12" fmla="*/ 0 h 1868158"/>
                <a:gd name="connsiteX13" fmla="*/ 261679 w 1656341"/>
                <a:gd name="connsiteY13" fmla="*/ 1197891 h 1868158"/>
                <a:gd name="connsiteX14" fmla="*/ 482817 w 1656341"/>
                <a:gd name="connsiteY14" fmla="*/ 1480557 h 1868158"/>
                <a:gd name="connsiteX15" fmla="*/ 503815 w 1656341"/>
                <a:gd name="connsiteY15" fmla="*/ 1497869 h 1868158"/>
                <a:gd name="connsiteX16" fmla="*/ 477902 w 1656341"/>
                <a:gd name="connsiteY16" fmla="*/ 1428838 h 1868158"/>
                <a:gd name="connsiteX17" fmla="*/ 416755 w 1656341"/>
                <a:gd name="connsiteY17" fmla="*/ 1040168 h 1868158"/>
                <a:gd name="connsiteX18" fmla="*/ 1194851 w 1656341"/>
                <a:gd name="connsiteY18" fmla="*/ 41646 h 1868158"/>
                <a:gd name="connsiteX19" fmla="*/ 528560 w 1656341"/>
                <a:gd name="connsiteY19" fmla="*/ 1040168 h 1868158"/>
                <a:gd name="connsiteX20" fmla="*/ 591617 w 1656341"/>
                <a:gd name="connsiteY20" fmla="*/ 1436721 h 1868158"/>
                <a:gd name="connsiteX21" fmla="*/ 612745 w 1656341"/>
                <a:gd name="connsiteY21" fmla="*/ 1490196 h 1868158"/>
                <a:gd name="connsiteX22" fmla="*/ 623779 w 1656341"/>
                <a:gd name="connsiteY22" fmla="*/ 1413796 h 1868158"/>
                <a:gd name="connsiteX23" fmla="*/ 646322 w 1656341"/>
                <a:gd name="connsiteY23" fmla="*/ 1314142 h 1868158"/>
                <a:gd name="connsiteX24" fmla="*/ 1656341 w 1656341"/>
                <a:gd name="connsiteY24" fmla="*/ 551029 h 1868158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774771 w 1656341"/>
                <a:gd name="connsiteY5" fmla="*/ 1769096 h 1868158"/>
                <a:gd name="connsiteX6" fmla="*/ 759810 w 1656341"/>
                <a:gd name="connsiteY6" fmla="*/ 1868158 h 1868158"/>
                <a:gd name="connsiteX7" fmla="*/ 604790 w 1656341"/>
                <a:gd name="connsiteY7" fmla="*/ 1705394 h 1868158"/>
                <a:gd name="connsiteX8" fmla="*/ 604612 w 1656341"/>
                <a:gd name="connsiteY8" fmla="*/ 1694301 h 1868158"/>
                <a:gd name="connsiteX9" fmla="*/ 559077 w 1656341"/>
                <a:gd name="connsiteY9" fmla="*/ 1670838 h 1868158"/>
                <a:gd name="connsiteX10" fmla="*/ 164853 w 1656341"/>
                <a:gd name="connsiteY10" fmla="*/ 1253794 h 1868158"/>
                <a:gd name="connsiteX11" fmla="*/ 339443 w 1656341"/>
                <a:gd name="connsiteY11" fmla="*/ 0 h 1868158"/>
                <a:gd name="connsiteX12" fmla="*/ 261679 w 1656341"/>
                <a:gd name="connsiteY12" fmla="*/ 1197891 h 1868158"/>
                <a:gd name="connsiteX13" fmla="*/ 482817 w 1656341"/>
                <a:gd name="connsiteY13" fmla="*/ 1480557 h 1868158"/>
                <a:gd name="connsiteX14" fmla="*/ 503815 w 1656341"/>
                <a:gd name="connsiteY14" fmla="*/ 1497869 h 1868158"/>
                <a:gd name="connsiteX15" fmla="*/ 477902 w 1656341"/>
                <a:gd name="connsiteY15" fmla="*/ 1428838 h 1868158"/>
                <a:gd name="connsiteX16" fmla="*/ 416755 w 1656341"/>
                <a:gd name="connsiteY16" fmla="*/ 1040168 h 1868158"/>
                <a:gd name="connsiteX17" fmla="*/ 1194851 w 1656341"/>
                <a:gd name="connsiteY17" fmla="*/ 41646 h 1868158"/>
                <a:gd name="connsiteX18" fmla="*/ 528560 w 1656341"/>
                <a:gd name="connsiteY18" fmla="*/ 1040168 h 1868158"/>
                <a:gd name="connsiteX19" fmla="*/ 591617 w 1656341"/>
                <a:gd name="connsiteY19" fmla="*/ 1436721 h 1868158"/>
                <a:gd name="connsiteX20" fmla="*/ 612745 w 1656341"/>
                <a:gd name="connsiteY20" fmla="*/ 1490196 h 1868158"/>
                <a:gd name="connsiteX21" fmla="*/ 623779 w 1656341"/>
                <a:gd name="connsiteY21" fmla="*/ 1413796 h 1868158"/>
                <a:gd name="connsiteX22" fmla="*/ 646322 w 1656341"/>
                <a:gd name="connsiteY22" fmla="*/ 1314142 h 1868158"/>
                <a:gd name="connsiteX23" fmla="*/ 1656341 w 1656341"/>
                <a:gd name="connsiteY23" fmla="*/ 551029 h 1868158"/>
                <a:gd name="connsiteX0" fmla="*/ 1656341 w 1656341"/>
                <a:gd name="connsiteY0" fmla="*/ 551029 h 1769096"/>
                <a:gd name="connsiteX1" fmla="*/ 754317 w 1656341"/>
                <a:gd name="connsiteY1" fmla="*/ 1343079 h 1769096"/>
                <a:gd name="connsiteX2" fmla="*/ 719475 w 1656341"/>
                <a:gd name="connsiteY2" fmla="*/ 1522953 h 1769096"/>
                <a:gd name="connsiteX3" fmla="*/ 713332 w 1656341"/>
                <a:gd name="connsiteY3" fmla="*/ 1648007 h 1769096"/>
                <a:gd name="connsiteX4" fmla="*/ 754294 w 1656341"/>
                <a:gd name="connsiteY4" fmla="*/ 1672459 h 1769096"/>
                <a:gd name="connsiteX5" fmla="*/ 774771 w 1656341"/>
                <a:gd name="connsiteY5" fmla="*/ 1769096 h 1769096"/>
                <a:gd name="connsiteX6" fmla="*/ 604790 w 1656341"/>
                <a:gd name="connsiteY6" fmla="*/ 1705394 h 1769096"/>
                <a:gd name="connsiteX7" fmla="*/ 604612 w 1656341"/>
                <a:gd name="connsiteY7" fmla="*/ 1694301 h 1769096"/>
                <a:gd name="connsiteX8" fmla="*/ 559077 w 1656341"/>
                <a:gd name="connsiteY8" fmla="*/ 1670838 h 1769096"/>
                <a:gd name="connsiteX9" fmla="*/ 164853 w 1656341"/>
                <a:gd name="connsiteY9" fmla="*/ 1253794 h 1769096"/>
                <a:gd name="connsiteX10" fmla="*/ 339443 w 1656341"/>
                <a:gd name="connsiteY10" fmla="*/ 0 h 1769096"/>
                <a:gd name="connsiteX11" fmla="*/ 261679 w 1656341"/>
                <a:gd name="connsiteY11" fmla="*/ 1197891 h 1769096"/>
                <a:gd name="connsiteX12" fmla="*/ 482817 w 1656341"/>
                <a:gd name="connsiteY12" fmla="*/ 1480557 h 1769096"/>
                <a:gd name="connsiteX13" fmla="*/ 503815 w 1656341"/>
                <a:gd name="connsiteY13" fmla="*/ 1497869 h 1769096"/>
                <a:gd name="connsiteX14" fmla="*/ 477902 w 1656341"/>
                <a:gd name="connsiteY14" fmla="*/ 1428838 h 1769096"/>
                <a:gd name="connsiteX15" fmla="*/ 416755 w 1656341"/>
                <a:gd name="connsiteY15" fmla="*/ 1040168 h 1769096"/>
                <a:gd name="connsiteX16" fmla="*/ 1194851 w 1656341"/>
                <a:gd name="connsiteY16" fmla="*/ 41646 h 1769096"/>
                <a:gd name="connsiteX17" fmla="*/ 528560 w 1656341"/>
                <a:gd name="connsiteY17" fmla="*/ 1040168 h 1769096"/>
                <a:gd name="connsiteX18" fmla="*/ 591617 w 1656341"/>
                <a:gd name="connsiteY18" fmla="*/ 1436721 h 1769096"/>
                <a:gd name="connsiteX19" fmla="*/ 612745 w 1656341"/>
                <a:gd name="connsiteY19" fmla="*/ 1490196 h 1769096"/>
                <a:gd name="connsiteX20" fmla="*/ 623779 w 1656341"/>
                <a:gd name="connsiteY20" fmla="*/ 1413796 h 1769096"/>
                <a:gd name="connsiteX21" fmla="*/ 646322 w 1656341"/>
                <a:gd name="connsiteY21" fmla="*/ 1314142 h 1769096"/>
                <a:gd name="connsiteX22" fmla="*/ 1656341 w 1656341"/>
                <a:gd name="connsiteY22" fmla="*/ 551029 h 1769096"/>
                <a:gd name="connsiteX0" fmla="*/ 1656341 w 1656341"/>
                <a:gd name="connsiteY0" fmla="*/ 551029 h 1705394"/>
                <a:gd name="connsiteX1" fmla="*/ 754317 w 1656341"/>
                <a:gd name="connsiteY1" fmla="*/ 1343079 h 1705394"/>
                <a:gd name="connsiteX2" fmla="*/ 719475 w 1656341"/>
                <a:gd name="connsiteY2" fmla="*/ 1522953 h 1705394"/>
                <a:gd name="connsiteX3" fmla="*/ 713332 w 1656341"/>
                <a:gd name="connsiteY3" fmla="*/ 1648007 h 1705394"/>
                <a:gd name="connsiteX4" fmla="*/ 754294 w 1656341"/>
                <a:gd name="connsiteY4" fmla="*/ 1672459 h 1705394"/>
                <a:gd name="connsiteX5" fmla="*/ 604790 w 1656341"/>
                <a:gd name="connsiteY5" fmla="*/ 1705394 h 1705394"/>
                <a:gd name="connsiteX6" fmla="*/ 604612 w 1656341"/>
                <a:gd name="connsiteY6" fmla="*/ 1694301 h 1705394"/>
                <a:gd name="connsiteX7" fmla="*/ 559077 w 1656341"/>
                <a:gd name="connsiteY7" fmla="*/ 1670838 h 1705394"/>
                <a:gd name="connsiteX8" fmla="*/ 164853 w 1656341"/>
                <a:gd name="connsiteY8" fmla="*/ 1253794 h 1705394"/>
                <a:gd name="connsiteX9" fmla="*/ 339443 w 1656341"/>
                <a:gd name="connsiteY9" fmla="*/ 0 h 1705394"/>
                <a:gd name="connsiteX10" fmla="*/ 261679 w 1656341"/>
                <a:gd name="connsiteY10" fmla="*/ 1197891 h 1705394"/>
                <a:gd name="connsiteX11" fmla="*/ 482817 w 1656341"/>
                <a:gd name="connsiteY11" fmla="*/ 1480557 h 1705394"/>
                <a:gd name="connsiteX12" fmla="*/ 503815 w 1656341"/>
                <a:gd name="connsiteY12" fmla="*/ 1497869 h 1705394"/>
                <a:gd name="connsiteX13" fmla="*/ 477902 w 1656341"/>
                <a:gd name="connsiteY13" fmla="*/ 1428838 h 1705394"/>
                <a:gd name="connsiteX14" fmla="*/ 416755 w 1656341"/>
                <a:gd name="connsiteY14" fmla="*/ 1040168 h 1705394"/>
                <a:gd name="connsiteX15" fmla="*/ 1194851 w 1656341"/>
                <a:gd name="connsiteY15" fmla="*/ 41646 h 1705394"/>
                <a:gd name="connsiteX16" fmla="*/ 528560 w 1656341"/>
                <a:gd name="connsiteY16" fmla="*/ 1040168 h 1705394"/>
                <a:gd name="connsiteX17" fmla="*/ 591617 w 1656341"/>
                <a:gd name="connsiteY17" fmla="*/ 1436721 h 1705394"/>
                <a:gd name="connsiteX18" fmla="*/ 612745 w 1656341"/>
                <a:gd name="connsiteY18" fmla="*/ 1490196 h 1705394"/>
                <a:gd name="connsiteX19" fmla="*/ 623779 w 1656341"/>
                <a:gd name="connsiteY19" fmla="*/ 1413796 h 1705394"/>
                <a:gd name="connsiteX20" fmla="*/ 646322 w 1656341"/>
                <a:gd name="connsiteY20" fmla="*/ 1314142 h 1705394"/>
                <a:gd name="connsiteX21" fmla="*/ 1656341 w 1656341"/>
                <a:gd name="connsiteY21" fmla="*/ 551029 h 1705394"/>
                <a:gd name="connsiteX0" fmla="*/ 1656341 w 1656341"/>
                <a:gd name="connsiteY0" fmla="*/ 551029 h 1705394"/>
                <a:gd name="connsiteX1" fmla="*/ 754317 w 1656341"/>
                <a:gd name="connsiteY1" fmla="*/ 1343079 h 1705394"/>
                <a:gd name="connsiteX2" fmla="*/ 719475 w 1656341"/>
                <a:gd name="connsiteY2" fmla="*/ 1522953 h 1705394"/>
                <a:gd name="connsiteX3" fmla="*/ 713332 w 1656341"/>
                <a:gd name="connsiteY3" fmla="*/ 1648007 h 1705394"/>
                <a:gd name="connsiteX4" fmla="*/ 604790 w 1656341"/>
                <a:gd name="connsiteY4" fmla="*/ 1705394 h 1705394"/>
                <a:gd name="connsiteX5" fmla="*/ 604612 w 1656341"/>
                <a:gd name="connsiteY5" fmla="*/ 1694301 h 1705394"/>
                <a:gd name="connsiteX6" fmla="*/ 559077 w 1656341"/>
                <a:gd name="connsiteY6" fmla="*/ 1670838 h 1705394"/>
                <a:gd name="connsiteX7" fmla="*/ 164853 w 1656341"/>
                <a:gd name="connsiteY7" fmla="*/ 1253794 h 1705394"/>
                <a:gd name="connsiteX8" fmla="*/ 339443 w 1656341"/>
                <a:gd name="connsiteY8" fmla="*/ 0 h 1705394"/>
                <a:gd name="connsiteX9" fmla="*/ 261679 w 1656341"/>
                <a:gd name="connsiteY9" fmla="*/ 1197891 h 1705394"/>
                <a:gd name="connsiteX10" fmla="*/ 482817 w 1656341"/>
                <a:gd name="connsiteY10" fmla="*/ 1480557 h 1705394"/>
                <a:gd name="connsiteX11" fmla="*/ 503815 w 1656341"/>
                <a:gd name="connsiteY11" fmla="*/ 1497869 h 1705394"/>
                <a:gd name="connsiteX12" fmla="*/ 477902 w 1656341"/>
                <a:gd name="connsiteY12" fmla="*/ 1428838 h 1705394"/>
                <a:gd name="connsiteX13" fmla="*/ 416755 w 1656341"/>
                <a:gd name="connsiteY13" fmla="*/ 1040168 h 1705394"/>
                <a:gd name="connsiteX14" fmla="*/ 1194851 w 1656341"/>
                <a:gd name="connsiteY14" fmla="*/ 41646 h 1705394"/>
                <a:gd name="connsiteX15" fmla="*/ 528560 w 1656341"/>
                <a:gd name="connsiteY15" fmla="*/ 1040168 h 1705394"/>
                <a:gd name="connsiteX16" fmla="*/ 591617 w 1656341"/>
                <a:gd name="connsiteY16" fmla="*/ 1436721 h 1705394"/>
                <a:gd name="connsiteX17" fmla="*/ 612745 w 1656341"/>
                <a:gd name="connsiteY17" fmla="*/ 1490196 h 1705394"/>
                <a:gd name="connsiteX18" fmla="*/ 623779 w 1656341"/>
                <a:gd name="connsiteY18" fmla="*/ 1413796 h 1705394"/>
                <a:gd name="connsiteX19" fmla="*/ 646322 w 1656341"/>
                <a:gd name="connsiteY19" fmla="*/ 1314142 h 1705394"/>
                <a:gd name="connsiteX20" fmla="*/ 1656341 w 1656341"/>
                <a:gd name="connsiteY20" fmla="*/ 551029 h 170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56341" h="1705394">
                  <a:moveTo>
                    <a:pt x="1656341" y="551029"/>
                  </a:moveTo>
                  <a:cubicBezTo>
                    <a:pt x="1266073" y="525810"/>
                    <a:pt x="883228" y="861977"/>
                    <a:pt x="754317" y="1343079"/>
                  </a:cubicBezTo>
                  <a:cubicBezTo>
                    <a:pt x="738203" y="1403217"/>
                    <a:pt x="726658" y="1463377"/>
                    <a:pt x="719475" y="1522953"/>
                  </a:cubicBezTo>
                  <a:lnTo>
                    <a:pt x="713332" y="1648007"/>
                  </a:lnTo>
                  <a:lnTo>
                    <a:pt x="604790" y="1705394"/>
                  </a:lnTo>
                  <a:cubicBezTo>
                    <a:pt x="604731" y="1701696"/>
                    <a:pt x="604671" y="1697999"/>
                    <a:pt x="604612" y="1694301"/>
                  </a:cubicBezTo>
                  <a:lnTo>
                    <a:pt x="559077" y="1670838"/>
                  </a:lnTo>
                  <a:cubicBezTo>
                    <a:pt x="406737" y="1574772"/>
                    <a:pt x="268253" y="1432888"/>
                    <a:pt x="164853" y="1253794"/>
                  </a:cubicBezTo>
                  <a:cubicBezTo>
                    <a:pt x="-110881" y="776208"/>
                    <a:pt x="-32715" y="214866"/>
                    <a:pt x="339443" y="0"/>
                  </a:cubicBezTo>
                  <a:cubicBezTo>
                    <a:pt x="45648" y="258129"/>
                    <a:pt x="12642" y="766547"/>
                    <a:pt x="261679" y="1197891"/>
                  </a:cubicBezTo>
                  <a:cubicBezTo>
                    <a:pt x="323938" y="1305727"/>
                    <a:pt x="399182" y="1400706"/>
                    <a:pt x="482817" y="1480557"/>
                  </a:cubicBezTo>
                  <a:lnTo>
                    <a:pt x="503815" y="1497869"/>
                  </a:lnTo>
                  <a:lnTo>
                    <a:pt x="477902" y="1428838"/>
                  </a:lnTo>
                  <a:cubicBezTo>
                    <a:pt x="438528" y="1309376"/>
                    <a:pt x="416755" y="1178035"/>
                    <a:pt x="416755" y="1040168"/>
                  </a:cubicBezTo>
                  <a:cubicBezTo>
                    <a:pt x="416755" y="488700"/>
                    <a:pt x="765120" y="41646"/>
                    <a:pt x="1194851" y="41646"/>
                  </a:cubicBezTo>
                  <a:cubicBezTo>
                    <a:pt x="811353" y="118295"/>
                    <a:pt x="528560" y="542095"/>
                    <a:pt x="528560" y="1040168"/>
                  </a:cubicBezTo>
                  <a:cubicBezTo>
                    <a:pt x="528560" y="1180251"/>
                    <a:pt x="550929" y="1314459"/>
                    <a:pt x="591617" y="1436721"/>
                  </a:cubicBezTo>
                  <a:lnTo>
                    <a:pt x="612745" y="1490196"/>
                  </a:lnTo>
                  <a:lnTo>
                    <a:pt x="623779" y="1413796"/>
                  </a:lnTo>
                  <a:cubicBezTo>
                    <a:pt x="629901" y="1380684"/>
                    <a:pt x="637401" y="1347434"/>
                    <a:pt x="646322" y="1314142"/>
                  </a:cubicBezTo>
                  <a:cubicBezTo>
                    <a:pt x="789052" y="781464"/>
                    <a:pt x="1241253" y="439807"/>
                    <a:pt x="1656341" y="55102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フリーフォーム 879"/>
            <p:cNvSpPr/>
            <p:nvPr/>
          </p:nvSpPr>
          <p:spPr>
            <a:xfrm rot="17100000">
              <a:off x="6250096" y="3248544"/>
              <a:ext cx="286644" cy="599798"/>
            </a:xfrm>
            <a:custGeom>
              <a:avLst/>
              <a:gdLst>
                <a:gd name="connsiteX0" fmla="*/ 1656341 w 1656341"/>
                <a:gd name="connsiteY0" fmla="*/ 551029 h 2480026"/>
                <a:gd name="connsiteX1" fmla="*/ 754317 w 1656341"/>
                <a:gd name="connsiteY1" fmla="*/ 1343079 h 2480026"/>
                <a:gd name="connsiteX2" fmla="*/ 719475 w 1656341"/>
                <a:gd name="connsiteY2" fmla="*/ 1522953 h 2480026"/>
                <a:gd name="connsiteX3" fmla="*/ 713332 w 1656341"/>
                <a:gd name="connsiteY3" fmla="*/ 1648007 h 2480026"/>
                <a:gd name="connsiteX4" fmla="*/ 754294 w 1656341"/>
                <a:gd name="connsiteY4" fmla="*/ 1672459 h 2480026"/>
                <a:gd name="connsiteX5" fmla="*/ 1337965 w 1656341"/>
                <a:gd name="connsiteY5" fmla="*/ 1729491 h 2480026"/>
                <a:gd name="connsiteX6" fmla="*/ 875942 w 1656341"/>
                <a:gd name="connsiteY6" fmla="*/ 1799326 h 2480026"/>
                <a:gd name="connsiteX7" fmla="*/ 774771 w 1656341"/>
                <a:gd name="connsiteY7" fmla="*/ 1769096 h 2480026"/>
                <a:gd name="connsiteX8" fmla="*/ 815503 w 1656341"/>
                <a:gd name="connsiteY8" fmla="*/ 1820396 h 2480026"/>
                <a:gd name="connsiteX9" fmla="*/ 1194851 w 1656341"/>
                <a:gd name="connsiteY9" fmla="*/ 2038690 h 2480026"/>
                <a:gd name="connsiteX10" fmla="*/ 759810 w 1656341"/>
                <a:gd name="connsiteY10" fmla="*/ 1868158 h 2480026"/>
                <a:gd name="connsiteX11" fmla="*/ 723721 w 1656341"/>
                <a:gd name="connsiteY11" fmla="*/ 1833526 h 2480026"/>
                <a:gd name="connsiteX12" fmla="*/ 727090 w 1656341"/>
                <a:gd name="connsiteY12" fmla="*/ 1868545 h 2480026"/>
                <a:gd name="connsiteX13" fmla="*/ 1139468 w 1656341"/>
                <a:gd name="connsiteY13" fmla="*/ 2480026 h 2480026"/>
                <a:gd name="connsiteX14" fmla="*/ 604790 w 1656341"/>
                <a:gd name="connsiteY14" fmla="*/ 1705394 h 2480026"/>
                <a:gd name="connsiteX15" fmla="*/ 604612 w 1656341"/>
                <a:gd name="connsiteY15" fmla="*/ 1694301 h 2480026"/>
                <a:gd name="connsiteX16" fmla="*/ 559077 w 1656341"/>
                <a:gd name="connsiteY16" fmla="*/ 1670838 h 2480026"/>
                <a:gd name="connsiteX17" fmla="*/ 164853 w 1656341"/>
                <a:gd name="connsiteY17" fmla="*/ 1253794 h 2480026"/>
                <a:gd name="connsiteX18" fmla="*/ 339443 w 1656341"/>
                <a:gd name="connsiteY18" fmla="*/ 0 h 2480026"/>
                <a:gd name="connsiteX19" fmla="*/ 261679 w 1656341"/>
                <a:gd name="connsiteY19" fmla="*/ 1197891 h 2480026"/>
                <a:gd name="connsiteX20" fmla="*/ 482817 w 1656341"/>
                <a:gd name="connsiteY20" fmla="*/ 1480557 h 2480026"/>
                <a:gd name="connsiteX21" fmla="*/ 503815 w 1656341"/>
                <a:gd name="connsiteY21" fmla="*/ 1497869 h 2480026"/>
                <a:gd name="connsiteX22" fmla="*/ 477902 w 1656341"/>
                <a:gd name="connsiteY22" fmla="*/ 1428838 h 2480026"/>
                <a:gd name="connsiteX23" fmla="*/ 416755 w 1656341"/>
                <a:gd name="connsiteY23" fmla="*/ 1040168 h 2480026"/>
                <a:gd name="connsiteX24" fmla="*/ 1194851 w 1656341"/>
                <a:gd name="connsiteY24" fmla="*/ 41646 h 2480026"/>
                <a:gd name="connsiteX25" fmla="*/ 528560 w 1656341"/>
                <a:gd name="connsiteY25" fmla="*/ 1040168 h 2480026"/>
                <a:gd name="connsiteX26" fmla="*/ 591617 w 1656341"/>
                <a:gd name="connsiteY26" fmla="*/ 1436721 h 2480026"/>
                <a:gd name="connsiteX27" fmla="*/ 612745 w 1656341"/>
                <a:gd name="connsiteY27" fmla="*/ 1490196 h 2480026"/>
                <a:gd name="connsiteX28" fmla="*/ 623779 w 1656341"/>
                <a:gd name="connsiteY28" fmla="*/ 1413796 h 2480026"/>
                <a:gd name="connsiteX29" fmla="*/ 646322 w 1656341"/>
                <a:gd name="connsiteY29" fmla="*/ 1314142 h 2480026"/>
                <a:gd name="connsiteX30" fmla="*/ 1656341 w 1656341"/>
                <a:gd name="connsiteY30" fmla="*/ 551029 h 2480026"/>
                <a:gd name="connsiteX0" fmla="*/ 1656341 w 1656341"/>
                <a:gd name="connsiteY0" fmla="*/ 551029 h 2038690"/>
                <a:gd name="connsiteX1" fmla="*/ 754317 w 1656341"/>
                <a:gd name="connsiteY1" fmla="*/ 1343079 h 2038690"/>
                <a:gd name="connsiteX2" fmla="*/ 719475 w 1656341"/>
                <a:gd name="connsiteY2" fmla="*/ 1522953 h 2038690"/>
                <a:gd name="connsiteX3" fmla="*/ 713332 w 1656341"/>
                <a:gd name="connsiteY3" fmla="*/ 1648007 h 2038690"/>
                <a:gd name="connsiteX4" fmla="*/ 754294 w 1656341"/>
                <a:gd name="connsiteY4" fmla="*/ 1672459 h 2038690"/>
                <a:gd name="connsiteX5" fmla="*/ 1337965 w 1656341"/>
                <a:gd name="connsiteY5" fmla="*/ 1729491 h 2038690"/>
                <a:gd name="connsiteX6" fmla="*/ 875942 w 1656341"/>
                <a:gd name="connsiteY6" fmla="*/ 1799326 h 2038690"/>
                <a:gd name="connsiteX7" fmla="*/ 774771 w 1656341"/>
                <a:gd name="connsiteY7" fmla="*/ 1769096 h 2038690"/>
                <a:gd name="connsiteX8" fmla="*/ 815503 w 1656341"/>
                <a:gd name="connsiteY8" fmla="*/ 1820396 h 2038690"/>
                <a:gd name="connsiteX9" fmla="*/ 1194851 w 1656341"/>
                <a:gd name="connsiteY9" fmla="*/ 2038690 h 2038690"/>
                <a:gd name="connsiteX10" fmla="*/ 759810 w 1656341"/>
                <a:gd name="connsiteY10" fmla="*/ 1868158 h 2038690"/>
                <a:gd name="connsiteX11" fmla="*/ 723721 w 1656341"/>
                <a:gd name="connsiteY11" fmla="*/ 1833526 h 2038690"/>
                <a:gd name="connsiteX12" fmla="*/ 727090 w 1656341"/>
                <a:gd name="connsiteY12" fmla="*/ 1868545 h 2038690"/>
                <a:gd name="connsiteX13" fmla="*/ 604790 w 1656341"/>
                <a:gd name="connsiteY13" fmla="*/ 1705394 h 2038690"/>
                <a:gd name="connsiteX14" fmla="*/ 604612 w 1656341"/>
                <a:gd name="connsiteY14" fmla="*/ 1694301 h 2038690"/>
                <a:gd name="connsiteX15" fmla="*/ 559077 w 1656341"/>
                <a:gd name="connsiteY15" fmla="*/ 1670838 h 2038690"/>
                <a:gd name="connsiteX16" fmla="*/ 164853 w 1656341"/>
                <a:gd name="connsiteY16" fmla="*/ 1253794 h 2038690"/>
                <a:gd name="connsiteX17" fmla="*/ 339443 w 1656341"/>
                <a:gd name="connsiteY17" fmla="*/ 0 h 2038690"/>
                <a:gd name="connsiteX18" fmla="*/ 261679 w 1656341"/>
                <a:gd name="connsiteY18" fmla="*/ 1197891 h 2038690"/>
                <a:gd name="connsiteX19" fmla="*/ 482817 w 1656341"/>
                <a:gd name="connsiteY19" fmla="*/ 1480557 h 2038690"/>
                <a:gd name="connsiteX20" fmla="*/ 503815 w 1656341"/>
                <a:gd name="connsiteY20" fmla="*/ 1497869 h 2038690"/>
                <a:gd name="connsiteX21" fmla="*/ 477902 w 1656341"/>
                <a:gd name="connsiteY21" fmla="*/ 1428838 h 2038690"/>
                <a:gd name="connsiteX22" fmla="*/ 416755 w 1656341"/>
                <a:gd name="connsiteY22" fmla="*/ 1040168 h 2038690"/>
                <a:gd name="connsiteX23" fmla="*/ 1194851 w 1656341"/>
                <a:gd name="connsiteY23" fmla="*/ 41646 h 2038690"/>
                <a:gd name="connsiteX24" fmla="*/ 528560 w 1656341"/>
                <a:gd name="connsiteY24" fmla="*/ 1040168 h 2038690"/>
                <a:gd name="connsiteX25" fmla="*/ 591617 w 1656341"/>
                <a:gd name="connsiteY25" fmla="*/ 1436721 h 2038690"/>
                <a:gd name="connsiteX26" fmla="*/ 612745 w 1656341"/>
                <a:gd name="connsiteY26" fmla="*/ 1490196 h 2038690"/>
                <a:gd name="connsiteX27" fmla="*/ 623779 w 1656341"/>
                <a:gd name="connsiteY27" fmla="*/ 1413796 h 2038690"/>
                <a:gd name="connsiteX28" fmla="*/ 646322 w 1656341"/>
                <a:gd name="connsiteY28" fmla="*/ 1314142 h 2038690"/>
                <a:gd name="connsiteX29" fmla="*/ 1656341 w 1656341"/>
                <a:gd name="connsiteY29" fmla="*/ 551029 h 2038690"/>
                <a:gd name="connsiteX0" fmla="*/ 1656341 w 1656341"/>
                <a:gd name="connsiteY0" fmla="*/ 551029 h 1868545"/>
                <a:gd name="connsiteX1" fmla="*/ 754317 w 1656341"/>
                <a:gd name="connsiteY1" fmla="*/ 1343079 h 1868545"/>
                <a:gd name="connsiteX2" fmla="*/ 719475 w 1656341"/>
                <a:gd name="connsiteY2" fmla="*/ 1522953 h 1868545"/>
                <a:gd name="connsiteX3" fmla="*/ 713332 w 1656341"/>
                <a:gd name="connsiteY3" fmla="*/ 1648007 h 1868545"/>
                <a:gd name="connsiteX4" fmla="*/ 754294 w 1656341"/>
                <a:gd name="connsiteY4" fmla="*/ 1672459 h 1868545"/>
                <a:gd name="connsiteX5" fmla="*/ 1337965 w 1656341"/>
                <a:gd name="connsiteY5" fmla="*/ 1729491 h 1868545"/>
                <a:gd name="connsiteX6" fmla="*/ 875942 w 1656341"/>
                <a:gd name="connsiteY6" fmla="*/ 1799326 h 1868545"/>
                <a:gd name="connsiteX7" fmla="*/ 774771 w 1656341"/>
                <a:gd name="connsiteY7" fmla="*/ 1769096 h 1868545"/>
                <a:gd name="connsiteX8" fmla="*/ 815503 w 1656341"/>
                <a:gd name="connsiteY8" fmla="*/ 1820396 h 1868545"/>
                <a:gd name="connsiteX9" fmla="*/ 759810 w 1656341"/>
                <a:gd name="connsiteY9" fmla="*/ 1868158 h 1868545"/>
                <a:gd name="connsiteX10" fmla="*/ 723721 w 1656341"/>
                <a:gd name="connsiteY10" fmla="*/ 1833526 h 1868545"/>
                <a:gd name="connsiteX11" fmla="*/ 727090 w 1656341"/>
                <a:gd name="connsiteY11" fmla="*/ 1868545 h 1868545"/>
                <a:gd name="connsiteX12" fmla="*/ 604790 w 1656341"/>
                <a:gd name="connsiteY12" fmla="*/ 1705394 h 1868545"/>
                <a:gd name="connsiteX13" fmla="*/ 604612 w 1656341"/>
                <a:gd name="connsiteY13" fmla="*/ 1694301 h 1868545"/>
                <a:gd name="connsiteX14" fmla="*/ 559077 w 1656341"/>
                <a:gd name="connsiteY14" fmla="*/ 1670838 h 1868545"/>
                <a:gd name="connsiteX15" fmla="*/ 164853 w 1656341"/>
                <a:gd name="connsiteY15" fmla="*/ 1253794 h 1868545"/>
                <a:gd name="connsiteX16" fmla="*/ 339443 w 1656341"/>
                <a:gd name="connsiteY16" fmla="*/ 0 h 1868545"/>
                <a:gd name="connsiteX17" fmla="*/ 261679 w 1656341"/>
                <a:gd name="connsiteY17" fmla="*/ 1197891 h 1868545"/>
                <a:gd name="connsiteX18" fmla="*/ 482817 w 1656341"/>
                <a:gd name="connsiteY18" fmla="*/ 1480557 h 1868545"/>
                <a:gd name="connsiteX19" fmla="*/ 503815 w 1656341"/>
                <a:gd name="connsiteY19" fmla="*/ 1497869 h 1868545"/>
                <a:gd name="connsiteX20" fmla="*/ 477902 w 1656341"/>
                <a:gd name="connsiteY20" fmla="*/ 1428838 h 1868545"/>
                <a:gd name="connsiteX21" fmla="*/ 416755 w 1656341"/>
                <a:gd name="connsiteY21" fmla="*/ 1040168 h 1868545"/>
                <a:gd name="connsiteX22" fmla="*/ 1194851 w 1656341"/>
                <a:gd name="connsiteY22" fmla="*/ 41646 h 1868545"/>
                <a:gd name="connsiteX23" fmla="*/ 528560 w 1656341"/>
                <a:gd name="connsiteY23" fmla="*/ 1040168 h 1868545"/>
                <a:gd name="connsiteX24" fmla="*/ 591617 w 1656341"/>
                <a:gd name="connsiteY24" fmla="*/ 1436721 h 1868545"/>
                <a:gd name="connsiteX25" fmla="*/ 612745 w 1656341"/>
                <a:gd name="connsiteY25" fmla="*/ 1490196 h 1868545"/>
                <a:gd name="connsiteX26" fmla="*/ 623779 w 1656341"/>
                <a:gd name="connsiteY26" fmla="*/ 1413796 h 1868545"/>
                <a:gd name="connsiteX27" fmla="*/ 646322 w 1656341"/>
                <a:gd name="connsiteY27" fmla="*/ 1314142 h 1868545"/>
                <a:gd name="connsiteX28" fmla="*/ 1656341 w 1656341"/>
                <a:gd name="connsiteY28" fmla="*/ 551029 h 1868545"/>
                <a:gd name="connsiteX0" fmla="*/ 1656341 w 1656341"/>
                <a:gd name="connsiteY0" fmla="*/ 551029 h 1868545"/>
                <a:gd name="connsiteX1" fmla="*/ 754317 w 1656341"/>
                <a:gd name="connsiteY1" fmla="*/ 1343079 h 1868545"/>
                <a:gd name="connsiteX2" fmla="*/ 719475 w 1656341"/>
                <a:gd name="connsiteY2" fmla="*/ 1522953 h 1868545"/>
                <a:gd name="connsiteX3" fmla="*/ 713332 w 1656341"/>
                <a:gd name="connsiteY3" fmla="*/ 1648007 h 1868545"/>
                <a:gd name="connsiteX4" fmla="*/ 754294 w 1656341"/>
                <a:gd name="connsiteY4" fmla="*/ 1672459 h 1868545"/>
                <a:gd name="connsiteX5" fmla="*/ 875942 w 1656341"/>
                <a:gd name="connsiteY5" fmla="*/ 1799326 h 1868545"/>
                <a:gd name="connsiteX6" fmla="*/ 774771 w 1656341"/>
                <a:gd name="connsiteY6" fmla="*/ 1769096 h 1868545"/>
                <a:gd name="connsiteX7" fmla="*/ 815503 w 1656341"/>
                <a:gd name="connsiteY7" fmla="*/ 1820396 h 1868545"/>
                <a:gd name="connsiteX8" fmla="*/ 759810 w 1656341"/>
                <a:gd name="connsiteY8" fmla="*/ 1868158 h 1868545"/>
                <a:gd name="connsiteX9" fmla="*/ 723721 w 1656341"/>
                <a:gd name="connsiteY9" fmla="*/ 1833526 h 1868545"/>
                <a:gd name="connsiteX10" fmla="*/ 727090 w 1656341"/>
                <a:gd name="connsiteY10" fmla="*/ 1868545 h 1868545"/>
                <a:gd name="connsiteX11" fmla="*/ 604790 w 1656341"/>
                <a:gd name="connsiteY11" fmla="*/ 1705394 h 1868545"/>
                <a:gd name="connsiteX12" fmla="*/ 604612 w 1656341"/>
                <a:gd name="connsiteY12" fmla="*/ 1694301 h 1868545"/>
                <a:gd name="connsiteX13" fmla="*/ 559077 w 1656341"/>
                <a:gd name="connsiteY13" fmla="*/ 1670838 h 1868545"/>
                <a:gd name="connsiteX14" fmla="*/ 164853 w 1656341"/>
                <a:gd name="connsiteY14" fmla="*/ 1253794 h 1868545"/>
                <a:gd name="connsiteX15" fmla="*/ 339443 w 1656341"/>
                <a:gd name="connsiteY15" fmla="*/ 0 h 1868545"/>
                <a:gd name="connsiteX16" fmla="*/ 261679 w 1656341"/>
                <a:gd name="connsiteY16" fmla="*/ 1197891 h 1868545"/>
                <a:gd name="connsiteX17" fmla="*/ 482817 w 1656341"/>
                <a:gd name="connsiteY17" fmla="*/ 1480557 h 1868545"/>
                <a:gd name="connsiteX18" fmla="*/ 503815 w 1656341"/>
                <a:gd name="connsiteY18" fmla="*/ 1497869 h 1868545"/>
                <a:gd name="connsiteX19" fmla="*/ 477902 w 1656341"/>
                <a:gd name="connsiteY19" fmla="*/ 1428838 h 1868545"/>
                <a:gd name="connsiteX20" fmla="*/ 416755 w 1656341"/>
                <a:gd name="connsiteY20" fmla="*/ 1040168 h 1868545"/>
                <a:gd name="connsiteX21" fmla="*/ 1194851 w 1656341"/>
                <a:gd name="connsiteY21" fmla="*/ 41646 h 1868545"/>
                <a:gd name="connsiteX22" fmla="*/ 528560 w 1656341"/>
                <a:gd name="connsiteY22" fmla="*/ 1040168 h 1868545"/>
                <a:gd name="connsiteX23" fmla="*/ 591617 w 1656341"/>
                <a:gd name="connsiteY23" fmla="*/ 1436721 h 1868545"/>
                <a:gd name="connsiteX24" fmla="*/ 612745 w 1656341"/>
                <a:gd name="connsiteY24" fmla="*/ 1490196 h 1868545"/>
                <a:gd name="connsiteX25" fmla="*/ 623779 w 1656341"/>
                <a:gd name="connsiteY25" fmla="*/ 1413796 h 1868545"/>
                <a:gd name="connsiteX26" fmla="*/ 646322 w 1656341"/>
                <a:gd name="connsiteY26" fmla="*/ 1314142 h 1868545"/>
                <a:gd name="connsiteX27" fmla="*/ 1656341 w 1656341"/>
                <a:gd name="connsiteY27" fmla="*/ 551029 h 1868545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875942 w 1656341"/>
                <a:gd name="connsiteY5" fmla="*/ 1799326 h 1868158"/>
                <a:gd name="connsiteX6" fmla="*/ 774771 w 1656341"/>
                <a:gd name="connsiteY6" fmla="*/ 1769096 h 1868158"/>
                <a:gd name="connsiteX7" fmla="*/ 815503 w 1656341"/>
                <a:gd name="connsiteY7" fmla="*/ 1820396 h 1868158"/>
                <a:gd name="connsiteX8" fmla="*/ 759810 w 1656341"/>
                <a:gd name="connsiteY8" fmla="*/ 1868158 h 1868158"/>
                <a:gd name="connsiteX9" fmla="*/ 723721 w 1656341"/>
                <a:gd name="connsiteY9" fmla="*/ 1833526 h 1868158"/>
                <a:gd name="connsiteX10" fmla="*/ 604790 w 1656341"/>
                <a:gd name="connsiteY10" fmla="*/ 1705394 h 1868158"/>
                <a:gd name="connsiteX11" fmla="*/ 604612 w 1656341"/>
                <a:gd name="connsiteY11" fmla="*/ 1694301 h 1868158"/>
                <a:gd name="connsiteX12" fmla="*/ 559077 w 1656341"/>
                <a:gd name="connsiteY12" fmla="*/ 1670838 h 1868158"/>
                <a:gd name="connsiteX13" fmla="*/ 164853 w 1656341"/>
                <a:gd name="connsiteY13" fmla="*/ 1253794 h 1868158"/>
                <a:gd name="connsiteX14" fmla="*/ 339443 w 1656341"/>
                <a:gd name="connsiteY14" fmla="*/ 0 h 1868158"/>
                <a:gd name="connsiteX15" fmla="*/ 261679 w 1656341"/>
                <a:gd name="connsiteY15" fmla="*/ 1197891 h 1868158"/>
                <a:gd name="connsiteX16" fmla="*/ 482817 w 1656341"/>
                <a:gd name="connsiteY16" fmla="*/ 1480557 h 1868158"/>
                <a:gd name="connsiteX17" fmla="*/ 503815 w 1656341"/>
                <a:gd name="connsiteY17" fmla="*/ 1497869 h 1868158"/>
                <a:gd name="connsiteX18" fmla="*/ 477902 w 1656341"/>
                <a:gd name="connsiteY18" fmla="*/ 1428838 h 1868158"/>
                <a:gd name="connsiteX19" fmla="*/ 416755 w 1656341"/>
                <a:gd name="connsiteY19" fmla="*/ 1040168 h 1868158"/>
                <a:gd name="connsiteX20" fmla="*/ 1194851 w 1656341"/>
                <a:gd name="connsiteY20" fmla="*/ 41646 h 1868158"/>
                <a:gd name="connsiteX21" fmla="*/ 528560 w 1656341"/>
                <a:gd name="connsiteY21" fmla="*/ 1040168 h 1868158"/>
                <a:gd name="connsiteX22" fmla="*/ 591617 w 1656341"/>
                <a:gd name="connsiteY22" fmla="*/ 1436721 h 1868158"/>
                <a:gd name="connsiteX23" fmla="*/ 612745 w 1656341"/>
                <a:gd name="connsiteY23" fmla="*/ 1490196 h 1868158"/>
                <a:gd name="connsiteX24" fmla="*/ 623779 w 1656341"/>
                <a:gd name="connsiteY24" fmla="*/ 1413796 h 1868158"/>
                <a:gd name="connsiteX25" fmla="*/ 646322 w 1656341"/>
                <a:gd name="connsiteY25" fmla="*/ 1314142 h 1868158"/>
                <a:gd name="connsiteX26" fmla="*/ 1656341 w 1656341"/>
                <a:gd name="connsiteY26" fmla="*/ 551029 h 1868158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875942 w 1656341"/>
                <a:gd name="connsiteY5" fmla="*/ 1799326 h 1868158"/>
                <a:gd name="connsiteX6" fmla="*/ 774771 w 1656341"/>
                <a:gd name="connsiteY6" fmla="*/ 1769096 h 1868158"/>
                <a:gd name="connsiteX7" fmla="*/ 815503 w 1656341"/>
                <a:gd name="connsiteY7" fmla="*/ 1820396 h 1868158"/>
                <a:gd name="connsiteX8" fmla="*/ 759810 w 1656341"/>
                <a:gd name="connsiteY8" fmla="*/ 1868158 h 1868158"/>
                <a:gd name="connsiteX9" fmla="*/ 604790 w 1656341"/>
                <a:gd name="connsiteY9" fmla="*/ 1705394 h 1868158"/>
                <a:gd name="connsiteX10" fmla="*/ 604612 w 1656341"/>
                <a:gd name="connsiteY10" fmla="*/ 1694301 h 1868158"/>
                <a:gd name="connsiteX11" fmla="*/ 559077 w 1656341"/>
                <a:gd name="connsiteY11" fmla="*/ 1670838 h 1868158"/>
                <a:gd name="connsiteX12" fmla="*/ 164853 w 1656341"/>
                <a:gd name="connsiteY12" fmla="*/ 1253794 h 1868158"/>
                <a:gd name="connsiteX13" fmla="*/ 339443 w 1656341"/>
                <a:gd name="connsiteY13" fmla="*/ 0 h 1868158"/>
                <a:gd name="connsiteX14" fmla="*/ 261679 w 1656341"/>
                <a:gd name="connsiteY14" fmla="*/ 1197891 h 1868158"/>
                <a:gd name="connsiteX15" fmla="*/ 482817 w 1656341"/>
                <a:gd name="connsiteY15" fmla="*/ 1480557 h 1868158"/>
                <a:gd name="connsiteX16" fmla="*/ 503815 w 1656341"/>
                <a:gd name="connsiteY16" fmla="*/ 1497869 h 1868158"/>
                <a:gd name="connsiteX17" fmla="*/ 477902 w 1656341"/>
                <a:gd name="connsiteY17" fmla="*/ 1428838 h 1868158"/>
                <a:gd name="connsiteX18" fmla="*/ 416755 w 1656341"/>
                <a:gd name="connsiteY18" fmla="*/ 1040168 h 1868158"/>
                <a:gd name="connsiteX19" fmla="*/ 1194851 w 1656341"/>
                <a:gd name="connsiteY19" fmla="*/ 41646 h 1868158"/>
                <a:gd name="connsiteX20" fmla="*/ 528560 w 1656341"/>
                <a:gd name="connsiteY20" fmla="*/ 1040168 h 1868158"/>
                <a:gd name="connsiteX21" fmla="*/ 591617 w 1656341"/>
                <a:gd name="connsiteY21" fmla="*/ 1436721 h 1868158"/>
                <a:gd name="connsiteX22" fmla="*/ 612745 w 1656341"/>
                <a:gd name="connsiteY22" fmla="*/ 1490196 h 1868158"/>
                <a:gd name="connsiteX23" fmla="*/ 623779 w 1656341"/>
                <a:gd name="connsiteY23" fmla="*/ 1413796 h 1868158"/>
                <a:gd name="connsiteX24" fmla="*/ 646322 w 1656341"/>
                <a:gd name="connsiteY24" fmla="*/ 1314142 h 1868158"/>
                <a:gd name="connsiteX25" fmla="*/ 1656341 w 1656341"/>
                <a:gd name="connsiteY25" fmla="*/ 551029 h 1868158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875942 w 1656341"/>
                <a:gd name="connsiteY5" fmla="*/ 1799326 h 1868158"/>
                <a:gd name="connsiteX6" fmla="*/ 774771 w 1656341"/>
                <a:gd name="connsiteY6" fmla="*/ 1769096 h 1868158"/>
                <a:gd name="connsiteX7" fmla="*/ 759810 w 1656341"/>
                <a:gd name="connsiteY7" fmla="*/ 1868158 h 1868158"/>
                <a:gd name="connsiteX8" fmla="*/ 604790 w 1656341"/>
                <a:gd name="connsiteY8" fmla="*/ 1705394 h 1868158"/>
                <a:gd name="connsiteX9" fmla="*/ 604612 w 1656341"/>
                <a:gd name="connsiteY9" fmla="*/ 1694301 h 1868158"/>
                <a:gd name="connsiteX10" fmla="*/ 559077 w 1656341"/>
                <a:gd name="connsiteY10" fmla="*/ 1670838 h 1868158"/>
                <a:gd name="connsiteX11" fmla="*/ 164853 w 1656341"/>
                <a:gd name="connsiteY11" fmla="*/ 1253794 h 1868158"/>
                <a:gd name="connsiteX12" fmla="*/ 339443 w 1656341"/>
                <a:gd name="connsiteY12" fmla="*/ 0 h 1868158"/>
                <a:gd name="connsiteX13" fmla="*/ 261679 w 1656341"/>
                <a:gd name="connsiteY13" fmla="*/ 1197891 h 1868158"/>
                <a:gd name="connsiteX14" fmla="*/ 482817 w 1656341"/>
                <a:gd name="connsiteY14" fmla="*/ 1480557 h 1868158"/>
                <a:gd name="connsiteX15" fmla="*/ 503815 w 1656341"/>
                <a:gd name="connsiteY15" fmla="*/ 1497869 h 1868158"/>
                <a:gd name="connsiteX16" fmla="*/ 477902 w 1656341"/>
                <a:gd name="connsiteY16" fmla="*/ 1428838 h 1868158"/>
                <a:gd name="connsiteX17" fmla="*/ 416755 w 1656341"/>
                <a:gd name="connsiteY17" fmla="*/ 1040168 h 1868158"/>
                <a:gd name="connsiteX18" fmla="*/ 1194851 w 1656341"/>
                <a:gd name="connsiteY18" fmla="*/ 41646 h 1868158"/>
                <a:gd name="connsiteX19" fmla="*/ 528560 w 1656341"/>
                <a:gd name="connsiteY19" fmla="*/ 1040168 h 1868158"/>
                <a:gd name="connsiteX20" fmla="*/ 591617 w 1656341"/>
                <a:gd name="connsiteY20" fmla="*/ 1436721 h 1868158"/>
                <a:gd name="connsiteX21" fmla="*/ 612745 w 1656341"/>
                <a:gd name="connsiteY21" fmla="*/ 1490196 h 1868158"/>
                <a:gd name="connsiteX22" fmla="*/ 623779 w 1656341"/>
                <a:gd name="connsiteY22" fmla="*/ 1413796 h 1868158"/>
                <a:gd name="connsiteX23" fmla="*/ 646322 w 1656341"/>
                <a:gd name="connsiteY23" fmla="*/ 1314142 h 1868158"/>
                <a:gd name="connsiteX24" fmla="*/ 1656341 w 1656341"/>
                <a:gd name="connsiteY24" fmla="*/ 551029 h 1868158"/>
                <a:gd name="connsiteX0" fmla="*/ 1656341 w 1656341"/>
                <a:gd name="connsiteY0" fmla="*/ 551029 h 1868158"/>
                <a:gd name="connsiteX1" fmla="*/ 754317 w 1656341"/>
                <a:gd name="connsiteY1" fmla="*/ 1343079 h 1868158"/>
                <a:gd name="connsiteX2" fmla="*/ 719475 w 1656341"/>
                <a:gd name="connsiteY2" fmla="*/ 1522953 h 1868158"/>
                <a:gd name="connsiteX3" fmla="*/ 713332 w 1656341"/>
                <a:gd name="connsiteY3" fmla="*/ 1648007 h 1868158"/>
                <a:gd name="connsiteX4" fmla="*/ 754294 w 1656341"/>
                <a:gd name="connsiteY4" fmla="*/ 1672459 h 1868158"/>
                <a:gd name="connsiteX5" fmla="*/ 774771 w 1656341"/>
                <a:gd name="connsiteY5" fmla="*/ 1769096 h 1868158"/>
                <a:gd name="connsiteX6" fmla="*/ 759810 w 1656341"/>
                <a:gd name="connsiteY6" fmla="*/ 1868158 h 1868158"/>
                <a:gd name="connsiteX7" fmla="*/ 604790 w 1656341"/>
                <a:gd name="connsiteY7" fmla="*/ 1705394 h 1868158"/>
                <a:gd name="connsiteX8" fmla="*/ 604612 w 1656341"/>
                <a:gd name="connsiteY8" fmla="*/ 1694301 h 1868158"/>
                <a:gd name="connsiteX9" fmla="*/ 559077 w 1656341"/>
                <a:gd name="connsiteY9" fmla="*/ 1670838 h 1868158"/>
                <a:gd name="connsiteX10" fmla="*/ 164853 w 1656341"/>
                <a:gd name="connsiteY10" fmla="*/ 1253794 h 1868158"/>
                <a:gd name="connsiteX11" fmla="*/ 339443 w 1656341"/>
                <a:gd name="connsiteY11" fmla="*/ 0 h 1868158"/>
                <a:gd name="connsiteX12" fmla="*/ 261679 w 1656341"/>
                <a:gd name="connsiteY12" fmla="*/ 1197891 h 1868158"/>
                <a:gd name="connsiteX13" fmla="*/ 482817 w 1656341"/>
                <a:gd name="connsiteY13" fmla="*/ 1480557 h 1868158"/>
                <a:gd name="connsiteX14" fmla="*/ 503815 w 1656341"/>
                <a:gd name="connsiteY14" fmla="*/ 1497869 h 1868158"/>
                <a:gd name="connsiteX15" fmla="*/ 477902 w 1656341"/>
                <a:gd name="connsiteY15" fmla="*/ 1428838 h 1868158"/>
                <a:gd name="connsiteX16" fmla="*/ 416755 w 1656341"/>
                <a:gd name="connsiteY16" fmla="*/ 1040168 h 1868158"/>
                <a:gd name="connsiteX17" fmla="*/ 1194851 w 1656341"/>
                <a:gd name="connsiteY17" fmla="*/ 41646 h 1868158"/>
                <a:gd name="connsiteX18" fmla="*/ 528560 w 1656341"/>
                <a:gd name="connsiteY18" fmla="*/ 1040168 h 1868158"/>
                <a:gd name="connsiteX19" fmla="*/ 591617 w 1656341"/>
                <a:gd name="connsiteY19" fmla="*/ 1436721 h 1868158"/>
                <a:gd name="connsiteX20" fmla="*/ 612745 w 1656341"/>
                <a:gd name="connsiteY20" fmla="*/ 1490196 h 1868158"/>
                <a:gd name="connsiteX21" fmla="*/ 623779 w 1656341"/>
                <a:gd name="connsiteY21" fmla="*/ 1413796 h 1868158"/>
                <a:gd name="connsiteX22" fmla="*/ 646322 w 1656341"/>
                <a:gd name="connsiteY22" fmla="*/ 1314142 h 1868158"/>
                <a:gd name="connsiteX23" fmla="*/ 1656341 w 1656341"/>
                <a:gd name="connsiteY23" fmla="*/ 551029 h 1868158"/>
                <a:gd name="connsiteX0" fmla="*/ 1656341 w 1656341"/>
                <a:gd name="connsiteY0" fmla="*/ 551029 h 1769096"/>
                <a:gd name="connsiteX1" fmla="*/ 754317 w 1656341"/>
                <a:gd name="connsiteY1" fmla="*/ 1343079 h 1769096"/>
                <a:gd name="connsiteX2" fmla="*/ 719475 w 1656341"/>
                <a:gd name="connsiteY2" fmla="*/ 1522953 h 1769096"/>
                <a:gd name="connsiteX3" fmla="*/ 713332 w 1656341"/>
                <a:gd name="connsiteY3" fmla="*/ 1648007 h 1769096"/>
                <a:gd name="connsiteX4" fmla="*/ 754294 w 1656341"/>
                <a:gd name="connsiteY4" fmla="*/ 1672459 h 1769096"/>
                <a:gd name="connsiteX5" fmla="*/ 774771 w 1656341"/>
                <a:gd name="connsiteY5" fmla="*/ 1769096 h 1769096"/>
                <a:gd name="connsiteX6" fmla="*/ 604790 w 1656341"/>
                <a:gd name="connsiteY6" fmla="*/ 1705394 h 1769096"/>
                <a:gd name="connsiteX7" fmla="*/ 604612 w 1656341"/>
                <a:gd name="connsiteY7" fmla="*/ 1694301 h 1769096"/>
                <a:gd name="connsiteX8" fmla="*/ 559077 w 1656341"/>
                <a:gd name="connsiteY8" fmla="*/ 1670838 h 1769096"/>
                <a:gd name="connsiteX9" fmla="*/ 164853 w 1656341"/>
                <a:gd name="connsiteY9" fmla="*/ 1253794 h 1769096"/>
                <a:gd name="connsiteX10" fmla="*/ 339443 w 1656341"/>
                <a:gd name="connsiteY10" fmla="*/ 0 h 1769096"/>
                <a:gd name="connsiteX11" fmla="*/ 261679 w 1656341"/>
                <a:gd name="connsiteY11" fmla="*/ 1197891 h 1769096"/>
                <a:gd name="connsiteX12" fmla="*/ 482817 w 1656341"/>
                <a:gd name="connsiteY12" fmla="*/ 1480557 h 1769096"/>
                <a:gd name="connsiteX13" fmla="*/ 503815 w 1656341"/>
                <a:gd name="connsiteY13" fmla="*/ 1497869 h 1769096"/>
                <a:gd name="connsiteX14" fmla="*/ 477902 w 1656341"/>
                <a:gd name="connsiteY14" fmla="*/ 1428838 h 1769096"/>
                <a:gd name="connsiteX15" fmla="*/ 416755 w 1656341"/>
                <a:gd name="connsiteY15" fmla="*/ 1040168 h 1769096"/>
                <a:gd name="connsiteX16" fmla="*/ 1194851 w 1656341"/>
                <a:gd name="connsiteY16" fmla="*/ 41646 h 1769096"/>
                <a:gd name="connsiteX17" fmla="*/ 528560 w 1656341"/>
                <a:gd name="connsiteY17" fmla="*/ 1040168 h 1769096"/>
                <a:gd name="connsiteX18" fmla="*/ 591617 w 1656341"/>
                <a:gd name="connsiteY18" fmla="*/ 1436721 h 1769096"/>
                <a:gd name="connsiteX19" fmla="*/ 612745 w 1656341"/>
                <a:gd name="connsiteY19" fmla="*/ 1490196 h 1769096"/>
                <a:gd name="connsiteX20" fmla="*/ 623779 w 1656341"/>
                <a:gd name="connsiteY20" fmla="*/ 1413796 h 1769096"/>
                <a:gd name="connsiteX21" fmla="*/ 646322 w 1656341"/>
                <a:gd name="connsiteY21" fmla="*/ 1314142 h 1769096"/>
                <a:gd name="connsiteX22" fmla="*/ 1656341 w 1656341"/>
                <a:gd name="connsiteY22" fmla="*/ 551029 h 1769096"/>
                <a:gd name="connsiteX0" fmla="*/ 1656341 w 1656341"/>
                <a:gd name="connsiteY0" fmla="*/ 551029 h 1705394"/>
                <a:gd name="connsiteX1" fmla="*/ 754317 w 1656341"/>
                <a:gd name="connsiteY1" fmla="*/ 1343079 h 1705394"/>
                <a:gd name="connsiteX2" fmla="*/ 719475 w 1656341"/>
                <a:gd name="connsiteY2" fmla="*/ 1522953 h 1705394"/>
                <a:gd name="connsiteX3" fmla="*/ 713332 w 1656341"/>
                <a:gd name="connsiteY3" fmla="*/ 1648007 h 1705394"/>
                <a:gd name="connsiteX4" fmla="*/ 754294 w 1656341"/>
                <a:gd name="connsiteY4" fmla="*/ 1672459 h 1705394"/>
                <a:gd name="connsiteX5" fmla="*/ 604790 w 1656341"/>
                <a:gd name="connsiteY5" fmla="*/ 1705394 h 1705394"/>
                <a:gd name="connsiteX6" fmla="*/ 604612 w 1656341"/>
                <a:gd name="connsiteY6" fmla="*/ 1694301 h 1705394"/>
                <a:gd name="connsiteX7" fmla="*/ 559077 w 1656341"/>
                <a:gd name="connsiteY7" fmla="*/ 1670838 h 1705394"/>
                <a:gd name="connsiteX8" fmla="*/ 164853 w 1656341"/>
                <a:gd name="connsiteY8" fmla="*/ 1253794 h 1705394"/>
                <a:gd name="connsiteX9" fmla="*/ 339443 w 1656341"/>
                <a:gd name="connsiteY9" fmla="*/ 0 h 1705394"/>
                <a:gd name="connsiteX10" fmla="*/ 261679 w 1656341"/>
                <a:gd name="connsiteY10" fmla="*/ 1197891 h 1705394"/>
                <a:gd name="connsiteX11" fmla="*/ 482817 w 1656341"/>
                <a:gd name="connsiteY11" fmla="*/ 1480557 h 1705394"/>
                <a:gd name="connsiteX12" fmla="*/ 503815 w 1656341"/>
                <a:gd name="connsiteY12" fmla="*/ 1497869 h 1705394"/>
                <a:gd name="connsiteX13" fmla="*/ 477902 w 1656341"/>
                <a:gd name="connsiteY13" fmla="*/ 1428838 h 1705394"/>
                <a:gd name="connsiteX14" fmla="*/ 416755 w 1656341"/>
                <a:gd name="connsiteY14" fmla="*/ 1040168 h 1705394"/>
                <a:gd name="connsiteX15" fmla="*/ 1194851 w 1656341"/>
                <a:gd name="connsiteY15" fmla="*/ 41646 h 1705394"/>
                <a:gd name="connsiteX16" fmla="*/ 528560 w 1656341"/>
                <a:gd name="connsiteY16" fmla="*/ 1040168 h 1705394"/>
                <a:gd name="connsiteX17" fmla="*/ 591617 w 1656341"/>
                <a:gd name="connsiteY17" fmla="*/ 1436721 h 1705394"/>
                <a:gd name="connsiteX18" fmla="*/ 612745 w 1656341"/>
                <a:gd name="connsiteY18" fmla="*/ 1490196 h 1705394"/>
                <a:gd name="connsiteX19" fmla="*/ 623779 w 1656341"/>
                <a:gd name="connsiteY19" fmla="*/ 1413796 h 1705394"/>
                <a:gd name="connsiteX20" fmla="*/ 646322 w 1656341"/>
                <a:gd name="connsiteY20" fmla="*/ 1314142 h 1705394"/>
                <a:gd name="connsiteX21" fmla="*/ 1656341 w 1656341"/>
                <a:gd name="connsiteY21" fmla="*/ 551029 h 1705394"/>
                <a:gd name="connsiteX0" fmla="*/ 1656341 w 1656341"/>
                <a:gd name="connsiteY0" fmla="*/ 551029 h 1705394"/>
                <a:gd name="connsiteX1" fmla="*/ 754317 w 1656341"/>
                <a:gd name="connsiteY1" fmla="*/ 1343079 h 1705394"/>
                <a:gd name="connsiteX2" fmla="*/ 719475 w 1656341"/>
                <a:gd name="connsiteY2" fmla="*/ 1522953 h 1705394"/>
                <a:gd name="connsiteX3" fmla="*/ 713332 w 1656341"/>
                <a:gd name="connsiteY3" fmla="*/ 1648007 h 1705394"/>
                <a:gd name="connsiteX4" fmla="*/ 604790 w 1656341"/>
                <a:gd name="connsiteY4" fmla="*/ 1705394 h 1705394"/>
                <a:gd name="connsiteX5" fmla="*/ 604612 w 1656341"/>
                <a:gd name="connsiteY5" fmla="*/ 1694301 h 1705394"/>
                <a:gd name="connsiteX6" fmla="*/ 559077 w 1656341"/>
                <a:gd name="connsiteY6" fmla="*/ 1670838 h 1705394"/>
                <a:gd name="connsiteX7" fmla="*/ 164853 w 1656341"/>
                <a:gd name="connsiteY7" fmla="*/ 1253794 h 1705394"/>
                <a:gd name="connsiteX8" fmla="*/ 339443 w 1656341"/>
                <a:gd name="connsiteY8" fmla="*/ 0 h 1705394"/>
                <a:gd name="connsiteX9" fmla="*/ 261679 w 1656341"/>
                <a:gd name="connsiteY9" fmla="*/ 1197891 h 1705394"/>
                <a:gd name="connsiteX10" fmla="*/ 482817 w 1656341"/>
                <a:gd name="connsiteY10" fmla="*/ 1480557 h 1705394"/>
                <a:gd name="connsiteX11" fmla="*/ 503815 w 1656341"/>
                <a:gd name="connsiteY11" fmla="*/ 1497869 h 1705394"/>
                <a:gd name="connsiteX12" fmla="*/ 477902 w 1656341"/>
                <a:gd name="connsiteY12" fmla="*/ 1428838 h 1705394"/>
                <a:gd name="connsiteX13" fmla="*/ 416755 w 1656341"/>
                <a:gd name="connsiteY13" fmla="*/ 1040168 h 1705394"/>
                <a:gd name="connsiteX14" fmla="*/ 1194851 w 1656341"/>
                <a:gd name="connsiteY14" fmla="*/ 41646 h 1705394"/>
                <a:gd name="connsiteX15" fmla="*/ 528560 w 1656341"/>
                <a:gd name="connsiteY15" fmla="*/ 1040168 h 1705394"/>
                <a:gd name="connsiteX16" fmla="*/ 591617 w 1656341"/>
                <a:gd name="connsiteY16" fmla="*/ 1436721 h 1705394"/>
                <a:gd name="connsiteX17" fmla="*/ 612745 w 1656341"/>
                <a:gd name="connsiteY17" fmla="*/ 1490196 h 1705394"/>
                <a:gd name="connsiteX18" fmla="*/ 623779 w 1656341"/>
                <a:gd name="connsiteY18" fmla="*/ 1413796 h 1705394"/>
                <a:gd name="connsiteX19" fmla="*/ 646322 w 1656341"/>
                <a:gd name="connsiteY19" fmla="*/ 1314142 h 1705394"/>
                <a:gd name="connsiteX20" fmla="*/ 1656341 w 1656341"/>
                <a:gd name="connsiteY20" fmla="*/ 551029 h 170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56341" h="1705394">
                  <a:moveTo>
                    <a:pt x="1656341" y="551029"/>
                  </a:moveTo>
                  <a:cubicBezTo>
                    <a:pt x="1266073" y="525810"/>
                    <a:pt x="883228" y="861977"/>
                    <a:pt x="754317" y="1343079"/>
                  </a:cubicBezTo>
                  <a:cubicBezTo>
                    <a:pt x="738203" y="1403217"/>
                    <a:pt x="726658" y="1463377"/>
                    <a:pt x="719475" y="1522953"/>
                  </a:cubicBezTo>
                  <a:lnTo>
                    <a:pt x="713332" y="1648007"/>
                  </a:lnTo>
                  <a:lnTo>
                    <a:pt x="604790" y="1705394"/>
                  </a:lnTo>
                  <a:cubicBezTo>
                    <a:pt x="604731" y="1701696"/>
                    <a:pt x="604671" y="1697999"/>
                    <a:pt x="604612" y="1694301"/>
                  </a:cubicBezTo>
                  <a:lnTo>
                    <a:pt x="559077" y="1670838"/>
                  </a:lnTo>
                  <a:cubicBezTo>
                    <a:pt x="406737" y="1574772"/>
                    <a:pt x="268253" y="1432888"/>
                    <a:pt x="164853" y="1253794"/>
                  </a:cubicBezTo>
                  <a:cubicBezTo>
                    <a:pt x="-110881" y="776208"/>
                    <a:pt x="-32715" y="214866"/>
                    <a:pt x="339443" y="0"/>
                  </a:cubicBezTo>
                  <a:cubicBezTo>
                    <a:pt x="45648" y="258129"/>
                    <a:pt x="12642" y="766547"/>
                    <a:pt x="261679" y="1197891"/>
                  </a:cubicBezTo>
                  <a:cubicBezTo>
                    <a:pt x="323938" y="1305727"/>
                    <a:pt x="399182" y="1400706"/>
                    <a:pt x="482817" y="1480557"/>
                  </a:cubicBezTo>
                  <a:lnTo>
                    <a:pt x="503815" y="1497869"/>
                  </a:lnTo>
                  <a:lnTo>
                    <a:pt x="477902" y="1428838"/>
                  </a:lnTo>
                  <a:cubicBezTo>
                    <a:pt x="438528" y="1309376"/>
                    <a:pt x="416755" y="1178035"/>
                    <a:pt x="416755" y="1040168"/>
                  </a:cubicBezTo>
                  <a:cubicBezTo>
                    <a:pt x="416755" y="488700"/>
                    <a:pt x="765120" y="41646"/>
                    <a:pt x="1194851" y="41646"/>
                  </a:cubicBezTo>
                  <a:cubicBezTo>
                    <a:pt x="811353" y="118295"/>
                    <a:pt x="528560" y="542095"/>
                    <a:pt x="528560" y="1040168"/>
                  </a:cubicBezTo>
                  <a:cubicBezTo>
                    <a:pt x="528560" y="1180251"/>
                    <a:pt x="550929" y="1314459"/>
                    <a:pt x="591617" y="1436721"/>
                  </a:cubicBezTo>
                  <a:lnTo>
                    <a:pt x="612745" y="1490196"/>
                  </a:lnTo>
                  <a:lnTo>
                    <a:pt x="623779" y="1413796"/>
                  </a:lnTo>
                  <a:cubicBezTo>
                    <a:pt x="629901" y="1380684"/>
                    <a:pt x="637401" y="1347434"/>
                    <a:pt x="646322" y="1314142"/>
                  </a:cubicBezTo>
                  <a:cubicBezTo>
                    <a:pt x="789052" y="781464"/>
                    <a:pt x="1241253" y="439807"/>
                    <a:pt x="1656341" y="55102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フリーフォーム 880"/>
            <p:cNvSpPr/>
            <p:nvPr/>
          </p:nvSpPr>
          <p:spPr>
            <a:xfrm>
              <a:off x="6438333" y="3373992"/>
              <a:ext cx="316501" cy="322086"/>
            </a:xfrm>
            <a:custGeom>
              <a:avLst/>
              <a:gdLst>
                <a:gd name="connsiteX0" fmla="*/ 715236 w 1260758"/>
                <a:gd name="connsiteY0" fmla="*/ 0 h 1283004"/>
                <a:gd name="connsiteX1" fmla="*/ 493589 w 1260758"/>
                <a:gd name="connsiteY1" fmla="*/ 349203 h 1283004"/>
                <a:gd name="connsiteX2" fmla="*/ 552943 w 1260758"/>
                <a:gd name="connsiteY2" fmla="*/ 550547 h 1283004"/>
                <a:gd name="connsiteX3" fmla="*/ 597118 w 1260758"/>
                <a:gd name="connsiteY3" fmla="*/ 603072 h 1283004"/>
                <a:gd name="connsiteX4" fmla="*/ 596138 w 1260758"/>
                <a:gd name="connsiteY4" fmla="*/ 574717 h 1283004"/>
                <a:gd name="connsiteX5" fmla="*/ 771523 w 1260758"/>
                <a:gd name="connsiteY5" fmla="*/ 288839 h 1283004"/>
                <a:gd name="connsiteX6" fmla="*/ 1260758 w 1260758"/>
                <a:gd name="connsiteY6" fmla="*/ 425122 h 1283004"/>
                <a:gd name="connsiteX7" fmla="*/ 848717 w 1260758"/>
                <a:gd name="connsiteY7" fmla="*/ 422543 h 1283004"/>
                <a:gd name="connsiteX8" fmla="*/ 699063 w 1260758"/>
                <a:gd name="connsiteY8" fmla="*/ 573340 h 1283004"/>
                <a:gd name="connsiteX9" fmla="*/ 669062 w 1260758"/>
                <a:gd name="connsiteY9" fmla="*/ 646910 h 1283004"/>
                <a:gd name="connsiteX10" fmla="*/ 677649 w 1260758"/>
                <a:gd name="connsiteY10" fmla="*/ 714487 h 1283004"/>
                <a:gd name="connsiteX11" fmla="*/ 849972 w 1260758"/>
                <a:gd name="connsiteY11" fmla="*/ 941008 h 1283004"/>
                <a:gd name="connsiteX12" fmla="*/ 1223639 w 1260758"/>
                <a:gd name="connsiteY12" fmla="*/ 938669 h 1283004"/>
                <a:gd name="connsiteX13" fmla="*/ 779967 w 1260758"/>
                <a:gd name="connsiteY13" fmla="*/ 1062260 h 1283004"/>
                <a:gd name="connsiteX14" fmla="*/ 624333 w 1260758"/>
                <a:gd name="connsiteY14" fmla="*/ 834213 h 1283004"/>
                <a:gd name="connsiteX15" fmla="*/ 623546 w 1260758"/>
                <a:gd name="connsiteY15" fmla="*/ 773815 h 1283004"/>
                <a:gd name="connsiteX16" fmla="*/ 598247 w 1260758"/>
                <a:gd name="connsiteY16" fmla="*/ 785638 h 1283004"/>
                <a:gd name="connsiteX17" fmla="*/ 503935 w 1260758"/>
                <a:gd name="connsiteY17" fmla="*/ 860356 h 1283004"/>
                <a:gd name="connsiteX18" fmla="*/ 364582 w 1260758"/>
                <a:gd name="connsiteY18" fmla="*/ 1283004 h 1283004"/>
                <a:gd name="connsiteX19" fmla="*/ 347305 w 1260758"/>
                <a:gd name="connsiteY19" fmla="*/ 816990 h 1283004"/>
                <a:gd name="connsiteX20" fmla="*/ 376121 w 1260758"/>
                <a:gd name="connsiteY20" fmla="*/ 782580 h 1283004"/>
                <a:gd name="connsiteX21" fmla="*/ 352502 w 1260758"/>
                <a:gd name="connsiteY21" fmla="*/ 784727 h 1283004"/>
                <a:gd name="connsiteX22" fmla="*/ 264993 w 1260758"/>
                <a:gd name="connsiteY22" fmla="*/ 771985 h 1283004"/>
                <a:gd name="connsiteX23" fmla="*/ 10568 w 1260758"/>
                <a:gd name="connsiteY23" fmla="*/ 363727 h 1283004"/>
                <a:gd name="connsiteX24" fmla="*/ 301190 w 1260758"/>
                <a:gd name="connsiteY24" fmla="*/ 636899 h 1283004"/>
                <a:gd name="connsiteX25" fmla="*/ 406661 w 1260758"/>
                <a:gd name="connsiteY25" fmla="*/ 651651 h 1283004"/>
                <a:gd name="connsiteX26" fmla="*/ 509656 w 1260758"/>
                <a:gd name="connsiteY26" fmla="*/ 640582 h 1283004"/>
                <a:gd name="connsiteX27" fmla="*/ 469729 w 1260758"/>
                <a:gd name="connsiteY27" fmla="*/ 618664 h 1283004"/>
                <a:gd name="connsiteX28" fmla="*/ 329274 w 1260758"/>
                <a:gd name="connsiteY28" fmla="*/ 349202 h 1283004"/>
                <a:gd name="connsiteX29" fmla="*/ 715236 w 1260758"/>
                <a:gd name="connsiteY29" fmla="*/ 0 h 128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758" h="1283004">
                  <a:moveTo>
                    <a:pt x="715236" y="0"/>
                  </a:moveTo>
                  <a:cubicBezTo>
                    <a:pt x="577983" y="72463"/>
                    <a:pt x="493590" y="205424"/>
                    <a:pt x="493589" y="349203"/>
                  </a:cubicBezTo>
                  <a:cubicBezTo>
                    <a:pt x="493590" y="421091"/>
                    <a:pt x="514688" y="490276"/>
                    <a:pt x="552943" y="550547"/>
                  </a:cubicBezTo>
                  <a:lnTo>
                    <a:pt x="597118" y="603072"/>
                  </a:lnTo>
                  <a:lnTo>
                    <a:pt x="596138" y="574717"/>
                  </a:lnTo>
                  <a:cubicBezTo>
                    <a:pt x="603241" y="459230"/>
                    <a:pt x="665238" y="350203"/>
                    <a:pt x="771523" y="288839"/>
                  </a:cubicBezTo>
                  <a:cubicBezTo>
                    <a:pt x="941579" y="190658"/>
                    <a:pt x="1160617" y="251673"/>
                    <a:pt x="1260758" y="425122"/>
                  </a:cubicBezTo>
                  <a:cubicBezTo>
                    <a:pt x="1132382" y="350330"/>
                    <a:pt x="975495" y="349347"/>
                    <a:pt x="848717" y="422543"/>
                  </a:cubicBezTo>
                  <a:cubicBezTo>
                    <a:pt x="785328" y="459141"/>
                    <a:pt x="734236" y="511529"/>
                    <a:pt x="699063" y="573340"/>
                  </a:cubicBezTo>
                  <a:lnTo>
                    <a:pt x="669062" y="646910"/>
                  </a:lnTo>
                  <a:lnTo>
                    <a:pt x="677649" y="714487"/>
                  </a:lnTo>
                  <a:cubicBezTo>
                    <a:pt x="702606" y="809220"/>
                    <a:pt x="763744" y="891224"/>
                    <a:pt x="849972" y="941008"/>
                  </a:cubicBezTo>
                  <a:cubicBezTo>
                    <a:pt x="964943" y="1007387"/>
                    <a:pt x="1107219" y="1006496"/>
                    <a:pt x="1223639" y="938669"/>
                  </a:cubicBezTo>
                  <a:cubicBezTo>
                    <a:pt x="1132825" y="1095965"/>
                    <a:pt x="934185" y="1151298"/>
                    <a:pt x="779967" y="1062260"/>
                  </a:cubicBezTo>
                  <a:cubicBezTo>
                    <a:pt x="693219" y="1012176"/>
                    <a:pt x="639005" y="927080"/>
                    <a:pt x="624333" y="834213"/>
                  </a:cubicBezTo>
                  <a:lnTo>
                    <a:pt x="623546" y="773815"/>
                  </a:lnTo>
                  <a:lnTo>
                    <a:pt x="598247" y="785638"/>
                  </a:lnTo>
                  <a:cubicBezTo>
                    <a:pt x="564609" y="806424"/>
                    <a:pt x="532859" y="831432"/>
                    <a:pt x="503935" y="860356"/>
                  </a:cubicBezTo>
                  <a:cubicBezTo>
                    <a:pt x="388238" y="976053"/>
                    <a:pt x="335178" y="1136978"/>
                    <a:pt x="364582" y="1283004"/>
                  </a:cubicBezTo>
                  <a:cubicBezTo>
                    <a:pt x="245385" y="1163807"/>
                    <a:pt x="242258" y="968037"/>
                    <a:pt x="347305" y="816990"/>
                  </a:cubicBezTo>
                  <a:lnTo>
                    <a:pt x="376121" y="782580"/>
                  </a:lnTo>
                  <a:lnTo>
                    <a:pt x="352502" y="784727"/>
                  </a:lnTo>
                  <a:cubicBezTo>
                    <a:pt x="323641" y="783982"/>
                    <a:pt x="294285" y="779833"/>
                    <a:pt x="264993" y="771985"/>
                  </a:cubicBezTo>
                  <a:cubicBezTo>
                    <a:pt x="77522" y="721752"/>
                    <a:pt x="-36388" y="538969"/>
                    <a:pt x="10568" y="363727"/>
                  </a:cubicBezTo>
                  <a:cubicBezTo>
                    <a:pt x="50772" y="495438"/>
                    <a:pt x="161429" y="599450"/>
                    <a:pt x="301190" y="636899"/>
                  </a:cubicBezTo>
                  <a:cubicBezTo>
                    <a:pt x="336129" y="646261"/>
                    <a:pt x="371574" y="651111"/>
                    <a:pt x="406661" y="651651"/>
                  </a:cubicBezTo>
                  <a:lnTo>
                    <a:pt x="509656" y="640582"/>
                  </a:lnTo>
                  <a:lnTo>
                    <a:pt x="469729" y="618664"/>
                  </a:lnTo>
                  <a:cubicBezTo>
                    <a:pt x="383950" y="554615"/>
                    <a:pt x="329275" y="457685"/>
                    <a:pt x="329274" y="349202"/>
                  </a:cubicBezTo>
                  <a:cubicBezTo>
                    <a:pt x="329275" y="156343"/>
                    <a:pt x="502076" y="0"/>
                    <a:pt x="71523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フリーフォーム 881"/>
            <p:cNvSpPr/>
            <p:nvPr/>
          </p:nvSpPr>
          <p:spPr>
            <a:xfrm rot="19800000">
              <a:off x="6541266" y="3510961"/>
              <a:ext cx="253964" cy="258445"/>
            </a:xfrm>
            <a:custGeom>
              <a:avLst/>
              <a:gdLst>
                <a:gd name="connsiteX0" fmla="*/ 715236 w 1260758"/>
                <a:gd name="connsiteY0" fmla="*/ 0 h 1283004"/>
                <a:gd name="connsiteX1" fmla="*/ 493589 w 1260758"/>
                <a:gd name="connsiteY1" fmla="*/ 349203 h 1283004"/>
                <a:gd name="connsiteX2" fmla="*/ 552943 w 1260758"/>
                <a:gd name="connsiteY2" fmla="*/ 550547 h 1283004"/>
                <a:gd name="connsiteX3" fmla="*/ 597118 w 1260758"/>
                <a:gd name="connsiteY3" fmla="*/ 603072 h 1283004"/>
                <a:gd name="connsiteX4" fmla="*/ 596138 w 1260758"/>
                <a:gd name="connsiteY4" fmla="*/ 574717 h 1283004"/>
                <a:gd name="connsiteX5" fmla="*/ 771523 w 1260758"/>
                <a:gd name="connsiteY5" fmla="*/ 288839 h 1283004"/>
                <a:gd name="connsiteX6" fmla="*/ 1260758 w 1260758"/>
                <a:gd name="connsiteY6" fmla="*/ 425122 h 1283004"/>
                <a:gd name="connsiteX7" fmla="*/ 848717 w 1260758"/>
                <a:gd name="connsiteY7" fmla="*/ 422543 h 1283004"/>
                <a:gd name="connsiteX8" fmla="*/ 699063 w 1260758"/>
                <a:gd name="connsiteY8" fmla="*/ 573340 h 1283004"/>
                <a:gd name="connsiteX9" fmla="*/ 669062 w 1260758"/>
                <a:gd name="connsiteY9" fmla="*/ 646910 h 1283004"/>
                <a:gd name="connsiteX10" fmla="*/ 677649 w 1260758"/>
                <a:gd name="connsiteY10" fmla="*/ 714487 h 1283004"/>
                <a:gd name="connsiteX11" fmla="*/ 849972 w 1260758"/>
                <a:gd name="connsiteY11" fmla="*/ 941008 h 1283004"/>
                <a:gd name="connsiteX12" fmla="*/ 1223639 w 1260758"/>
                <a:gd name="connsiteY12" fmla="*/ 938669 h 1283004"/>
                <a:gd name="connsiteX13" fmla="*/ 779967 w 1260758"/>
                <a:gd name="connsiteY13" fmla="*/ 1062260 h 1283004"/>
                <a:gd name="connsiteX14" fmla="*/ 624333 w 1260758"/>
                <a:gd name="connsiteY14" fmla="*/ 834213 h 1283004"/>
                <a:gd name="connsiteX15" fmla="*/ 623546 w 1260758"/>
                <a:gd name="connsiteY15" fmla="*/ 773815 h 1283004"/>
                <a:gd name="connsiteX16" fmla="*/ 598247 w 1260758"/>
                <a:gd name="connsiteY16" fmla="*/ 785638 h 1283004"/>
                <a:gd name="connsiteX17" fmla="*/ 503935 w 1260758"/>
                <a:gd name="connsiteY17" fmla="*/ 860356 h 1283004"/>
                <a:gd name="connsiteX18" fmla="*/ 364582 w 1260758"/>
                <a:gd name="connsiteY18" fmla="*/ 1283004 h 1283004"/>
                <a:gd name="connsiteX19" fmla="*/ 347305 w 1260758"/>
                <a:gd name="connsiteY19" fmla="*/ 816990 h 1283004"/>
                <a:gd name="connsiteX20" fmla="*/ 376121 w 1260758"/>
                <a:gd name="connsiteY20" fmla="*/ 782580 h 1283004"/>
                <a:gd name="connsiteX21" fmla="*/ 352502 w 1260758"/>
                <a:gd name="connsiteY21" fmla="*/ 784727 h 1283004"/>
                <a:gd name="connsiteX22" fmla="*/ 264993 w 1260758"/>
                <a:gd name="connsiteY22" fmla="*/ 771985 h 1283004"/>
                <a:gd name="connsiteX23" fmla="*/ 10568 w 1260758"/>
                <a:gd name="connsiteY23" fmla="*/ 363727 h 1283004"/>
                <a:gd name="connsiteX24" fmla="*/ 301190 w 1260758"/>
                <a:gd name="connsiteY24" fmla="*/ 636899 h 1283004"/>
                <a:gd name="connsiteX25" fmla="*/ 406661 w 1260758"/>
                <a:gd name="connsiteY25" fmla="*/ 651651 h 1283004"/>
                <a:gd name="connsiteX26" fmla="*/ 509656 w 1260758"/>
                <a:gd name="connsiteY26" fmla="*/ 640582 h 1283004"/>
                <a:gd name="connsiteX27" fmla="*/ 469729 w 1260758"/>
                <a:gd name="connsiteY27" fmla="*/ 618664 h 1283004"/>
                <a:gd name="connsiteX28" fmla="*/ 329274 w 1260758"/>
                <a:gd name="connsiteY28" fmla="*/ 349202 h 1283004"/>
                <a:gd name="connsiteX29" fmla="*/ 715236 w 1260758"/>
                <a:gd name="connsiteY29" fmla="*/ 0 h 128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758" h="1283004">
                  <a:moveTo>
                    <a:pt x="715236" y="0"/>
                  </a:moveTo>
                  <a:cubicBezTo>
                    <a:pt x="577983" y="72463"/>
                    <a:pt x="493590" y="205424"/>
                    <a:pt x="493589" y="349203"/>
                  </a:cubicBezTo>
                  <a:cubicBezTo>
                    <a:pt x="493590" y="421091"/>
                    <a:pt x="514688" y="490276"/>
                    <a:pt x="552943" y="550547"/>
                  </a:cubicBezTo>
                  <a:lnTo>
                    <a:pt x="597118" y="603072"/>
                  </a:lnTo>
                  <a:lnTo>
                    <a:pt x="596138" y="574717"/>
                  </a:lnTo>
                  <a:cubicBezTo>
                    <a:pt x="603241" y="459230"/>
                    <a:pt x="665238" y="350203"/>
                    <a:pt x="771523" y="288839"/>
                  </a:cubicBezTo>
                  <a:cubicBezTo>
                    <a:pt x="941579" y="190658"/>
                    <a:pt x="1160617" y="251673"/>
                    <a:pt x="1260758" y="425122"/>
                  </a:cubicBezTo>
                  <a:cubicBezTo>
                    <a:pt x="1132382" y="350330"/>
                    <a:pt x="975495" y="349347"/>
                    <a:pt x="848717" y="422543"/>
                  </a:cubicBezTo>
                  <a:cubicBezTo>
                    <a:pt x="785328" y="459141"/>
                    <a:pt x="734236" y="511529"/>
                    <a:pt x="699063" y="573340"/>
                  </a:cubicBezTo>
                  <a:lnTo>
                    <a:pt x="669062" y="646910"/>
                  </a:lnTo>
                  <a:lnTo>
                    <a:pt x="677649" y="714487"/>
                  </a:lnTo>
                  <a:cubicBezTo>
                    <a:pt x="702606" y="809220"/>
                    <a:pt x="763744" y="891224"/>
                    <a:pt x="849972" y="941008"/>
                  </a:cubicBezTo>
                  <a:cubicBezTo>
                    <a:pt x="964943" y="1007387"/>
                    <a:pt x="1107219" y="1006496"/>
                    <a:pt x="1223639" y="938669"/>
                  </a:cubicBezTo>
                  <a:cubicBezTo>
                    <a:pt x="1132825" y="1095965"/>
                    <a:pt x="934185" y="1151298"/>
                    <a:pt x="779967" y="1062260"/>
                  </a:cubicBezTo>
                  <a:cubicBezTo>
                    <a:pt x="693219" y="1012176"/>
                    <a:pt x="639005" y="927080"/>
                    <a:pt x="624333" y="834213"/>
                  </a:cubicBezTo>
                  <a:lnTo>
                    <a:pt x="623546" y="773815"/>
                  </a:lnTo>
                  <a:lnTo>
                    <a:pt x="598247" y="785638"/>
                  </a:lnTo>
                  <a:cubicBezTo>
                    <a:pt x="564609" y="806424"/>
                    <a:pt x="532859" y="831432"/>
                    <a:pt x="503935" y="860356"/>
                  </a:cubicBezTo>
                  <a:cubicBezTo>
                    <a:pt x="388238" y="976053"/>
                    <a:pt x="335178" y="1136978"/>
                    <a:pt x="364582" y="1283004"/>
                  </a:cubicBezTo>
                  <a:cubicBezTo>
                    <a:pt x="245385" y="1163807"/>
                    <a:pt x="242258" y="968037"/>
                    <a:pt x="347305" y="816990"/>
                  </a:cubicBezTo>
                  <a:lnTo>
                    <a:pt x="376121" y="782580"/>
                  </a:lnTo>
                  <a:lnTo>
                    <a:pt x="352502" y="784727"/>
                  </a:lnTo>
                  <a:cubicBezTo>
                    <a:pt x="323641" y="783982"/>
                    <a:pt x="294285" y="779833"/>
                    <a:pt x="264993" y="771985"/>
                  </a:cubicBezTo>
                  <a:cubicBezTo>
                    <a:pt x="77522" y="721752"/>
                    <a:pt x="-36388" y="538969"/>
                    <a:pt x="10568" y="363727"/>
                  </a:cubicBezTo>
                  <a:cubicBezTo>
                    <a:pt x="50772" y="495438"/>
                    <a:pt x="161429" y="599450"/>
                    <a:pt x="301190" y="636899"/>
                  </a:cubicBezTo>
                  <a:cubicBezTo>
                    <a:pt x="336129" y="646261"/>
                    <a:pt x="371574" y="651111"/>
                    <a:pt x="406661" y="651651"/>
                  </a:cubicBezTo>
                  <a:lnTo>
                    <a:pt x="509656" y="640582"/>
                  </a:lnTo>
                  <a:lnTo>
                    <a:pt x="469729" y="618664"/>
                  </a:lnTo>
                  <a:cubicBezTo>
                    <a:pt x="383950" y="554615"/>
                    <a:pt x="329275" y="457685"/>
                    <a:pt x="329274" y="349202"/>
                  </a:cubicBezTo>
                  <a:cubicBezTo>
                    <a:pt x="329275" y="156343"/>
                    <a:pt x="502076" y="0"/>
                    <a:pt x="7152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フリーフォーム 882"/>
            <p:cNvSpPr/>
            <p:nvPr/>
          </p:nvSpPr>
          <p:spPr>
            <a:xfrm rot="4500000">
              <a:off x="6624060" y="3303740"/>
              <a:ext cx="227284" cy="231295"/>
            </a:xfrm>
            <a:custGeom>
              <a:avLst/>
              <a:gdLst>
                <a:gd name="connsiteX0" fmla="*/ 715236 w 1260758"/>
                <a:gd name="connsiteY0" fmla="*/ 0 h 1283004"/>
                <a:gd name="connsiteX1" fmla="*/ 493589 w 1260758"/>
                <a:gd name="connsiteY1" fmla="*/ 349203 h 1283004"/>
                <a:gd name="connsiteX2" fmla="*/ 552943 w 1260758"/>
                <a:gd name="connsiteY2" fmla="*/ 550547 h 1283004"/>
                <a:gd name="connsiteX3" fmla="*/ 597118 w 1260758"/>
                <a:gd name="connsiteY3" fmla="*/ 603072 h 1283004"/>
                <a:gd name="connsiteX4" fmla="*/ 596138 w 1260758"/>
                <a:gd name="connsiteY4" fmla="*/ 574717 h 1283004"/>
                <a:gd name="connsiteX5" fmla="*/ 771523 w 1260758"/>
                <a:gd name="connsiteY5" fmla="*/ 288839 h 1283004"/>
                <a:gd name="connsiteX6" fmla="*/ 1260758 w 1260758"/>
                <a:gd name="connsiteY6" fmla="*/ 425122 h 1283004"/>
                <a:gd name="connsiteX7" fmla="*/ 848717 w 1260758"/>
                <a:gd name="connsiteY7" fmla="*/ 422543 h 1283004"/>
                <a:gd name="connsiteX8" fmla="*/ 699063 w 1260758"/>
                <a:gd name="connsiteY8" fmla="*/ 573340 h 1283004"/>
                <a:gd name="connsiteX9" fmla="*/ 669062 w 1260758"/>
                <a:gd name="connsiteY9" fmla="*/ 646910 h 1283004"/>
                <a:gd name="connsiteX10" fmla="*/ 677649 w 1260758"/>
                <a:gd name="connsiteY10" fmla="*/ 714487 h 1283004"/>
                <a:gd name="connsiteX11" fmla="*/ 849972 w 1260758"/>
                <a:gd name="connsiteY11" fmla="*/ 941008 h 1283004"/>
                <a:gd name="connsiteX12" fmla="*/ 1223639 w 1260758"/>
                <a:gd name="connsiteY12" fmla="*/ 938669 h 1283004"/>
                <a:gd name="connsiteX13" fmla="*/ 779967 w 1260758"/>
                <a:gd name="connsiteY13" fmla="*/ 1062260 h 1283004"/>
                <a:gd name="connsiteX14" fmla="*/ 624333 w 1260758"/>
                <a:gd name="connsiteY14" fmla="*/ 834213 h 1283004"/>
                <a:gd name="connsiteX15" fmla="*/ 623546 w 1260758"/>
                <a:gd name="connsiteY15" fmla="*/ 773815 h 1283004"/>
                <a:gd name="connsiteX16" fmla="*/ 598247 w 1260758"/>
                <a:gd name="connsiteY16" fmla="*/ 785638 h 1283004"/>
                <a:gd name="connsiteX17" fmla="*/ 503935 w 1260758"/>
                <a:gd name="connsiteY17" fmla="*/ 860356 h 1283004"/>
                <a:gd name="connsiteX18" fmla="*/ 364582 w 1260758"/>
                <a:gd name="connsiteY18" fmla="*/ 1283004 h 1283004"/>
                <a:gd name="connsiteX19" fmla="*/ 347305 w 1260758"/>
                <a:gd name="connsiteY19" fmla="*/ 816990 h 1283004"/>
                <a:gd name="connsiteX20" fmla="*/ 376121 w 1260758"/>
                <a:gd name="connsiteY20" fmla="*/ 782580 h 1283004"/>
                <a:gd name="connsiteX21" fmla="*/ 352502 w 1260758"/>
                <a:gd name="connsiteY21" fmla="*/ 784727 h 1283004"/>
                <a:gd name="connsiteX22" fmla="*/ 264993 w 1260758"/>
                <a:gd name="connsiteY22" fmla="*/ 771985 h 1283004"/>
                <a:gd name="connsiteX23" fmla="*/ 10568 w 1260758"/>
                <a:gd name="connsiteY23" fmla="*/ 363727 h 1283004"/>
                <a:gd name="connsiteX24" fmla="*/ 301190 w 1260758"/>
                <a:gd name="connsiteY24" fmla="*/ 636899 h 1283004"/>
                <a:gd name="connsiteX25" fmla="*/ 406661 w 1260758"/>
                <a:gd name="connsiteY25" fmla="*/ 651651 h 1283004"/>
                <a:gd name="connsiteX26" fmla="*/ 509656 w 1260758"/>
                <a:gd name="connsiteY26" fmla="*/ 640582 h 1283004"/>
                <a:gd name="connsiteX27" fmla="*/ 469729 w 1260758"/>
                <a:gd name="connsiteY27" fmla="*/ 618664 h 1283004"/>
                <a:gd name="connsiteX28" fmla="*/ 329274 w 1260758"/>
                <a:gd name="connsiteY28" fmla="*/ 349202 h 1283004"/>
                <a:gd name="connsiteX29" fmla="*/ 715236 w 1260758"/>
                <a:gd name="connsiteY29" fmla="*/ 0 h 128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758" h="1283004">
                  <a:moveTo>
                    <a:pt x="715236" y="0"/>
                  </a:moveTo>
                  <a:cubicBezTo>
                    <a:pt x="577983" y="72463"/>
                    <a:pt x="493590" y="205424"/>
                    <a:pt x="493589" y="349203"/>
                  </a:cubicBezTo>
                  <a:cubicBezTo>
                    <a:pt x="493590" y="421091"/>
                    <a:pt x="514688" y="490276"/>
                    <a:pt x="552943" y="550547"/>
                  </a:cubicBezTo>
                  <a:lnTo>
                    <a:pt x="597118" y="603072"/>
                  </a:lnTo>
                  <a:lnTo>
                    <a:pt x="596138" y="574717"/>
                  </a:lnTo>
                  <a:cubicBezTo>
                    <a:pt x="603241" y="459230"/>
                    <a:pt x="665238" y="350203"/>
                    <a:pt x="771523" y="288839"/>
                  </a:cubicBezTo>
                  <a:cubicBezTo>
                    <a:pt x="941579" y="190658"/>
                    <a:pt x="1160617" y="251673"/>
                    <a:pt x="1260758" y="425122"/>
                  </a:cubicBezTo>
                  <a:cubicBezTo>
                    <a:pt x="1132382" y="350330"/>
                    <a:pt x="975495" y="349347"/>
                    <a:pt x="848717" y="422543"/>
                  </a:cubicBezTo>
                  <a:cubicBezTo>
                    <a:pt x="785328" y="459141"/>
                    <a:pt x="734236" y="511529"/>
                    <a:pt x="699063" y="573340"/>
                  </a:cubicBezTo>
                  <a:lnTo>
                    <a:pt x="669062" y="646910"/>
                  </a:lnTo>
                  <a:lnTo>
                    <a:pt x="677649" y="714487"/>
                  </a:lnTo>
                  <a:cubicBezTo>
                    <a:pt x="702606" y="809220"/>
                    <a:pt x="763744" y="891224"/>
                    <a:pt x="849972" y="941008"/>
                  </a:cubicBezTo>
                  <a:cubicBezTo>
                    <a:pt x="964943" y="1007387"/>
                    <a:pt x="1107219" y="1006496"/>
                    <a:pt x="1223639" y="938669"/>
                  </a:cubicBezTo>
                  <a:cubicBezTo>
                    <a:pt x="1132825" y="1095965"/>
                    <a:pt x="934185" y="1151298"/>
                    <a:pt x="779967" y="1062260"/>
                  </a:cubicBezTo>
                  <a:cubicBezTo>
                    <a:pt x="693219" y="1012176"/>
                    <a:pt x="639005" y="927080"/>
                    <a:pt x="624333" y="834213"/>
                  </a:cubicBezTo>
                  <a:lnTo>
                    <a:pt x="623546" y="773815"/>
                  </a:lnTo>
                  <a:lnTo>
                    <a:pt x="598247" y="785638"/>
                  </a:lnTo>
                  <a:cubicBezTo>
                    <a:pt x="564609" y="806424"/>
                    <a:pt x="532859" y="831432"/>
                    <a:pt x="503935" y="860356"/>
                  </a:cubicBezTo>
                  <a:cubicBezTo>
                    <a:pt x="388238" y="976053"/>
                    <a:pt x="335178" y="1136978"/>
                    <a:pt x="364582" y="1283004"/>
                  </a:cubicBezTo>
                  <a:cubicBezTo>
                    <a:pt x="245385" y="1163807"/>
                    <a:pt x="242258" y="968037"/>
                    <a:pt x="347305" y="816990"/>
                  </a:cubicBezTo>
                  <a:lnTo>
                    <a:pt x="376121" y="782580"/>
                  </a:lnTo>
                  <a:lnTo>
                    <a:pt x="352502" y="784727"/>
                  </a:lnTo>
                  <a:cubicBezTo>
                    <a:pt x="323641" y="783982"/>
                    <a:pt x="294285" y="779833"/>
                    <a:pt x="264993" y="771985"/>
                  </a:cubicBezTo>
                  <a:cubicBezTo>
                    <a:pt x="77522" y="721752"/>
                    <a:pt x="-36388" y="538969"/>
                    <a:pt x="10568" y="363727"/>
                  </a:cubicBezTo>
                  <a:cubicBezTo>
                    <a:pt x="50772" y="495438"/>
                    <a:pt x="161429" y="599450"/>
                    <a:pt x="301190" y="636899"/>
                  </a:cubicBezTo>
                  <a:cubicBezTo>
                    <a:pt x="336129" y="646261"/>
                    <a:pt x="371574" y="651111"/>
                    <a:pt x="406661" y="651651"/>
                  </a:cubicBezTo>
                  <a:lnTo>
                    <a:pt x="509656" y="640582"/>
                  </a:lnTo>
                  <a:lnTo>
                    <a:pt x="469729" y="618664"/>
                  </a:lnTo>
                  <a:cubicBezTo>
                    <a:pt x="383950" y="554615"/>
                    <a:pt x="329275" y="457685"/>
                    <a:pt x="329274" y="349202"/>
                  </a:cubicBezTo>
                  <a:cubicBezTo>
                    <a:pt x="329275" y="156343"/>
                    <a:pt x="502076" y="0"/>
                    <a:pt x="7152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フリーフォーム 883"/>
            <p:cNvSpPr/>
            <p:nvPr/>
          </p:nvSpPr>
          <p:spPr>
            <a:xfrm flipH="1">
              <a:off x="6892087" y="3373992"/>
              <a:ext cx="316501" cy="322086"/>
            </a:xfrm>
            <a:custGeom>
              <a:avLst/>
              <a:gdLst>
                <a:gd name="connsiteX0" fmla="*/ 715236 w 1260758"/>
                <a:gd name="connsiteY0" fmla="*/ 0 h 1283004"/>
                <a:gd name="connsiteX1" fmla="*/ 493589 w 1260758"/>
                <a:gd name="connsiteY1" fmla="*/ 349203 h 1283004"/>
                <a:gd name="connsiteX2" fmla="*/ 552943 w 1260758"/>
                <a:gd name="connsiteY2" fmla="*/ 550547 h 1283004"/>
                <a:gd name="connsiteX3" fmla="*/ 597118 w 1260758"/>
                <a:gd name="connsiteY3" fmla="*/ 603072 h 1283004"/>
                <a:gd name="connsiteX4" fmla="*/ 596138 w 1260758"/>
                <a:gd name="connsiteY4" fmla="*/ 574717 h 1283004"/>
                <a:gd name="connsiteX5" fmla="*/ 771523 w 1260758"/>
                <a:gd name="connsiteY5" fmla="*/ 288839 h 1283004"/>
                <a:gd name="connsiteX6" fmla="*/ 1260758 w 1260758"/>
                <a:gd name="connsiteY6" fmla="*/ 425122 h 1283004"/>
                <a:gd name="connsiteX7" fmla="*/ 848717 w 1260758"/>
                <a:gd name="connsiteY7" fmla="*/ 422543 h 1283004"/>
                <a:gd name="connsiteX8" fmla="*/ 699063 w 1260758"/>
                <a:gd name="connsiteY8" fmla="*/ 573340 h 1283004"/>
                <a:gd name="connsiteX9" fmla="*/ 669062 w 1260758"/>
                <a:gd name="connsiteY9" fmla="*/ 646910 h 1283004"/>
                <a:gd name="connsiteX10" fmla="*/ 677649 w 1260758"/>
                <a:gd name="connsiteY10" fmla="*/ 714487 h 1283004"/>
                <a:gd name="connsiteX11" fmla="*/ 849972 w 1260758"/>
                <a:gd name="connsiteY11" fmla="*/ 941008 h 1283004"/>
                <a:gd name="connsiteX12" fmla="*/ 1223639 w 1260758"/>
                <a:gd name="connsiteY12" fmla="*/ 938669 h 1283004"/>
                <a:gd name="connsiteX13" fmla="*/ 779967 w 1260758"/>
                <a:gd name="connsiteY13" fmla="*/ 1062260 h 1283004"/>
                <a:gd name="connsiteX14" fmla="*/ 624333 w 1260758"/>
                <a:gd name="connsiteY14" fmla="*/ 834213 h 1283004"/>
                <a:gd name="connsiteX15" fmla="*/ 623546 w 1260758"/>
                <a:gd name="connsiteY15" fmla="*/ 773815 h 1283004"/>
                <a:gd name="connsiteX16" fmla="*/ 598247 w 1260758"/>
                <a:gd name="connsiteY16" fmla="*/ 785638 h 1283004"/>
                <a:gd name="connsiteX17" fmla="*/ 503935 w 1260758"/>
                <a:gd name="connsiteY17" fmla="*/ 860356 h 1283004"/>
                <a:gd name="connsiteX18" fmla="*/ 364582 w 1260758"/>
                <a:gd name="connsiteY18" fmla="*/ 1283004 h 1283004"/>
                <a:gd name="connsiteX19" fmla="*/ 347305 w 1260758"/>
                <a:gd name="connsiteY19" fmla="*/ 816990 h 1283004"/>
                <a:gd name="connsiteX20" fmla="*/ 376121 w 1260758"/>
                <a:gd name="connsiteY20" fmla="*/ 782580 h 1283004"/>
                <a:gd name="connsiteX21" fmla="*/ 352502 w 1260758"/>
                <a:gd name="connsiteY21" fmla="*/ 784727 h 1283004"/>
                <a:gd name="connsiteX22" fmla="*/ 264993 w 1260758"/>
                <a:gd name="connsiteY22" fmla="*/ 771985 h 1283004"/>
                <a:gd name="connsiteX23" fmla="*/ 10568 w 1260758"/>
                <a:gd name="connsiteY23" fmla="*/ 363727 h 1283004"/>
                <a:gd name="connsiteX24" fmla="*/ 301190 w 1260758"/>
                <a:gd name="connsiteY24" fmla="*/ 636899 h 1283004"/>
                <a:gd name="connsiteX25" fmla="*/ 406661 w 1260758"/>
                <a:gd name="connsiteY25" fmla="*/ 651651 h 1283004"/>
                <a:gd name="connsiteX26" fmla="*/ 509656 w 1260758"/>
                <a:gd name="connsiteY26" fmla="*/ 640582 h 1283004"/>
                <a:gd name="connsiteX27" fmla="*/ 469729 w 1260758"/>
                <a:gd name="connsiteY27" fmla="*/ 618664 h 1283004"/>
                <a:gd name="connsiteX28" fmla="*/ 329274 w 1260758"/>
                <a:gd name="connsiteY28" fmla="*/ 349202 h 1283004"/>
                <a:gd name="connsiteX29" fmla="*/ 715236 w 1260758"/>
                <a:gd name="connsiteY29" fmla="*/ 0 h 128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758" h="1283004">
                  <a:moveTo>
                    <a:pt x="715236" y="0"/>
                  </a:moveTo>
                  <a:cubicBezTo>
                    <a:pt x="577983" y="72463"/>
                    <a:pt x="493590" y="205424"/>
                    <a:pt x="493589" y="349203"/>
                  </a:cubicBezTo>
                  <a:cubicBezTo>
                    <a:pt x="493590" y="421091"/>
                    <a:pt x="514688" y="490276"/>
                    <a:pt x="552943" y="550547"/>
                  </a:cubicBezTo>
                  <a:lnTo>
                    <a:pt x="597118" y="603072"/>
                  </a:lnTo>
                  <a:lnTo>
                    <a:pt x="596138" y="574717"/>
                  </a:lnTo>
                  <a:cubicBezTo>
                    <a:pt x="603241" y="459230"/>
                    <a:pt x="665238" y="350203"/>
                    <a:pt x="771523" y="288839"/>
                  </a:cubicBezTo>
                  <a:cubicBezTo>
                    <a:pt x="941579" y="190658"/>
                    <a:pt x="1160617" y="251673"/>
                    <a:pt x="1260758" y="425122"/>
                  </a:cubicBezTo>
                  <a:cubicBezTo>
                    <a:pt x="1132382" y="350330"/>
                    <a:pt x="975495" y="349347"/>
                    <a:pt x="848717" y="422543"/>
                  </a:cubicBezTo>
                  <a:cubicBezTo>
                    <a:pt x="785328" y="459141"/>
                    <a:pt x="734236" y="511529"/>
                    <a:pt x="699063" y="573340"/>
                  </a:cubicBezTo>
                  <a:lnTo>
                    <a:pt x="669062" y="646910"/>
                  </a:lnTo>
                  <a:lnTo>
                    <a:pt x="677649" y="714487"/>
                  </a:lnTo>
                  <a:cubicBezTo>
                    <a:pt x="702606" y="809220"/>
                    <a:pt x="763744" y="891224"/>
                    <a:pt x="849972" y="941008"/>
                  </a:cubicBezTo>
                  <a:cubicBezTo>
                    <a:pt x="964943" y="1007387"/>
                    <a:pt x="1107219" y="1006496"/>
                    <a:pt x="1223639" y="938669"/>
                  </a:cubicBezTo>
                  <a:cubicBezTo>
                    <a:pt x="1132825" y="1095965"/>
                    <a:pt x="934185" y="1151298"/>
                    <a:pt x="779967" y="1062260"/>
                  </a:cubicBezTo>
                  <a:cubicBezTo>
                    <a:pt x="693219" y="1012176"/>
                    <a:pt x="639005" y="927080"/>
                    <a:pt x="624333" y="834213"/>
                  </a:cubicBezTo>
                  <a:lnTo>
                    <a:pt x="623546" y="773815"/>
                  </a:lnTo>
                  <a:lnTo>
                    <a:pt x="598247" y="785638"/>
                  </a:lnTo>
                  <a:cubicBezTo>
                    <a:pt x="564609" y="806424"/>
                    <a:pt x="532859" y="831432"/>
                    <a:pt x="503935" y="860356"/>
                  </a:cubicBezTo>
                  <a:cubicBezTo>
                    <a:pt x="388238" y="976053"/>
                    <a:pt x="335178" y="1136978"/>
                    <a:pt x="364582" y="1283004"/>
                  </a:cubicBezTo>
                  <a:cubicBezTo>
                    <a:pt x="245385" y="1163807"/>
                    <a:pt x="242258" y="968037"/>
                    <a:pt x="347305" y="816990"/>
                  </a:cubicBezTo>
                  <a:lnTo>
                    <a:pt x="376121" y="782580"/>
                  </a:lnTo>
                  <a:lnTo>
                    <a:pt x="352502" y="784727"/>
                  </a:lnTo>
                  <a:cubicBezTo>
                    <a:pt x="323641" y="783982"/>
                    <a:pt x="294285" y="779833"/>
                    <a:pt x="264993" y="771985"/>
                  </a:cubicBezTo>
                  <a:cubicBezTo>
                    <a:pt x="77522" y="721752"/>
                    <a:pt x="-36388" y="538969"/>
                    <a:pt x="10568" y="363727"/>
                  </a:cubicBezTo>
                  <a:cubicBezTo>
                    <a:pt x="50772" y="495438"/>
                    <a:pt x="161429" y="599450"/>
                    <a:pt x="301190" y="636899"/>
                  </a:cubicBezTo>
                  <a:cubicBezTo>
                    <a:pt x="336129" y="646261"/>
                    <a:pt x="371574" y="651111"/>
                    <a:pt x="406661" y="651651"/>
                  </a:cubicBezTo>
                  <a:lnTo>
                    <a:pt x="509656" y="640582"/>
                  </a:lnTo>
                  <a:lnTo>
                    <a:pt x="469729" y="618664"/>
                  </a:lnTo>
                  <a:cubicBezTo>
                    <a:pt x="383950" y="554615"/>
                    <a:pt x="329275" y="457685"/>
                    <a:pt x="329274" y="349202"/>
                  </a:cubicBezTo>
                  <a:cubicBezTo>
                    <a:pt x="329275" y="156343"/>
                    <a:pt x="502076" y="0"/>
                    <a:pt x="71523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フリーフォーム 884"/>
            <p:cNvSpPr/>
            <p:nvPr/>
          </p:nvSpPr>
          <p:spPr>
            <a:xfrm rot="1800000" flipH="1">
              <a:off x="6851691" y="3510961"/>
              <a:ext cx="253964" cy="258445"/>
            </a:xfrm>
            <a:custGeom>
              <a:avLst/>
              <a:gdLst>
                <a:gd name="connsiteX0" fmla="*/ 715236 w 1260758"/>
                <a:gd name="connsiteY0" fmla="*/ 0 h 1283004"/>
                <a:gd name="connsiteX1" fmla="*/ 493589 w 1260758"/>
                <a:gd name="connsiteY1" fmla="*/ 349203 h 1283004"/>
                <a:gd name="connsiteX2" fmla="*/ 552943 w 1260758"/>
                <a:gd name="connsiteY2" fmla="*/ 550547 h 1283004"/>
                <a:gd name="connsiteX3" fmla="*/ 597118 w 1260758"/>
                <a:gd name="connsiteY3" fmla="*/ 603072 h 1283004"/>
                <a:gd name="connsiteX4" fmla="*/ 596138 w 1260758"/>
                <a:gd name="connsiteY4" fmla="*/ 574717 h 1283004"/>
                <a:gd name="connsiteX5" fmla="*/ 771523 w 1260758"/>
                <a:gd name="connsiteY5" fmla="*/ 288839 h 1283004"/>
                <a:gd name="connsiteX6" fmla="*/ 1260758 w 1260758"/>
                <a:gd name="connsiteY6" fmla="*/ 425122 h 1283004"/>
                <a:gd name="connsiteX7" fmla="*/ 848717 w 1260758"/>
                <a:gd name="connsiteY7" fmla="*/ 422543 h 1283004"/>
                <a:gd name="connsiteX8" fmla="*/ 699063 w 1260758"/>
                <a:gd name="connsiteY8" fmla="*/ 573340 h 1283004"/>
                <a:gd name="connsiteX9" fmla="*/ 669062 w 1260758"/>
                <a:gd name="connsiteY9" fmla="*/ 646910 h 1283004"/>
                <a:gd name="connsiteX10" fmla="*/ 677649 w 1260758"/>
                <a:gd name="connsiteY10" fmla="*/ 714487 h 1283004"/>
                <a:gd name="connsiteX11" fmla="*/ 849972 w 1260758"/>
                <a:gd name="connsiteY11" fmla="*/ 941008 h 1283004"/>
                <a:gd name="connsiteX12" fmla="*/ 1223639 w 1260758"/>
                <a:gd name="connsiteY12" fmla="*/ 938669 h 1283004"/>
                <a:gd name="connsiteX13" fmla="*/ 779967 w 1260758"/>
                <a:gd name="connsiteY13" fmla="*/ 1062260 h 1283004"/>
                <a:gd name="connsiteX14" fmla="*/ 624333 w 1260758"/>
                <a:gd name="connsiteY14" fmla="*/ 834213 h 1283004"/>
                <a:gd name="connsiteX15" fmla="*/ 623546 w 1260758"/>
                <a:gd name="connsiteY15" fmla="*/ 773815 h 1283004"/>
                <a:gd name="connsiteX16" fmla="*/ 598247 w 1260758"/>
                <a:gd name="connsiteY16" fmla="*/ 785638 h 1283004"/>
                <a:gd name="connsiteX17" fmla="*/ 503935 w 1260758"/>
                <a:gd name="connsiteY17" fmla="*/ 860356 h 1283004"/>
                <a:gd name="connsiteX18" fmla="*/ 364582 w 1260758"/>
                <a:gd name="connsiteY18" fmla="*/ 1283004 h 1283004"/>
                <a:gd name="connsiteX19" fmla="*/ 347305 w 1260758"/>
                <a:gd name="connsiteY19" fmla="*/ 816990 h 1283004"/>
                <a:gd name="connsiteX20" fmla="*/ 376121 w 1260758"/>
                <a:gd name="connsiteY20" fmla="*/ 782580 h 1283004"/>
                <a:gd name="connsiteX21" fmla="*/ 352502 w 1260758"/>
                <a:gd name="connsiteY21" fmla="*/ 784727 h 1283004"/>
                <a:gd name="connsiteX22" fmla="*/ 264993 w 1260758"/>
                <a:gd name="connsiteY22" fmla="*/ 771985 h 1283004"/>
                <a:gd name="connsiteX23" fmla="*/ 10568 w 1260758"/>
                <a:gd name="connsiteY23" fmla="*/ 363727 h 1283004"/>
                <a:gd name="connsiteX24" fmla="*/ 301190 w 1260758"/>
                <a:gd name="connsiteY24" fmla="*/ 636899 h 1283004"/>
                <a:gd name="connsiteX25" fmla="*/ 406661 w 1260758"/>
                <a:gd name="connsiteY25" fmla="*/ 651651 h 1283004"/>
                <a:gd name="connsiteX26" fmla="*/ 509656 w 1260758"/>
                <a:gd name="connsiteY26" fmla="*/ 640582 h 1283004"/>
                <a:gd name="connsiteX27" fmla="*/ 469729 w 1260758"/>
                <a:gd name="connsiteY27" fmla="*/ 618664 h 1283004"/>
                <a:gd name="connsiteX28" fmla="*/ 329274 w 1260758"/>
                <a:gd name="connsiteY28" fmla="*/ 349202 h 1283004"/>
                <a:gd name="connsiteX29" fmla="*/ 715236 w 1260758"/>
                <a:gd name="connsiteY29" fmla="*/ 0 h 128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758" h="1283004">
                  <a:moveTo>
                    <a:pt x="715236" y="0"/>
                  </a:moveTo>
                  <a:cubicBezTo>
                    <a:pt x="577983" y="72463"/>
                    <a:pt x="493590" y="205424"/>
                    <a:pt x="493589" y="349203"/>
                  </a:cubicBezTo>
                  <a:cubicBezTo>
                    <a:pt x="493590" y="421091"/>
                    <a:pt x="514688" y="490276"/>
                    <a:pt x="552943" y="550547"/>
                  </a:cubicBezTo>
                  <a:lnTo>
                    <a:pt x="597118" y="603072"/>
                  </a:lnTo>
                  <a:lnTo>
                    <a:pt x="596138" y="574717"/>
                  </a:lnTo>
                  <a:cubicBezTo>
                    <a:pt x="603241" y="459230"/>
                    <a:pt x="665238" y="350203"/>
                    <a:pt x="771523" y="288839"/>
                  </a:cubicBezTo>
                  <a:cubicBezTo>
                    <a:pt x="941579" y="190658"/>
                    <a:pt x="1160617" y="251673"/>
                    <a:pt x="1260758" y="425122"/>
                  </a:cubicBezTo>
                  <a:cubicBezTo>
                    <a:pt x="1132382" y="350330"/>
                    <a:pt x="975495" y="349347"/>
                    <a:pt x="848717" y="422543"/>
                  </a:cubicBezTo>
                  <a:cubicBezTo>
                    <a:pt x="785328" y="459141"/>
                    <a:pt x="734236" y="511529"/>
                    <a:pt x="699063" y="573340"/>
                  </a:cubicBezTo>
                  <a:lnTo>
                    <a:pt x="669062" y="646910"/>
                  </a:lnTo>
                  <a:lnTo>
                    <a:pt x="677649" y="714487"/>
                  </a:lnTo>
                  <a:cubicBezTo>
                    <a:pt x="702606" y="809220"/>
                    <a:pt x="763744" y="891224"/>
                    <a:pt x="849972" y="941008"/>
                  </a:cubicBezTo>
                  <a:cubicBezTo>
                    <a:pt x="964943" y="1007387"/>
                    <a:pt x="1107219" y="1006496"/>
                    <a:pt x="1223639" y="938669"/>
                  </a:cubicBezTo>
                  <a:cubicBezTo>
                    <a:pt x="1132825" y="1095965"/>
                    <a:pt x="934185" y="1151298"/>
                    <a:pt x="779967" y="1062260"/>
                  </a:cubicBezTo>
                  <a:cubicBezTo>
                    <a:pt x="693219" y="1012176"/>
                    <a:pt x="639005" y="927080"/>
                    <a:pt x="624333" y="834213"/>
                  </a:cubicBezTo>
                  <a:lnTo>
                    <a:pt x="623546" y="773815"/>
                  </a:lnTo>
                  <a:lnTo>
                    <a:pt x="598247" y="785638"/>
                  </a:lnTo>
                  <a:cubicBezTo>
                    <a:pt x="564609" y="806424"/>
                    <a:pt x="532859" y="831432"/>
                    <a:pt x="503935" y="860356"/>
                  </a:cubicBezTo>
                  <a:cubicBezTo>
                    <a:pt x="388238" y="976053"/>
                    <a:pt x="335178" y="1136978"/>
                    <a:pt x="364582" y="1283004"/>
                  </a:cubicBezTo>
                  <a:cubicBezTo>
                    <a:pt x="245385" y="1163807"/>
                    <a:pt x="242258" y="968037"/>
                    <a:pt x="347305" y="816990"/>
                  </a:cubicBezTo>
                  <a:lnTo>
                    <a:pt x="376121" y="782580"/>
                  </a:lnTo>
                  <a:lnTo>
                    <a:pt x="352502" y="784727"/>
                  </a:lnTo>
                  <a:cubicBezTo>
                    <a:pt x="323641" y="783982"/>
                    <a:pt x="294285" y="779833"/>
                    <a:pt x="264993" y="771985"/>
                  </a:cubicBezTo>
                  <a:cubicBezTo>
                    <a:pt x="77522" y="721752"/>
                    <a:pt x="-36388" y="538969"/>
                    <a:pt x="10568" y="363727"/>
                  </a:cubicBezTo>
                  <a:cubicBezTo>
                    <a:pt x="50772" y="495438"/>
                    <a:pt x="161429" y="599450"/>
                    <a:pt x="301190" y="636899"/>
                  </a:cubicBezTo>
                  <a:cubicBezTo>
                    <a:pt x="336129" y="646261"/>
                    <a:pt x="371574" y="651111"/>
                    <a:pt x="406661" y="651651"/>
                  </a:cubicBezTo>
                  <a:lnTo>
                    <a:pt x="509656" y="640582"/>
                  </a:lnTo>
                  <a:lnTo>
                    <a:pt x="469729" y="618664"/>
                  </a:lnTo>
                  <a:cubicBezTo>
                    <a:pt x="383950" y="554615"/>
                    <a:pt x="329275" y="457685"/>
                    <a:pt x="329274" y="349202"/>
                  </a:cubicBezTo>
                  <a:cubicBezTo>
                    <a:pt x="329275" y="156343"/>
                    <a:pt x="502076" y="0"/>
                    <a:pt x="7152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フリーフォーム 885"/>
            <p:cNvSpPr/>
            <p:nvPr/>
          </p:nvSpPr>
          <p:spPr>
            <a:xfrm rot="17100000" flipH="1">
              <a:off x="6795576" y="3303740"/>
              <a:ext cx="227284" cy="231295"/>
            </a:xfrm>
            <a:custGeom>
              <a:avLst/>
              <a:gdLst>
                <a:gd name="connsiteX0" fmla="*/ 715236 w 1260758"/>
                <a:gd name="connsiteY0" fmla="*/ 0 h 1283004"/>
                <a:gd name="connsiteX1" fmla="*/ 493589 w 1260758"/>
                <a:gd name="connsiteY1" fmla="*/ 349203 h 1283004"/>
                <a:gd name="connsiteX2" fmla="*/ 552943 w 1260758"/>
                <a:gd name="connsiteY2" fmla="*/ 550547 h 1283004"/>
                <a:gd name="connsiteX3" fmla="*/ 597118 w 1260758"/>
                <a:gd name="connsiteY3" fmla="*/ 603072 h 1283004"/>
                <a:gd name="connsiteX4" fmla="*/ 596138 w 1260758"/>
                <a:gd name="connsiteY4" fmla="*/ 574717 h 1283004"/>
                <a:gd name="connsiteX5" fmla="*/ 771523 w 1260758"/>
                <a:gd name="connsiteY5" fmla="*/ 288839 h 1283004"/>
                <a:gd name="connsiteX6" fmla="*/ 1260758 w 1260758"/>
                <a:gd name="connsiteY6" fmla="*/ 425122 h 1283004"/>
                <a:gd name="connsiteX7" fmla="*/ 848717 w 1260758"/>
                <a:gd name="connsiteY7" fmla="*/ 422543 h 1283004"/>
                <a:gd name="connsiteX8" fmla="*/ 699063 w 1260758"/>
                <a:gd name="connsiteY8" fmla="*/ 573340 h 1283004"/>
                <a:gd name="connsiteX9" fmla="*/ 669062 w 1260758"/>
                <a:gd name="connsiteY9" fmla="*/ 646910 h 1283004"/>
                <a:gd name="connsiteX10" fmla="*/ 677649 w 1260758"/>
                <a:gd name="connsiteY10" fmla="*/ 714487 h 1283004"/>
                <a:gd name="connsiteX11" fmla="*/ 849972 w 1260758"/>
                <a:gd name="connsiteY11" fmla="*/ 941008 h 1283004"/>
                <a:gd name="connsiteX12" fmla="*/ 1223639 w 1260758"/>
                <a:gd name="connsiteY12" fmla="*/ 938669 h 1283004"/>
                <a:gd name="connsiteX13" fmla="*/ 779967 w 1260758"/>
                <a:gd name="connsiteY13" fmla="*/ 1062260 h 1283004"/>
                <a:gd name="connsiteX14" fmla="*/ 624333 w 1260758"/>
                <a:gd name="connsiteY14" fmla="*/ 834213 h 1283004"/>
                <a:gd name="connsiteX15" fmla="*/ 623546 w 1260758"/>
                <a:gd name="connsiteY15" fmla="*/ 773815 h 1283004"/>
                <a:gd name="connsiteX16" fmla="*/ 598247 w 1260758"/>
                <a:gd name="connsiteY16" fmla="*/ 785638 h 1283004"/>
                <a:gd name="connsiteX17" fmla="*/ 503935 w 1260758"/>
                <a:gd name="connsiteY17" fmla="*/ 860356 h 1283004"/>
                <a:gd name="connsiteX18" fmla="*/ 364582 w 1260758"/>
                <a:gd name="connsiteY18" fmla="*/ 1283004 h 1283004"/>
                <a:gd name="connsiteX19" fmla="*/ 347305 w 1260758"/>
                <a:gd name="connsiteY19" fmla="*/ 816990 h 1283004"/>
                <a:gd name="connsiteX20" fmla="*/ 376121 w 1260758"/>
                <a:gd name="connsiteY20" fmla="*/ 782580 h 1283004"/>
                <a:gd name="connsiteX21" fmla="*/ 352502 w 1260758"/>
                <a:gd name="connsiteY21" fmla="*/ 784727 h 1283004"/>
                <a:gd name="connsiteX22" fmla="*/ 264993 w 1260758"/>
                <a:gd name="connsiteY22" fmla="*/ 771985 h 1283004"/>
                <a:gd name="connsiteX23" fmla="*/ 10568 w 1260758"/>
                <a:gd name="connsiteY23" fmla="*/ 363727 h 1283004"/>
                <a:gd name="connsiteX24" fmla="*/ 301190 w 1260758"/>
                <a:gd name="connsiteY24" fmla="*/ 636899 h 1283004"/>
                <a:gd name="connsiteX25" fmla="*/ 406661 w 1260758"/>
                <a:gd name="connsiteY25" fmla="*/ 651651 h 1283004"/>
                <a:gd name="connsiteX26" fmla="*/ 509656 w 1260758"/>
                <a:gd name="connsiteY26" fmla="*/ 640582 h 1283004"/>
                <a:gd name="connsiteX27" fmla="*/ 469729 w 1260758"/>
                <a:gd name="connsiteY27" fmla="*/ 618664 h 1283004"/>
                <a:gd name="connsiteX28" fmla="*/ 329274 w 1260758"/>
                <a:gd name="connsiteY28" fmla="*/ 349202 h 1283004"/>
                <a:gd name="connsiteX29" fmla="*/ 715236 w 1260758"/>
                <a:gd name="connsiteY29" fmla="*/ 0 h 128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758" h="1283004">
                  <a:moveTo>
                    <a:pt x="715236" y="0"/>
                  </a:moveTo>
                  <a:cubicBezTo>
                    <a:pt x="577983" y="72463"/>
                    <a:pt x="493590" y="205424"/>
                    <a:pt x="493589" y="349203"/>
                  </a:cubicBezTo>
                  <a:cubicBezTo>
                    <a:pt x="493590" y="421091"/>
                    <a:pt x="514688" y="490276"/>
                    <a:pt x="552943" y="550547"/>
                  </a:cubicBezTo>
                  <a:lnTo>
                    <a:pt x="597118" y="603072"/>
                  </a:lnTo>
                  <a:lnTo>
                    <a:pt x="596138" y="574717"/>
                  </a:lnTo>
                  <a:cubicBezTo>
                    <a:pt x="603241" y="459230"/>
                    <a:pt x="665238" y="350203"/>
                    <a:pt x="771523" y="288839"/>
                  </a:cubicBezTo>
                  <a:cubicBezTo>
                    <a:pt x="941579" y="190658"/>
                    <a:pt x="1160617" y="251673"/>
                    <a:pt x="1260758" y="425122"/>
                  </a:cubicBezTo>
                  <a:cubicBezTo>
                    <a:pt x="1132382" y="350330"/>
                    <a:pt x="975495" y="349347"/>
                    <a:pt x="848717" y="422543"/>
                  </a:cubicBezTo>
                  <a:cubicBezTo>
                    <a:pt x="785328" y="459141"/>
                    <a:pt x="734236" y="511529"/>
                    <a:pt x="699063" y="573340"/>
                  </a:cubicBezTo>
                  <a:lnTo>
                    <a:pt x="669062" y="646910"/>
                  </a:lnTo>
                  <a:lnTo>
                    <a:pt x="677649" y="714487"/>
                  </a:lnTo>
                  <a:cubicBezTo>
                    <a:pt x="702606" y="809220"/>
                    <a:pt x="763744" y="891224"/>
                    <a:pt x="849972" y="941008"/>
                  </a:cubicBezTo>
                  <a:cubicBezTo>
                    <a:pt x="964943" y="1007387"/>
                    <a:pt x="1107219" y="1006496"/>
                    <a:pt x="1223639" y="938669"/>
                  </a:cubicBezTo>
                  <a:cubicBezTo>
                    <a:pt x="1132825" y="1095965"/>
                    <a:pt x="934185" y="1151298"/>
                    <a:pt x="779967" y="1062260"/>
                  </a:cubicBezTo>
                  <a:cubicBezTo>
                    <a:pt x="693219" y="1012176"/>
                    <a:pt x="639005" y="927080"/>
                    <a:pt x="624333" y="834213"/>
                  </a:cubicBezTo>
                  <a:lnTo>
                    <a:pt x="623546" y="773815"/>
                  </a:lnTo>
                  <a:lnTo>
                    <a:pt x="598247" y="785638"/>
                  </a:lnTo>
                  <a:cubicBezTo>
                    <a:pt x="564609" y="806424"/>
                    <a:pt x="532859" y="831432"/>
                    <a:pt x="503935" y="860356"/>
                  </a:cubicBezTo>
                  <a:cubicBezTo>
                    <a:pt x="388238" y="976053"/>
                    <a:pt x="335178" y="1136978"/>
                    <a:pt x="364582" y="1283004"/>
                  </a:cubicBezTo>
                  <a:cubicBezTo>
                    <a:pt x="245385" y="1163807"/>
                    <a:pt x="242258" y="968037"/>
                    <a:pt x="347305" y="816990"/>
                  </a:cubicBezTo>
                  <a:lnTo>
                    <a:pt x="376121" y="782580"/>
                  </a:lnTo>
                  <a:lnTo>
                    <a:pt x="352502" y="784727"/>
                  </a:lnTo>
                  <a:cubicBezTo>
                    <a:pt x="323641" y="783982"/>
                    <a:pt x="294285" y="779833"/>
                    <a:pt x="264993" y="771985"/>
                  </a:cubicBezTo>
                  <a:cubicBezTo>
                    <a:pt x="77522" y="721752"/>
                    <a:pt x="-36388" y="538969"/>
                    <a:pt x="10568" y="363727"/>
                  </a:cubicBezTo>
                  <a:cubicBezTo>
                    <a:pt x="50772" y="495438"/>
                    <a:pt x="161429" y="599450"/>
                    <a:pt x="301190" y="636899"/>
                  </a:cubicBezTo>
                  <a:cubicBezTo>
                    <a:pt x="336129" y="646261"/>
                    <a:pt x="371574" y="651111"/>
                    <a:pt x="406661" y="651651"/>
                  </a:cubicBezTo>
                  <a:lnTo>
                    <a:pt x="509656" y="640582"/>
                  </a:lnTo>
                  <a:lnTo>
                    <a:pt x="469729" y="618664"/>
                  </a:lnTo>
                  <a:cubicBezTo>
                    <a:pt x="383950" y="554615"/>
                    <a:pt x="329275" y="457685"/>
                    <a:pt x="329274" y="349202"/>
                  </a:cubicBezTo>
                  <a:cubicBezTo>
                    <a:pt x="329275" y="156343"/>
                    <a:pt x="502076" y="0"/>
                    <a:pt x="7152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フリーフォーム 886"/>
            <p:cNvSpPr/>
            <p:nvPr/>
          </p:nvSpPr>
          <p:spPr>
            <a:xfrm rot="17100000">
              <a:off x="6662440" y="3441282"/>
              <a:ext cx="332407" cy="338273"/>
            </a:xfrm>
            <a:custGeom>
              <a:avLst/>
              <a:gdLst>
                <a:gd name="connsiteX0" fmla="*/ 715236 w 1260758"/>
                <a:gd name="connsiteY0" fmla="*/ 0 h 1283004"/>
                <a:gd name="connsiteX1" fmla="*/ 493589 w 1260758"/>
                <a:gd name="connsiteY1" fmla="*/ 349203 h 1283004"/>
                <a:gd name="connsiteX2" fmla="*/ 552943 w 1260758"/>
                <a:gd name="connsiteY2" fmla="*/ 550547 h 1283004"/>
                <a:gd name="connsiteX3" fmla="*/ 597118 w 1260758"/>
                <a:gd name="connsiteY3" fmla="*/ 603072 h 1283004"/>
                <a:gd name="connsiteX4" fmla="*/ 596138 w 1260758"/>
                <a:gd name="connsiteY4" fmla="*/ 574717 h 1283004"/>
                <a:gd name="connsiteX5" fmla="*/ 771523 w 1260758"/>
                <a:gd name="connsiteY5" fmla="*/ 288839 h 1283004"/>
                <a:gd name="connsiteX6" fmla="*/ 1260758 w 1260758"/>
                <a:gd name="connsiteY6" fmla="*/ 425122 h 1283004"/>
                <a:gd name="connsiteX7" fmla="*/ 848717 w 1260758"/>
                <a:gd name="connsiteY7" fmla="*/ 422543 h 1283004"/>
                <a:gd name="connsiteX8" fmla="*/ 699063 w 1260758"/>
                <a:gd name="connsiteY8" fmla="*/ 573340 h 1283004"/>
                <a:gd name="connsiteX9" fmla="*/ 669062 w 1260758"/>
                <a:gd name="connsiteY9" fmla="*/ 646910 h 1283004"/>
                <a:gd name="connsiteX10" fmla="*/ 677649 w 1260758"/>
                <a:gd name="connsiteY10" fmla="*/ 714487 h 1283004"/>
                <a:gd name="connsiteX11" fmla="*/ 849972 w 1260758"/>
                <a:gd name="connsiteY11" fmla="*/ 941008 h 1283004"/>
                <a:gd name="connsiteX12" fmla="*/ 1223639 w 1260758"/>
                <a:gd name="connsiteY12" fmla="*/ 938669 h 1283004"/>
                <a:gd name="connsiteX13" fmla="*/ 779967 w 1260758"/>
                <a:gd name="connsiteY13" fmla="*/ 1062260 h 1283004"/>
                <a:gd name="connsiteX14" fmla="*/ 624333 w 1260758"/>
                <a:gd name="connsiteY14" fmla="*/ 834213 h 1283004"/>
                <a:gd name="connsiteX15" fmla="*/ 623546 w 1260758"/>
                <a:gd name="connsiteY15" fmla="*/ 773815 h 1283004"/>
                <a:gd name="connsiteX16" fmla="*/ 598247 w 1260758"/>
                <a:gd name="connsiteY16" fmla="*/ 785638 h 1283004"/>
                <a:gd name="connsiteX17" fmla="*/ 503935 w 1260758"/>
                <a:gd name="connsiteY17" fmla="*/ 860356 h 1283004"/>
                <a:gd name="connsiteX18" fmla="*/ 364582 w 1260758"/>
                <a:gd name="connsiteY18" fmla="*/ 1283004 h 1283004"/>
                <a:gd name="connsiteX19" fmla="*/ 347305 w 1260758"/>
                <a:gd name="connsiteY19" fmla="*/ 816990 h 1283004"/>
                <a:gd name="connsiteX20" fmla="*/ 376121 w 1260758"/>
                <a:gd name="connsiteY20" fmla="*/ 782580 h 1283004"/>
                <a:gd name="connsiteX21" fmla="*/ 352502 w 1260758"/>
                <a:gd name="connsiteY21" fmla="*/ 784727 h 1283004"/>
                <a:gd name="connsiteX22" fmla="*/ 264993 w 1260758"/>
                <a:gd name="connsiteY22" fmla="*/ 771985 h 1283004"/>
                <a:gd name="connsiteX23" fmla="*/ 10568 w 1260758"/>
                <a:gd name="connsiteY23" fmla="*/ 363727 h 1283004"/>
                <a:gd name="connsiteX24" fmla="*/ 301190 w 1260758"/>
                <a:gd name="connsiteY24" fmla="*/ 636899 h 1283004"/>
                <a:gd name="connsiteX25" fmla="*/ 406661 w 1260758"/>
                <a:gd name="connsiteY25" fmla="*/ 651651 h 1283004"/>
                <a:gd name="connsiteX26" fmla="*/ 509656 w 1260758"/>
                <a:gd name="connsiteY26" fmla="*/ 640582 h 1283004"/>
                <a:gd name="connsiteX27" fmla="*/ 469729 w 1260758"/>
                <a:gd name="connsiteY27" fmla="*/ 618664 h 1283004"/>
                <a:gd name="connsiteX28" fmla="*/ 329274 w 1260758"/>
                <a:gd name="connsiteY28" fmla="*/ 349202 h 1283004"/>
                <a:gd name="connsiteX29" fmla="*/ 715236 w 1260758"/>
                <a:gd name="connsiteY29" fmla="*/ 0 h 128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758" h="1283004">
                  <a:moveTo>
                    <a:pt x="715236" y="0"/>
                  </a:moveTo>
                  <a:cubicBezTo>
                    <a:pt x="577983" y="72463"/>
                    <a:pt x="493590" y="205424"/>
                    <a:pt x="493589" y="349203"/>
                  </a:cubicBezTo>
                  <a:cubicBezTo>
                    <a:pt x="493590" y="421091"/>
                    <a:pt x="514688" y="490276"/>
                    <a:pt x="552943" y="550547"/>
                  </a:cubicBezTo>
                  <a:lnTo>
                    <a:pt x="597118" y="603072"/>
                  </a:lnTo>
                  <a:lnTo>
                    <a:pt x="596138" y="574717"/>
                  </a:lnTo>
                  <a:cubicBezTo>
                    <a:pt x="603241" y="459230"/>
                    <a:pt x="665238" y="350203"/>
                    <a:pt x="771523" y="288839"/>
                  </a:cubicBezTo>
                  <a:cubicBezTo>
                    <a:pt x="941579" y="190658"/>
                    <a:pt x="1160617" y="251673"/>
                    <a:pt x="1260758" y="425122"/>
                  </a:cubicBezTo>
                  <a:cubicBezTo>
                    <a:pt x="1132382" y="350330"/>
                    <a:pt x="975495" y="349347"/>
                    <a:pt x="848717" y="422543"/>
                  </a:cubicBezTo>
                  <a:cubicBezTo>
                    <a:pt x="785328" y="459141"/>
                    <a:pt x="734236" y="511529"/>
                    <a:pt x="699063" y="573340"/>
                  </a:cubicBezTo>
                  <a:lnTo>
                    <a:pt x="669062" y="646910"/>
                  </a:lnTo>
                  <a:lnTo>
                    <a:pt x="677649" y="714487"/>
                  </a:lnTo>
                  <a:cubicBezTo>
                    <a:pt x="702606" y="809220"/>
                    <a:pt x="763744" y="891224"/>
                    <a:pt x="849972" y="941008"/>
                  </a:cubicBezTo>
                  <a:cubicBezTo>
                    <a:pt x="964943" y="1007387"/>
                    <a:pt x="1107219" y="1006496"/>
                    <a:pt x="1223639" y="938669"/>
                  </a:cubicBezTo>
                  <a:cubicBezTo>
                    <a:pt x="1132825" y="1095965"/>
                    <a:pt x="934185" y="1151298"/>
                    <a:pt x="779967" y="1062260"/>
                  </a:cubicBezTo>
                  <a:cubicBezTo>
                    <a:pt x="693219" y="1012176"/>
                    <a:pt x="639005" y="927080"/>
                    <a:pt x="624333" y="834213"/>
                  </a:cubicBezTo>
                  <a:lnTo>
                    <a:pt x="623546" y="773815"/>
                  </a:lnTo>
                  <a:lnTo>
                    <a:pt x="598247" y="785638"/>
                  </a:lnTo>
                  <a:cubicBezTo>
                    <a:pt x="564609" y="806424"/>
                    <a:pt x="532859" y="831432"/>
                    <a:pt x="503935" y="860356"/>
                  </a:cubicBezTo>
                  <a:cubicBezTo>
                    <a:pt x="388238" y="976053"/>
                    <a:pt x="335178" y="1136978"/>
                    <a:pt x="364582" y="1283004"/>
                  </a:cubicBezTo>
                  <a:cubicBezTo>
                    <a:pt x="245385" y="1163807"/>
                    <a:pt x="242258" y="968037"/>
                    <a:pt x="347305" y="816990"/>
                  </a:cubicBezTo>
                  <a:lnTo>
                    <a:pt x="376121" y="782580"/>
                  </a:lnTo>
                  <a:lnTo>
                    <a:pt x="352502" y="784727"/>
                  </a:lnTo>
                  <a:cubicBezTo>
                    <a:pt x="323641" y="783982"/>
                    <a:pt x="294285" y="779833"/>
                    <a:pt x="264993" y="771985"/>
                  </a:cubicBezTo>
                  <a:cubicBezTo>
                    <a:pt x="77522" y="721752"/>
                    <a:pt x="-36388" y="538969"/>
                    <a:pt x="10568" y="363727"/>
                  </a:cubicBezTo>
                  <a:cubicBezTo>
                    <a:pt x="50772" y="495438"/>
                    <a:pt x="161429" y="599450"/>
                    <a:pt x="301190" y="636899"/>
                  </a:cubicBezTo>
                  <a:cubicBezTo>
                    <a:pt x="336129" y="646261"/>
                    <a:pt x="371574" y="651111"/>
                    <a:pt x="406661" y="651651"/>
                  </a:cubicBezTo>
                  <a:lnTo>
                    <a:pt x="509656" y="640582"/>
                  </a:lnTo>
                  <a:lnTo>
                    <a:pt x="469729" y="618664"/>
                  </a:lnTo>
                  <a:cubicBezTo>
                    <a:pt x="383950" y="554615"/>
                    <a:pt x="329275" y="457685"/>
                    <a:pt x="329274" y="349202"/>
                  </a:cubicBezTo>
                  <a:cubicBezTo>
                    <a:pt x="329275" y="156343"/>
                    <a:pt x="502076" y="0"/>
                    <a:pt x="71523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8" name="グループ化 887"/>
            <p:cNvGrpSpPr/>
            <p:nvPr/>
          </p:nvGrpSpPr>
          <p:grpSpPr>
            <a:xfrm>
              <a:off x="7190374" y="3332385"/>
              <a:ext cx="427380" cy="247566"/>
              <a:chOff x="4114027" y="1422885"/>
              <a:chExt cx="1702437" cy="986160"/>
            </a:xfrm>
            <a:solidFill>
              <a:schemeClr val="bg1">
                <a:lumMod val="50000"/>
              </a:schemeClr>
            </a:solidFill>
          </p:grpSpPr>
          <p:sp>
            <p:nvSpPr>
              <p:cNvPr id="898" name="円/楕円 897"/>
              <p:cNvSpPr/>
              <p:nvPr/>
            </p:nvSpPr>
            <p:spPr>
              <a:xfrm>
                <a:off x="4562030" y="1422885"/>
                <a:ext cx="165737" cy="1657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円/楕円 898"/>
              <p:cNvSpPr/>
              <p:nvPr/>
            </p:nvSpPr>
            <p:spPr>
              <a:xfrm>
                <a:off x="5374830" y="1505753"/>
                <a:ext cx="165737" cy="1657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円/楕円 899"/>
              <p:cNvSpPr/>
              <p:nvPr/>
            </p:nvSpPr>
            <p:spPr>
              <a:xfrm>
                <a:off x="5650727" y="2078208"/>
                <a:ext cx="165737" cy="1657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円/楕円 900"/>
              <p:cNvSpPr/>
              <p:nvPr/>
            </p:nvSpPr>
            <p:spPr>
              <a:xfrm>
                <a:off x="5257027" y="22912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円/楕円 901"/>
              <p:cNvSpPr/>
              <p:nvPr/>
            </p:nvSpPr>
            <p:spPr>
              <a:xfrm>
                <a:off x="5079227" y="17832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円/楕円 902"/>
              <p:cNvSpPr/>
              <p:nvPr/>
            </p:nvSpPr>
            <p:spPr>
              <a:xfrm>
                <a:off x="4761727" y="20118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円/楕円 903"/>
              <p:cNvSpPr/>
              <p:nvPr/>
            </p:nvSpPr>
            <p:spPr>
              <a:xfrm>
                <a:off x="4355327" y="18086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円/楕円 904"/>
              <p:cNvSpPr/>
              <p:nvPr/>
            </p:nvSpPr>
            <p:spPr>
              <a:xfrm>
                <a:off x="4114027" y="15927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9" name="グループ化 888"/>
            <p:cNvGrpSpPr/>
            <p:nvPr/>
          </p:nvGrpSpPr>
          <p:grpSpPr>
            <a:xfrm flipH="1">
              <a:off x="6033120" y="3332385"/>
              <a:ext cx="427380" cy="247566"/>
              <a:chOff x="4114027" y="1422885"/>
              <a:chExt cx="1702437" cy="986160"/>
            </a:xfrm>
            <a:solidFill>
              <a:schemeClr val="bg1">
                <a:lumMod val="50000"/>
              </a:schemeClr>
            </a:solidFill>
          </p:grpSpPr>
          <p:sp>
            <p:nvSpPr>
              <p:cNvPr id="890" name="円/楕円 889"/>
              <p:cNvSpPr/>
              <p:nvPr/>
            </p:nvSpPr>
            <p:spPr>
              <a:xfrm>
                <a:off x="4562030" y="1422885"/>
                <a:ext cx="165737" cy="1657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円/楕円 890"/>
              <p:cNvSpPr/>
              <p:nvPr/>
            </p:nvSpPr>
            <p:spPr>
              <a:xfrm>
                <a:off x="5374830" y="1505753"/>
                <a:ext cx="165737" cy="1657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円/楕円 891"/>
              <p:cNvSpPr/>
              <p:nvPr/>
            </p:nvSpPr>
            <p:spPr>
              <a:xfrm>
                <a:off x="5650727" y="2078208"/>
                <a:ext cx="165737" cy="1657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円/楕円 892"/>
              <p:cNvSpPr/>
              <p:nvPr/>
            </p:nvSpPr>
            <p:spPr>
              <a:xfrm>
                <a:off x="5257027" y="22912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円/楕円 893"/>
              <p:cNvSpPr/>
              <p:nvPr/>
            </p:nvSpPr>
            <p:spPr>
              <a:xfrm>
                <a:off x="5079227" y="17832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円/楕円 894"/>
              <p:cNvSpPr/>
              <p:nvPr/>
            </p:nvSpPr>
            <p:spPr>
              <a:xfrm>
                <a:off x="4761727" y="20118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円/楕円 895"/>
              <p:cNvSpPr/>
              <p:nvPr/>
            </p:nvSpPr>
            <p:spPr>
              <a:xfrm>
                <a:off x="4355327" y="18086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円/楕円 896"/>
              <p:cNvSpPr/>
              <p:nvPr/>
            </p:nvSpPr>
            <p:spPr>
              <a:xfrm>
                <a:off x="4114027" y="1592742"/>
                <a:ext cx="117803" cy="1178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6" name="正方形/長方形 1405"/>
            <p:cNvSpPr/>
            <p:nvPr/>
          </p:nvSpPr>
          <p:spPr bwMode="auto">
            <a:xfrm>
              <a:off x="6819969" y="3803958"/>
              <a:ext cx="45719" cy="38895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033120" y="5338732"/>
            <a:ext cx="1584634" cy="855698"/>
            <a:chOff x="6033120" y="5338732"/>
            <a:chExt cx="1584634" cy="855698"/>
          </a:xfrm>
        </p:grpSpPr>
        <p:grpSp>
          <p:nvGrpSpPr>
            <p:cNvPr id="1375" name="グループ化 1374"/>
            <p:cNvGrpSpPr/>
            <p:nvPr/>
          </p:nvGrpSpPr>
          <p:grpSpPr>
            <a:xfrm>
              <a:off x="6033120" y="5338732"/>
              <a:ext cx="1584634" cy="470877"/>
              <a:chOff x="-495809" y="1316767"/>
              <a:chExt cx="6312273" cy="1875702"/>
            </a:xfrm>
          </p:grpSpPr>
          <p:sp>
            <p:nvSpPr>
              <p:cNvPr id="1376" name="フリーフォーム 1375"/>
              <p:cNvSpPr/>
              <p:nvPr/>
            </p:nvSpPr>
            <p:spPr>
              <a:xfrm rot="4500000" flipH="1">
                <a:off x="3861000" y="1088911"/>
                <a:ext cx="1141825" cy="2389252"/>
              </a:xfrm>
              <a:custGeom>
                <a:avLst/>
                <a:gdLst>
                  <a:gd name="connsiteX0" fmla="*/ 1656341 w 1656341"/>
                  <a:gd name="connsiteY0" fmla="*/ 551029 h 2480026"/>
                  <a:gd name="connsiteX1" fmla="*/ 754317 w 1656341"/>
                  <a:gd name="connsiteY1" fmla="*/ 1343079 h 2480026"/>
                  <a:gd name="connsiteX2" fmla="*/ 719475 w 1656341"/>
                  <a:gd name="connsiteY2" fmla="*/ 1522953 h 2480026"/>
                  <a:gd name="connsiteX3" fmla="*/ 713332 w 1656341"/>
                  <a:gd name="connsiteY3" fmla="*/ 1648007 h 2480026"/>
                  <a:gd name="connsiteX4" fmla="*/ 754294 w 1656341"/>
                  <a:gd name="connsiteY4" fmla="*/ 1672459 h 2480026"/>
                  <a:gd name="connsiteX5" fmla="*/ 1337965 w 1656341"/>
                  <a:gd name="connsiteY5" fmla="*/ 1729491 h 2480026"/>
                  <a:gd name="connsiteX6" fmla="*/ 875942 w 1656341"/>
                  <a:gd name="connsiteY6" fmla="*/ 1799326 h 2480026"/>
                  <a:gd name="connsiteX7" fmla="*/ 774771 w 1656341"/>
                  <a:gd name="connsiteY7" fmla="*/ 1769096 h 2480026"/>
                  <a:gd name="connsiteX8" fmla="*/ 815503 w 1656341"/>
                  <a:gd name="connsiteY8" fmla="*/ 1820396 h 2480026"/>
                  <a:gd name="connsiteX9" fmla="*/ 1194851 w 1656341"/>
                  <a:gd name="connsiteY9" fmla="*/ 2038690 h 2480026"/>
                  <a:gd name="connsiteX10" fmla="*/ 759810 w 1656341"/>
                  <a:gd name="connsiteY10" fmla="*/ 1868158 h 2480026"/>
                  <a:gd name="connsiteX11" fmla="*/ 723721 w 1656341"/>
                  <a:gd name="connsiteY11" fmla="*/ 1833526 h 2480026"/>
                  <a:gd name="connsiteX12" fmla="*/ 727090 w 1656341"/>
                  <a:gd name="connsiteY12" fmla="*/ 1868545 h 2480026"/>
                  <a:gd name="connsiteX13" fmla="*/ 1139468 w 1656341"/>
                  <a:gd name="connsiteY13" fmla="*/ 2480026 h 2480026"/>
                  <a:gd name="connsiteX14" fmla="*/ 604790 w 1656341"/>
                  <a:gd name="connsiteY14" fmla="*/ 1705394 h 2480026"/>
                  <a:gd name="connsiteX15" fmla="*/ 604612 w 1656341"/>
                  <a:gd name="connsiteY15" fmla="*/ 1694301 h 2480026"/>
                  <a:gd name="connsiteX16" fmla="*/ 559077 w 1656341"/>
                  <a:gd name="connsiteY16" fmla="*/ 1670838 h 2480026"/>
                  <a:gd name="connsiteX17" fmla="*/ 164853 w 1656341"/>
                  <a:gd name="connsiteY17" fmla="*/ 1253794 h 2480026"/>
                  <a:gd name="connsiteX18" fmla="*/ 339443 w 1656341"/>
                  <a:gd name="connsiteY18" fmla="*/ 0 h 2480026"/>
                  <a:gd name="connsiteX19" fmla="*/ 261679 w 1656341"/>
                  <a:gd name="connsiteY19" fmla="*/ 1197891 h 2480026"/>
                  <a:gd name="connsiteX20" fmla="*/ 482817 w 1656341"/>
                  <a:gd name="connsiteY20" fmla="*/ 1480557 h 2480026"/>
                  <a:gd name="connsiteX21" fmla="*/ 503815 w 1656341"/>
                  <a:gd name="connsiteY21" fmla="*/ 1497869 h 2480026"/>
                  <a:gd name="connsiteX22" fmla="*/ 477902 w 1656341"/>
                  <a:gd name="connsiteY22" fmla="*/ 1428838 h 2480026"/>
                  <a:gd name="connsiteX23" fmla="*/ 416755 w 1656341"/>
                  <a:gd name="connsiteY23" fmla="*/ 1040168 h 2480026"/>
                  <a:gd name="connsiteX24" fmla="*/ 1194851 w 1656341"/>
                  <a:gd name="connsiteY24" fmla="*/ 41646 h 2480026"/>
                  <a:gd name="connsiteX25" fmla="*/ 528560 w 1656341"/>
                  <a:gd name="connsiteY25" fmla="*/ 1040168 h 2480026"/>
                  <a:gd name="connsiteX26" fmla="*/ 591617 w 1656341"/>
                  <a:gd name="connsiteY26" fmla="*/ 1436721 h 2480026"/>
                  <a:gd name="connsiteX27" fmla="*/ 612745 w 1656341"/>
                  <a:gd name="connsiteY27" fmla="*/ 1490196 h 2480026"/>
                  <a:gd name="connsiteX28" fmla="*/ 623779 w 1656341"/>
                  <a:gd name="connsiteY28" fmla="*/ 1413796 h 2480026"/>
                  <a:gd name="connsiteX29" fmla="*/ 646322 w 1656341"/>
                  <a:gd name="connsiteY29" fmla="*/ 1314142 h 2480026"/>
                  <a:gd name="connsiteX30" fmla="*/ 1656341 w 1656341"/>
                  <a:gd name="connsiteY30" fmla="*/ 551029 h 2480026"/>
                  <a:gd name="connsiteX0" fmla="*/ 1656341 w 1656341"/>
                  <a:gd name="connsiteY0" fmla="*/ 551029 h 2038690"/>
                  <a:gd name="connsiteX1" fmla="*/ 754317 w 1656341"/>
                  <a:gd name="connsiteY1" fmla="*/ 1343079 h 2038690"/>
                  <a:gd name="connsiteX2" fmla="*/ 719475 w 1656341"/>
                  <a:gd name="connsiteY2" fmla="*/ 1522953 h 2038690"/>
                  <a:gd name="connsiteX3" fmla="*/ 713332 w 1656341"/>
                  <a:gd name="connsiteY3" fmla="*/ 1648007 h 2038690"/>
                  <a:gd name="connsiteX4" fmla="*/ 754294 w 1656341"/>
                  <a:gd name="connsiteY4" fmla="*/ 1672459 h 2038690"/>
                  <a:gd name="connsiteX5" fmla="*/ 1337965 w 1656341"/>
                  <a:gd name="connsiteY5" fmla="*/ 1729491 h 2038690"/>
                  <a:gd name="connsiteX6" fmla="*/ 875942 w 1656341"/>
                  <a:gd name="connsiteY6" fmla="*/ 1799326 h 2038690"/>
                  <a:gd name="connsiteX7" fmla="*/ 774771 w 1656341"/>
                  <a:gd name="connsiteY7" fmla="*/ 1769096 h 2038690"/>
                  <a:gd name="connsiteX8" fmla="*/ 815503 w 1656341"/>
                  <a:gd name="connsiteY8" fmla="*/ 1820396 h 2038690"/>
                  <a:gd name="connsiteX9" fmla="*/ 1194851 w 1656341"/>
                  <a:gd name="connsiteY9" fmla="*/ 2038690 h 2038690"/>
                  <a:gd name="connsiteX10" fmla="*/ 759810 w 1656341"/>
                  <a:gd name="connsiteY10" fmla="*/ 1868158 h 2038690"/>
                  <a:gd name="connsiteX11" fmla="*/ 723721 w 1656341"/>
                  <a:gd name="connsiteY11" fmla="*/ 1833526 h 2038690"/>
                  <a:gd name="connsiteX12" fmla="*/ 727090 w 1656341"/>
                  <a:gd name="connsiteY12" fmla="*/ 1868545 h 2038690"/>
                  <a:gd name="connsiteX13" fmla="*/ 604790 w 1656341"/>
                  <a:gd name="connsiteY13" fmla="*/ 1705394 h 2038690"/>
                  <a:gd name="connsiteX14" fmla="*/ 604612 w 1656341"/>
                  <a:gd name="connsiteY14" fmla="*/ 1694301 h 2038690"/>
                  <a:gd name="connsiteX15" fmla="*/ 559077 w 1656341"/>
                  <a:gd name="connsiteY15" fmla="*/ 1670838 h 2038690"/>
                  <a:gd name="connsiteX16" fmla="*/ 164853 w 1656341"/>
                  <a:gd name="connsiteY16" fmla="*/ 1253794 h 2038690"/>
                  <a:gd name="connsiteX17" fmla="*/ 339443 w 1656341"/>
                  <a:gd name="connsiteY17" fmla="*/ 0 h 2038690"/>
                  <a:gd name="connsiteX18" fmla="*/ 261679 w 1656341"/>
                  <a:gd name="connsiteY18" fmla="*/ 1197891 h 2038690"/>
                  <a:gd name="connsiteX19" fmla="*/ 482817 w 1656341"/>
                  <a:gd name="connsiteY19" fmla="*/ 1480557 h 2038690"/>
                  <a:gd name="connsiteX20" fmla="*/ 503815 w 1656341"/>
                  <a:gd name="connsiteY20" fmla="*/ 1497869 h 2038690"/>
                  <a:gd name="connsiteX21" fmla="*/ 477902 w 1656341"/>
                  <a:gd name="connsiteY21" fmla="*/ 1428838 h 2038690"/>
                  <a:gd name="connsiteX22" fmla="*/ 416755 w 1656341"/>
                  <a:gd name="connsiteY22" fmla="*/ 1040168 h 2038690"/>
                  <a:gd name="connsiteX23" fmla="*/ 1194851 w 1656341"/>
                  <a:gd name="connsiteY23" fmla="*/ 41646 h 2038690"/>
                  <a:gd name="connsiteX24" fmla="*/ 528560 w 1656341"/>
                  <a:gd name="connsiteY24" fmla="*/ 1040168 h 2038690"/>
                  <a:gd name="connsiteX25" fmla="*/ 591617 w 1656341"/>
                  <a:gd name="connsiteY25" fmla="*/ 1436721 h 2038690"/>
                  <a:gd name="connsiteX26" fmla="*/ 612745 w 1656341"/>
                  <a:gd name="connsiteY26" fmla="*/ 1490196 h 2038690"/>
                  <a:gd name="connsiteX27" fmla="*/ 623779 w 1656341"/>
                  <a:gd name="connsiteY27" fmla="*/ 1413796 h 2038690"/>
                  <a:gd name="connsiteX28" fmla="*/ 646322 w 1656341"/>
                  <a:gd name="connsiteY28" fmla="*/ 1314142 h 2038690"/>
                  <a:gd name="connsiteX29" fmla="*/ 1656341 w 1656341"/>
                  <a:gd name="connsiteY29" fmla="*/ 551029 h 2038690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1337965 w 1656341"/>
                  <a:gd name="connsiteY5" fmla="*/ 1729491 h 1868545"/>
                  <a:gd name="connsiteX6" fmla="*/ 875942 w 1656341"/>
                  <a:gd name="connsiteY6" fmla="*/ 1799326 h 1868545"/>
                  <a:gd name="connsiteX7" fmla="*/ 774771 w 1656341"/>
                  <a:gd name="connsiteY7" fmla="*/ 1769096 h 1868545"/>
                  <a:gd name="connsiteX8" fmla="*/ 815503 w 1656341"/>
                  <a:gd name="connsiteY8" fmla="*/ 1820396 h 1868545"/>
                  <a:gd name="connsiteX9" fmla="*/ 759810 w 1656341"/>
                  <a:gd name="connsiteY9" fmla="*/ 1868158 h 1868545"/>
                  <a:gd name="connsiteX10" fmla="*/ 723721 w 1656341"/>
                  <a:gd name="connsiteY10" fmla="*/ 1833526 h 1868545"/>
                  <a:gd name="connsiteX11" fmla="*/ 727090 w 1656341"/>
                  <a:gd name="connsiteY11" fmla="*/ 1868545 h 1868545"/>
                  <a:gd name="connsiteX12" fmla="*/ 604790 w 1656341"/>
                  <a:gd name="connsiteY12" fmla="*/ 1705394 h 1868545"/>
                  <a:gd name="connsiteX13" fmla="*/ 604612 w 1656341"/>
                  <a:gd name="connsiteY13" fmla="*/ 1694301 h 1868545"/>
                  <a:gd name="connsiteX14" fmla="*/ 559077 w 1656341"/>
                  <a:gd name="connsiteY14" fmla="*/ 1670838 h 1868545"/>
                  <a:gd name="connsiteX15" fmla="*/ 164853 w 1656341"/>
                  <a:gd name="connsiteY15" fmla="*/ 1253794 h 1868545"/>
                  <a:gd name="connsiteX16" fmla="*/ 339443 w 1656341"/>
                  <a:gd name="connsiteY16" fmla="*/ 0 h 1868545"/>
                  <a:gd name="connsiteX17" fmla="*/ 261679 w 1656341"/>
                  <a:gd name="connsiteY17" fmla="*/ 1197891 h 1868545"/>
                  <a:gd name="connsiteX18" fmla="*/ 482817 w 1656341"/>
                  <a:gd name="connsiteY18" fmla="*/ 1480557 h 1868545"/>
                  <a:gd name="connsiteX19" fmla="*/ 503815 w 1656341"/>
                  <a:gd name="connsiteY19" fmla="*/ 1497869 h 1868545"/>
                  <a:gd name="connsiteX20" fmla="*/ 477902 w 1656341"/>
                  <a:gd name="connsiteY20" fmla="*/ 1428838 h 1868545"/>
                  <a:gd name="connsiteX21" fmla="*/ 416755 w 1656341"/>
                  <a:gd name="connsiteY21" fmla="*/ 1040168 h 1868545"/>
                  <a:gd name="connsiteX22" fmla="*/ 1194851 w 1656341"/>
                  <a:gd name="connsiteY22" fmla="*/ 41646 h 1868545"/>
                  <a:gd name="connsiteX23" fmla="*/ 528560 w 1656341"/>
                  <a:gd name="connsiteY23" fmla="*/ 1040168 h 1868545"/>
                  <a:gd name="connsiteX24" fmla="*/ 591617 w 1656341"/>
                  <a:gd name="connsiteY24" fmla="*/ 1436721 h 1868545"/>
                  <a:gd name="connsiteX25" fmla="*/ 612745 w 1656341"/>
                  <a:gd name="connsiteY25" fmla="*/ 1490196 h 1868545"/>
                  <a:gd name="connsiteX26" fmla="*/ 623779 w 1656341"/>
                  <a:gd name="connsiteY26" fmla="*/ 1413796 h 1868545"/>
                  <a:gd name="connsiteX27" fmla="*/ 646322 w 1656341"/>
                  <a:gd name="connsiteY27" fmla="*/ 1314142 h 1868545"/>
                  <a:gd name="connsiteX28" fmla="*/ 1656341 w 1656341"/>
                  <a:gd name="connsiteY28" fmla="*/ 551029 h 1868545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875942 w 1656341"/>
                  <a:gd name="connsiteY5" fmla="*/ 1799326 h 1868545"/>
                  <a:gd name="connsiteX6" fmla="*/ 774771 w 1656341"/>
                  <a:gd name="connsiteY6" fmla="*/ 1769096 h 1868545"/>
                  <a:gd name="connsiteX7" fmla="*/ 815503 w 1656341"/>
                  <a:gd name="connsiteY7" fmla="*/ 1820396 h 1868545"/>
                  <a:gd name="connsiteX8" fmla="*/ 759810 w 1656341"/>
                  <a:gd name="connsiteY8" fmla="*/ 1868158 h 1868545"/>
                  <a:gd name="connsiteX9" fmla="*/ 723721 w 1656341"/>
                  <a:gd name="connsiteY9" fmla="*/ 1833526 h 1868545"/>
                  <a:gd name="connsiteX10" fmla="*/ 727090 w 1656341"/>
                  <a:gd name="connsiteY10" fmla="*/ 1868545 h 1868545"/>
                  <a:gd name="connsiteX11" fmla="*/ 604790 w 1656341"/>
                  <a:gd name="connsiteY11" fmla="*/ 1705394 h 1868545"/>
                  <a:gd name="connsiteX12" fmla="*/ 604612 w 1656341"/>
                  <a:gd name="connsiteY12" fmla="*/ 1694301 h 1868545"/>
                  <a:gd name="connsiteX13" fmla="*/ 559077 w 1656341"/>
                  <a:gd name="connsiteY13" fmla="*/ 1670838 h 1868545"/>
                  <a:gd name="connsiteX14" fmla="*/ 164853 w 1656341"/>
                  <a:gd name="connsiteY14" fmla="*/ 1253794 h 1868545"/>
                  <a:gd name="connsiteX15" fmla="*/ 339443 w 1656341"/>
                  <a:gd name="connsiteY15" fmla="*/ 0 h 1868545"/>
                  <a:gd name="connsiteX16" fmla="*/ 261679 w 1656341"/>
                  <a:gd name="connsiteY16" fmla="*/ 1197891 h 1868545"/>
                  <a:gd name="connsiteX17" fmla="*/ 482817 w 1656341"/>
                  <a:gd name="connsiteY17" fmla="*/ 1480557 h 1868545"/>
                  <a:gd name="connsiteX18" fmla="*/ 503815 w 1656341"/>
                  <a:gd name="connsiteY18" fmla="*/ 1497869 h 1868545"/>
                  <a:gd name="connsiteX19" fmla="*/ 477902 w 1656341"/>
                  <a:gd name="connsiteY19" fmla="*/ 1428838 h 1868545"/>
                  <a:gd name="connsiteX20" fmla="*/ 416755 w 1656341"/>
                  <a:gd name="connsiteY20" fmla="*/ 1040168 h 1868545"/>
                  <a:gd name="connsiteX21" fmla="*/ 1194851 w 1656341"/>
                  <a:gd name="connsiteY21" fmla="*/ 41646 h 1868545"/>
                  <a:gd name="connsiteX22" fmla="*/ 528560 w 1656341"/>
                  <a:gd name="connsiteY22" fmla="*/ 1040168 h 1868545"/>
                  <a:gd name="connsiteX23" fmla="*/ 591617 w 1656341"/>
                  <a:gd name="connsiteY23" fmla="*/ 1436721 h 1868545"/>
                  <a:gd name="connsiteX24" fmla="*/ 612745 w 1656341"/>
                  <a:gd name="connsiteY24" fmla="*/ 1490196 h 1868545"/>
                  <a:gd name="connsiteX25" fmla="*/ 623779 w 1656341"/>
                  <a:gd name="connsiteY25" fmla="*/ 1413796 h 1868545"/>
                  <a:gd name="connsiteX26" fmla="*/ 646322 w 1656341"/>
                  <a:gd name="connsiteY26" fmla="*/ 1314142 h 1868545"/>
                  <a:gd name="connsiteX27" fmla="*/ 1656341 w 1656341"/>
                  <a:gd name="connsiteY27" fmla="*/ 551029 h 1868545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723721 w 1656341"/>
                  <a:gd name="connsiteY9" fmla="*/ 1833526 h 1868158"/>
                  <a:gd name="connsiteX10" fmla="*/ 604790 w 1656341"/>
                  <a:gd name="connsiteY10" fmla="*/ 1705394 h 1868158"/>
                  <a:gd name="connsiteX11" fmla="*/ 604612 w 1656341"/>
                  <a:gd name="connsiteY11" fmla="*/ 1694301 h 1868158"/>
                  <a:gd name="connsiteX12" fmla="*/ 559077 w 1656341"/>
                  <a:gd name="connsiteY12" fmla="*/ 1670838 h 1868158"/>
                  <a:gd name="connsiteX13" fmla="*/ 164853 w 1656341"/>
                  <a:gd name="connsiteY13" fmla="*/ 1253794 h 1868158"/>
                  <a:gd name="connsiteX14" fmla="*/ 339443 w 1656341"/>
                  <a:gd name="connsiteY14" fmla="*/ 0 h 1868158"/>
                  <a:gd name="connsiteX15" fmla="*/ 261679 w 1656341"/>
                  <a:gd name="connsiteY15" fmla="*/ 1197891 h 1868158"/>
                  <a:gd name="connsiteX16" fmla="*/ 482817 w 1656341"/>
                  <a:gd name="connsiteY16" fmla="*/ 1480557 h 1868158"/>
                  <a:gd name="connsiteX17" fmla="*/ 503815 w 1656341"/>
                  <a:gd name="connsiteY17" fmla="*/ 1497869 h 1868158"/>
                  <a:gd name="connsiteX18" fmla="*/ 477902 w 1656341"/>
                  <a:gd name="connsiteY18" fmla="*/ 1428838 h 1868158"/>
                  <a:gd name="connsiteX19" fmla="*/ 416755 w 1656341"/>
                  <a:gd name="connsiteY19" fmla="*/ 1040168 h 1868158"/>
                  <a:gd name="connsiteX20" fmla="*/ 1194851 w 1656341"/>
                  <a:gd name="connsiteY20" fmla="*/ 41646 h 1868158"/>
                  <a:gd name="connsiteX21" fmla="*/ 528560 w 1656341"/>
                  <a:gd name="connsiteY21" fmla="*/ 1040168 h 1868158"/>
                  <a:gd name="connsiteX22" fmla="*/ 591617 w 1656341"/>
                  <a:gd name="connsiteY22" fmla="*/ 1436721 h 1868158"/>
                  <a:gd name="connsiteX23" fmla="*/ 612745 w 1656341"/>
                  <a:gd name="connsiteY23" fmla="*/ 1490196 h 1868158"/>
                  <a:gd name="connsiteX24" fmla="*/ 623779 w 1656341"/>
                  <a:gd name="connsiteY24" fmla="*/ 1413796 h 1868158"/>
                  <a:gd name="connsiteX25" fmla="*/ 646322 w 1656341"/>
                  <a:gd name="connsiteY25" fmla="*/ 1314142 h 1868158"/>
                  <a:gd name="connsiteX26" fmla="*/ 1656341 w 1656341"/>
                  <a:gd name="connsiteY26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604790 w 1656341"/>
                  <a:gd name="connsiteY9" fmla="*/ 1705394 h 1868158"/>
                  <a:gd name="connsiteX10" fmla="*/ 604612 w 1656341"/>
                  <a:gd name="connsiteY10" fmla="*/ 1694301 h 1868158"/>
                  <a:gd name="connsiteX11" fmla="*/ 559077 w 1656341"/>
                  <a:gd name="connsiteY11" fmla="*/ 1670838 h 1868158"/>
                  <a:gd name="connsiteX12" fmla="*/ 164853 w 1656341"/>
                  <a:gd name="connsiteY12" fmla="*/ 1253794 h 1868158"/>
                  <a:gd name="connsiteX13" fmla="*/ 339443 w 1656341"/>
                  <a:gd name="connsiteY13" fmla="*/ 0 h 1868158"/>
                  <a:gd name="connsiteX14" fmla="*/ 261679 w 1656341"/>
                  <a:gd name="connsiteY14" fmla="*/ 1197891 h 1868158"/>
                  <a:gd name="connsiteX15" fmla="*/ 482817 w 1656341"/>
                  <a:gd name="connsiteY15" fmla="*/ 1480557 h 1868158"/>
                  <a:gd name="connsiteX16" fmla="*/ 503815 w 1656341"/>
                  <a:gd name="connsiteY16" fmla="*/ 1497869 h 1868158"/>
                  <a:gd name="connsiteX17" fmla="*/ 477902 w 1656341"/>
                  <a:gd name="connsiteY17" fmla="*/ 1428838 h 1868158"/>
                  <a:gd name="connsiteX18" fmla="*/ 416755 w 1656341"/>
                  <a:gd name="connsiteY18" fmla="*/ 1040168 h 1868158"/>
                  <a:gd name="connsiteX19" fmla="*/ 1194851 w 1656341"/>
                  <a:gd name="connsiteY19" fmla="*/ 41646 h 1868158"/>
                  <a:gd name="connsiteX20" fmla="*/ 528560 w 1656341"/>
                  <a:gd name="connsiteY20" fmla="*/ 1040168 h 1868158"/>
                  <a:gd name="connsiteX21" fmla="*/ 591617 w 1656341"/>
                  <a:gd name="connsiteY21" fmla="*/ 1436721 h 1868158"/>
                  <a:gd name="connsiteX22" fmla="*/ 612745 w 1656341"/>
                  <a:gd name="connsiteY22" fmla="*/ 1490196 h 1868158"/>
                  <a:gd name="connsiteX23" fmla="*/ 623779 w 1656341"/>
                  <a:gd name="connsiteY23" fmla="*/ 1413796 h 1868158"/>
                  <a:gd name="connsiteX24" fmla="*/ 646322 w 1656341"/>
                  <a:gd name="connsiteY24" fmla="*/ 1314142 h 1868158"/>
                  <a:gd name="connsiteX25" fmla="*/ 1656341 w 1656341"/>
                  <a:gd name="connsiteY25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759810 w 1656341"/>
                  <a:gd name="connsiteY7" fmla="*/ 1868158 h 1868158"/>
                  <a:gd name="connsiteX8" fmla="*/ 604790 w 1656341"/>
                  <a:gd name="connsiteY8" fmla="*/ 1705394 h 1868158"/>
                  <a:gd name="connsiteX9" fmla="*/ 604612 w 1656341"/>
                  <a:gd name="connsiteY9" fmla="*/ 1694301 h 1868158"/>
                  <a:gd name="connsiteX10" fmla="*/ 559077 w 1656341"/>
                  <a:gd name="connsiteY10" fmla="*/ 1670838 h 1868158"/>
                  <a:gd name="connsiteX11" fmla="*/ 164853 w 1656341"/>
                  <a:gd name="connsiteY11" fmla="*/ 1253794 h 1868158"/>
                  <a:gd name="connsiteX12" fmla="*/ 339443 w 1656341"/>
                  <a:gd name="connsiteY12" fmla="*/ 0 h 1868158"/>
                  <a:gd name="connsiteX13" fmla="*/ 261679 w 1656341"/>
                  <a:gd name="connsiteY13" fmla="*/ 1197891 h 1868158"/>
                  <a:gd name="connsiteX14" fmla="*/ 482817 w 1656341"/>
                  <a:gd name="connsiteY14" fmla="*/ 1480557 h 1868158"/>
                  <a:gd name="connsiteX15" fmla="*/ 503815 w 1656341"/>
                  <a:gd name="connsiteY15" fmla="*/ 1497869 h 1868158"/>
                  <a:gd name="connsiteX16" fmla="*/ 477902 w 1656341"/>
                  <a:gd name="connsiteY16" fmla="*/ 1428838 h 1868158"/>
                  <a:gd name="connsiteX17" fmla="*/ 416755 w 1656341"/>
                  <a:gd name="connsiteY17" fmla="*/ 1040168 h 1868158"/>
                  <a:gd name="connsiteX18" fmla="*/ 1194851 w 1656341"/>
                  <a:gd name="connsiteY18" fmla="*/ 41646 h 1868158"/>
                  <a:gd name="connsiteX19" fmla="*/ 528560 w 1656341"/>
                  <a:gd name="connsiteY19" fmla="*/ 1040168 h 1868158"/>
                  <a:gd name="connsiteX20" fmla="*/ 591617 w 1656341"/>
                  <a:gd name="connsiteY20" fmla="*/ 1436721 h 1868158"/>
                  <a:gd name="connsiteX21" fmla="*/ 612745 w 1656341"/>
                  <a:gd name="connsiteY21" fmla="*/ 1490196 h 1868158"/>
                  <a:gd name="connsiteX22" fmla="*/ 623779 w 1656341"/>
                  <a:gd name="connsiteY22" fmla="*/ 1413796 h 1868158"/>
                  <a:gd name="connsiteX23" fmla="*/ 646322 w 1656341"/>
                  <a:gd name="connsiteY23" fmla="*/ 1314142 h 1868158"/>
                  <a:gd name="connsiteX24" fmla="*/ 1656341 w 1656341"/>
                  <a:gd name="connsiteY24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774771 w 1656341"/>
                  <a:gd name="connsiteY5" fmla="*/ 1769096 h 1868158"/>
                  <a:gd name="connsiteX6" fmla="*/ 759810 w 1656341"/>
                  <a:gd name="connsiteY6" fmla="*/ 1868158 h 1868158"/>
                  <a:gd name="connsiteX7" fmla="*/ 604790 w 1656341"/>
                  <a:gd name="connsiteY7" fmla="*/ 1705394 h 1868158"/>
                  <a:gd name="connsiteX8" fmla="*/ 604612 w 1656341"/>
                  <a:gd name="connsiteY8" fmla="*/ 1694301 h 1868158"/>
                  <a:gd name="connsiteX9" fmla="*/ 559077 w 1656341"/>
                  <a:gd name="connsiteY9" fmla="*/ 1670838 h 1868158"/>
                  <a:gd name="connsiteX10" fmla="*/ 164853 w 1656341"/>
                  <a:gd name="connsiteY10" fmla="*/ 1253794 h 1868158"/>
                  <a:gd name="connsiteX11" fmla="*/ 339443 w 1656341"/>
                  <a:gd name="connsiteY11" fmla="*/ 0 h 1868158"/>
                  <a:gd name="connsiteX12" fmla="*/ 261679 w 1656341"/>
                  <a:gd name="connsiteY12" fmla="*/ 1197891 h 1868158"/>
                  <a:gd name="connsiteX13" fmla="*/ 482817 w 1656341"/>
                  <a:gd name="connsiteY13" fmla="*/ 1480557 h 1868158"/>
                  <a:gd name="connsiteX14" fmla="*/ 503815 w 1656341"/>
                  <a:gd name="connsiteY14" fmla="*/ 1497869 h 1868158"/>
                  <a:gd name="connsiteX15" fmla="*/ 477902 w 1656341"/>
                  <a:gd name="connsiteY15" fmla="*/ 1428838 h 1868158"/>
                  <a:gd name="connsiteX16" fmla="*/ 416755 w 1656341"/>
                  <a:gd name="connsiteY16" fmla="*/ 1040168 h 1868158"/>
                  <a:gd name="connsiteX17" fmla="*/ 1194851 w 1656341"/>
                  <a:gd name="connsiteY17" fmla="*/ 41646 h 1868158"/>
                  <a:gd name="connsiteX18" fmla="*/ 528560 w 1656341"/>
                  <a:gd name="connsiteY18" fmla="*/ 1040168 h 1868158"/>
                  <a:gd name="connsiteX19" fmla="*/ 591617 w 1656341"/>
                  <a:gd name="connsiteY19" fmla="*/ 1436721 h 1868158"/>
                  <a:gd name="connsiteX20" fmla="*/ 612745 w 1656341"/>
                  <a:gd name="connsiteY20" fmla="*/ 1490196 h 1868158"/>
                  <a:gd name="connsiteX21" fmla="*/ 623779 w 1656341"/>
                  <a:gd name="connsiteY21" fmla="*/ 1413796 h 1868158"/>
                  <a:gd name="connsiteX22" fmla="*/ 646322 w 1656341"/>
                  <a:gd name="connsiteY22" fmla="*/ 1314142 h 1868158"/>
                  <a:gd name="connsiteX23" fmla="*/ 1656341 w 1656341"/>
                  <a:gd name="connsiteY23" fmla="*/ 551029 h 1868158"/>
                  <a:gd name="connsiteX0" fmla="*/ 1656341 w 1656341"/>
                  <a:gd name="connsiteY0" fmla="*/ 551029 h 1769096"/>
                  <a:gd name="connsiteX1" fmla="*/ 754317 w 1656341"/>
                  <a:gd name="connsiteY1" fmla="*/ 1343079 h 1769096"/>
                  <a:gd name="connsiteX2" fmla="*/ 719475 w 1656341"/>
                  <a:gd name="connsiteY2" fmla="*/ 1522953 h 1769096"/>
                  <a:gd name="connsiteX3" fmla="*/ 713332 w 1656341"/>
                  <a:gd name="connsiteY3" fmla="*/ 1648007 h 1769096"/>
                  <a:gd name="connsiteX4" fmla="*/ 754294 w 1656341"/>
                  <a:gd name="connsiteY4" fmla="*/ 1672459 h 1769096"/>
                  <a:gd name="connsiteX5" fmla="*/ 774771 w 1656341"/>
                  <a:gd name="connsiteY5" fmla="*/ 1769096 h 1769096"/>
                  <a:gd name="connsiteX6" fmla="*/ 604790 w 1656341"/>
                  <a:gd name="connsiteY6" fmla="*/ 1705394 h 1769096"/>
                  <a:gd name="connsiteX7" fmla="*/ 604612 w 1656341"/>
                  <a:gd name="connsiteY7" fmla="*/ 1694301 h 1769096"/>
                  <a:gd name="connsiteX8" fmla="*/ 559077 w 1656341"/>
                  <a:gd name="connsiteY8" fmla="*/ 1670838 h 1769096"/>
                  <a:gd name="connsiteX9" fmla="*/ 164853 w 1656341"/>
                  <a:gd name="connsiteY9" fmla="*/ 1253794 h 1769096"/>
                  <a:gd name="connsiteX10" fmla="*/ 339443 w 1656341"/>
                  <a:gd name="connsiteY10" fmla="*/ 0 h 1769096"/>
                  <a:gd name="connsiteX11" fmla="*/ 261679 w 1656341"/>
                  <a:gd name="connsiteY11" fmla="*/ 1197891 h 1769096"/>
                  <a:gd name="connsiteX12" fmla="*/ 482817 w 1656341"/>
                  <a:gd name="connsiteY12" fmla="*/ 1480557 h 1769096"/>
                  <a:gd name="connsiteX13" fmla="*/ 503815 w 1656341"/>
                  <a:gd name="connsiteY13" fmla="*/ 1497869 h 1769096"/>
                  <a:gd name="connsiteX14" fmla="*/ 477902 w 1656341"/>
                  <a:gd name="connsiteY14" fmla="*/ 1428838 h 1769096"/>
                  <a:gd name="connsiteX15" fmla="*/ 416755 w 1656341"/>
                  <a:gd name="connsiteY15" fmla="*/ 1040168 h 1769096"/>
                  <a:gd name="connsiteX16" fmla="*/ 1194851 w 1656341"/>
                  <a:gd name="connsiteY16" fmla="*/ 41646 h 1769096"/>
                  <a:gd name="connsiteX17" fmla="*/ 528560 w 1656341"/>
                  <a:gd name="connsiteY17" fmla="*/ 1040168 h 1769096"/>
                  <a:gd name="connsiteX18" fmla="*/ 591617 w 1656341"/>
                  <a:gd name="connsiteY18" fmla="*/ 1436721 h 1769096"/>
                  <a:gd name="connsiteX19" fmla="*/ 612745 w 1656341"/>
                  <a:gd name="connsiteY19" fmla="*/ 1490196 h 1769096"/>
                  <a:gd name="connsiteX20" fmla="*/ 623779 w 1656341"/>
                  <a:gd name="connsiteY20" fmla="*/ 1413796 h 1769096"/>
                  <a:gd name="connsiteX21" fmla="*/ 646322 w 1656341"/>
                  <a:gd name="connsiteY21" fmla="*/ 1314142 h 1769096"/>
                  <a:gd name="connsiteX22" fmla="*/ 1656341 w 1656341"/>
                  <a:gd name="connsiteY22" fmla="*/ 551029 h 1769096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754294 w 1656341"/>
                  <a:gd name="connsiteY4" fmla="*/ 1672459 h 1705394"/>
                  <a:gd name="connsiteX5" fmla="*/ 604790 w 1656341"/>
                  <a:gd name="connsiteY5" fmla="*/ 1705394 h 1705394"/>
                  <a:gd name="connsiteX6" fmla="*/ 604612 w 1656341"/>
                  <a:gd name="connsiteY6" fmla="*/ 1694301 h 1705394"/>
                  <a:gd name="connsiteX7" fmla="*/ 559077 w 1656341"/>
                  <a:gd name="connsiteY7" fmla="*/ 1670838 h 1705394"/>
                  <a:gd name="connsiteX8" fmla="*/ 164853 w 1656341"/>
                  <a:gd name="connsiteY8" fmla="*/ 1253794 h 1705394"/>
                  <a:gd name="connsiteX9" fmla="*/ 339443 w 1656341"/>
                  <a:gd name="connsiteY9" fmla="*/ 0 h 1705394"/>
                  <a:gd name="connsiteX10" fmla="*/ 261679 w 1656341"/>
                  <a:gd name="connsiteY10" fmla="*/ 1197891 h 1705394"/>
                  <a:gd name="connsiteX11" fmla="*/ 482817 w 1656341"/>
                  <a:gd name="connsiteY11" fmla="*/ 1480557 h 1705394"/>
                  <a:gd name="connsiteX12" fmla="*/ 503815 w 1656341"/>
                  <a:gd name="connsiteY12" fmla="*/ 1497869 h 1705394"/>
                  <a:gd name="connsiteX13" fmla="*/ 477902 w 1656341"/>
                  <a:gd name="connsiteY13" fmla="*/ 1428838 h 1705394"/>
                  <a:gd name="connsiteX14" fmla="*/ 416755 w 1656341"/>
                  <a:gd name="connsiteY14" fmla="*/ 1040168 h 1705394"/>
                  <a:gd name="connsiteX15" fmla="*/ 1194851 w 1656341"/>
                  <a:gd name="connsiteY15" fmla="*/ 41646 h 1705394"/>
                  <a:gd name="connsiteX16" fmla="*/ 528560 w 1656341"/>
                  <a:gd name="connsiteY16" fmla="*/ 1040168 h 1705394"/>
                  <a:gd name="connsiteX17" fmla="*/ 591617 w 1656341"/>
                  <a:gd name="connsiteY17" fmla="*/ 1436721 h 1705394"/>
                  <a:gd name="connsiteX18" fmla="*/ 612745 w 1656341"/>
                  <a:gd name="connsiteY18" fmla="*/ 1490196 h 1705394"/>
                  <a:gd name="connsiteX19" fmla="*/ 623779 w 1656341"/>
                  <a:gd name="connsiteY19" fmla="*/ 1413796 h 1705394"/>
                  <a:gd name="connsiteX20" fmla="*/ 646322 w 1656341"/>
                  <a:gd name="connsiteY20" fmla="*/ 1314142 h 1705394"/>
                  <a:gd name="connsiteX21" fmla="*/ 1656341 w 1656341"/>
                  <a:gd name="connsiteY21" fmla="*/ 551029 h 1705394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604790 w 1656341"/>
                  <a:gd name="connsiteY4" fmla="*/ 1705394 h 1705394"/>
                  <a:gd name="connsiteX5" fmla="*/ 604612 w 1656341"/>
                  <a:gd name="connsiteY5" fmla="*/ 1694301 h 1705394"/>
                  <a:gd name="connsiteX6" fmla="*/ 559077 w 1656341"/>
                  <a:gd name="connsiteY6" fmla="*/ 1670838 h 1705394"/>
                  <a:gd name="connsiteX7" fmla="*/ 164853 w 1656341"/>
                  <a:gd name="connsiteY7" fmla="*/ 1253794 h 1705394"/>
                  <a:gd name="connsiteX8" fmla="*/ 339443 w 1656341"/>
                  <a:gd name="connsiteY8" fmla="*/ 0 h 1705394"/>
                  <a:gd name="connsiteX9" fmla="*/ 261679 w 1656341"/>
                  <a:gd name="connsiteY9" fmla="*/ 1197891 h 1705394"/>
                  <a:gd name="connsiteX10" fmla="*/ 482817 w 1656341"/>
                  <a:gd name="connsiteY10" fmla="*/ 1480557 h 1705394"/>
                  <a:gd name="connsiteX11" fmla="*/ 503815 w 1656341"/>
                  <a:gd name="connsiteY11" fmla="*/ 1497869 h 1705394"/>
                  <a:gd name="connsiteX12" fmla="*/ 477902 w 1656341"/>
                  <a:gd name="connsiteY12" fmla="*/ 1428838 h 1705394"/>
                  <a:gd name="connsiteX13" fmla="*/ 416755 w 1656341"/>
                  <a:gd name="connsiteY13" fmla="*/ 1040168 h 1705394"/>
                  <a:gd name="connsiteX14" fmla="*/ 1194851 w 1656341"/>
                  <a:gd name="connsiteY14" fmla="*/ 41646 h 1705394"/>
                  <a:gd name="connsiteX15" fmla="*/ 528560 w 1656341"/>
                  <a:gd name="connsiteY15" fmla="*/ 1040168 h 1705394"/>
                  <a:gd name="connsiteX16" fmla="*/ 591617 w 1656341"/>
                  <a:gd name="connsiteY16" fmla="*/ 1436721 h 1705394"/>
                  <a:gd name="connsiteX17" fmla="*/ 612745 w 1656341"/>
                  <a:gd name="connsiteY17" fmla="*/ 1490196 h 1705394"/>
                  <a:gd name="connsiteX18" fmla="*/ 623779 w 1656341"/>
                  <a:gd name="connsiteY18" fmla="*/ 1413796 h 1705394"/>
                  <a:gd name="connsiteX19" fmla="*/ 646322 w 1656341"/>
                  <a:gd name="connsiteY19" fmla="*/ 1314142 h 1705394"/>
                  <a:gd name="connsiteX20" fmla="*/ 1656341 w 1656341"/>
                  <a:gd name="connsiteY20" fmla="*/ 551029 h 170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6341" h="1705394">
                    <a:moveTo>
                      <a:pt x="1656341" y="551029"/>
                    </a:moveTo>
                    <a:cubicBezTo>
                      <a:pt x="1266073" y="525810"/>
                      <a:pt x="883228" y="861977"/>
                      <a:pt x="754317" y="1343079"/>
                    </a:cubicBezTo>
                    <a:cubicBezTo>
                      <a:pt x="738203" y="1403217"/>
                      <a:pt x="726658" y="1463377"/>
                      <a:pt x="719475" y="1522953"/>
                    </a:cubicBezTo>
                    <a:lnTo>
                      <a:pt x="713332" y="1648007"/>
                    </a:lnTo>
                    <a:lnTo>
                      <a:pt x="604790" y="1705394"/>
                    </a:lnTo>
                    <a:cubicBezTo>
                      <a:pt x="604731" y="1701696"/>
                      <a:pt x="604671" y="1697999"/>
                      <a:pt x="604612" y="1694301"/>
                    </a:cubicBezTo>
                    <a:lnTo>
                      <a:pt x="559077" y="1670838"/>
                    </a:lnTo>
                    <a:cubicBezTo>
                      <a:pt x="406737" y="1574772"/>
                      <a:pt x="268253" y="1432888"/>
                      <a:pt x="164853" y="1253794"/>
                    </a:cubicBezTo>
                    <a:cubicBezTo>
                      <a:pt x="-110881" y="776208"/>
                      <a:pt x="-32715" y="214866"/>
                      <a:pt x="339443" y="0"/>
                    </a:cubicBezTo>
                    <a:cubicBezTo>
                      <a:pt x="45648" y="258129"/>
                      <a:pt x="12642" y="766547"/>
                      <a:pt x="261679" y="1197891"/>
                    </a:cubicBezTo>
                    <a:cubicBezTo>
                      <a:pt x="323938" y="1305727"/>
                      <a:pt x="399182" y="1400706"/>
                      <a:pt x="482817" y="1480557"/>
                    </a:cubicBezTo>
                    <a:lnTo>
                      <a:pt x="503815" y="1497869"/>
                    </a:lnTo>
                    <a:lnTo>
                      <a:pt x="477902" y="1428838"/>
                    </a:lnTo>
                    <a:cubicBezTo>
                      <a:pt x="438528" y="1309376"/>
                      <a:pt x="416755" y="1178035"/>
                      <a:pt x="416755" y="1040168"/>
                    </a:cubicBezTo>
                    <a:cubicBezTo>
                      <a:pt x="416755" y="488700"/>
                      <a:pt x="765120" y="41646"/>
                      <a:pt x="1194851" y="41646"/>
                    </a:cubicBezTo>
                    <a:cubicBezTo>
                      <a:pt x="811353" y="118295"/>
                      <a:pt x="528560" y="542095"/>
                      <a:pt x="528560" y="1040168"/>
                    </a:cubicBezTo>
                    <a:cubicBezTo>
                      <a:pt x="528560" y="1180251"/>
                      <a:pt x="550929" y="1314459"/>
                      <a:pt x="591617" y="1436721"/>
                    </a:cubicBezTo>
                    <a:lnTo>
                      <a:pt x="612745" y="1490196"/>
                    </a:lnTo>
                    <a:lnTo>
                      <a:pt x="623779" y="1413796"/>
                    </a:lnTo>
                    <a:cubicBezTo>
                      <a:pt x="629901" y="1380684"/>
                      <a:pt x="637401" y="1347434"/>
                      <a:pt x="646322" y="1314142"/>
                    </a:cubicBezTo>
                    <a:cubicBezTo>
                      <a:pt x="789052" y="781464"/>
                      <a:pt x="1241253" y="439807"/>
                      <a:pt x="1656341" y="551029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フリーフォーム 1376"/>
              <p:cNvSpPr/>
              <p:nvPr/>
            </p:nvSpPr>
            <p:spPr>
              <a:xfrm rot="17100000">
                <a:off x="368500" y="1088911"/>
                <a:ext cx="1141825" cy="2389252"/>
              </a:xfrm>
              <a:custGeom>
                <a:avLst/>
                <a:gdLst>
                  <a:gd name="connsiteX0" fmla="*/ 1656341 w 1656341"/>
                  <a:gd name="connsiteY0" fmla="*/ 551029 h 2480026"/>
                  <a:gd name="connsiteX1" fmla="*/ 754317 w 1656341"/>
                  <a:gd name="connsiteY1" fmla="*/ 1343079 h 2480026"/>
                  <a:gd name="connsiteX2" fmla="*/ 719475 w 1656341"/>
                  <a:gd name="connsiteY2" fmla="*/ 1522953 h 2480026"/>
                  <a:gd name="connsiteX3" fmla="*/ 713332 w 1656341"/>
                  <a:gd name="connsiteY3" fmla="*/ 1648007 h 2480026"/>
                  <a:gd name="connsiteX4" fmla="*/ 754294 w 1656341"/>
                  <a:gd name="connsiteY4" fmla="*/ 1672459 h 2480026"/>
                  <a:gd name="connsiteX5" fmla="*/ 1337965 w 1656341"/>
                  <a:gd name="connsiteY5" fmla="*/ 1729491 h 2480026"/>
                  <a:gd name="connsiteX6" fmla="*/ 875942 w 1656341"/>
                  <a:gd name="connsiteY6" fmla="*/ 1799326 h 2480026"/>
                  <a:gd name="connsiteX7" fmla="*/ 774771 w 1656341"/>
                  <a:gd name="connsiteY7" fmla="*/ 1769096 h 2480026"/>
                  <a:gd name="connsiteX8" fmla="*/ 815503 w 1656341"/>
                  <a:gd name="connsiteY8" fmla="*/ 1820396 h 2480026"/>
                  <a:gd name="connsiteX9" fmla="*/ 1194851 w 1656341"/>
                  <a:gd name="connsiteY9" fmla="*/ 2038690 h 2480026"/>
                  <a:gd name="connsiteX10" fmla="*/ 759810 w 1656341"/>
                  <a:gd name="connsiteY10" fmla="*/ 1868158 h 2480026"/>
                  <a:gd name="connsiteX11" fmla="*/ 723721 w 1656341"/>
                  <a:gd name="connsiteY11" fmla="*/ 1833526 h 2480026"/>
                  <a:gd name="connsiteX12" fmla="*/ 727090 w 1656341"/>
                  <a:gd name="connsiteY12" fmla="*/ 1868545 h 2480026"/>
                  <a:gd name="connsiteX13" fmla="*/ 1139468 w 1656341"/>
                  <a:gd name="connsiteY13" fmla="*/ 2480026 h 2480026"/>
                  <a:gd name="connsiteX14" fmla="*/ 604790 w 1656341"/>
                  <a:gd name="connsiteY14" fmla="*/ 1705394 h 2480026"/>
                  <a:gd name="connsiteX15" fmla="*/ 604612 w 1656341"/>
                  <a:gd name="connsiteY15" fmla="*/ 1694301 h 2480026"/>
                  <a:gd name="connsiteX16" fmla="*/ 559077 w 1656341"/>
                  <a:gd name="connsiteY16" fmla="*/ 1670838 h 2480026"/>
                  <a:gd name="connsiteX17" fmla="*/ 164853 w 1656341"/>
                  <a:gd name="connsiteY17" fmla="*/ 1253794 h 2480026"/>
                  <a:gd name="connsiteX18" fmla="*/ 339443 w 1656341"/>
                  <a:gd name="connsiteY18" fmla="*/ 0 h 2480026"/>
                  <a:gd name="connsiteX19" fmla="*/ 261679 w 1656341"/>
                  <a:gd name="connsiteY19" fmla="*/ 1197891 h 2480026"/>
                  <a:gd name="connsiteX20" fmla="*/ 482817 w 1656341"/>
                  <a:gd name="connsiteY20" fmla="*/ 1480557 h 2480026"/>
                  <a:gd name="connsiteX21" fmla="*/ 503815 w 1656341"/>
                  <a:gd name="connsiteY21" fmla="*/ 1497869 h 2480026"/>
                  <a:gd name="connsiteX22" fmla="*/ 477902 w 1656341"/>
                  <a:gd name="connsiteY22" fmla="*/ 1428838 h 2480026"/>
                  <a:gd name="connsiteX23" fmla="*/ 416755 w 1656341"/>
                  <a:gd name="connsiteY23" fmla="*/ 1040168 h 2480026"/>
                  <a:gd name="connsiteX24" fmla="*/ 1194851 w 1656341"/>
                  <a:gd name="connsiteY24" fmla="*/ 41646 h 2480026"/>
                  <a:gd name="connsiteX25" fmla="*/ 528560 w 1656341"/>
                  <a:gd name="connsiteY25" fmla="*/ 1040168 h 2480026"/>
                  <a:gd name="connsiteX26" fmla="*/ 591617 w 1656341"/>
                  <a:gd name="connsiteY26" fmla="*/ 1436721 h 2480026"/>
                  <a:gd name="connsiteX27" fmla="*/ 612745 w 1656341"/>
                  <a:gd name="connsiteY27" fmla="*/ 1490196 h 2480026"/>
                  <a:gd name="connsiteX28" fmla="*/ 623779 w 1656341"/>
                  <a:gd name="connsiteY28" fmla="*/ 1413796 h 2480026"/>
                  <a:gd name="connsiteX29" fmla="*/ 646322 w 1656341"/>
                  <a:gd name="connsiteY29" fmla="*/ 1314142 h 2480026"/>
                  <a:gd name="connsiteX30" fmla="*/ 1656341 w 1656341"/>
                  <a:gd name="connsiteY30" fmla="*/ 551029 h 2480026"/>
                  <a:gd name="connsiteX0" fmla="*/ 1656341 w 1656341"/>
                  <a:gd name="connsiteY0" fmla="*/ 551029 h 2038690"/>
                  <a:gd name="connsiteX1" fmla="*/ 754317 w 1656341"/>
                  <a:gd name="connsiteY1" fmla="*/ 1343079 h 2038690"/>
                  <a:gd name="connsiteX2" fmla="*/ 719475 w 1656341"/>
                  <a:gd name="connsiteY2" fmla="*/ 1522953 h 2038690"/>
                  <a:gd name="connsiteX3" fmla="*/ 713332 w 1656341"/>
                  <a:gd name="connsiteY3" fmla="*/ 1648007 h 2038690"/>
                  <a:gd name="connsiteX4" fmla="*/ 754294 w 1656341"/>
                  <a:gd name="connsiteY4" fmla="*/ 1672459 h 2038690"/>
                  <a:gd name="connsiteX5" fmla="*/ 1337965 w 1656341"/>
                  <a:gd name="connsiteY5" fmla="*/ 1729491 h 2038690"/>
                  <a:gd name="connsiteX6" fmla="*/ 875942 w 1656341"/>
                  <a:gd name="connsiteY6" fmla="*/ 1799326 h 2038690"/>
                  <a:gd name="connsiteX7" fmla="*/ 774771 w 1656341"/>
                  <a:gd name="connsiteY7" fmla="*/ 1769096 h 2038690"/>
                  <a:gd name="connsiteX8" fmla="*/ 815503 w 1656341"/>
                  <a:gd name="connsiteY8" fmla="*/ 1820396 h 2038690"/>
                  <a:gd name="connsiteX9" fmla="*/ 1194851 w 1656341"/>
                  <a:gd name="connsiteY9" fmla="*/ 2038690 h 2038690"/>
                  <a:gd name="connsiteX10" fmla="*/ 759810 w 1656341"/>
                  <a:gd name="connsiteY10" fmla="*/ 1868158 h 2038690"/>
                  <a:gd name="connsiteX11" fmla="*/ 723721 w 1656341"/>
                  <a:gd name="connsiteY11" fmla="*/ 1833526 h 2038690"/>
                  <a:gd name="connsiteX12" fmla="*/ 727090 w 1656341"/>
                  <a:gd name="connsiteY12" fmla="*/ 1868545 h 2038690"/>
                  <a:gd name="connsiteX13" fmla="*/ 604790 w 1656341"/>
                  <a:gd name="connsiteY13" fmla="*/ 1705394 h 2038690"/>
                  <a:gd name="connsiteX14" fmla="*/ 604612 w 1656341"/>
                  <a:gd name="connsiteY14" fmla="*/ 1694301 h 2038690"/>
                  <a:gd name="connsiteX15" fmla="*/ 559077 w 1656341"/>
                  <a:gd name="connsiteY15" fmla="*/ 1670838 h 2038690"/>
                  <a:gd name="connsiteX16" fmla="*/ 164853 w 1656341"/>
                  <a:gd name="connsiteY16" fmla="*/ 1253794 h 2038690"/>
                  <a:gd name="connsiteX17" fmla="*/ 339443 w 1656341"/>
                  <a:gd name="connsiteY17" fmla="*/ 0 h 2038690"/>
                  <a:gd name="connsiteX18" fmla="*/ 261679 w 1656341"/>
                  <a:gd name="connsiteY18" fmla="*/ 1197891 h 2038690"/>
                  <a:gd name="connsiteX19" fmla="*/ 482817 w 1656341"/>
                  <a:gd name="connsiteY19" fmla="*/ 1480557 h 2038690"/>
                  <a:gd name="connsiteX20" fmla="*/ 503815 w 1656341"/>
                  <a:gd name="connsiteY20" fmla="*/ 1497869 h 2038690"/>
                  <a:gd name="connsiteX21" fmla="*/ 477902 w 1656341"/>
                  <a:gd name="connsiteY21" fmla="*/ 1428838 h 2038690"/>
                  <a:gd name="connsiteX22" fmla="*/ 416755 w 1656341"/>
                  <a:gd name="connsiteY22" fmla="*/ 1040168 h 2038690"/>
                  <a:gd name="connsiteX23" fmla="*/ 1194851 w 1656341"/>
                  <a:gd name="connsiteY23" fmla="*/ 41646 h 2038690"/>
                  <a:gd name="connsiteX24" fmla="*/ 528560 w 1656341"/>
                  <a:gd name="connsiteY24" fmla="*/ 1040168 h 2038690"/>
                  <a:gd name="connsiteX25" fmla="*/ 591617 w 1656341"/>
                  <a:gd name="connsiteY25" fmla="*/ 1436721 h 2038690"/>
                  <a:gd name="connsiteX26" fmla="*/ 612745 w 1656341"/>
                  <a:gd name="connsiteY26" fmla="*/ 1490196 h 2038690"/>
                  <a:gd name="connsiteX27" fmla="*/ 623779 w 1656341"/>
                  <a:gd name="connsiteY27" fmla="*/ 1413796 h 2038690"/>
                  <a:gd name="connsiteX28" fmla="*/ 646322 w 1656341"/>
                  <a:gd name="connsiteY28" fmla="*/ 1314142 h 2038690"/>
                  <a:gd name="connsiteX29" fmla="*/ 1656341 w 1656341"/>
                  <a:gd name="connsiteY29" fmla="*/ 551029 h 2038690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1337965 w 1656341"/>
                  <a:gd name="connsiteY5" fmla="*/ 1729491 h 1868545"/>
                  <a:gd name="connsiteX6" fmla="*/ 875942 w 1656341"/>
                  <a:gd name="connsiteY6" fmla="*/ 1799326 h 1868545"/>
                  <a:gd name="connsiteX7" fmla="*/ 774771 w 1656341"/>
                  <a:gd name="connsiteY7" fmla="*/ 1769096 h 1868545"/>
                  <a:gd name="connsiteX8" fmla="*/ 815503 w 1656341"/>
                  <a:gd name="connsiteY8" fmla="*/ 1820396 h 1868545"/>
                  <a:gd name="connsiteX9" fmla="*/ 759810 w 1656341"/>
                  <a:gd name="connsiteY9" fmla="*/ 1868158 h 1868545"/>
                  <a:gd name="connsiteX10" fmla="*/ 723721 w 1656341"/>
                  <a:gd name="connsiteY10" fmla="*/ 1833526 h 1868545"/>
                  <a:gd name="connsiteX11" fmla="*/ 727090 w 1656341"/>
                  <a:gd name="connsiteY11" fmla="*/ 1868545 h 1868545"/>
                  <a:gd name="connsiteX12" fmla="*/ 604790 w 1656341"/>
                  <a:gd name="connsiteY12" fmla="*/ 1705394 h 1868545"/>
                  <a:gd name="connsiteX13" fmla="*/ 604612 w 1656341"/>
                  <a:gd name="connsiteY13" fmla="*/ 1694301 h 1868545"/>
                  <a:gd name="connsiteX14" fmla="*/ 559077 w 1656341"/>
                  <a:gd name="connsiteY14" fmla="*/ 1670838 h 1868545"/>
                  <a:gd name="connsiteX15" fmla="*/ 164853 w 1656341"/>
                  <a:gd name="connsiteY15" fmla="*/ 1253794 h 1868545"/>
                  <a:gd name="connsiteX16" fmla="*/ 339443 w 1656341"/>
                  <a:gd name="connsiteY16" fmla="*/ 0 h 1868545"/>
                  <a:gd name="connsiteX17" fmla="*/ 261679 w 1656341"/>
                  <a:gd name="connsiteY17" fmla="*/ 1197891 h 1868545"/>
                  <a:gd name="connsiteX18" fmla="*/ 482817 w 1656341"/>
                  <a:gd name="connsiteY18" fmla="*/ 1480557 h 1868545"/>
                  <a:gd name="connsiteX19" fmla="*/ 503815 w 1656341"/>
                  <a:gd name="connsiteY19" fmla="*/ 1497869 h 1868545"/>
                  <a:gd name="connsiteX20" fmla="*/ 477902 w 1656341"/>
                  <a:gd name="connsiteY20" fmla="*/ 1428838 h 1868545"/>
                  <a:gd name="connsiteX21" fmla="*/ 416755 w 1656341"/>
                  <a:gd name="connsiteY21" fmla="*/ 1040168 h 1868545"/>
                  <a:gd name="connsiteX22" fmla="*/ 1194851 w 1656341"/>
                  <a:gd name="connsiteY22" fmla="*/ 41646 h 1868545"/>
                  <a:gd name="connsiteX23" fmla="*/ 528560 w 1656341"/>
                  <a:gd name="connsiteY23" fmla="*/ 1040168 h 1868545"/>
                  <a:gd name="connsiteX24" fmla="*/ 591617 w 1656341"/>
                  <a:gd name="connsiteY24" fmla="*/ 1436721 h 1868545"/>
                  <a:gd name="connsiteX25" fmla="*/ 612745 w 1656341"/>
                  <a:gd name="connsiteY25" fmla="*/ 1490196 h 1868545"/>
                  <a:gd name="connsiteX26" fmla="*/ 623779 w 1656341"/>
                  <a:gd name="connsiteY26" fmla="*/ 1413796 h 1868545"/>
                  <a:gd name="connsiteX27" fmla="*/ 646322 w 1656341"/>
                  <a:gd name="connsiteY27" fmla="*/ 1314142 h 1868545"/>
                  <a:gd name="connsiteX28" fmla="*/ 1656341 w 1656341"/>
                  <a:gd name="connsiteY28" fmla="*/ 551029 h 1868545"/>
                  <a:gd name="connsiteX0" fmla="*/ 1656341 w 1656341"/>
                  <a:gd name="connsiteY0" fmla="*/ 551029 h 1868545"/>
                  <a:gd name="connsiteX1" fmla="*/ 754317 w 1656341"/>
                  <a:gd name="connsiteY1" fmla="*/ 1343079 h 1868545"/>
                  <a:gd name="connsiteX2" fmla="*/ 719475 w 1656341"/>
                  <a:gd name="connsiteY2" fmla="*/ 1522953 h 1868545"/>
                  <a:gd name="connsiteX3" fmla="*/ 713332 w 1656341"/>
                  <a:gd name="connsiteY3" fmla="*/ 1648007 h 1868545"/>
                  <a:gd name="connsiteX4" fmla="*/ 754294 w 1656341"/>
                  <a:gd name="connsiteY4" fmla="*/ 1672459 h 1868545"/>
                  <a:gd name="connsiteX5" fmla="*/ 875942 w 1656341"/>
                  <a:gd name="connsiteY5" fmla="*/ 1799326 h 1868545"/>
                  <a:gd name="connsiteX6" fmla="*/ 774771 w 1656341"/>
                  <a:gd name="connsiteY6" fmla="*/ 1769096 h 1868545"/>
                  <a:gd name="connsiteX7" fmla="*/ 815503 w 1656341"/>
                  <a:gd name="connsiteY7" fmla="*/ 1820396 h 1868545"/>
                  <a:gd name="connsiteX8" fmla="*/ 759810 w 1656341"/>
                  <a:gd name="connsiteY8" fmla="*/ 1868158 h 1868545"/>
                  <a:gd name="connsiteX9" fmla="*/ 723721 w 1656341"/>
                  <a:gd name="connsiteY9" fmla="*/ 1833526 h 1868545"/>
                  <a:gd name="connsiteX10" fmla="*/ 727090 w 1656341"/>
                  <a:gd name="connsiteY10" fmla="*/ 1868545 h 1868545"/>
                  <a:gd name="connsiteX11" fmla="*/ 604790 w 1656341"/>
                  <a:gd name="connsiteY11" fmla="*/ 1705394 h 1868545"/>
                  <a:gd name="connsiteX12" fmla="*/ 604612 w 1656341"/>
                  <a:gd name="connsiteY12" fmla="*/ 1694301 h 1868545"/>
                  <a:gd name="connsiteX13" fmla="*/ 559077 w 1656341"/>
                  <a:gd name="connsiteY13" fmla="*/ 1670838 h 1868545"/>
                  <a:gd name="connsiteX14" fmla="*/ 164853 w 1656341"/>
                  <a:gd name="connsiteY14" fmla="*/ 1253794 h 1868545"/>
                  <a:gd name="connsiteX15" fmla="*/ 339443 w 1656341"/>
                  <a:gd name="connsiteY15" fmla="*/ 0 h 1868545"/>
                  <a:gd name="connsiteX16" fmla="*/ 261679 w 1656341"/>
                  <a:gd name="connsiteY16" fmla="*/ 1197891 h 1868545"/>
                  <a:gd name="connsiteX17" fmla="*/ 482817 w 1656341"/>
                  <a:gd name="connsiteY17" fmla="*/ 1480557 h 1868545"/>
                  <a:gd name="connsiteX18" fmla="*/ 503815 w 1656341"/>
                  <a:gd name="connsiteY18" fmla="*/ 1497869 h 1868545"/>
                  <a:gd name="connsiteX19" fmla="*/ 477902 w 1656341"/>
                  <a:gd name="connsiteY19" fmla="*/ 1428838 h 1868545"/>
                  <a:gd name="connsiteX20" fmla="*/ 416755 w 1656341"/>
                  <a:gd name="connsiteY20" fmla="*/ 1040168 h 1868545"/>
                  <a:gd name="connsiteX21" fmla="*/ 1194851 w 1656341"/>
                  <a:gd name="connsiteY21" fmla="*/ 41646 h 1868545"/>
                  <a:gd name="connsiteX22" fmla="*/ 528560 w 1656341"/>
                  <a:gd name="connsiteY22" fmla="*/ 1040168 h 1868545"/>
                  <a:gd name="connsiteX23" fmla="*/ 591617 w 1656341"/>
                  <a:gd name="connsiteY23" fmla="*/ 1436721 h 1868545"/>
                  <a:gd name="connsiteX24" fmla="*/ 612745 w 1656341"/>
                  <a:gd name="connsiteY24" fmla="*/ 1490196 h 1868545"/>
                  <a:gd name="connsiteX25" fmla="*/ 623779 w 1656341"/>
                  <a:gd name="connsiteY25" fmla="*/ 1413796 h 1868545"/>
                  <a:gd name="connsiteX26" fmla="*/ 646322 w 1656341"/>
                  <a:gd name="connsiteY26" fmla="*/ 1314142 h 1868545"/>
                  <a:gd name="connsiteX27" fmla="*/ 1656341 w 1656341"/>
                  <a:gd name="connsiteY27" fmla="*/ 551029 h 1868545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723721 w 1656341"/>
                  <a:gd name="connsiteY9" fmla="*/ 1833526 h 1868158"/>
                  <a:gd name="connsiteX10" fmla="*/ 604790 w 1656341"/>
                  <a:gd name="connsiteY10" fmla="*/ 1705394 h 1868158"/>
                  <a:gd name="connsiteX11" fmla="*/ 604612 w 1656341"/>
                  <a:gd name="connsiteY11" fmla="*/ 1694301 h 1868158"/>
                  <a:gd name="connsiteX12" fmla="*/ 559077 w 1656341"/>
                  <a:gd name="connsiteY12" fmla="*/ 1670838 h 1868158"/>
                  <a:gd name="connsiteX13" fmla="*/ 164853 w 1656341"/>
                  <a:gd name="connsiteY13" fmla="*/ 1253794 h 1868158"/>
                  <a:gd name="connsiteX14" fmla="*/ 339443 w 1656341"/>
                  <a:gd name="connsiteY14" fmla="*/ 0 h 1868158"/>
                  <a:gd name="connsiteX15" fmla="*/ 261679 w 1656341"/>
                  <a:gd name="connsiteY15" fmla="*/ 1197891 h 1868158"/>
                  <a:gd name="connsiteX16" fmla="*/ 482817 w 1656341"/>
                  <a:gd name="connsiteY16" fmla="*/ 1480557 h 1868158"/>
                  <a:gd name="connsiteX17" fmla="*/ 503815 w 1656341"/>
                  <a:gd name="connsiteY17" fmla="*/ 1497869 h 1868158"/>
                  <a:gd name="connsiteX18" fmla="*/ 477902 w 1656341"/>
                  <a:gd name="connsiteY18" fmla="*/ 1428838 h 1868158"/>
                  <a:gd name="connsiteX19" fmla="*/ 416755 w 1656341"/>
                  <a:gd name="connsiteY19" fmla="*/ 1040168 h 1868158"/>
                  <a:gd name="connsiteX20" fmla="*/ 1194851 w 1656341"/>
                  <a:gd name="connsiteY20" fmla="*/ 41646 h 1868158"/>
                  <a:gd name="connsiteX21" fmla="*/ 528560 w 1656341"/>
                  <a:gd name="connsiteY21" fmla="*/ 1040168 h 1868158"/>
                  <a:gd name="connsiteX22" fmla="*/ 591617 w 1656341"/>
                  <a:gd name="connsiteY22" fmla="*/ 1436721 h 1868158"/>
                  <a:gd name="connsiteX23" fmla="*/ 612745 w 1656341"/>
                  <a:gd name="connsiteY23" fmla="*/ 1490196 h 1868158"/>
                  <a:gd name="connsiteX24" fmla="*/ 623779 w 1656341"/>
                  <a:gd name="connsiteY24" fmla="*/ 1413796 h 1868158"/>
                  <a:gd name="connsiteX25" fmla="*/ 646322 w 1656341"/>
                  <a:gd name="connsiteY25" fmla="*/ 1314142 h 1868158"/>
                  <a:gd name="connsiteX26" fmla="*/ 1656341 w 1656341"/>
                  <a:gd name="connsiteY26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815503 w 1656341"/>
                  <a:gd name="connsiteY7" fmla="*/ 1820396 h 1868158"/>
                  <a:gd name="connsiteX8" fmla="*/ 759810 w 1656341"/>
                  <a:gd name="connsiteY8" fmla="*/ 1868158 h 1868158"/>
                  <a:gd name="connsiteX9" fmla="*/ 604790 w 1656341"/>
                  <a:gd name="connsiteY9" fmla="*/ 1705394 h 1868158"/>
                  <a:gd name="connsiteX10" fmla="*/ 604612 w 1656341"/>
                  <a:gd name="connsiteY10" fmla="*/ 1694301 h 1868158"/>
                  <a:gd name="connsiteX11" fmla="*/ 559077 w 1656341"/>
                  <a:gd name="connsiteY11" fmla="*/ 1670838 h 1868158"/>
                  <a:gd name="connsiteX12" fmla="*/ 164853 w 1656341"/>
                  <a:gd name="connsiteY12" fmla="*/ 1253794 h 1868158"/>
                  <a:gd name="connsiteX13" fmla="*/ 339443 w 1656341"/>
                  <a:gd name="connsiteY13" fmla="*/ 0 h 1868158"/>
                  <a:gd name="connsiteX14" fmla="*/ 261679 w 1656341"/>
                  <a:gd name="connsiteY14" fmla="*/ 1197891 h 1868158"/>
                  <a:gd name="connsiteX15" fmla="*/ 482817 w 1656341"/>
                  <a:gd name="connsiteY15" fmla="*/ 1480557 h 1868158"/>
                  <a:gd name="connsiteX16" fmla="*/ 503815 w 1656341"/>
                  <a:gd name="connsiteY16" fmla="*/ 1497869 h 1868158"/>
                  <a:gd name="connsiteX17" fmla="*/ 477902 w 1656341"/>
                  <a:gd name="connsiteY17" fmla="*/ 1428838 h 1868158"/>
                  <a:gd name="connsiteX18" fmla="*/ 416755 w 1656341"/>
                  <a:gd name="connsiteY18" fmla="*/ 1040168 h 1868158"/>
                  <a:gd name="connsiteX19" fmla="*/ 1194851 w 1656341"/>
                  <a:gd name="connsiteY19" fmla="*/ 41646 h 1868158"/>
                  <a:gd name="connsiteX20" fmla="*/ 528560 w 1656341"/>
                  <a:gd name="connsiteY20" fmla="*/ 1040168 h 1868158"/>
                  <a:gd name="connsiteX21" fmla="*/ 591617 w 1656341"/>
                  <a:gd name="connsiteY21" fmla="*/ 1436721 h 1868158"/>
                  <a:gd name="connsiteX22" fmla="*/ 612745 w 1656341"/>
                  <a:gd name="connsiteY22" fmla="*/ 1490196 h 1868158"/>
                  <a:gd name="connsiteX23" fmla="*/ 623779 w 1656341"/>
                  <a:gd name="connsiteY23" fmla="*/ 1413796 h 1868158"/>
                  <a:gd name="connsiteX24" fmla="*/ 646322 w 1656341"/>
                  <a:gd name="connsiteY24" fmla="*/ 1314142 h 1868158"/>
                  <a:gd name="connsiteX25" fmla="*/ 1656341 w 1656341"/>
                  <a:gd name="connsiteY25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875942 w 1656341"/>
                  <a:gd name="connsiteY5" fmla="*/ 1799326 h 1868158"/>
                  <a:gd name="connsiteX6" fmla="*/ 774771 w 1656341"/>
                  <a:gd name="connsiteY6" fmla="*/ 1769096 h 1868158"/>
                  <a:gd name="connsiteX7" fmla="*/ 759810 w 1656341"/>
                  <a:gd name="connsiteY7" fmla="*/ 1868158 h 1868158"/>
                  <a:gd name="connsiteX8" fmla="*/ 604790 w 1656341"/>
                  <a:gd name="connsiteY8" fmla="*/ 1705394 h 1868158"/>
                  <a:gd name="connsiteX9" fmla="*/ 604612 w 1656341"/>
                  <a:gd name="connsiteY9" fmla="*/ 1694301 h 1868158"/>
                  <a:gd name="connsiteX10" fmla="*/ 559077 w 1656341"/>
                  <a:gd name="connsiteY10" fmla="*/ 1670838 h 1868158"/>
                  <a:gd name="connsiteX11" fmla="*/ 164853 w 1656341"/>
                  <a:gd name="connsiteY11" fmla="*/ 1253794 h 1868158"/>
                  <a:gd name="connsiteX12" fmla="*/ 339443 w 1656341"/>
                  <a:gd name="connsiteY12" fmla="*/ 0 h 1868158"/>
                  <a:gd name="connsiteX13" fmla="*/ 261679 w 1656341"/>
                  <a:gd name="connsiteY13" fmla="*/ 1197891 h 1868158"/>
                  <a:gd name="connsiteX14" fmla="*/ 482817 w 1656341"/>
                  <a:gd name="connsiteY14" fmla="*/ 1480557 h 1868158"/>
                  <a:gd name="connsiteX15" fmla="*/ 503815 w 1656341"/>
                  <a:gd name="connsiteY15" fmla="*/ 1497869 h 1868158"/>
                  <a:gd name="connsiteX16" fmla="*/ 477902 w 1656341"/>
                  <a:gd name="connsiteY16" fmla="*/ 1428838 h 1868158"/>
                  <a:gd name="connsiteX17" fmla="*/ 416755 w 1656341"/>
                  <a:gd name="connsiteY17" fmla="*/ 1040168 h 1868158"/>
                  <a:gd name="connsiteX18" fmla="*/ 1194851 w 1656341"/>
                  <a:gd name="connsiteY18" fmla="*/ 41646 h 1868158"/>
                  <a:gd name="connsiteX19" fmla="*/ 528560 w 1656341"/>
                  <a:gd name="connsiteY19" fmla="*/ 1040168 h 1868158"/>
                  <a:gd name="connsiteX20" fmla="*/ 591617 w 1656341"/>
                  <a:gd name="connsiteY20" fmla="*/ 1436721 h 1868158"/>
                  <a:gd name="connsiteX21" fmla="*/ 612745 w 1656341"/>
                  <a:gd name="connsiteY21" fmla="*/ 1490196 h 1868158"/>
                  <a:gd name="connsiteX22" fmla="*/ 623779 w 1656341"/>
                  <a:gd name="connsiteY22" fmla="*/ 1413796 h 1868158"/>
                  <a:gd name="connsiteX23" fmla="*/ 646322 w 1656341"/>
                  <a:gd name="connsiteY23" fmla="*/ 1314142 h 1868158"/>
                  <a:gd name="connsiteX24" fmla="*/ 1656341 w 1656341"/>
                  <a:gd name="connsiteY24" fmla="*/ 551029 h 1868158"/>
                  <a:gd name="connsiteX0" fmla="*/ 1656341 w 1656341"/>
                  <a:gd name="connsiteY0" fmla="*/ 551029 h 1868158"/>
                  <a:gd name="connsiteX1" fmla="*/ 754317 w 1656341"/>
                  <a:gd name="connsiteY1" fmla="*/ 1343079 h 1868158"/>
                  <a:gd name="connsiteX2" fmla="*/ 719475 w 1656341"/>
                  <a:gd name="connsiteY2" fmla="*/ 1522953 h 1868158"/>
                  <a:gd name="connsiteX3" fmla="*/ 713332 w 1656341"/>
                  <a:gd name="connsiteY3" fmla="*/ 1648007 h 1868158"/>
                  <a:gd name="connsiteX4" fmla="*/ 754294 w 1656341"/>
                  <a:gd name="connsiteY4" fmla="*/ 1672459 h 1868158"/>
                  <a:gd name="connsiteX5" fmla="*/ 774771 w 1656341"/>
                  <a:gd name="connsiteY5" fmla="*/ 1769096 h 1868158"/>
                  <a:gd name="connsiteX6" fmla="*/ 759810 w 1656341"/>
                  <a:gd name="connsiteY6" fmla="*/ 1868158 h 1868158"/>
                  <a:gd name="connsiteX7" fmla="*/ 604790 w 1656341"/>
                  <a:gd name="connsiteY7" fmla="*/ 1705394 h 1868158"/>
                  <a:gd name="connsiteX8" fmla="*/ 604612 w 1656341"/>
                  <a:gd name="connsiteY8" fmla="*/ 1694301 h 1868158"/>
                  <a:gd name="connsiteX9" fmla="*/ 559077 w 1656341"/>
                  <a:gd name="connsiteY9" fmla="*/ 1670838 h 1868158"/>
                  <a:gd name="connsiteX10" fmla="*/ 164853 w 1656341"/>
                  <a:gd name="connsiteY10" fmla="*/ 1253794 h 1868158"/>
                  <a:gd name="connsiteX11" fmla="*/ 339443 w 1656341"/>
                  <a:gd name="connsiteY11" fmla="*/ 0 h 1868158"/>
                  <a:gd name="connsiteX12" fmla="*/ 261679 w 1656341"/>
                  <a:gd name="connsiteY12" fmla="*/ 1197891 h 1868158"/>
                  <a:gd name="connsiteX13" fmla="*/ 482817 w 1656341"/>
                  <a:gd name="connsiteY13" fmla="*/ 1480557 h 1868158"/>
                  <a:gd name="connsiteX14" fmla="*/ 503815 w 1656341"/>
                  <a:gd name="connsiteY14" fmla="*/ 1497869 h 1868158"/>
                  <a:gd name="connsiteX15" fmla="*/ 477902 w 1656341"/>
                  <a:gd name="connsiteY15" fmla="*/ 1428838 h 1868158"/>
                  <a:gd name="connsiteX16" fmla="*/ 416755 w 1656341"/>
                  <a:gd name="connsiteY16" fmla="*/ 1040168 h 1868158"/>
                  <a:gd name="connsiteX17" fmla="*/ 1194851 w 1656341"/>
                  <a:gd name="connsiteY17" fmla="*/ 41646 h 1868158"/>
                  <a:gd name="connsiteX18" fmla="*/ 528560 w 1656341"/>
                  <a:gd name="connsiteY18" fmla="*/ 1040168 h 1868158"/>
                  <a:gd name="connsiteX19" fmla="*/ 591617 w 1656341"/>
                  <a:gd name="connsiteY19" fmla="*/ 1436721 h 1868158"/>
                  <a:gd name="connsiteX20" fmla="*/ 612745 w 1656341"/>
                  <a:gd name="connsiteY20" fmla="*/ 1490196 h 1868158"/>
                  <a:gd name="connsiteX21" fmla="*/ 623779 w 1656341"/>
                  <a:gd name="connsiteY21" fmla="*/ 1413796 h 1868158"/>
                  <a:gd name="connsiteX22" fmla="*/ 646322 w 1656341"/>
                  <a:gd name="connsiteY22" fmla="*/ 1314142 h 1868158"/>
                  <a:gd name="connsiteX23" fmla="*/ 1656341 w 1656341"/>
                  <a:gd name="connsiteY23" fmla="*/ 551029 h 1868158"/>
                  <a:gd name="connsiteX0" fmla="*/ 1656341 w 1656341"/>
                  <a:gd name="connsiteY0" fmla="*/ 551029 h 1769096"/>
                  <a:gd name="connsiteX1" fmla="*/ 754317 w 1656341"/>
                  <a:gd name="connsiteY1" fmla="*/ 1343079 h 1769096"/>
                  <a:gd name="connsiteX2" fmla="*/ 719475 w 1656341"/>
                  <a:gd name="connsiteY2" fmla="*/ 1522953 h 1769096"/>
                  <a:gd name="connsiteX3" fmla="*/ 713332 w 1656341"/>
                  <a:gd name="connsiteY3" fmla="*/ 1648007 h 1769096"/>
                  <a:gd name="connsiteX4" fmla="*/ 754294 w 1656341"/>
                  <a:gd name="connsiteY4" fmla="*/ 1672459 h 1769096"/>
                  <a:gd name="connsiteX5" fmla="*/ 774771 w 1656341"/>
                  <a:gd name="connsiteY5" fmla="*/ 1769096 h 1769096"/>
                  <a:gd name="connsiteX6" fmla="*/ 604790 w 1656341"/>
                  <a:gd name="connsiteY6" fmla="*/ 1705394 h 1769096"/>
                  <a:gd name="connsiteX7" fmla="*/ 604612 w 1656341"/>
                  <a:gd name="connsiteY7" fmla="*/ 1694301 h 1769096"/>
                  <a:gd name="connsiteX8" fmla="*/ 559077 w 1656341"/>
                  <a:gd name="connsiteY8" fmla="*/ 1670838 h 1769096"/>
                  <a:gd name="connsiteX9" fmla="*/ 164853 w 1656341"/>
                  <a:gd name="connsiteY9" fmla="*/ 1253794 h 1769096"/>
                  <a:gd name="connsiteX10" fmla="*/ 339443 w 1656341"/>
                  <a:gd name="connsiteY10" fmla="*/ 0 h 1769096"/>
                  <a:gd name="connsiteX11" fmla="*/ 261679 w 1656341"/>
                  <a:gd name="connsiteY11" fmla="*/ 1197891 h 1769096"/>
                  <a:gd name="connsiteX12" fmla="*/ 482817 w 1656341"/>
                  <a:gd name="connsiteY12" fmla="*/ 1480557 h 1769096"/>
                  <a:gd name="connsiteX13" fmla="*/ 503815 w 1656341"/>
                  <a:gd name="connsiteY13" fmla="*/ 1497869 h 1769096"/>
                  <a:gd name="connsiteX14" fmla="*/ 477902 w 1656341"/>
                  <a:gd name="connsiteY14" fmla="*/ 1428838 h 1769096"/>
                  <a:gd name="connsiteX15" fmla="*/ 416755 w 1656341"/>
                  <a:gd name="connsiteY15" fmla="*/ 1040168 h 1769096"/>
                  <a:gd name="connsiteX16" fmla="*/ 1194851 w 1656341"/>
                  <a:gd name="connsiteY16" fmla="*/ 41646 h 1769096"/>
                  <a:gd name="connsiteX17" fmla="*/ 528560 w 1656341"/>
                  <a:gd name="connsiteY17" fmla="*/ 1040168 h 1769096"/>
                  <a:gd name="connsiteX18" fmla="*/ 591617 w 1656341"/>
                  <a:gd name="connsiteY18" fmla="*/ 1436721 h 1769096"/>
                  <a:gd name="connsiteX19" fmla="*/ 612745 w 1656341"/>
                  <a:gd name="connsiteY19" fmla="*/ 1490196 h 1769096"/>
                  <a:gd name="connsiteX20" fmla="*/ 623779 w 1656341"/>
                  <a:gd name="connsiteY20" fmla="*/ 1413796 h 1769096"/>
                  <a:gd name="connsiteX21" fmla="*/ 646322 w 1656341"/>
                  <a:gd name="connsiteY21" fmla="*/ 1314142 h 1769096"/>
                  <a:gd name="connsiteX22" fmla="*/ 1656341 w 1656341"/>
                  <a:gd name="connsiteY22" fmla="*/ 551029 h 1769096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754294 w 1656341"/>
                  <a:gd name="connsiteY4" fmla="*/ 1672459 h 1705394"/>
                  <a:gd name="connsiteX5" fmla="*/ 604790 w 1656341"/>
                  <a:gd name="connsiteY5" fmla="*/ 1705394 h 1705394"/>
                  <a:gd name="connsiteX6" fmla="*/ 604612 w 1656341"/>
                  <a:gd name="connsiteY6" fmla="*/ 1694301 h 1705394"/>
                  <a:gd name="connsiteX7" fmla="*/ 559077 w 1656341"/>
                  <a:gd name="connsiteY7" fmla="*/ 1670838 h 1705394"/>
                  <a:gd name="connsiteX8" fmla="*/ 164853 w 1656341"/>
                  <a:gd name="connsiteY8" fmla="*/ 1253794 h 1705394"/>
                  <a:gd name="connsiteX9" fmla="*/ 339443 w 1656341"/>
                  <a:gd name="connsiteY9" fmla="*/ 0 h 1705394"/>
                  <a:gd name="connsiteX10" fmla="*/ 261679 w 1656341"/>
                  <a:gd name="connsiteY10" fmla="*/ 1197891 h 1705394"/>
                  <a:gd name="connsiteX11" fmla="*/ 482817 w 1656341"/>
                  <a:gd name="connsiteY11" fmla="*/ 1480557 h 1705394"/>
                  <a:gd name="connsiteX12" fmla="*/ 503815 w 1656341"/>
                  <a:gd name="connsiteY12" fmla="*/ 1497869 h 1705394"/>
                  <a:gd name="connsiteX13" fmla="*/ 477902 w 1656341"/>
                  <a:gd name="connsiteY13" fmla="*/ 1428838 h 1705394"/>
                  <a:gd name="connsiteX14" fmla="*/ 416755 w 1656341"/>
                  <a:gd name="connsiteY14" fmla="*/ 1040168 h 1705394"/>
                  <a:gd name="connsiteX15" fmla="*/ 1194851 w 1656341"/>
                  <a:gd name="connsiteY15" fmla="*/ 41646 h 1705394"/>
                  <a:gd name="connsiteX16" fmla="*/ 528560 w 1656341"/>
                  <a:gd name="connsiteY16" fmla="*/ 1040168 h 1705394"/>
                  <a:gd name="connsiteX17" fmla="*/ 591617 w 1656341"/>
                  <a:gd name="connsiteY17" fmla="*/ 1436721 h 1705394"/>
                  <a:gd name="connsiteX18" fmla="*/ 612745 w 1656341"/>
                  <a:gd name="connsiteY18" fmla="*/ 1490196 h 1705394"/>
                  <a:gd name="connsiteX19" fmla="*/ 623779 w 1656341"/>
                  <a:gd name="connsiteY19" fmla="*/ 1413796 h 1705394"/>
                  <a:gd name="connsiteX20" fmla="*/ 646322 w 1656341"/>
                  <a:gd name="connsiteY20" fmla="*/ 1314142 h 1705394"/>
                  <a:gd name="connsiteX21" fmla="*/ 1656341 w 1656341"/>
                  <a:gd name="connsiteY21" fmla="*/ 551029 h 1705394"/>
                  <a:gd name="connsiteX0" fmla="*/ 1656341 w 1656341"/>
                  <a:gd name="connsiteY0" fmla="*/ 551029 h 1705394"/>
                  <a:gd name="connsiteX1" fmla="*/ 754317 w 1656341"/>
                  <a:gd name="connsiteY1" fmla="*/ 1343079 h 1705394"/>
                  <a:gd name="connsiteX2" fmla="*/ 719475 w 1656341"/>
                  <a:gd name="connsiteY2" fmla="*/ 1522953 h 1705394"/>
                  <a:gd name="connsiteX3" fmla="*/ 713332 w 1656341"/>
                  <a:gd name="connsiteY3" fmla="*/ 1648007 h 1705394"/>
                  <a:gd name="connsiteX4" fmla="*/ 604790 w 1656341"/>
                  <a:gd name="connsiteY4" fmla="*/ 1705394 h 1705394"/>
                  <a:gd name="connsiteX5" fmla="*/ 604612 w 1656341"/>
                  <a:gd name="connsiteY5" fmla="*/ 1694301 h 1705394"/>
                  <a:gd name="connsiteX6" fmla="*/ 559077 w 1656341"/>
                  <a:gd name="connsiteY6" fmla="*/ 1670838 h 1705394"/>
                  <a:gd name="connsiteX7" fmla="*/ 164853 w 1656341"/>
                  <a:gd name="connsiteY7" fmla="*/ 1253794 h 1705394"/>
                  <a:gd name="connsiteX8" fmla="*/ 339443 w 1656341"/>
                  <a:gd name="connsiteY8" fmla="*/ 0 h 1705394"/>
                  <a:gd name="connsiteX9" fmla="*/ 261679 w 1656341"/>
                  <a:gd name="connsiteY9" fmla="*/ 1197891 h 1705394"/>
                  <a:gd name="connsiteX10" fmla="*/ 482817 w 1656341"/>
                  <a:gd name="connsiteY10" fmla="*/ 1480557 h 1705394"/>
                  <a:gd name="connsiteX11" fmla="*/ 503815 w 1656341"/>
                  <a:gd name="connsiteY11" fmla="*/ 1497869 h 1705394"/>
                  <a:gd name="connsiteX12" fmla="*/ 477902 w 1656341"/>
                  <a:gd name="connsiteY12" fmla="*/ 1428838 h 1705394"/>
                  <a:gd name="connsiteX13" fmla="*/ 416755 w 1656341"/>
                  <a:gd name="connsiteY13" fmla="*/ 1040168 h 1705394"/>
                  <a:gd name="connsiteX14" fmla="*/ 1194851 w 1656341"/>
                  <a:gd name="connsiteY14" fmla="*/ 41646 h 1705394"/>
                  <a:gd name="connsiteX15" fmla="*/ 528560 w 1656341"/>
                  <a:gd name="connsiteY15" fmla="*/ 1040168 h 1705394"/>
                  <a:gd name="connsiteX16" fmla="*/ 591617 w 1656341"/>
                  <a:gd name="connsiteY16" fmla="*/ 1436721 h 1705394"/>
                  <a:gd name="connsiteX17" fmla="*/ 612745 w 1656341"/>
                  <a:gd name="connsiteY17" fmla="*/ 1490196 h 1705394"/>
                  <a:gd name="connsiteX18" fmla="*/ 623779 w 1656341"/>
                  <a:gd name="connsiteY18" fmla="*/ 1413796 h 1705394"/>
                  <a:gd name="connsiteX19" fmla="*/ 646322 w 1656341"/>
                  <a:gd name="connsiteY19" fmla="*/ 1314142 h 1705394"/>
                  <a:gd name="connsiteX20" fmla="*/ 1656341 w 1656341"/>
                  <a:gd name="connsiteY20" fmla="*/ 551029 h 170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6341" h="1705394">
                    <a:moveTo>
                      <a:pt x="1656341" y="551029"/>
                    </a:moveTo>
                    <a:cubicBezTo>
                      <a:pt x="1266073" y="525810"/>
                      <a:pt x="883228" y="861977"/>
                      <a:pt x="754317" y="1343079"/>
                    </a:cubicBezTo>
                    <a:cubicBezTo>
                      <a:pt x="738203" y="1403217"/>
                      <a:pt x="726658" y="1463377"/>
                      <a:pt x="719475" y="1522953"/>
                    </a:cubicBezTo>
                    <a:lnTo>
                      <a:pt x="713332" y="1648007"/>
                    </a:lnTo>
                    <a:lnTo>
                      <a:pt x="604790" y="1705394"/>
                    </a:lnTo>
                    <a:cubicBezTo>
                      <a:pt x="604731" y="1701696"/>
                      <a:pt x="604671" y="1697999"/>
                      <a:pt x="604612" y="1694301"/>
                    </a:cubicBezTo>
                    <a:lnTo>
                      <a:pt x="559077" y="1670838"/>
                    </a:lnTo>
                    <a:cubicBezTo>
                      <a:pt x="406737" y="1574772"/>
                      <a:pt x="268253" y="1432888"/>
                      <a:pt x="164853" y="1253794"/>
                    </a:cubicBezTo>
                    <a:cubicBezTo>
                      <a:pt x="-110881" y="776208"/>
                      <a:pt x="-32715" y="214866"/>
                      <a:pt x="339443" y="0"/>
                    </a:cubicBezTo>
                    <a:cubicBezTo>
                      <a:pt x="45648" y="258129"/>
                      <a:pt x="12642" y="766547"/>
                      <a:pt x="261679" y="1197891"/>
                    </a:cubicBezTo>
                    <a:cubicBezTo>
                      <a:pt x="323938" y="1305727"/>
                      <a:pt x="399182" y="1400706"/>
                      <a:pt x="482817" y="1480557"/>
                    </a:cubicBezTo>
                    <a:lnTo>
                      <a:pt x="503815" y="1497869"/>
                    </a:lnTo>
                    <a:lnTo>
                      <a:pt x="477902" y="1428838"/>
                    </a:lnTo>
                    <a:cubicBezTo>
                      <a:pt x="438528" y="1309376"/>
                      <a:pt x="416755" y="1178035"/>
                      <a:pt x="416755" y="1040168"/>
                    </a:cubicBezTo>
                    <a:cubicBezTo>
                      <a:pt x="416755" y="488700"/>
                      <a:pt x="765120" y="41646"/>
                      <a:pt x="1194851" y="41646"/>
                    </a:cubicBezTo>
                    <a:cubicBezTo>
                      <a:pt x="811353" y="118295"/>
                      <a:pt x="528560" y="542095"/>
                      <a:pt x="528560" y="1040168"/>
                    </a:cubicBezTo>
                    <a:cubicBezTo>
                      <a:pt x="528560" y="1180251"/>
                      <a:pt x="550929" y="1314459"/>
                      <a:pt x="591617" y="1436721"/>
                    </a:cubicBezTo>
                    <a:lnTo>
                      <a:pt x="612745" y="1490196"/>
                    </a:lnTo>
                    <a:lnTo>
                      <a:pt x="623779" y="1413796"/>
                    </a:lnTo>
                    <a:cubicBezTo>
                      <a:pt x="629901" y="1380684"/>
                      <a:pt x="637401" y="1347434"/>
                      <a:pt x="646322" y="1314142"/>
                    </a:cubicBezTo>
                    <a:cubicBezTo>
                      <a:pt x="789052" y="781464"/>
                      <a:pt x="1241253" y="439807"/>
                      <a:pt x="1656341" y="551029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フリーフォーム 1377"/>
              <p:cNvSpPr/>
              <p:nvPr/>
            </p:nvSpPr>
            <p:spPr>
              <a:xfrm>
                <a:off x="1118326" y="1588622"/>
                <a:ext cx="1260758" cy="1283004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フリーフォーム 1378"/>
              <p:cNvSpPr/>
              <p:nvPr/>
            </p:nvSpPr>
            <p:spPr>
              <a:xfrm rot="19800000">
                <a:off x="1528354" y="2134230"/>
                <a:ext cx="1011646" cy="1029496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フリーフォーム 1379"/>
              <p:cNvSpPr/>
              <p:nvPr/>
            </p:nvSpPr>
            <p:spPr>
              <a:xfrm rot="4500000">
                <a:off x="1858159" y="1308779"/>
                <a:ext cx="905370" cy="921345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1" name="フリーフォーム 1380"/>
              <p:cNvSpPr/>
              <p:nvPr/>
            </p:nvSpPr>
            <p:spPr>
              <a:xfrm flipH="1">
                <a:off x="2925823" y="1588623"/>
                <a:ext cx="1260758" cy="1283004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 1381"/>
              <p:cNvSpPr/>
              <p:nvPr/>
            </p:nvSpPr>
            <p:spPr>
              <a:xfrm rot="1800000" flipH="1">
                <a:off x="2764907" y="2134231"/>
                <a:ext cx="1011646" cy="1029496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フリーフォーム 1382"/>
              <p:cNvSpPr/>
              <p:nvPr/>
            </p:nvSpPr>
            <p:spPr>
              <a:xfrm rot="17100000" flipH="1">
                <a:off x="2541378" y="1308780"/>
                <a:ext cx="905370" cy="921345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4" name="フリーフォーム 1383"/>
              <p:cNvSpPr/>
              <p:nvPr/>
            </p:nvSpPr>
            <p:spPr>
              <a:xfrm rot="17100000">
                <a:off x="2011041" y="1856668"/>
                <a:ext cx="1324118" cy="1347484"/>
              </a:xfrm>
              <a:custGeom>
                <a:avLst/>
                <a:gdLst>
                  <a:gd name="connsiteX0" fmla="*/ 715236 w 1260758"/>
                  <a:gd name="connsiteY0" fmla="*/ 0 h 1283004"/>
                  <a:gd name="connsiteX1" fmla="*/ 493589 w 1260758"/>
                  <a:gd name="connsiteY1" fmla="*/ 349203 h 1283004"/>
                  <a:gd name="connsiteX2" fmla="*/ 552943 w 1260758"/>
                  <a:gd name="connsiteY2" fmla="*/ 550547 h 1283004"/>
                  <a:gd name="connsiteX3" fmla="*/ 597118 w 1260758"/>
                  <a:gd name="connsiteY3" fmla="*/ 603072 h 1283004"/>
                  <a:gd name="connsiteX4" fmla="*/ 596138 w 1260758"/>
                  <a:gd name="connsiteY4" fmla="*/ 574717 h 1283004"/>
                  <a:gd name="connsiteX5" fmla="*/ 771523 w 1260758"/>
                  <a:gd name="connsiteY5" fmla="*/ 288839 h 1283004"/>
                  <a:gd name="connsiteX6" fmla="*/ 1260758 w 1260758"/>
                  <a:gd name="connsiteY6" fmla="*/ 425122 h 1283004"/>
                  <a:gd name="connsiteX7" fmla="*/ 848717 w 1260758"/>
                  <a:gd name="connsiteY7" fmla="*/ 422543 h 1283004"/>
                  <a:gd name="connsiteX8" fmla="*/ 699063 w 1260758"/>
                  <a:gd name="connsiteY8" fmla="*/ 573340 h 1283004"/>
                  <a:gd name="connsiteX9" fmla="*/ 669062 w 1260758"/>
                  <a:gd name="connsiteY9" fmla="*/ 646910 h 1283004"/>
                  <a:gd name="connsiteX10" fmla="*/ 677649 w 1260758"/>
                  <a:gd name="connsiteY10" fmla="*/ 714487 h 1283004"/>
                  <a:gd name="connsiteX11" fmla="*/ 849972 w 1260758"/>
                  <a:gd name="connsiteY11" fmla="*/ 941008 h 1283004"/>
                  <a:gd name="connsiteX12" fmla="*/ 1223639 w 1260758"/>
                  <a:gd name="connsiteY12" fmla="*/ 938669 h 1283004"/>
                  <a:gd name="connsiteX13" fmla="*/ 779967 w 1260758"/>
                  <a:gd name="connsiteY13" fmla="*/ 1062260 h 1283004"/>
                  <a:gd name="connsiteX14" fmla="*/ 624333 w 1260758"/>
                  <a:gd name="connsiteY14" fmla="*/ 834213 h 1283004"/>
                  <a:gd name="connsiteX15" fmla="*/ 623546 w 1260758"/>
                  <a:gd name="connsiteY15" fmla="*/ 773815 h 1283004"/>
                  <a:gd name="connsiteX16" fmla="*/ 598247 w 1260758"/>
                  <a:gd name="connsiteY16" fmla="*/ 785638 h 1283004"/>
                  <a:gd name="connsiteX17" fmla="*/ 503935 w 1260758"/>
                  <a:gd name="connsiteY17" fmla="*/ 860356 h 1283004"/>
                  <a:gd name="connsiteX18" fmla="*/ 364582 w 1260758"/>
                  <a:gd name="connsiteY18" fmla="*/ 1283004 h 1283004"/>
                  <a:gd name="connsiteX19" fmla="*/ 347305 w 1260758"/>
                  <a:gd name="connsiteY19" fmla="*/ 816990 h 1283004"/>
                  <a:gd name="connsiteX20" fmla="*/ 376121 w 1260758"/>
                  <a:gd name="connsiteY20" fmla="*/ 782580 h 1283004"/>
                  <a:gd name="connsiteX21" fmla="*/ 352502 w 1260758"/>
                  <a:gd name="connsiteY21" fmla="*/ 784727 h 1283004"/>
                  <a:gd name="connsiteX22" fmla="*/ 264993 w 1260758"/>
                  <a:gd name="connsiteY22" fmla="*/ 771985 h 1283004"/>
                  <a:gd name="connsiteX23" fmla="*/ 10568 w 1260758"/>
                  <a:gd name="connsiteY23" fmla="*/ 363727 h 1283004"/>
                  <a:gd name="connsiteX24" fmla="*/ 301190 w 1260758"/>
                  <a:gd name="connsiteY24" fmla="*/ 636899 h 1283004"/>
                  <a:gd name="connsiteX25" fmla="*/ 406661 w 1260758"/>
                  <a:gd name="connsiteY25" fmla="*/ 651651 h 1283004"/>
                  <a:gd name="connsiteX26" fmla="*/ 509656 w 1260758"/>
                  <a:gd name="connsiteY26" fmla="*/ 640582 h 1283004"/>
                  <a:gd name="connsiteX27" fmla="*/ 469729 w 1260758"/>
                  <a:gd name="connsiteY27" fmla="*/ 618664 h 1283004"/>
                  <a:gd name="connsiteX28" fmla="*/ 329274 w 1260758"/>
                  <a:gd name="connsiteY28" fmla="*/ 349202 h 1283004"/>
                  <a:gd name="connsiteX29" fmla="*/ 715236 w 1260758"/>
                  <a:gd name="connsiteY29" fmla="*/ 0 h 128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0758" h="1283004">
                    <a:moveTo>
                      <a:pt x="715236" y="0"/>
                    </a:moveTo>
                    <a:cubicBezTo>
                      <a:pt x="577983" y="72463"/>
                      <a:pt x="493590" y="205424"/>
                      <a:pt x="493589" y="349203"/>
                    </a:cubicBezTo>
                    <a:cubicBezTo>
                      <a:pt x="493590" y="421091"/>
                      <a:pt x="514688" y="490276"/>
                      <a:pt x="552943" y="550547"/>
                    </a:cubicBezTo>
                    <a:lnTo>
                      <a:pt x="597118" y="603072"/>
                    </a:lnTo>
                    <a:lnTo>
                      <a:pt x="596138" y="574717"/>
                    </a:lnTo>
                    <a:cubicBezTo>
                      <a:pt x="603241" y="459230"/>
                      <a:pt x="665238" y="350203"/>
                      <a:pt x="771523" y="288839"/>
                    </a:cubicBezTo>
                    <a:cubicBezTo>
                      <a:pt x="941579" y="190658"/>
                      <a:pt x="1160617" y="251673"/>
                      <a:pt x="1260758" y="425122"/>
                    </a:cubicBezTo>
                    <a:cubicBezTo>
                      <a:pt x="1132382" y="350330"/>
                      <a:pt x="975495" y="349347"/>
                      <a:pt x="848717" y="422543"/>
                    </a:cubicBezTo>
                    <a:cubicBezTo>
                      <a:pt x="785328" y="459141"/>
                      <a:pt x="734236" y="511529"/>
                      <a:pt x="699063" y="573340"/>
                    </a:cubicBezTo>
                    <a:lnTo>
                      <a:pt x="669062" y="646910"/>
                    </a:lnTo>
                    <a:lnTo>
                      <a:pt x="677649" y="714487"/>
                    </a:lnTo>
                    <a:cubicBezTo>
                      <a:pt x="702606" y="809220"/>
                      <a:pt x="763744" y="891224"/>
                      <a:pt x="849972" y="941008"/>
                    </a:cubicBezTo>
                    <a:cubicBezTo>
                      <a:pt x="964943" y="1007387"/>
                      <a:pt x="1107219" y="1006496"/>
                      <a:pt x="1223639" y="938669"/>
                    </a:cubicBezTo>
                    <a:cubicBezTo>
                      <a:pt x="1132825" y="1095965"/>
                      <a:pt x="934185" y="1151298"/>
                      <a:pt x="779967" y="1062260"/>
                    </a:cubicBezTo>
                    <a:cubicBezTo>
                      <a:pt x="693219" y="1012176"/>
                      <a:pt x="639005" y="927080"/>
                      <a:pt x="624333" y="834213"/>
                    </a:cubicBezTo>
                    <a:lnTo>
                      <a:pt x="623546" y="773815"/>
                    </a:lnTo>
                    <a:lnTo>
                      <a:pt x="598247" y="785638"/>
                    </a:lnTo>
                    <a:cubicBezTo>
                      <a:pt x="564609" y="806424"/>
                      <a:pt x="532859" y="831432"/>
                      <a:pt x="503935" y="860356"/>
                    </a:cubicBezTo>
                    <a:cubicBezTo>
                      <a:pt x="388238" y="976053"/>
                      <a:pt x="335178" y="1136978"/>
                      <a:pt x="364582" y="1283004"/>
                    </a:cubicBezTo>
                    <a:cubicBezTo>
                      <a:pt x="245385" y="1163807"/>
                      <a:pt x="242258" y="968037"/>
                      <a:pt x="347305" y="816990"/>
                    </a:cubicBezTo>
                    <a:lnTo>
                      <a:pt x="376121" y="782580"/>
                    </a:lnTo>
                    <a:lnTo>
                      <a:pt x="352502" y="784727"/>
                    </a:lnTo>
                    <a:cubicBezTo>
                      <a:pt x="323641" y="783982"/>
                      <a:pt x="294285" y="779833"/>
                      <a:pt x="264993" y="771985"/>
                    </a:cubicBezTo>
                    <a:cubicBezTo>
                      <a:pt x="77522" y="721752"/>
                      <a:pt x="-36388" y="538969"/>
                      <a:pt x="10568" y="363727"/>
                    </a:cubicBezTo>
                    <a:cubicBezTo>
                      <a:pt x="50772" y="495438"/>
                      <a:pt x="161429" y="599450"/>
                      <a:pt x="301190" y="636899"/>
                    </a:cubicBezTo>
                    <a:cubicBezTo>
                      <a:pt x="336129" y="646261"/>
                      <a:pt x="371574" y="651111"/>
                      <a:pt x="406661" y="651651"/>
                    </a:cubicBezTo>
                    <a:lnTo>
                      <a:pt x="509656" y="640582"/>
                    </a:lnTo>
                    <a:lnTo>
                      <a:pt x="469729" y="618664"/>
                    </a:lnTo>
                    <a:cubicBezTo>
                      <a:pt x="383950" y="554615"/>
                      <a:pt x="329275" y="457685"/>
                      <a:pt x="329274" y="349202"/>
                    </a:cubicBezTo>
                    <a:cubicBezTo>
                      <a:pt x="329275" y="156343"/>
                      <a:pt x="502076" y="0"/>
                      <a:pt x="7152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5" name="グループ化 1384"/>
              <p:cNvGrpSpPr/>
              <p:nvPr/>
            </p:nvGrpSpPr>
            <p:grpSpPr>
              <a:xfrm>
                <a:off x="4114027" y="1422885"/>
                <a:ext cx="1702437" cy="986160"/>
                <a:chOff x="4114027" y="1422885"/>
                <a:chExt cx="1702437" cy="986160"/>
              </a:xfrm>
            </p:grpSpPr>
            <p:sp>
              <p:nvSpPr>
                <p:cNvPr id="1395" name="円/楕円 1394"/>
                <p:cNvSpPr/>
                <p:nvPr/>
              </p:nvSpPr>
              <p:spPr>
                <a:xfrm>
                  <a:off x="4562030" y="1422885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6" name="円/楕円 1395"/>
                <p:cNvSpPr/>
                <p:nvPr/>
              </p:nvSpPr>
              <p:spPr>
                <a:xfrm>
                  <a:off x="5374830" y="1505753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7" name="円/楕円 1396"/>
                <p:cNvSpPr/>
                <p:nvPr/>
              </p:nvSpPr>
              <p:spPr>
                <a:xfrm>
                  <a:off x="5650727" y="2078208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8" name="円/楕円 1397"/>
                <p:cNvSpPr/>
                <p:nvPr/>
              </p:nvSpPr>
              <p:spPr>
                <a:xfrm>
                  <a:off x="5257027" y="2291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9" name="円/楕円 1398"/>
                <p:cNvSpPr/>
                <p:nvPr/>
              </p:nvSpPr>
              <p:spPr>
                <a:xfrm>
                  <a:off x="5079227" y="1783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0" name="円/楕円 1399"/>
                <p:cNvSpPr/>
                <p:nvPr/>
              </p:nvSpPr>
              <p:spPr>
                <a:xfrm>
                  <a:off x="4761727" y="20118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1" name="円/楕円 1400"/>
                <p:cNvSpPr/>
                <p:nvPr/>
              </p:nvSpPr>
              <p:spPr>
                <a:xfrm>
                  <a:off x="4355327" y="18086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2" name="円/楕円 1401"/>
                <p:cNvSpPr/>
                <p:nvPr/>
              </p:nvSpPr>
              <p:spPr>
                <a:xfrm>
                  <a:off x="4114027" y="15927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6" name="グループ化 1385"/>
              <p:cNvGrpSpPr/>
              <p:nvPr/>
            </p:nvGrpSpPr>
            <p:grpSpPr>
              <a:xfrm flipH="1">
                <a:off x="-495809" y="1422885"/>
                <a:ext cx="1702437" cy="986160"/>
                <a:chOff x="4114027" y="1422885"/>
                <a:chExt cx="1702437" cy="986160"/>
              </a:xfrm>
            </p:grpSpPr>
            <p:sp>
              <p:nvSpPr>
                <p:cNvPr id="1387" name="円/楕円 1386"/>
                <p:cNvSpPr/>
                <p:nvPr/>
              </p:nvSpPr>
              <p:spPr>
                <a:xfrm>
                  <a:off x="4562030" y="1422885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8" name="円/楕円 1387"/>
                <p:cNvSpPr/>
                <p:nvPr/>
              </p:nvSpPr>
              <p:spPr>
                <a:xfrm>
                  <a:off x="5374830" y="1505753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9" name="円/楕円 1388"/>
                <p:cNvSpPr/>
                <p:nvPr/>
              </p:nvSpPr>
              <p:spPr>
                <a:xfrm>
                  <a:off x="5650727" y="2078208"/>
                  <a:ext cx="165737" cy="16573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0" name="円/楕円 1389"/>
                <p:cNvSpPr/>
                <p:nvPr/>
              </p:nvSpPr>
              <p:spPr>
                <a:xfrm>
                  <a:off x="5257027" y="2291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1" name="円/楕円 1390"/>
                <p:cNvSpPr/>
                <p:nvPr/>
              </p:nvSpPr>
              <p:spPr>
                <a:xfrm>
                  <a:off x="5079227" y="17832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2" name="円/楕円 1391"/>
                <p:cNvSpPr/>
                <p:nvPr/>
              </p:nvSpPr>
              <p:spPr>
                <a:xfrm>
                  <a:off x="4761727" y="20118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3" name="円/楕円 1392"/>
                <p:cNvSpPr/>
                <p:nvPr/>
              </p:nvSpPr>
              <p:spPr>
                <a:xfrm>
                  <a:off x="4355327" y="18086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4" name="円/楕円 1393"/>
                <p:cNvSpPr/>
                <p:nvPr/>
              </p:nvSpPr>
              <p:spPr>
                <a:xfrm>
                  <a:off x="4114027" y="1592742"/>
                  <a:ext cx="117803" cy="11780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07" name="正方形/長方形 1406"/>
            <p:cNvSpPr/>
            <p:nvPr/>
          </p:nvSpPr>
          <p:spPr bwMode="auto">
            <a:xfrm>
              <a:off x="6819969" y="5805478"/>
              <a:ext cx="45719" cy="388952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394308" y="4901299"/>
            <a:ext cx="1651047" cy="1457498"/>
            <a:chOff x="394308" y="4901299"/>
            <a:chExt cx="1651047" cy="1457498"/>
          </a:xfrm>
        </p:grpSpPr>
        <p:grpSp>
          <p:nvGrpSpPr>
            <p:cNvPr id="1298" name="グループ化 1297"/>
            <p:cNvGrpSpPr/>
            <p:nvPr/>
          </p:nvGrpSpPr>
          <p:grpSpPr>
            <a:xfrm>
              <a:off x="394308" y="4901299"/>
              <a:ext cx="1651047" cy="1457498"/>
              <a:chOff x="572561" y="2323392"/>
              <a:chExt cx="3898186" cy="2736288"/>
            </a:xfrm>
          </p:grpSpPr>
          <p:grpSp>
            <p:nvGrpSpPr>
              <p:cNvPr id="1299" name="グループ化 1298"/>
              <p:cNvGrpSpPr/>
              <p:nvPr/>
            </p:nvGrpSpPr>
            <p:grpSpPr>
              <a:xfrm>
                <a:off x="572561" y="2323392"/>
                <a:ext cx="3898186" cy="1443856"/>
                <a:chOff x="572561" y="2323392"/>
                <a:chExt cx="3898186" cy="1443856"/>
              </a:xfrm>
              <a:solidFill>
                <a:srgbClr val="FF3300"/>
              </a:solidFill>
            </p:grpSpPr>
            <p:grpSp>
              <p:nvGrpSpPr>
                <p:cNvPr id="1301" name="グループ化 1300"/>
                <p:cNvGrpSpPr/>
                <p:nvPr/>
              </p:nvGrpSpPr>
              <p:grpSpPr>
                <a:xfrm>
                  <a:off x="572561" y="2323871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1319" name="グループ化 1318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1329" name="グループ化 1328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1333" name="月 1332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34" name="円/楕円 1333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330" name="グループ化 1329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1331" name="月 1330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32" name="円/楕円 1331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20" name="グループ化 1319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1327" name="月 1326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8" name="円/楕円 1327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21" name="グループ化 1320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1325" name="月 1324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6" name="円/楕円 1325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22" name="月 1321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3" name="月 1322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4" name="月 1323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02" name="グループ化 1301"/>
                <p:cNvGrpSpPr/>
                <p:nvPr/>
              </p:nvGrpSpPr>
              <p:grpSpPr>
                <a:xfrm flipH="1">
                  <a:off x="2498448" y="2323392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1303" name="グループ化 1302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1313" name="グループ化 1312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1317" name="月 1316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18" name="円/楕円 1317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314" name="グループ化 1313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1315" name="月 1314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16" name="円/楕円 1315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04" name="グループ化 1303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1311" name="月 1310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2" name="円/楕円 1311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05" name="グループ化 1304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1309" name="月 1308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0" name="円/楕円 1309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06" name="月 1305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7" name="月 1306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8" name="月 1307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00" name="月 1299"/>
              <p:cNvSpPr/>
              <p:nvPr/>
            </p:nvSpPr>
            <p:spPr>
              <a:xfrm>
                <a:off x="2371292" y="3048000"/>
                <a:ext cx="217034" cy="2011680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9" name="グループ化 1408"/>
            <p:cNvGrpSpPr/>
            <p:nvPr/>
          </p:nvGrpSpPr>
          <p:grpSpPr>
            <a:xfrm>
              <a:off x="592872" y="4978672"/>
              <a:ext cx="1286458" cy="599248"/>
              <a:chOff x="572561" y="2323392"/>
              <a:chExt cx="3898186" cy="1443856"/>
            </a:xfrm>
            <a:solidFill>
              <a:srgbClr val="C00000"/>
            </a:solidFill>
          </p:grpSpPr>
          <p:grpSp>
            <p:nvGrpSpPr>
              <p:cNvPr id="1411" name="グループ化 1410"/>
              <p:cNvGrpSpPr/>
              <p:nvPr/>
            </p:nvGrpSpPr>
            <p:grpSpPr>
              <a:xfrm>
                <a:off x="572561" y="2323871"/>
                <a:ext cx="1972299" cy="1443377"/>
                <a:chOff x="572561" y="2323871"/>
                <a:chExt cx="1972299" cy="1443377"/>
              </a:xfrm>
              <a:grpFill/>
            </p:grpSpPr>
            <p:grpSp>
              <p:nvGrpSpPr>
                <p:cNvPr id="1429" name="グループ化 1428"/>
                <p:cNvGrpSpPr/>
                <p:nvPr/>
              </p:nvGrpSpPr>
              <p:grpSpPr>
                <a:xfrm>
                  <a:off x="572561" y="2877660"/>
                  <a:ext cx="1972299" cy="889588"/>
                  <a:chOff x="572561" y="2877660"/>
                  <a:chExt cx="1972299" cy="889588"/>
                </a:xfrm>
                <a:grpFill/>
              </p:grpSpPr>
              <p:grpSp>
                <p:nvGrpSpPr>
                  <p:cNvPr id="1439" name="グループ化 1438"/>
                  <p:cNvGrpSpPr/>
                  <p:nvPr/>
                </p:nvGrpSpPr>
                <p:grpSpPr>
                  <a:xfrm rot="21338360">
                    <a:off x="653542" y="3106528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1443" name="月 1442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4" name="円/楕円 1443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40" name="グループ化 1439"/>
                  <p:cNvGrpSpPr/>
                  <p:nvPr/>
                </p:nvGrpSpPr>
                <p:grpSpPr>
                  <a:xfrm rot="644683">
                    <a:off x="572561" y="2877660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1441" name="月 1440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2" name="円/楕円 1441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30" name="グループ化 1429"/>
                <p:cNvGrpSpPr/>
                <p:nvPr/>
              </p:nvGrpSpPr>
              <p:grpSpPr>
                <a:xfrm rot="364413">
                  <a:off x="1011873" y="2710327"/>
                  <a:ext cx="1434149" cy="825007"/>
                  <a:chOff x="790891" y="2877680"/>
                  <a:chExt cx="1819001" cy="825007"/>
                </a:xfrm>
                <a:grpFill/>
              </p:grpSpPr>
              <p:sp>
                <p:nvSpPr>
                  <p:cNvPr id="1437" name="月 1436"/>
                  <p:cNvSpPr/>
                  <p:nvPr/>
                </p:nvSpPr>
                <p:spPr>
                  <a:xfrm rot="16844683">
                    <a:off x="1428378" y="2521173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8" name="円/楕円 1437"/>
                  <p:cNvSpPr/>
                  <p:nvPr/>
                </p:nvSpPr>
                <p:spPr>
                  <a:xfrm rot="21074680">
                    <a:off x="790891" y="2877680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1" name="グループ化 1430"/>
                <p:cNvGrpSpPr/>
                <p:nvPr/>
              </p:nvGrpSpPr>
              <p:grpSpPr>
                <a:xfrm rot="1501103">
                  <a:off x="647495" y="2764758"/>
                  <a:ext cx="1812061" cy="585959"/>
                  <a:chOff x="778209" y="3295961"/>
                  <a:chExt cx="1920988" cy="618550"/>
                </a:xfrm>
                <a:grpFill/>
              </p:grpSpPr>
              <p:sp>
                <p:nvSpPr>
                  <p:cNvPr id="1435" name="月 1434"/>
                  <p:cNvSpPr/>
                  <p:nvPr/>
                </p:nvSpPr>
                <p:spPr>
                  <a:xfrm rot="15938360">
                    <a:off x="1517683" y="2732997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6" name="円/楕円 1435"/>
                  <p:cNvSpPr/>
                  <p:nvPr/>
                </p:nvSpPr>
                <p:spPr>
                  <a:xfrm rot="20168357">
                    <a:off x="778209" y="3295961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32" name="月 1431"/>
                <p:cNvSpPr/>
                <p:nvPr/>
              </p:nvSpPr>
              <p:spPr>
                <a:xfrm rot="19800000">
                  <a:off x="1581759" y="2323871"/>
                  <a:ext cx="653596" cy="1017797"/>
                </a:xfrm>
                <a:prstGeom prst="moon">
                  <a:avLst>
                    <a:gd name="adj" fmla="val 2184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3" name="月 1432"/>
                <p:cNvSpPr/>
                <p:nvPr/>
              </p:nvSpPr>
              <p:spPr>
                <a:xfrm rot="18000000">
                  <a:off x="1427030" y="2487324"/>
                  <a:ext cx="692648" cy="1231586"/>
                </a:xfrm>
                <a:prstGeom prst="moon">
                  <a:avLst>
                    <a:gd name="adj" fmla="val 24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4" name="月 1433"/>
                <p:cNvSpPr/>
                <p:nvPr/>
              </p:nvSpPr>
              <p:spPr>
                <a:xfrm rot="20700000">
                  <a:off x="1890909" y="2324309"/>
                  <a:ext cx="471850" cy="838008"/>
                </a:xfrm>
                <a:prstGeom prst="moon">
                  <a:avLst>
                    <a:gd name="adj" fmla="val 1881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2" name="グループ化 1411"/>
              <p:cNvGrpSpPr/>
              <p:nvPr/>
            </p:nvGrpSpPr>
            <p:grpSpPr>
              <a:xfrm flipH="1">
                <a:off x="2498448" y="2323392"/>
                <a:ext cx="1972299" cy="1443377"/>
                <a:chOff x="572561" y="2323871"/>
                <a:chExt cx="1972299" cy="1443377"/>
              </a:xfrm>
              <a:grpFill/>
            </p:grpSpPr>
            <p:grpSp>
              <p:nvGrpSpPr>
                <p:cNvPr id="1413" name="グループ化 1412"/>
                <p:cNvGrpSpPr/>
                <p:nvPr/>
              </p:nvGrpSpPr>
              <p:grpSpPr>
                <a:xfrm>
                  <a:off x="572561" y="2877660"/>
                  <a:ext cx="1972299" cy="889588"/>
                  <a:chOff x="572561" y="2877660"/>
                  <a:chExt cx="1972299" cy="889588"/>
                </a:xfrm>
                <a:grpFill/>
              </p:grpSpPr>
              <p:grpSp>
                <p:nvGrpSpPr>
                  <p:cNvPr id="1423" name="グループ化 1422"/>
                  <p:cNvGrpSpPr/>
                  <p:nvPr/>
                </p:nvGrpSpPr>
                <p:grpSpPr>
                  <a:xfrm rot="21338360">
                    <a:off x="653542" y="3106528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1427" name="月 1426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8" name="円/楕円 1427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24" name="グループ化 1423"/>
                  <p:cNvGrpSpPr/>
                  <p:nvPr/>
                </p:nvGrpSpPr>
                <p:grpSpPr>
                  <a:xfrm rot="644683">
                    <a:off x="572561" y="2877660"/>
                    <a:ext cx="1891318" cy="660720"/>
                    <a:chOff x="617569" y="3078523"/>
                    <a:chExt cx="1891318" cy="660720"/>
                  </a:xfrm>
                  <a:grpFill/>
                </p:grpSpPr>
                <p:sp>
                  <p:nvSpPr>
                    <p:cNvPr id="1425" name="月 1424"/>
                    <p:cNvSpPr/>
                    <p:nvPr/>
                  </p:nvSpPr>
                  <p:spPr>
                    <a:xfrm rot="16200000">
                      <a:off x="1327373" y="2557729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6" name="円/楕円 1425"/>
                    <p:cNvSpPr/>
                    <p:nvPr/>
                  </p:nvSpPr>
                  <p:spPr>
                    <a:xfrm rot="20429997">
                      <a:off x="617569" y="3078523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14" name="グループ化 1413"/>
                <p:cNvGrpSpPr/>
                <p:nvPr/>
              </p:nvGrpSpPr>
              <p:grpSpPr>
                <a:xfrm rot="364413">
                  <a:off x="1011873" y="2710327"/>
                  <a:ext cx="1434149" cy="825007"/>
                  <a:chOff x="790891" y="2877680"/>
                  <a:chExt cx="1819001" cy="825007"/>
                </a:xfrm>
                <a:grpFill/>
              </p:grpSpPr>
              <p:sp>
                <p:nvSpPr>
                  <p:cNvPr id="1421" name="月 1420"/>
                  <p:cNvSpPr/>
                  <p:nvPr/>
                </p:nvSpPr>
                <p:spPr>
                  <a:xfrm rot="16844683">
                    <a:off x="1428378" y="2521173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2" name="円/楕円 1421"/>
                  <p:cNvSpPr/>
                  <p:nvPr/>
                </p:nvSpPr>
                <p:spPr>
                  <a:xfrm rot="21074680">
                    <a:off x="790891" y="2877680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5" name="グループ化 1414"/>
                <p:cNvGrpSpPr/>
                <p:nvPr/>
              </p:nvGrpSpPr>
              <p:grpSpPr>
                <a:xfrm rot="1501103">
                  <a:off x="647495" y="2764758"/>
                  <a:ext cx="1812061" cy="585959"/>
                  <a:chOff x="778209" y="3295961"/>
                  <a:chExt cx="1920988" cy="618550"/>
                </a:xfrm>
                <a:grpFill/>
              </p:grpSpPr>
              <p:sp>
                <p:nvSpPr>
                  <p:cNvPr id="1419" name="月 1418"/>
                  <p:cNvSpPr/>
                  <p:nvPr/>
                </p:nvSpPr>
                <p:spPr>
                  <a:xfrm rot="15938360">
                    <a:off x="1517683" y="2732997"/>
                    <a:ext cx="604711" cy="1758317"/>
                  </a:xfrm>
                  <a:prstGeom prst="moon">
                    <a:avLst>
                      <a:gd name="adj" fmla="val 7772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0" name="円/楕円 1419"/>
                  <p:cNvSpPr/>
                  <p:nvPr/>
                </p:nvSpPr>
                <p:spPr>
                  <a:xfrm rot="20168357">
                    <a:off x="778209" y="3295961"/>
                    <a:ext cx="205036" cy="1120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6" name="月 1415"/>
                <p:cNvSpPr/>
                <p:nvPr/>
              </p:nvSpPr>
              <p:spPr>
                <a:xfrm rot="19800000">
                  <a:off x="1581759" y="2323871"/>
                  <a:ext cx="653596" cy="1017797"/>
                </a:xfrm>
                <a:prstGeom prst="moon">
                  <a:avLst>
                    <a:gd name="adj" fmla="val 2184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月 1416"/>
                <p:cNvSpPr/>
                <p:nvPr/>
              </p:nvSpPr>
              <p:spPr>
                <a:xfrm rot="18000000">
                  <a:off x="1427030" y="2487324"/>
                  <a:ext cx="692648" cy="1231586"/>
                </a:xfrm>
                <a:prstGeom prst="moon">
                  <a:avLst>
                    <a:gd name="adj" fmla="val 24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8" name="月 1417"/>
                <p:cNvSpPr/>
                <p:nvPr/>
              </p:nvSpPr>
              <p:spPr>
                <a:xfrm rot="20700000">
                  <a:off x="1890909" y="2324309"/>
                  <a:ext cx="471850" cy="838008"/>
                </a:xfrm>
                <a:prstGeom prst="moon">
                  <a:avLst>
                    <a:gd name="adj" fmla="val 1881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" name="グループ化 1258"/>
          <p:cNvGrpSpPr/>
          <p:nvPr/>
        </p:nvGrpSpPr>
        <p:grpSpPr>
          <a:xfrm>
            <a:off x="401740" y="920891"/>
            <a:ext cx="1536607" cy="1542219"/>
            <a:chOff x="401740" y="920891"/>
            <a:chExt cx="1536607" cy="1542219"/>
          </a:xfrm>
        </p:grpSpPr>
        <p:grpSp>
          <p:nvGrpSpPr>
            <p:cNvPr id="455" name="グループ化 454"/>
            <p:cNvGrpSpPr/>
            <p:nvPr/>
          </p:nvGrpSpPr>
          <p:grpSpPr>
            <a:xfrm>
              <a:off x="879399" y="920891"/>
              <a:ext cx="914600" cy="852589"/>
              <a:chOff x="420435" y="944477"/>
              <a:chExt cx="1598790" cy="1490390"/>
            </a:xfrm>
          </p:grpSpPr>
          <p:sp>
            <p:nvSpPr>
              <p:cNvPr id="419" name="月 418"/>
              <p:cNvSpPr/>
              <p:nvPr/>
            </p:nvSpPr>
            <p:spPr>
              <a:xfrm>
                <a:off x="1156147" y="1363335"/>
                <a:ext cx="91923" cy="1071532"/>
              </a:xfrm>
              <a:prstGeom prst="moon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/>
              <p:cNvSpPr/>
              <p:nvPr/>
            </p:nvSpPr>
            <p:spPr bwMode="auto">
              <a:xfrm>
                <a:off x="420435" y="944477"/>
                <a:ext cx="1598790" cy="800582"/>
              </a:xfrm>
              <a:custGeom>
                <a:avLst/>
                <a:gdLst/>
                <a:ahLst/>
                <a:cxnLst/>
                <a:rect l="l" t="t" r="r" b="b"/>
                <a:pathLst>
                  <a:path w="1598790" h="800582">
                    <a:moveTo>
                      <a:pt x="750895" y="489787"/>
                    </a:moveTo>
                    <a:lnTo>
                      <a:pt x="750267" y="489961"/>
                    </a:lnTo>
                    <a:lnTo>
                      <a:pt x="749346" y="490970"/>
                    </a:lnTo>
                    <a:cubicBezTo>
                      <a:pt x="750020" y="490724"/>
                      <a:pt x="750458" y="490256"/>
                      <a:pt x="750895" y="489787"/>
                    </a:cubicBezTo>
                    <a:close/>
                    <a:moveTo>
                      <a:pt x="847990" y="489576"/>
                    </a:moveTo>
                    <a:lnTo>
                      <a:pt x="849353" y="490616"/>
                    </a:lnTo>
                    <a:lnTo>
                      <a:pt x="848542" y="489728"/>
                    </a:lnTo>
                    <a:cubicBezTo>
                      <a:pt x="848347" y="489708"/>
                      <a:pt x="848168" y="489641"/>
                      <a:pt x="847990" y="489576"/>
                    </a:cubicBezTo>
                    <a:close/>
                    <a:moveTo>
                      <a:pt x="774525" y="479087"/>
                    </a:moveTo>
                    <a:lnTo>
                      <a:pt x="766814" y="482578"/>
                    </a:lnTo>
                    <a:cubicBezTo>
                      <a:pt x="741413" y="518667"/>
                      <a:pt x="707522" y="547889"/>
                      <a:pt x="667592" y="568157"/>
                    </a:cubicBezTo>
                    <a:cubicBezTo>
                      <a:pt x="576138" y="635613"/>
                      <a:pt x="470859" y="654528"/>
                      <a:pt x="390222" y="607972"/>
                    </a:cubicBezTo>
                    <a:lnTo>
                      <a:pt x="350559" y="576855"/>
                    </a:lnTo>
                    <a:cubicBezTo>
                      <a:pt x="325757" y="568176"/>
                      <a:pt x="303220" y="555845"/>
                      <a:pt x="282945" y="541053"/>
                    </a:cubicBezTo>
                    <a:cubicBezTo>
                      <a:pt x="317364" y="591784"/>
                      <a:pt x="367470" y="629983"/>
                      <a:pt x="428162" y="648329"/>
                    </a:cubicBezTo>
                    <a:cubicBezTo>
                      <a:pt x="460470" y="658094"/>
                      <a:pt x="493396" y="661514"/>
                      <a:pt x="525677" y="658217"/>
                    </a:cubicBezTo>
                    <a:cubicBezTo>
                      <a:pt x="637552" y="639284"/>
                      <a:pt x="732256" y="574248"/>
                      <a:pt x="774525" y="479087"/>
                    </a:cubicBezTo>
                    <a:close/>
                    <a:moveTo>
                      <a:pt x="824266" y="478832"/>
                    </a:moveTo>
                    <a:cubicBezTo>
                      <a:pt x="866535" y="573992"/>
                      <a:pt x="961239" y="639028"/>
                      <a:pt x="1073114" y="657962"/>
                    </a:cubicBezTo>
                    <a:cubicBezTo>
                      <a:pt x="1105395" y="661259"/>
                      <a:pt x="1138321" y="657839"/>
                      <a:pt x="1170628" y="648074"/>
                    </a:cubicBezTo>
                    <a:cubicBezTo>
                      <a:pt x="1231321" y="629728"/>
                      <a:pt x="1281427" y="591529"/>
                      <a:pt x="1315845" y="540798"/>
                    </a:cubicBezTo>
                    <a:lnTo>
                      <a:pt x="1248229" y="576602"/>
                    </a:lnTo>
                    <a:lnTo>
                      <a:pt x="1208568" y="607717"/>
                    </a:lnTo>
                    <a:cubicBezTo>
                      <a:pt x="1127937" y="654270"/>
                      <a:pt x="1022667" y="635360"/>
                      <a:pt x="931216" y="567917"/>
                    </a:cubicBezTo>
                    <a:cubicBezTo>
                      <a:pt x="891272" y="547647"/>
                      <a:pt x="857368" y="518417"/>
                      <a:pt x="831964" y="482318"/>
                    </a:cubicBezTo>
                    <a:close/>
                    <a:moveTo>
                      <a:pt x="783652" y="446703"/>
                    </a:moveTo>
                    <a:lnTo>
                      <a:pt x="781517" y="447026"/>
                    </a:lnTo>
                    <a:lnTo>
                      <a:pt x="761836" y="476119"/>
                    </a:lnTo>
                    <a:cubicBezTo>
                      <a:pt x="762729" y="476344"/>
                      <a:pt x="763555" y="476194"/>
                      <a:pt x="764382" y="476040"/>
                    </a:cubicBezTo>
                    <a:close/>
                    <a:moveTo>
                      <a:pt x="815119" y="446446"/>
                    </a:moveTo>
                    <a:cubicBezTo>
                      <a:pt x="819750" y="457491"/>
                      <a:pt x="826740" y="466932"/>
                      <a:pt x="834396" y="475781"/>
                    </a:cubicBezTo>
                    <a:lnTo>
                      <a:pt x="836951" y="475862"/>
                    </a:lnTo>
                    <a:lnTo>
                      <a:pt x="817272" y="446770"/>
                    </a:lnTo>
                    <a:close/>
                    <a:moveTo>
                      <a:pt x="799481" y="420469"/>
                    </a:moveTo>
                    <a:lnTo>
                      <a:pt x="782451" y="445645"/>
                    </a:lnTo>
                    <a:lnTo>
                      <a:pt x="784169" y="445917"/>
                    </a:lnTo>
                    <a:lnTo>
                      <a:pt x="799419" y="422700"/>
                    </a:lnTo>
                    <a:lnTo>
                      <a:pt x="798983" y="421854"/>
                    </a:lnTo>
                    <a:lnTo>
                      <a:pt x="799469" y="422625"/>
                    </a:lnTo>
                    <a:cubicBezTo>
                      <a:pt x="799629" y="422475"/>
                      <a:pt x="799718" y="422292"/>
                      <a:pt x="799808" y="422109"/>
                    </a:cubicBezTo>
                    <a:lnTo>
                      <a:pt x="799509" y="422689"/>
                    </a:lnTo>
                    <a:lnTo>
                      <a:pt x="814605" y="445665"/>
                    </a:lnTo>
                    <a:lnTo>
                      <a:pt x="816339" y="445390"/>
                    </a:lnTo>
                    <a:close/>
                    <a:moveTo>
                      <a:pt x="214381" y="211581"/>
                    </a:moveTo>
                    <a:cubicBezTo>
                      <a:pt x="233267" y="210696"/>
                      <a:pt x="249202" y="223321"/>
                      <a:pt x="249974" y="239780"/>
                    </a:cubicBezTo>
                    <a:cubicBezTo>
                      <a:pt x="250744" y="256239"/>
                      <a:pt x="236059" y="270299"/>
                      <a:pt x="217172" y="271183"/>
                    </a:cubicBezTo>
                    <a:cubicBezTo>
                      <a:pt x="198286" y="272068"/>
                      <a:pt x="182351" y="259443"/>
                      <a:pt x="181580" y="242984"/>
                    </a:cubicBezTo>
                    <a:cubicBezTo>
                      <a:pt x="180810" y="226525"/>
                      <a:pt x="195495" y="212466"/>
                      <a:pt x="214381" y="211581"/>
                    </a:cubicBezTo>
                    <a:close/>
                    <a:moveTo>
                      <a:pt x="1384410" y="211326"/>
                    </a:moveTo>
                    <a:cubicBezTo>
                      <a:pt x="1403296" y="212210"/>
                      <a:pt x="1417982" y="226270"/>
                      <a:pt x="1417211" y="242729"/>
                    </a:cubicBezTo>
                    <a:cubicBezTo>
                      <a:pt x="1416439" y="259188"/>
                      <a:pt x="1400504" y="271813"/>
                      <a:pt x="1381618" y="270928"/>
                    </a:cubicBezTo>
                    <a:cubicBezTo>
                      <a:pt x="1362732" y="270044"/>
                      <a:pt x="1348047" y="255984"/>
                      <a:pt x="1348817" y="239526"/>
                    </a:cubicBezTo>
                    <a:cubicBezTo>
                      <a:pt x="1349588" y="223066"/>
                      <a:pt x="1365523" y="210441"/>
                      <a:pt x="1384410" y="211326"/>
                    </a:cubicBezTo>
                    <a:close/>
                    <a:moveTo>
                      <a:pt x="1074733" y="0"/>
                    </a:moveTo>
                    <a:cubicBezTo>
                      <a:pt x="1207137" y="76443"/>
                      <a:pt x="1253791" y="243514"/>
                      <a:pt x="1178938" y="373164"/>
                    </a:cubicBezTo>
                    <a:cubicBezTo>
                      <a:pt x="1120682" y="474066"/>
                      <a:pt x="1006002" y="522564"/>
                      <a:pt x="895753" y="502609"/>
                    </a:cubicBezTo>
                    <a:cubicBezTo>
                      <a:pt x="987065" y="561773"/>
                      <a:pt x="1087021" y="573872"/>
                      <a:pt x="1163526" y="529702"/>
                    </a:cubicBezTo>
                    <a:cubicBezTo>
                      <a:pt x="1268520" y="469083"/>
                      <a:pt x="1303818" y="317223"/>
                      <a:pt x="1249969" y="157796"/>
                    </a:cubicBezTo>
                    <a:cubicBezTo>
                      <a:pt x="1327759" y="292532"/>
                      <a:pt x="1335347" y="441827"/>
                      <a:pt x="1278485" y="536620"/>
                    </a:cubicBezTo>
                    <a:cubicBezTo>
                      <a:pt x="1302348" y="524489"/>
                      <a:pt x="1323974" y="509510"/>
                      <a:pt x="1343501" y="492797"/>
                    </a:cubicBezTo>
                    <a:cubicBezTo>
                      <a:pt x="1373632" y="429949"/>
                      <a:pt x="1382673" y="354736"/>
                      <a:pt x="1365698" y="278769"/>
                    </a:cubicBezTo>
                    <a:cubicBezTo>
                      <a:pt x="1385393" y="343927"/>
                      <a:pt x="1385240" y="409933"/>
                      <a:pt x="1367843" y="468857"/>
                    </a:cubicBezTo>
                    <a:cubicBezTo>
                      <a:pt x="1444684" y="392658"/>
                      <a:pt x="1481357" y="288441"/>
                      <a:pt x="1458132" y="189044"/>
                    </a:cubicBezTo>
                    <a:cubicBezTo>
                      <a:pt x="1439396" y="188446"/>
                      <a:pt x="1425336" y="177401"/>
                      <a:pt x="1425062" y="163846"/>
                    </a:cubicBezTo>
                    <a:cubicBezTo>
                      <a:pt x="1424747" y="148241"/>
                      <a:pt x="1442826" y="135220"/>
                      <a:pt x="1465442" y="134763"/>
                    </a:cubicBezTo>
                    <a:cubicBezTo>
                      <a:pt x="1488058" y="134306"/>
                      <a:pt x="1506649" y="146586"/>
                      <a:pt x="1506963" y="162191"/>
                    </a:cubicBezTo>
                    <a:cubicBezTo>
                      <a:pt x="1507279" y="177797"/>
                      <a:pt x="1489200" y="190819"/>
                      <a:pt x="1466584" y="191276"/>
                    </a:cubicBezTo>
                    <a:cubicBezTo>
                      <a:pt x="1464550" y="191316"/>
                      <a:pt x="1462548" y="191254"/>
                      <a:pt x="1460700" y="189721"/>
                    </a:cubicBezTo>
                    <a:cubicBezTo>
                      <a:pt x="1497334" y="304951"/>
                      <a:pt x="1450969" y="431536"/>
                      <a:pt x="1351266" y="515299"/>
                    </a:cubicBezTo>
                    <a:cubicBezTo>
                      <a:pt x="1322825" y="579515"/>
                      <a:pt x="1272992" y="631392"/>
                      <a:pt x="1208037" y="659152"/>
                    </a:cubicBezTo>
                    <a:cubicBezTo>
                      <a:pt x="1213741" y="659374"/>
                      <a:pt x="1219298" y="658432"/>
                      <a:pt x="1224861" y="657376"/>
                    </a:cubicBezTo>
                    <a:cubicBezTo>
                      <a:pt x="1407247" y="622766"/>
                      <a:pt x="1538564" y="478151"/>
                      <a:pt x="1534956" y="319279"/>
                    </a:cubicBezTo>
                    <a:cubicBezTo>
                      <a:pt x="1515538" y="315235"/>
                      <a:pt x="1502901" y="301204"/>
                      <a:pt x="1505076" y="287079"/>
                    </a:cubicBezTo>
                    <a:cubicBezTo>
                      <a:pt x="1507584" y="270794"/>
                      <a:pt x="1528831" y="260552"/>
                      <a:pt x="1552533" y="264203"/>
                    </a:cubicBezTo>
                    <a:cubicBezTo>
                      <a:pt x="1576235" y="267853"/>
                      <a:pt x="1593415" y="284013"/>
                      <a:pt x="1590907" y="300298"/>
                    </a:cubicBezTo>
                    <a:cubicBezTo>
                      <a:pt x="1588399" y="316583"/>
                      <a:pt x="1567152" y="326825"/>
                      <a:pt x="1543451" y="323175"/>
                    </a:cubicBezTo>
                    <a:cubicBezTo>
                      <a:pt x="1541110" y="322815"/>
                      <a:pt x="1538834" y="322332"/>
                      <a:pt x="1537039" y="320234"/>
                    </a:cubicBezTo>
                    <a:cubicBezTo>
                      <a:pt x="1555813" y="486393"/>
                      <a:pt x="1422328" y="645385"/>
                      <a:pt x="1229527" y="681972"/>
                    </a:cubicBezTo>
                    <a:cubicBezTo>
                      <a:pt x="1174862" y="692345"/>
                      <a:pt x="1121028" y="691815"/>
                      <a:pt x="1071087" y="681216"/>
                    </a:cubicBezTo>
                    <a:cubicBezTo>
                      <a:pt x="987558" y="673278"/>
                      <a:pt x="909110" y="626549"/>
                      <a:pt x="856644" y="553606"/>
                    </a:cubicBezTo>
                    <a:cubicBezTo>
                      <a:pt x="855047" y="551710"/>
                      <a:pt x="853580" y="549716"/>
                      <a:pt x="852639" y="547346"/>
                    </a:cubicBezTo>
                    <a:cubicBezTo>
                      <a:pt x="840952" y="532652"/>
                      <a:pt x="831332" y="516195"/>
                      <a:pt x="823808" y="498372"/>
                    </a:cubicBezTo>
                    <a:cubicBezTo>
                      <a:pt x="823211" y="497381"/>
                      <a:pt x="822744" y="496331"/>
                      <a:pt x="822513" y="495178"/>
                    </a:cubicBezTo>
                    <a:lnTo>
                      <a:pt x="814002" y="474184"/>
                    </a:lnTo>
                    <a:lnTo>
                      <a:pt x="804418" y="469844"/>
                    </a:lnTo>
                    <a:cubicBezTo>
                      <a:pt x="817145" y="629363"/>
                      <a:pt x="964354" y="759904"/>
                      <a:pt x="1150533" y="774101"/>
                    </a:cubicBezTo>
                    <a:cubicBezTo>
                      <a:pt x="1335639" y="788216"/>
                      <a:pt x="1500105" y="682818"/>
                      <a:pt x="1538023" y="528495"/>
                    </a:cubicBezTo>
                    <a:cubicBezTo>
                      <a:pt x="1520328" y="519531"/>
                      <a:pt x="1511785" y="502691"/>
                      <a:pt x="1517566" y="489621"/>
                    </a:cubicBezTo>
                    <a:cubicBezTo>
                      <a:pt x="1524231" y="474552"/>
                      <a:pt x="1547413" y="470201"/>
                      <a:pt x="1569344" y="479902"/>
                    </a:cubicBezTo>
                    <a:cubicBezTo>
                      <a:pt x="1591276" y="489602"/>
                      <a:pt x="1603651" y="509682"/>
                      <a:pt x="1596986" y="524750"/>
                    </a:cubicBezTo>
                    <a:cubicBezTo>
                      <a:pt x="1590320" y="539819"/>
                      <a:pt x="1567139" y="544171"/>
                      <a:pt x="1545208" y="534470"/>
                    </a:cubicBezTo>
                    <a:cubicBezTo>
                      <a:pt x="1543042" y="533512"/>
                      <a:pt x="1540970" y="532453"/>
                      <a:pt x="1539783" y="529959"/>
                    </a:cubicBezTo>
                    <a:cubicBezTo>
                      <a:pt x="1514610" y="695270"/>
                      <a:pt x="1344305" y="813983"/>
                      <a:pt x="1148631" y="799062"/>
                    </a:cubicBezTo>
                    <a:cubicBezTo>
                      <a:pt x="943576" y="783425"/>
                      <a:pt x="788312" y="626957"/>
                      <a:pt x="801838" y="449579"/>
                    </a:cubicBezTo>
                    <a:lnTo>
                      <a:pt x="804394" y="469653"/>
                    </a:lnTo>
                    <a:lnTo>
                      <a:pt x="812867" y="471383"/>
                    </a:lnTo>
                    <a:lnTo>
                      <a:pt x="803652" y="448655"/>
                    </a:lnTo>
                    <a:lnTo>
                      <a:pt x="814958" y="471811"/>
                    </a:lnTo>
                    <a:lnTo>
                      <a:pt x="815210" y="471862"/>
                    </a:lnTo>
                    <a:cubicBezTo>
                      <a:pt x="809385" y="460337"/>
                      <a:pt x="806087" y="447811"/>
                      <a:pt x="803644" y="434936"/>
                    </a:cubicBezTo>
                    <a:lnTo>
                      <a:pt x="821605" y="473168"/>
                    </a:lnTo>
                    <a:lnTo>
                      <a:pt x="826108" y="474089"/>
                    </a:lnTo>
                    <a:cubicBezTo>
                      <a:pt x="815298" y="458366"/>
                      <a:pt x="806454" y="441157"/>
                      <a:pt x="799461" y="422781"/>
                    </a:cubicBezTo>
                    <a:lnTo>
                      <a:pt x="772897" y="474300"/>
                    </a:lnTo>
                    <a:lnTo>
                      <a:pt x="777185" y="473423"/>
                    </a:lnTo>
                    <a:cubicBezTo>
                      <a:pt x="786251" y="462161"/>
                      <a:pt x="791188" y="448910"/>
                      <a:pt x="795147" y="435191"/>
                    </a:cubicBezTo>
                    <a:lnTo>
                      <a:pt x="783581" y="472117"/>
                    </a:lnTo>
                    <a:lnTo>
                      <a:pt x="783833" y="472065"/>
                    </a:lnTo>
                    <a:cubicBezTo>
                      <a:pt x="788639" y="464930"/>
                      <a:pt x="792021" y="457014"/>
                      <a:pt x="795138" y="448910"/>
                    </a:cubicBezTo>
                    <a:lnTo>
                      <a:pt x="785924" y="471638"/>
                    </a:lnTo>
                    <a:lnTo>
                      <a:pt x="794397" y="469908"/>
                    </a:lnTo>
                    <a:cubicBezTo>
                      <a:pt x="796479" y="463352"/>
                      <a:pt x="796837" y="456616"/>
                      <a:pt x="796953" y="449834"/>
                    </a:cubicBezTo>
                    <a:cubicBezTo>
                      <a:pt x="810479" y="627212"/>
                      <a:pt x="655215" y="783681"/>
                      <a:pt x="450161" y="799317"/>
                    </a:cubicBezTo>
                    <a:cubicBezTo>
                      <a:pt x="254486" y="814238"/>
                      <a:pt x="84181" y="695524"/>
                      <a:pt x="59008" y="530213"/>
                    </a:cubicBezTo>
                    <a:cubicBezTo>
                      <a:pt x="57822" y="532708"/>
                      <a:pt x="55749" y="533767"/>
                      <a:pt x="53582" y="534725"/>
                    </a:cubicBezTo>
                    <a:cubicBezTo>
                      <a:pt x="31651" y="544425"/>
                      <a:pt x="8469" y="540074"/>
                      <a:pt x="1804" y="525006"/>
                    </a:cubicBezTo>
                    <a:cubicBezTo>
                      <a:pt x="-4861" y="509937"/>
                      <a:pt x="7514" y="489858"/>
                      <a:pt x="29445" y="480157"/>
                    </a:cubicBezTo>
                    <a:cubicBezTo>
                      <a:pt x="51377" y="470456"/>
                      <a:pt x="74559" y="474807"/>
                      <a:pt x="81224" y="489876"/>
                    </a:cubicBezTo>
                    <a:cubicBezTo>
                      <a:pt x="87004" y="502945"/>
                      <a:pt x="78462" y="519785"/>
                      <a:pt x="60769" y="528748"/>
                    </a:cubicBezTo>
                    <a:cubicBezTo>
                      <a:pt x="98686" y="683072"/>
                      <a:pt x="263153" y="788471"/>
                      <a:pt x="448258" y="774356"/>
                    </a:cubicBezTo>
                    <a:cubicBezTo>
                      <a:pt x="634437" y="760158"/>
                      <a:pt x="781647" y="629617"/>
                      <a:pt x="794374" y="470099"/>
                    </a:cubicBezTo>
                    <a:lnTo>
                      <a:pt x="784789" y="474439"/>
                    </a:lnTo>
                    <a:lnTo>
                      <a:pt x="776277" y="495434"/>
                    </a:lnTo>
                    <a:cubicBezTo>
                      <a:pt x="776046" y="496586"/>
                      <a:pt x="775580" y="497636"/>
                      <a:pt x="774984" y="498626"/>
                    </a:cubicBezTo>
                    <a:cubicBezTo>
                      <a:pt x="767459" y="516451"/>
                      <a:pt x="757839" y="532908"/>
                      <a:pt x="746150" y="547604"/>
                    </a:cubicBezTo>
                    <a:cubicBezTo>
                      <a:pt x="745210" y="549972"/>
                      <a:pt x="743744" y="551966"/>
                      <a:pt x="742146" y="553861"/>
                    </a:cubicBezTo>
                    <a:cubicBezTo>
                      <a:pt x="689681" y="626804"/>
                      <a:pt x="611233" y="673533"/>
                      <a:pt x="527703" y="681471"/>
                    </a:cubicBezTo>
                    <a:cubicBezTo>
                      <a:pt x="477762" y="692070"/>
                      <a:pt x="423929" y="692600"/>
                      <a:pt x="369263" y="682226"/>
                    </a:cubicBezTo>
                    <a:cubicBezTo>
                      <a:pt x="176462" y="645640"/>
                      <a:pt x="42977" y="486648"/>
                      <a:pt x="61752" y="320488"/>
                    </a:cubicBezTo>
                    <a:cubicBezTo>
                      <a:pt x="59957" y="322587"/>
                      <a:pt x="57680" y="323069"/>
                      <a:pt x="55339" y="323430"/>
                    </a:cubicBezTo>
                    <a:cubicBezTo>
                      <a:pt x="31637" y="327080"/>
                      <a:pt x="10391" y="316838"/>
                      <a:pt x="7883" y="300554"/>
                    </a:cubicBezTo>
                    <a:cubicBezTo>
                      <a:pt x="5375" y="284268"/>
                      <a:pt x="22555" y="268108"/>
                      <a:pt x="46256" y="264457"/>
                    </a:cubicBezTo>
                    <a:cubicBezTo>
                      <a:pt x="69958" y="260808"/>
                      <a:pt x="91205" y="271050"/>
                      <a:pt x="93713" y="287334"/>
                    </a:cubicBezTo>
                    <a:cubicBezTo>
                      <a:pt x="95888" y="301459"/>
                      <a:pt x="83253" y="315490"/>
                      <a:pt x="63834" y="319533"/>
                    </a:cubicBezTo>
                    <a:cubicBezTo>
                      <a:pt x="60226" y="478405"/>
                      <a:pt x="191543" y="623022"/>
                      <a:pt x="373931" y="657631"/>
                    </a:cubicBezTo>
                    <a:lnTo>
                      <a:pt x="390753" y="659407"/>
                    </a:lnTo>
                    <a:cubicBezTo>
                      <a:pt x="325799" y="631648"/>
                      <a:pt x="275966" y="579770"/>
                      <a:pt x="247525" y="515554"/>
                    </a:cubicBezTo>
                    <a:cubicBezTo>
                      <a:pt x="147822" y="431791"/>
                      <a:pt x="101457" y="305205"/>
                      <a:pt x="138091" y="189976"/>
                    </a:cubicBezTo>
                    <a:cubicBezTo>
                      <a:pt x="136242" y="191509"/>
                      <a:pt x="134240" y="191572"/>
                      <a:pt x="132206" y="191530"/>
                    </a:cubicBezTo>
                    <a:cubicBezTo>
                      <a:pt x="109590" y="191073"/>
                      <a:pt x="91510" y="178052"/>
                      <a:pt x="91826" y="162446"/>
                    </a:cubicBezTo>
                    <a:cubicBezTo>
                      <a:pt x="92141" y="146841"/>
                      <a:pt x="110731" y="134561"/>
                      <a:pt x="133347" y="135018"/>
                    </a:cubicBezTo>
                    <a:cubicBezTo>
                      <a:pt x="155964" y="135474"/>
                      <a:pt x="174043" y="148495"/>
                      <a:pt x="173728" y="164102"/>
                    </a:cubicBezTo>
                    <a:cubicBezTo>
                      <a:pt x="173454" y="177656"/>
                      <a:pt x="159395" y="188701"/>
                      <a:pt x="140659" y="189298"/>
                    </a:cubicBezTo>
                    <a:cubicBezTo>
                      <a:pt x="117433" y="288696"/>
                      <a:pt x="154106" y="392913"/>
                      <a:pt x="230949" y="469112"/>
                    </a:cubicBezTo>
                    <a:cubicBezTo>
                      <a:pt x="213551" y="410189"/>
                      <a:pt x="213397" y="344183"/>
                      <a:pt x="233093" y="279023"/>
                    </a:cubicBezTo>
                    <a:cubicBezTo>
                      <a:pt x="216117" y="354991"/>
                      <a:pt x="225159" y="430203"/>
                      <a:pt x="255289" y="493052"/>
                    </a:cubicBezTo>
                    <a:cubicBezTo>
                      <a:pt x="274817" y="509765"/>
                      <a:pt x="296441" y="524743"/>
                      <a:pt x="320304" y="536875"/>
                    </a:cubicBezTo>
                    <a:cubicBezTo>
                      <a:pt x="263443" y="442082"/>
                      <a:pt x="271031" y="292787"/>
                      <a:pt x="348821" y="158051"/>
                    </a:cubicBezTo>
                    <a:cubicBezTo>
                      <a:pt x="294972" y="317478"/>
                      <a:pt x="330269" y="469339"/>
                      <a:pt x="435263" y="529957"/>
                    </a:cubicBezTo>
                    <a:cubicBezTo>
                      <a:pt x="511776" y="574131"/>
                      <a:pt x="611742" y="562025"/>
                      <a:pt x="703061" y="502849"/>
                    </a:cubicBezTo>
                    <a:cubicBezTo>
                      <a:pt x="592807" y="522827"/>
                      <a:pt x="478113" y="474328"/>
                      <a:pt x="419854" y="373419"/>
                    </a:cubicBezTo>
                    <a:cubicBezTo>
                      <a:pt x="345000" y="243770"/>
                      <a:pt x="391654" y="76699"/>
                      <a:pt x="524058" y="255"/>
                    </a:cubicBezTo>
                    <a:cubicBezTo>
                      <a:pt x="429452" y="90656"/>
                      <a:pt x="408070" y="232091"/>
                      <a:pt x="472213" y="343190"/>
                    </a:cubicBezTo>
                    <a:cubicBezTo>
                      <a:pt x="526852" y="437827"/>
                      <a:pt x="631583" y="489726"/>
                      <a:pt x="738660" y="476851"/>
                    </a:cubicBezTo>
                    <a:lnTo>
                      <a:pt x="768388" y="449006"/>
                    </a:lnTo>
                    <a:cubicBezTo>
                      <a:pt x="667561" y="466518"/>
                      <a:pt x="565775" y="394843"/>
                      <a:pt x="535652" y="282425"/>
                    </a:cubicBezTo>
                    <a:cubicBezTo>
                      <a:pt x="503750" y="163363"/>
                      <a:pt x="564314" y="43687"/>
                      <a:pt x="670926" y="15121"/>
                    </a:cubicBezTo>
                    <a:cubicBezTo>
                      <a:pt x="585334" y="61001"/>
                      <a:pt x="544040" y="168479"/>
                      <a:pt x="571964" y="272694"/>
                    </a:cubicBezTo>
                    <a:cubicBezTo>
                      <a:pt x="598633" y="372226"/>
                      <a:pt x="681468" y="442767"/>
                      <a:pt x="773492" y="444226"/>
                    </a:cubicBezTo>
                    <a:lnTo>
                      <a:pt x="799238" y="420109"/>
                    </a:lnTo>
                    <a:lnTo>
                      <a:pt x="798224" y="418611"/>
                    </a:lnTo>
                    <a:lnTo>
                      <a:pt x="799485" y="419879"/>
                    </a:lnTo>
                    <a:cubicBezTo>
                      <a:pt x="799915" y="419604"/>
                      <a:pt x="800240" y="419236"/>
                      <a:pt x="800565" y="418867"/>
                    </a:cubicBezTo>
                    <a:lnTo>
                      <a:pt x="799721" y="420116"/>
                    </a:lnTo>
                    <a:lnTo>
                      <a:pt x="825244" y="443979"/>
                    </a:lnTo>
                    <a:cubicBezTo>
                      <a:pt x="917289" y="442540"/>
                      <a:pt x="1000151" y="371991"/>
                      <a:pt x="1026826" y="272439"/>
                    </a:cubicBezTo>
                    <a:cubicBezTo>
                      <a:pt x="1054750" y="168223"/>
                      <a:pt x="1013455" y="60746"/>
                      <a:pt x="927864" y="14865"/>
                    </a:cubicBezTo>
                    <a:cubicBezTo>
                      <a:pt x="1034475" y="43433"/>
                      <a:pt x="1095039" y="163108"/>
                      <a:pt x="1063137" y="282171"/>
                    </a:cubicBezTo>
                    <a:cubicBezTo>
                      <a:pt x="1033008" y="394612"/>
                      <a:pt x="931184" y="466294"/>
                      <a:pt x="830337" y="448741"/>
                    </a:cubicBezTo>
                    <a:cubicBezTo>
                      <a:pt x="838963" y="459827"/>
                      <a:pt x="849386" y="468615"/>
                      <a:pt x="860128" y="476595"/>
                    </a:cubicBezTo>
                    <a:cubicBezTo>
                      <a:pt x="967206" y="489473"/>
                      <a:pt x="1071939" y="437573"/>
                      <a:pt x="1126579" y="342935"/>
                    </a:cubicBezTo>
                    <a:cubicBezTo>
                      <a:pt x="1190721" y="231836"/>
                      <a:pt x="1169339" y="90401"/>
                      <a:pt x="107473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6" name="グループ化 455"/>
            <p:cNvGrpSpPr/>
            <p:nvPr/>
          </p:nvGrpSpPr>
          <p:grpSpPr>
            <a:xfrm>
              <a:off x="401740" y="1242016"/>
              <a:ext cx="1022175" cy="952870"/>
              <a:chOff x="420435" y="944477"/>
              <a:chExt cx="1598790" cy="1490390"/>
            </a:xfrm>
            <a:solidFill>
              <a:srgbClr val="C00000"/>
            </a:solidFill>
          </p:grpSpPr>
          <p:sp>
            <p:nvSpPr>
              <p:cNvPr id="457" name="月 456"/>
              <p:cNvSpPr/>
              <p:nvPr/>
            </p:nvSpPr>
            <p:spPr>
              <a:xfrm>
                <a:off x="1156147" y="1363335"/>
                <a:ext cx="91923" cy="1071532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正方形/長方形 453"/>
              <p:cNvSpPr/>
              <p:nvPr/>
            </p:nvSpPr>
            <p:spPr bwMode="auto">
              <a:xfrm>
                <a:off x="420435" y="944477"/>
                <a:ext cx="1598790" cy="800582"/>
              </a:xfrm>
              <a:custGeom>
                <a:avLst/>
                <a:gdLst/>
                <a:ahLst/>
                <a:cxnLst/>
                <a:rect l="l" t="t" r="r" b="b"/>
                <a:pathLst>
                  <a:path w="1598790" h="800582">
                    <a:moveTo>
                      <a:pt x="750895" y="489787"/>
                    </a:moveTo>
                    <a:lnTo>
                      <a:pt x="750267" y="489961"/>
                    </a:lnTo>
                    <a:lnTo>
                      <a:pt x="749346" y="490970"/>
                    </a:lnTo>
                    <a:cubicBezTo>
                      <a:pt x="750020" y="490724"/>
                      <a:pt x="750458" y="490256"/>
                      <a:pt x="750895" y="489787"/>
                    </a:cubicBezTo>
                    <a:close/>
                    <a:moveTo>
                      <a:pt x="847990" y="489576"/>
                    </a:moveTo>
                    <a:lnTo>
                      <a:pt x="849353" y="490616"/>
                    </a:lnTo>
                    <a:lnTo>
                      <a:pt x="848542" y="489728"/>
                    </a:lnTo>
                    <a:cubicBezTo>
                      <a:pt x="848347" y="489708"/>
                      <a:pt x="848168" y="489641"/>
                      <a:pt x="847990" y="489576"/>
                    </a:cubicBezTo>
                    <a:close/>
                    <a:moveTo>
                      <a:pt x="774525" y="479087"/>
                    </a:moveTo>
                    <a:lnTo>
                      <a:pt x="766814" y="482578"/>
                    </a:lnTo>
                    <a:cubicBezTo>
                      <a:pt x="741413" y="518667"/>
                      <a:pt x="707522" y="547889"/>
                      <a:pt x="667592" y="568157"/>
                    </a:cubicBezTo>
                    <a:cubicBezTo>
                      <a:pt x="576138" y="635613"/>
                      <a:pt x="470859" y="654528"/>
                      <a:pt x="390222" y="607972"/>
                    </a:cubicBezTo>
                    <a:lnTo>
                      <a:pt x="350559" y="576855"/>
                    </a:lnTo>
                    <a:cubicBezTo>
                      <a:pt x="325757" y="568176"/>
                      <a:pt x="303220" y="555845"/>
                      <a:pt x="282945" y="541053"/>
                    </a:cubicBezTo>
                    <a:cubicBezTo>
                      <a:pt x="317364" y="591784"/>
                      <a:pt x="367470" y="629983"/>
                      <a:pt x="428162" y="648329"/>
                    </a:cubicBezTo>
                    <a:cubicBezTo>
                      <a:pt x="460470" y="658094"/>
                      <a:pt x="493396" y="661514"/>
                      <a:pt x="525677" y="658217"/>
                    </a:cubicBezTo>
                    <a:cubicBezTo>
                      <a:pt x="637552" y="639284"/>
                      <a:pt x="732256" y="574248"/>
                      <a:pt x="774525" y="479087"/>
                    </a:cubicBezTo>
                    <a:close/>
                    <a:moveTo>
                      <a:pt x="824266" y="478832"/>
                    </a:moveTo>
                    <a:cubicBezTo>
                      <a:pt x="866535" y="573992"/>
                      <a:pt x="961239" y="639028"/>
                      <a:pt x="1073114" y="657962"/>
                    </a:cubicBezTo>
                    <a:cubicBezTo>
                      <a:pt x="1105395" y="661259"/>
                      <a:pt x="1138321" y="657839"/>
                      <a:pt x="1170628" y="648074"/>
                    </a:cubicBezTo>
                    <a:cubicBezTo>
                      <a:pt x="1231321" y="629728"/>
                      <a:pt x="1281427" y="591529"/>
                      <a:pt x="1315845" y="540798"/>
                    </a:cubicBezTo>
                    <a:lnTo>
                      <a:pt x="1248229" y="576602"/>
                    </a:lnTo>
                    <a:lnTo>
                      <a:pt x="1208568" y="607717"/>
                    </a:lnTo>
                    <a:cubicBezTo>
                      <a:pt x="1127937" y="654270"/>
                      <a:pt x="1022667" y="635360"/>
                      <a:pt x="931216" y="567917"/>
                    </a:cubicBezTo>
                    <a:cubicBezTo>
                      <a:pt x="891272" y="547647"/>
                      <a:pt x="857368" y="518417"/>
                      <a:pt x="831964" y="482318"/>
                    </a:cubicBezTo>
                    <a:close/>
                    <a:moveTo>
                      <a:pt x="783652" y="446703"/>
                    </a:moveTo>
                    <a:lnTo>
                      <a:pt x="781517" y="447026"/>
                    </a:lnTo>
                    <a:lnTo>
                      <a:pt x="761836" y="476119"/>
                    </a:lnTo>
                    <a:cubicBezTo>
                      <a:pt x="762729" y="476344"/>
                      <a:pt x="763555" y="476194"/>
                      <a:pt x="764382" y="476040"/>
                    </a:cubicBezTo>
                    <a:close/>
                    <a:moveTo>
                      <a:pt x="815119" y="446446"/>
                    </a:moveTo>
                    <a:cubicBezTo>
                      <a:pt x="819750" y="457491"/>
                      <a:pt x="826740" y="466932"/>
                      <a:pt x="834396" y="475781"/>
                    </a:cubicBezTo>
                    <a:lnTo>
                      <a:pt x="836951" y="475862"/>
                    </a:lnTo>
                    <a:lnTo>
                      <a:pt x="817272" y="446770"/>
                    </a:lnTo>
                    <a:close/>
                    <a:moveTo>
                      <a:pt x="799481" y="420469"/>
                    </a:moveTo>
                    <a:lnTo>
                      <a:pt x="782451" y="445645"/>
                    </a:lnTo>
                    <a:lnTo>
                      <a:pt x="784169" y="445917"/>
                    </a:lnTo>
                    <a:lnTo>
                      <a:pt x="799419" y="422700"/>
                    </a:lnTo>
                    <a:lnTo>
                      <a:pt x="798983" y="421854"/>
                    </a:lnTo>
                    <a:lnTo>
                      <a:pt x="799469" y="422625"/>
                    </a:lnTo>
                    <a:cubicBezTo>
                      <a:pt x="799629" y="422475"/>
                      <a:pt x="799718" y="422292"/>
                      <a:pt x="799808" y="422109"/>
                    </a:cubicBezTo>
                    <a:lnTo>
                      <a:pt x="799509" y="422689"/>
                    </a:lnTo>
                    <a:lnTo>
                      <a:pt x="814605" y="445665"/>
                    </a:lnTo>
                    <a:lnTo>
                      <a:pt x="816339" y="445390"/>
                    </a:lnTo>
                    <a:close/>
                    <a:moveTo>
                      <a:pt x="214381" y="211581"/>
                    </a:moveTo>
                    <a:cubicBezTo>
                      <a:pt x="233267" y="210696"/>
                      <a:pt x="249202" y="223321"/>
                      <a:pt x="249974" y="239780"/>
                    </a:cubicBezTo>
                    <a:cubicBezTo>
                      <a:pt x="250744" y="256239"/>
                      <a:pt x="236059" y="270299"/>
                      <a:pt x="217172" y="271183"/>
                    </a:cubicBezTo>
                    <a:cubicBezTo>
                      <a:pt x="198286" y="272068"/>
                      <a:pt x="182351" y="259443"/>
                      <a:pt x="181580" y="242984"/>
                    </a:cubicBezTo>
                    <a:cubicBezTo>
                      <a:pt x="180810" y="226525"/>
                      <a:pt x="195495" y="212466"/>
                      <a:pt x="214381" y="211581"/>
                    </a:cubicBezTo>
                    <a:close/>
                    <a:moveTo>
                      <a:pt x="1384410" y="211326"/>
                    </a:moveTo>
                    <a:cubicBezTo>
                      <a:pt x="1403296" y="212210"/>
                      <a:pt x="1417982" y="226270"/>
                      <a:pt x="1417211" y="242729"/>
                    </a:cubicBezTo>
                    <a:cubicBezTo>
                      <a:pt x="1416439" y="259188"/>
                      <a:pt x="1400504" y="271813"/>
                      <a:pt x="1381618" y="270928"/>
                    </a:cubicBezTo>
                    <a:cubicBezTo>
                      <a:pt x="1362732" y="270044"/>
                      <a:pt x="1348047" y="255984"/>
                      <a:pt x="1348817" y="239526"/>
                    </a:cubicBezTo>
                    <a:cubicBezTo>
                      <a:pt x="1349588" y="223066"/>
                      <a:pt x="1365523" y="210441"/>
                      <a:pt x="1384410" y="211326"/>
                    </a:cubicBezTo>
                    <a:close/>
                    <a:moveTo>
                      <a:pt x="1074733" y="0"/>
                    </a:moveTo>
                    <a:cubicBezTo>
                      <a:pt x="1207137" y="76443"/>
                      <a:pt x="1253791" y="243514"/>
                      <a:pt x="1178938" y="373164"/>
                    </a:cubicBezTo>
                    <a:cubicBezTo>
                      <a:pt x="1120682" y="474066"/>
                      <a:pt x="1006002" y="522564"/>
                      <a:pt x="895753" y="502609"/>
                    </a:cubicBezTo>
                    <a:cubicBezTo>
                      <a:pt x="987065" y="561773"/>
                      <a:pt x="1087021" y="573872"/>
                      <a:pt x="1163526" y="529702"/>
                    </a:cubicBezTo>
                    <a:cubicBezTo>
                      <a:pt x="1268520" y="469083"/>
                      <a:pt x="1303818" y="317223"/>
                      <a:pt x="1249969" y="157796"/>
                    </a:cubicBezTo>
                    <a:cubicBezTo>
                      <a:pt x="1327759" y="292532"/>
                      <a:pt x="1335347" y="441827"/>
                      <a:pt x="1278485" y="536620"/>
                    </a:cubicBezTo>
                    <a:cubicBezTo>
                      <a:pt x="1302348" y="524489"/>
                      <a:pt x="1323974" y="509510"/>
                      <a:pt x="1343501" y="492797"/>
                    </a:cubicBezTo>
                    <a:cubicBezTo>
                      <a:pt x="1373632" y="429949"/>
                      <a:pt x="1382673" y="354736"/>
                      <a:pt x="1365698" y="278769"/>
                    </a:cubicBezTo>
                    <a:cubicBezTo>
                      <a:pt x="1385393" y="343927"/>
                      <a:pt x="1385240" y="409933"/>
                      <a:pt x="1367843" y="468857"/>
                    </a:cubicBezTo>
                    <a:cubicBezTo>
                      <a:pt x="1444684" y="392658"/>
                      <a:pt x="1481357" y="288441"/>
                      <a:pt x="1458132" y="189044"/>
                    </a:cubicBezTo>
                    <a:cubicBezTo>
                      <a:pt x="1439396" y="188446"/>
                      <a:pt x="1425336" y="177401"/>
                      <a:pt x="1425062" y="163846"/>
                    </a:cubicBezTo>
                    <a:cubicBezTo>
                      <a:pt x="1424747" y="148241"/>
                      <a:pt x="1442826" y="135220"/>
                      <a:pt x="1465442" y="134763"/>
                    </a:cubicBezTo>
                    <a:cubicBezTo>
                      <a:pt x="1488058" y="134306"/>
                      <a:pt x="1506649" y="146586"/>
                      <a:pt x="1506963" y="162191"/>
                    </a:cubicBezTo>
                    <a:cubicBezTo>
                      <a:pt x="1507279" y="177797"/>
                      <a:pt x="1489200" y="190819"/>
                      <a:pt x="1466584" y="191276"/>
                    </a:cubicBezTo>
                    <a:cubicBezTo>
                      <a:pt x="1464550" y="191316"/>
                      <a:pt x="1462548" y="191254"/>
                      <a:pt x="1460700" y="189721"/>
                    </a:cubicBezTo>
                    <a:cubicBezTo>
                      <a:pt x="1497334" y="304951"/>
                      <a:pt x="1450969" y="431536"/>
                      <a:pt x="1351266" y="515299"/>
                    </a:cubicBezTo>
                    <a:cubicBezTo>
                      <a:pt x="1322825" y="579515"/>
                      <a:pt x="1272992" y="631392"/>
                      <a:pt x="1208037" y="659152"/>
                    </a:cubicBezTo>
                    <a:cubicBezTo>
                      <a:pt x="1213741" y="659374"/>
                      <a:pt x="1219298" y="658432"/>
                      <a:pt x="1224861" y="657376"/>
                    </a:cubicBezTo>
                    <a:cubicBezTo>
                      <a:pt x="1407247" y="622766"/>
                      <a:pt x="1538564" y="478151"/>
                      <a:pt x="1534956" y="319279"/>
                    </a:cubicBezTo>
                    <a:cubicBezTo>
                      <a:pt x="1515538" y="315235"/>
                      <a:pt x="1502901" y="301204"/>
                      <a:pt x="1505076" y="287079"/>
                    </a:cubicBezTo>
                    <a:cubicBezTo>
                      <a:pt x="1507584" y="270794"/>
                      <a:pt x="1528831" y="260552"/>
                      <a:pt x="1552533" y="264203"/>
                    </a:cubicBezTo>
                    <a:cubicBezTo>
                      <a:pt x="1576235" y="267853"/>
                      <a:pt x="1593415" y="284013"/>
                      <a:pt x="1590907" y="300298"/>
                    </a:cubicBezTo>
                    <a:cubicBezTo>
                      <a:pt x="1588399" y="316583"/>
                      <a:pt x="1567152" y="326825"/>
                      <a:pt x="1543451" y="323175"/>
                    </a:cubicBezTo>
                    <a:cubicBezTo>
                      <a:pt x="1541110" y="322815"/>
                      <a:pt x="1538834" y="322332"/>
                      <a:pt x="1537039" y="320234"/>
                    </a:cubicBezTo>
                    <a:cubicBezTo>
                      <a:pt x="1555813" y="486393"/>
                      <a:pt x="1422328" y="645385"/>
                      <a:pt x="1229527" y="681972"/>
                    </a:cubicBezTo>
                    <a:cubicBezTo>
                      <a:pt x="1174862" y="692345"/>
                      <a:pt x="1121028" y="691815"/>
                      <a:pt x="1071087" y="681216"/>
                    </a:cubicBezTo>
                    <a:cubicBezTo>
                      <a:pt x="987558" y="673278"/>
                      <a:pt x="909110" y="626549"/>
                      <a:pt x="856644" y="553606"/>
                    </a:cubicBezTo>
                    <a:cubicBezTo>
                      <a:pt x="855047" y="551710"/>
                      <a:pt x="853580" y="549716"/>
                      <a:pt x="852639" y="547346"/>
                    </a:cubicBezTo>
                    <a:cubicBezTo>
                      <a:pt x="840952" y="532652"/>
                      <a:pt x="831332" y="516195"/>
                      <a:pt x="823808" y="498372"/>
                    </a:cubicBezTo>
                    <a:cubicBezTo>
                      <a:pt x="823211" y="497381"/>
                      <a:pt x="822744" y="496331"/>
                      <a:pt x="822513" y="495178"/>
                    </a:cubicBezTo>
                    <a:lnTo>
                      <a:pt x="814002" y="474184"/>
                    </a:lnTo>
                    <a:lnTo>
                      <a:pt x="804418" y="469844"/>
                    </a:lnTo>
                    <a:cubicBezTo>
                      <a:pt x="817145" y="629363"/>
                      <a:pt x="964354" y="759904"/>
                      <a:pt x="1150533" y="774101"/>
                    </a:cubicBezTo>
                    <a:cubicBezTo>
                      <a:pt x="1335639" y="788216"/>
                      <a:pt x="1500105" y="682818"/>
                      <a:pt x="1538023" y="528495"/>
                    </a:cubicBezTo>
                    <a:cubicBezTo>
                      <a:pt x="1520328" y="519531"/>
                      <a:pt x="1511785" y="502691"/>
                      <a:pt x="1517566" y="489621"/>
                    </a:cubicBezTo>
                    <a:cubicBezTo>
                      <a:pt x="1524231" y="474552"/>
                      <a:pt x="1547413" y="470201"/>
                      <a:pt x="1569344" y="479902"/>
                    </a:cubicBezTo>
                    <a:cubicBezTo>
                      <a:pt x="1591276" y="489602"/>
                      <a:pt x="1603651" y="509682"/>
                      <a:pt x="1596986" y="524750"/>
                    </a:cubicBezTo>
                    <a:cubicBezTo>
                      <a:pt x="1590320" y="539819"/>
                      <a:pt x="1567139" y="544171"/>
                      <a:pt x="1545208" y="534470"/>
                    </a:cubicBezTo>
                    <a:cubicBezTo>
                      <a:pt x="1543042" y="533512"/>
                      <a:pt x="1540970" y="532453"/>
                      <a:pt x="1539783" y="529959"/>
                    </a:cubicBezTo>
                    <a:cubicBezTo>
                      <a:pt x="1514610" y="695270"/>
                      <a:pt x="1344305" y="813983"/>
                      <a:pt x="1148631" y="799062"/>
                    </a:cubicBezTo>
                    <a:cubicBezTo>
                      <a:pt x="943576" y="783425"/>
                      <a:pt x="788312" y="626957"/>
                      <a:pt x="801838" y="449579"/>
                    </a:cubicBezTo>
                    <a:lnTo>
                      <a:pt x="804394" y="469653"/>
                    </a:lnTo>
                    <a:lnTo>
                      <a:pt x="812867" y="471383"/>
                    </a:lnTo>
                    <a:lnTo>
                      <a:pt x="803652" y="448655"/>
                    </a:lnTo>
                    <a:lnTo>
                      <a:pt x="814958" y="471811"/>
                    </a:lnTo>
                    <a:lnTo>
                      <a:pt x="815210" y="471862"/>
                    </a:lnTo>
                    <a:cubicBezTo>
                      <a:pt x="809385" y="460337"/>
                      <a:pt x="806087" y="447811"/>
                      <a:pt x="803644" y="434936"/>
                    </a:cubicBezTo>
                    <a:lnTo>
                      <a:pt x="821605" y="473168"/>
                    </a:lnTo>
                    <a:lnTo>
                      <a:pt x="826108" y="474089"/>
                    </a:lnTo>
                    <a:cubicBezTo>
                      <a:pt x="815298" y="458366"/>
                      <a:pt x="806454" y="441157"/>
                      <a:pt x="799461" y="422781"/>
                    </a:cubicBezTo>
                    <a:lnTo>
                      <a:pt x="772897" y="474300"/>
                    </a:lnTo>
                    <a:lnTo>
                      <a:pt x="777185" y="473423"/>
                    </a:lnTo>
                    <a:cubicBezTo>
                      <a:pt x="786251" y="462161"/>
                      <a:pt x="791188" y="448910"/>
                      <a:pt x="795147" y="435191"/>
                    </a:cubicBezTo>
                    <a:lnTo>
                      <a:pt x="783581" y="472117"/>
                    </a:lnTo>
                    <a:lnTo>
                      <a:pt x="783833" y="472065"/>
                    </a:lnTo>
                    <a:cubicBezTo>
                      <a:pt x="788639" y="464930"/>
                      <a:pt x="792021" y="457014"/>
                      <a:pt x="795138" y="448910"/>
                    </a:cubicBezTo>
                    <a:lnTo>
                      <a:pt x="785924" y="471638"/>
                    </a:lnTo>
                    <a:lnTo>
                      <a:pt x="794397" y="469908"/>
                    </a:lnTo>
                    <a:cubicBezTo>
                      <a:pt x="796479" y="463352"/>
                      <a:pt x="796837" y="456616"/>
                      <a:pt x="796953" y="449834"/>
                    </a:cubicBezTo>
                    <a:cubicBezTo>
                      <a:pt x="810479" y="627212"/>
                      <a:pt x="655215" y="783681"/>
                      <a:pt x="450161" y="799317"/>
                    </a:cubicBezTo>
                    <a:cubicBezTo>
                      <a:pt x="254486" y="814238"/>
                      <a:pt x="84181" y="695524"/>
                      <a:pt x="59008" y="530213"/>
                    </a:cubicBezTo>
                    <a:cubicBezTo>
                      <a:pt x="57822" y="532708"/>
                      <a:pt x="55749" y="533767"/>
                      <a:pt x="53582" y="534725"/>
                    </a:cubicBezTo>
                    <a:cubicBezTo>
                      <a:pt x="31651" y="544425"/>
                      <a:pt x="8469" y="540074"/>
                      <a:pt x="1804" y="525006"/>
                    </a:cubicBezTo>
                    <a:cubicBezTo>
                      <a:pt x="-4861" y="509937"/>
                      <a:pt x="7514" y="489858"/>
                      <a:pt x="29445" y="480157"/>
                    </a:cubicBezTo>
                    <a:cubicBezTo>
                      <a:pt x="51377" y="470456"/>
                      <a:pt x="74559" y="474807"/>
                      <a:pt x="81224" y="489876"/>
                    </a:cubicBezTo>
                    <a:cubicBezTo>
                      <a:pt x="87004" y="502945"/>
                      <a:pt x="78462" y="519785"/>
                      <a:pt x="60769" y="528748"/>
                    </a:cubicBezTo>
                    <a:cubicBezTo>
                      <a:pt x="98686" y="683072"/>
                      <a:pt x="263153" y="788471"/>
                      <a:pt x="448258" y="774356"/>
                    </a:cubicBezTo>
                    <a:cubicBezTo>
                      <a:pt x="634437" y="760158"/>
                      <a:pt x="781647" y="629617"/>
                      <a:pt x="794374" y="470099"/>
                    </a:cubicBezTo>
                    <a:lnTo>
                      <a:pt x="784789" y="474439"/>
                    </a:lnTo>
                    <a:lnTo>
                      <a:pt x="776277" y="495434"/>
                    </a:lnTo>
                    <a:cubicBezTo>
                      <a:pt x="776046" y="496586"/>
                      <a:pt x="775580" y="497636"/>
                      <a:pt x="774984" y="498626"/>
                    </a:cubicBezTo>
                    <a:cubicBezTo>
                      <a:pt x="767459" y="516451"/>
                      <a:pt x="757839" y="532908"/>
                      <a:pt x="746150" y="547604"/>
                    </a:cubicBezTo>
                    <a:cubicBezTo>
                      <a:pt x="745210" y="549972"/>
                      <a:pt x="743744" y="551966"/>
                      <a:pt x="742146" y="553861"/>
                    </a:cubicBezTo>
                    <a:cubicBezTo>
                      <a:pt x="689681" y="626804"/>
                      <a:pt x="611233" y="673533"/>
                      <a:pt x="527703" y="681471"/>
                    </a:cubicBezTo>
                    <a:cubicBezTo>
                      <a:pt x="477762" y="692070"/>
                      <a:pt x="423929" y="692600"/>
                      <a:pt x="369263" y="682226"/>
                    </a:cubicBezTo>
                    <a:cubicBezTo>
                      <a:pt x="176462" y="645640"/>
                      <a:pt x="42977" y="486648"/>
                      <a:pt x="61752" y="320488"/>
                    </a:cubicBezTo>
                    <a:cubicBezTo>
                      <a:pt x="59957" y="322587"/>
                      <a:pt x="57680" y="323069"/>
                      <a:pt x="55339" y="323430"/>
                    </a:cubicBezTo>
                    <a:cubicBezTo>
                      <a:pt x="31637" y="327080"/>
                      <a:pt x="10391" y="316838"/>
                      <a:pt x="7883" y="300554"/>
                    </a:cubicBezTo>
                    <a:cubicBezTo>
                      <a:pt x="5375" y="284268"/>
                      <a:pt x="22555" y="268108"/>
                      <a:pt x="46256" y="264457"/>
                    </a:cubicBezTo>
                    <a:cubicBezTo>
                      <a:pt x="69958" y="260808"/>
                      <a:pt x="91205" y="271050"/>
                      <a:pt x="93713" y="287334"/>
                    </a:cubicBezTo>
                    <a:cubicBezTo>
                      <a:pt x="95888" y="301459"/>
                      <a:pt x="83253" y="315490"/>
                      <a:pt x="63834" y="319533"/>
                    </a:cubicBezTo>
                    <a:cubicBezTo>
                      <a:pt x="60226" y="478405"/>
                      <a:pt x="191543" y="623022"/>
                      <a:pt x="373931" y="657631"/>
                    </a:cubicBezTo>
                    <a:lnTo>
                      <a:pt x="390753" y="659407"/>
                    </a:lnTo>
                    <a:cubicBezTo>
                      <a:pt x="325799" y="631648"/>
                      <a:pt x="275966" y="579770"/>
                      <a:pt x="247525" y="515554"/>
                    </a:cubicBezTo>
                    <a:cubicBezTo>
                      <a:pt x="147822" y="431791"/>
                      <a:pt x="101457" y="305205"/>
                      <a:pt x="138091" y="189976"/>
                    </a:cubicBezTo>
                    <a:cubicBezTo>
                      <a:pt x="136242" y="191509"/>
                      <a:pt x="134240" y="191572"/>
                      <a:pt x="132206" y="191530"/>
                    </a:cubicBezTo>
                    <a:cubicBezTo>
                      <a:pt x="109590" y="191073"/>
                      <a:pt x="91510" y="178052"/>
                      <a:pt x="91826" y="162446"/>
                    </a:cubicBezTo>
                    <a:cubicBezTo>
                      <a:pt x="92141" y="146841"/>
                      <a:pt x="110731" y="134561"/>
                      <a:pt x="133347" y="135018"/>
                    </a:cubicBezTo>
                    <a:cubicBezTo>
                      <a:pt x="155964" y="135474"/>
                      <a:pt x="174043" y="148495"/>
                      <a:pt x="173728" y="164102"/>
                    </a:cubicBezTo>
                    <a:cubicBezTo>
                      <a:pt x="173454" y="177656"/>
                      <a:pt x="159395" y="188701"/>
                      <a:pt x="140659" y="189298"/>
                    </a:cubicBezTo>
                    <a:cubicBezTo>
                      <a:pt x="117433" y="288696"/>
                      <a:pt x="154106" y="392913"/>
                      <a:pt x="230949" y="469112"/>
                    </a:cubicBezTo>
                    <a:cubicBezTo>
                      <a:pt x="213551" y="410189"/>
                      <a:pt x="213397" y="344183"/>
                      <a:pt x="233093" y="279023"/>
                    </a:cubicBezTo>
                    <a:cubicBezTo>
                      <a:pt x="216117" y="354991"/>
                      <a:pt x="225159" y="430203"/>
                      <a:pt x="255289" y="493052"/>
                    </a:cubicBezTo>
                    <a:cubicBezTo>
                      <a:pt x="274817" y="509765"/>
                      <a:pt x="296441" y="524743"/>
                      <a:pt x="320304" y="536875"/>
                    </a:cubicBezTo>
                    <a:cubicBezTo>
                      <a:pt x="263443" y="442082"/>
                      <a:pt x="271031" y="292787"/>
                      <a:pt x="348821" y="158051"/>
                    </a:cubicBezTo>
                    <a:cubicBezTo>
                      <a:pt x="294972" y="317478"/>
                      <a:pt x="330269" y="469339"/>
                      <a:pt x="435263" y="529957"/>
                    </a:cubicBezTo>
                    <a:cubicBezTo>
                      <a:pt x="511776" y="574131"/>
                      <a:pt x="611742" y="562025"/>
                      <a:pt x="703061" y="502849"/>
                    </a:cubicBezTo>
                    <a:cubicBezTo>
                      <a:pt x="592807" y="522827"/>
                      <a:pt x="478113" y="474328"/>
                      <a:pt x="419854" y="373419"/>
                    </a:cubicBezTo>
                    <a:cubicBezTo>
                      <a:pt x="345000" y="243770"/>
                      <a:pt x="391654" y="76699"/>
                      <a:pt x="524058" y="255"/>
                    </a:cubicBezTo>
                    <a:cubicBezTo>
                      <a:pt x="429452" y="90656"/>
                      <a:pt x="408070" y="232091"/>
                      <a:pt x="472213" y="343190"/>
                    </a:cubicBezTo>
                    <a:cubicBezTo>
                      <a:pt x="526852" y="437827"/>
                      <a:pt x="631583" y="489726"/>
                      <a:pt x="738660" y="476851"/>
                    </a:cubicBezTo>
                    <a:lnTo>
                      <a:pt x="768388" y="449006"/>
                    </a:lnTo>
                    <a:cubicBezTo>
                      <a:pt x="667561" y="466518"/>
                      <a:pt x="565775" y="394843"/>
                      <a:pt x="535652" y="282425"/>
                    </a:cubicBezTo>
                    <a:cubicBezTo>
                      <a:pt x="503750" y="163363"/>
                      <a:pt x="564314" y="43687"/>
                      <a:pt x="670926" y="15121"/>
                    </a:cubicBezTo>
                    <a:cubicBezTo>
                      <a:pt x="585334" y="61001"/>
                      <a:pt x="544040" y="168479"/>
                      <a:pt x="571964" y="272694"/>
                    </a:cubicBezTo>
                    <a:cubicBezTo>
                      <a:pt x="598633" y="372226"/>
                      <a:pt x="681468" y="442767"/>
                      <a:pt x="773492" y="444226"/>
                    </a:cubicBezTo>
                    <a:lnTo>
                      <a:pt x="799238" y="420109"/>
                    </a:lnTo>
                    <a:lnTo>
                      <a:pt x="798224" y="418611"/>
                    </a:lnTo>
                    <a:lnTo>
                      <a:pt x="799485" y="419879"/>
                    </a:lnTo>
                    <a:cubicBezTo>
                      <a:pt x="799915" y="419604"/>
                      <a:pt x="800240" y="419236"/>
                      <a:pt x="800565" y="418867"/>
                    </a:cubicBezTo>
                    <a:lnTo>
                      <a:pt x="799721" y="420116"/>
                    </a:lnTo>
                    <a:lnTo>
                      <a:pt x="825244" y="443979"/>
                    </a:lnTo>
                    <a:cubicBezTo>
                      <a:pt x="917289" y="442540"/>
                      <a:pt x="1000151" y="371991"/>
                      <a:pt x="1026826" y="272439"/>
                    </a:cubicBezTo>
                    <a:cubicBezTo>
                      <a:pt x="1054750" y="168223"/>
                      <a:pt x="1013455" y="60746"/>
                      <a:pt x="927864" y="14865"/>
                    </a:cubicBezTo>
                    <a:cubicBezTo>
                      <a:pt x="1034475" y="43433"/>
                      <a:pt x="1095039" y="163108"/>
                      <a:pt x="1063137" y="282171"/>
                    </a:cubicBezTo>
                    <a:cubicBezTo>
                      <a:pt x="1033008" y="394612"/>
                      <a:pt x="931184" y="466294"/>
                      <a:pt x="830337" y="448741"/>
                    </a:cubicBezTo>
                    <a:cubicBezTo>
                      <a:pt x="838963" y="459827"/>
                      <a:pt x="849386" y="468615"/>
                      <a:pt x="860128" y="476595"/>
                    </a:cubicBezTo>
                    <a:cubicBezTo>
                      <a:pt x="967206" y="489473"/>
                      <a:pt x="1071939" y="437573"/>
                      <a:pt x="1126579" y="342935"/>
                    </a:cubicBezTo>
                    <a:cubicBezTo>
                      <a:pt x="1190721" y="231836"/>
                      <a:pt x="1169339" y="90401"/>
                      <a:pt x="107473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2" name="グループ化 461"/>
            <p:cNvGrpSpPr/>
            <p:nvPr/>
          </p:nvGrpSpPr>
          <p:grpSpPr>
            <a:xfrm flipH="1">
              <a:off x="916172" y="1510240"/>
              <a:ext cx="1022175" cy="952870"/>
              <a:chOff x="420435" y="944477"/>
              <a:chExt cx="1598790" cy="1490390"/>
            </a:xfrm>
          </p:grpSpPr>
          <p:sp>
            <p:nvSpPr>
              <p:cNvPr id="463" name="月 462"/>
              <p:cNvSpPr/>
              <p:nvPr/>
            </p:nvSpPr>
            <p:spPr>
              <a:xfrm>
                <a:off x="1156147" y="1363335"/>
                <a:ext cx="91923" cy="1071532"/>
              </a:xfrm>
              <a:prstGeom prst="moon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53"/>
              <p:cNvSpPr/>
              <p:nvPr/>
            </p:nvSpPr>
            <p:spPr bwMode="auto">
              <a:xfrm>
                <a:off x="420435" y="944477"/>
                <a:ext cx="1598790" cy="800582"/>
              </a:xfrm>
              <a:custGeom>
                <a:avLst/>
                <a:gdLst/>
                <a:ahLst/>
                <a:cxnLst/>
                <a:rect l="l" t="t" r="r" b="b"/>
                <a:pathLst>
                  <a:path w="1598790" h="800582">
                    <a:moveTo>
                      <a:pt x="750895" y="489787"/>
                    </a:moveTo>
                    <a:lnTo>
                      <a:pt x="750267" y="489961"/>
                    </a:lnTo>
                    <a:lnTo>
                      <a:pt x="749346" y="490970"/>
                    </a:lnTo>
                    <a:cubicBezTo>
                      <a:pt x="750020" y="490724"/>
                      <a:pt x="750458" y="490256"/>
                      <a:pt x="750895" y="489787"/>
                    </a:cubicBezTo>
                    <a:close/>
                    <a:moveTo>
                      <a:pt x="847990" y="489576"/>
                    </a:moveTo>
                    <a:lnTo>
                      <a:pt x="849353" y="490616"/>
                    </a:lnTo>
                    <a:lnTo>
                      <a:pt x="848542" y="489728"/>
                    </a:lnTo>
                    <a:cubicBezTo>
                      <a:pt x="848347" y="489708"/>
                      <a:pt x="848168" y="489641"/>
                      <a:pt x="847990" y="489576"/>
                    </a:cubicBezTo>
                    <a:close/>
                    <a:moveTo>
                      <a:pt x="774525" y="479087"/>
                    </a:moveTo>
                    <a:lnTo>
                      <a:pt x="766814" y="482578"/>
                    </a:lnTo>
                    <a:cubicBezTo>
                      <a:pt x="741413" y="518667"/>
                      <a:pt x="707522" y="547889"/>
                      <a:pt x="667592" y="568157"/>
                    </a:cubicBezTo>
                    <a:cubicBezTo>
                      <a:pt x="576138" y="635613"/>
                      <a:pt x="470859" y="654528"/>
                      <a:pt x="390222" y="607972"/>
                    </a:cubicBezTo>
                    <a:lnTo>
                      <a:pt x="350559" y="576855"/>
                    </a:lnTo>
                    <a:cubicBezTo>
                      <a:pt x="325757" y="568176"/>
                      <a:pt x="303220" y="555845"/>
                      <a:pt x="282945" y="541053"/>
                    </a:cubicBezTo>
                    <a:cubicBezTo>
                      <a:pt x="317364" y="591784"/>
                      <a:pt x="367470" y="629983"/>
                      <a:pt x="428162" y="648329"/>
                    </a:cubicBezTo>
                    <a:cubicBezTo>
                      <a:pt x="460470" y="658094"/>
                      <a:pt x="493396" y="661514"/>
                      <a:pt x="525677" y="658217"/>
                    </a:cubicBezTo>
                    <a:cubicBezTo>
                      <a:pt x="637552" y="639284"/>
                      <a:pt x="732256" y="574248"/>
                      <a:pt x="774525" y="479087"/>
                    </a:cubicBezTo>
                    <a:close/>
                    <a:moveTo>
                      <a:pt x="824266" y="478832"/>
                    </a:moveTo>
                    <a:cubicBezTo>
                      <a:pt x="866535" y="573992"/>
                      <a:pt x="961239" y="639028"/>
                      <a:pt x="1073114" y="657962"/>
                    </a:cubicBezTo>
                    <a:cubicBezTo>
                      <a:pt x="1105395" y="661259"/>
                      <a:pt x="1138321" y="657839"/>
                      <a:pt x="1170628" y="648074"/>
                    </a:cubicBezTo>
                    <a:cubicBezTo>
                      <a:pt x="1231321" y="629728"/>
                      <a:pt x="1281427" y="591529"/>
                      <a:pt x="1315845" y="540798"/>
                    </a:cubicBezTo>
                    <a:lnTo>
                      <a:pt x="1248229" y="576602"/>
                    </a:lnTo>
                    <a:lnTo>
                      <a:pt x="1208568" y="607717"/>
                    </a:lnTo>
                    <a:cubicBezTo>
                      <a:pt x="1127937" y="654270"/>
                      <a:pt x="1022667" y="635360"/>
                      <a:pt x="931216" y="567917"/>
                    </a:cubicBezTo>
                    <a:cubicBezTo>
                      <a:pt x="891272" y="547647"/>
                      <a:pt x="857368" y="518417"/>
                      <a:pt x="831964" y="482318"/>
                    </a:cubicBezTo>
                    <a:close/>
                    <a:moveTo>
                      <a:pt x="783652" y="446703"/>
                    </a:moveTo>
                    <a:lnTo>
                      <a:pt x="781517" y="447026"/>
                    </a:lnTo>
                    <a:lnTo>
                      <a:pt x="761836" y="476119"/>
                    </a:lnTo>
                    <a:cubicBezTo>
                      <a:pt x="762729" y="476344"/>
                      <a:pt x="763555" y="476194"/>
                      <a:pt x="764382" y="476040"/>
                    </a:cubicBezTo>
                    <a:close/>
                    <a:moveTo>
                      <a:pt x="815119" y="446446"/>
                    </a:moveTo>
                    <a:cubicBezTo>
                      <a:pt x="819750" y="457491"/>
                      <a:pt x="826740" y="466932"/>
                      <a:pt x="834396" y="475781"/>
                    </a:cubicBezTo>
                    <a:lnTo>
                      <a:pt x="836951" y="475862"/>
                    </a:lnTo>
                    <a:lnTo>
                      <a:pt x="817272" y="446770"/>
                    </a:lnTo>
                    <a:close/>
                    <a:moveTo>
                      <a:pt x="799481" y="420469"/>
                    </a:moveTo>
                    <a:lnTo>
                      <a:pt x="782451" y="445645"/>
                    </a:lnTo>
                    <a:lnTo>
                      <a:pt x="784169" y="445917"/>
                    </a:lnTo>
                    <a:lnTo>
                      <a:pt x="799419" y="422700"/>
                    </a:lnTo>
                    <a:lnTo>
                      <a:pt x="798983" y="421854"/>
                    </a:lnTo>
                    <a:lnTo>
                      <a:pt x="799469" y="422625"/>
                    </a:lnTo>
                    <a:cubicBezTo>
                      <a:pt x="799629" y="422475"/>
                      <a:pt x="799718" y="422292"/>
                      <a:pt x="799808" y="422109"/>
                    </a:cubicBezTo>
                    <a:lnTo>
                      <a:pt x="799509" y="422689"/>
                    </a:lnTo>
                    <a:lnTo>
                      <a:pt x="814605" y="445665"/>
                    </a:lnTo>
                    <a:lnTo>
                      <a:pt x="816339" y="445390"/>
                    </a:lnTo>
                    <a:close/>
                    <a:moveTo>
                      <a:pt x="214381" y="211581"/>
                    </a:moveTo>
                    <a:cubicBezTo>
                      <a:pt x="233267" y="210696"/>
                      <a:pt x="249202" y="223321"/>
                      <a:pt x="249974" y="239780"/>
                    </a:cubicBezTo>
                    <a:cubicBezTo>
                      <a:pt x="250744" y="256239"/>
                      <a:pt x="236059" y="270299"/>
                      <a:pt x="217172" y="271183"/>
                    </a:cubicBezTo>
                    <a:cubicBezTo>
                      <a:pt x="198286" y="272068"/>
                      <a:pt x="182351" y="259443"/>
                      <a:pt x="181580" y="242984"/>
                    </a:cubicBezTo>
                    <a:cubicBezTo>
                      <a:pt x="180810" y="226525"/>
                      <a:pt x="195495" y="212466"/>
                      <a:pt x="214381" y="211581"/>
                    </a:cubicBezTo>
                    <a:close/>
                    <a:moveTo>
                      <a:pt x="1384410" y="211326"/>
                    </a:moveTo>
                    <a:cubicBezTo>
                      <a:pt x="1403296" y="212210"/>
                      <a:pt x="1417982" y="226270"/>
                      <a:pt x="1417211" y="242729"/>
                    </a:cubicBezTo>
                    <a:cubicBezTo>
                      <a:pt x="1416439" y="259188"/>
                      <a:pt x="1400504" y="271813"/>
                      <a:pt x="1381618" y="270928"/>
                    </a:cubicBezTo>
                    <a:cubicBezTo>
                      <a:pt x="1362732" y="270044"/>
                      <a:pt x="1348047" y="255984"/>
                      <a:pt x="1348817" y="239526"/>
                    </a:cubicBezTo>
                    <a:cubicBezTo>
                      <a:pt x="1349588" y="223066"/>
                      <a:pt x="1365523" y="210441"/>
                      <a:pt x="1384410" y="211326"/>
                    </a:cubicBezTo>
                    <a:close/>
                    <a:moveTo>
                      <a:pt x="1074733" y="0"/>
                    </a:moveTo>
                    <a:cubicBezTo>
                      <a:pt x="1207137" y="76443"/>
                      <a:pt x="1253791" y="243514"/>
                      <a:pt x="1178938" y="373164"/>
                    </a:cubicBezTo>
                    <a:cubicBezTo>
                      <a:pt x="1120682" y="474066"/>
                      <a:pt x="1006002" y="522564"/>
                      <a:pt x="895753" y="502609"/>
                    </a:cubicBezTo>
                    <a:cubicBezTo>
                      <a:pt x="987065" y="561773"/>
                      <a:pt x="1087021" y="573872"/>
                      <a:pt x="1163526" y="529702"/>
                    </a:cubicBezTo>
                    <a:cubicBezTo>
                      <a:pt x="1268520" y="469083"/>
                      <a:pt x="1303818" y="317223"/>
                      <a:pt x="1249969" y="157796"/>
                    </a:cubicBezTo>
                    <a:cubicBezTo>
                      <a:pt x="1327759" y="292532"/>
                      <a:pt x="1335347" y="441827"/>
                      <a:pt x="1278485" y="536620"/>
                    </a:cubicBezTo>
                    <a:cubicBezTo>
                      <a:pt x="1302348" y="524489"/>
                      <a:pt x="1323974" y="509510"/>
                      <a:pt x="1343501" y="492797"/>
                    </a:cubicBezTo>
                    <a:cubicBezTo>
                      <a:pt x="1373632" y="429949"/>
                      <a:pt x="1382673" y="354736"/>
                      <a:pt x="1365698" y="278769"/>
                    </a:cubicBezTo>
                    <a:cubicBezTo>
                      <a:pt x="1385393" y="343927"/>
                      <a:pt x="1385240" y="409933"/>
                      <a:pt x="1367843" y="468857"/>
                    </a:cubicBezTo>
                    <a:cubicBezTo>
                      <a:pt x="1444684" y="392658"/>
                      <a:pt x="1481357" y="288441"/>
                      <a:pt x="1458132" y="189044"/>
                    </a:cubicBezTo>
                    <a:cubicBezTo>
                      <a:pt x="1439396" y="188446"/>
                      <a:pt x="1425336" y="177401"/>
                      <a:pt x="1425062" y="163846"/>
                    </a:cubicBezTo>
                    <a:cubicBezTo>
                      <a:pt x="1424747" y="148241"/>
                      <a:pt x="1442826" y="135220"/>
                      <a:pt x="1465442" y="134763"/>
                    </a:cubicBezTo>
                    <a:cubicBezTo>
                      <a:pt x="1488058" y="134306"/>
                      <a:pt x="1506649" y="146586"/>
                      <a:pt x="1506963" y="162191"/>
                    </a:cubicBezTo>
                    <a:cubicBezTo>
                      <a:pt x="1507279" y="177797"/>
                      <a:pt x="1489200" y="190819"/>
                      <a:pt x="1466584" y="191276"/>
                    </a:cubicBezTo>
                    <a:cubicBezTo>
                      <a:pt x="1464550" y="191316"/>
                      <a:pt x="1462548" y="191254"/>
                      <a:pt x="1460700" y="189721"/>
                    </a:cubicBezTo>
                    <a:cubicBezTo>
                      <a:pt x="1497334" y="304951"/>
                      <a:pt x="1450969" y="431536"/>
                      <a:pt x="1351266" y="515299"/>
                    </a:cubicBezTo>
                    <a:cubicBezTo>
                      <a:pt x="1322825" y="579515"/>
                      <a:pt x="1272992" y="631392"/>
                      <a:pt x="1208037" y="659152"/>
                    </a:cubicBezTo>
                    <a:cubicBezTo>
                      <a:pt x="1213741" y="659374"/>
                      <a:pt x="1219298" y="658432"/>
                      <a:pt x="1224861" y="657376"/>
                    </a:cubicBezTo>
                    <a:cubicBezTo>
                      <a:pt x="1407247" y="622766"/>
                      <a:pt x="1538564" y="478151"/>
                      <a:pt x="1534956" y="319279"/>
                    </a:cubicBezTo>
                    <a:cubicBezTo>
                      <a:pt x="1515538" y="315235"/>
                      <a:pt x="1502901" y="301204"/>
                      <a:pt x="1505076" y="287079"/>
                    </a:cubicBezTo>
                    <a:cubicBezTo>
                      <a:pt x="1507584" y="270794"/>
                      <a:pt x="1528831" y="260552"/>
                      <a:pt x="1552533" y="264203"/>
                    </a:cubicBezTo>
                    <a:cubicBezTo>
                      <a:pt x="1576235" y="267853"/>
                      <a:pt x="1593415" y="284013"/>
                      <a:pt x="1590907" y="300298"/>
                    </a:cubicBezTo>
                    <a:cubicBezTo>
                      <a:pt x="1588399" y="316583"/>
                      <a:pt x="1567152" y="326825"/>
                      <a:pt x="1543451" y="323175"/>
                    </a:cubicBezTo>
                    <a:cubicBezTo>
                      <a:pt x="1541110" y="322815"/>
                      <a:pt x="1538834" y="322332"/>
                      <a:pt x="1537039" y="320234"/>
                    </a:cubicBezTo>
                    <a:cubicBezTo>
                      <a:pt x="1555813" y="486393"/>
                      <a:pt x="1422328" y="645385"/>
                      <a:pt x="1229527" y="681972"/>
                    </a:cubicBezTo>
                    <a:cubicBezTo>
                      <a:pt x="1174862" y="692345"/>
                      <a:pt x="1121028" y="691815"/>
                      <a:pt x="1071087" y="681216"/>
                    </a:cubicBezTo>
                    <a:cubicBezTo>
                      <a:pt x="987558" y="673278"/>
                      <a:pt x="909110" y="626549"/>
                      <a:pt x="856644" y="553606"/>
                    </a:cubicBezTo>
                    <a:cubicBezTo>
                      <a:pt x="855047" y="551710"/>
                      <a:pt x="853580" y="549716"/>
                      <a:pt x="852639" y="547346"/>
                    </a:cubicBezTo>
                    <a:cubicBezTo>
                      <a:pt x="840952" y="532652"/>
                      <a:pt x="831332" y="516195"/>
                      <a:pt x="823808" y="498372"/>
                    </a:cubicBezTo>
                    <a:cubicBezTo>
                      <a:pt x="823211" y="497381"/>
                      <a:pt x="822744" y="496331"/>
                      <a:pt x="822513" y="495178"/>
                    </a:cubicBezTo>
                    <a:lnTo>
                      <a:pt x="814002" y="474184"/>
                    </a:lnTo>
                    <a:lnTo>
                      <a:pt x="804418" y="469844"/>
                    </a:lnTo>
                    <a:cubicBezTo>
                      <a:pt x="817145" y="629363"/>
                      <a:pt x="964354" y="759904"/>
                      <a:pt x="1150533" y="774101"/>
                    </a:cubicBezTo>
                    <a:cubicBezTo>
                      <a:pt x="1335639" y="788216"/>
                      <a:pt x="1500105" y="682818"/>
                      <a:pt x="1538023" y="528495"/>
                    </a:cubicBezTo>
                    <a:cubicBezTo>
                      <a:pt x="1520328" y="519531"/>
                      <a:pt x="1511785" y="502691"/>
                      <a:pt x="1517566" y="489621"/>
                    </a:cubicBezTo>
                    <a:cubicBezTo>
                      <a:pt x="1524231" y="474552"/>
                      <a:pt x="1547413" y="470201"/>
                      <a:pt x="1569344" y="479902"/>
                    </a:cubicBezTo>
                    <a:cubicBezTo>
                      <a:pt x="1591276" y="489602"/>
                      <a:pt x="1603651" y="509682"/>
                      <a:pt x="1596986" y="524750"/>
                    </a:cubicBezTo>
                    <a:cubicBezTo>
                      <a:pt x="1590320" y="539819"/>
                      <a:pt x="1567139" y="544171"/>
                      <a:pt x="1545208" y="534470"/>
                    </a:cubicBezTo>
                    <a:cubicBezTo>
                      <a:pt x="1543042" y="533512"/>
                      <a:pt x="1540970" y="532453"/>
                      <a:pt x="1539783" y="529959"/>
                    </a:cubicBezTo>
                    <a:cubicBezTo>
                      <a:pt x="1514610" y="695270"/>
                      <a:pt x="1344305" y="813983"/>
                      <a:pt x="1148631" y="799062"/>
                    </a:cubicBezTo>
                    <a:cubicBezTo>
                      <a:pt x="943576" y="783425"/>
                      <a:pt x="788312" y="626957"/>
                      <a:pt x="801838" y="449579"/>
                    </a:cubicBezTo>
                    <a:lnTo>
                      <a:pt x="804394" y="469653"/>
                    </a:lnTo>
                    <a:lnTo>
                      <a:pt x="812867" y="471383"/>
                    </a:lnTo>
                    <a:lnTo>
                      <a:pt x="803652" y="448655"/>
                    </a:lnTo>
                    <a:lnTo>
                      <a:pt x="814958" y="471811"/>
                    </a:lnTo>
                    <a:lnTo>
                      <a:pt x="815210" y="471862"/>
                    </a:lnTo>
                    <a:cubicBezTo>
                      <a:pt x="809385" y="460337"/>
                      <a:pt x="806087" y="447811"/>
                      <a:pt x="803644" y="434936"/>
                    </a:cubicBezTo>
                    <a:lnTo>
                      <a:pt x="821605" y="473168"/>
                    </a:lnTo>
                    <a:lnTo>
                      <a:pt x="826108" y="474089"/>
                    </a:lnTo>
                    <a:cubicBezTo>
                      <a:pt x="815298" y="458366"/>
                      <a:pt x="806454" y="441157"/>
                      <a:pt x="799461" y="422781"/>
                    </a:cubicBezTo>
                    <a:lnTo>
                      <a:pt x="772897" y="474300"/>
                    </a:lnTo>
                    <a:lnTo>
                      <a:pt x="777185" y="473423"/>
                    </a:lnTo>
                    <a:cubicBezTo>
                      <a:pt x="786251" y="462161"/>
                      <a:pt x="791188" y="448910"/>
                      <a:pt x="795147" y="435191"/>
                    </a:cubicBezTo>
                    <a:lnTo>
                      <a:pt x="783581" y="472117"/>
                    </a:lnTo>
                    <a:lnTo>
                      <a:pt x="783833" y="472065"/>
                    </a:lnTo>
                    <a:cubicBezTo>
                      <a:pt x="788639" y="464930"/>
                      <a:pt x="792021" y="457014"/>
                      <a:pt x="795138" y="448910"/>
                    </a:cubicBezTo>
                    <a:lnTo>
                      <a:pt x="785924" y="471638"/>
                    </a:lnTo>
                    <a:lnTo>
                      <a:pt x="794397" y="469908"/>
                    </a:lnTo>
                    <a:cubicBezTo>
                      <a:pt x="796479" y="463352"/>
                      <a:pt x="796837" y="456616"/>
                      <a:pt x="796953" y="449834"/>
                    </a:cubicBezTo>
                    <a:cubicBezTo>
                      <a:pt x="810479" y="627212"/>
                      <a:pt x="655215" y="783681"/>
                      <a:pt x="450161" y="799317"/>
                    </a:cubicBezTo>
                    <a:cubicBezTo>
                      <a:pt x="254486" y="814238"/>
                      <a:pt x="84181" y="695524"/>
                      <a:pt x="59008" y="530213"/>
                    </a:cubicBezTo>
                    <a:cubicBezTo>
                      <a:pt x="57822" y="532708"/>
                      <a:pt x="55749" y="533767"/>
                      <a:pt x="53582" y="534725"/>
                    </a:cubicBezTo>
                    <a:cubicBezTo>
                      <a:pt x="31651" y="544425"/>
                      <a:pt x="8469" y="540074"/>
                      <a:pt x="1804" y="525006"/>
                    </a:cubicBezTo>
                    <a:cubicBezTo>
                      <a:pt x="-4861" y="509937"/>
                      <a:pt x="7514" y="489858"/>
                      <a:pt x="29445" y="480157"/>
                    </a:cubicBezTo>
                    <a:cubicBezTo>
                      <a:pt x="51377" y="470456"/>
                      <a:pt x="74559" y="474807"/>
                      <a:pt x="81224" y="489876"/>
                    </a:cubicBezTo>
                    <a:cubicBezTo>
                      <a:pt x="87004" y="502945"/>
                      <a:pt x="78462" y="519785"/>
                      <a:pt x="60769" y="528748"/>
                    </a:cubicBezTo>
                    <a:cubicBezTo>
                      <a:pt x="98686" y="683072"/>
                      <a:pt x="263153" y="788471"/>
                      <a:pt x="448258" y="774356"/>
                    </a:cubicBezTo>
                    <a:cubicBezTo>
                      <a:pt x="634437" y="760158"/>
                      <a:pt x="781647" y="629617"/>
                      <a:pt x="794374" y="470099"/>
                    </a:cubicBezTo>
                    <a:lnTo>
                      <a:pt x="784789" y="474439"/>
                    </a:lnTo>
                    <a:lnTo>
                      <a:pt x="776277" y="495434"/>
                    </a:lnTo>
                    <a:cubicBezTo>
                      <a:pt x="776046" y="496586"/>
                      <a:pt x="775580" y="497636"/>
                      <a:pt x="774984" y="498626"/>
                    </a:cubicBezTo>
                    <a:cubicBezTo>
                      <a:pt x="767459" y="516451"/>
                      <a:pt x="757839" y="532908"/>
                      <a:pt x="746150" y="547604"/>
                    </a:cubicBezTo>
                    <a:cubicBezTo>
                      <a:pt x="745210" y="549972"/>
                      <a:pt x="743744" y="551966"/>
                      <a:pt x="742146" y="553861"/>
                    </a:cubicBezTo>
                    <a:cubicBezTo>
                      <a:pt x="689681" y="626804"/>
                      <a:pt x="611233" y="673533"/>
                      <a:pt x="527703" y="681471"/>
                    </a:cubicBezTo>
                    <a:cubicBezTo>
                      <a:pt x="477762" y="692070"/>
                      <a:pt x="423929" y="692600"/>
                      <a:pt x="369263" y="682226"/>
                    </a:cubicBezTo>
                    <a:cubicBezTo>
                      <a:pt x="176462" y="645640"/>
                      <a:pt x="42977" y="486648"/>
                      <a:pt x="61752" y="320488"/>
                    </a:cubicBezTo>
                    <a:cubicBezTo>
                      <a:pt x="59957" y="322587"/>
                      <a:pt x="57680" y="323069"/>
                      <a:pt x="55339" y="323430"/>
                    </a:cubicBezTo>
                    <a:cubicBezTo>
                      <a:pt x="31637" y="327080"/>
                      <a:pt x="10391" y="316838"/>
                      <a:pt x="7883" y="300554"/>
                    </a:cubicBezTo>
                    <a:cubicBezTo>
                      <a:pt x="5375" y="284268"/>
                      <a:pt x="22555" y="268108"/>
                      <a:pt x="46256" y="264457"/>
                    </a:cubicBezTo>
                    <a:cubicBezTo>
                      <a:pt x="69958" y="260808"/>
                      <a:pt x="91205" y="271050"/>
                      <a:pt x="93713" y="287334"/>
                    </a:cubicBezTo>
                    <a:cubicBezTo>
                      <a:pt x="95888" y="301459"/>
                      <a:pt x="83253" y="315490"/>
                      <a:pt x="63834" y="319533"/>
                    </a:cubicBezTo>
                    <a:cubicBezTo>
                      <a:pt x="60226" y="478405"/>
                      <a:pt x="191543" y="623022"/>
                      <a:pt x="373931" y="657631"/>
                    </a:cubicBezTo>
                    <a:lnTo>
                      <a:pt x="390753" y="659407"/>
                    </a:lnTo>
                    <a:cubicBezTo>
                      <a:pt x="325799" y="631648"/>
                      <a:pt x="275966" y="579770"/>
                      <a:pt x="247525" y="515554"/>
                    </a:cubicBezTo>
                    <a:cubicBezTo>
                      <a:pt x="147822" y="431791"/>
                      <a:pt x="101457" y="305205"/>
                      <a:pt x="138091" y="189976"/>
                    </a:cubicBezTo>
                    <a:cubicBezTo>
                      <a:pt x="136242" y="191509"/>
                      <a:pt x="134240" y="191572"/>
                      <a:pt x="132206" y="191530"/>
                    </a:cubicBezTo>
                    <a:cubicBezTo>
                      <a:pt x="109590" y="191073"/>
                      <a:pt x="91510" y="178052"/>
                      <a:pt x="91826" y="162446"/>
                    </a:cubicBezTo>
                    <a:cubicBezTo>
                      <a:pt x="92141" y="146841"/>
                      <a:pt x="110731" y="134561"/>
                      <a:pt x="133347" y="135018"/>
                    </a:cubicBezTo>
                    <a:cubicBezTo>
                      <a:pt x="155964" y="135474"/>
                      <a:pt x="174043" y="148495"/>
                      <a:pt x="173728" y="164102"/>
                    </a:cubicBezTo>
                    <a:cubicBezTo>
                      <a:pt x="173454" y="177656"/>
                      <a:pt x="159395" y="188701"/>
                      <a:pt x="140659" y="189298"/>
                    </a:cubicBezTo>
                    <a:cubicBezTo>
                      <a:pt x="117433" y="288696"/>
                      <a:pt x="154106" y="392913"/>
                      <a:pt x="230949" y="469112"/>
                    </a:cubicBezTo>
                    <a:cubicBezTo>
                      <a:pt x="213551" y="410189"/>
                      <a:pt x="213397" y="344183"/>
                      <a:pt x="233093" y="279023"/>
                    </a:cubicBezTo>
                    <a:cubicBezTo>
                      <a:pt x="216117" y="354991"/>
                      <a:pt x="225159" y="430203"/>
                      <a:pt x="255289" y="493052"/>
                    </a:cubicBezTo>
                    <a:cubicBezTo>
                      <a:pt x="274817" y="509765"/>
                      <a:pt x="296441" y="524743"/>
                      <a:pt x="320304" y="536875"/>
                    </a:cubicBezTo>
                    <a:cubicBezTo>
                      <a:pt x="263443" y="442082"/>
                      <a:pt x="271031" y="292787"/>
                      <a:pt x="348821" y="158051"/>
                    </a:cubicBezTo>
                    <a:cubicBezTo>
                      <a:pt x="294972" y="317478"/>
                      <a:pt x="330269" y="469339"/>
                      <a:pt x="435263" y="529957"/>
                    </a:cubicBezTo>
                    <a:cubicBezTo>
                      <a:pt x="511776" y="574131"/>
                      <a:pt x="611742" y="562025"/>
                      <a:pt x="703061" y="502849"/>
                    </a:cubicBezTo>
                    <a:cubicBezTo>
                      <a:pt x="592807" y="522827"/>
                      <a:pt x="478113" y="474328"/>
                      <a:pt x="419854" y="373419"/>
                    </a:cubicBezTo>
                    <a:cubicBezTo>
                      <a:pt x="345000" y="243770"/>
                      <a:pt x="391654" y="76699"/>
                      <a:pt x="524058" y="255"/>
                    </a:cubicBezTo>
                    <a:cubicBezTo>
                      <a:pt x="429452" y="90656"/>
                      <a:pt x="408070" y="232091"/>
                      <a:pt x="472213" y="343190"/>
                    </a:cubicBezTo>
                    <a:cubicBezTo>
                      <a:pt x="526852" y="437827"/>
                      <a:pt x="631583" y="489726"/>
                      <a:pt x="738660" y="476851"/>
                    </a:cubicBezTo>
                    <a:lnTo>
                      <a:pt x="768388" y="449006"/>
                    </a:lnTo>
                    <a:cubicBezTo>
                      <a:pt x="667561" y="466518"/>
                      <a:pt x="565775" y="394843"/>
                      <a:pt x="535652" y="282425"/>
                    </a:cubicBezTo>
                    <a:cubicBezTo>
                      <a:pt x="503750" y="163363"/>
                      <a:pt x="564314" y="43687"/>
                      <a:pt x="670926" y="15121"/>
                    </a:cubicBezTo>
                    <a:cubicBezTo>
                      <a:pt x="585334" y="61001"/>
                      <a:pt x="544040" y="168479"/>
                      <a:pt x="571964" y="272694"/>
                    </a:cubicBezTo>
                    <a:cubicBezTo>
                      <a:pt x="598633" y="372226"/>
                      <a:pt x="681468" y="442767"/>
                      <a:pt x="773492" y="444226"/>
                    </a:cubicBezTo>
                    <a:lnTo>
                      <a:pt x="799238" y="420109"/>
                    </a:lnTo>
                    <a:lnTo>
                      <a:pt x="798224" y="418611"/>
                    </a:lnTo>
                    <a:lnTo>
                      <a:pt x="799485" y="419879"/>
                    </a:lnTo>
                    <a:cubicBezTo>
                      <a:pt x="799915" y="419604"/>
                      <a:pt x="800240" y="419236"/>
                      <a:pt x="800565" y="418867"/>
                    </a:cubicBezTo>
                    <a:lnTo>
                      <a:pt x="799721" y="420116"/>
                    </a:lnTo>
                    <a:lnTo>
                      <a:pt x="825244" y="443979"/>
                    </a:lnTo>
                    <a:cubicBezTo>
                      <a:pt x="917289" y="442540"/>
                      <a:pt x="1000151" y="371991"/>
                      <a:pt x="1026826" y="272439"/>
                    </a:cubicBezTo>
                    <a:cubicBezTo>
                      <a:pt x="1054750" y="168223"/>
                      <a:pt x="1013455" y="60746"/>
                      <a:pt x="927864" y="14865"/>
                    </a:cubicBezTo>
                    <a:cubicBezTo>
                      <a:pt x="1034475" y="43433"/>
                      <a:pt x="1095039" y="163108"/>
                      <a:pt x="1063137" y="282171"/>
                    </a:cubicBezTo>
                    <a:cubicBezTo>
                      <a:pt x="1033008" y="394612"/>
                      <a:pt x="931184" y="466294"/>
                      <a:pt x="830337" y="448741"/>
                    </a:cubicBezTo>
                    <a:cubicBezTo>
                      <a:pt x="838963" y="459827"/>
                      <a:pt x="849386" y="468615"/>
                      <a:pt x="860128" y="476595"/>
                    </a:cubicBezTo>
                    <a:cubicBezTo>
                      <a:pt x="967206" y="489473"/>
                      <a:pt x="1071939" y="437573"/>
                      <a:pt x="1126579" y="342935"/>
                    </a:cubicBezTo>
                    <a:cubicBezTo>
                      <a:pt x="1190721" y="231836"/>
                      <a:pt x="1169339" y="90401"/>
                      <a:pt x="107473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6" name="グループ化 1245"/>
          <p:cNvGrpSpPr/>
          <p:nvPr/>
        </p:nvGrpSpPr>
        <p:grpSpPr>
          <a:xfrm>
            <a:off x="382796" y="4841303"/>
            <a:ext cx="1583771" cy="1536563"/>
            <a:chOff x="382796" y="4841303"/>
            <a:chExt cx="1583771" cy="1536563"/>
          </a:xfrm>
        </p:grpSpPr>
        <p:grpSp>
          <p:nvGrpSpPr>
            <p:cNvPr id="465" name="グループ化 464"/>
            <p:cNvGrpSpPr/>
            <p:nvPr/>
          </p:nvGrpSpPr>
          <p:grpSpPr>
            <a:xfrm>
              <a:off x="687123" y="4841303"/>
              <a:ext cx="968074" cy="854589"/>
              <a:chOff x="394308" y="4901299"/>
              <a:chExt cx="1651047" cy="1457498"/>
            </a:xfrm>
          </p:grpSpPr>
          <p:grpSp>
            <p:nvGrpSpPr>
              <p:cNvPr id="466" name="グループ化 465"/>
              <p:cNvGrpSpPr/>
              <p:nvPr/>
            </p:nvGrpSpPr>
            <p:grpSpPr>
              <a:xfrm>
                <a:off x="394308" y="4901299"/>
                <a:ext cx="1651047" cy="1457498"/>
                <a:chOff x="572561" y="2323392"/>
                <a:chExt cx="3898186" cy="2736288"/>
              </a:xfrm>
            </p:grpSpPr>
            <p:grpSp>
              <p:nvGrpSpPr>
                <p:cNvPr id="502" name="グループ化 501"/>
                <p:cNvGrpSpPr/>
                <p:nvPr/>
              </p:nvGrpSpPr>
              <p:grpSpPr>
                <a:xfrm>
                  <a:off x="572561" y="2323392"/>
                  <a:ext cx="3898186" cy="1443856"/>
                  <a:chOff x="572561" y="2323392"/>
                  <a:chExt cx="3898186" cy="1443856"/>
                </a:xfrm>
                <a:solidFill>
                  <a:srgbClr val="FF3300"/>
                </a:solidFill>
              </p:grpSpPr>
              <p:grpSp>
                <p:nvGrpSpPr>
                  <p:cNvPr id="504" name="グループ化 503"/>
                  <p:cNvGrpSpPr/>
                  <p:nvPr/>
                </p:nvGrpSpPr>
                <p:grpSpPr>
                  <a:xfrm>
                    <a:off x="572561" y="2323871"/>
                    <a:ext cx="1972299" cy="1443377"/>
                    <a:chOff x="572561" y="2323871"/>
                    <a:chExt cx="1972299" cy="1443377"/>
                  </a:xfrm>
                  <a:grpFill/>
                </p:grpSpPr>
                <p:grpSp>
                  <p:nvGrpSpPr>
                    <p:cNvPr id="522" name="グループ化 521"/>
                    <p:cNvGrpSpPr/>
                    <p:nvPr/>
                  </p:nvGrpSpPr>
                  <p:grpSpPr>
                    <a:xfrm>
                      <a:off x="572561" y="2877660"/>
                      <a:ext cx="1972299" cy="889588"/>
                      <a:chOff x="572561" y="2877660"/>
                      <a:chExt cx="1972299" cy="889588"/>
                    </a:xfrm>
                    <a:grpFill/>
                  </p:grpSpPr>
                  <p:grpSp>
                    <p:nvGrpSpPr>
                      <p:cNvPr id="532" name="グループ化 531"/>
                      <p:cNvGrpSpPr/>
                      <p:nvPr/>
                    </p:nvGrpSpPr>
                    <p:grpSpPr>
                      <a:xfrm rot="21338360">
                        <a:off x="653542" y="3106528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536" name="月 535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37" name="円/楕円 536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533" name="グループ化 532"/>
                      <p:cNvGrpSpPr/>
                      <p:nvPr/>
                    </p:nvGrpSpPr>
                    <p:grpSpPr>
                      <a:xfrm rot="644683">
                        <a:off x="572561" y="2877660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534" name="月 533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35" name="円/楕円 534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523" name="グループ化 522"/>
                    <p:cNvGrpSpPr/>
                    <p:nvPr/>
                  </p:nvGrpSpPr>
                  <p:grpSpPr>
                    <a:xfrm rot="364413">
                      <a:off x="1011873" y="2710327"/>
                      <a:ext cx="1434149" cy="825007"/>
                      <a:chOff x="790891" y="2877680"/>
                      <a:chExt cx="1819001" cy="825007"/>
                    </a:xfrm>
                    <a:grpFill/>
                  </p:grpSpPr>
                  <p:sp>
                    <p:nvSpPr>
                      <p:cNvPr id="530" name="月 529"/>
                      <p:cNvSpPr/>
                      <p:nvPr/>
                    </p:nvSpPr>
                    <p:spPr>
                      <a:xfrm rot="16844683">
                        <a:off x="1428378" y="2521173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31" name="円/楕円 530"/>
                      <p:cNvSpPr/>
                      <p:nvPr/>
                    </p:nvSpPr>
                    <p:spPr>
                      <a:xfrm rot="21074680">
                        <a:off x="790891" y="2877680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24" name="グループ化 523"/>
                    <p:cNvGrpSpPr/>
                    <p:nvPr/>
                  </p:nvGrpSpPr>
                  <p:grpSpPr>
                    <a:xfrm rot="1501103">
                      <a:off x="647495" y="2764758"/>
                      <a:ext cx="1812061" cy="585959"/>
                      <a:chOff x="778209" y="3295961"/>
                      <a:chExt cx="1920988" cy="618550"/>
                    </a:xfrm>
                    <a:grpFill/>
                  </p:grpSpPr>
                  <p:sp>
                    <p:nvSpPr>
                      <p:cNvPr id="528" name="月 527"/>
                      <p:cNvSpPr/>
                      <p:nvPr/>
                    </p:nvSpPr>
                    <p:spPr>
                      <a:xfrm rot="15938360">
                        <a:off x="1517683" y="2732997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29" name="円/楕円 528"/>
                      <p:cNvSpPr/>
                      <p:nvPr/>
                    </p:nvSpPr>
                    <p:spPr>
                      <a:xfrm rot="20168357">
                        <a:off x="778209" y="3295961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25" name="月 524"/>
                    <p:cNvSpPr/>
                    <p:nvPr/>
                  </p:nvSpPr>
                  <p:spPr>
                    <a:xfrm rot="19800000">
                      <a:off x="1581759" y="2323871"/>
                      <a:ext cx="653596" cy="1017797"/>
                    </a:xfrm>
                    <a:prstGeom prst="moon">
                      <a:avLst>
                        <a:gd name="adj" fmla="val 2184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6" name="月 525"/>
                    <p:cNvSpPr/>
                    <p:nvPr/>
                  </p:nvSpPr>
                  <p:spPr>
                    <a:xfrm rot="18000000">
                      <a:off x="1427030" y="2487324"/>
                      <a:ext cx="692648" cy="1231586"/>
                    </a:xfrm>
                    <a:prstGeom prst="moon">
                      <a:avLst>
                        <a:gd name="adj" fmla="val 2441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月 526"/>
                    <p:cNvSpPr/>
                    <p:nvPr/>
                  </p:nvSpPr>
                  <p:spPr>
                    <a:xfrm rot="20700000">
                      <a:off x="1890909" y="2324309"/>
                      <a:ext cx="471850" cy="838008"/>
                    </a:xfrm>
                    <a:prstGeom prst="moon">
                      <a:avLst>
                        <a:gd name="adj" fmla="val 1881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5" name="グループ化 504"/>
                  <p:cNvGrpSpPr/>
                  <p:nvPr/>
                </p:nvGrpSpPr>
                <p:grpSpPr>
                  <a:xfrm flipH="1">
                    <a:off x="2498448" y="2323392"/>
                    <a:ext cx="1972299" cy="1443377"/>
                    <a:chOff x="572561" y="2323871"/>
                    <a:chExt cx="1972299" cy="1443377"/>
                  </a:xfrm>
                  <a:grpFill/>
                </p:grpSpPr>
                <p:grpSp>
                  <p:nvGrpSpPr>
                    <p:cNvPr id="506" name="グループ化 505"/>
                    <p:cNvGrpSpPr/>
                    <p:nvPr/>
                  </p:nvGrpSpPr>
                  <p:grpSpPr>
                    <a:xfrm>
                      <a:off x="572561" y="2877660"/>
                      <a:ext cx="1972299" cy="889588"/>
                      <a:chOff x="572561" y="2877660"/>
                      <a:chExt cx="1972299" cy="889588"/>
                    </a:xfrm>
                    <a:grpFill/>
                  </p:grpSpPr>
                  <p:grpSp>
                    <p:nvGrpSpPr>
                      <p:cNvPr id="516" name="グループ化 515"/>
                      <p:cNvGrpSpPr/>
                      <p:nvPr/>
                    </p:nvGrpSpPr>
                    <p:grpSpPr>
                      <a:xfrm rot="21338360">
                        <a:off x="653542" y="3106528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520" name="月 519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21" name="円/楕円 520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517" name="グループ化 516"/>
                      <p:cNvGrpSpPr/>
                      <p:nvPr/>
                    </p:nvGrpSpPr>
                    <p:grpSpPr>
                      <a:xfrm rot="644683">
                        <a:off x="572561" y="2877660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518" name="月 517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19" name="円/楕円 518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507" name="グループ化 506"/>
                    <p:cNvGrpSpPr/>
                    <p:nvPr/>
                  </p:nvGrpSpPr>
                  <p:grpSpPr>
                    <a:xfrm rot="364413">
                      <a:off x="1011873" y="2710327"/>
                      <a:ext cx="1434149" cy="825007"/>
                      <a:chOff x="790891" y="2877680"/>
                      <a:chExt cx="1819001" cy="825007"/>
                    </a:xfrm>
                    <a:grpFill/>
                  </p:grpSpPr>
                  <p:sp>
                    <p:nvSpPr>
                      <p:cNvPr id="514" name="月 513"/>
                      <p:cNvSpPr/>
                      <p:nvPr/>
                    </p:nvSpPr>
                    <p:spPr>
                      <a:xfrm rot="16844683">
                        <a:off x="1428378" y="2521173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15" name="円/楕円 514"/>
                      <p:cNvSpPr/>
                      <p:nvPr/>
                    </p:nvSpPr>
                    <p:spPr>
                      <a:xfrm rot="21074680">
                        <a:off x="790891" y="2877680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08" name="グループ化 507"/>
                    <p:cNvGrpSpPr/>
                    <p:nvPr/>
                  </p:nvGrpSpPr>
                  <p:grpSpPr>
                    <a:xfrm rot="1501103">
                      <a:off x="647495" y="2764758"/>
                      <a:ext cx="1812061" cy="585959"/>
                      <a:chOff x="778209" y="3295961"/>
                      <a:chExt cx="1920988" cy="618550"/>
                    </a:xfrm>
                    <a:grpFill/>
                  </p:grpSpPr>
                  <p:sp>
                    <p:nvSpPr>
                      <p:cNvPr id="512" name="月 511"/>
                      <p:cNvSpPr/>
                      <p:nvPr/>
                    </p:nvSpPr>
                    <p:spPr>
                      <a:xfrm rot="15938360">
                        <a:off x="1517683" y="2732997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13" name="円/楕円 512"/>
                      <p:cNvSpPr/>
                      <p:nvPr/>
                    </p:nvSpPr>
                    <p:spPr>
                      <a:xfrm rot="20168357">
                        <a:off x="778209" y="3295961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09" name="月 508"/>
                    <p:cNvSpPr/>
                    <p:nvPr/>
                  </p:nvSpPr>
                  <p:spPr>
                    <a:xfrm rot="19800000">
                      <a:off x="1581759" y="2323871"/>
                      <a:ext cx="653596" cy="1017797"/>
                    </a:xfrm>
                    <a:prstGeom prst="moon">
                      <a:avLst>
                        <a:gd name="adj" fmla="val 2184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月 509"/>
                    <p:cNvSpPr/>
                    <p:nvPr/>
                  </p:nvSpPr>
                  <p:spPr>
                    <a:xfrm rot="18000000">
                      <a:off x="1427030" y="2487324"/>
                      <a:ext cx="692648" cy="1231586"/>
                    </a:xfrm>
                    <a:prstGeom prst="moon">
                      <a:avLst>
                        <a:gd name="adj" fmla="val 2441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1" name="月 510"/>
                    <p:cNvSpPr/>
                    <p:nvPr/>
                  </p:nvSpPr>
                  <p:spPr>
                    <a:xfrm rot="20700000">
                      <a:off x="1890909" y="2324309"/>
                      <a:ext cx="471850" cy="838008"/>
                    </a:xfrm>
                    <a:prstGeom prst="moon">
                      <a:avLst>
                        <a:gd name="adj" fmla="val 1881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03" name="月 502"/>
                <p:cNvSpPr/>
                <p:nvPr/>
              </p:nvSpPr>
              <p:spPr>
                <a:xfrm>
                  <a:off x="2371292" y="3048000"/>
                  <a:ext cx="217034" cy="2011680"/>
                </a:xfrm>
                <a:prstGeom prst="moon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/>
              <p:cNvGrpSpPr/>
              <p:nvPr/>
            </p:nvGrpSpPr>
            <p:grpSpPr>
              <a:xfrm>
                <a:off x="592872" y="4978672"/>
                <a:ext cx="1286458" cy="599248"/>
                <a:chOff x="572561" y="2323392"/>
                <a:chExt cx="3898186" cy="1443856"/>
              </a:xfrm>
              <a:solidFill>
                <a:srgbClr val="C00000"/>
              </a:solidFill>
            </p:grpSpPr>
            <p:grpSp>
              <p:nvGrpSpPr>
                <p:cNvPr id="468" name="グループ化 467"/>
                <p:cNvGrpSpPr/>
                <p:nvPr/>
              </p:nvGrpSpPr>
              <p:grpSpPr>
                <a:xfrm>
                  <a:off x="572561" y="2323871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486" name="グループ化 485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496" name="グループ化 495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500" name="月 499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01" name="円/楕円 500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97" name="グループ化 496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498" name="月 497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9" name="円/楕円 498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487" name="グループ化 486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494" name="月 493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5" name="円/楕円 494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88" name="グループ化 487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492" name="月 491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3" name="円/楕円 492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89" name="月 488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月 489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月 490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9" name="グループ化 468"/>
                <p:cNvGrpSpPr/>
                <p:nvPr/>
              </p:nvGrpSpPr>
              <p:grpSpPr>
                <a:xfrm flipH="1">
                  <a:off x="2498448" y="2323392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470" name="グループ化 469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480" name="グループ化 479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484" name="月 483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5" name="円/楕円 484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81" name="グループ化 480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482" name="月 481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3" name="円/楕円 482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471" name="グループ化 470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478" name="月 477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9" name="円/楕円 478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2" name="グループ化 471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476" name="月 475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7" name="円/楕円 476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3" name="月 472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月 473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月 474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38" name="グループ化 537"/>
            <p:cNvGrpSpPr/>
            <p:nvPr/>
          </p:nvGrpSpPr>
          <p:grpSpPr>
            <a:xfrm>
              <a:off x="382796" y="5194820"/>
              <a:ext cx="1070271" cy="944806"/>
              <a:chOff x="394308" y="4901299"/>
              <a:chExt cx="1651047" cy="1457498"/>
            </a:xfrm>
          </p:grpSpPr>
          <p:grpSp>
            <p:nvGrpSpPr>
              <p:cNvPr id="539" name="グループ化 538"/>
              <p:cNvGrpSpPr/>
              <p:nvPr/>
            </p:nvGrpSpPr>
            <p:grpSpPr>
              <a:xfrm>
                <a:off x="394308" y="4901299"/>
                <a:ext cx="1651047" cy="1457498"/>
                <a:chOff x="572561" y="2323392"/>
                <a:chExt cx="3898186" cy="2736288"/>
              </a:xfrm>
            </p:grpSpPr>
            <p:grpSp>
              <p:nvGrpSpPr>
                <p:cNvPr id="575" name="グループ化 574"/>
                <p:cNvGrpSpPr/>
                <p:nvPr/>
              </p:nvGrpSpPr>
              <p:grpSpPr>
                <a:xfrm>
                  <a:off x="572561" y="2323392"/>
                  <a:ext cx="3898186" cy="1443856"/>
                  <a:chOff x="572561" y="2323392"/>
                  <a:chExt cx="3898186" cy="1443856"/>
                </a:xfrm>
                <a:solidFill>
                  <a:srgbClr val="FF3300"/>
                </a:solidFill>
              </p:grpSpPr>
              <p:grpSp>
                <p:nvGrpSpPr>
                  <p:cNvPr id="577" name="グループ化 576"/>
                  <p:cNvGrpSpPr/>
                  <p:nvPr/>
                </p:nvGrpSpPr>
                <p:grpSpPr>
                  <a:xfrm>
                    <a:off x="572561" y="2323871"/>
                    <a:ext cx="1972299" cy="1443377"/>
                    <a:chOff x="572561" y="2323871"/>
                    <a:chExt cx="1972299" cy="1443377"/>
                  </a:xfrm>
                  <a:grpFill/>
                </p:grpSpPr>
                <p:grpSp>
                  <p:nvGrpSpPr>
                    <p:cNvPr id="595" name="グループ化 594"/>
                    <p:cNvGrpSpPr/>
                    <p:nvPr/>
                  </p:nvGrpSpPr>
                  <p:grpSpPr>
                    <a:xfrm>
                      <a:off x="572561" y="2877660"/>
                      <a:ext cx="1972299" cy="889588"/>
                      <a:chOff x="572561" y="2877660"/>
                      <a:chExt cx="1972299" cy="889588"/>
                    </a:xfrm>
                    <a:grpFill/>
                  </p:grpSpPr>
                  <p:grpSp>
                    <p:nvGrpSpPr>
                      <p:cNvPr id="605" name="グループ化 604"/>
                      <p:cNvGrpSpPr/>
                      <p:nvPr/>
                    </p:nvGrpSpPr>
                    <p:grpSpPr>
                      <a:xfrm rot="21338360">
                        <a:off x="653542" y="3106528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609" name="月 608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10" name="円/楕円 609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606" name="グループ化 605"/>
                      <p:cNvGrpSpPr/>
                      <p:nvPr/>
                    </p:nvGrpSpPr>
                    <p:grpSpPr>
                      <a:xfrm rot="644683">
                        <a:off x="572561" y="2877660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607" name="月 606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08" name="円/楕円 607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596" name="グループ化 595"/>
                    <p:cNvGrpSpPr/>
                    <p:nvPr/>
                  </p:nvGrpSpPr>
                  <p:grpSpPr>
                    <a:xfrm rot="364413">
                      <a:off x="1011873" y="2710327"/>
                      <a:ext cx="1434149" cy="825007"/>
                      <a:chOff x="790891" y="2877680"/>
                      <a:chExt cx="1819001" cy="825007"/>
                    </a:xfrm>
                    <a:grpFill/>
                  </p:grpSpPr>
                  <p:sp>
                    <p:nvSpPr>
                      <p:cNvPr id="603" name="月 602"/>
                      <p:cNvSpPr/>
                      <p:nvPr/>
                    </p:nvSpPr>
                    <p:spPr>
                      <a:xfrm rot="16844683">
                        <a:off x="1428378" y="2521173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04" name="円/楕円 603"/>
                      <p:cNvSpPr/>
                      <p:nvPr/>
                    </p:nvSpPr>
                    <p:spPr>
                      <a:xfrm rot="21074680">
                        <a:off x="790891" y="2877680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97" name="グループ化 596"/>
                    <p:cNvGrpSpPr/>
                    <p:nvPr/>
                  </p:nvGrpSpPr>
                  <p:grpSpPr>
                    <a:xfrm rot="1501103">
                      <a:off x="647495" y="2764758"/>
                      <a:ext cx="1812061" cy="585959"/>
                      <a:chOff x="778209" y="3295961"/>
                      <a:chExt cx="1920988" cy="618550"/>
                    </a:xfrm>
                    <a:grpFill/>
                  </p:grpSpPr>
                  <p:sp>
                    <p:nvSpPr>
                      <p:cNvPr id="601" name="月 600"/>
                      <p:cNvSpPr/>
                      <p:nvPr/>
                    </p:nvSpPr>
                    <p:spPr>
                      <a:xfrm rot="15938360">
                        <a:off x="1517683" y="2732997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02" name="円/楕円 601"/>
                      <p:cNvSpPr/>
                      <p:nvPr/>
                    </p:nvSpPr>
                    <p:spPr>
                      <a:xfrm rot="20168357">
                        <a:off x="778209" y="3295961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98" name="月 597"/>
                    <p:cNvSpPr/>
                    <p:nvPr/>
                  </p:nvSpPr>
                  <p:spPr>
                    <a:xfrm rot="19800000">
                      <a:off x="1581759" y="2323871"/>
                      <a:ext cx="653596" cy="1017797"/>
                    </a:xfrm>
                    <a:prstGeom prst="moon">
                      <a:avLst>
                        <a:gd name="adj" fmla="val 2184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9" name="月 598"/>
                    <p:cNvSpPr/>
                    <p:nvPr/>
                  </p:nvSpPr>
                  <p:spPr>
                    <a:xfrm rot="18000000">
                      <a:off x="1427030" y="2487324"/>
                      <a:ext cx="692648" cy="1231586"/>
                    </a:xfrm>
                    <a:prstGeom prst="moon">
                      <a:avLst>
                        <a:gd name="adj" fmla="val 2441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0" name="月 599"/>
                    <p:cNvSpPr/>
                    <p:nvPr/>
                  </p:nvSpPr>
                  <p:spPr>
                    <a:xfrm rot="20700000">
                      <a:off x="1890909" y="2324309"/>
                      <a:ext cx="471850" cy="838008"/>
                    </a:xfrm>
                    <a:prstGeom prst="moon">
                      <a:avLst>
                        <a:gd name="adj" fmla="val 1881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78" name="グループ化 577"/>
                  <p:cNvGrpSpPr/>
                  <p:nvPr/>
                </p:nvGrpSpPr>
                <p:grpSpPr>
                  <a:xfrm flipH="1">
                    <a:off x="2498448" y="2323392"/>
                    <a:ext cx="1972299" cy="1443377"/>
                    <a:chOff x="572561" y="2323871"/>
                    <a:chExt cx="1972299" cy="1443377"/>
                  </a:xfrm>
                  <a:grpFill/>
                </p:grpSpPr>
                <p:grpSp>
                  <p:nvGrpSpPr>
                    <p:cNvPr id="579" name="グループ化 578"/>
                    <p:cNvGrpSpPr/>
                    <p:nvPr/>
                  </p:nvGrpSpPr>
                  <p:grpSpPr>
                    <a:xfrm>
                      <a:off x="572561" y="2877660"/>
                      <a:ext cx="1972299" cy="889588"/>
                      <a:chOff x="572561" y="2877660"/>
                      <a:chExt cx="1972299" cy="889588"/>
                    </a:xfrm>
                    <a:grpFill/>
                  </p:grpSpPr>
                  <p:grpSp>
                    <p:nvGrpSpPr>
                      <p:cNvPr id="589" name="グループ化 588"/>
                      <p:cNvGrpSpPr/>
                      <p:nvPr/>
                    </p:nvGrpSpPr>
                    <p:grpSpPr>
                      <a:xfrm rot="21338360">
                        <a:off x="653542" y="3106528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593" name="月 592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94" name="円/楕円 593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590" name="グループ化 589"/>
                      <p:cNvGrpSpPr/>
                      <p:nvPr/>
                    </p:nvGrpSpPr>
                    <p:grpSpPr>
                      <a:xfrm rot="644683">
                        <a:off x="572561" y="2877660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591" name="月 590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92" name="円/楕円 591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580" name="グループ化 579"/>
                    <p:cNvGrpSpPr/>
                    <p:nvPr/>
                  </p:nvGrpSpPr>
                  <p:grpSpPr>
                    <a:xfrm rot="364413">
                      <a:off x="1011873" y="2710327"/>
                      <a:ext cx="1434149" cy="825007"/>
                      <a:chOff x="790891" y="2877680"/>
                      <a:chExt cx="1819001" cy="825007"/>
                    </a:xfrm>
                    <a:grpFill/>
                  </p:grpSpPr>
                  <p:sp>
                    <p:nvSpPr>
                      <p:cNvPr id="587" name="月 586"/>
                      <p:cNvSpPr/>
                      <p:nvPr/>
                    </p:nvSpPr>
                    <p:spPr>
                      <a:xfrm rot="16844683">
                        <a:off x="1428378" y="2521173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8" name="円/楕円 587"/>
                      <p:cNvSpPr/>
                      <p:nvPr/>
                    </p:nvSpPr>
                    <p:spPr>
                      <a:xfrm rot="21074680">
                        <a:off x="790891" y="2877680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81" name="グループ化 580"/>
                    <p:cNvGrpSpPr/>
                    <p:nvPr/>
                  </p:nvGrpSpPr>
                  <p:grpSpPr>
                    <a:xfrm rot="1501103">
                      <a:off x="647495" y="2764758"/>
                      <a:ext cx="1812061" cy="585959"/>
                      <a:chOff x="778209" y="3295961"/>
                      <a:chExt cx="1920988" cy="618550"/>
                    </a:xfrm>
                    <a:grpFill/>
                  </p:grpSpPr>
                  <p:sp>
                    <p:nvSpPr>
                      <p:cNvPr id="585" name="月 584"/>
                      <p:cNvSpPr/>
                      <p:nvPr/>
                    </p:nvSpPr>
                    <p:spPr>
                      <a:xfrm rot="15938360">
                        <a:off x="1517683" y="2732997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6" name="円/楕円 585"/>
                      <p:cNvSpPr/>
                      <p:nvPr/>
                    </p:nvSpPr>
                    <p:spPr>
                      <a:xfrm rot="20168357">
                        <a:off x="778209" y="3295961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82" name="月 581"/>
                    <p:cNvSpPr/>
                    <p:nvPr/>
                  </p:nvSpPr>
                  <p:spPr>
                    <a:xfrm rot="19800000">
                      <a:off x="1581759" y="2323871"/>
                      <a:ext cx="653596" cy="1017797"/>
                    </a:xfrm>
                    <a:prstGeom prst="moon">
                      <a:avLst>
                        <a:gd name="adj" fmla="val 2184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3" name="月 582"/>
                    <p:cNvSpPr/>
                    <p:nvPr/>
                  </p:nvSpPr>
                  <p:spPr>
                    <a:xfrm rot="18000000">
                      <a:off x="1427030" y="2487324"/>
                      <a:ext cx="692648" cy="1231586"/>
                    </a:xfrm>
                    <a:prstGeom prst="moon">
                      <a:avLst>
                        <a:gd name="adj" fmla="val 2441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4" name="月 583"/>
                    <p:cNvSpPr/>
                    <p:nvPr/>
                  </p:nvSpPr>
                  <p:spPr>
                    <a:xfrm rot="20700000">
                      <a:off x="1890909" y="2324309"/>
                      <a:ext cx="471850" cy="838008"/>
                    </a:xfrm>
                    <a:prstGeom prst="moon">
                      <a:avLst>
                        <a:gd name="adj" fmla="val 1881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76" name="月 575"/>
                <p:cNvSpPr/>
                <p:nvPr/>
              </p:nvSpPr>
              <p:spPr>
                <a:xfrm>
                  <a:off x="2371292" y="3048000"/>
                  <a:ext cx="217034" cy="2011680"/>
                </a:xfrm>
                <a:prstGeom prst="moon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0" name="グループ化 539"/>
              <p:cNvGrpSpPr/>
              <p:nvPr/>
            </p:nvGrpSpPr>
            <p:grpSpPr>
              <a:xfrm>
                <a:off x="592872" y="4978672"/>
                <a:ext cx="1286458" cy="599248"/>
                <a:chOff x="572561" y="2323392"/>
                <a:chExt cx="3898186" cy="1443856"/>
              </a:xfrm>
              <a:solidFill>
                <a:srgbClr val="C00000"/>
              </a:solidFill>
            </p:grpSpPr>
            <p:grpSp>
              <p:nvGrpSpPr>
                <p:cNvPr id="541" name="グループ化 540"/>
                <p:cNvGrpSpPr/>
                <p:nvPr/>
              </p:nvGrpSpPr>
              <p:grpSpPr>
                <a:xfrm>
                  <a:off x="572561" y="2323871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559" name="グループ化 558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569" name="グループ化 568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573" name="月 572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4" name="円/楕円 573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70" name="グループ化 569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571" name="月 570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2" name="円/楕円 571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560" name="グループ化 559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567" name="月 566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8" name="円/楕円 567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61" name="グループ化 560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565" name="月 564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6" name="円/楕円 565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2" name="月 561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月 562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月 563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2" name="グループ化 541"/>
                <p:cNvGrpSpPr/>
                <p:nvPr/>
              </p:nvGrpSpPr>
              <p:grpSpPr>
                <a:xfrm flipH="1">
                  <a:off x="2498448" y="2323392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543" name="グループ化 542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553" name="グループ化 552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557" name="月 556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8" name="円/楕円 557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54" name="グループ化 553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555" name="月 554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6" name="円/楕円 555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544" name="グループ化 543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551" name="月 550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2" name="円/楕円 551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45" name="グループ化 544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549" name="月 548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0" name="円/楕円 549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6" name="月 545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月 546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月 547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11" name="グループ化 610"/>
            <p:cNvGrpSpPr/>
            <p:nvPr/>
          </p:nvGrpSpPr>
          <p:grpSpPr>
            <a:xfrm flipH="1">
              <a:off x="909545" y="5444756"/>
              <a:ext cx="1057022" cy="933110"/>
              <a:chOff x="394308" y="4901299"/>
              <a:chExt cx="1651047" cy="1457498"/>
            </a:xfrm>
          </p:grpSpPr>
          <p:grpSp>
            <p:nvGrpSpPr>
              <p:cNvPr id="612" name="グループ化 611"/>
              <p:cNvGrpSpPr/>
              <p:nvPr/>
            </p:nvGrpSpPr>
            <p:grpSpPr>
              <a:xfrm>
                <a:off x="394308" y="4901299"/>
                <a:ext cx="1651047" cy="1457498"/>
                <a:chOff x="572561" y="2323392"/>
                <a:chExt cx="3898186" cy="2736288"/>
              </a:xfrm>
            </p:grpSpPr>
            <p:grpSp>
              <p:nvGrpSpPr>
                <p:cNvPr id="648" name="グループ化 647"/>
                <p:cNvGrpSpPr/>
                <p:nvPr/>
              </p:nvGrpSpPr>
              <p:grpSpPr>
                <a:xfrm>
                  <a:off x="572561" y="2323392"/>
                  <a:ext cx="3898186" cy="1443856"/>
                  <a:chOff x="572561" y="2323392"/>
                  <a:chExt cx="3898186" cy="1443856"/>
                </a:xfrm>
                <a:solidFill>
                  <a:srgbClr val="FF3300"/>
                </a:solidFill>
              </p:grpSpPr>
              <p:grpSp>
                <p:nvGrpSpPr>
                  <p:cNvPr id="650" name="グループ化 649"/>
                  <p:cNvGrpSpPr/>
                  <p:nvPr/>
                </p:nvGrpSpPr>
                <p:grpSpPr>
                  <a:xfrm>
                    <a:off x="572561" y="2323871"/>
                    <a:ext cx="1972299" cy="1443377"/>
                    <a:chOff x="572561" y="2323871"/>
                    <a:chExt cx="1972299" cy="1443377"/>
                  </a:xfrm>
                  <a:grpFill/>
                </p:grpSpPr>
                <p:grpSp>
                  <p:nvGrpSpPr>
                    <p:cNvPr id="668" name="グループ化 667"/>
                    <p:cNvGrpSpPr/>
                    <p:nvPr/>
                  </p:nvGrpSpPr>
                  <p:grpSpPr>
                    <a:xfrm>
                      <a:off x="572561" y="2877660"/>
                      <a:ext cx="1972299" cy="889588"/>
                      <a:chOff x="572561" y="2877660"/>
                      <a:chExt cx="1972299" cy="889588"/>
                    </a:xfrm>
                    <a:grpFill/>
                  </p:grpSpPr>
                  <p:grpSp>
                    <p:nvGrpSpPr>
                      <p:cNvPr id="678" name="グループ化 677"/>
                      <p:cNvGrpSpPr/>
                      <p:nvPr/>
                    </p:nvGrpSpPr>
                    <p:grpSpPr>
                      <a:xfrm rot="21338360">
                        <a:off x="653542" y="3106528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682" name="月 681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83" name="円/楕円 682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679" name="グループ化 678"/>
                      <p:cNvGrpSpPr/>
                      <p:nvPr/>
                    </p:nvGrpSpPr>
                    <p:grpSpPr>
                      <a:xfrm rot="644683">
                        <a:off x="572561" y="2877660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680" name="月 679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81" name="円/楕円 680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669" name="グループ化 668"/>
                    <p:cNvGrpSpPr/>
                    <p:nvPr/>
                  </p:nvGrpSpPr>
                  <p:grpSpPr>
                    <a:xfrm rot="364413">
                      <a:off x="1011873" y="2710327"/>
                      <a:ext cx="1434149" cy="825007"/>
                      <a:chOff x="790891" y="2877680"/>
                      <a:chExt cx="1819001" cy="825007"/>
                    </a:xfrm>
                    <a:grpFill/>
                  </p:grpSpPr>
                  <p:sp>
                    <p:nvSpPr>
                      <p:cNvPr id="676" name="月 675"/>
                      <p:cNvSpPr/>
                      <p:nvPr/>
                    </p:nvSpPr>
                    <p:spPr>
                      <a:xfrm rot="16844683">
                        <a:off x="1428378" y="2521173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7" name="円/楕円 676"/>
                      <p:cNvSpPr/>
                      <p:nvPr/>
                    </p:nvSpPr>
                    <p:spPr>
                      <a:xfrm rot="21074680">
                        <a:off x="790891" y="2877680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70" name="グループ化 669"/>
                    <p:cNvGrpSpPr/>
                    <p:nvPr/>
                  </p:nvGrpSpPr>
                  <p:grpSpPr>
                    <a:xfrm rot="1501103">
                      <a:off x="647495" y="2764758"/>
                      <a:ext cx="1812061" cy="585959"/>
                      <a:chOff x="778209" y="3295961"/>
                      <a:chExt cx="1920988" cy="618550"/>
                    </a:xfrm>
                    <a:grpFill/>
                  </p:grpSpPr>
                  <p:sp>
                    <p:nvSpPr>
                      <p:cNvPr id="674" name="月 673"/>
                      <p:cNvSpPr/>
                      <p:nvPr/>
                    </p:nvSpPr>
                    <p:spPr>
                      <a:xfrm rot="15938360">
                        <a:off x="1517683" y="2732997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5" name="円/楕円 674"/>
                      <p:cNvSpPr/>
                      <p:nvPr/>
                    </p:nvSpPr>
                    <p:spPr>
                      <a:xfrm rot="20168357">
                        <a:off x="778209" y="3295961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71" name="月 670"/>
                    <p:cNvSpPr/>
                    <p:nvPr/>
                  </p:nvSpPr>
                  <p:spPr>
                    <a:xfrm rot="19800000">
                      <a:off x="1581759" y="2323871"/>
                      <a:ext cx="653596" cy="1017797"/>
                    </a:xfrm>
                    <a:prstGeom prst="moon">
                      <a:avLst>
                        <a:gd name="adj" fmla="val 2184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月 671"/>
                    <p:cNvSpPr/>
                    <p:nvPr/>
                  </p:nvSpPr>
                  <p:spPr>
                    <a:xfrm rot="18000000">
                      <a:off x="1427030" y="2487324"/>
                      <a:ext cx="692648" cy="1231586"/>
                    </a:xfrm>
                    <a:prstGeom prst="moon">
                      <a:avLst>
                        <a:gd name="adj" fmla="val 2441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3" name="月 672"/>
                    <p:cNvSpPr/>
                    <p:nvPr/>
                  </p:nvSpPr>
                  <p:spPr>
                    <a:xfrm rot="20700000">
                      <a:off x="1890909" y="2324309"/>
                      <a:ext cx="471850" cy="838008"/>
                    </a:xfrm>
                    <a:prstGeom prst="moon">
                      <a:avLst>
                        <a:gd name="adj" fmla="val 1881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1" name="グループ化 650"/>
                  <p:cNvGrpSpPr/>
                  <p:nvPr/>
                </p:nvGrpSpPr>
                <p:grpSpPr>
                  <a:xfrm flipH="1">
                    <a:off x="2498448" y="2323392"/>
                    <a:ext cx="1972299" cy="1443377"/>
                    <a:chOff x="572561" y="2323871"/>
                    <a:chExt cx="1972299" cy="1443377"/>
                  </a:xfrm>
                  <a:grpFill/>
                </p:grpSpPr>
                <p:grpSp>
                  <p:nvGrpSpPr>
                    <p:cNvPr id="652" name="グループ化 651"/>
                    <p:cNvGrpSpPr/>
                    <p:nvPr/>
                  </p:nvGrpSpPr>
                  <p:grpSpPr>
                    <a:xfrm>
                      <a:off x="572561" y="2877660"/>
                      <a:ext cx="1972299" cy="889588"/>
                      <a:chOff x="572561" y="2877660"/>
                      <a:chExt cx="1972299" cy="889588"/>
                    </a:xfrm>
                    <a:grpFill/>
                  </p:grpSpPr>
                  <p:grpSp>
                    <p:nvGrpSpPr>
                      <p:cNvPr id="662" name="グループ化 661"/>
                      <p:cNvGrpSpPr/>
                      <p:nvPr/>
                    </p:nvGrpSpPr>
                    <p:grpSpPr>
                      <a:xfrm rot="21338360">
                        <a:off x="653542" y="3106528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666" name="月 665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67" name="円/楕円 666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663" name="グループ化 662"/>
                      <p:cNvGrpSpPr/>
                      <p:nvPr/>
                    </p:nvGrpSpPr>
                    <p:grpSpPr>
                      <a:xfrm rot="644683">
                        <a:off x="572561" y="2877660"/>
                        <a:ext cx="1891318" cy="660720"/>
                        <a:chOff x="617569" y="3078523"/>
                        <a:chExt cx="1891318" cy="660720"/>
                      </a:xfrm>
                      <a:grpFill/>
                    </p:grpSpPr>
                    <p:sp>
                      <p:nvSpPr>
                        <p:cNvPr id="664" name="月 663"/>
                        <p:cNvSpPr/>
                        <p:nvPr/>
                      </p:nvSpPr>
                      <p:spPr>
                        <a:xfrm rot="16200000">
                          <a:off x="1327373" y="2557729"/>
                          <a:ext cx="604711" cy="1758317"/>
                        </a:xfrm>
                        <a:prstGeom prst="moon">
                          <a:avLst>
                            <a:gd name="adj" fmla="val 7772"/>
                          </a:avLst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65" name="円/楕円 664"/>
                        <p:cNvSpPr/>
                        <p:nvPr/>
                      </p:nvSpPr>
                      <p:spPr>
                        <a:xfrm rot="20429997">
                          <a:off x="617569" y="3078523"/>
                          <a:ext cx="205036" cy="112018"/>
                        </a:xfrm>
                        <a:prstGeom prst="ellipse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653" name="グループ化 652"/>
                    <p:cNvGrpSpPr/>
                    <p:nvPr/>
                  </p:nvGrpSpPr>
                  <p:grpSpPr>
                    <a:xfrm rot="364413">
                      <a:off x="1011873" y="2710327"/>
                      <a:ext cx="1434149" cy="825007"/>
                      <a:chOff x="790891" y="2877680"/>
                      <a:chExt cx="1819001" cy="825007"/>
                    </a:xfrm>
                    <a:grpFill/>
                  </p:grpSpPr>
                  <p:sp>
                    <p:nvSpPr>
                      <p:cNvPr id="660" name="月 659"/>
                      <p:cNvSpPr/>
                      <p:nvPr/>
                    </p:nvSpPr>
                    <p:spPr>
                      <a:xfrm rot="16844683">
                        <a:off x="1428378" y="2521173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1" name="円/楕円 660"/>
                      <p:cNvSpPr/>
                      <p:nvPr/>
                    </p:nvSpPr>
                    <p:spPr>
                      <a:xfrm rot="21074680">
                        <a:off x="790891" y="2877680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54" name="グループ化 653"/>
                    <p:cNvGrpSpPr/>
                    <p:nvPr/>
                  </p:nvGrpSpPr>
                  <p:grpSpPr>
                    <a:xfrm rot="1501103">
                      <a:off x="647495" y="2764758"/>
                      <a:ext cx="1812061" cy="585959"/>
                      <a:chOff x="778209" y="3295961"/>
                      <a:chExt cx="1920988" cy="618550"/>
                    </a:xfrm>
                    <a:grpFill/>
                  </p:grpSpPr>
                  <p:sp>
                    <p:nvSpPr>
                      <p:cNvPr id="658" name="月 657"/>
                      <p:cNvSpPr/>
                      <p:nvPr/>
                    </p:nvSpPr>
                    <p:spPr>
                      <a:xfrm rot="15938360">
                        <a:off x="1517683" y="2732997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9" name="円/楕円 658"/>
                      <p:cNvSpPr/>
                      <p:nvPr/>
                    </p:nvSpPr>
                    <p:spPr>
                      <a:xfrm rot="20168357">
                        <a:off x="778209" y="3295961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55" name="月 654"/>
                    <p:cNvSpPr/>
                    <p:nvPr/>
                  </p:nvSpPr>
                  <p:spPr>
                    <a:xfrm rot="19800000">
                      <a:off x="1581759" y="2323871"/>
                      <a:ext cx="653596" cy="1017797"/>
                    </a:xfrm>
                    <a:prstGeom prst="moon">
                      <a:avLst>
                        <a:gd name="adj" fmla="val 2184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6" name="月 655"/>
                    <p:cNvSpPr/>
                    <p:nvPr/>
                  </p:nvSpPr>
                  <p:spPr>
                    <a:xfrm rot="18000000">
                      <a:off x="1427030" y="2487324"/>
                      <a:ext cx="692648" cy="1231586"/>
                    </a:xfrm>
                    <a:prstGeom prst="moon">
                      <a:avLst>
                        <a:gd name="adj" fmla="val 2441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7" name="月 656"/>
                    <p:cNvSpPr/>
                    <p:nvPr/>
                  </p:nvSpPr>
                  <p:spPr>
                    <a:xfrm rot="20700000">
                      <a:off x="1890909" y="2324309"/>
                      <a:ext cx="471850" cy="838008"/>
                    </a:xfrm>
                    <a:prstGeom prst="moon">
                      <a:avLst>
                        <a:gd name="adj" fmla="val 1881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49" name="月 648"/>
                <p:cNvSpPr/>
                <p:nvPr/>
              </p:nvSpPr>
              <p:spPr>
                <a:xfrm>
                  <a:off x="2371292" y="3048000"/>
                  <a:ext cx="217034" cy="2011680"/>
                </a:xfrm>
                <a:prstGeom prst="moon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3" name="グループ化 612"/>
              <p:cNvGrpSpPr/>
              <p:nvPr/>
            </p:nvGrpSpPr>
            <p:grpSpPr>
              <a:xfrm>
                <a:off x="592872" y="4978672"/>
                <a:ext cx="1286458" cy="599248"/>
                <a:chOff x="572561" y="2323392"/>
                <a:chExt cx="3898186" cy="1443856"/>
              </a:xfrm>
              <a:solidFill>
                <a:srgbClr val="C00000"/>
              </a:solidFill>
            </p:grpSpPr>
            <p:grpSp>
              <p:nvGrpSpPr>
                <p:cNvPr id="614" name="グループ化 613"/>
                <p:cNvGrpSpPr/>
                <p:nvPr/>
              </p:nvGrpSpPr>
              <p:grpSpPr>
                <a:xfrm>
                  <a:off x="572561" y="2323871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632" name="グループ化 631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642" name="グループ化 641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646" name="月 645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7" name="円/楕円 646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43" name="グループ化 642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644" name="月 643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5" name="円/楕円 644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33" name="グループ化 632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640" name="月 639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1" name="円/楕円 640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4" name="グループ化 633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638" name="月 637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円/楕円 638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5" name="月 634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月 635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月 636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5" name="グループ化 614"/>
                <p:cNvGrpSpPr/>
                <p:nvPr/>
              </p:nvGrpSpPr>
              <p:grpSpPr>
                <a:xfrm flipH="1">
                  <a:off x="2498448" y="2323392"/>
                  <a:ext cx="1972299" cy="1443377"/>
                  <a:chOff x="572561" y="2323871"/>
                  <a:chExt cx="1972299" cy="1443377"/>
                </a:xfrm>
                <a:grpFill/>
              </p:grpSpPr>
              <p:grpSp>
                <p:nvGrpSpPr>
                  <p:cNvPr id="616" name="グループ化 615"/>
                  <p:cNvGrpSpPr/>
                  <p:nvPr/>
                </p:nvGrpSpPr>
                <p:grpSpPr>
                  <a:xfrm>
                    <a:off x="572561" y="2877660"/>
                    <a:ext cx="1972299" cy="889588"/>
                    <a:chOff x="572561" y="2877660"/>
                    <a:chExt cx="1972299" cy="889588"/>
                  </a:xfrm>
                  <a:grpFill/>
                </p:grpSpPr>
                <p:grpSp>
                  <p:nvGrpSpPr>
                    <p:cNvPr id="626" name="グループ化 625"/>
                    <p:cNvGrpSpPr/>
                    <p:nvPr/>
                  </p:nvGrpSpPr>
                  <p:grpSpPr>
                    <a:xfrm rot="21338360">
                      <a:off x="653542" y="3106528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630" name="月 629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1" name="円/楕円 630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27" name="グループ化 626"/>
                    <p:cNvGrpSpPr/>
                    <p:nvPr/>
                  </p:nvGrpSpPr>
                  <p:grpSpPr>
                    <a:xfrm rot="644683">
                      <a:off x="572561" y="2877660"/>
                      <a:ext cx="1891318" cy="660720"/>
                      <a:chOff x="617569" y="3078523"/>
                      <a:chExt cx="1891318" cy="660720"/>
                    </a:xfrm>
                    <a:grpFill/>
                  </p:grpSpPr>
                  <p:sp>
                    <p:nvSpPr>
                      <p:cNvPr id="628" name="月 627"/>
                      <p:cNvSpPr/>
                      <p:nvPr/>
                    </p:nvSpPr>
                    <p:spPr>
                      <a:xfrm rot="16200000">
                        <a:off x="1327373" y="2557729"/>
                        <a:ext cx="604711" cy="1758317"/>
                      </a:xfrm>
                      <a:prstGeom prst="moon">
                        <a:avLst>
                          <a:gd name="adj" fmla="val 7772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9" name="円/楕円 628"/>
                      <p:cNvSpPr/>
                      <p:nvPr/>
                    </p:nvSpPr>
                    <p:spPr>
                      <a:xfrm rot="20429997">
                        <a:off x="617569" y="3078523"/>
                        <a:ext cx="205036" cy="11201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17" name="グループ化 616"/>
                  <p:cNvGrpSpPr/>
                  <p:nvPr/>
                </p:nvGrpSpPr>
                <p:grpSpPr>
                  <a:xfrm rot="364413">
                    <a:off x="1011873" y="2710327"/>
                    <a:ext cx="1434149" cy="825007"/>
                    <a:chOff x="790891" y="2877680"/>
                    <a:chExt cx="1819001" cy="825007"/>
                  </a:xfrm>
                  <a:grpFill/>
                </p:grpSpPr>
                <p:sp>
                  <p:nvSpPr>
                    <p:cNvPr id="624" name="月 623"/>
                    <p:cNvSpPr/>
                    <p:nvPr/>
                  </p:nvSpPr>
                  <p:spPr>
                    <a:xfrm rot="16844683">
                      <a:off x="1428378" y="2521173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5" name="円/楕円 624"/>
                    <p:cNvSpPr/>
                    <p:nvPr/>
                  </p:nvSpPr>
                  <p:spPr>
                    <a:xfrm rot="21074680">
                      <a:off x="790891" y="2877680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8" name="グループ化 617"/>
                  <p:cNvGrpSpPr/>
                  <p:nvPr/>
                </p:nvGrpSpPr>
                <p:grpSpPr>
                  <a:xfrm rot="1501103">
                    <a:off x="647495" y="2764758"/>
                    <a:ext cx="1812061" cy="585959"/>
                    <a:chOff x="778209" y="3295961"/>
                    <a:chExt cx="1920988" cy="618550"/>
                  </a:xfrm>
                  <a:grpFill/>
                </p:grpSpPr>
                <p:sp>
                  <p:nvSpPr>
                    <p:cNvPr id="622" name="月 621"/>
                    <p:cNvSpPr/>
                    <p:nvPr/>
                  </p:nvSpPr>
                  <p:spPr>
                    <a:xfrm rot="15938360">
                      <a:off x="1517683" y="2732997"/>
                      <a:ext cx="604711" cy="1758317"/>
                    </a:xfrm>
                    <a:prstGeom prst="moon">
                      <a:avLst>
                        <a:gd name="adj" fmla="val 777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3" name="円/楕円 622"/>
                    <p:cNvSpPr/>
                    <p:nvPr/>
                  </p:nvSpPr>
                  <p:spPr>
                    <a:xfrm rot="20168357">
                      <a:off x="778209" y="3295961"/>
                      <a:ext cx="205036" cy="1120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19" name="月 618"/>
                  <p:cNvSpPr/>
                  <p:nvPr/>
                </p:nvSpPr>
                <p:spPr>
                  <a:xfrm rot="19800000">
                    <a:off x="1581759" y="2323871"/>
                    <a:ext cx="653596" cy="1017797"/>
                  </a:xfrm>
                  <a:prstGeom prst="moon">
                    <a:avLst>
                      <a:gd name="adj" fmla="val 2184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月 619"/>
                  <p:cNvSpPr/>
                  <p:nvPr/>
                </p:nvSpPr>
                <p:spPr>
                  <a:xfrm rot="18000000">
                    <a:off x="1427030" y="2487324"/>
                    <a:ext cx="692648" cy="1231586"/>
                  </a:xfrm>
                  <a:prstGeom prst="moon">
                    <a:avLst>
                      <a:gd name="adj" fmla="val 244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月 620"/>
                  <p:cNvSpPr/>
                  <p:nvPr/>
                </p:nvSpPr>
                <p:spPr>
                  <a:xfrm rot="20700000">
                    <a:off x="1890909" y="2324309"/>
                    <a:ext cx="471850" cy="838008"/>
                  </a:xfrm>
                  <a:prstGeom prst="moon">
                    <a:avLst>
                      <a:gd name="adj" fmla="val 1881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47" name="グループ化 1246"/>
          <p:cNvGrpSpPr/>
          <p:nvPr/>
        </p:nvGrpSpPr>
        <p:grpSpPr>
          <a:xfrm>
            <a:off x="365474" y="2798930"/>
            <a:ext cx="1587115" cy="1731487"/>
            <a:chOff x="365474" y="2798930"/>
            <a:chExt cx="1587115" cy="1731487"/>
          </a:xfrm>
        </p:grpSpPr>
        <p:sp>
          <p:nvSpPr>
            <p:cNvPr id="685" name="月 684"/>
            <p:cNvSpPr/>
            <p:nvPr/>
          </p:nvSpPr>
          <p:spPr>
            <a:xfrm>
              <a:off x="652072" y="2798930"/>
              <a:ext cx="1160302" cy="1081634"/>
            </a:xfrm>
            <a:custGeom>
              <a:avLst/>
              <a:gdLst/>
              <a:ahLst/>
              <a:cxnLst/>
              <a:rect l="l" t="t" r="r" b="b"/>
              <a:pathLst>
                <a:path w="1022175" h="952872">
                  <a:moveTo>
                    <a:pt x="529142" y="952870"/>
                  </a:moveTo>
                  <a:lnTo>
                    <a:pt x="529142" y="952870"/>
                  </a:lnTo>
                  <a:lnTo>
                    <a:pt x="529142" y="952872"/>
                  </a:lnTo>
                  <a:cubicBezTo>
                    <a:pt x="529142" y="952871"/>
                    <a:pt x="529142" y="952871"/>
                    <a:pt x="529142" y="952870"/>
                  </a:cubicBezTo>
                  <a:close/>
                  <a:moveTo>
                    <a:pt x="480079" y="313142"/>
                  </a:moveTo>
                  <a:lnTo>
                    <a:pt x="479678" y="313253"/>
                  </a:lnTo>
                  <a:lnTo>
                    <a:pt x="479089" y="313898"/>
                  </a:lnTo>
                  <a:cubicBezTo>
                    <a:pt x="479520" y="313741"/>
                    <a:pt x="479800" y="313442"/>
                    <a:pt x="480079" y="313142"/>
                  </a:cubicBezTo>
                  <a:close/>
                  <a:moveTo>
                    <a:pt x="542156" y="313007"/>
                  </a:moveTo>
                  <a:lnTo>
                    <a:pt x="543028" y="313672"/>
                  </a:lnTo>
                  <a:lnTo>
                    <a:pt x="542509" y="313104"/>
                  </a:lnTo>
                  <a:cubicBezTo>
                    <a:pt x="542385" y="313091"/>
                    <a:pt x="542270" y="313048"/>
                    <a:pt x="542156" y="313007"/>
                  </a:cubicBezTo>
                  <a:close/>
                  <a:moveTo>
                    <a:pt x="495187" y="306301"/>
                  </a:moveTo>
                  <a:lnTo>
                    <a:pt x="490257" y="308533"/>
                  </a:lnTo>
                  <a:cubicBezTo>
                    <a:pt x="474017" y="331606"/>
                    <a:pt x="452349" y="350289"/>
                    <a:pt x="426820" y="363247"/>
                  </a:cubicBezTo>
                  <a:cubicBezTo>
                    <a:pt x="368350" y="406374"/>
                    <a:pt x="301040" y="418468"/>
                    <a:pt x="249486" y="388702"/>
                  </a:cubicBezTo>
                  <a:lnTo>
                    <a:pt x="224127" y="368808"/>
                  </a:lnTo>
                  <a:cubicBezTo>
                    <a:pt x="208270" y="363259"/>
                    <a:pt x="193862" y="355375"/>
                    <a:pt x="180899" y="345918"/>
                  </a:cubicBezTo>
                  <a:cubicBezTo>
                    <a:pt x="202904" y="378353"/>
                    <a:pt x="234939" y="402775"/>
                    <a:pt x="273742" y="414504"/>
                  </a:cubicBezTo>
                  <a:cubicBezTo>
                    <a:pt x="294398" y="420748"/>
                    <a:pt x="315449" y="422934"/>
                    <a:pt x="336088" y="420826"/>
                  </a:cubicBezTo>
                  <a:cubicBezTo>
                    <a:pt x="407614" y="408721"/>
                    <a:pt x="468163" y="367141"/>
                    <a:pt x="495187" y="306301"/>
                  </a:cubicBezTo>
                  <a:close/>
                  <a:moveTo>
                    <a:pt x="526989" y="306138"/>
                  </a:moveTo>
                  <a:cubicBezTo>
                    <a:pt x="554013" y="366978"/>
                    <a:pt x="614561" y="408558"/>
                    <a:pt x="686088" y="420663"/>
                  </a:cubicBezTo>
                  <a:cubicBezTo>
                    <a:pt x="706727" y="422771"/>
                    <a:pt x="727778" y="420584"/>
                    <a:pt x="748433" y="414341"/>
                  </a:cubicBezTo>
                  <a:cubicBezTo>
                    <a:pt x="787236" y="402612"/>
                    <a:pt x="819271" y="378190"/>
                    <a:pt x="841276" y="345755"/>
                  </a:cubicBezTo>
                  <a:lnTo>
                    <a:pt x="798046" y="368646"/>
                  </a:lnTo>
                  <a:lnTo>
                    <a:pt x="772689" y="388539"/>
                  </a:lnTo>
                  <a:cubicBezTo>
                    <a:pt x="721139" y="418303"/>
                    <a:pt x="653835" y="406213"/>
                    <a:pt x="595366" y="363094"/>
                  </a:cubicBezTo>
                  <a:cubicBezTo>
                    <a:pt x="569829" y="350134"/>
                    <a:pt x="548152" y="331446"/>
                    <a:pt x="531910" y="308366"/>
                  </a:cubicBezTo>
                  <a:close/>
                  <a:moveTo>
                    <a:pt x="524161" y="295394"/>
                  </a:moveTo>
                  <a:lnTo>
                    <a:pt x="523545" y="298808"/>
                  </a:lnTo>
                  <a:lnTo>
                    <a:pt x="525287" y="302516"/>
                  </a:lnTo>
                  <a:lnTo>
                    <a:pt x="528166" y="303105"/>
                  </a:lnTo>
                  <a:close/>
                  <a:moveTo>
                    <a:pt x="525205" y="289612"/>
                  </a:moveTo>
                  <a:lnTo>
                    <a:pt x="524921" y="291184"/>
                  </a:lnTo>
                  <a:cubicBezTo>
                    <a:pt x="526851" y="296120"/>
                    <a:pt x="530055" y="300245"/>
                    <a:pt x="533465" y="304187"/>
                  </a:cubicBezTo>
                  <a:lnTo>
                    <a:pt x="535099" y="304239"/>
                  </a:lnTo>
                  <a:close/>
                  <a:moveTo>
                    <a:pt x="501022" y="285596"/>
                  </a:moveTo>
                  <a:lnTo>
                    <a:pt x="499657" y="285803"/>
                  </a:lnTo>
                  <a:lnTo>
                    <a:pt x="487075" y="304403"/>
                  </a:lnTo>
                  <a:cubicBezTo>
                    <a:pt x="487645" y="304547"/>
                    <a:pt x="488174" y="304451"/>
                    <a:pt x="488702" y="304353"/>
                  </a:cubicBezTo>
                  <a:close/>
                  <a:moveTo>
                    <a:pt x="511130" y="270302"/>
                  </a:moveTo>
                  <a:lnTo>
                    <a:pt x="494146" y="303240"/>
                  </a:lnTo>
                  <a:lnTo>
                    <a:pt x="496888" y="302680"/>
                  </a:lnTo>
                  <a:cubicBezTo>
                    <a:pt x="502684" y="295479"/>
                    <a:pt x="505841" y="287007"/>
                    <a:pt x="508372" y="278236"/>
                  </a:cubicBezTo>
                  <a:lnTo>
                    <a:pt x="500977" y="301845"/>
                  </a:lnTo>
                  <a:lnTo>
                    <a:pt x="501138" y="301811"/>
                  </a:lnTo>
                  <a:cubicBezTo>
                    <a:pt x="504211" y="297250"/>
                    <a:pt x="506373" y="292189"/>
                    <a:pt x="508366" y="287007"/>
                  </a:cubicBezTo>
                  <a:lnTo>
                    <a:pt x="502475" y="301538"/>
                  </a:lnTo>
                  <a:lnTo>
                    <a:pt x="504221" y="301182"/>
                  </a:lnTo>
                  <a:cubicBezTo>
                    <a:pt x="505453" y="296588"/>
                    <a:pt x="507096" y="292538"/>
                    <a:pt x="509325" y="289178"/>
                  </a:cubicBezTo>
                  <a:cubicBezTo>
                    <a:pt x="509506" y="288655"/>
                    <a:pt x="509517" y="288127"/>
                    <a:pt x="509526" y="287598"/>
                  </a:cubicBezTo>
                  <a:lnTo>
                    <a:pt x="509474" y="288908"/>
                  </a:lnTo>
                  <a:lnTo>
                    <a:pt x="514404" y="279989"/>
                  </a:lnTo>
                  <a:cubicBezTo>
                    <a:pt x="514056" y="279381"/>
                    <a:pt x="513928" y="278728"/>
                    <a:pt x="513804" y="278073"/>
                  </a:cubicBezTo>
                  <a:lnTo>
                    <a:pt x="514566" y="279695"/>
                  </a:lnTo>
                  <a:lnTo>
                    <a:pt x="515310" y="278350"/>
                  </a:lnTo>
                  <a:cubicBezTo>
                    <a:pt x="513357" y="275930"/>
                    <a:pt x="512209" y="273138"/>
                    <a:pt x="511130" y="270302"/>
                  </a:cubicBezTo>
                  <a:close/>
                  <a:moveTo>
                    <a:pt x="511143" y="268824"/>
                  </a:moveTo>
                  <a:lnTo>
                    <a:pt x="500255" y="284920"/>
                  </a:lnTo>
                  <a:lnTo>
                    <a:pt x="501353" y="285094"/>
                  </a:lnTo>
                  <a:lnTo>
                    <a:pt x="511103" y="270250"/>
                  </a:lnTo>
                  <a:lnTo>
                    <a:pt x="510824" y="269709"/>
                  </a:lnTo>
                  <a:lnTo>
                    <a:pt x="511135" y="270202"/>
                  </a:lnTo>
                  <a:cubicBezTo>
                    <a:pt x="511237" y="270106"/>
                    <a:pt x="511294" y="269989"/>
                    <a:pt x="511352" y="269872"/>
                  </a:cubicBezTo>
                  <a:lnTo>
                    <a:pt x="511160" y="270243"/>
                  </a:lnTo>
                  <a:lnTo>
                    <a:pt x="515848" y="277377"/>
                  </a:lnTo>
                  <a:lnTo>
                    <a:pt x="516334" y="276498"/>
                  </a:lnTo>
                  <a:close/>
                  <a:moveTo>
                    <a:pt x="137063" y="135273"/>
                  </a:moveTo>
                  <a:cubicBezTo>
                    <a:pt x="149138" y="134707"/>
                    <a:pt x="159325" y="142778"/>
                    <a:pt x="159819" y="153301"/>
                  </a:cubicBezTo>
                  <a:cubicBezTo>
                    <a:pt x="160311" y="163824"/>
                    <a:pt x="150923" y="172813"/>
                    <a:pt x="138847" y="173379"/>
                  </a:cubicBezTo>
                  <a:cubicBezTo>
                    <a:pt x="126773" y="173944"/>
                    <a:pt x="116585" y="165873"/>
                    <a:pt x="116092" y="155350"/>
                  </a:cubicBezTo>
                  <a:cubicBezTo>
                    <a:pt x="115600" y="144827"/>
                    <a:pt x="124988" y="135838"/>
                    <a:pt x="137063" y="135273"/>
                  </a:cubicBezTo>
                  <a:close/>
                  <a:moveTo>
                    <a:pt x="885113" y="135110"/>
                  </a:moveTo>
                  <a:cubicBezTo>
                    <a:pt x="897187" y="135675"/>
                    <a:pt x="906577" y="144664"/>
                    <a:pt x="906084" y="155187"/>
                  </a:cubicBezTo>
                  <a:cubicBezTo>
                    <a:pt x="905590" y="165710"/>
                    <a:pt x="895402" y="173781"/>
                    <a:pt x="883328" y="173216"/>
                  </a:cubicBezTo>
                  <a:cubicBezTo>
                    <a:pt x="871253" y="172650"/>
                    <a:pt x="861864" y="163661"/>
                    <a:pt x="862357" y="153139"/>
                  </a:cubicBezTo>
                  <a:cubicBezTo>
                    <a:pt x="862850" y="142615"/>
                    <a:pt x="873038" y="134544"/>
                    <a:pt x="885113" y="135110"/>
                  </a:cubicBezTo>
                  <a:close/>
                  <a:moveTo>
                    <a:pt x="687123" y="0"/>
                  </a:moveTo>
                  <a:cubicBezTo>
                    <a:pt x="771775" y="48873"/>
                    <a:pt x="801602" y="155689"/>
                    <a:pt x="753746" y="238579"/>
                  </a:cubicBezTo>
                  <a:cubicBezTo>
                    <a:pt x="716500" y="303091"/>
                    <a:pt x="643180" y="334097"/>
                    <a:pt x="572693" y="321339"/>
                  </a:cubicBezTo>
                  <a:cubicBezTo>
                    <a:pt x="631073" y="359165"/>
                    <a:pt x="694979" y="366901"/>
                    <a:pt x="743892" y="338661"/>
                  </a:cubicBezTo>
                  <a:cubicBezTo>
                    <a:pt x="811019" y="299905"/>
                    <a:pt x="833587" y="202814"/>
                    <a:pt x="799159" y="100886"/>
                  </a:cubicBezTo>
                  <a:cubicBezTo>
                    <a:pt x="848893" y="187028"/>
                    <a:pt x="853745" y="282479"/>
                    <a:pt x="817390" y="343084"/>
                  </a:cubicBezTo>
                  <a:cubicBezTo>
                    <a:pt x="832647" y="335328"/>
                    <a:pt x="846473" y="325751"/>
                    <a:pt x="858958" y="315066"/>
                  </a:cubicBezTo>
                  <a:cubicBezTo>
                    <a:pt x="878222" y="274885"/>
                    <a:pt x="884002" y="226798"/>
                    <a:pt x="873149" y="178229"/>
                  </a:cubicBezTo>
                  <a:cubicBezTo>
                    <a:pt x="885741" y="219887"/>
                    <a:pt x="885643" y="262087"/>
                    <a:pt x="874521" y="299760"/>
                  </a:cubicBezTo>
                  <a:cubicBezTo>
                    <a:pt x="923649" y="251043"/>
                    <a:pt x="947095" y="184412"/>
                    <a:pt x="932246" y="120864"/>
                  </a:cubicBezTo>
                  <a:cubicBezTo>
                    <a:pt x="920268" y="120481"/>
                    <a:pt x="911279" y="113420"/>
                    <a:pt x="911103" y="104754"/>
                  </a:cubicBezTo>
                  <a:cubicBezTo>
                    <a:pt x="910902" y="94777"/>
                    <a:pt x="922461" y="86452"/>
                    <a:pt x="936920" y="86160"/>
                  </a:cubicBezTo>
                  <a:cubicBezTo>
                    <a:pt x="951379" y="85867"/>
                    <a:pt x="963265" y="93719"/>
                    <a:pt x="963466" y="103695"/>
                  </a:cubicBezTo>
                  <a:cubicBezTo>
                    <a:pt x="963668" y="113673"/>
                    <a:pt x="952110" y="121999"/>
                    <a:pt x="937650" y="122291"/>
                  </a:cubicBezTo>
                  <a:cubicBezTo>
                    <a:pt x="936350" y="122316"/>
                    <a:pt x="935070" y="122277"/>
                    <a:pt x="933888" y="121297"/>
                  </a:cubicBezTo>
                  <a:cubicBezTo>
                    <a:pt x="957310" y="194968"/>
                    <a:pt x="927667" y="275899"/>
                    <a:pt x="863922" y="329453"/>
                  </a:cubicBezTo>
                  <a:cubicBezTo>
                    <a:pt x="845739" y="370509"/>
                    <a:pt x="813878" y="403676"/>
                    <a:pt x="772350" y="421424"/>
                  </a:cubicBezTo>
                  <a:cubicBezTo>
                    <a:pt x="775997" y="421566"/>
                    <a:pt x="779550" y="420964"/>
                    <a:pt x="783106" y="420288"/>
                  </a:cubicBezTo>
                  <a:cubicBezTo>
                    <a:pt x="899713" y="398161"/>
                    <a:pt x="983670" y="305702"/>
                    <a:pt x="981363" y="204128"/>
                  </a:cubicBezTo>
                  <a:cubicBezTo>
                    <a:pt x="968949" y="201543"/>
                    <a:pt x="960869" y="192572"/>
                    <a:pt x="962260" y="183542"/>
                  </a:cubicBezTo>
                  <a:cubicBezTo>
                    <a:pt x="963863" y="173130"/>
                    <a:pt x="977447" y="166582"/>
                    <a:pt x="992601" y="168916"/>
                  </a:cubicBezTo>
                  <a:cubicBezTo>
                    <a:pt x="1007755" y="171250"/>
                    <a:pt x="1018739" y="181581"/>
                    <a:pt x="1017135" y="191993"/>
                  </a:cubicBezTo>
                  <a:cubicBezTo>
                    <a:pt x="1015532" y="202405"/>
                    <a:pt x="1001948" y="208953"/>
                    <a:pt x="986795" y="206619"/>
                  </a:cubicBezTo>
                  <a:cubicBezTo>
                    <a:pt x="985298" y="206389"/>
                    <a:pt x="983843" y="206080"/>
                    <a:pt x="982695" y="204739"/>
                  </a:cubicBezTo>
                  <a:cubicBezTo>
                    <a:pt x="994698" y="310972"/>
                    <a:pt x="909355" y="412622"/>
                    <a:pt x="786089" y="436014"/>
                  </a:cubicBezTo>
                  <a:cubicBezTo>
                    <a:pt x="751140" y="442646"/>
                    <a:pt x="716721" y="442307"/>
                    <a:pt x="684792" y="435530"/>
                  </a:cubicBezTo>
                  <a:cubicBezTo>
                    <a:pt x="631388" y="430455"/>
                    <a:pt x="581233" y="400579"/>
                    <a:pt x="547689" y="353944"/>
                  </a:cubicBezTo>
                  <a:cubicBezTo>
                    <a:pt x="546668" y="352732"/>
                    <a:pt x="545730" y="351457"/>
                    <a:pt x="545129" y="349942"/>
                  </a:cubicBezTo>
                  <a:cubicBezTo>
                    <a:pt x="537657" y="340547"/>
                    <a:pt x="531506" y="330025"/>
                    <a:pt x="526696" y="318630"/>
                  </a:cubicBezTo>
                  <a:cubicBezTo>
                    <a:pt x="526314" y="317997"/>
                    <a:pt x="526016" y="317326"/>
                    <a:pt x="525868" y="316588"/>
                  </a:cubicBezTo>
                  <a:lnTo>
                    <a:pt x="522040" y="307147"/>
                  </a:lnTo>
                  <a:lnTo>
                    <a:pt x="518857" y="324787"/>
                  </a:lnTo>
                  <a:cubicBezTo>
                    <a:pt x="537977" y="415516"/>
                    <a:pt x="626275" y="486580"/>
                    <a:pt x="735585" y="494916"/>
                  </a:cubicBezTo>
                  <a:cubicBezTo>
                    <a:pt x="853931" y="503940"/>
                    <a:pt x="959082" y="436555"/>
                    <a:pt x="983324" y="337889"/>
                  </a:cubicBezTo>
                  <a:cubicBezTo>
                    <a:pt x="972011" y="332158"/>
                    <a:pt x="966549" y="321392"/>
                    <a:pt x="970245" y="313036"/>
                  </a:cubicBezTo>
                  <a:cubicBezTo>
                    <a:pt x="974506" y="303401"/>
                    <a:pt x="989328" y="300620"/>
                    <a:pt x="1003349" y="306822"/>
                  </a:cubicBezTo>
                  <a:cubicBezTo>
                    <a:pt x="1017371" y="313023"/>
                    <a:pt x="1025283" y="325861"/>
                    <a:pt x="1021022" y="335495"/>
                  </a:cubicBezTo>
                  <a:cubicBezTo>
                    <a:pt x="1016760" y="345129"/>
                    <a:pt x="1001939" y="347912"/>
                    <a:pt x="987918" y="341709"/>
                  </a:cubicBezTo>
                  <a:cubicBezTo>
                    <a:pt x="986533" y="341097"/>
                    <a:pt x="985208" y="340420"/>
                    <a:pt x="984449" y="338825"/>
                  </a:cubicBezTo>
                  <a:cubicBezTo>
                    <a:pt x="968355" y="444516"/>
                    <a:pt x="859472" y="520414"/>
                    <a:pt x="734369" y="510874"/>
                  </a:cubicBezTo>
                  <a:cubicBezTo>
                    <a:pt x="623105" y="502390"/>
                    <a:pt x="534771" y="429052"/>
                    <a:pt x="516624" y="337574"/>
                  </a:cubicBezTo>
                  <a:cubicBezTo>
                    <a:pt x="505823" y="413524"/>
                    <a:pt x="499757" y="509738"/>
                    <a:pt x="499757" y="610333"/>
                  </a:cubicBezTo>
                  <a:cubicBezTo>
                    <a:pt x="499757" y="745103"/>
                    <a:pt x="510644" y="872008"/>
                    <a:pt x="529142" y="952870"/>
                  </a:cubicBezTo>
                  <a:cubicBezTo>
                    <a:pt x="496684" y="952869"/>
                    <a:pt x="470372" y="799510"/>
                    <a:pt x="470372" y="610332"/>
                  </a:cubicBezTo>
                  <a:cubicBezTo>
                    <a:pt x="470372" y="528105"/>
                    <a:pt x="475343" y="452645"/>
                    <a:pt x="483971" y="393652"/>
                  </a:cubicBezTo>
                  <a:cubicBezTo>
                    <a:pt x="448144" y="457891"/>
                    <a:pt x="375019" y="504387"/>
                    <a:pt x="287807" y="511037"/>
                  </a:cubicBezTo>
                  <a:cubicBezTo>
                    <a:pt x="162704" y="520577"/>
                    <a:pt x="53820" y="444678"/>
                    <a:pt x="37726" y="338988"/>
                  </a:cubicBezTo>
                  <a:cubicBezTo>
                    <a:pt x="36968" y="340583"/>
                    <a:pt x="35643" y="341260"/>
                    <a:pt x="34257" y="341872"/>
                  </a:cubicBezTo>
                  <a:cubicBezTo>
                    <a:pt x="20236" y="348074"/>
                    <a:pt x="5415" y="345292"/>
                    <a:pt x="1153" y="335659"/>
                  </a:cubicBezTo>
                  <a:cubicBezTo>
                    <a:pt x="-3108" y="326024"/>
                    <a:pt x="4804" y="313187"/>
                    <a:pt x="18825" y="306985"/>
                  </a:cubicBezTo>
                  <a:cubicBezTo>
                    <a:pt x="32847" y="300783"/>
                    <a:pt x="47669" y="303564"/>
                    <a:pt x="51930" y="313199"/>
                  </a:cubicBezTo>
                  <a:cubicBezTo>
                    <a:pt x="55625" y="321554"/>
                    <a:pt x="50164" y="332321"/>
                    <a:pt x="38852" y="338051"/>
                  </a:cubicBezTo>
                  <a:cubicBezTo>
                    <a:pt x="63094" y="436717"/>
                    <a:pt x="168245" y="504103"/>
                    <a:pt x="286590" y="495079"/>
                  </a:cubicBezTo>
                  <a:cubicBezTo>
                    <a:pt x="376384" y="488231"/>
                    <a:pt x="451999" y="439055"/>
                    <a:pt x="487111" y="371470"/>
                  </a:cubicBezTo>
                  <a:cubicBezTo>
                    <a:pt x="491737" y="343210"/>
                    <a:pt x="497282" y="319692"/>
                    <a:pt x="503842" y="302382"/>
                  </a:cubicBezTo>
                  <a:lnTo>
                    <a:pt x="501749" y="303329"/>
                  </a:lnTo>
                  <a:lnTo>
                    <a:pt x="496307" y="316752"/>
                  </a:lnTo>
                  <a:cubicBezTo>
                    <a:pt x="496160" y="317489"/>
                    <a:pt x="495862" y="318160"/>
                    <a:pt x="495481" y="318793"/>
                  </a:cubicBezTo>
                  <a:cubicBezTo>
                    <a:pt x="490670" y="330189"/>
                    <a:pt x="484519" y="340711"/>
                    <a:pt x="477046" y="350107"/>
                  </a:cubicBezTo>
                  <a:cubicBezTo>
                    <a:pt x="476445" y="351621"/>
                    <a:pt x="475508" y="352895"/>
                    <a:pt x="474486" y="354107"/>
                  </a:cubicBezTo>
                  <a:cubicBezTo>
                    <a:pt x="440943" y="400742"/>
                    <a:pt x="390787" y="430618"/>
                    <a:pt x="337383" y="435693"/>
                  </a:cubicBezTo>
                  <a:cubicBezTo>
                    <a:pt x="305454" y="442470"/>
                    <a:pt x="271036" y="442809"/>
                    <a:pt x="236086" y="436176"/>
                  </a:cubicBezTo>
                  <a:cubicBezTo>
                    <a:pt x="112820" y="412785"/>
                    <a:pt x="27477" y="311135"/>
                    <a:pt x="39481" y="204901"/>
                  </a:cubicBezTo>
                  <a:cubicBezTo>
                    <a:pt x="38333" y="206243"/>
                    <a:pt x="36877" y="206552"/>
                    <a:pt x="35381" y="206782"/>
                  </a:cubicBezTo>
                  <a:cubicBezTo>
                    <a:pt x="20227" y="209116"/>
                    <a:pt x="6643" y="202568"/>
                    <a:pt x="5040" y="192157"/>
                  </a:cubicBezTo>
                  <a:cubicBezTo>
                    <a:pt x="3436" y="181744"/>
                    <a:pt x="14420" y="171413"/>
                    <a:pt x="29573" y="169078"/>
                  </a:cubicBezTo>
                  <a:cubicBezTo>
                    <a:pt x="44727" y="166745"/>
                    <a:pt x="58311" y="173294"/>
                    <a:pt x="59915" y="183705"/>
                  </a:cubicBezTo>
                  <a:cubicBezTo>
                    <a:pt x="61305" y="192735"/>
                    <a:pt x="53227" y="201706"/>
                    <a:pt x="40812" y="204291"/>
                  </a:cubicBezTo>
                  <a:cubicBezTo>
                    <a:pt x="38505" y="305865"/>
                    <a:pt x="122462" y="398325"/>
                    <a:pt x="239070" y="420452"/>
                  </a:cubicBezTo>
                  <a:lnTo>
                    <a:pt x="249825" y="421587"/>
                  </a:lnTo>
                  <a:cubicBezTo>
                    <a:pt x="208297" y="403839"/>
                    <a:pt x="176437" y="370672"/>
                    <a:pt x="158253" y="329616"/>
                  </a:cubicBezTo>
                  <a:cubicBezTo>
                    <a:pt x="94509" y="276062"/>
                    <a:pt x="64866" y="195130"/>
                    <a:pt x="88287" y="121460"/>
                  </a:cubicBezTo>
                  <a:cubicBezTo>
                    <a:pt x="87105" y="122440"/>
                    <a:pt x="85825" y="122480"/>
                    <a:pt x="84525" y="122453"/>
                  </a:cubicBezTo>
                  <a:cubicBezTo>
                    <a:pt x="70066" y="122161"/>
                    <a:pt x="58506" y="113836"/>
                    <a:pt x="58708" y="103858"/>
                  </a:cubicBezTo>
                  <a:cubicBezTo>
                    <a:pt x="58910" y="93882"/>
                    <a:pt x="70795" y="86030"/>
                    <a:pt x="85254" y="86323"/>
                  </a:cubicBezTo>
                  <a:cubicBezTo>
                    <a:pt x="99714" y="86614"/>
                    <a:pt x="111273" y="94939"/>
                    <a:pt x="111072" y="104917"/>
                  </a:cubicBezTo>
                  <a:cubicBezTo>
                    <a:pt x="110897" y="113583"/>
                    <a:pt x="101908" y="120644"/>
                    <a:pt x="89929" y="121026"/>
                  </a:cubicBezTo>
                  <a:cubicBezTo>
                    <a:pt x="75080" y="184575"/>
                    <a:pt x="98527" y="251206"/>
                    <a:pt x="147656" y="299923"/>
                  </a:cubicBezTo>
                  <a:cubicBezTo>
                    <a:pt x="136532" y="262251"/>
                    <a:pt x="136434" y="220051"/>
                    <a:pt x="149026" y="178391"/>
                  </a:cubicBezTo>
                  <a:cubicBezTo>
                    <a:pt x="138173" y="226961"/>
                    <a:pt x="143954" y="275047"/>
                    <a:pt x="163217" y="315229"/>
                  </a:cubicBezTo>
                  <a:cubicBezTo>
                    <a:pt x="175702" y="325915"/>
                    <a:pt x="189527" y="335491"/>
                    <a:pt x="204784" y="343247"/>
                  </a:cubicBezTo>
                  <a:cubicBezTo>
                    <a:pt x="168430" y="282642"/>
                    <a:pt x="173282" y="187191"/>
                    <a:pt x="223016" y="101049"/>
                  </a:cubicBezTo>
                  <a:cubicBezTo>
                    <a:pt x="188588" y="202977"/>
                    <a:pt x="211155" y="300068"/>
                    <a:pt x="278282" y="338824"/>
                  </a:cubicBezTo>
                  <a:cubicBezTo>
                    <a:pt x="327200" y="367066"/>
                    <a:pt x="391113" y="359327"/>
                    <a:pt x="449497" y="321493"/>
                  </a:cubicBezTo>
                  <a:cubicBezTo>
                    <a:pt x="379007" y="334266"/>
                    <a:pt x="305678" y="303258"/>
                    <a:pt x="268431" y="238742"/>
                  </a:cubicBezTo>
                  <a:cubicBezTo>
                    <a:pt x="220573" y="155852"/>
                    <a:pt x="250401" y="49037"/>
                    <a:pt x="335053" y="163"/>
                  </a:cubicBezTo>
                  <a:cubicBezTo>
                    <a:pt x="274567" y="57960"/>
                    <a:pt x="260897" y="148385"/>
                    <a:pt x="301906" y="219416"/>
                  </a:cubicBezTo>
                  <a:cubicBezTo>
                    <a:pt x="336839" y="279921"/>
                    <a:pt x="403798" y="313103"/>
                    <a:pt x="472257" y="304871"/>
                  </a:cubicBezTo>
                  <a:lnTo>
                    <a:pt x="491263" y="287069"/>
                  </a:lnTo>
                  <a:cubicBezTo>
                    <a:pt x="426800" y="298265"/>
                    <a:pt x="361724" y="252440"/>
                    <a:pt x="342465" y="180566"/>
                  </a:cubicBezTo>
                  <a:cubicBezTo>
                    <a:pt x="322069" y="104445"/>
                    <a:pt x="360790" y="27931"/>
                    <a:pt x="428952" y="9667"/>
                  </a:cubicBezTo>
                  <a:cubicBezTo>
                    <a:pt x="374229" y="39000"/>
                    <a:pt x="347828" y="107716"/>
                    <a:pt x="365681" y="174345"/>
                  </a:cubicBezTo>
                  <a:cubicBezTo>
                    <a:pt x="382732" y="237980"/>
                    <a:pt x="435692" y="283080"/>
                    <a:pt x="494527" y="284013"/>
                  </a:cubicBezTo>
                  <a:lnTo>
                    <a:pt x="510987" y="268594"/>
                  </a:lnTo>
                  <a:lnTo>
                    <a:pt x="510339" y="267636"/>
                  </a:lnTo>
                  <a:lnTo>
                    <a:pt x="511145" y="268447"/>
                  </a:lnTo>
                  <a:cubicBezTo>
                    <a:pt x="511420" y="268271"/>
                    <a:pt x="511628" y="268035"/>
                    <a:pt x="511836" y="267800"/>
                  </a:cubicBezTo>
                  <a:lnTo>
                    <a:pt x="511296" y="268598"/>
                  </a:lnTo>
                  <a:lnTo>
                    <a:pt x="517655" y="274543"/>
                  </a:lnTo>
                  <a:cubicBezTo>
                    <a:pt x="521298" y="270086"/>
                    <a:pt x="525174" y="267794"/>
                    <a:pt x="529142" y="267794"/>
                  </a:cubicBezTo>
                  <a:lnTo>
                    <a:pt x="526441" y="282758"/>
                  </a:lnTo>
                  <a:lnTo>
                    <a:pt x="527614" y="283855"/>
                  </a:lnTo>
                  <a:cubicBezTo>
                    <a:pt x="586462" y="282935"/>
                    <a:pt x="639440" y="237829"/>
                    <a:pt x="656494" y="174182"/>
                  </a:cubicBezTo>
                  <a:cubicBezTo>
                    <a:pt x="674347" y="107552"/>
                    <a:pt x="647945" y="38837"/>
                    <a:pt x="593223" y="9504"/>
                  </a:cubicBezTo>
                  <a:cubicBezTo>
                    <a:pt x="661384" y="27768"/>
                    <a:pt x="700106" y="104282"/>
                    <a:pt x="679709" y="180404"/>
                  </a:cubicBezTo>
                  <a:cubicBezTo>
                    <a:pt x="660446" y="252292"/>
                    <a:pt x="595346" y="298122"/>
                    <a:pt x="530870" y="286899"/>
                  </a:cubicBezTo>
                  <a:cubicBezTo>
                    <a:pt x="536385" y="293987"/>
                    <a:pt x="543049" y="299606"/>
                    <a:pt x="549917" y="304708"/>
                  </a:cubicBezTo>
                  <a:cubicBezTo>
                    <a:pt x="618376" y="312941"/>
                    <a:pt x="685337" y="279759"/>
                    <a:pt x="720270" y="219253"/>
                  </a:cubicBezTo>
                  <a:cubicBezTo>
                    <a:pt x="761279" y="148222"/>
                    <a:pt x="747609" y="57797"/>
                    <a:pt x="687123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月 684"/>
            <p:cNvSpPr/>
            <p:nvPr/>
          </p:nvSpPr>
          <p:spPr>
            <a:xfrm>
              <a:off x="365474" y="3248980"/>
              <a:ext cx="1160302" cy="1081634"/>
            </a:xfrm>
            <a:custGeom>
              <a:avLst/>
              <a:gdLst/>
              <a:ahLst/>
              <a:cxnLst/>
              <a:rect l="l" t="t" r="r" b="b"/>
              <a:pathLst>
                <a:path w="1022175" h="952872">
                  <a:moveTo>
                    <a:pt x="529142" y="952870"/>
                  </a:moveTo>
                  <a:lnTo>
                    <a:pt x="529142" y="952870"/>
                  </a:lnTo>
                  <a:lnTo>
                    <a:pt x="529142" y="952872"/>
                  </a:lnTo>
                  <a:cubicBezTo>
                    <a:pt x="529142" y="952871"/>
                    <a:pt x="529142" y="952871"/>
                    <a:pt x="529142" y="952870"/>
                  </a:cubicBezTo>
                  <a:close/>
                  <a:moveTo>
                    <a:pt x="480079" y="313142"/>
                  </a:moveTo>
                  <a:lnTo>
                    <a:pt x="479678" y="313253"/>
                  </a:lnTo>
                  <a:lnTo>
                    <a:pt x="479089" y="313898"/>
                  </a:lnTo>
                  <a:cubicBezTo>
                    <a:pt x="479520" y="313741"/>
                    <a:pt x="479800" y="313442"/>
                    <a:pt x="480079" y="313142"/>
                  </a:cubicBezTo>
                  <a:close/>
                  <a:moveTo>
                    <a:pt x="542156" y="313007"/>
                  </a:moveTo>
                  <a:lnTo>
                    <a:pt x="543028" y="313672"/>
                  </a:lnTo>
                  <a:lnTo>
                    <a:pt x="542509" y="313104"/>
                  </a:lnTo>
                  <a:cubicBezTo>
                    <a:pt x="542385" y="313091"/>
                    <a:pt x="542270" y="313048"/>
                    <a:pt x="542156" y="313007"/>
                  </a:cubicBezTo>
                  <a:close/>
                  <a:moveTo>
                    <a:pt x="495187" y="306301"/>
                  </a:moveTo>
                  <a:lnTo>
                    <a:pt x="490257" y="308533"/>
                  </a:lnTo>
                  <a:cubicBezTo>
                    <a:pt x="474017" y="331606"/>
                    <a:pt x="452349" y="350289"/>
                    <a:pt x="426820" y="363247"/>
                  </a:cubicBezTo>
                  <a:cubicBezTo>
                    <a:pt x="368350" y="406374"/>
                    <a:pt x="301040" y="418468"/>
                    <a:pt x="249486" y="388702"/>
                  </a:cubicBezTo>
                  <a:lnTo>
                    <a:pt x="224127" y="368808"/>
                  </a:lnTo>
                  <a:cubicBezTo>
                    <a:pt x="208270" y="363259"/>
                    <a:pt x="193862" y="355375"/>
                    <a:pt x="180899" y="345918"/>
                  </a:cubicBezTo>
                  <a:cubicBezTo>
                    <a:pt x="202904" y="378353"/>
                    <a:pt x="234939" y="402775"/>
                    <a:pt x="273742" y="414504"/>
                  </a:cubicBezTo>
                  <a:cubicBezTo>
                    <a:pt x="294398" y="420748"/>
                    <a:pt x="315449" y="422934"/>
                    <a:pt x="336088" y="420826"/>
                  </a:cubicBezTo>
                  <a:cubicBezTo>
                    <a:pt x="407614" y="408721"/>
                    <a:pt x="468163" y="367141"/>
                    <a:pt x="495187" y="306301"/>
                  </a:cubicBezTo>
                  <a:close/>
                  <a:moveTo>
                    <a:pt x="526989" y="306138"/>
                  </a:moveTo>
                  <a:cubicBezTo>
                    <a:pt x="554013" y="366978"/>
                    <a:pt x="614561" y="408558"/>
                    <a:pt x="686088" y="420663"/>
                  </a:cubicBezTo>
                  <a:cubicBezTo>
                    <a:pt x="706727" y="422771"/>
                    <a:pt x="727778" y="420584"/>
                    <a:pt x="748433" y="414341"/>
                  </a:cubicBezTo>
                  <a:cubicBezTo>
                    <a:pt x="787236" y="402612"/>
                    <a:pt x="819271" y="378190"/>
                    <a:pt x="841276" y="345755"/>
                  </a:cubicBezTo>
                  <a:lnTo>
                    <a:pt x="798046" y="368646"/>
                  </a:lnTo>
                  <a:lnTo>
                    <a:pt x="772689" y="388539"/>
                  </a:lnTo>
                  <a:cubicBezTo>
                    <a:pt x="721139" y="418303"/>
                    <a:pt x="653835" y="406213"/>
                    <a:pt x="595366" y="363094"/>
                  </a:cubicBezTo>
                  <a:cubicBezTo>
                    <a:pt x="569829" y="350134"/>
                    <a:pt x="548152" y="331446"/>
                    <a:pt x="531910" y="308366"/>
                  </a:cubicBezTo>
                  <a:close/>
                  <a:moveTo>
                    <a:pt x="524161" y="295394"/>
                  </a:moveTo>
                  <a:lnTo>
                    <a:pt x="523545" y="298808"/>
                  </a:lnTo>
                  <a:lnTo>
                    <a:pt x="525287" y="302516"/>
                  </a:lnTo>
                  <a:lnTo>
                    <a:pt x="528166" y="303105"/>
                  </a:lnTo>
                  <a:close/>
                  <a:moveTo>
                    <a:pt x="525205" y="289612"/>
                  </a:moveTo>
                  <a:lnTo>
                    <a:pt x="524921" y="291184"/>
                  </a:lnTo>
                  <a:cubicBezTo>
                    <a:pt x="526851" y="296120"/>
                    <a:pt x="530055" y="300245"/>
                    <a:pt x="533465" y="304187"/>
                  </a:cubicBezTo>
                  <a:lnTo>
                    <a:pt x="535099" y="304239"/>
                  </a:lnTo>
                  <a:close/>
                  <a:moveTo>
                    <a:pt x="501022" y="285596"/>
                  </a:moveTo>
                  <a:lnTo>
                    <a:pt x="499657" y="285803"/>
                  </a:lnTo>
                  <a:lnTo>
                    <a:pt x="487075" y="304403"/>
                  </a:lnTo>
                  <a:cubicBezTo>
                    <a:pt x="487645" y="304547"/>
                    <a:pt x="488174" y="304451"/>
                    <a:pt x="488702" y="304353"/>
                  </a:cubicBezTo>
                  <a:close/>
                  <a:moveTo>
                    <a:pt x="511130" y="270302"/>
                  </a:moveTo>
                  <a:lnTo>
                    <a:pt x="494146" y="303240"/>
                  </a:lnTo>
                  <a:lnTo>
                    <a:pt x="496888" y="302680"/>
                  </a:lnTo>
                  <a:cubicBezTo>
                    <a:pt x="502684" y="295479"/>
                    <a:pt x="505841" y="287007"/>
                    <a:pt x="508372" y="278236"/>
                  </a:cubicBezTo>
                  <a:lnTo>
                    <a:pt x="500977" y="301845"/>
                  </a:lnTo>
                  <a:lnTo>
                    <a:pt x="501138" y="301811"/>
                  </a:lnTo>
                  <a:cubicBezTo>
                    <a:pt x="504211" y="297250"/>
                    <a:pt x="506373" y="292189"/>
                    <a:pt x="508366" y="287007"/>
                  </a:cubicBezTo>
                  <a:lnTo>
                    <a:pt x="502475" y="301538"/>
                  </a:lnTo>
                  <a:lnTo>
                    <a:pt x="504221" y="301182"/>
                  </a:lnTo>
                  <a:cubicBezTo>
                    <a:pt x="505453" y="296588"/>
                    <a:pt x="507096" y="292538"/>
                    <a:pt x="509325" y="289178"/>
                  </a:cubicBezTo>
                  <a:cubicBezTo>
                    <a:pt x="509506" y="288655"/>
                    <a:pt x="509517" y="288127"/>
                    <a:pt x="509526" y="287598"/>
                  </a:cubicBezTo>
                  <a:lnTo>
                    <a:pt x="509474" y="288908"/>
                  </a:lnTo>
                  <a:lnTo>
                    <a:pt x="514404" y="279989"/>
                  </a:lnTo>
                  <a:cubicBezTo>
                    <a:pt x="514056" y="279381"/>
                    <a:pt x="513928" y="278728"/>
                    <a:pt x="513804" y="278073"/>
                  </a:cubicBezTo>
                  <a:lnTo>
                    <a:pt x="514566" y="279695"/>
                  </a:lnTo>
                  <a:lnTo>
                    <a:pt x="515310" y="278350"/>
                  </a:lnTo>
                  <a:cubicBezTo>
                    <a:pt x="513357" y="275930"/>
                    <a:pt x="512209" y="273138"/>
                    <a:pt x="511130" y="270302"/>
                  </a:cubicBezTo>
                  <a:close/>
                  <a:moveTo>
                    <a:pt x="511143" y="268824"/>
                  </a:moveTo>
                  <a:lnTo>
                    <a:pt x="500255" y="284920"/>
                  </a:lnTo>
                  <a:lnTo>
                    <a:pt x="501353" y="285094"/>
                  </a:lnTo>
                  <a:lnTo>
                    <a:pt x="511103" y="270250"/>
                  </a:lnTo>
                  <a:lnTo>
                    <a:pt x="510824" y="269709"/>
                  </a:lnTo>
                  <a:lnTo>
                    <a:pt x="511135" y="270202"/>
                  </a:lnTo>
                  <a:cubicBezTo>
                    <a:pt x="511237" y="270106"/>
                    <a:pt x="511294" y="269989"/>
                    <a:pt x="511352" y="269872"/>
                  </a:cubicBezTo>
                  <a:lnTo>
                    <a:pt x="511160" y="270243"/>
                  </a:lnTo>
                  <a:lnTo>
                    <a:pt x="515848" y="277377"/>
                  </a:lnTo>
                  <a:lnTo>
                    <a:pt x="516334" y="276498"/>
                  </a:lnTo>
                  <a:close/>
                  <a:moveTo>
                    <a:pt x="137063" y="135273"/>
                  </a:moveTo>
                  <a:cubicBezTo>
                    <a:pt x="149138" y="134707"/>
                    <a:pt x="159325" y="142778"/>
                    <a:pt x="159819" y="153301"/>
                  </a:cubicBezTo>
                  <a:cubicBezTo>
                    <a:pt x="160311" y="163824"/>
                    <a:pt x="150923" y="172813"/>
                    <a:pt x="138847" y="173379"/>
                  </a:cubicBezTo>
                  <a:cubicBezTo>
                    <a:pt x="126773" y="173944"/>
                    <a:pt x="116585" y="165873"/>
                    <a:pt x="116092" y="155350"/>
                  </a:cubicBezTo>
                  <a:cubicBezTo>
                    <a:pt x="115600" y="144827"/>
                    <a:pt x="124988" y="135838"/>
                    <a:pt x="137063" y="135273"/>
                  </a:cubicBezTo>
                  <a:close/>
                  <a:moveTo>
                    <a:pt x="885113" y="135110"/>
                  </a:moveTo>
                  <a:cubicBezTo>
                    <a:pt x="897187" y="135675"/>
                    <a:pt x="906577" y="144664"/>
                    <a:pt x="906084" y="155187"/>
                  </a:cubicBezTo>
                  <a:cubicBezTo>
                    <a:pt x="905590" y="165710"/>
                    <a:pt x="895402" y="173781"/>
                    <a:pt x="883328" y="173216"/>
                  </a:cubicBezTo>
                  <a:cubicBezTo>
                    <a:pt x="871253" y="172650"/>
                    <a:pt x="861864" y="163661"/>
                    <a:pt x="862357" y="153139"/>
                  </a:cubicBezTo>
                  <a:cubicBezTo>
                    <a:pt x="862850" y="142615"/>
                    <a:pt x="873038" y="134544"/>
                    <a:pt x="885113" y="135110"/>
                  </a:cubicBezTo>
                  <a:close/>
                  <a:moveTo>
                    <a:pt x="687123" y="0"/>
                  </a:moveTo>
                  <a:cubicBezTo>
                    <a:pt x="771775" y="48873"/>
                    <a:pt x="801602" y="155689"/>
                    <a:pt x="753746" y="238579"/>
                  </a:cubicBezTo>
                  <a:cubicBezTo>
                    <a:pt x="716500" y="303091"/>
                    <a:pt x="643180" y="334097"/>
                    <a:pt x="572693" y="321339"/>
                  </a:cubicBezTo>
                  <a:cubicBezTo>
                    <a:pt x="631073" y="359165"/>
                    <a:pt x="694979" y="366901"/>
                    <a:pt x="743892" y="338661"/>
                  </a:cubicBezTo>
                  <a:cubicBezTo>
                    <a:pt x="811019" y="299905"/>
                    <a:pt x="833587" y="202814"/>
                    <a:pt x="799159" y="100886"/>
                  </a:cubicBezTo>
                  <a:cubicBezTo>
                    <a:pt x="848893" y="187028"/>
                    <a:pt x="853745" y="282479"/>
                    <a:pt x="817390" y="343084"/>
                  </a:cubicBezTo>
                  <a:cubicBezTo>
                    <a:pt x="832647" y="335328"/>
                    <a:pt x="846473" y="325751"/>
                    <a:pt x="858958" y="315066"/>
                  </a:cubicBezTo>
                  <a:cubicBezTo>
                    <a:pt x="878222" y="274885"/>
                    <a:pt x="884002" y="226798"/>
                    <a:pt x="873149" y="178229"/>
                  </a:cubicBezTo>
                  <a:cubicBezTo>
                    <a:pt x="885741" y="219887"/>
                    <a:pt x="885643" y="262087"/>
                    <a:pt x="874521" y="299760"/>
                  </a:cubicBezTo>
                  <a:cubicBezTo>
                    <a:pt x="923649" y="251043"/>
                    <a:pt x="947095" y="184412"/>
                    <a:pt x="932246" y="120864"/>
                  </a:cubicBezTo>
                  <a:cubicBezTo>
                    <a:pt x="920268" y="120481"/>
                    <a:pt x="911279" y="113420"/>
                    <a:pt x="911103" y="104754"/>
                  </a:cubicBezTo>
                  <a:cubicBezTo>
                    <a:pt x="910902" y="94777"/>
                    <a:pt x="922461" y="86452"/>
                    <a:pt x="936920" y="86160"/>
                  </a:cubicBezTo>
                  <a:cubicBezTo>
                    <a:pt x="951379" y="85867"/>
                    <a:pt x="963265" y="93719"/>
                    <a:pt x="963466" y="103695"/>
                  </a:cubicBezTo>
                  <a:cubicBezTo>
                    <a:pt x="963668" y="113673"/>
                    <a:pt x="952110" y="121999"/>
                    <a:pt x="937650" y="122291"/>
                  </a:cubicBezTo>
                  <a:cubicBezTo>
                    <a:pt x="936350" y="122316"/>
                    <a:pt x="935070" y="122277"/>
                    <a:pt x="933888" y="121297"/>
                  </a:cubicBezTo>
                  <a:cubicBezTo>
                    <a:pt x="957310" y="194968"/>
                    <a:pt x="927667" y="275899"/>
                    <a:pt x="863922" y="329453"/>
                  </a:cubicBezTo>
                  <a:cubicBezTo>
                    <a:pt x="845739" y="370509"/>
                    <a:pt x="813878" y="403676"/>
                    <a:pt x="772350" y="421424"/>
                  </a:cubicBezTo>
                  <a:cubicBezTo>
                    <a:pt x="775997" y="421566"/>
                    <a:pt x="779550" y="420964"/>
                    <a:pt x="783106" y="420288"/>
                  </a:cubicBezTo>
                  <a:cubicBezTo>
                    <a:pt x="899713" y="398161"/>
                    <a:pt x="983670" y="305702"/>
                    <a:pt x="981363" y="204128"/>
                  </a:cubicBezTo>
                  <a:cubicBezTo>
                    <a:pt x="968949" y="201543"/>
                    <a:pt x="960869" y="192572"/>
                    <a:pt x="962260" y="183542"/>
                  </a:cubicBezTo>
                  <a:cubicBezTo>
                    <a:pt x="963863" y="173130"/>
                    <a:pt x="977447" y="166582"/>
                    <a:pt x="992601" y="168916"/>
                  </a:cubicBezTo>
                  <a:cubicBezTo>
                    <a:pt x="1007755" y="171250"/>
                    <a:pt x="1018739" y="181581"/>
                    <a:pt x="1017135" y="191993"/>
                  </a:cubicBezTo>
                  <a:cubicBezTo>
                    <a:pt x="1015532" y="202405"/>
                    <a:pt x="1001948" y="208953"/>
                    <a:pt x="986795" y="206619"/>
                  </a:cubicBezTo>
                  <a:cubicBezTo>
                    <a:pt x="985298" y="206389"/>
                    <a:pt x="983843" y="206080"/>
                    <a:pt x="982695" y="204739"/>
                  </a:cubicBezTo>
                  <a:cubicBezTo>
                    <a:pt x="994698" y="310972"/>
                    <a:pt x="909355" y="412622"/>
                    <a:pt x="786089" y="436014"/>
                  </a:cubicBezTo>
                  <a:cubicBezTo>
                    <a:pt x="751140" y="442646"/>
                    <a:pt x="716721" y="442307"/>
                    <a:pt x="684792" y="435530"/>
                  </a:cubicBezTo>
                  <a:cubicBezTo>
                    <a:pt x="631388" y="430455"/>
                    <a:pt x="581233" y="400579"/>
                    <a:pt x="547689" y="353944"/>
                  </a:cubicBezTo>
                  <a:cubicBezTo>
                    <a:pt x="546668" y="352732"/>
                    <a:pt x="545730" y="351457"/>
                    <a:pt x="545129" y="349942"/>
                  </a:cubicBezTo>
                  <a:cubicBezTo>
                    <a:pt x="537657" y="340547"/>
                    <a:pt x="531506" y="330025"/>
                    <a:pt x="526696" y="318630"/>
                  </a:cubicBezTo>
                  <a:cubicBezTo>
                    <a:pt x="526314" y="317997"/>
                    <a:pt x="526016" y="317326"/>
                    <a:pt x="525868" y="316588"/>
                  </a:cubicBezTo>
                  <a:lnTo>
                    <a:pt x="522040" y="307147"/>
                  </a:lnTo>
                  <a:lnTo>
                    <a:pt x="518857" y="324787"/>
                  </a:lnTo>
                  <a:cubicBezTo>
                    <a:pt x="537977" y="415516"/>
                    <a:pt x="626275" y="486580"/>
                    <a:pt x="735585" y="494916"/>
                  </a:cubicBezTo>
                  <a:cubicBezTo>
                    <a:pt x="853931" y="503940"/>
                    <a:pt x="959082" y="436555"/>
                    <a:pt x="983324" y="337889"/>
                  </a:cubicBezTo>
                  <a:cubicBezTo>
                    <a:pt x="972011" y="332158"/>
                    <a:pt x="966549" y="321392"/>
                    <a:pt x="970245" y="313036"/>
                  </a:cubicBezTo>
                  <a:cubicBezTo>
                    <a:pt x="974506" y="303401"/>
                    <a:pt x="989328" y="300620"/>
                    <a:pt x="1003349" y="306822"/>
                  </a:cubicBezTo>
                  <a:cubicBezTo>
                    <a:pt x="1017371" y="313023"/>
                    <a:pt x="1025283" y="325861"/>
                    <a:pt x="1021022" y="335495"/>
                  </a:cubicBezTo>
                  <a:cubicBezTo>
                    <a:pt x="1016760" y="345129"/>
                    <a:pt x="1001939" y="347912"/>
                    <a:pt x="987918" y="341709"/>
                  </a:cubicBezTo>
                  <a:cubicBezTo>
                    <a:pt x="986533" y="341097"/>
                    <a:pt x="985208" y="340420"/>
                    <a:pt x="984449" y="338825"/>
                  </a:cubicBezTo>
                  <a:cubicBezTo>
                    <a:pt x="968355" y="444516"/>
                    <a:pt x="859472" y="520414"/>
                    <a:pt x="734369" y="510874"/>
                  </a:cubicBezTo>
                  <a:cubicBezTo>
                    <a:pt x="623105" y="502390"/>
                    <a:pt x="534771" y="429052"/>
                    <a:pt x="516624" y="337574"/>
                  </a:cubicBezTo>
                  <a:cubicBezTo>
                    <a:pt x="505823" y="413524"/>
                    <a:pt x="499757" y="509738"/>
                    <a:pt x="499757" y="610333"/>
                  </a:cubicBezTo>
                  <a:cubicBezTo>
                    <a:pt x="499757" y="745103"/>
                    <a:pt x="510644" y="872008"/>
                    <a:pt x="529142" y="952870"/>
                  </a:cubicBezTo>
                  <a:cubicBezTo>
                    <a:pt x="496684" y="952869"/>
                    <a:pt x="470372" y="799510"/>
                    <a:pt x="470372" y="610332"/>
                  </a:cubicBezTo>
                  <a:cubicBezTo>
                    <a:pt x="470372" y="528105"/>
                    <a:pt x="475343" y="452645"/>
                    <a:pt x="483971" y="393652"/>
                  </a:cubicBezTo>
                  <a:cubicBezTo>
                    <a:pt x="448144" y="457891"/>
                    <a:pt x="375019" y="504387"/>
                    <a:pt x="287807" y="511037"/>
                  </a:cubicBezTo>
                  <a:cubicBezTo>
                    <a:pt x="162704" y="520577"/>
                    <a:pt x="53820" y="444678"/>
                    <a:pt x="37726" y="338988"/>
                  </a:cubicBezTo>
                  <a:cubicBezTo>
                    <a:pt x="36968" y="340583"/>
                    <a:pt x="35643" y="341260"/>
                    <a:pt x="34257" y="341872"/>
                  </a:cubicBezTo>
                  <a:cubicBezTo>
                    <a:pt x="20236" y="348074"/>
                    <a:pt x="5415" y="345292"/>
                    <a:pt x="1153" y="335659"/>
                  </a:cubicBezTo>
                  <a:cubicBezTo>
                    <a:pt x="-3108" y="326024"/>
                    <a:pt x="4804" y="313187"/>
                    <a:pt x="18825" y="306985"/>
                  </a:cubicBezTo>
                  <a:cubicBezTo>
                    <a:pt x="32847" y="300783"/>
                    <a:pt x="47669" y="303564"/>
                    <a:pt x="51930" y="313199"/>
                  </a:cubicBezTo>
                  <a:cubicBezTo>
                    <a:pt x="55625" y="321554"/>
                    <a:pt x="50164" y="332321"/>
                    <a:pt x="38852" y="338051"/>
                  </a:cubicBezTo>
                  <a:cubicBezTo>
                    <a:pt x="63094" y="436717"/>
                    <a:pt x="168245" y="504103"/>
                    <a:pt x="286590" y="495079"/>
                  </a:cubicBezTo>
                  <a:cubicBezTo>
                    <a:pt x="376384" y="488231"/>
                    <a:pt x="451999" y="439055"/>
                    <a:pt x="487111" y="371470"/>
                  </a:cubicBezTo>
                  <a:cubicBezTo>
                    <a:pt x="491737" y="343210"/>
                    <a:pt x="497282" y="319692"/>
                    <a:pt x="503842" y="302382"/>
                  </a:cubicBezTo>
                  <a:lnTo>
                    <a:pt x="501749" y="303329"/>
                  </a:lnTo>
                  <a:lnTo>
                    <a:pt x="496307" y="316752"/>
                  </a:lnTo>
                  <a:cubicBezTo>
                    <a:pt x="496160" y="317489"/>
                    <a:pt x="495862" y="318160"/>
                    <a:pt x="495481" y="318793"/>
                  </a:cubicBezTo>
                  <a:cubicBezTo>
                    <a:pt x="490670" y="330189"/>
                    <a:pt x="484519" y="340711"/>
                    <a:pt x="477046" y="350107"/>
                  </a:cubicBezTo>
                  <a:cubicBezTo>
                    <a:pt x="476445" y="351621"/>
                    <a:pt x="475508" y="352895"/>
                    <a:pt x="474486" y="354107"/>
                  </a:cubicBezTo>
                  <a:cubicBezTo>
                    <a:pt x="440943" y="400742"/>
                    <a:pt x="390787" y="430618"/>
                    <a:pt x="337383" y="435693"/>
                  </a:cubicBezTo>
                  <a:cubicBezTo>
                    <a:pt x="305454" y="442470"/>
                    <a:pt x="271036" y="442809"/>
                    <a:pt x="236086" y="436176"/>
                  </a:cubicBezTo>
                  <a:cubicBezTo>
                    <a:pt x="112820" y="412785"/>
                    <a:pt x="27477" y="311135"/>
                    <a:pt x="39481" y="204901"/>
                  </a:cubicBezTo>
                  <a:cubicBezTo>
                    <a:pt x="38333" y="206243"/>
                    <a:pt x="36877" y="206552"/>
                    <a:pt x="35381" y="206782"/>
                  </a:cubicBezTo>
                  <a:cubicBezTo>
                    <a:pt x="20227" y="209116"/>
                    <a:pt x="6643" y="202568"/>
                    <a:pt x="5040" y="192157"/>
                  </a:cubicBezTo>
                  <a:cubicBezTo>
                    <a:pt x="3436" y="181744"/>
                    <a:pt x="14420" y="171413"/>
                    <a:pt x="29573" y="169078"/>
                  </a:cubicBezTo>
                  <a:cubicBezTo>
                    <a:pt x="44727" y="166745"/>
                    <a:pt x="58311" y="173294"/>
                    <a:pt x="59915" y="183705"/>
                  </a:cubicBezTo>
                  <a:cubicBezTo>
                    <a:pt x="61305" y="192735"/>
                    <a:pt x="53227" y="201706"/>
                    <a:pt x="40812" y="204291"/>
                  </a:cubicBezTo>
                  <a:cubicBezTo>
                    <a:pt x="38505" y="305865"/>
                    <a:pt x="122462" y="398325"/>
                    <a:pt x="239070" y="420452"/>
                  </a:cubicBezTo>
                  <a:lnTo>
                    <a:pt x="249825" y="421587"/>
                  </a:lnTo>
                  <a:cubicBezTo>
                    <a:pt x="208297" y="403839"/>
                    <a:pt x="176437" y="370672"/>
                    <a:pt x="158253" y="329616"/>
                  </a:cubicBezTo>
                  <a:cubicBezTo>
                    <a:pt x="94509" y="276062"/>
                    <a:pt x="64866" y="195130"/>
                    <a:pt x="88287" y="121460"/>
                  </a:cubicBezTo>
                  <a:cubicBezTo>
                    <a:pt x="87105" y="122440"/>
                    <a:pt x="85825" y="122480"/>
                    <a:pt x="84525" y="122453"/>
                  </a:cubicBezTo>
                  <a:cubicBezTo>
                    <a:pt x="70066" y="122161"/>
                    <a:pt x="58506" y="113836"/>
                    <a:pt x="58708" y="103858"/>
                  </a:cubicBezTo>
                  <a:cubicBezTo>
                    <a:pt x="58910" y="93882"/>
                    <a:pt x="70795" y="86030"/>
                    <a:pt x="85254" y="86323"/>
                  </a:cubicBezTo>
                  <a:cubicBezTo>
                    <a:pt x="99714" y="86614"/>
                    <a:pt x="111273" y="94939"/>
                    <a:pt x="111072" y="104917"/>
                  </a:cubicBezTo>
                  <a:cubicBezTo>
                    <a:pt x="110897" y="113583"/>
                    <a:pt x="101908" y="120644"/>
                    <a:pt x="89929" y="121026"/>
                  </a:cubicBezTo>
                  <a:cubicBezTo>
                    <a:pt x="75080" y="184575"/>
                    <a:pt x="98527" y="251206"/>
                    <a:pt x="147656" y="299923"/>
                  </a:cubicBezTo>
                  <a:cubicBezTo>
                    <a:pt x="136532" y="262251"/>
                    <a:pt x="136434" y="220051"/>
                    <a:pt x="149026" y="178391"/>
                  </a:cubicBezTo>
                  <a:cubicBezTo>
                    <a:pt x="138173" y="226961"/>
                    <a:pt x="143954" y="275047"/>
                    <a:pt x="163217" y="315229"/>
                  </a:cubicBezTo>
                  <a:cubicBezTo>
                    <a:pt x="175702" y="325915"/>
                    <a:pt x="189527" y="335491"/>
                    <a:pt x="204784" y="343247"/>
                  </a:cubicBezTo>
                  <a:cubicBezTo>
                    <a:pt x="168430" y="282642"/>
                    <a:pt x="173282" y="187191"/>
                    <a:pt x="223016" y="101049"/>
                  </a:cubicBezTo>
                  <a:cubicBezTo>
                    <a:pt x="188588" y="202977"/>
                    <a:pt x="211155" y="300068"/>
                    <a:pt x="278282" y="338824"/>
                  </a:cubicBezTo>
                  <a:cubicBezTo>
                    <a:pt x="327200" y="367066"/>
                    <a:pt x="391113" y="359327"/>
                    <a:pt x="449497" y="321493"/>
                  </a:cubicBezTo>
                  <a:cubicBezTo>
                    <a:pt x="379007" y="334266"/>
                    <a:pt x="305678" y="303258"/>
                    <a:pt x="268431" y="238742"/>
                  </a:cubicBezTo>
                  <a:cubicBezTo>
                    <a:pt x="220573" y="155852"/>
                    <a:pt x="250401" y="49037"/>
                    <a:pt x="335053" y="163"/>
                  </a:cubicBezTo>
                  <a:cubicBezTo>
                    <a:pt x="274567" y="57960"/>
                    <a:pt x="260897" y="148385"/>
                    <a:pt x="301906" y="219416"/>
                  </a:cubicBezTo>
                  <a:cubicBezTo>
                    <a:pt x="336839" y="279921"/>
                    <a:pt x="403798" y="313103"/>
                    <a:pt x="472257" y="304871"/>
                  </a:cubicBezTo>
                  <a:lnTo>
                    <a:pt x="491263" y="287069"/>
                  </a:lnTo>
                  <a:cubicBezTo>
                    <a:pt x="426800" y="298265"/>
                    <a:pt x="361724" y="252440"/>
                    <a:pt x="342465" y="180566"/>
                  </a:cubicBezTo>
                  <a:cubicBezTo>
                    <a:pt x="322069" y="104445"/>
                    <a:pt x="360790" y="27931"/>
                    <a:pt x="428952" y="9667"/>
                  </a:cubicBezTo>
                  <a:cubicBezTo>
                    <a:pt x="374229" y="39000"/>
                    <a:pt x="347828" y="107716"/>
                    <a:pt x="365681" y="174345"/>
                  </a:cubicBezTo>
                  <a:cubicBezTo>
                    <a:pt x="382732" y="237980"/>
                    <a:pt x="435692" y="283080"/>
                    <a:pt x="494527" y="284013"/>
                  </a:cubicBezTo>
                  <a:lnTo>
                    <a:pt x="510987" y="268594"/>
                  </a:lnTo>
                  <a:lnTo>
                    <a:pt x="510339" y="267636"/>
                  </a:lnTo>
                  <a:lnTo>
                    <a:pt x="511145" y="268447"/>
                  </a:lnTo>
                  <a:cubicBezTo>
                    <a:pt x="511420" y="268271"/>
                    <a:pt x="511628" y="268035"/>
                    <a:pt x="511836" y="267800"/>
                  </a:cubicBezTo>
                  <a:lnTo>
                    <a:pt x="511296" y="268598"/>
                  </a:lnTo>
                  <a:lnTo>
                    <a:pt x="517655" y="274543"/>
                  </a:lnTo>
                  <a:cubicBezTo>
                    <a:pt x="521298" y="270086"/>
                    <a:pt x="525174" y="267794"/>
                    <a:pt x="529142" y="267794"/>
                  </a:cubicBezTo>
                  <a:lnTo>
                    <a:pt x="526441" y="282758"/>
                  </a:lnTo>
                  <a:lnTo>
                    <a:pt x="527614" y="283855"/>
                  </a:lnTo>
                  <a:cubicBezTo>
                    <a:pt x="586462" y="282935"/>
                    <a:pt x="639440" y="237829"/>
                    <a:pt x="656494" y="174182"/>
                  </a:cubicBezTo>
                  <a:cubicBezTo>
                    <a:pt x="674347" y="107552"/>
                    <a:pt x="647945" y="38837"/>
                    <a:pt x="593223" y="9504"/>
                  </a:cubicBezTo>
                  <a:cubicBezTo>
                    <a:pt x="661384" y="27768"/>
                    <a:pt x="700106" y="104282"/>
                    <a:pt x="679709" y="180404"/>
                  </a:cubicBezTo>
                  <a:cubicBezTo>
                    <a:pt x="660446" y="252292"/>
                    <a:pt x="595346" y="298122"/>
                    <a:pt x="530870" y="286899"/>
                  </a:cubicBezTo>
                  <a:cubicBezTo>
                    <a:pt x="536385" y="293987"/>
                    <a:pt x="543049" y="299606"/>
                    <a:pt x="549917" y="304708"/>
                  </a:cubicBezTo>
                  <a:cubicBezTo>
                    <a:pt x="618376" y="312941"/>
                    <a:pt x="685337" y="279759"/>
                    <a:pt x="720270" y="219253"/>
                  </a:cubicBezTo>
                  <a:cubicBezTo>
                    <a:pt x="761279" y="148222"/>
                    <a:pt x="747609" y="57797"/>
                    <a:pt x="687123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月 684"/>
            <p:cNvSpPr/>
            <p:nvPr/>
          </p:nvSpPr>
          <p:spPr>
            <a:xfrm flipH="1">
              <a:off x="792287" y="3448783"/>
              <a:ext cx="1160302" cy="1081634"/>
            </a:xfrm>
            <a:custGeom>
              <a:avLst/>
              <a:gdLst/>
              <a:ahLst/>
              <a:cxnLst/>
              <a:rect l="l" t="t" r="r" b="b"/>
              <a:pathLst>
                <a:path w="1022175" h="952872">
                  <a:moveTo>
                    <a:pt x="529142" y="952870"/>
                  </a:moveTo>
                  <a:lnTo>
                    <a:pt x="529142" y="952870"/>
                  </a:lnTo>
                  <a:lnTo>
                    <a:pt x="529142" y="952872"/>
                  </a:lnTo>
                  <a:cubicBezTo>
                    <a:pt x="529142" y="952871"/>
                    <a:pt x="529142" y="952871"/>
                    <a:pt x="529142" y="952870"/>
                  </a:cubicBezTo>
                  <a:close/>
                  <a:moveTo>
                    <a:pt x="480079" y="313142"/>
                  </a:moveTo>
                  <a:lnTo>
                    <a:pt x="479678" y="313253"/>
                  </a:lnTo>
                  <a:lnTo>
                    <a:pt x="479089" y="313898"/>
                  </a:lnTo>
                  <a:cubicBezTo>
                    <a:pt x="479520" y="313741"/>
                    <a:pt x="479800" y="313442"/>
                    <a:pt x="480079" y="313142"/>
                  </a:cubicBezTo>
                  <a:close/>
                  <a:moveTo>
                    <a:pt x="542156" y="313007"/>
                  </a:moveTo>
                  <a:lnTo>
                    <a:pt x="543028" y="313672"/>
                  </a:lnTo>
                  <a:lnTo>
                    <a:pt x="542509" y="313104"/>
                  </a:lnTo>
                  <a:cubicBezTo>
                    <a:pt x="542385" y="313091"/>
                    <a:pt x="542270" y="313048"/>
                    <a:pt x="542156" y="313007"/>
                  </a:cubicBezTo>
                  <a:close/>
                  <a:moveTo>
                    <a:pt x="495187" y="306301"/>
                  </a:moveTo>
                  <a:lnTo>
                    <a:pt x="490257" y="308533"/>
                  </a:lnTo>
                  <a:cubicBezTo>
                    <a:pt x="474017" y="331606"/>
                    <a:pt x="452349" y="350289"/>
                    <a:pt x="426820" y="363247"/>
                  </a:cubicBezTo>
                  <a:cubicBezTo>
                    <a:pt x="368350" y="406374"/>
                    <a:pt x="301040" y="418468"/>
                    <a:pt x="249486" y="388702"/>
                  </a:cubicBezTo>
                  <a:lnTo>
                    <a:pt x="224127" y="368808"/>
                  </a:lnTo>
                  <a:cubicBezTo>
                    <a:pt x="208270" y="363259"/>
                    <a:pt x="193862" y="355375"/>
                    <a:pt x="180899" y="345918"/>
                  </a:cubicBezTo>
                  <a:cubicBezTo>
                    <a:pt x="202904" y="378353"/>
                    <a:pt x="234939" y="402775"/>
                    <a:pt x="273742" y="414504"/>
                  </a:cubicBezTo>
                  <a:cubicBezTo>
                    <a:pt x="294398" y="420748"/>
                    <a:pt x="315449" y="422934"/>
                    <a:pt x="336088" y="420826"/>
                  </a:cubicBezTo>
                  <a:cubicBezTo>
                    <a:pt x="407614" y="408721"/>
                    <a:pt x="468163" y="367141"/>
                    <a:pt x="495187" y="306301"/>
                  </a:cubicBezTo>
                  <a:close/>
                  <a:moveTo>
                    <a:pt x="526989" y="306138"/>
                  </a:moveTo>
                  <a:cubicBezTo>
                    <a:pt x="554013" y="366978"/>
                    <a:pt x="614561" y="408558"/>
                    <a:pt x="686088" y="420663"/>
                  </a:cubicBezTo>
                  <a:cubicBezTo>
                    <a:pt x="706727" y="422771"/>
                    <a:pt x="727778" y="420584"/>
                    <a:pt x="748433" y="414341"/>
                  </a:cubicBezTo>
                  <a:cubicBezTo>
                    <a:pt x="787236" y="402612"/>
                    <a:pt x="819271" y="378190"/>
                    <a:pt x="841276" y="345755"/>
                  </a:cubicBezTo>
                  <a:lnTo>
                    <a:pt x="798046" y="368646"/>
                  </a:lnTo>
                  <a:lnTo>
                    <a:pt x="772689" y="388539"/>
                  </a:lnTo>
                  <a:cubicBezTo>
                    <a:pt x="721139" y="418303"/>
                    <a:pt x="653835" y="406213"/>
                    <a:pt x="595366" y="363094"/>
                  </a:cubicBezTo>
                  <a:cubicBezTo>
                    <a:pt x="569829" y="350134"/>
                    <a:pt x="548152" y="331446"/>
                    <a:pt x="531910" y="308366"/>
                  </a:cubicBezTo>
                  <a:close/>
                  <a:moveTo>
                    <a:pt x="524161" y="295394"/>
                  </a:moveTo>
                  <a:lnTo>
                    <a:pt x="523545" y="298808"/>
                  </a:lnTo>
                  <a:lnTo>
                    <a:pt x="525287" y="302516"/>
                  </a:lnTo>
                  <a:lnTo>
                    <a:pt x="528166" y="303105"/>
                  </a:lnTo>
                  <a:close/>
                  <a:moveTo>
                    <a:pt x="525205" y="289612"/>
                  </a:moveTo>
                  <a:lnTo>
                    <a:pt x="524921" y="291184"/>
                  </a:lnTo>
                  <a:cubicBezTo>
                    <a:pt x="526851" y="296120"/>
                    <a:pt x="530055" y="300245"/>
                    <a:pt x="533465" y="304187"/>
                  </a:cubicBezTo>
                  <a:lnTo>
                    <a:pt x="535099" y="304239"/>
                  </a:lnTo>
                  <a:close/>
                  <a:moveTo>
                    <a:pt x="501022" y="285596"/>
                  </a:moveTo>
                  <a:lnTo>
                    <a:pt x="499657" y="285803"/>
                  </a:lnTo>
                  <a:lnTo>
                    <a:pt x="487075" y="304403"/>
                  </a:lnTo>
                  <a:cubicBezTo>
                    <a:pt x="487645" y="304547"/>
                    <a:pt x="488174" y="304451"/>
                    <a:pt x="488702" y="304353"/>
                  </a:cubicBezTo>
                  <a:close/>
                  <a:moveTo>
                    <a:pt x="511130" y="270302"/>
                  </a:moveTo>
                  <a:lnTo>
                    <a:pt x="494146" y="303240"/>
                  </a:lnTo>
                  <a:lnTo>
                    <a:pt x="496888" y="302680"/>
                  </a:lnTo>
                  <a:cubicBezTo>
                    <a:pt x="502684" y="295479"/>
                    <a:pt x="505841" y="287007"/>
                    <a:pt x="508372" y="278236"/>
                  </a:cubicBezTo>
                  <a:lnTo>
                    <a:pt x="500977" y="301845"/>
                  </a:lnTo>
                  <a:lnTo>
                    <a:pt x="501138" y="301811"/>
                  </a:lnTo>
                  <a:cubicBezTo>
                    <a:pt x="504211" y="297250"/>
                    <a:pt x="506373" y="292189"/>
                    <a:pt x="508366" y="287007"/>
                  </a:cubicBezTo>
                  <a:lnTo>
                    <a:pt x="502475" y="301538"/>
                  </a:lnTo>
                  <a:lnTo>
                    <a:pt x="504221" y="301182"/>
                  </a:lnTo>
                  <a:cubicBezTo>
                    <a:pt x="505453" y="296588"/>
                    <a:pt x="507096" y="292538"/>
                    <a:pt x="509325" y="289178"/>
                  </a:cubicBezTo>
                  <a:cubicBezTo>
                    <a:pt x="509506" y="288655"/>
                    <a:pt x="509517" y="288127"/>
                    <a:pt x="509526" y="287598"/>
                  </a:cubicBezTo>
                  <a:lnTo>
                    <a:pt x="509474" y="288908"/>
                  </a:lnTo>
                  <a:lnTo>
                    <a:pt x="514404" y="279989"/>
                  </a:lnTo>
                  <a:cubicBezTo>
                    <a:pt x="514056" y="279381"/>
                    <a:pt x="513928" y="278728"/>
                    <a:pt x="513804" y="278073"/>
                  </a:cubicBezTo>
                  <a:lnTo>
                    <a:pt x="514566" y="279695"/>
                  </a:lnTo>
                  <a:lnTo>
                    <a:pt x="515310" y="278350"/>
                  </a:lnTo>
                  <a:cubicBezTo>
                    <a:pt x="513357" y="275930"/>
                    <a:pt x="512209" y="273138"/>
                    <a:pt x="511130" y="270302"/>
                  </a:cubicBezTo>
                  <a:close/>
                  <a:moveTo>
                    <a:pt x="511143" y="268824"/>
                  </a:moveTo>
                  <a:lnTo>
                    <a:pt x="500255" y="284920"/>
                  </a:lnTo>
                  <a:lnTo>
                    <a:pt x="501353" y="285094"/>
                  </a:lnTo>
                  <a:lnTo>
                    <a:pt x="511103" y="270250"/>
                  </a:lnTo>
                  <a:lnTo>
                    <a:pt x="510824" y="269709"/>
                  </a:lnTo>
                  <a:lnTo>
                    <a:pt x="511135" y="270202"/>
                  </a:lnTo>
                  <a:cubicBezTo>
                    <a:pt x="511237" y="270106"/>
                    <a:pt x="511294" y="269989"/>
                    <a:pt x="511352" y="269872"/>
                  </a:cubicBezTo>
                  <a:lnTo>
                    <a:pt x="511160" y="270243"/>
                  </a:lnTo>
                  <a:lnTo>
                    <a:pt x="515848" y="277377"/>
                  </a:lnTo>
                  <a:lnTo>
                    <a:pt x="516334" y="276498"/>
                  </a:lnTo>
                  <a:close/>
                  <a:moveTo>
                    <a:pt x="137063" y="135273"/>
                  </a:moveTo>
                  <a:cubicBezTo>
                    <a:pt x="149138" y="134707"/>
                    <a:pt x="159325" y="142778"/>
                    <a:pt x="159819" y="153301"/>
                  </a:cubicBezTo>
                  <a:cubicBezTo>
                    <a:pt x="160311" y="163824"/>
                    <a:pt x="150923" y="172813"/>
                    <a:pt x="138847" y="173379"/>
                  </a:cubicBezTo>
                  <a:cubicBezTo>
                    <a:pt x="126773" y="173944"/>
                    <a:pt x="116585" y="165873"/>
                    <a:pt x="116092" y="155350"/>
                  </a:cubicBezTo>
                  <a:cubicBezTo>
                    <a:pt x="115600" y="144827"/>
                    <a:pt x="124988" y="135838"/>
                    <a:pt x="137063" y="135273"/>
                  </a:cubicBezTo>
                  <a:close/>
                  <a:moveTo>
                    <a:pt x="885113" y="135110"/>
                  </a:moveTo>
                  <a:cubicBezTo>
                    <a:pt x="897187" y="135675"/>
                    <a:pt x="906577" y="144664"/>
                    <a:pt x="906084" y="155187"/>
                  </a:cubicBezTo>
                  <a:cubicBezTo>
                    <a:pt x="905590" y="165710"/>
                    <a:pt x="895402" y="173781"/>
                    <a:pt x="883328" y="173216"/>
                  </a:cubicBezTo>
                  <a:cubicBezTo>
                    <a:pt x="871253" y="172650"/>
                    <a:pt x="861864" y="163661"/>
                    <a:pt x="862357" y="153139"/>
                  </a:cubicBezTo>
                  <a:cubicBezTo>
                    <a:pt x="862850" y="142615"/>
                    <a:pt x="873038" y="134544"/>
                    <a:pt x="885113" y="135110"/>
                  </a:cubicBezTo>
                  <a:close/>
                  <a:moveTo>
                    <a:pt x="687123" y="0"/>
                  </a:moveTo>
                  <a:cubicBezTo>
                    <a:pt x="771775" y="48873"/>
                    <a:pt x="801602" y="155689"/>
                    <a:pt x="753746" y="238579"/>
                  </a:cubicBezTo>
                  <a:cubicBezTo>
                    <a:pt x="716500" y="303091"/>
                    <a:pt x="643180" y="334097"/>
                    <a:pt x="572693" y="321339"/>
                  </a:cubicBezTo>
                  <a:cubicBezTo>
                    <a:pt x="631073" y="359165"/>
                    <a:pt x="694979" y="366901"/>
                    <a:pt x="743892" y="338661"/>
                  </a:cubicBezTo>
                  <a:cubicBezTo>
                    <a:pt x="811019" y="299905"/>
                    <a:pt x="833587" y="202814"/>
                    <a:pt x="799159" y="100886"/>
                  </a:cubicBezTo>
                  <a:cubicBezTo>
                    <a:pt x="848893" y="187028"/>
                    <a:pt x="853745" y="282479"/>
                    <a:pt x="817390" y="343084"/>
                  </a:cubicBezTo>
                  <a:cubicBezTo>
                    <a:pt x="832647" y="335328"/>
                    <a:pt x="846473" y="325751"/>
                    <a:pt x="858958" y="315066"/>
                  </a:cubicBezTo>
                  <a:cubicBezTo>
                    <a:pt x="878222" y="274885"/>
                    <a:pt x="884002" y="226798"/>
                    <a:pt x="873149" y="178229"/>
                  </a:cubicBezTo>
                  <a:cubicBezTo>
                    <a:pt x="885741" y="219887"/>
                    <a:pt x="885643" y="262087"/>
                    <a:pt x="874521" y="299760"/>
                  </a:cubicBezTo>
                  <a:cubicBezTo>
                    <a:pt x="923649" y="251043"/>
                    <a:pt x="947095" y="184412"/>
                    <a:pt x="932246" y="120864"/>
                  </a:cubicBezTo>
                  <a:cubicBezTo>
                    <a:pt x="920268" y="120481"/>
                    <a:pt x="911279" y="113420"/>
                    <a:pt x="911103" y="104754"/>
                  </a:cubicBezTo>
                  <a:cubicBezTo>
                    <a:pt x="910902" y="94777"/>
                    <a:pt x="922461" y="86452"/>
                    <a:pt x="936920" y="86160"/>
                  </a:cubicBezTo>
                  <a:cubicBezTo>
                    <a:pt x="951379" y="85867"/>
                    <a:pt x="963265" y="93719"/>
                    <a:pt x="963466" y="103695"/>
                  </a:cubicBezTo>
                  <a:cubicBezTo>
                    <a:pt x="963668" y="113673"/>
                    <a:pt x="952110" y="121999"/>
                    <a:pt x="937650" y="122291"/>
                  </a:cubicBezTo>
                  <a:cubicBezTo>
                    <a:pt x="936350" y="122316"/>
                    <a:pt x="935070" y="122277"/>
                    <a:pt x="933888" y="121297"/>
                  </a:cubicBezTo>
                  <a:cubicBezTo>
                    <a:pt x="957310" y="194968"/>
                    <a:pt x="927667" y="275899"/>
                    <a:pt x="863922" y="329453"/>
                  </a:cubicBezTo>
                  <a:cubicBezTo>
                    <a:pt x="845739" y="370509"/>
                    <a:pt x="813878" y="403676"/>
                    <a:pt x="772350" y="421424"/>
                  </a:cubicBezTo>
                  <a:cubicBezTo>
                    <a:pt x="775997" y="421566"/>
                    <a:pt x="779550" y="420964"/>
                    <a:pt x="783106" y="420288"/>
                  </a:cubicBezTo>
                  <a:cubicBezTo>
                    <a:pt x="899713" y="398161"/>
                    <a:pt x="983670" y="305702"/>
                    <a:pt x="981363" y="204128"/>
                  </a:cubicBezTo>
                  <a:cubicBezTo>
                    <a:pt x="968949" y="201543"/>
                    <a:pt x="960869" y="192572"/>
                    <a:pt x="962260" y="183542"/>
                  </a:cubicBezTo>
                  <a:cubicBezTo>
                    <a:pt x="963863" y="173130"/>
                    <a:pt x="977447" y="166582"/>
                    <a:pt x="992601" y="168916"/>
                  </a:cubicBezTo>
                  <a:cubicBezTo>
                    <a:pt x="1007755" y="171250"/>
                    <a:pt x="1018739" y="181581"/>
                    <a:pt x="1017135" y="191993"/>
                  </a:cubicBezTo>
                  <a:cubicBezTo>
                    <a:pt x="1015532" y="202405"/>
                    <a:pt x="1001948" y="208953"/>
                    <a:pt x="986795" y="206619"/>
                  </a:cubicBezTo>
                  <a:cubicBezTo>
                    <a:pt x="985298" y="206389"/>
                    <a:pt x="983843" y="206080"/>
                    <a:pt x="982695" y="204739"/>
                  </a:cubicBezTo>
                  <a:cubicBezTo>
                    <a:pt x="994698" y="310972"/>
                    <a:pt x="909355" y="412622"/>
                    <a:pt x="786089" y="436014"/>
                  </a:cubicBezTo>
                  <a:cubicBezTo>
                    <a:pt x="751140" y="442646"/>
                    <a:pt x="716721" y="442307"/>
                    <a:pt x="684792" y="435530"/>
                  </a:cubicBezTo>
                  <a:cubicBezTo>
                    <a:pt x="631388" y="430455"/>
                    <a:pt x="581233" y="400579"/>
                    <a:pt x="547689" y="353944"/>
                  </a:cubicBezTo>
                  <a:cubicBezTo>
                    <a:pt x="546668" y="352732"/>
                    <a:pt x="545730" y="351457"/>
                    <a:pt x="545129" y="349942"/>
                  </a:cubicBezTo>
                  <a:cubicBezTo>
                    <a:pt x="537657" y="340547"/>
                    <a:pt x="531506" y="330025"/>
                    <a:pt x="526696" y="318630"/>
                  </a:cubicBezTo>
                  <a:cubicBezTo>
                    <a:pt x="526314" y="317997"/>
                    <a:pt x="526016" y="317326"/>
                    <a:pt x="525868" y="316588"/>
                  </a:cubicBezTo>
                  <a:lnTo>
                    <a:pt x="522040" y="307147"/>
                  </a:lnTo>
                  <a:lnTo>
                    <a:pt x="518857" y="324787"/>
                  </a:lnTo>
                  <a:cubicBezTo>
                    <a:pt x="537977" y="415516"/>
                    <a:pt x="626275" y="486580"/>
                    <a:pt x="735585" y="494916"/>
                  </a:cubicBezTo>
                  <a:cubicBezTo>
                    <a:pt x="853931" y="503940"/>
                    <a:pt x="959082" y="436555"/>
                    <a:pt x="983324" y="337889"/>
                  </a:cubicBezTo>
                  <a:cubicBezTo>
                    <a:pt x="972011" y="332158"/>
                    <a:pt x="966549" y="321392"/>
                    <a:pt x="970245" y="313036"/>
                  </a:cubicBezTo>
                  <a:cubicBezTo>
                    <a:pt x="974506" y="303401"/>
                    <a:pt x="989328" y="300620"/>
                    <a:pt x="1003349" y="306822"/>
                  </a:cubicBezTo>
                  <a:cubicBezTo>
                    <a:pt x="1017371" y="313023"/>
                    <a:pt x="1025283" y="325861"/>
                    <a:pt x="1021022" y="335495"/>
                  </a:cubicBezTo>
                  <a:cubicBezTo>
                    <a:pt x="1016760" y="345129"/>
                    <a:pt x="1001939" y="347912"/>
                    <a:pt x="987918" y="341709"/>
                  </a:cubicBezTo>
                  <a:cubicBezTo>
                    <a:pt x="986533" y="341097"/>
                    <a:pt x="985208" y="340420"/>
                    <a:pt x="984449" y="338825"/>
                  </a:cubicBezTo>
                  <a:cubicBezTo>
                    <a:pt x="968355" y="444516"/>
                    <a:pt x="859472" y="520414"/>
                    <a:pt x="734369" y="510874"/>
                  </a:cubicBezTo>
                  <a:cubicBezTo>
                    <a:pt x="623105" y="502390"/>
                    <a:pt x="534771" y="429052"/>
                    <a:pt x="516624" y="337574"/>
                  </a:cubicBezTo>
                  <a:cubicBezTo>
                    <a:pt x="505823" y="413524"/>
                    <a:pt x="499757" y="509738"/>
                    <a:pt x="499757" y="610333"/>
                  </a:cubicBezTo>
                  <a:cubicBezTo>
                    <a:pt x="499757" y="745103"/>
                    <a:pt x="510644" y="872008"/>
                    <a:pt x="529142" y="952870"/>
                  </a:cubicBezTo>
                  <a:cubicBezTo>
                    <a:pt x="496684" y="952869"/>
                    <a:pt x="470372" y="799510"/>
                    <a:pt x="470372" y="610332"/>
                  </a:cubicBezTo>
                  <a:cubicBezTo>
                    <a:pt x="470372" y="528105"/>
                    <a:pt x="475343" y="452645"/>
                    <a:pt x="483971" y="393652"/>
                  </a:cubicBezTo>
                  <a:cubicBezTo>
                    <a:pt x="448144" y="457891"/>
                    <a:pt x="375019" y="504387"/>
                    <a:pt x="287807" y="511037"/>
                  </a:cubicBezTo>
                  <a:cubicBezTo>
                    <a:pt x="162704" y="520577"/>
                    <a:pt x="53820" y="444678"/>
                    <a:pt x="37726" y="338988"/>
                  </a:cubicBezTo>
                  <a:cubicBezTo>
                    <a:pt x="36968" y="340583"/>
                    <a:pt x="35643" y="341260"/>
                    <a:pt x="34257" y="341872"/>
                  </a:cubicBezTo>
                  <a:cubicBezTo>
                    <a:pt x="20236" y="348074"/>
                    <a:pt x="5415" y="345292"/>
                    <a:pt x="1153" y="335659"/>
                  </a:cubicBezTo>
                  <a:cubicBezTo>
                    <a:pt x="-3108" y="326024"/>
                    <a:pt x="4804" y="313187"/>
                    <a:pt x="18825" y="306985"/>
                  </a:cubicBezTo>
                  <a:cubicBezTo>
                    <a:pt x="32847" y="300783"/>
                    <a:pt x="47669" y="303564"/>
                    <a:pt x="51930" y="313199"/>
                  </a:cubicBezTo>
                  <a:cubicBezTo>
                    <a:pt x="55625" y="321554"/>
                    <a:pt x="50164" y="332321"/>
                    <a:pt x="38852" y="338051"/>
                  </a:cubicBezTo>
                  <a:cubicBezTo>
                    <a:pt x="63094" y="436717"/>
                    <a:pt x="168245" y="504103"/>
                    <a:pt x="286590" y="495079"/>
                  </a:cubicBezTo>
                  <a:cubicBezTo>
                    <a:pt x="376384" y="488231"/>
                    <a:pt x="451999" y="439055"/>
                    <a:pt x="487111" y="371470"/>
                  </a:cubicBezTo>
                  <a:cubicBezTo>
                    <a:pt x="491737" y="343210"/>
                    <a:pt x="497282" y="319692"/>
                    <a:pt x="503842" y="302382"/>
                  </a:cubicBezTo>
                  <a:lnTo>
                    <a:pt x="501749" y="303329"/>
                  </a:lnTo>
                  <a:lnTo>
                    <a:pt x="496307" y="316752"/>
                  </a:lnTo>
                  <a:cubicBezTo>
                    <a:pt x="496160" y="317489"/>
                    <a:pt x="495862" y="318160"/>
                    <a:pt x="495481" y="318793"/>
                  </a:cubicBezTo>
                  <a:cubicBezTo>
                    <a:pt x="490670" y="330189"/>
                    <a:pt x="484519" y="340711"/>
                    <a:pt x="477046" y="350107"/>
                  </a:cubicBezTo>
                  <a:cubicBezTo>
                    <a:pt x="476445" y="351621"/>
                    <a:pt x="475508" y="352895"/>
                    <a:pt x="474486" y="354107"/>
                  </a:cubicBezTo>
                  <a:cubicBezTo>
                    <a:pt x="440943" y="400742"/>
                    <a:pt x="390787" y="430618"/>
                    <a:pt x="337383" y="435693"/>
                  </a:cubicBezTo>
                  <a:cubicBezTo>
                    <a:pt x="305454" y="442470"/>
                    <a:pt x="271036" y="442809"/>
                    <a:pt x="236086" y="436176"/>
                  </a:cubicBezTo>
                  <a:cubicBezTo>
                    <a:pt x="112820" y="412785"/>
                    <a:pt x="27477" y="311135"/>
                    <a:pt x="39481" y="204901"/>
                  </a:cubicBezTo>
                  <a:cubicBezTo>
                    <a:pt x="38333" y="206243"/>
                    <a:pt x="36877" y="206552"/>
                    <a:pt x="35381" y="206782"/>
                  </a:cubicBezTo>
                  <a:cubicBezTo>
                    <a:pt x="20227" y="209116"/>
                    <a:pt x="6643" y="202568"/>
                    <a:pt x="5040" y="192157"/>
                  </a:cubicBezTo>
                  <a:cubicBezTo>
                    <a:pt x="3436" y="181744"/>
                    <a:pt x="14420" y="171413"/>
                    <a:pt x="29573" y="169078"/>
                  </a:cubicBezTo>
                  <a:cubicBezTo>
                    <a:pt x="44727" y="166745"/>
                    <a:pt x="58311" y="173294"/>
                    <a:pt x="59915" y="183705"/>
                  </a:cubicBezTo>
                  <a:cubicBezTo>
                    <a:pt x="61305" y="192735"/>
                    <a:pt x="53227" y="201706"/>
                    <a:pt x="40812" y="204291"/>
                  </a:cubicBezTo>
                  <a:cubicBezTo>
                    <a:pt x="38505" y="305865"/>
                    <a:pt x="122462" y="398325"/>
                    <a:pt x="239070" y="420452"/>
                  </a:cubicBezTo>
                  <a:lnTo>
                    <a:pt x="249825" y="421587"/>
                  </a:lnTo>
                  <a:cubicBezTo>
                    <a:pt x="208297" y="403839"/>
                    <a:pt x="176437" y="370672"/>
                    <a:pt x="158253" y="329616"/>
                  </a:cubicBezTo>
                  <a:cubicBezTo>
                    <a:pt x="94509" y="276062"/>
                    <a:pt x="64866" y="195130"/>
                    <a:pt x="88287" y="121460"/>
                  </a:cubicBezTo>
                  <a:cubicBezTo>
                    <a:pt x="87105" y="122440"/>
                    <a:pt x="85825" y="122480"/>
                    <a:pt x="84525" y="122453"/>
                  </a:cubicBezTo>
                  <a:cubicBezTo>
                    <a:pt x="70066" y="122161"/>
                    <a:pt x="58506" y="113836"/>
                    <a:pt x="58708" y="103858"/>
                  </a:cubicBezTo>
                  <a:cubicBezTo>
                    <a:pt x="58910" y="93882"/>
                    <a:pt x="70795" y="86030"/>
                    <a:pt x="85254" y="86323"/>
                  </a:cubicBezTo>
                  <a:cubicBezTo>
                    <a:pt x="99714" y="86614"/>
                    <a:pt x="111273" y="94939"/>
                    <a:pt x="111072" y="104917"/>
                  </a:cubicBezTo>
                  <a:cubicBezTo>
                    <a:pt x="110897" y="113583"/>
                    <a:pt x="101908" y="120644"/>
                    <a:pt x="89929" y="121026"/>
                  </a:cubicBezTo>
                  <a:cubicBezTo>
                    <a:pt x="75080" y="184575"/>
                    <a:pt x="98527" y="251206"/>
                    <a:pt x="147656" y="299923"/>
                  </a:cubicBezTo>
                  <a:cubicBezTo>
                    <a:pt x="136532" y="262251"/>
                    <a:pt x="136434" y="220051"/>
                    <a:pt x="149026" y="178391"/>
                  </a:cubicBezTo>
                  <a:cubicBezTo>
                    <a:pt x="138173" y="226961"/>
                    <a:pt x="143954" y="275047"/>
                    <a:pt x="163217" y="315229"/>
                  </a:cubicBezTo>
                  <a:cubicBezTo>
                    <a:pt x="175702" y="325915"/>
                    <a:pt x="189527" y="335491"/>
                    <a:pt x="204784" y="343247"/>
                  </a:cubicBezTo>
                  <a:cubicBezTo>
                    <a:pt x="168430" y="282642"/>
                    <a:pt x="173282" y="187191"/>
                    <a:pt x="223016" y="101049"/>
                  </a:cubicBezTo>
                  <a:cubicBezTo>
                    <a:pt x="188588" y="202977"/>
                    <a:pt x="211155" y="300068"/>
                    <a:pt x="278282" y="338824"/>
                  </a:cubicBezTo>
                  <a:cubicBezTo>
                    <a:pt x="327200" y="367066"/>
                    <a:pt x="391113" y="359327"/>
                    <a:pt x="449497" y="321493"/>
                  </a:cubicBezTo>
                  <a:cubicBezTo>
                    <a:pt x="379007" y="334266"/>
                    <a:pt x="305678" y="303258"/>
                    <a:pt x="268431" y="238742"/>
                  </a:cubicBezTo>
                  <a:cubicBezTo>
                    <a:pt x="220573" y="155852"/>
                    <a:pt x="250401" y="49037"/>
                    <a:pt x="335053" y="163"/>
                  </a:cubicBezTo>
                  <a:cubicBezTo>
                    <a:pt x="274567" y="57960"/>
                    <a:pt x="260897" y="148385"/>
                    <a:pt x="301906" y="219416"/>
                  </a:cubicBezTo>
                  <a:cubicBezTo>
                    <a:pt x="336839" y="279921"/>
                    <a:pt x="403798" y="313103"/>
                    <a:pt x="472257" y="304871"/>
                  </a:cubicBezTo>
                  <a:lnTo>
                    <a:pt x="491263" y="287069"/>
                  </a:lnTo>
                  <a:cubicBezTo>
                    <a:pt x="426800" y="298265"/>
                    <a:pt x="361724" y="252440"/>
                    <a:pt x="342465" y="180566"/>
                  </a:cubicBezTo>
                  <a:cubicBezTo>
                    <a:pt x="322069" y="104445"/>
                    <a:pt x="360790" y="27931"/>
                    <a:pt x="428952" y="9667"/>
                  </a:cubicBezTo>
                  <a:cubicBezTo>
                    <a:pt x="374229" y="39000"/>
                    <a:pt x="347828" y="107716"/>
                    <a:pt x="365681" y="174345"/>
                  </a:cubicBezTo>
                  <a:cubicBezTo>
                    <a:pt x="382732" y="237980"/>
                    <a:pt x="435692" y="283080"/>
                    <a:pt x="494527" y="284013"/>
                  </a:cubicBezTo>
                  <a:lnTo>
                    <a:pt x="510987" y="268594"/>
                  </a:lnTo>
                  <a:lnTo>
                    <a:pt x="510339" y="267636"/>
                  </a:lnTo>
                  <a:lnTo>
                    <a:pt x="511145" y="268447"/>
                  </a:lnTo>
                  <a:cubicBezTo>
                    <a:pt x="511420" y="268271"/>
                    <a:pt x="511628" y="268035"/>
                    <a:pt x="511836" y="267800"/>
                  </a:cubicBezTo>
                  <a:lnTo>
                    <a:pt x="511296" y="268598"/>
                  </a:lnTo>
                  <a:lnTo>
                    <a:pt x="517655" y="274543"/>
                  </a:lnTo>
                  <a:cubicBezTo>
                    <a:pt x="521298" y="270086"/>
                    <a:pt x="525174" y="267794"/>
                    <a:pt x="529142" y="267794"/>
                  </a:cubicBezTo>
                  <a:lnTo>
                    <a:pt x="526441" y="282758"/>
                  </a:lnTo>
                  <a:lnTo>
                    <a:pt x="527614" y="283855"/>
                  </a:lnTo>
                  <a:cubicBezTo>
                    <a:pt x="586462" y="282935"/>
                    <a:pt x="639440" y="237829"/>
                    <a:pt x="656494" y="174182"/>
                  </a:cubicBezTo>
                  <a:cubicBezTo>
                    <a:pt x="674347" y="107552"/>
                    <a:pt x="647945" y="38837"/>
                    <a:pt x="593223" y="9504"/>
                  </a:cubicBezTo>
                  <a:cubicBezTo>
                    <a:pt x="661384" y="27768"/>
                    <a:pt x="700106" y="104282"/>
                    <a:pt x="679709" y="180404"/>
                  </a:cubicBezTo>
                  <a:cubicBezTo>
                    <a:pt x="660446" y="252292"/>
                    <a:pt x="595346" y="298122"/>
                    <a:pt x="530870" y="286899"/>
                  </a:cubicBezTo>
                  <a:cubicBezTo>
                    <a:pt x="536385" y="293987"/>
                    <a:pt x="543049" y="299606"/>
                    <a:pt x="549917" y="304708"/>
                  </a:cubicBezTo>
                  <a:cubicBezTo>
                    <a:pt x="618376" y="312941"/>
                    <a:pt x="685337" y="279759"/>
                    <a:pt x="720270" y="219253"/>
                  </a:cubicBezTo>
                  <a:cubicBezTo>
                    <a:pt x="761279" y="148222"/>
                    <a:pt x="747609" y="57797"/>
                    <a:pt x="687123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7" name="グループ化 736"/>
          <p:cNvGrpSpPr/>
          <p:nvPr/>
        </p:nvGrpSpPr>
        <p:grpSpPr>
          <a:xfrm>
            <a:off x="2289262" y="4966601"/>
            <a:ext cx="1580517" cy="1173206"/>
            <a:chOff x="2118448" y="5126095"/>
            <a:chExt cx="2021620" cy="1500633"/>
          </a:xfrm>
        </p:grpSpPr>
        <p:grpSp>
          <p:nvGrpSpPr>
            <p:cNvPr id="722" name="グループ化 721"/>
            <p:cNvGrpSpPr/>
            <p:nvPr/>
          </p:nvGrpSpPr>
          <p:grpSpPr>
            <a:xfrm>
              <a:off x="2410173" y="5126095"/>
              <a:ext cx="1320580" cy="741526"/>
              <a:chOff x="2249619" y="5035940"/>
              <a:chExt cx="1641687" cy="921835"/>
            </a:xfrm>
          </p:grpSpPr>
          <p:sp>
            <p:nvSpPr>
              <p:cNvPr id="723" name="フリーフォーム 722"/>
              <p:cNvSpPr/>
              <p:nvPr/>
            </p:nvSpPr>
            <p:spPr>
              <a:xfrm>
                <a:off x="2422365" y="5139437"/>
                <a:ext cx="1296196" cy="338916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4" name="グループ化 723"/>
              <p:cNvGrpSpPr/>
              <p:nvPr/>
            </p:nvGrpSpPr>
            <p:grpSpPr>
              <a:xfrm>
                <a:off x="2249619" y="5035940"/>
                <a:ext cx="1641687" cy="921835"/>
                <a:chOff x="385763" y="1669431"/>
                <a:chExt cx="3310573" cy="1858943"/>
              </a:xfrm>
              <a:solidFill>
                <a:srgbClr val="FF0000"/>
              </a:solidFill>
            </p:grpSpPr>
            <p:sp>
              <p:nvSpPr>
                <p:cNvPr id="725" name="フリーフォーム 724"/>
                <p:cNvSpPr/>
                <p:nvPr/>
              </p:nvSpPr>
              <p:spPr>
                <a:xfrm>
                  <a:off x="385763" y="1669431"/>
                  <a:ext cx="3310573" cy="892155"/>
                </a:xfrm>
                <a:custGeom>
                  <a:avLst/>
                  <a:gdLst>
                    <a:gd name="connsiteX0" fmla="*/ 3253423 w 3310573"/>
                    <a:gd name="connsiteY0" fmla="*/ 428451 h 892155"/>
                    <a:gd name="connsiteX1" fmla="*/ 3310573 w 3310573"/>
                    <a:gd name="connsiteY1" fmla="*/ 485601 h 892155"/>
                    <a:gd name="connsiteX2" fmla="*/ 3253423 w 3310573"/>
                    <a:gd name="connsiteY2" fmla="*/ 542751 h 892155"/>
                    <a:gd name="connsiteX3" fmla="*/ 3196273 w 3310573"/>
                    <a:gd name="connsiteY3" fmla="*/ 485601 h 892155"/>
                    <a:gd name="connsiteX4" fmla="*/ 3253423 w 3310573"/>
                    <a:gd name="connsiteY4" fmla="*/ 428451 h 892155"/>
                    <a:gd name="connsiteX5" fmla="*/ 57150 w 3310573"/>
                    <a:gd name="connsiteY5" fmla="*/ 428451 h 892155"/>
                    <a:gd name="connsiteX6" fmla="*/ 114300 w 3310573"/>
                    <a:gd name="connsiteY6" fmla="*/ 485601 h 892155"/>
                    <a:gd name="connsiteX7" fmla="*/ 57150 w 3310573"/>
                    <a:gd name="connsiteY7" fmla="*/ 542751 h 892155"/>
                    <a:gd name="connsiteX8" fmla="*/ 0 w 3310573"/>
                    <a:gd name="connsiteY8" fmla="*/ 485601 h 892155"/>
                    <a:gd name="connsiteX9" fmla="*/ 57150 w 3310573"/>
                    <a:gd name="connsiteY9" fmla="*/ 428451 h 892155"/>
                    <a:gd name="connsiteX10" fmla="*/ 2898617 w 3310573"/>
                    <a:gd name="connsiteY10" fmla="*/ 290339 h 892155"/>
                    <a:gd name="connsiteX11" fmla="*/ 2955767 w 3310573"/>
                    <a:gd name="connsiteY11" fmla="*/ 347489 h 892155"/>
                    <a:gd name="connsiteX12" fmla="*/ 2898617 w 3310573"/>
                    <a:gd name="connsiteY12" fmla="*/ 404639 h 892155"/>
                    <a:gd name="connsiteX13" fmla="*/ 2841467 w 3310573"/>
                    <a:gd name="connsiteY13" fmla="*/ 347489 h 892155"/>
                    <a:gd name="connsiteX14" fmla="*/ 2898617 w 3310573"/>
                    <a:gd name="connsiteY14" fmla="*/ 290339 h 892155"/>
                    <a:gd name="connsiteX15" fmla="*/ 411956 w 3310573"/>
                    <a:gd name="connsiteY15" fmla="*/ 290339 h 892155"/>
                    <a:gd name="connsiteX16" fmla="*/ 469106 w 3310573"/>
                    <a:gd name="connsiteY16" fmla="*/ 347489 h 892155"/>
                    <a:gd name="connsiteX17" fmla="*/ 411956 w 3310573"/>
                    <a:gd name="connsiteY17" fmla="*/ 404639 h 892155"/>
                    <a:gd name="connsiteX18" fmla="*/ 354806 w 3310573"/>
                    <a:gd name="connsiteY18" fmla="*/ 347489 h 892155"/>
                    <a:gd name="connsiteX19" fmla="*/ 411956 w 3310573"/>
                    <a:gd name="connsiteY19" fmla="*/ 290339 h 892155"/>
                    <a:gd name="connsiteX20" fmla="*/ 3134361 w 3310573"/>
                    <a:gd name="connsiteY20" fmla="*/ 190326 h 892155"/>
                    <a:gd name="connsiteX21" fmla="*/ 3191511 w 3310573"/>
                    <a:gd name="connsiteY21" fmla="*/ 247476 h 892155"/>
                    <a:gd name="connsiteX22" fmla="*/ 3134361 w 3310573"/>
                    <a:gd name="connsiteY22" fmla="*/ 304626 h 892155"/>
                    <a:gd name="connsiteX23" fmla="*/ 3077211 w 3310573"/>
                    <a:gd name="connsiteY23" fmla="*/ 247476 h 892155"/>
                    <a:gd name="connsiteX24" fmla="*/ 3134361 w 3310573"/>
                    <a:gd name="connsiteY24" fmla="*/ 190326 h 892155"/>
                    <a:gd name="connsiteX25" fmla="*/ 176212 w 3310573"/>
                    <a:gd name="connsiteY25" fmla="*/ 190326 h 892155"/>
                    <a:gd name="connsiteX26" fmla="*/ 233362 w 3310573"/>
                    <a:gd name="connsiteY26" fmla="*/ 247476 h 892155"/>
                    <a:gd name="connsiteX27" fmla="*/ 176212 w 3310573"/>
                    <a:gd name="connsiteY27" fmla="*/ 304626 h 892155"/>
                    <a:gd name="connsiteX28" fmla="*/ 119062 w 3310573"/>
                    <a:gd name="connsiteY28" fmla="*/ 247476 h 892155"/>
                    <a:gd name="connsiteX29" fmla="*/ 176212 w 3310573"/>
                    <a:gd name="connsiteY29" fmla="*/ 190326 h 892155"/>
                    <a:gd name="connsiteX30" fmla="*/ 1475271 w 3310573"/>
                    <a:gd name="connsiteY30" fmla="*/ 0 h 892155"/>
                    <a:gd name="connsiteX31" fmla="*/ 1560582 w 3310573"/>
                    <a:gd name="connsiteY31" fmla="*/ 64932 h 892155"/>
                    <a:gd name="connsiteX32" fmla="*/ 1493017 w 3310573"/>
                    <a:gd name="connsiteY32" fmla="*/ 485696 h 892155"/>
                    <a:gd name="connsiteX33" fmla="*/ 1613007 w 3310573"/>
                    <a:gd name="connsiteY33" fmla="*/ 669704 h 892155"/>
                    <a:gd name="connsiteX34" fmla="*/ 1655287 w 3310573"/>
                    <a:gd name="connsiteY34" fmla="*/ 700232 h 892155"/>
                    <a:gd name="connsiteX35" fmla="*/ 1697566 w 3310573"/>
                    <a:gd name="connsiteY35" fmla="*/ 669704 h 892155"/>
                    <a:gd name="connsiteX36" fmla="*/ 1817556 w 3310573"/>
                    <a:gd name="connsiteY36" fmla="*/ 485696 h 892155"/>
                    <a:gd name="connsiteX37" fmla="*/ 1749991 w 3310573"/>
                    <a:gd name="connsiteY37" fmla="*/ 64932 h 892155"/>
                    <a:gd name="connsiteX38" fmla="*/ 1835302 w 3310573"/>
                    <a:gd name="connsiteY38" fmla="*/ 0 h 892155"/>
                    <a:gd name="connsiteX39" fmla="*/ 1918907 w 3310573"/>
                    <a:gd name="connsiteY39" fmla="*/ 520657 h 892155"/>
                    <a:gd name="connsiteX40" fmla="*/ 1858182 w 3310573"/>
                    <a:gd name="connsiteY40" fmla="*/ 644516 h 892155"/>
                    <a:gd name="connsiteX41" fmla="*/ 1831164 w 3310573"/>
                    <a:gd name="connsiteY41" fmla="*/ 676486 h 892155"/>
                    <a:gd name="connsiteX42" fmla="*/ 1862243 w 3310573"/>
                    <a:gd name="connsiteY42" fmla="*/ 654579 h 892155"/>
                    <a:gd name="connsiteX43" fmla="*/ 1927806 w 3310573"/>
                    <a:gd name="connsiteY43" fmla="*/ 586363 h 892155"/>
                    <a:gd name="connsiteX44" fmla="*/ 1981186 w 3310573"/>
                    <a:gd name="connsiteY44" fmla="*/ 178207 h 892155"/>
                    <a:gd name="connsiteX45" fmla="*/ 2083753 w 3310573"/>
                    <a:gd name="connsiteY45" fmla="*/ 145569 h 892155"/>
                    <a:gd name="connsiteX46" fmla="*/ 2022448 w 3310573"/>
                    <a:gd name="connsiteY46" fmla="*/ 638487 h 892155"/>
                    <a:gd name="connsiteX47" fmla="*/ 1984042 w 3310573"/>
                    <a:gd name="connsiteY47" fmla="*/ 680875 h 892155"/>
                    <a:gd name="connsiteX48" fmla="*/ 2076416 w 3310573"/>
                    <a:gd name="connsiteY48" fmla="*/ 623783 h 892155"/>
                    <a:gd name="connsiteX49" fmla="*/ 2244023 w 3310573"/>
                    <a:gd name="connsiteY49" fmla="*/ 317499 h 892155"/>
                    <a:gd name="connsiteX50" fmla="*/ 2351254 w 3310573"/>
                    <a:gd name="connsiteY50" fmla="*/ 314497 h 892155"/>
                    <a:gd name="connsiteX51" fmla="*/ 2111816 w 3310573"/>
                    <a:gd name="connsiteY51" fmla="*/ 726620 h 892155"/>
                    <a:gd name="connsiteX52" fmla="*/ 2029766 w 3310573"/>
                    <a:gd name="connsiteY52" fmla="*/ 775219 h 892155"/>
                    <a:gd name="connsiteX53" fmla="*/ 2058291 w 3310573"/>
                    <a:gd name="connsiteY53" fmla="*/ 767481 h 892155"/>
                    <a:gd name="connsiteX54" fmla="*/ 2475531 w 3310573"/>
                    <a:gd name="connsiteY54" fmla="*/ 506118 h 892155"/>
                    <a:gd name="connsiteX55" fmla="*/ 2528000 w 3310573"/>
                    <a:gd name="connsiteY55" fmla="*/ 515218 h 892155"/>
                    <a:gd name="connsiteX56" fmla="*/ 2208975 w 3310573"/>
                    <a:gd name="connsiteY56" fmla="*/ 762270 h 892155"/>
                    <a:gd name="connsiteX57" fmla="*/ 2106159 w 3310573"/>
                    <a:gd name="connsiteY57" fmla="*/ 802355 h 892155"/>
                    <a:gd name="connsiteX58" fmla="*/ 2114169 w 3310573"/>
                    <a:gd name="connsiteY58" fmla="*/ 801196 h 892155"/>
                    <a:gd name="connsiteX59" fmla="*/ 2861929 w 3310573"/>
                    <a:gd name="connsiteY59" fmla="*/ 429869 h 892155"/>
                    <a:gd name="connsiteX60" fmla="*/ 2913804 w 3310573"/>
                    <a:gd name="connsiteY60" fmla="*/ 433539 h 892155"/>
                    <a:gd name="connsiteX61" fmla="*/ 2352900 w 3310573"/>
                    <a:gd name="connsiteY61" fmla="*/ 795962 h 892155"/>
                    <a:gd name="connsiteX62" fmla="*/ 2334725 w 3310573"/>
                    <a:gd name="connsiteY62" fmla="*/ 800361 h 892155"/>
                    <a:gd name="connsiteX63" fmla="*/ 2427690 w 3310573"/>
                    <a:gd name="connsiteY63" fmla="*/ 784825 h 892155"/>
                    <a:gd name="connsiteX64" fmla="*/ 3111638 w 3310573"/>
                    <a:gd name="connsiteY64" fmla="*/ 327496 h 892155"/>
                    <a:gd name="connsiteX65" fmla="*/ 3162019 w 3310573"/>
                    <a:gd name="connsiteY65" fmla="*/ 327076 h 892155"/>
                    <a:gd name="connsiteX66" fmla="*/ 2660761 w 3310573"/>
                    <a:gd name="connsiteY66" fmla="*/ 771403 h 892155"/>
                    <a:gd name="connsiteX67" fmla="*/ 2612974 w 3310573"/>
                    <a:gd name="connsiteY67" fmla="*/ 784657 h 892155"/>
                    <a:gd name="connsiteX68" fmla="*/ 2773559 w 3310573"/>
                    <a:gd name="connsiteY68" fmla="*/ 750516 h 892155"/>
                    <a:gd name="connsiteX69" fmla="*/ 3188762 w 3310573"/>
                    <a:gd name="connsiteY69" fmla="*/ 558103 h 892155"/>
                    <a:gd name="connsiteX70" fmla="*/ 3246699 w 3310573"/>
                    <a:gd name="connsiteY70" fmla="*/ 568845 h 892155"/>
                    <a:gd name="connsiteX71" fmla="*/ 2187658 w 3310573"/>
                    <a:gd name="connsiteY71" fmla="*/ 892155 h 892155"/>
                    <a:gd name="connsiteX72" fmla="*/ 1655287 w 3310573"/>
                    <a:gd name="connsiteY72" fmla="*/ 889213 h 892155"/>
                    <a:gd name="connsiteX73" fmla="*/ 1122915 w 3310573"/>
                    <a:gd name="connsiteY73" fmla="*/ 892155 h 892155"/>
                    <a:gd name="connsiteX74" fmla="*/ 63874 w 3310573"/>
                    <a:gd name="connsiteY74" fmla="*/ 568845 h 892155"/>
                    <a:gd name="connsiteX75" fmla="*/ 121811 w 3310573"/>
                    <a:gd name="connsiteY75" fmla="*/ 558103 h 892155"/>
                    <a:gd name="connsiteX76" fmla="*/ 537014 w 3310573"/>
                    <a:gd name="connsiteY76" fmla="*/ 750516 h 892155"/>
                    <a:gd name="connsiteX77" fmla="*/ 697599 w 3310573"/>
                    <a:gd name="connsiteY77" fmla="*/ 784657 h 892155"/>
                    <a:gd name="connsiteX78" fmla="*/ 649812 w 3310573"/>
                    <a:gd name="connsiteY78" fmla="*/ 771403 h 892155"/>
                    <a:gd name="connsiteX79" fmla="*/ 148554 w 3310573"/>
                    <a:gd name="connsiteY79" fmla="*/ 327076 h 892155"/>
                    <a:gd name="connsiteX80" fmla="*/ 198935 w 3310573"/>
                    <a:gd name="connsiteY80" fmla="*/ 327496 h 892155"/>
                    <a:gd name="connsiteX81" fmla="*/ 882883 w 3310573"/>
                    <a:gd name="connsiteY81" fmla="*/ 784825 h 892155"/>
                    <a:gd name="connsiteX82" fmla="*/ 975848 w 3310573"/>
                    <a:gd name="connsiteY82" fmla="*/ 800361 h 892155"/>
                    <a:gd name="connsiteX83" fmla="*/ 957673 w 3310573"/>
                    <a:gd name="connsiteY83" fmla="*/ 795962 h 892155"/>
                    <a:gd name="connsiteX84" fmla="*/ 396769 w 3310573"/>
                    <a:gd name="connsiteY84" fmla="*/ 433539 h 892155"/>
                    <a:gd name="connsiteX85" fmla="*/ 448644 w 3310573"/>
                    <a:gd name="connsiteY85" fmla="*/ 429869 h 892155"/>
                    <a:gd name="connsiteX86" fmla="*/ 1196404 w 3310573"/>
                    <a:gd name="connsiteY86" fmla="*/ 801196 h 892155"/>
                    <a:gd name="connsiteX87" fmla="*/ 1204414 w 3310573"/>
                    <a:gd name="connsiteY87" fmla="*/ 802355 h 892155"/>
                    <a:gd name="connsiteX88" fmla="*/ 1101598 w 3310573"/>
                    <a:gd name="connsiteY88" fmla="*/ 762270 h 892155"/>
                    <a:gd name="connsiteX89" fmla="*/ 782573 w 3310573"/>
                    <a:gd name="connsiteY89" fmla="*/ 515218 h 892155"/>
                    <a:gd name="connsiteX90" fmla="*/ 835042 w 3310573"/>
                    <a:gd name="connsiteY90" fmla="*/ 506118 h 892155"/>
                    <a:gd name="connsiteX91" fmla="*/ 1252282 w 3310573"/>
                    <a:gd name="connsiteY91" fmla="*/ 767481 h 892155"/>
                    <a:gd name="connsiteX92" fmla="*/ 1280807 w 3310573"/>
                    <a:gd name="connsiteY92" fmla="*/ 775219 h 892155"/>
                    <a:gd name="connsiteX93" fmla="*/ 1198757 w 3310573"/>
                    <a:gd name="connsiteY93" fmla="*/ 726620 h 892155"/>
                    <a:gd name="connsiteX94" fmla="*/ 959319 w 3310573"/>
                    <a:gd name="connsiteY94" fmla="*/ 314497 h 892155"/>
                    <a:gd name="connsiteX95" fmla="*/ 1066550 w 3310573"/>
                    <a:gd name="connsiteY95" fmla="*/ 317499 h 892155"/>
                    <a:gd name="connsiteX96" fmla="*/ 1234157 w 3310573"/>
                    <a:gd name="connsiteY96" fmla="*/ 623783 h 892155"/>
                    <a:gd name="connsiteX97" fmla="*/ 1326531 w 3310573"/>
                    <a:gd name="connsiteY97" fmla="*/ 680875 h 892155"/>
                    <a:gd name="connsiteX98" fmla="*/ 1288125 w 3310573"/>
                    <a:gd name="connsiteY98" fmla="*/ 638487 h 892155"/>
                    <a:gd name="connsiteX99" fmla="*/ 1226820 w 3310573"/>
                    <a:gd name="connsiteY99" fmla="*/ 145569 h 892155"/>
                    <a:gd name="connsiteX100" fmla="*/ 1329387 w 3310573"/>
                    <a:gd name="connsiteY100" fmla="*/ 178207 h 892155"/>
                    <a:gd name="connsiteX101" fmla="*/ 1382767 w 3310573"/>
                    <a:gd name="connsiteY101" fmla="*/ 586363 h 892155"/>
                    <a:gd name="connsiteX102" fmla="*/ 1448330 w 3310573"/>
                    <a:gd name="connsiteY102" fmla="*/ 654579 h 892155"/>
                    <a:gd name="connsiteX103" fmla="*/ 1479409 w 3310573"/>
                    <a:gd name="connsiteY103" fmla="*/ 676486 h 892155"/>
                    <a:gd name="connsiteX104" fmla="*/ 1452391 w 3310573"/>
                    <a:gd name="connsiteY104" fmla="*/ 644516 h 892155"/>
                    <a:gd name="connsiteX105" fmla="*/ 1391666 w 3310573"/>
                    <a:gd name="connsiteY105" fmla="*/ 520657 h 892155"/>
                    <a:gd name="connsiteX106" fmla="*/ 1475271 w 3310573"/>
                    <a:gd name="connsiteY106" fmla="*/ 0 h 89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3310573" h="892155">
                      <a:moveTo>
                        <a:pt x="3253423" y="428451"/>
                      </a:moveTo>
                      <a:cubicBezTo>
                        <a:pt x="3284986" y="428451"/>
                        <a:pt x="3310573" y="454038"/>
                        <a:pt x="3310573" y="485601"/>
                      </a:cubicBezTo>
                      <a:cubicBezTo>
                        <a:pt x="3310573" y="517164"/>
                        <a:pt x="3284986" y="542751"/>
                        <a:pt x="3253423" y="542751"/>
                      </a:cubicBezTo>
                      <a:cubicBezTo>
                        <a:pt x="3221860" y="542751"/>
                        <a:pt x="3196273" y="517164"/>
                        <a:pt x="3196273" y="485601"/>
                      </a:cubicBezTo>
                      <a:cubicBezTo>
                        <a:pt x="3196273" y="454038"/>
                        <a:pt x="3221860" y="428451"/>
                        <a:pt x="3253423" y="428451"/>
                      </a:cubicBezTo>
                      <a:close/>
                      <a:moveTo>
                        <a:pt x="57150" y="428451"/>
                      </a:moveTo>
                      <a:cubicBezTo>
                        <a:pt x="88713" y="428451"/>
                        <a:pt x="114300" y="454038"/>
                        <a:pt x="114300" y="485601"/>
                      </a:cubicBezTo>
                      <a:cubicBezTo>
                        <a:pt x="114300" y="517164"/>
                        <a:pt x="88713" y="542751"/>
                        <a:pt x="57150" y="542751"/>
                      </a:cubicBezTo>
                      <a:cubicBezTo>
                        <a:pt x="25587" y="542751"/>
                        <a:pt x="0" y="517164"/>
                        <a:pt x="0" y="485601"/>
                      </a:cubicBezTo>
                      <a:cubicBezTo>
                        <a:pt x="0" y="454038"/>
                        <a:pt x="25587" y="428451"/>
                        <a:pt x="57150" y="428451"/>
                      </a:cubicBezTo>
                      <a:close/>
                      <a:moveTo>
                        <a:pt x="2898617" y="290339"/>
                      </a:moveTo>
                      <a:cubicBezTo>
                        <a:pt x="2930180" y="290339"/>
                        <a:pt x="2955767" y="315926"/>
                        <a:pt x="2955767" y="347489"/>
                      </a:cubicBezTo>
                      <a:cubicBezTo>
                        <a:pt x="2955767" y="379052"/>
                        <a:pt x="2930180" y="404639"/>
                        <a:pt x="2898617" y="404639"/>
                      </a:cubicBezTo>
                      <a:cubicBezTo>
                        <a:pt x="2867054" y="404639"/>
                        <a:pt x="2841467" y="379052"/>
                        <a:pt x="2841467" y="347489"/>
                      </a:cubicBezTo>
                      <a:cubicBezTo>
                        <a:pt x="2841467" y="315926"/>
                        <a:pt x="2867054" y="290339"/>
                        <a:pt x="2898617" y="290339"/>
                      </a:cubicBezTo>
                      <a:close/>
                      <a:moveTo>
                        <a:pt x="411956" y="290339"/>
                      </a:moveTo>
                      <a:cubicBezTo>
                        <a:pt x="443519" y="290339"/>
                        <a:pt x="469106" y="315926"/>
                        <a:pt x="469106" y="347489"/>
                      </a:cubicBezTo>
                      <a:cubicBezTo>
                        <a:pt x="469106" y="379052"/>
                        <a:pt x="443519" y="404639"/>
                        <a:pt x="411956" y="404639"/>
                      </a:cubicBezTo>
                      <a:cubicBezTo>
                        <a:pt x="380393" y="404639"/>
                        <a:pt x="354806" y="379052"/>
                        <a:pt x="354806" y="347489"/>
                      </a:cubicBezTo>
                      <a:cubicBezTo>
                        <a:pt x="354806" y="315926"/>
                        <a:pt x="380393" y="290339"/>
                        <a:pt x="411956" y="290339"/>
                      </a:cubicBezTo>
                      <a:close/>
                      <a:moveTo>
                        <a:pt x="3134361" y="190326"/>
                      </a:moveTo>
                      <a:cubicBezTo>
                        <a:pt x="3165924" y="190326"/>
                        <a:pt x="3191511" y="215913"/>
                        <a:pt x="3191511" y="247476"/>
                      </a:cubicBezTo>
                      <a:cubicBezTo>
                        <a:pt x="3191511" y="279039"/>
                        <a:pt x="3165924" y="304626"/>
                        <a:pt x="3134361" y="304626"/>
                      </a:cubicBezTo>
                      <a:cubicBezTo>
                        <a:pt x="3102798" y="304626"/>
                        <a:pt x="3077211" y="279039"/>
                        <a:pt x="3077211" y="247476"/>
                      </a:cubicBezTo>
                      <a:cubicBezTo>
                        <a:pt x="3077211" y="215913"/>
                        <a:pt x="3102798" y="190326"/>
                        <a:pt x="3134361" y="190326"/>
                      </a:cubicBezTo>
                      <a:close/>
                      <a:moveTo>
                        <a:pt x="176212" y="190326"/>
                      </a:moveTo>
                      <a:cubicBezTo>
                        <a:pt x="207775" y="190326"/>
                        <a:pt x="233362" y="215913"/>
                        <a:pt x="233362" y="247476"/>
                      </a:cubicBezTo>
                      <a:cubicBezTo>
                        <a:pt x="233362" y="279039"/>
                        <a:pt x="207775" y="304626"/>
                        <a:pt x="176212" y="304626"/>
                      </a:cubicBezTo>
                      <a:cubicBezTo>
                        <a:pt x="144649" y="304626"/>
                        <a:pt x="119062" y="279039"/>
                        <a:pt x="119062" y="247476"/>
                      </a:cubicBezTo>
                      <a:cubicBezTo>
                        <a:pt x="119062" y="215913"/>
                        <a:pt x="144649" y="190326"/>
                        <a:pt x="176212" y="190326"/>
                      </a:cubicBezTo>
                      <a:close/>
                      <a:moveTo>
                        <a:pt x="1475271" y="0"/>
                      </a:moveTo>
                      <a:lnTo>
                        <a:pt x="1560582" y="64932"/>
                      </a:lnTo>
                      <a:cubicBezTo>
                        <a:pt x="1469138" y="185073"/>
                        <a:pt x="1443784" y="342966"/>
                        <a:pt x="1493017" y="485696"/>
                      </a:cubicBezTo>
                      <a:cubicBezTo>
                        <a:pt x="1517634" y="557062"/>
                        <a:pt x="1559268" y="619915"/>
                        <a:pt x="1613007" y="669704"/>
                      </a:cubicBezTo>
                      <a:lnTo>
                        <a:pt x="1655287" y="700232"/>
                      </a:lnTo>
                      <a:lnTo>
                        <a:pt x="1697566" y="669704"/>
                      </a:lnTo>
                      <a:cubicBezTo>
                        <a:pt x="1751305" y="619915"/>
                        <a:pt x="1792940" y="557062"/>
                        <a:pt x="1817556" y="485696"/>
                      </a:cubicBezTo>
                      <a:cubicBezTo>
                        <a:pt x="1866789" y="342966"/>
                        <a:pt x="1841435" y="185073"/>
                        <a:pt x="1749991" y="64932"/>
                      </a:cubicBezTo>
                      <a:lnTo>
                        <a:pt x="1835302" y="0"/>
                      </a:lnTo>
                      <a:cubicBezTo>
                        <a:pt x="1948456" y="148664"/>
                        <a:pt x="1979828" y="344041"/>
                        <a:pt x="1918907" y="520657"/>
                      </a:cubicBezTo>
                      <a:cubicBezTo>
                        <a:pt x="1903677" y="564811"/>
                        <a:pt x="1883182" y="606332"/>
                        <a:pt x="1858182" y="644516"/>
                      </a:cubicBezTo>
                      <a:lnTo>
                        <a:pt x="1831164" y="676486"/>
                      </a:lnTo>
                      <a:lnTo>
                        <a:pt x="1862243" y="654579"/>
                      </a:lnTo>
                      <a:cubicBezTo>
                        <a:pt x="1886513" y="633823"/>
                        <a:pt x="1908501" y="611007"/>
                        <a:pt x="1927806" y="586363"/>
                      </a:cubicBezTo>
                      <a:cubicBezTo>
                        <a:pt x="2022603" y="465352"/>
                        <a:pt x="2042454" y="313568"/>
                        <a:pt x="1981186" y="178207"/>
                      </a:cubicBezTo>
                      <a:lnTo>
                        <a:pt x="2083753" y="145569"/>
                      </a:lnTo>
                      <a:cubicBezTo>
                        <a:pt x="2153279" y="309156"/>
                        <a:pt x="2130607" y="491446"/>
                        <a:pt x="2022448" y="638487"/>
                      </a:cubicBezTo>
                      <a:lnTo>
                        <a:pt x="1984042" y="680875"/>
                      </a:lnTo>
                      <a:lnTo>
                        <a:pt x="2076416" y="623783"/>
                      </a:lnTo>
                      <a:cubicBezTo>
                        <a:pt x="2189315" y="540259"/>
                        <a:pt x="2252874" y="432476"/>
                        <a:pt x="2244023" y="317499"/>
                      </a:cubicBezTo>
                      <a:lnTo>
                        <a:pt x="2351254" y="314497"/>
                      </a:lnTo>
                      <a:cubicBezTo>
                        <a:pt x="2361644" y="472641"/>
                        <a:pt x="2269796" y="619743"/>
                        <a:pt x="2111816" y="726620"/>
                      </a:cubicBezTo>
                      <a:lnTo>
                        <a:pt x="2029766" y="775219"/>
                      </a:lnTo>
                      <a:lnTo>
                        <a:pt x="2058291" y="767481"/>
                      </a:lnTo>
                      <a:cubicBezTo>
                        <a:pt x="2249385" y="707129"/>
                        <a:pt x="2398280" y="615912"/>
                        <a:pt x="2475531" y="506118"/>
                      </a:cubicBezTo>
                      <a:lnTo>
                        <a:pt x="2528000" y="515218"/>
                      </a:lnTo>
                      <a:cubicBezTo>
                        <a:pt x="2465400" y="612848"/>
                        <a:pt x="2353738" y="697576"/>
                        <a:pt x="2208975" y="762270"/>
                      </a:cubicBezTo>
                      <a:lnTo>
                        <a:pt x="2106159" y="802355"/>
                      </a:lnTo>
                      <a:lnTo>
                        <a:pt x="2114169" y="801196"/>
                      </a:lnTo>
                      <a:cubicBezTo>
                        <a:pt x="2498063" y="733515"/>
                        <a:pt x="2783197" y="596571"/>
                        <a:pt x="2861929" y="429869"/>
                      </a:cubicBezTo>
                      <a:lnTo>
                        <a:pt x="2913804" y="433539"/>
                      </a:lnTo>
                      <a:cubicBezTo>
                        <a:pt x="2850516" y="583668"/>
                        <a:pt x="2643331" y="712465"/>
                        <a:pt x="2352900" y="795962"/>
                      </a:cubicBezTo>
                      <a:lnTo>
                        <a:pt x="2334725" y="800361"/>
                      </a:lnTo>
                      <a:lnTo>
                        <a:pt x="2427690" y="784825"/>
                      </a:lnTo>
                      <a:cubicBezTo>
                        <a:pt x="2847099" y="696172"/>
                        <a:pt x="3122481" y="522420"/>
                        <a:pt x="3111638" y="327496"/>
                      </a:cubicBezTo>
                      <a:lnTo>
                        <a:pt x="3162019" y="327076"/>
                      </a:lnTo>
                      <a:cubicBezTo>
                        <a:pt x="3170826" y="504463"/>
                        <a:pt x="2975856" y="665924"/>
                        <a:pt x="2660761" y="771403"/>
                      </a:cubicBezTo>
                      <a:lnTo>
                        <a:pt x="2612974" y="784657"/>
                      </a:lnTo>
                      <a:lnTo>
                        <a:pt x="2773559" y="750516"/>
                      </a:lnTo>
                      <a:cubicBezTo>
                        <a:pt x="2948627" y="701540"/>
                        <a:pt x="3092515" y="635868"/>
                        <a:pt x="3188762" y="558103"/>
                      </a:cubicBezTo>
                      <a:lnTo>
                        <a:pt x="3246699" y="568845"/>
                      </a:lnTo>
                      <a:cubicBezTo>
                        <a:pt x="3053073" y="744118"/>
                        <a:pt x="2652985" y="866259"/>
                        <a:pt x="2187658" y="892155"/>
                      </a:cubicBezTo>
                      <a:lnTo>
                        <a:pt x="1655287" y="889213"/>
                      </a:lnTo>
                      <a:lnTo>
                        <a:pt x="1122915" y="892155"/>
                      </a:lnTo>
                      <a:cubicBezTo>
                        <a:pt x="657588" y="866259"/>
                        <a:pt x="257500" y="744118"/>
                        <a:pt x="63874" y="568845"/>
                      </a:cubicBezTo>
                      <a:lnTo>
                        <a:pt x="121811" y="558103"/>
                      </a:lnTo>
                      <a:cubicBezTo>
                        <a:pt x="218058" y="635868"/>
                        <a:pt x="361946" y="701540"/>
                        <a:pt x="537014" y="750516"/>
                      </a:cubicBezTo>
                      <a:lnTo>
                        <a:pt x="697599" y="784657"/>
                      </a:lnTo>
                      <a:lnTo>
                        <a:pt x="649812" y="771403"/>
                      </a:lnTo>
                      <a:cubicBezTo>
                        <a:pt x="334717" y="665924"/>
                        <a:pt x="139747" y="504463"/>
                        <a:pt x="148554" y="327076"/>
                      </a:cubicBezTo>
                      <a:lnTo>
                        <a:pt x="198935" y="327496"/>
                      </a:lnTo>
                      <a:cubicBezTo>
                        <a:pt x="188092" y="522420"/>
                        <a:pt x="463474" y="696172"/>
                        <a:pt x="882883" y="784825"/>
                      </a:cubicBezTo>
                      <a:lnTo>
                        <a:pt x="975848" y="800361"/>
                      </a:lnTo>
                      <a:lnTo>
                        <a:pt x="957673" y="795962"/>
                      </a:lnTo>
                      <a:cubicBezTo>
                        <a:pt x="667242" y="712465"/>
                        <a:pt x="460057" y="583668"/>
                        <a:pt x="396769" y="433539"/>
                      </a:cubicBezTo>
                      <a:lnTo>
                        <a:pt x="448644" y="429869"/>
                      </a:lnTo>
                      <a:cubicBezTo>
                        <a:pt x="527376" y="596571"/>
                        <a:pt x="812510" y="733515"/>
                        <a:pt x="1196404" y="801196"/>
                      </a:cubicBezTo>
                      <a:lnTo>
                        <a:pt x="1204414" y="802355"/>
                      </a:lnTo>
                      <a:lnTo>
                        <a:pt x="1101598" y="762270"/>
                      </a:lnTo>
                      <a:cubicBezTo>
                        <a:pt x="956835" y="697576"/>
                        <a:pt x="845173" y="612848"/>
                        <a:pt x="782573" y="515218"/>
                      </a:cubicBezTo>
                      <a:lnTo>
                        <a:pt x="835042" y="506118"/>
                      </a:lnTo>
                      <a:cubicBezTo>
                        <a:pt x="912293" y="615912"/>
                        <a:pt x="1061188" y="707129"/>
                        <a:pt x="1252282" y="767481"/>
                      </a:cubicBezTo>
                      <a:lnTo>
                        <a:pt x="1280807" y="775219"/>
                      </a:lnTo>
                      <a:lnTo>
                        <a:pt x="1198757" y="726620"/>
                      </a:lnTo>
                      <a:cubicBezTo>
                        <a:pt x="1040777" y="619743"/>
                        <a:pt x="948929" y="472641"/>
                        <a:pt x="959319" y="314497"/>
                      </a:cubicBezTo>
                      <a:lnTo>
                        <a:pt x="1066550" y="317499"/>
                      </a:lnTo>
                      <a:cubicBezTo>
                        <a:pt x="1057699" y="432476"/>
                        <a:pt x="1121258" y="540259"/>
                        <a:pt x="1234157" y="623783"/>
                      </a:cubicBezTo>
                      <a:lnTo>
                        <a:pt x="1326531" y="680875"/>
                      </a:lnTo>
                      <a:lnTo>
                        <a:pt x="1288125" y="638487"/>
                      </a:lnTo>
                      <a:cubicBezTo>
                        <a:pt x="1179966" y="491446"/>
                        <a:pt x="1157294" y="309156"/>
                        <a:pt x="1226820" y="145569"/>
                      </a:cubicBezTo>
                      <a:lnTo>
                        <a:pt x="1329387" y="178207"/>
                      </a:lnTo>
                      <a:cubicBezTo>
                        <a:pt x="1268119" y="313568"/>
                        <a:pt x="1287970" y="465352"/>
                        <a:pt x="1382767" y="586363"/>
                      </a:cubicBezTo>
                      <a:cubicBezTo>
                        <a:pt x="1402072" y="611007"/>
                        <a:pt x="1424060" y="633823"/>
                        <a:pt x="1448330" y="654579"/>
                      </a:cubicBezTo>
                      <a:lnTo>
                        <a:pt x="1479409" y="676486"/>
                      </a:lnTo>
                      <a:lnTo>
                        <a:pt x="1452391" y="644516"/>
                      </a:lnTo>
                      <a:cubicBezTo>
                        <a:pt x="1427391" y="606332"/>
                        <a:pt x="1406896" y="564811"/>
                        <a:pt x="1391666" y="520657"/>
                      </a:cubicBezTo>
                      <a:cubicBezTo>
                        <a:pt x="1330745" y="344041"/>
                        <a:pt x="1362117" y="148664"/>
                        <a:pt x="147527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台形 725"/>
                <p:cNvSpPr/>
                <p:nvPr/>
              </p:nvSpPr>
              <p:spPr>
                <a:xfrm rot="10800000">
                  <a:off x="1933893" y="2592717"/>
                  <a:ext cx="214312" cy="935657"/>
                </a:xfrm>
                <a:prstGeom prst="trapezoid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27" name="グループ化 726"/>
            <p:cNvGrpSpPr/>
            <p:nvPr/>
          </p:nvGrpSpPr>
          <p:grpSpPr>
            <a:xfrm>
              <a:off x="2118448" y="5537730"/>
              <a:ext cx="1320580" cy="741526"/>
              <a:chOff x="2249619" y="5035940"/>
              <a:chExt cx="1641687" cy="921835"/>
            </a:xfrm>
          </p:grpSpPr>
          <p:sp>
            <p:nvSpPr>
              <p:cNvPr id="728" name="フリーフォーム 727"/>
              <p:cNvSpPr/>
              <p:nvPr/>
            </p:nvSpPr>
            <p:spPr>
              <a:xfrm>
                <a:off x="2422365" y="5139437"/>
                <a:ext cx="1296196" cy="338916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9" name="グループ化 728"/>
              <p:cNvGrpSpPr/>
              <p:nvPr/>
            </p:nvGrpSpPr>
            <p:grpSpPr>
              <a:xfrm>
                <a:off x="2249619" y="5035940"/>
                <a:ext cx="1641687" cy="921835"/>
                <a:chOff x="385763" y="1669431"/>
                <a:chExt cx="3310573" cy="1858943"/>
              </a:xfrm>
              <a:solidFill>
                <a:srgbClr val="FF0000"/>
              </a:solidFill>
            </p:grpSpPr>
            <p:sp>
              <p:nvSpPr>
                <p:cNvPr id="730" name="フリーフォーム 729"/>
                <p:cNvSpPr/>
                <p:nvPr/>
              </p:nvSpPr>
              <p:spPr>
                <a:xfrm>
                  <a:off x="385763" y="1669431"/>
                  <a:ext cx="3310573" cy="892155"/>
                </a:xfrm>
                <a:custGeom>
                  <a:avLst/>
                  <a:gdLst>
                    <a:gd name="connsiteX0" fmla="*/ 3253423 w 3310573"/>
                    <a:gd name="connsiteY0" fmla="*/ 428451 h 892155"/>
                    <a:gd name="connsiteX1" fmla="*/ 3310573 w 3310573"/>
                    <a:gd name="connsiteY1" fmla="*/ 485601 h 892155"/>
                    <a:gd name="connsiteX2" fmla="*/ 3253423 w 3310573"/>
                    <a:gd name="connsiteY2" fmla="*/ 542751 h 892155"/>
                    <a:gd name="connsiteX3" fmla="*/ 3196273 w 3310573"/>
                    <a:gd name="connsiteY3" fmla="*/ 485601 h 892155"/>
                    <a:gd name="connsiteX4" fmla="*/ 3253423 w 3310573"/>
                    <a:gd name="connsiteY4" fmla="*/ 428451 h 892155"/>
                    <a:gd name="connsiteX5" fmla="*/ 57150 w 3310573"/>
                    <a:gd name="connsiteY5" fmla="*/ 428451 h 892155"/>
                    <a:gd name="connsiteX6" fmla="*/ 114300 w 3310573"/>
                    <a:gd name="connsiteY6" fmla="*/ 485601 h 892155"/>
                    <a:gd name="connsiteX7" fmla="*/ 57150 w 3310573"/>
                    <a:gd name="connsiteY7" fmla="*/ 542751 h 892155"/>
                    <a:gd name="connsiteX8" fmla="*/ 0 w 3310573"/>
                    <a:gd name="connsiteY8" fmla="*/ 485601 h 892155"/>
                    <a:gd name="connsiteX9" fmla="*/ 57150 w 3310573"/>
                    <a:gd name="connsiteY9" fmla="*/ 428451 h 892155"/>
                    <a:gd name="connsiteX10" fmla="*/ 2898617 w 3310573"/>
                    <a:gd name="connsiteY10" fmla="*/ 290339 h 892155"/>
                    <a:gd name="connsiteX11" fmla="*/ 2955767 w 3310573"/>
                    <a:gd name="connsiteY11" fmla="*/ 347489 h 892155"/>
                    <a:gd name="connsiteX12" fmla="*/ 2898617 w 3310573"/>
                    <a:gd name="connsiteY12" fmla="*/ 404639 h 892155"/>
                    <a:gd name="connsiteX13" fmla="*/ 2841467 w 3310573"/>
                    <a:gd name="connsiteY13" fmla="*/ 347489 h 892155"/>
                    <a:gd name="connsiteX14" fmla="*/ 2898617 w 3310573"/>
                    <a:gd name="connsiteY14" fmla="*/ 290339 h 892155"/>
                    <a:gd name="connsiteX15" fmla="*/ 411956 w 3310573"/>
                    <a:gd name="connsiteY15" fmla="*/ 290339 h 892155"/>
                    <a:gd name="connsiteX16" fmla="*/ 469106 w 3310573"/>
                    <a:gd name="connsiteY16" fmla="*/ 347489 h 892155"/>
                    <a:gd name="connsiteX17" fmla="*/ 411956 w 3310573"/>
                    <a:gd name="connsiteY17" fmla="*/ 404639 h 892155"/>
                    <a:gd name="connsiteX18" fmla="*/ 354806 w 3310573"/>
                    <a:gd name="connsiteY18" fmla="*/ 347489 h 892155"/>
                    <a:gd name="connsiteX19" fmla="*/ 411956 w 3310573"/>
                    <a:gd name="connsiteY19" fmla="*/ 290339 h 892155"/>
                    <a:gd name="connsiteX20" fmla="*/ 3134361 w 3310573"/>
                    <a:gd name="connsiteY20" fmla="*/ 190326 h 892155"/>
                    <a:gd name="connsiteX21" fmla="*/ 3191511 w 3310573"/>
                    <a:gd name="connsiteY21" fmla="*/ 247476 h 892155"/>
                    <a:gd name="connsiteX22" fmla="*/ 3134361 w 3310573"/>
                    <a:gd name="connsiteY22" fmla="*/ 304626 h 892155"/>
                    <a:gd name="connsiteX23" fmla="*/ 3077211 w 3310573"/>
                    <a:gd name="connsiteY23" fmla="*/ 247476 h 892155"/>
                    <a:gd name="connsiteX24" fmla="*/ 3134361 w 3310573"/>
                    <a:gd name="connsiteY24" fmla="*/ 190326 h 892155"/>
                    <a:gd name="connsiteX25" fmla="*/ 176212 w 3310573"/>
                    <a:gd name="connsiteY25" fmla="*/ 190326 h 892155"/>
                    <a:gd name="connsiteX26" fmla="*/ 233362 w 3310573"/>
                    <a:gd name="connsiteY26" fmla="*/ 247476 h 892155"/>
                    <a:gd name="connsiteX27" fmla="*/ 176212 w 3310573"/>
                    <a:gd name="connsiteY27" fmla="*/ 304626 h 892155"/>
                    <a:gd name="connsiteX28" fmla="*/ 119062 w 3310573"/>
                    <a:gd name="connsiteY28" fmla="*/ 247476 h 892155"/>
                    <a:gd name="connsiteX29" fmla="*/ 176212 w 3310573"/>
                    <a:gd name="connsiteY29" fmla="*/ 190326 h 892155"/>
                    <a:gd name="connsiteX30" fmla="*/ 1475271 w 3310573"/>
                    <a:gd name="connsiteY30" fmla="*/ 0 h 892155"/>
                    <a:gd name="connsiteX31" fmla="*/ 1560582 w 3310573"/>
                    <a:gd name="connsiteY31" fmla="*/ 64932 h 892155"/>
                    <a:gd name="connsiteX32" fmla="*/ 1493017 w 3310573"/>
                    <a:gd name="connsiteY32" fmla="*/ 485696 h 892155"/>
                    <a:gd name="connsiteX33" fmla="*/ 1613007 w 3310573"/>
                    <a:gd name="connsiteY33" fmla="*/ 669704 h 892155"/>
                    <a:gd name="connsiteX34" fmla="*/ 1655287 w 3310573"/>
                    <a:gd name="connsiteY34" fmla="*/ 700232 h 892155"/>
                    <a:gd name="connsiteX35" fmla="*/ 1697566 w 3310573"/>
                    <a:gd name="connsiteY35" fmla="*/ 669704 h 892155"/>
                    <a:gd name="connsiteX36" fmla="*/ 1817556 w 3310573"/>
                    <a:gd name="connsiteY36" fmla="*/ 485696 h 892155"/>
                    <a:gd name="connsiteX37" fmla="*/ 1749991 w 3310573"/>
                    <a:gd name="connsiteY37" fmla="*/ 64932 h 892155"/>
                    <a:gd name="connsiteX38" fmla="*/ 1835302 w 3310573"/>
                    <a:gd name="connsiteY38" fmla="*/ 0 h 892155"/>
                    <a:gd name="connsiteX39" fmla="*/ 1918907 w 3310573"/>
                    <a:gd name="connsiteY39" fmla="*/ 520657 h 892155"/>
                    <a:gd name="connsiteX40" fmla="*/ 1858182 w 3310573"/>
                    <a:gd name="connsiteY40" fmla="*/ 644516 h 892155"/>
                    <a:gd name="connsiteX41" fmla="*/ 1831164 w 3310573"/>
                    <a:gd name="connsiteY41" fmla="*/ 676486 h 892155"/>
                    <a:gd name="connsiteX42" fmla="*/ 1862243 w 3310573"/>
                    <a:gd name="connsiteY42" fmla="*/ 654579 h 892155"/>
                    <a:gd name="connsiteX43" fmla="*/ 1927806 w 3310573"/>
                    <a:gd name="connsiteY43" fmla="*/ 586363 h 892155"/>
                    <a:gd name="connsiteX44" fmla="*/ 1981186 w 3310573"/>
                    <a:gd name="connsiteY44" fmla="*/ 178207 h 892155"/>
                    <a:gd name="connsiteX45" fmla="*/ 2083753 w 3310573"/>
                    <a:gd name="connsiteY45" fmla="*/ 145569 h 892155"/>
                    <a:gd name="connsiteX46" fmla="*/ 2022448 w 3310573"/>
                    <a:gd name="connsiteY46" fmla="*/ 638487 h 892155"/>
                    <a:gd name="connsiteX47" fmla="*/ 1984042 w 3310573"/>
                    <a:gd name="connsiteY47" fmla="*/ 680875 h 892155"/>
                    <a:gd name="connsiteX48" fmla="*/ 2076416 w 3310573"/>
                    <a:gd name="connsiteY48" fmla="*/ 623783 h 892155"/>
                    <a:gd name="connsiteX49" fmla="*/ 2244023 w 3310573"/>
                    <a:gd name="connsiteY49" fmla="*/ 317499 h 892155"/>
                    <a:gd name="connsiteX50" fmla="*/ 2351254 w 3310573"/>
                    <a:gd name="connsiteY50" fmla="*/ 314497 h 892155"/>
                    <a:gd name="connsiteX51" fmla="*/ 2111816 w 3310573"/>
                    <a:gd name="connsiteY51" fmla="*/ 726620 h 892155"/>
                    <a:gd name="connsiteX52" fmla="*/ 2029766 w 3310573"/>
                    <a:gd name="connsiteY52" fmla="*/ 775219 h 892155"/>
                    <a:gd name="connsiteX53" fmla="*/ 2058291 w 3310573"/>
                    <a:gd name="connsiteY53" fmla="*/ 767481 h 892155"/>
                    <a:gd name="connsiteX54" fmla="*/ 2475531 w 3310573"/>
                    <a:gd name="connsiteY54" fmla="*/ 506118 h 892155"/>
                    <a:gd name="connsiteX55" fmla="*/ 2528000 w 3310573"/>
                    <a:gd name="connsiteY55" fmla="*/ 515218 h 892155"/>
                    <a:gd name="connsiteX56" fmla="*/ 2208975 w 3310573"/>
                    <a:gd name="connsiteY56" fmla="*/ 762270 h 892155"/>
                    <a:gd name="connsiteX57" fmla="*/ 2106159 w 3310573"/>
                    <a:gd name="connsiteY57" fmla="*/ 802355 h 892155"/>
                    <a:gd name="connsiteX58" fmla="*/ 2114169 w 3310573"/>
                    <a:gd name="connsiteY58" fmla="*/ 801196 h 892155"/>
                    <a:gd name="connsiteX59" fmla="*/ 2861929 w 3310573"/>
                    <a:gd name="connsiteY59" fmla="*/ 429869 h 892155"/>
                    <a:gd name="connsiteX60" fmla="*/ 2913804 w 3310573"/>
                    <a:gd name="connsiteY60" fmla="*/ 433539 h 892155"/>
                    <a:gd name="connsiteX61" fmla="*/ 2352900 w 3310573"/>
                    <a:gd name="connsiteY61" fmla="*/ 795962 h 892155"/>
                    <a:gd name="connsiteX62" fmla="*/ 2334725 w 3310573"/>
                    <a:gd name="connsiteY62" fmla="*/ 800361 h 892155"/>
                    <a:gd name="connsiteX63" fmla="*/ 2427690 w 3310573"/>
                    <a:gd name="connsiteY63" fmla="*/ 784825 h 892155"/>
                    <a:gd name="connsiteX64" fmla="*/ 3111638 w 3310573"/>
                    <a:gd name="connsiteY64" fmla="*/ 327496 h 892155"/>
                    <a:gd name="connsiteX65" fmla="*/ 3162019 w 3310573"/>
                    <a:gd name="connsiteY65" fmla="*/ 327076 h 892155"/>
                    <a:gd name="connsiteX66" fmla="*/ 2660761 w 3310573"/>
                    <a:gd name="connsiteY66" fmla="*/ 771403 h 892155"/>
                    <a:gd name="connsiteX67" fmla="*/ 2612974 w 3310573"/>
                    <a:gd name="connsiteY67" fmla="*/ 784657 h 892155"/>
                    <a:gd name="connsiteX68" fmla="*/ 2773559 w 3310573"/>
                    <a:gd name="connsiteY68" fmla="*/ 750516 h 892155"/>
                    <a:gd name="connsiteX69" fmla="*/ 3188762 w 3310573"/>
                    <a:gd name="connsiteY69" fmla="*/ 558103 h 892155"/>
                    <a:gd name="connsiteX70" fmla="*/ 3246699 w 3310573"/>
                    <a:gd name="connsiteY70" fmla="*/ 568845 h 892155"/>
                    <a:gd name="connsiteX71" fmla="*/ 2187658 w 3310573"/>
                    <a:gd name="connsiteY71" fmla="*/ 892155 h 892155"/>
                    <a:gd name="connsiteX72" fmla="*/ 1655287 w 3310573"/>
                    <a:gd name="connsiteY72" fmla="*/ 889213 h 892155"/>
                    <a:gd name="connsiteX73" fmla="*/ 1122915 w 3310573"/>
                    <a:gd name="connsiteY73" fmla="*/ 892155 h 892155"/>
                    <a:gd name="connsiteX74" fmla="*/ 63874 w 3310573"/>
                    <a:gd name="connsiteY74" fmla="*/ 568845 h 892155"/>
                    <a:gd name="connsiteX75" fmla="*/ 121811 w 3310573"/>
                    <a:gd name="connsiteY75" fmla="*/ 558103 h 892155"/>
                    <a:gd name="connsiteX76" fmla="*/ 537014 w 3310573"/>
                    <a:gd name="connsiteY76" fmla="*/ 750516 h 892155"/>
                    <a:gd name="connsiteX77" fmla="*/ 697599 w 3310573"/>
                    <a:gd name="connsiteY77" fmla="*/ 784657 h 892155"/>
                    <a:gd name="connsiteX78" fmla="*/ 649812 w 3310573"/>
                    <a:gd name="connsiteY78" fmla="*/ 771403 h 892155"/>
                    <a:gd name="connsiteX79" fmla="*/ 148554 w 3310573"/>
                    <a:gd name="connsiteY79" fmla="*/ 327076 h 892155"/>
                    <a:gd name="connsiteX80" fmla="*/ 198935 w 3310573"/>
                    <a:gd name="connsiteY80" fmla="*/ 327496 h 892155"/>
                    <a:gd name="connsiteX81" fmla="*/ 882883 w 3310573"/>
                    <a:gd name="connsiteY81" fmla="*/ 784825 h 892155"/>
                    <a:gd name="connsiteX82" fmla="*/ 975848 w 3310573"/>
                    <a:gd name="connsiteY82" fmla="*/ 800361 h 892155"/>
                    <a:gd name="connsiteX83" fmla="*/ 957673 w 3310573"/>
                    <a:gd name="connsiteY83" fmla="*/ 795962 h 892155"/>
                    <a:gd name="connsiteX84" fmla="*/ 396769 w 3310573"/>
                    <a:gd name="connsiteY84" fmla="*/ 433539 h 892155"/>
                    <a:gd name="connsiteX85" fmla="*/ 448644 w 3310573"/>
                    <a:gd name="connsiteY85" fmla="*/ 429869 h 892155"/>
                    <a:gd name="connsiteX86" fmla="*/ 1196404 w 3310573"/>
                    <a:gd name="connsiteY86" fmla="*/ 801196 h 892155"/>
                    <a:gd name="connsiteX87" fmla="*/ 1204414 w 3310573"/>
                    <a:gd name="connsiteY87" fmla="*/ 802355 h 892155"/>
                    <a:gd name="connsiteX88" fmla="*/ 1101598 w 3310573"/>
                    <a:gd name="connsiteY88" fmla="*/ 762270 h 892155"/>
                    <a:gd name="connsiteX89" fmla="*/ 782573 w 3310573"/>
                    <a:gd name="connsiteY89" fmla="*/ 515218 h 892155"/>
                    <a:gd name="connsiteX90" fmla="*/ 835042 w 3310573"/>
                    <a:gd name="connsiteY90" fmla="*/ 506118 h 892155"/>
                    <a:gd name="connsiteX91" fmla="*/ 1252282 w 3310573"/>
                    <a:gd name="connsiteY91" fmla="*/ 767481 h 892155"/>
                    <a:gd name="connsiteX92" fmla="*/ 1280807 w 3310573"/>
                    <a:gd name="connsiteY92" fmla="*/ 775219 h 892155"/>
                    <a:gd name="connsiteX93" fmla="*/ 1198757 w 3310573"/>
                    <a:gd name="connsiteY93" fmla="*/ 726620 h 892155"/>
                    <a:gd name="connsiteX94" fmla="*/ 959319 w 3310573"/>
                    <a:gd name="connsiteY94" fmla="*/ 314497 h 892155"/>
                    <a:gd name="connsiteX95" fmla="*/ 1066550 w 3310573"/>
                    <a:gd name="connsiteY95" fmla="*/ 317499 h 892155"/>
                    <a:gd name="connsiteX96" fmla="*/ 1234157 w 3310573"/>
                    <a:gd name="connsiteY96" fmla="*/ 623783 h 892155"/>
                    <a:gd name="connsiteX97" fmla="*/ 1326531 w 3310573"/>
                    <a:gd name="connsiteY97" fmla="*/ 680875 h 892155"/>
                    <a:gd name="connsiteX98" fmla="*/ 1288125 w 3310573"/>
                    <a:gd name="connsiteY98" fmla="*/ 638487 h 892155"/>
                    <a:gd name="connsiteX99" fmla="*/ 1226820 w 3310573"/>
                    <a:gd name="connsiteY99" fmla="*/ 145569 h 892155"/>
                    <a:gd name="connsiteX100" fmla="*/ 1329387 w 3310573"/>
                    <a:gd name="connsiteY100" fmla="*/ 178207 h 892155"/>
                    <a:gd name="connsiteX101" fmla="*/ 1382767 w 3310573"/>
                    <a:gd name="connsiteY101" fmla="*/ 586363 h 892155"/>
                    <a:gd name="connsiteX102" fmla="*/ 1448330 w 3310573"/>
                    <a:gd name="connsiteY102" fmla="*/ 654579 h 892155"/>
                    <a:gd name="connsiteX103" fmla="*/ 1479409 w 3310573"/>
                    <a:gd name="connsiteY103" fmla="*/ 676486 h 892155"/>
                    <a:gd name="connsiteX104" fmla="*/ 1452391 w 3310573"/>
                    <a:gd name="connsiteY104" fmla="*/ 644516 h 892155"/>
                    <a:gd name="connsiteX105" fmla="*/ 1391666 w 3310573"/>
                    <a:gd name="connsiteY105" fmla="*/ 520657 h 892155"/>
                    <a:gd name="connsiteX106" fmla="*/ 1475271 w 3310573"/>
                    <a:gd name="connsiteY106" fmla="*/ 0 h 89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3310573" h="892155">
                      <a:moveTo>
                        <a:pt x="3253423" y="428451"/>
                      </a:moveTo>
                      <a:cubicBezTo>
                        <a:pt x="3284986" y="428451"/>
                        <a:pt x="3310573" y="454038"/>
                        <a:pt x="3310573" y="485601"/>
                      </a:cubicBezTo>
                      <a:cubicBezTo>
                        <a:pt x="3310573" y="517164"/>
                        <a:pt x="3284986" y="542751"/>
                        <a:pt x="3253423" y="542751"/>
                      </a:cubicBezTo>
                      <a:cubicBezTo>
                        <a:pt x="3221860" y="542751"/>
                        <a:pt x="3196273" y="517164"/>
                        <a:pt x="3196273" y="485601"/>
                      </a:cubicBezTo>
                      <a:cubicBezTo>
                        <a:pt x="3196273" y="454038"/>
                        <a:pt x="3221860" y="428451"/>
                        <a:pt x="3253423" y="428451"/>
                      </a:cubicBezTo>
                      <a:close/>
                      <a:moveTo>
                        <a:pt x="57150" y="428451"/>
                      </a:moveTo>
                      <a:cubicBezTo>
                        <a:pt x="88713" y="428451"/>
                        <a:pt x="114300" y="454038"/>
                        <a:pt x="114300" y="485601"/>
                      </a:cubicBezTo>
                      <a:cubicBezTo>
                        <a:pt x="114300" y="517164"/>
                        <a:pt x="88713" y="542751"/>
                        <a:pt x="57150" y="542751"/>
                      </a:cubicBezTo>
                      <a:cubicBezTo>
                        <a:pt x="25587" y="542751"/>
                        <a:pt x="0" y="517164"/>
                        <a:pt x="0" y="485601"/>
                      </a:cubicBezTo>
                      <a:cubicBezTo>
                        <a:pt x="0" y="454038"/>
                        <a:pt x="25587" y="428451"/>
                        <a:pt x="57150" y="428451"/>
                      </a:cubicBezTo>
                      <a:close/>
                      <a:moveTo>
                        <a:pt x="2898617" y="290339"/>
                      </a:moveTo>
                      <a:cubicBezTo>
                        <a:pt x="2930180" y="290339"/>
                        <a:pt x="2955767" y="315926"/>
                        <a:pt x="2955767" y="347489"/>
                      </a:cubicBezTo>
                      <a:cubicBezTo>
                        <a:pt x="2955767" y="379052"/>
                        <a:pt x="2930180" y="404639"/>
                        <a:pt x="2898617" y="404639"/>
                      </a:cubicBezTo>
                      <a:cubicBezTo>
                        <a:pt x="2867054" y="404639"/>
                        <a:pt x="2841467" y="379052"/>
                        <a:pt x="2841467" y="347489"/>
                      </a:cubicBezTo>
                      <a:cubicBezTo>
                        <a:pt x="2841467" y="315926"/>
                        <a:pt x="2867054" y="290339"/>
                        <a:pt x="2898617" y="290339"/>
                      </a:cubicBezTo>
                      <a:close/>
                      <a:moveTo>
                        <a:pt x="411956" y="290339"/>
                      </a:moveTo>
                      <a:cubicBezTo>
                        <a:pt x="443519" y="290339"/>
                        <a:pt x="469106" y="315926"/>
                        <a:pt x="469106" y="347489"/>
                      </a:cubicBezTo>
                      <a:cubicBezTo>
                        <a:pt x="469106" y="379052"/>
                        <a:pt x="443519" y="404639"/>
                        <a:pt x="411956" y="404639"/>
                      </a:cubicBezTo>
                      <a:cubicBezTo>
                        <a:pt x="380393" y="404639"/>
                        <a:pt x="354806" y="379052"/>
                        <a:pt x="354806" y="347489"/>
                      </a:cubicBezTo>
                      <a:cubicBezTo>
                        <a:pt x="354806" y="315926"/>
                        <a:pt x="380393" y="290339"/>
                        <a:pt x="411956" y="290339"/>
                      </a:cubicBezTo>
                      <a:close/>
                      <a:moveTo>
                        <a:pt x="3134361" y="190326"/>
                      </a:moveTo>
                      <a:cubicBezTo>
                        <a:pt x="3165924" y="190326"/>
                        <a:pt x="3191511" y="215913"/>
                        <a:pt x="3191511" y="247476"/>
                      </a:cubicBezTo>
                      <a:cubicBezTo>
                        <a:pt x="3191511" y="279039"/>
                        <a:pt x="3165924" y="304626"/>
                        <a:pt x="3134361" y="304626"/>
                      </a:cubicBezTo>
                      <a:cubicBezTo>
                        <a:pt x="3102798" y="304626"/>
                        <a:pt x="3077211" y="279039"/>
                        <a:pt x="3077211" y="247476"/>
                      </a:cubicBezTo>
                      <a:cubicBezTo>
                        <a:pt x="3077211" y="215913"/>
                        <a:pt x="3102798" y="190326"/>
                        <a:pt x="3134361" y="190326"/>
                      </a:cubicBezTo>
                      <a:close/>
                      <a:moveTo>
                        <a:pt x="176212" y="190326"/>
                      </a:moveTo>
                      <a:cubicBezTo>
                        <a:pt x="207775" y="190326"/>
                        <a:pt x="233362" y="215913"/>
                        <a:pt x="233362" y="247476"/>
                      </a:cubicBezTo>
                      <a:cubicBezTo>
                        <a:pt x="233362" y="279039"/>
                        <a:pt x="207775" y="304626"/>
                        <a:pt x="176212" y="304626"/>
                      </a:cubicBezTo>
                      <a:cubicBezTo>
                        <a:pt x="144649" y="304626"/>
                        <a:pt x="119062" y="279039"/>
                        <a:pt x="119062" y="247476"/>
                      </a:cubicBezTo>
                      <a:cubicBezTo>
                        <a:pt x="119062" y="215913"/>
                        <a:pt x="144649" y="190326"/>
                        <a:pt x="176212" y="190326"/>
                      </a:cubicBezTo>
                      <a:close/>
                      <a:moveTo>
                        <a:pt x="1475271" y="0"/>
                      </a:moveTo>
                      <a:lnTo>
                        <a:pt x="1560582" y="64932"/>
                      </a:lnTo>
                      <a:cubicBezTo>
                        <a:pt x="1469138" y="185073"/>
                        <a:pt x="1443784" y="342966"/>
                        <a:pt x="1493017" y="485696"/>
                      </a:cubicBezTo>
                      <a:cubicBezTo>
                        <a:pt x="1517634" y="557062"/>
                        <a:pt x="1559268" y="619915"/>
                        <a:pt x="1613007" y="669704"/>
                      </a:cubicBezTo>
                      <a:lnTo>
                        <a:pt x="1655287" y="700232"/>
                      </a:lnTo>
                      <a:lnTo>
                        <a:pt x="1697566" y="669704"/>
                      </a:lnTo>
                      <a:cubicBezTo>
                        <a:pt x="1751305" y="619915"/>
                        <a:pt x="1792940" y="557062"/>
                        <a:pt x="1817556" y="485696"/>
                      </a:cubicBezTo>
                      <a:cubicBezTo>
                        <a:pt x="1866789" y="342966"/>
                        <a:pt x="1841435" y="185073"/>
                        <a:pt x="1749991" y="64932"/>
                      </a:cubicBezTo>
                      <a:lnTo>
                        <a:pt x="1835302" y="0"/>
                      </a:lnTo>
                      <a:cubicBezTo>
                        <a:pt x="1948456" y="148664"/>
                        <a:pt x="1979828" y="344041"/>
                        <a:pt x="1918907" y="520657"/>
                      </a:cubicBezTo>
                      <a:cubicBezTo>
                        <a:pt x="1903677" y="564811"/>
                        <a:pt x="1883182" y="606332"/>
                        <a:pt x="1858182" y="644516"/>
                      </a:cubicBezTo>
                      <a:lnTo>
                        <a:pt x="1831164" y="676486"/>
                      </a:lnTo>
                      <a:lnTo>
                        <a:pt x="1862243" y="654579"/>
                      </a:lnTo>
                      <a:cubicBezTo>
                        <a:pt x="1886513" y="633823"/>
                        <a:pt x="1908501" y="611007"/>
                        <a:pt x="1927806" y="586363"/>
                      </a:cubicBezTo>
                      <a:cubicBezTo>
                        <a:pt x="2022603" y="465352"/>
                        <a:pt x="2042454" y="313568"/>
                        <a:pt x="1981186" y="178207"/>
                      </a:cubicBezTo>
                      <a:lnTo>
                        <a:pt x="2083753" y="145569"/>
                      </a:lnTo>
                      <a:cubicBezTo>
                        <a:pt x="2153279" y="309156"/>
                        <a:pt x="2130607" y="491446"/>
                        <a:pt x="2022448" y="638487"/>
                      </a:cubicBezTo>
                      <a:lnTo>
                        <a:pt x="1984042" y="680875"/>
                      </a:lnTo>
                      <a:lnTo>
                        <a:pt x="2076416" y="623783"/>
                      </a:lnTo>
                      <a:cubicBezTo>
                        <a:pt x="2189315" y="540259"/>
                        <a:pt x="2252874" y="432476"/>
                        <a:pt x="2244023" y="317499"/>
                      </a:cubicBezTo>
                      <a:lnTo>
                        <a:pt x="2351254" y="314497"/>
                      </a:lnTo>
                      <a:cubicBezTo>
                        <a:pt x="2361644" y="472641"/>
                        <a:pt x="2269796" y="619743"/>
                        <a:pt x="2111816" y="726620"/>
                      </a:cubicBezTo>
                      <a:lnTo>
                        <a:pt x="2029766" y="775219"/>
                      </a:lnTo>
                      <a:lnTo>
                        <a:pt x="2058291" y="767481"/>
                      </a:lnTo>
                      <a:cubicBezTo>
                        <a:pt x="2249385" y="707129"/>
                        <a:pt x="2398280" y="615912"/>
                        <a:pt x="2475531" y="506118"/>
                      </a:cubicBezTo>
                      <a:lnTo>
                        <a:pt x="2528000" y="515218"/>
                      </a:lnTo>
                      <a:cubicBezTo>
                        <a:pt x="2465400" y="612848"/>
                        <a:pt x="2353738" y="697576"/>
                        <a:pt x="2208975" y="762270"/>
                      </a:cubicBezTo>
                      <a:lnTo>
                        <a:pt x="2106159" y="802355"/>
                      </a:lnTo>
                      <a:lnTo>
                        <a:pt x="2114169" y="801196"/>
                      </a:lnTo>
                      <a:cubicBezTo>
                        <a:pt x="2498063" y="733515"/>
                        <a:pt x="2783197" y="596571"/>
                        <a:pt x="2861929" y="429869"/>
                      </a:cubicBezTo>
                      <a:lnTo>
                        <a:pt x="2913804" y="433539"/>
                      </a:lnTo>
                      <a:cubicBezTo>
                        <a:pt x="2850516" y="583668"/>
                        <a:pt x="2643331" y="712465"/>
                        <a:pt x="2352900" y="795962"/>
                      </a:cubicBezTo>
                      <a:lnTo>
                        <a:pt x="2334725" y="800361"/>
                      </a:lnTo>
                      <a:lnTo>
                        <a:pt x="2427690" y="784825"/>
                      </a:lnTo>
                      <a:cubicBezTo>
                        <a:pt x="2847099" y="696172"/>
                        <a:pt x="3122481" y="522420"/>
                        <a:pt x="3111638" y="327496"/>
                      </a:cubicBezTo>
                      <a:lnTo>
                        <a:pt x="3162019" y="327076"/>
                      </a:lnTo>
                      <a:cubicBezTo>
                        <a:pt x="3170826" y="504463"/>
                        <a:pt x="2975856" y="665924"/>
                        <a:pt x="2660761" y="771403"/>
                      </a:cubicBezTo>
                      <a:lnTo>
                        <a:pt x="2612974" y="784657"/>
                      </a:lnTo>
                      <a:lnTo>
                        <a:pt x="2773559" y="750516"/>
                      </a:lnTo>
                      <a:cubicBezTo>
                        <a:pt x="2948627" y="701540"/>
                        <a:pt x="3092515" y="635868"/>
                        <a:pt x="3188762" y="558103"/>
                      </a:cubicBezTo>
                      <a:lnTo>
                        <a:pt x="3246699" y="568845"/>
                      </a:lnTo>
                      <a:cubicBezTo>
                        <a:pt x="3053073" y="744118"/>
                        <a:pt x="2652985" y="866259"/>
                        <a:pt x="2187658" y="892155"/>
                      </a:cubicBezTo>
                      <a:lnTo>
                        <a:pt x="1655287" y="889213"/>
                      </a:lnTo>
                      <a:lnTo>
                        <a:pt x="1122915" y="892155"/>
                      </a:lnTo>
                      <a:cubicBezTo>
                        <a:pt x="657588" y="866259"/>
                        <a:pt x="257500" y="744118"/>
                        <a:pt x="63874" y="568845"/>
                      </a:cubicBezTo>
                      <a:lnTo>
                        <a:pt x="121811" y="558103"/>
                      </a:lnTo>
                      <a:cubicBezTo>
                        <a:pt x="218058" y="635868"/>
                        <a:pt x="361946" y="701540"/>
                        <a:pt x="537014" y="750516"/>
                      </a:cubicBezTo>
                      <a:lnTo>
                        <a:pt x="697599" y="784657"/>
                      </a:lnTo>
                      <a:lnTo>
                        <a:pt x="649812" y="771403"/>
                      </a:lnTo>
                      <a:cubicBezTo>
                        <a:pt x="334717" y="665924"/>
                        <a:pt x="139747" y="504463"/>
                        <a:pt x="148554" y="327076"/>
                      </a:cubicBezTo>
                      <a:lnTo>
                        <a:pt x="198935" y="327496"/>
                      </a:lnTo>
                      <a:cubicBezTo>
                        <a:pt x="188092" y="522420"/>
                        <a:pt x="463474" y="696172"/>
                        <a:pt x="882883" y="784825"/>
                      </a:cubicBezTo>
                      <a:lnTo>
                        <a:pt x="975848" y="800361"/>
                      </a:lnTo>
                      <a:lnTo>
                        <a:pt x="957673" y="795962"/>
                      </a:lnTo>
                      <a:cubicBezTo>
                        <a:pt x="667242" y="712465"/>
                        <a:pt x="460057" y="583668"/>
                        <a:pt x="396769" y="433539"/>
                      </a:cubicBezTo>
                      <a:lnTo>
                        <a:pt x="448644" y="429869"/>
                      </a:lnTo>
                      <a:cubicBezTo>
                        <a:pt x="527376" y="596571"/>
                        <a:pt x="812510" y="733515"/>
                        <a:pt x="1196404" y="801196"/>
                      </a:cubicBezTo>
                      <a:lnTo>
                        <a:pt x="1204414" y="802355"/>
                      </a:lnTo>
                      <a:lnTo>
                        <a:pt x="1101598" y="762270"/>
                      </a:lnTo>
                      <a:cubicBezTo>
                        <a:pt x="956835" y="697576"/>
                        <a:pt x="845173" y="612848"/>
                        <a:pt x="782573" y="515218"/>
                      </a:cubicBezTo>
                      <a:lnTo>
                        <a:pt x="835042" y="506118"/>
                      </a:lnTo>
                      <a:cubicBezTo>
                        <a:pt x="912293" y="615912"/>
                        <a:pt x="1061188" y="707129"/>
                        <a:pt x="1252282" y="767481"/>
                      </a:cubicBezTo>
                      <a:lnTo>
                        <a:pt x="1280807" y="775219"/>
                      </a:lnTo>
                      <a:lnTo>
                        <a:pt x="1198757" y="726620"/>
                      </a:lnTo>
                      <a:cubicBezTo>
                        <a:pt x="1040777" y="619743"/>
                        <a:pt x="948929" y="472641"/>
                        <a:pt x="959319" y="314497"/>
                      </a:cubicBezTo>
                      <a:lnTo>
                        <a:pt x="1066550" y="317499"/>
                      </a:lnTo>
                      <a:cubicBezTo>
                        <a:pt x="1057699" y="432476"/>
                        <a:pt x="1121258" y="540259"/>
                        <a:pt x="1234157" y="623783"/>
                      </a:cubicBezTo>
                      <a:lnTo>
                        <a:pt x="1326531" y="680875"/>
                      </a:lnTo>
                      <a:lnTo>
                        <a:pt x="1288125" y="638487"/>
                      </a:lnTo>
                      <a:cubicBezTo>
                        <a:pt x="1179966" y="491446"/>
                        <a:pt x="1157294" y="309156"/>
                        <a:pt x="1226820" y="145569"/>
                      </a:cubicBezTo>
                      <a:lnTo>
                        <a:pt x="1329387" y="178207"/>
                      </a:lnTo>
                      <a:cubicBezTo>
                        <a:pt x="1268119" y="313568"/>
                        <a:pt x="1287970" y="465352"/>
                        <a:pt x="1382767" y="586363"/>
                      </a:cubicBezTo>
                      <a:cubicBezTo>
                        <a:pt x="1402072" y="611007"/>
                        <a:pt x="1424060" y="633823"/>
                        <a:pt x="1448330" y="654579"/>
                      </a:cubicBezTo>
                      <a:lnTo>
                        <a:pt x="1479409" y="676486"/>
                      </a:lnTo>
                      <a:lnTo>
                        <a:pt x="1452391" y="644516"/>
                      </a:lnTo>
                      <a:cubicBezTo>
                        <a:pt x="1427391" y="606332"/>
                        <a:pt x="1406896" y="564811"/>
                        <a:pt x="1391666" y="520657"/>
                      </a:cubicBezTo>
                      <a:cubicBezTo>
                        <a:pt x="1330745" y="344041"/>
                        <a:pt x="1362117" y="148664"/>
                        <a:pt x="147527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台形 730"/>
                <p:cNvSpPr/>
                <p:nvPr/>
              </p:nvSpPr>
              <p:spPr>
                <a:xfrm rot="10800000">
                  <a:off x="1933893" y="2592717"/>
                  <a:ext cx="214312" cy="935657"/>
                </a:xfrm>
                <a:prstGeom prst="trapezoid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2" name="グループ化 731"/>
            <p:cNvGrpSpPr/>
            <p:nvPr/>
          </p:nvGrpSpPr>
          <p:grpSpPr>
            <a:xfrm>
              <a:off x="2819488" y="5885202"/>
              <a:ext cx="1320580" cy="741526"/>
              <a:chOff x="2249619" y="5035940"/>
              <a:chExt cx="1641687" cy="921835"/>
            </a:xfrm>
          </p:grpSpPr>
          <p:sp>
            <p:nvSpPr>
              <p:cNvPr id="733" name="フリーフォーム 732"/>
              <p:cNvSpPr/>
              <p:nvPr/>
            </p:nvSpPr>
            <p:spPr>
              <a:xfrm>
                <a:off x="2422365" y="5139437"/>
                <a:ext cx="1296196" cy="338916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4" name="グループ化 733"/>
              <p:cNvGrpSpPr/>
              <p:nvPr/>
            </p:nvGrpSpPr>
            <p:grpSpPr>
              <a:xfrm>
                <a:off x="2249619" y="5035940"/>
                <a:ext cx="1641687" cy="921835"/>
                <a:chOff x="385763" y="1669431"/>
                <a:chExt cx="3310573" cy="1858943"/>
              </a:xfrm>
              <a:solidFill>
                <a:srgbClr val="FF0000"/>
              </a:solidFill>
            </p:grpSpPr>
            <p:sp>
              <p:nvSpPr>
                <p:cNvPr id="735" name="フリーフォーム 734"/>
                <p:cNvSpPr/>
                <p:nvPr/>
              </p:nvSpPr>
              <p:spPr>
                <a:xfrm>
                  <a:off x="385763" y="1669431"/>
                  <a:ext cx="3310573" cy="892155"/>
                </a:xfrm>
                <a:custGeom>
                  <a:avLst/>
                  <a:gdLst>
                    <a:gd name="connsiteX0" fmla="*/ 3253423 w 3310573"/>
                    <a:gd name="connsiteY0" fmla="*/ 428451 h 892155"/>
                    <a:gd name="connsiteX1" fmla="*/ 3310573 w 3310573"/>
                    <a:gd name="connsiteY1" fmla="*/ 485601 h 892155"/>
                    <a:gd name="connsiteX2" fmla="*/ 3253423 w 3310573"/>
                    <a:gd name="connsiteY2" fmla="*/ 542751 h 892155"/>
                    <a:gd name="connsiteX3" fmla="*/ 3196273 w 3310573"/>
                    <a:gd name="connsiteY3" fmla="*/ 485601 h 892155"/>
                    <a:gd name="connsiteX4" fmla="*/ 3253423 w 3310573"/>
                    <a:gd name="connsiteY4" fmla="*/ 428451 h 892155"/>
                    <a:gd name="connsiteX5" fmla="*/ 57150 w 3310573"/>
                    <a:gd name="connsiteY5" fmla="*/ 428451 h 892155"/>
                    <a:gd name="connsiteX6" fmla="*/ 114300 w 3310573"/>
                    <a:gd name="connsiteY6" fmla="*/ 485601 h 892155"/>
                    <a:gd name="connsiteX7" fmla="*/ 57150 w 3310573"/>
                    <a:gd name="connsiteY7" fmla="*/ 542751 h 892155"/>
                    <a:gd name="connsiteX8" fmla="*/ 0 w 3310573"/>
                    <a:gd name="connsiteY8" fmla="*/ 485601 h 892155"/>
                    <a:gd name="connsiteX9" fmla="*/ 57150 w 3310573"/>
                    <a:gd name="connsiteY9" fmla="*/ 428451 h 892155"/>
                    <a:gd name="connsiteX10" fmla="*/ 2898617 w 3310573"/>
                    <a:gd name="connsiteY10" fmla="*/ 290339 h 892155"/>
                    <a:gd name="connsiteX11" fmla="*/ 2955767 w 3310573"/>
                    <a:gd name="connsiteY11" fmla="*/ 347489 h 892155"/>
                    <a:gd name="connsiteX12" fmla="*/ 2898617 w 3310573"/>
                    <a:gd name="connsiteY12" fmla="*/ 404639 h 892155"/>
                    <a:gd name="connsiteX13" fmla="*/ 2841467 w 3310573"/>
                    <a:gd name="connsiteY13" fmla="*/ 347489 h 892155"/>
                    <a:gd name="connsiteX14" fmla="*/ 2898617 w 3310573"/>
                    <a:gd name="connsiteY14" fmla="*/ 290339 h 892155"/>
                    <a:gd name="connsiteX15" fmla="*/ 411956 w 3310573"/>
                    <a:gd name="connsiteY15" fmla="*/ 290339 h 892155"/>
                    <a:gd name="connsiteX16" fmla="*/ 469106 w 3310573"/>
                    <a:gd name="connsiteY16" fmla="*/ 347489 h 892155"/>
                    <a:gd name="connsiteX17" fmla="*/ 411956 w 3310573"/>
                    <a:gd name="connsiteY17" fmla="*/ 404639 h 892155"/>
                    <a:gd name="connsiteX18" fmla="*/ 354806 w 3310573"/>
                    <a:gd name="connsiteY18" fmla="*/ 347489 h 892155"/>
                    <a:gd name="connsiteX19" fmla="*/ 411956 w 3310573"/>
                    <a:gd name="connsiteY19" fmla="*/ 290339 h 892155"/>
                    <a:gd name="connsiteX20" fmla="*/ 3134361 w 3310573"/>
                    <a:gd name="connsiteY20" fmla="*/ 190326 h 892155"/>
                    <a:gd name="connsiteX21" fmla="*/ 3191511 w 3310573"/>
                    <a:gd name="connsiteY21" fmla="*/ 247476 h 892155"/>
                    <a:gd name="connsiteX22" fmla="*/ 3134361 w 3310573"/>
                    <a:gd name="connsiteY22" fmla="*/ 304626 h 892155"/>
                    <a:gd name="connsiteX23" fmla="*/ 3077211 w 3310573"/>
                    <a:gd name="connsiteY23" fmla="*/ 247476 h 892155"/>
                    <a:gd name="connsiteX24" fmla="*/ 3134361 w 3310573"/>
                    <a:gd name="connsiteY24" fmla="*/ 190326 h 892155"/>
                    <a:gd name="connsiteX25" fmla="*/ 176212 w 3310573"/>
                    <a:gd name="connsiteY25" fmla="*/ 190326 h 892155"/>
                    <a:gd name="connsiteX26" fmla="*/ 233362 w 3310573"/>
                    <a:gd name="connsiteY26" fmla="*/ 247476 h 892155"/>
                    <a:gd name="connsiteX27" fmla="*/ 176212 w 3310573"/>
                    <a:gd name="connsiteY27" fmla="*/ 304626 h 892155"/>
                    <a:gd name="connsiteX28" fmla="*/ 119062 w 3310573"/>
                    <a:gd name="connsiteY28" fmla="*/ 247476 h 892155"/>
                    <a:gd name="connsiteX29" fmla="*/ 176212 w 3310573"/>
                    <a:gd name="connsiteY29" fmla="*/ 190326 h 892155"/>
                    <a:gd name="connsiteX30" fmla="*/ 1475271 w 3310573"/>
                    <a:gd name="connsiteY30" fmla="*/ 0 h 892155"/>
                    <a:gd name="connsiteX31" fmla="*/ 1560582 w 3310573"/>
                    <a:gd name="connsiteY31" fmla="*/ 64932 h 892155"/>
                    <a:gd name="connsiteX32" fmla="*/ 1493017 w 3310573"/>
                    <a:gd name="connsiteY32" fmla="*/ 485696 h 892155"/>
                    <a:gd name="connsiteX33" fmla="*/ 1613007 w 3310573"/>
                    <a:gd name="connsiteY33" fmla="*/ 669704 h 892155"/>
                    <a:gd name="connsiteX34" fmla="*/ 1655287 w 3310573"/>
                    <a:gd name="connsiteY34" fmla="*/ 700232 h 892155"/>
                    <a:gd name="connsiteX35" fmla="*/ 1697566 w 3310573"/>
                    <a:gd name="connsiteY35" fmla="*/ 669704 h 892155"/>
                    <a:gd name="connsiteX36" fmla="*/ 1817556 w 3310573"/>
                    <a:gd name="connsiteY36" fmla="*/ 485696 h 892155"/>
                    <a:gd name="connsiteX37" fmla="*/ 1749991 w 3310573"/>
                    <a:gd name="connsiteY37" fmla="*/ 64932 h 892155"/>
                    <a:gd name="connsiteX38" fmla="*/ 1835302 w 3310573"/>
                    <a:gd name="connsiteY38" fmla="*/ 0 h 892155"/>
                    <a:gd name="connsiteX39" fmla="*/ 1918907 w 3310573"/>
                    <a:gd name="connsiteY39" fmla="*/ 520657 h 892155"/>
                    <a:gd name="connsiteX40" fmla="*/ 1858182 w 3310573"/>
                    <a:gd name="connsiteY40" fmla="*/ 644516 h 892155"/>
                    <a:gd name="connsiteX41" fmla="*/ 1831164 w 3310573"/>
                    <a:gd name="connsiteY41" fmla="*/ 676486 h 892155"/>
                    <a:gd name="connsiteX42" fmla="*/ 1862243 w 3310573"/>
                    <a:gd name="connsiteY42" fmla="*/ 654579 h 892155"/>
                    <a:gd name="connsiteX43" fmla="*/ 1927806 w 3310573"/>
                    <a:gd name="connsiteY43" fmla="*/ 586363 h 892155"/>
                    <a:gd name="connsiteX44" fmla="*/ 1981186 w 3310573"/>
                    <a:gd name="connsiteY44" fmla="*/ 178207 h 892155"/>
                    <a:gd name="connsiteX45" fmla="*/ 2083753 w 3310573"/>
                    <a:gd name="connsiteY45" fmla="*/ 145569 h 892155"/>
                    <a:gd name="connsiteX46" fmla="*/ 2022448 w 3310573"/>
                    <a:gd name="connsiteY46" fmla="*/ 638487 h 892155"/>
                    <a:gd name="connsiteX47" fmla="*/ 1984042 w 3310573"/>
                    <a:gd name="connsiteY47" fmla="*/ 680875 h 892155"/>
                    <a:gd name="connsiteX48" fmla="*/ 2076416 w 3310573"/>
                    <a:gd name="connsiteY48" fmla="*/ 623783 h 892155"/>
                    <a:gd name="connsiteX49" fmla="*/ 2244023 w 3310573"/>
                    <a:gd name="connsiteY49" fmla="*/ 317499 h 892155"/>
                    <a:gd name="connsiteX50" fmla="*/ 2351254 w 3310573"/>
                    <a:gd name="connsiteY50" fmla="*/ 314497 h 892155"/>
                    <a:gd name="connsiteX51" fmla="*/ 2111816 w 3310573"/>
                    <a:gd name="connsiteY51" fmla="*/ 726620 h 892155"/>
                    <a:gd name="connsiteX52" fmla="*/ 2029766 w 3310573"/>
                    <a:gd name="connsiteY52" fmla="*/ 775219 h 892155"/>
                    <a:gd name="connsiteX53" fmla="*/ 2058291 w 3310573"/>
                    <a:gd name="connsiteY53" fmla="*/ 767481 h 892155"/>
                    <a:gd name="connsiteX54" fmla="*/ 2475531 w 3310573"/>
                    <a:gd name="connsiteY54" fmla="*/ 506118 h 892155"/>
                    <a:gd name="connsiteX55" fmla="*/ 2528000 w 3310573"/>
                    <a:gd name="connsiteY55" fmla="*/ 515218 h 892155"/>
                    <a:gd name="connsiteX56" fmla="*/ 2208975 w 3310573"/>
                    <a:gd name="connsiteY56" fmla="*/ 762270 h 892155"/>
                    <a:gd name="connsiteX57" fmla="*/ 2106159 w 3310573"/>
                    <a:gd name="connsiteY57" fmla="*/ 802355 h 892155"/>
                    <a:gd name="connsiteX58" fmla="*/ 2114169 w 3310573"/>
                    <a:gd name="connsiteY58" fmla="*/ 801196 h 892155"/>
                    <a:gd name="connsiteX59" fmla="*/ 2861929 w 3310573"/>
                    <a:gd name="connsiteY59" fmla="*/ 429869 h 892155"/>
                    <a:gd name="connsiteX60" fmla="*/ 2913804 w 3310573"/>
                    <a:gd name="connsiteY60" fmla="*/ 433539 h 892155"/>
                    <a:gd name="connsiteX61" fmla="*/ 2352900 w 3310573"/>
                    <a:gd name="connsiteY61" fmla="*/ 795962 h 892155"/>
                    <a:gd name="connsiteX62" fmla="*/ 2334725 w 3310573"/>
                    <a:gd name="connsiteY62" fmla="*/ 800361 h 892155"/>
                    <a:gd name="connsiteX63" fmla="*/ 2427690 w 3310573"/>
                    <a:gd name="connsiteY63" fmla="*/ 784825 h 892155"/>
                    <a:gd name="connsiteX64" fmla="*/ 3111638 w 3310573"/>
                    <a:gd name="connsiteY64" fmla="*/ 327496 h 892155"/>
                    <a:gd name="connsiteX65" fmla="*/ 3162019 w 3310573"/>
                    <a:gd name="connsiteY65" fmla="*/ 327076 h 892155"/>
                    <a:gd name="connsiteX66" fmla="*/ 2660761 w 3310573"/>
                    <a:gd name="connsiteY66" fmla="*/ 771403 h 892155"/>
                    <a:gd name="connsiteX67" fmla="*/ 2612974 w 3310573"/>
                    <a:gd name="connsiteY67" fmla="*/ 784657 h 892155"/>
                    <a:gd name="connsiteX68" fmla="*/ 2773559 w 3310573"/>
                    <a:gd name="connsiteY68" fmla="*/ 750516 h 892155"/>
                    <a:gd name="connsiteX69" fmla="*/ 3188762 w 3310573"/>
                    <a:gd name="connsiteY69" fmla="*/ 558103 h 892155"/>
                    <a:gd name="connsiteX70" fmla="*/ 3246699 w 3310573"/>
                    <a:gd name="connsiteY70" fmla="*/ 568845 h 892155"/>
                    <a:gd name="connsiteX71" fmla="*/ 2187658 w 3310573"/>
                    <a:gd name="connsiteY71" fmla="*/ 892155 h 892155"/>
                    <a:gd name="connsiteX72" fmla="*/ 1655287 w 3310573"/>
                    <a:gd name="connsiteY72" fmla="*/ 889213 h 892155"/>
                    <a:gd name="connsiteX73" fmla="*/ 1122915 w 3310573"/>
                    <a:gd name="connsiteY73" fmla="*/ 892155 h 892155"/>
                    <a:gd name="connsiteX74" fmla="*/ 63874 w 3310573"/>
                    <a:gd name="connsiteY74" fmla="*/ 568845 h 892155"/>
                    <a:gd name="connsiteX75" fmla="*/ 121811 w 3310573"/>
                    <a:gd name="connsiteY75" fmla="*/ 558103 h 892155"/>
                    <a:gd name="connsiteX76" fmla="*/ 537014 w 3310573"/>
                    <a:gd name="connsiteY76" fmla="*/ 750516 h 892155"/>
                    <a:gd name="connsiteX77" fmla="*/ 697599 w 3310573"/>
                    <a:gd name="connsiteY77" fmla="*/ 784657 h 892155"/>
                    <a:gd name="connsiteX78" fmla="*/ 649812 w 3310573"/>
                    <a:gd name="connsiteY78" fmla="*/ 771403 h 892155"/>
                    <a:gd name="connsiteX79" fmla="*/ 148554 w 3310573"/>
                    <a:gd name="connsiteY79" fmla="*/ 327076 h 892155"/>
                    <a:gd name="connsiteX80" fmla="*/ 198935 w 3310573"/>
                    <a:gd name="connsiteY80" fmla="*/ 327496 h 892155"/>
                    <a:gd name="connsiteX81" fmla="*/ 882883 w 3310573"/>
                    <a:gd name="connsiteY81" fmla="*/ 784825 h 892155"/>
                    <a:gd name="connsiteX82" fmla="*/ 975848 w 3310573"/>
                    <a:gd name="connsiteY82" fmla="*/ 800361 h 892155"/>
                    <a:gd name="connsiteX83" fmla="*/ 957673 w 3310573"/>
                    <a:gd name="connsiteY83" fmla="*/ 795962 h 892155"/>
                    <a:gd name="connsiteX84" fmla="*/ 396769 w 3310573"/>
                    <a:gd name="connsiteY84" fmla="*/ 433539 h 892155"/>
                    <a:gd name="connsiteX85" fmla="*/ 448644 w 3310573"/>
                    <a:gd name="connsiteY85" fmla="*/ 429869 h 892155"/>
                    <a:gd name="connsiteX86" fmla="*/ 1196404 w 3310573"/>
                    <a:gd name="connsiteY86" fmla="*/ 801196 h 892155"/>
                    <a:gd name="connsiteX87" fmla="*/ 1204414 w 3310573"/>
                    <a:gd name="connsiteY87" fmla="*/ 802355 h 892155"/>
                    <a:gd name="connsiteX88" fmla="*/ 1101598 w 3310573"/>
                    <a:gd name="connsiteY88" fmla="*/ 762270 h 892155"/>
                    <a:gd name="connsiteX89" fmla="*/ 782573 w 3310573"/>
                    <a:gd name="connsiteY89" fmla="*/ 515218 h 892155"/>
                    <a:gd name="connsiteX90" fmla="*/ 835042 w 3310573"/>
                    <a:gd name="connsiteY90" fmla="*/ 506118 h 892155"/>
                    <a:gd name="connsiteX91" fmla="*/ 1252282 w 3310573"/>
                    <a:gd name="connsiteY91" fmla="*/ 767481 h 892155"/>
                    <a:gd name="connsiteX92" fmla="*/ 1280807 w 3310573"/>
                    <a:gd name="connsiteY92" fmla="*/ 775219 h 892155"/>
                    <a:gd name="connsiteX93" fmla="*/ 1198757 w 3310573"/>
                    <a:gd name="connsiteY93" fmla="*/ 726620 h 892155"/>
                    <a:gd name="connsiteX94" fmla="*/ 959319 w 3310573"/>
                    <a:gd name="connsiteY94" fmla="*/ 314497 h 892155"/>
                    <a:gd name="connsiteX95" fmla="*/ 1066550 w 3310573"/>
                    <a:gd name="connsiteY95" fmla="*/ 317499 h 892155"/>
                    <a:gd name="connsiteX96" fmla="*/ 1234157 w 3310573"/>
                    <a:gd name="connsiteY96" fmla="*/ 623783 h 892155"/>
                    <a:gd name="connsiteX97" fmla="*/ 1326531 w 3310573"/>
                    <a:gd name="connsiteY97" fmla="*/ 680875 h 892155"/>
                    <a:gd name="connsiteX98" fmla="*/ 1288125 w 3310573"/>
                    <a:gd name="connsiteY98" fmla="*/ 638487 h 892155"/>
                    <a:gd name="connsiteX99" fmla="*/ 1226820 w 3310573"/>
                    <a:gd name="connsiteY99" fmla="*/ 145569 h 892155"/>
                    <a:gd name="connsiteX100" fmla="*/ 1329387 w 3310573"/>
                    <a:gd name="connsiteY100" fmla="*/ 178207 h 892155"/>
                    <a:gd name="connsiteX101" fmla="*/ 1382767 w 3310573"/>
                    <a:gd name="connsiteY101" fmla="*/ 586363 h 892155"/>
                    <a:gd name="connsiteX102" fmla="*/ 1448330 w 3310573"/>
                    <a:gd name="connsiteY102" fmla="*/ 654579 h 892155"/>
                    <a:gd name="connsiteX103" fmla="*/ 1479409 w 3310573"/>
                    <a:gd name="connsiteY103" fmla="*/ 676486 h 892155"/>
                    <a:gd name="connsiteX104" fmla="*/ 1452391 w 3310573"/>
                    <a:gd name="connsiteY104" fmla="*/ 644516 h 892155"/>
                    <a:gd name="connsiteX105" fmla="*/ 1391666 w 3310573"/>
                    <a:gd name="connsiteY105" fmla="*/ 520657 h 892155"/>
                    <a:gd name="connsiteX106" fmla="*/ 1475271 w 3310573"/>
                    <a:gd name="connsiteY106" fmla="*/ 0 h 89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3310573" h="892155">
                      <a:moveTo>
                        <a:pt x="3253423" y="428451"/>
                      </a:moveTo>
                      <a:cubicBezTo>
                        <a:pt x="3284986" y="428451"/>
                        <a:pt x="3310573" y="454038"/>
                        <a:pt x="3310573" y="485601"/>
                      </a:cubicBezTo>
                      <a:cubicBezTo>
                        <a:pt x="3310573" y="517164"/>
                        <a:pt x="3284986" y="542751"/>
                        <a:pt x="3253423" y="542751"/>
                      </a:cubicBezTo>
                      <a:cubicBezTo>
                        <a:pt x="3221860" y="542751"/>
                        <a:pt x="3196273" y="517164"/>
                        <a:pt x="3196273" y="485601"/>
                      </a:cubicBezTo>
                      <a:cubicBezTo>
                        <a:pt x="3196273" y="454038"/>
                        <a:pt x="3221860" y="428451"/>
                        <a:pt x="3253423" y="428451"/>
                      </a:cubicBezTo>
                      <a:close/>
                      <a:moveTo>
                        <a:pt x="57150" y="428451"/>
                      </a:moveTo>
                      <a:cubicBezTo>
                        <a:pt x="88713" y="428451"/>
                        <a:pt x="114300" y="454038"/>
                        <a:pt x="114300" y="485601"/>
                      </a:cubicBezTo>
                      <a:cubicBezTo>
                        <a:pt x="114300" y="517164"/>
                        <a:pt x="88713" y="542751"/>
                        <a:pt x="57150" y="542751"/>
                      </a:cubicBezTo>
                      <a:cubicBezTo>
                        <a:pt x="25587" y="542751"/>
                        <a:pt x="0" y="517164"/>
                        <a:pt x="0" y="485601"/>
                      </a:cubicBezTo>
                      <a:cubicBezTo>
                        <a:pt x="0" y="454038"/>
                        <a:pt x="25587" y="428451"/>
                        <a:pt x="57150" y="428451"/>
                      </a:cubicBezTo>
                      <a:close/>
                      <a:moveTo>
                        <a:pt x="2898617" y="290339"/>
                      </a:moveTo>
                      <a:cubicBezTo>
                        <a:pt x="2930180" y="290339"/>
                        <a:pt x="2955767" y="315926"/>
                        <a:pt x="2955767" y="347489"/>
                      </a:cubicBezTo>
                      <a:cubicBezTo>
                        <a:pt x="2955767" y="379052"/>
                        <a:pt x="2930180" y="404639"/>
                        <a:pt x="2898617" y="404639"/>
                      </a:cubicBezTo>
                      <a:cubicBezTo>
                        <a:pt x="2867054" y="404639"/>
                        <a:pt x="2841467" y="379052"/>
                        <a:pt x="2841467" y="347489"/>
                      </a:cubicBezTo>
                      <a:cubicBezTo>
                        <a:pt x="2841467" y="315926"/>
                        <a:pt x="2867054" y="290339"/>
                        <a:pt x="2898617" y="290339"/>
                      </a:cubicBezTo>
                      <a:close/>
                      <a:moveTo>
                        <a:pt x="411956" y="290339"/>
                      </a:moveTo>
                      <a:cubicBezTo>
                        <a:pt x="443519" y="290339"/>
                        <a:pt x="469106" y="315926"/>
                        <a:pt x="469106" y="347489"/>
                      </a:cubicBezTo>
                      <a:cubicBezTo>
                        <a:pt x="469106" y="379052"/>
                        <a:pt x="443519" y="404639"/>
                        <a:pt x="411956" y="404639"/>
                      </a:cubicBezTo>
                      <a:cubicBezTo>
                        <a:pt x="380393" y="404639"/>
                        <a:pt x="354806" y="379052"/>
                        <a:pt x="354806" y="347489"/>
                      </a:cubicBezTo>
                      <a:cubicBezTo>
                        <a:pt x="354806" y="315926"/>
                        <a:pt x="380393" y="290339"/>
                        <a:pt x="411956" y="290339"/>
                      </a:cubicBezTo>
                      <a:close/>
                      <a:moveTo>
                        <a:pt x="3134361" y="190326"/>
                      </a:moveTo>
                      <a:cubicBezTo>
                        <a:pt x="3165924" y="190326"/>
                        <a:pt x="3191511" y="215913"/>
                        <a:pt x="3191511" y="247476"/>
                      </a:cubicBezTo>
                      <a:cubicBezTo>
                        <a:pt x="3191511" y="279039"/>
                        <a:pt x="3165924" y="304626"/>
                        <a:pt x="3134361" y="304626"/>
                      </a:cubicBezTo>
                      <a:cubicBezTo>
                        <a:pt x="3102798" y="304626"/>
                        <a:pt x="3077211" y="279039"/>
                        <a:pt x="3077211" y="247476"/>
                      </a:cubicBezTo>
                      <a:cubicBezTo>
                        <a:pt x="3077211" y="215913"/>
                        <a:pt x="3102798" y="190326"/>
                        <a:pt x="3134361" y="190326"/>
                      </a:cubicBezTo>
                      <a:close/>
                      <a:moveTo>
                        <a:pt x="176212" y="190326"/>
                      </a:moveTo>
                      <a:cubicBezTo>
                        <a:pt x="207775" y="190326"/>
                        <a:pt x="233362" y="215913"/>
                        <a:pt x="233362" y="247476"/>
                      </a:cubicBezTo>
                      <a:cubicBezTo>
                        <a:pt x="233362" y="279039"/>
                        <a:pt x="207775" y="304626"/>
                        <a:pt x="176212" y="304626"/>
                      </a:cubicBezTo>
                      <a:cubicBezTo>
                        <a:pt x="144649" y="304626"/>
                        <a:pt x="119062" y="279039"/>
                        <a:pt x="119062" y="247476"/>
                      </a:cubicBezTo>
                      <a:cubicBezTo>
                        <a:pt x="119062" y="215913"/>
                        <a:pt x="144649" y="190326"/>
                        <a:pt x="176212" y="190326"/>
                      </a:cubicBezTo>
                      <a:close/>
                      <a:moveTo>
                        <a:pt x="1475271" y="0"/>
                      </a:moveTo>
                      <a:lnTo>
                        <a:pt x="1560582" y="64932"/>
                      </a:lnTo>
                      <a:cubicBezTo>
                        <a:pt x="1469138" y="185073"/>
                        <a:pt x="1443784" y="342966"/>
                        <a:pt x="1493017" y="485696"/>
                      </a:cubicBezTo>
                      <a:cubicBezTo>
                        <a:pt x="1517634" y="557062"/>
                        <a:pt x="1559268" y="619915"/>
                        <a:pt x="1613007" y="669704"/>
                      </a:cubicBezTo>
                      <a:lnTo>
                        <a:pt x="1655287" y="700232"/>
                      </a:lnTo>
                      <a:lnTo>
                        <a:pt x="1697566" y="669704"/>
                      </a:lnTo>
                      <a:cubicBezTo>
                        <a:pt x="1751305" y="619915"/>
                        <a:pt x="1792940" y="557062"/>
                        <a:pt x="1817556" y="485696"/>
                      </a:cubicBezTo>
                      <a:cubicBezTo>
                        <a:pt x="1866789" y="342966"/>
                        <a:pt x="1841435" y="185073"/>
                        <a:pt x="1749991" y="64932"/>
                      </a:cubicBezTo>
                      <a:lnTo>
                        <a:pt x="1835302" y="0"/>
                      </a:lnTo>
                      <a:cubicBezTo>
                        <a:pt x="1948456" y="148664"/>
                        <a:pt x="1979828" y="344041"/>
                        <a:pt x="1918907" y="520657"/>
                      </a:cubicBezTo>
                      <a:cubicBezTo>
                        <a:pt x="1903677" y="564811"/>
                        <a:pt x="1883182" y="606332"/>
                        <a:pt x="1858182" y="644516"/>
                      </a:cubicBezTo>
                      <a:lnTo>
                        <a:pt x="1831164" y="676486"/>
                      </a:lnTo>
                      <a:lnTo>
                        <a:pt x="1862243" y="654579"/>
                      </a:lnTo>
                      <a:cubicBezTo>
                        <a:pt x="1886513" y="633823"/>
                        <a:pt x="1908501" y="611007"/>
                        <a:pt x="1927806" y="586363"/>
                      </a:cubicBezTo>
                      <a:cubicBezTo>
                        <a:pt x="2022603" y="465352"/>
                        <a:pt x="2042454" y="313568"/>
                        <a:pt x="1981186" y="178207"/>
                      </a:cubicBezTo>
                      <a:lnTo>
                        <a:pt x="2083753" y="145569"/>
                      </a:lnTo>
                      <a:cubicBezTo>
                        <a:pt x="2153279" y="309156"/>
                        <a:pt x="2130607" y="491446"/>
                        <a:pt x="2022448" y="638487"/>
                      </a:cubicBezTo>
                      <a:lnTo>
                        <a:pt x="1984042" y="680875"/>
                      </a:lnTo>
                      <a:lnTo>
                        <a:pt x="2076416" y="623783"/>
                      </a:lnTo>
                      <a:cubicBezTo>
                        <a:pt x="2189315" y="540259"/>
                        <a:pt x="2252874" y="432476"/>
                        <a:pt x="2244023" y="317499"/>
                      </a:cubicBezTo>
                      <a:lnTo>
                        <a:pt x="2351254" y="314497"/>
                      </a:lnTo>
                      <a:cubicBezTo>
                        <a:pt x="2361644" y="472641"/>
                        <a:pt x="2269796" y="619743"/>
                        <a:pt x="2111816" y="726620"/>
                      </a:cubicBezTo>
                      <a:lnTo>
                        <a:pt x="2029766" y="775219"/>
                      </a:lnTo>
                      <a:lnTo>
                        <a:pt x="2058291" y="767481"/>
                      </a:lnTo>
                      <a:cubicBezTo>
                        <a:pt x="2249385" y="707129"/>
                        <a:pt x="2398280" y="615912"/>
                        <a:pt x="2475531" y="506118"/>
                      </a:cubicBezTo>
                      <a:lnTo>
                        <a:pt x="2528000" y="515218"/>
                      </a:lnTo>
                      <a:cubicBezTo>
                        <a:pt x="2465400" y="612848"/>
                        <a:pt x="2353738" y="697576"/>
                        <a:pt x="2208975" y="762270"/>
                      </a:cubicBezTo>
                      <a:lnTo>
                        <a:pt x="2106159" y="802355"/>
                      </a:lnTo>
                      <a:lnTo>
                        <a:pt x="2114169" y="801196"/>
                      </a:lnTo>
                      <a:cubicBezTo>
                        <a:pt x="2498063" y="733515"/>
                        <a:pt x="2783197" y="596571"/>
                        <a:pt x="2861929" y="429869"/>
                      </a:cubicBezTo>
                      <a:lnTo>
                        <a:pt x="2913804" y="433539"/>
                      </a:lnTo>
                      <a:cubicBezTo>
                        <a:pt x="2850516" y="583668"/>
                        <a:pt x="2643331" y="712465"/>
                        <a:pt x="2352900" y="795962"/>
                      </a:cubicBezTo>
                      <a:lnTo>
                        <a:pt x="2334725" y="800361"/>
                      </a:lnTo>
                      <a:lnTo>
                        <a:pt x="2427690" y="784825"/>
                      </a:lnTo>
                      <a:cubicBezTo>
                        <a:pt x="2847099" y="696172"/>
                        <a:pt x="3122481" y="522420"/>
                        <a:pt x="3111638" y="327496"/>
                      </a:cubicBezTo>
                      <a:lnTo>
                        <a:pt x="3162019" y="327076"/>
                      </a:lnTo>
                      <a:cubicBezTo>
                        <a:pt x="3170826" y="504463"/>
                        <a:pt x="2975856" y="665924"/>
                        <a:pt x="2660761" y="771403"/>
                      </a:cubicBezTo>
                      <a:lnTo>
                        <a:pt x="2612974" y="784657"/>
                      </a:lnTo>
                      <a:lnTo>
                        <a:pt x="2773559" y="750516"/>
                      </a:lnTo>
                      <a:cubicBezTo>
                        <a:pt x="2948627" y="701540"/>
                        <a:pt x="3092515" y="635868"/>
                        <a:pt x="3188762" y="558103"/>
                      </a:cubicBezTo>
                      <a:lnTo>
                        <a:pt x="3246699" y="568845"/>
                      </a:lnTo>
                      <a:cubicBezTo>
                        <a:pt x="3053073" y="744118"/>
                        <a:pt x="2652985" y="866259"/>
                        <a:pt x="2187658" y="892155"/>
                      </a:cubicBezTo>
                      <a:lnTo>
                        <a:pt x="1655287" y="889213"/>
                      </a:lnTo>
                      <a:lnTo>
                        <a:pt x="1122915" y="892155"/>
                      </a:lnTo>
                      <a:cubicBezTo>
                        <a:pt x="657588" y="866259"/>
                        <a:pt x="257500" y="744118"/>
                        <a:pt x="63874" y="568845"/>
                      </a:cubicBezTo>
                      <a:lnTo>
                        <a:pt x="121811" y="558103"/>
                      </a:lnTo>
                      <a:cubicBezTo>
                        <a:pt x="218058" y="635868"/>
                        <a:pt x="361946" y="701540"/>
                        <a:pt x="537014" y="750516"/>
                      </a:cubicBezTo>
                      <a:lnTo>
                        <a:pt x="697599" y="784657"/>
                      </a:lnTo>
                      <a:lnTo>
                        <a:pt x="649812" y="771403"/>
                      </a:lnTo>
                      <a:cubicBezTo>
                        <a:pt x="334717" y="665924"/>
                        <a:pt x="139747" y="504463"/>
                        <a:pt x="148554" y="327076"/>
                      </a:cubicBezTo>
                      <a:lnTo>
                        <a:pt x="198935" y="327496"/>
                      </a:lnTo>
                      <a:cubicBezTo>
                        <a:pt x="188092" y="522420"/>
                        <a:pt x="463474" y="696172"/>
                        <a:pt x="882883" y="784825"/>
                      </a:cubicBezTo>
                      <a:lnTo>
                        <a:pt x="975848" y="800361"/>
                      </a:lnTo>
                      <a:lnTo>
                        <a:pt x="957673" y="795962"/>
                      </a:lnTo>
                      <a:cubicBezTo>
                        <a:pt x="667242" y="712465"/>
                        <a:pt x="460057" y="583668"/>
                        <a:pt x="396769" y="433539"/>
                      </a:cubicBezTo>
                      <a:lnTo>
                        <a:pt x="448644" y="429869"/>
                      </a:lnTo>
                      <a:cubicBezTo>
                        <a:pt x="527376" y="596571"/>
                        <a:pt x="812510" y="733515"/>
                        <a:pt x="1196404" y="801196"/>
                      </a:cubicBezTo>
                      <a:lnTo>
                        <a:pt x="1204414" y="802355"/>
                      </a:lnTo>
                      <a:lnTo>
                        <a:pt x="1101598" y="762270"/>
                      </a:lnTo>
                      <a:cubicBezTo>
                        <a:pt x="956835" y="697576"/>
                        <a:pt x="845173" y="612848"/>
                        <a:pt x="782573" y="515218"/>
                      </a:cubicBezTo>
                      <a:lnTo>
                        <a:pt x="835042" y="506118"/>
                      </a:lnTo>
                      <a:cubicBezTo>
                        <a:pt x="912293" y="615912"/>
                        <a:pt x="1061188" y="707129"/>
                        <a:pt x="1252282" y="767481"/>
                      </a:cubicBezTo>
                      <a:lnTo>
                        <a:pt x="1280807" y="775219"/>
                      </a:lnTo>
                      <a:lnTo>
                        <a:pt x="1198757" y="726620"/>
                      </a:lnTo>
                      <a:cubicBezTo>
                        <a:pt x="1040777" y="619743"/>
                        <a:pt x="948929" y="472641"/>
                        <a:pt x="959319" y="314497"/>
                      </a:cubicBezTo>
                      <a:lnTo>
                        <a:pt x="1066550" y="317499"/>
                      </a:lnTo>
                      <a:cubicBezTo>
                        <a:pt x="1057699" y="432476"/>
                        <a:pt x="1121258" y="540259"/>
                        <a:pt x="1234157" y="623783"/>
                      </a:cubicBezTo>
                      <a:lnTo>
                        <a:pt x="1326531" y="680875"/>
                      </a:lnTo>
                      <a:lnTo>
                        <a:pt x="1288125" y="638487"/>
                      </a:lnTo>
                      <a:cubicBezTo>
                        <a:pt x="1179966" y="491446"/>
                        <a:pt x="1157294" y="309156"/>
                        <a:pt x="1226820" y="145569"/>
                      </a:cubicBezTo>
                      <a:lnTo>
                        <a:pt x="1329387" y="178207"/>
                      </a:lnTo>
                      <a:cubicBezTo>
                        <a:pt x="1268119" y="313568"/>
                        <a:pt x="1287970" y="465352"/>
                        <a:pt x="1382767" y="586363"/>
                      </a:cubicBezTo>
                      <a:cubicBezTo>
                        <a:pt x="1402072" y="611007"/>
                        <a:pt x="1424060" y="633823"/>
                        <a:pt x="1448330" y="654579"/>
                      </a:cubicBezTo>
                      <a:lnTo>
                        <a:pt x="1479409" y="676486"/>
                      </a:lnTo>
                      <a:lnTo>
                        <a:pt x="1452391" y="644516"/>
                      </a:lnTo>
                      <a:cubicBezTo>
                        <a:pt x="1427391" y="606332"/>
                        <a:pt x="1406896" y="564811"/>
                        <a:pt x="1391666" y="520657"/>
                      </a:cubicBezTo>
                      <a:cubicBezTo>
                        <a:pt x="1330745" y="344041"/>
                        <a:pt x="1362117" y="148664"/>
                        <a:pt x="147527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台形 735"/>
                <p:cNvSpPr/>
                <p:nvPr/>
              </p:nvSpPr>
              <p:spPr>
                <a:xfrm rot="10800000">
                  <a:off x="1933893" y="2592717"/>
                  <a:ext cx="214312" cy="935657"/>
                </a:xfrm>
                <a:prstGeom prst="trapezoid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8" name="グループ化 1247"/>
          <p:cNvGrpSpPr/>
          <p:nvPr/>
        </p:nvGrpSpPr>
        <p:grpSpPr>
          <a:xfrm>
            <a:off x="2252700" y="3029556"/>
            <a:ext cx="1648740" cy="1298604"/>
            <a:chOff x="2252700" y="3029556"/>
            <a:chExt cx="1648740" cy="1298604"/>
          </a:xfrm>
        </p:grpSpPr>
        <p:sp>
          <p:nvSpPr>
            <p:cNvPr id="705" name="フリーフォーム 704"/>
            <p:cNvSpPr/>
            <p:nvPr/>
          </p:nvSpPr>
          <p:spPr>
            <a:xfrm>
              <a:off x="2252700" y="3335686"/>
              <a:ext cx="1169490" cy="528268"/>
            </a:xfrm>
            <a:custGeom>
              <a:avLst/>
              <a:gdLst/>
              <a:ahLst/>
              <a:cxnLst/>
              <a:rect l="l" t="t" r="r" b="b"/>
              <a:pathLst>
                <a:path w="1169490" h="528268">
                  <a:moveTo>
                    <a:pt x="546891" y="262376"/>
                  </a:moveTo>
                  <a:lnTo>
                    <a:pt x="622599" y="262376"/>
                  </a:lnTo>
                  <a:lnTo>
                    <a:pt x="603672" y="528268"/>
                  </a:lnTo>
                  <a:lnTo>
                    <a:pt x="565818" y="528268"/>
                  </a:lnTo>
                  <a:close/>
                  <a:moveTo>
                    <a:pt x="1149301" y="121756"/>
                  </a:moveTo>
                  <a:cubicBezTo>
                    <a:pt x="1160451" y="121756"/>
                    <a:pt x="1169490" y="129027"/>
                    <a:pt x="1169490" y="137997"/>
                  </a:cubicBezTo>
                  <a:cubicBezTo>
                    <a:pt x="1169490" y="146966"/>
                    <a:pt x="1160451" y="154238"/>
                    <a:pt x="1149301" y="154238"/>
                  </a:cubicBezTo>
                  <a:cubicBezTo>
                    <a:pt x="1138152" y="154238"/>
                    <a:pt x="1129113" y="146966"/>
                    <a:pt x="1129113" y="137997"/>
                  </a:cubicBezTo>
                  <a:cubicBezTo>
                    <a:pt x="1129113" y="129027"/>
                    <a:pt x="1138152" y="121756"/>
                    <a:pt x="1149301" y="121756"/>
                  </a:cubicBezTo>
                  <a:close/>
                  <a:moveTo>
                    <a:pt x="20189" y="121756"/>
                  </a:moveTo>
                  <a:cubicBezTo>
                    <a:pt x="31339" y="121756"/>
                    <a:pt x="40378" y="129027"/>
                    <a:pt x="40378" y="137997"/>
                  </a:cubicBezTo>
                  <a:cubicBezTo>
                    <a:pt x="40378" y="146966"/>
                    <a:pt x="31339" y="154238"/>
                    <a:pt x="20189" y="154238"/>
                  </a:cubicBezTo>
                  <a:cubicBezTo>
                    <a:pt x="9039" y="154238"/>
                    <a:pt x="0" y="146966"/>
                    <a:pt x="0" y="137997"/>
                  </a:cubicBezTo>
                  <a:cubicBezTo>
                    <a:pt x="0" y="129027"/>
                    <a:pt x="9039" y="121756"/>
                    <a:pt x="20189" y="121756"/>
                  </a:cubicBezTo>
                  <a:close/>
                  <a:moveTo>
                    <a:pt x="1023963" y="82508"/>
                  </a:moveTo>
                  <a:cubicBezTo>
                    <a:pt x="1035113" y="82508"/>
                    <a:pt x="1044152" y="89779"/>
                    <a:pt x="1044152" y="98749"/>
                  </a:cubicBezTo>
                  <a:cubicBezTo>
                    <a:pt x="1044152" y="107718"/>
                    <a:pt x="1035113" y="114989"/>
                    <a:pt x="1023963" y="114989"/>
                  </a:cubicBezTo>
                  <a:cubicBezTo>
                    <a:pt x="1012813" y="114989"/>
                    <a:pt x="1003774" y="107718"/>
                    <a:pt x="1003774" y="98749"/>
                  </a:cubicBezTo>
                  <a:cubicBezTo>
                    <a:pt x="1003774" y="89779"/>
                    <a:pt x="1012813" y="82508"/>
                    <a:pt x="1023963" y="82508"/>
                  </a:cubicBezTo>
                  <a:close/>
                  <a:moveTo>
                    <a:pt x="145527" y="82508"/>
                  </a:moveTo>
                  <a:cubicBezTo>
                    <a:pt x="156677" y="82508"/>
                    <a:pt x="165716" y="89779"/>
                    <a:pt x="165716" y="98749"/>
                  </a:cubicBezTo>
                  <a:cubicBezTo>
                    <a:pt x="165716" y="107718"/>
                    <a:pt x="156677" y="114989"/>
                    <a:pt x="145527" y="114989"/>
                  </a:cubicBezTo>
                  <a:cubicBezTo>
                    <a:pt x="134377" y="114989"/>
                    <a:pt x="125339" y="107718"/>
                    <a:pt x="125339" y="98749"/>
                  </a:cubicBezTo>
                  <a:cubicBezTo>
                    <a:pt x="125339" y="89779"/>
                    <a:pt x="134377" y="82508"/>
                    <a:pt x="145527" y="82508"/>
                  </a:cubicBezTo>
                  <a:close/>
                  <a:moveTo>
                    <a:pt x="1107242" y="54086"/>
                  </a:moveTo>
                  <a:cubicBezTo>
                    <a:pt x="1118392" y="54086"/>
                    <a:pt x="1127430" y="61358"/>
                    <a:pt x="1127430" y="70327"/>
                  </a:cubicBezTo>
                  <a:cubicBezTo>
                    <a:pt x="1127430" y="79297"/>
                    <a:pt x="1118392" y="86568"/>
                    <a:pt x="1107242" y="86568"/>
                  </a:cubicBezTo>
                  <a:cubicBezTo>
                    <a:pt x="1096092" y="86568"/>
                    <a:pt x="1087053" y="79297"/>
                    <a:pt x="1087053" y="70327"/>
                  </a:cubicBezTo>
                  <a:cubicBezTo>
                    <a:pt x="1087053" y="61358"/>
                    <a:pt x="1096092" y="54086"/>
                    <a:pt x="1107242" y="54086"/>
                  </a:cubicBezTo>
                  <a:close/>
                  <a:moveTo>
                    <a:pt x="62249" y="54086"/>
                  </a:moveTo>
                  <a:cubicBezTo>
                    <a:pt x="73399" y="54086"/>
                    <a:pt x="82437" y="61358"/>
                    <a:pt x="82437" y="70327"/>
                  </a:cubicBezTo>
                  <a:cubicBezTo>
                    <a:pt x="82437" y="79297"/>
                    <a:pt x="73399" y="86568"/>
                    <a:pt x="62249" y="86568"/>
                  </a:cubicBezTo>
                  <a:cubicBezTo>
                    <a:pt x="51099" y="86568"/>
                    <a:pt x="42060" y="79297"/>
                    <a:pt x="42060" y="70327"/>
                  </a:cubicBezTo>
                  <a:cubicBezTo>
                    <a:pt x="42060" y="61358"/>
                    <a:pt x="51099" y="54086"/>
                    <a:pt x="62249" y="54086"/>
                  </a:cubicBezTo>
                  <a:close/>
                  <a:moveTo>
                    <a:pt x="521153" y="0"/>
                  </a:moveTo>
                  <a:lnTo>
                    <a:pt x="551290" y="18452"/>
                  </a:lnTo>
                  <a:cubicBezTo>
                    <a:pt x="518986" y="52594"/>
                    <a:pt x="510030" y="97463"/>
                    <a:pt x="527422" y="138024"/>
                  </a:cubicBezTo>
                  <a:cubicBezTo>
                    <a:pt x="536118" y="158304"/>
                    <a:pt x="550826" y="176166"/>
                    <a:pt x="569810" y="190315"/>
                  </a:cubicBezTo>
                  <a:lnTo>
                    <a:pt x="584745" y="198990"/>
                  </a:lnTo>
                  <a:lnTo>
                    <a:pt x="599681" y="190315"/>
                  </a:lnTo>
                  <a:cubicBezTo>
                    <a:pt x="618665" y="176166"/>
                    <a:pt x="633373" y="158304"/>
                    <a:pt x="642068" y="138024"/>
                  </a:cubicBezTo>
                  <a:cubicBezTo>
                    <a:pt x="659460" y="97463"/>
                    <a:pt x="650504" y="52594"/>
                    <a:pt x="618200" y="18452"/>
                  </a:cubicBezTo>
                  <a:lnTo>
                    <a:pt x="648337" y="0"/>
                  </a:lnTo>
                  <a:cubicBezTo>
                    <a:pt x="688310" y="42247"/>
                    <a:pt x="699392" y="97769"/>
                    <a:pt x="677871" y="147959"/>
                  </a:cubicBezTo>
                  <a:cubicBezTo>
                    <a:pt x="672491" y="160506"/>
                    <a:pt x="665251" y="172306"/>
                    <a:pt x="656420" y="183157"/>
                  </a:cubicBezTo>
                  <a:lnTo>
                    <a:pt x="646875" y="192242"/>
                  </a:lnTo>
                  <a:lnTo>
                    <a:pt x="657854" y="186016"/>
                  </a:lnTo>
                  <a:cubicBezTo>
                    <a:pt x="666428" y="180118"/>
                    <a:pt x="674195" y="173634"/>
                    <a:pt x="681015" y="166631"/>
                  </a:cubicBezTo>
                  <a:cubicBezTo>
                    <a:pt x="714503" y="132242"/>
                    <a:pt x="721516" y="89109"/>
                    <a:pt x="699872" y="50642"/>
                  </a:cubicBezTo>
                  <a:lnTo>
                    <a:pt x="736105" y="41367"/>
                  </a:lnTo>
                  <a:cubicBezTo>
                    <a:pt x="760666" y="87855"/>
                    <a:pt x="752656" y="139658"/>
                    <a:pt x="714448" y="181443"/>
                  </a:cubicBezTo>
                  <a:lnTo>
                    <a:pt x="700881" y="193489"/>
                  </a:lnTo>
                  <a:lnTo>
                    <a:pt x="733513" y="177265"/>
                  </a:lnTo>
                  <a:cubicBezTo>
                    <a:pt x="773396" y="153529"/>
                    <a:pt x="795848" y="122900"/>
                    <a:pt x="792722" y="90226"/>
                  </a:cubicBezTo>
                  <a:lnTo>
                    <a:pt x="830602" y="89373"/>
                  </a:lnTo>
                  <a:cubicBezTo>
                    <a:pt x="834272" y="134314"/>
                    <a:pt x="801826" y="176117"/>
                    <a:pt x="746018" y="206489"/>
                  </a:cubicBezTo>
                  <a:lnTo>
                    <a:pt x="717033" y="220300"/>
                  </a:lnTo>
                  <a:lnTo>
                    <a:pt x="727110" y="218101"/>
                  </a:lnTo>
                  <a:cubicBezTo>
                    <a:pt x="794616" y="200950"/>
                    <a:pt x="847214" y="175028"/>
                    <a:pt x="874504" y="143827"/>
                  </a:cubicBezTo>
                  <a:lnTo>
                    <a:pt x="893039" y="146413"/>
                  </a:lnTo>
                  <a:cubicBezTo>
                    <a:pt x="870925" y="174157"/>
                    <a:pt x="831479" y="198235"/>
                    <a:pt x="780341" y="216620"/>
                  </a:cubicBezTo>
                  <a:lnTo>
                    <a:pt x="744020" y="228011"/>
                  </a:lnTo>
                  <a:lnTo>
                    <a:pt x="746850" y="227682"/>
                  </a:lnTo>
                  <a:cubicBezTo>
                    <a:pt x="882464" y="208448"/>
                    <a:pt x="983190" y="169532"/>
                    <a:pt x="1011003" y="122159"/>
                  </a:cubicBezTo>
                  <a:lnTo>
                    <a:pt x="1029328" y="123202"/>
                  </a:lnTo>
                  <a:cubicBezTo>
                    <a:pt x="1006971" y="165865"/>
                    <a:pt x="933781" y="202466"/>
                    <a:pt x="831183" y="226194"/>
                  </a:cubicBezTo>
                  <a:lnTo>
                    <a:pt x="824763" y="227444"/>
                  </a:lnTo>
                  <a:lnTo>
                    <a:pt x="857604" y="223029"/>
                  </a:lnTo>
                  <a:cubicBezTo>
                    <a:pt x="1005764" y="197836"/>
                    <a:pt x="1103045" y="148460"/>
                    <a:pt x="1099215" y="93067"/>
                  </a:cubicBezTo>
                  <a:lnTo>
                    <a:pt x="1117012" y="92948"/>
                  </a:lnTo>
                  <a:cubicBezTo>
                    <a:pt x="1120123" y="143357"/>
                    <a:pt x="1051248" y="189240"/>
                    <a:pt x="939938" y="219215"/>
                  </a:cubicBezTo>
                  <a:lnTo>
                    <a:pt x="923057" y="222982"/>
                  </a:lnTo>
                  <a:lnTo>
                    <a:pt x="979785" y="213280"/>
                  </a:lnTo>
                  <a:cubicBezTo>
                    <a:pt x="1041629" y="199362"/>
                    <a:pt x="1092459" y="180699"/>
                    <a:pt x="1126459" y="158600"/>
                  </a:cubicBezTo>
                  <a:lnTo>
                    <a:pt x="1146926" y="161653"/>
                  </a:lnTo>
                  <a:cubicBezTo>
                    <a:pt x="1078526" y="211461"/>
                    <a:pt x="937191" y="246171"/>
                    <a:pt x="772810" y="253530"/>
                  </a:cubicBezTo>
                  <a:lnTo>
                    <a:pt x="584745" y="252694"/>
                  </a:lnTo>
                  <a:lnTo>
                    <a:pt x="396680" y="253530"/>
                  </a:lnTo>
                  <a:cubicBezTo>
                    <a:pt x="232299" y="246171"/>
                    <a:pt x="90964" y="211461"/>
                    <a:pt x="22564" y="161653"/>
                  </a:cubicBezTo>
                  <a:lnTo>
                    <a:pt x="43031" y="158600"/>
                  </a:lnTo>
                  <a:cubicBezTo>
                    <a:pt x="77031" y="180699"/>
                    <a:pt x="127861" y="199362"/>
                    <a:pt x="189705" y="213280"/>
                  </a:cubicBezTo>
                  <a:lnTo>
                    <a:pt x="246433" y="222982"/>
                  </a:lnTo>
                  <a:lnTo>
                    <a:pt x="229552" y="219215"/>
                  </a:lnTo>
                  <a:cubicBezTo>
                    <a:pt x="118242" y="189240"/>
                    <a:pt x="49367" y="143357"/>
                    <a:pt x="52478" y="92948"/>
                  </a:cubicBezTo>
                  <a:lnTo>
                    <a:pt x="70276" y="93067"/>
                  </a:lnTo>
                  <a:cubicBezTo>
                    <a:pt x="66445" y="148460"/>
                    <a:pt x="163727" y="197836"/>
                    <a:pt x="311887" y="223029"/>
                  </a:cubicBezTo>
                  <a:lnTo>
                    <a:pt x="344727" y="227444"/>
                  </a:lnTo>
                  <a:lnTo>
                    <a:pt x="338307" y="226194"/>
                  </a:lnTo>
                  <a:cubicBezTo>
                    <a:pt x="235709" y="202466"/>
                    <a:pt x="162519" y="165865"/>
                    <a:pt x="140162" y="123202"/>
                  </a:cubicBezTo>
                  <a:lnTo>
                    <a:pt x="158488" y="122159"/>
                  </a:lnTo>
                  <a:cubicBezTo>
                    <a:pt x="186300" y="169532"/>
                    <a:pt x="287027" y="208448"/>
                    <a:pt x="422641" y="227682"/>
                  </a:cubicBezTo>
                  <a:lnTo>
                    <a:pt x="425470" y="228011"/>
                  </a:lnTo>
                  <a:lnTo>
                    <a:pt x="389150" y="216620"/>
                  </a:lnTo>
                  <a:cubicBezTo>
                    <a:pt x="338011" y="198235"/>
                    <a:pt x="298565" y="174157"/>
                    <a:pt x="276451" y="146413"/>
                  </a:cubicBezTo>
                  <a:lnTo>
                    <a:pt x="294986" y="143827"/>
                  </a:lnTo>
                  <a:cubicBezTo>
                    <a:pt x="322276" y="175028"/>
                    <a:pt x="374874" y="200950"/>
                    <a:pt x="442380" y="218101"/>
                  </a:cubicBezTo>
                  <a:lnTo>
                    <a:pt x="452457" y="220300"/>
                  </a:lnTo>
                  <a:lnTo>
                    <a:pt x="423472" y="206489"/>
                  </a:lnTo>
                  <a:cubicBezTo>
                    <a:pt x="367664" y="176117"/>
                    <a:pt x="335218" y="134314"/>
                    <a:pt x="338888" y="89373"/>
                  </a:cubicBezTo>
                  <a:lnTo>
                    <a:pt x="376769" y="90226"/>
                  </a:lnTo>
                  <a:cubicBezTo>
                    <a:pt x="373642" y="122900"/>
                    <a:pt x="396095" y="153529"/>
                    <a:pt x="435977" y="177265"/>
                  </a:cubicBezTo>
                  <a:lnTo>
                    <a:pt x="468609" y="193489"/>
                  </a:lnTo>
                  <a:lnTo>
                    <a:pt x="455042" y="181443"/>
                  </a:lnTo>
                  <a:cubicBezTo>
                    <a:pt x="416834" y="139658"/>
                    <a:pt x="408825" y="87855"/>
                    <a:pt x="433385" y="41367"/>
                  </a:cubicBezTo>
                  <a:lnTo>
                    <a:pt x="469618" y="50642"/>
                  </a:lnTo>
                  <a:cubicBezTo>
                    <a:pt x="447975" y="89109"/>
                    <a:pt x="454987" y="132242"/>
                    <a:pt x="488475" y="166631"/>
                  </a:cubicBezTo>
                  <a:cubicBezTo>
                    <a:pt x="495295" y="173634"/>
                    <a:pt x="503062" y="180118"/>
                    <a:pt x="511636" y="186016"/>
                  </a:cubicBezTo>
                  <a:lnTo>
                    <a:pt x="522615" y="192242"/>
                  </a:lnTo>
                  <a:lnTo>
                    <a:pt x="513070" y="183157"/>
                  </a:lnTo>
                  <a:cubicBezTo>
                    <a:pt x="504239" y="172306"/>
                    <a:pt x="496999" y="160506"/>
                    <a:pt x="491619" y="147959"/>
                  </a:cubicBezTo>
                  <a:cubicBezTo>
                    <a:pt x="470098" y="97769"/>
                    <a:pt x="481180" y="42247"/>
                    <a:pt x="521153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8" name="フリーフォーム 707"/>
            <p:cNvSpPr/>
            <p:nvPr/>
          </p:nvSpPr>
          <p:spPr>
            <a:xfrm>
              <a:off x="2373598" y="3651040"/>
              <a:ext cx="1393730" cy="677120"/>
            </a:xfrm>
            <a:custGeom>
              <a:avLst/>
              <a:gdLst/>
              <a:ahLst/>
              <a:cxnLst/>
              <a:rect l="l" t="t" r="r" b="b"/>
              <a:pathLst>
                <a:path w="1357156" h="613038">
                  <a:moveTo>
                    <a:pt x="634650" y="304479"/>
                  </a:moveTo>
                  <a:lnTo>
                    <a:pt x="722506" y="304479"/>
                  </a:lnTo>
                  <a:lnTo>
                    <a:pt x="700542" y="613038"/>
                  </a:lnTo>
                  <a:lnTo>
                    <a:pt x="656614" y="613038"/>
                  </a:lnTo>
                  <a:close/>
                  <a:moveTo>
                    <a:pt x="1333728" y="141294"/>
                  </a:moveTo>
                  <a:cubicBezTo>
                    <a:pt x="1346667" y="141294"/>
                    <a:pt x="1357156" y="149732"/>
                    <a:pt x="1357156" y="160141"/>
                  </a:cubicBezTo>
                  <a:cubicBezTo>
                    <a:pt x="1357156" y="170549"/>
                    <a:pt x="1346667" y="178987"/>
                    <a:pt x="1333728" y="178987"/>
                  </a:cubicBezTo>
                  <a:cubicBezTo>
                    <a:pt x="1320789" y="178987"/>
                    <a:pt x="1310299" y="170549"/>
                    <a:pt x="1310299" y="160141"/>
                  </a:cubicBezTo>
                  <a:cubicBezTo>
                    <a:pt x="1310299" y="149732"/>
                    <a:pt x="1320789" y="141294"/>
                    <a:pt x="1333728" y="141294"/>
                  </a:cubicBezTo>
                  <a:close/>
                  <a:moveTo>
                    <a:pt x="23429" y="141294"/>
                  </a:moveTo>
                  <a:cubicBezTo>
                    <a:pt x="36368" y="141294"/>
                    <a:pt x="46857" y="149732"/>
                    <a:pt x="46857" y="160141"/>
                  </a:cubicBezTo>
                  <a:cubicBezTo>
                    <a:pt x="46857" y="170549"/>
                    <a:pt x="36368" y="178987"/>
                    <a:pt x="23429" y="178987"/>
                  </a:cubicBezTo>
                  <a:cubicBezTo>
                    <a:pt x="10489" y="178987"/>
                    <a:pt x="0" y="170549"/>
                    <a:pt x="0" y="160141"/>
                  </a:cubicBezTo>
                  <a:cubicBezTo>
                    <a:pt x="0" y="149732"/>
                    <a:pt x="10489" y="141294"/>
                    <a:pt x="23429" y="141294"/>
                  </a:cubicBezTo>
                  <a:close/>
                  <a:moveTo>
                    <a:pt x="1188277" y="95748"/>
                  </a:moveTo>
                  <a:cubicBezTo>
                    <a:pt x="1201216" y="95748"/>
                    <a:pt x="1211705" y="104186"/>
                    <a:pt x="1211705" y="114594"/>
                  </a:cubicBezTo>
                  <a:cubicBezTo>
                    <a:pt x="1211705" y="125003"/>
                    <a:pt x="1201216" y="133441"/>
                    <a:pt x="1188277" y="133441"/>
                  </a:cubicBezTo>
                  <a:cubicBezTo>
                    <a:pt x="1175337" y="133441"/>
                    <a:pt x="1164848" y="125003"/>
                    <a:pt x="1164848" y="114594"/>
                  </a:cubicBezTo>
                  <a:cubicBezTo>
                    <a:pt x="1164848" y="104186"/>
                    <a:pt x="1175337" y="95748"/>
                    <a:pt x="1188277" y="95748"/>
                  </a:cubicBezTo>
                  <a:close/>
                  <a:moveTo>
                    <a:pt x="168880" y="95748"/>
                  </a:moveTo>
                  <a:cubicBezTo>
                    <a:pt x="181819" y="95748"/>
                    <a:pt x="192308" y="104186"/>
                    <a:pt x="192308" y="114594"/>
                  </a:cubicBezTo>
                  <a:cubicBezTo>
                    <a:pt x="192308" y="125003"/>
                    <a:pt x="181819" y="133441"/>
                    <a:pt x="168880" y="133441"/>
                  </a:cubicBezTo>
                  <a:cubicBezTo>
                    <a:pt x="155941" y="133441"/>
                    <a:pt x="145451" y="125003"/>
                    <a:pt x="145451" y="114594"/>
                  </a:cubicBezTo>
                  <a:cubicBezTo>
                    <a:pt x="145451" y="104186"/>
                    <a:pt x="155941" y="95748"/>
                    <a:pt x="168880" y="95748"/>
                  </a:cubicBezTo>
                  <a:close/>
                  <a:moveTo>
                    <a:pt x="1284919" y="62765"/>
                  </a:moveTo>
                  <a:cubicBezTo>
                    <a:pt x="1297858" y="62765"/>
                    <a:pt x="1308347" y="71203"/>
                    <a:pt x="1308347" y="81612"/>
                  </a:cubicBezTo>
                  <a:cubicBezTo>
                    <a:pt x="1308347" y="92021"/>
                    <a:pt x="1297858" y="100459"/>
                    <a:pt x="1284919" y="100459"/>
                  </a:cubicBezTo>
                  <a:cubicBezTo>
                    <a:pt x="1271980" y="100459"/>
                    <a:pt x="1261490" y="92021"/>
                    <a:pt x="1261490" y="81612"/>
                  </a:cubicBezTo>
                  <a:cubicBezTo>
                    <a:pt x="1261490" y="71203"/>
                    <a:pt x="1271980" y="62765"/>
                    <a:pt x="1284919" y="62765"/>
                  </a:cubicBezTo>
                  <a:close/>
                  <a:moveTo>
                    <a:pt x="72238" y="62765"/>
                  </a:moveTo>
                  <a:cubicBezTo>
                    <a:pt x="85177" y="62765"/>
                    <a:pt x="95666" y="71203"/>
                    <a:pt x="95666" y="81612"/>
                  </a:cubicBezTo>
                  <a:cubicBezTo>
                    <a:pt x="95666" y="92021"/>
                    <a:pt x="85177" y="100459"/>
                    <a:pt x="72238" y="100459"/>
                  </a:cubicBezTo>
                  <a:cubicBezTo>
                    <a:pt x="59298" y="100459"/>
                    <a:pt x="48809" y="92021"/>
                    <a:pt x="48809" y="81612"/>
                  </a:cubicBezTo>
                  <a:cubicBezTo>
                    <a:pt x="48809" y="71203"/>
                    <a:pt x="59298" y="62765"/>
                    <a:pt x="72238" y="62765"/>
                  </a:cubicBezTo>
                  <a:close/>
                  <a:moveTo>
                    <a:pt x="604782" y="0"/>
                  </a:moveTo>
                  <a:lnTo>
                    <a:pt x="639754" y="21413"/>
                  </a:lnTo>
                  <a:cubicBezTo>
                    <a:pt x="602267" y="61033"/>
                    <a:pt x="591874" y="113103"/>
                    <a:pt x="612056" y="160172"/>
                  </a:cubicBezTo>
                  <a:cubicBezTo>
                    <a:pt x="622148" y="183707"/>
                    <a:pt x="639216" y="204434"/>
                    <a:pt x="661246" y="220854"/>
                  </a:cubicBezTo>
                  <a:lnTo>
                    <a:pt x="678578" y="230921"/>
                  </a:lnTo>
                  <a:lnTo>
                    <a:pt x="695910" y="220854"/>
                  </a:lnTo>
                  <a:cubicBezTo>
                    <a:pt x="717941" y="204434"/>
                    <a:pt x="735009" y="183707"/>
                    <a:pt x="745100" y="160172"/>
                  </a:cubicBezTo>
                  <a:cubicBezTo>
                    <a:pt x="765283" y="113103"/>
                    <a:pt x="754889" y="61033"/>
                    <a:pt x="717402" y="21413"/>
                  </a:cubicBezTo>
                  <a:lnTo>
                    <a:pt x="752375" y="0"/>
                  </a:lnTo>
                  <a:cubicBezTo>
                    <a:pt x="798762" y="49026"/>
                    <a:pt x="811623" y="113457"/>
                    <a:pt x="786648" y="171701"/>
                  </a:cubicBezTo>
                  <a:cubicBezTo>
                    <a:pt x="780405" y="186262"/>
                    <a:pt x="772003" y="199955"/>
                    <a:pt x="761754" y="212547"/>
                  </a:cubicBezTo>
                  <a:lnTo>
                    <a:pt x="750678" y="223090"/>
                  </a:lnTo>
                  <a:lnTo>
                    <a:pt x="763419" y="215866"/>
                  </a:lnTo>
                  <a:cubicBezTo>
                    <a:pt x="773369" y="209021"/>
                    <a:pt x="782382" y="201497"/>
                    <a:pt x="790296" y="193370"/>
                  </a:cubicBezTo>
                  <a:cubicBezTo>
                    <a:pt x="829158" y="153463"/>
                    <a:pt x="837296" y="103408"/>
                    <a:pt x="812179" y="58769"/>
                  </a:cubicBezTo>
                  <a:lnTo>
                    <a:pt x="854226" y="48006"/>
                  </a:lnTo>
                  <a:cubicBezTo>
                    <a:pt x="882728" y="101953"/>
                    <a:pt x="873434" y="162068"/>
                    <a:pt x="829095" y="210559"/>
                  </a:cubicBezTo>
                  <a:lnTo>
                    <a:pt x="813350" y="224538"/>
                  </a:lnTo>
                  <a:lnTo>
                    <a:pt x="851219" y="205710"/>
                  </a:lnTo>
                  <a:cubicBezTo>
                    <a:pt x="897501" y="178166"/>
                    <a:pt x="923557" y="142621"/>
                    <a:pt x="919928" y="104704"/>
                  </a:cubicBezTo>
                  <a:lnTo>
                    <a:pt x="963887" y="103714"/>
                  </a:lnTo>
                  <a:cubicBezTo>
                    <a:pt x="968147" y="155867"/>
                    <a:pt x="930494" y="204378"/>
                    <a:pt x="865731" y="239623"/>
                  </a:cubicBezTo>
                  <a:lnTo>
                    <a:pt x="832095" y="255650"/>
                  </a:lnTo>
                  <a:lnTo>
                    <a:pt x="843788" y="253098"/>
                  </a:lnTo>
                  <a:cubicBezTo>
                    <a:pt x="922126" y="233196"/>
                    <a:pt x="983165" y="203114"/>
                    <a:pt x="1014834" y="166907"/>
                  </a:cubicBezTo>
                  <a:lnTo>
                    <a:pt x="1036344" y="169908"/>
                  </a:lnTo>
                  <a:cubicBezTo>
                    <a:pt x="1010681" y="202104"/>
                    <a:pt x="964906" y="230045"/>
                    <a:pt x="905561" y="251380"/>
                  </a:cubicBezTo>
                  <a:lnTo>
                    <a:pt x="863412" y="264599"/>
                  </a:lnTo>
                  <a:lnTo>
                    <a:pt x="866695" y="264217"/>
                  </a:lnTo>
                  <a:cubicBezTo>
                    <a:pt x="1024071" y="241897"/>
                    <a:pt x="1140961" y="196736"/>
                    <a:pt x="1173236" y="141761"/>
                  </a:cubicBezTo>
                  <a:lnTo>
                    <a:pt x="1194502" y="142972"/>
                  </a:lnTo>
                  <a:cubicBezTo>
                    <a:pt x="1168558" y="192481"/>
                    <a:pt x="1083623" y="234955"/>
                    <a:pt x="964562" y="262491"/>
                  </a:cubicBezTo>
                  <a:lnTo>
                    <a:pt x="957111" y="263942"/>
                  </a:lnTo>
                  <a:lnTo>
                    <a:pt x="995222" y="258818"/>
                  </a:lnTo>
                  <a:cubicBezTo>
                    <a:pt x="1167157" y="229582"/>
                    <a:pt x="1280049" y="172283"/>
                    <a:pt x="1275604" y="108001"/>
                  </a:cubicBezTo>
                  <a:lnTo>
                    <a:pt x="1296257" y="107863"/>
                  </a:lnTo>
                  <a:cubicBezTo>
                    <a:pt x="1299868" y="166361"/>
                    <a:pt x="1219940" y="219607"/>
                    <a:pt x="1090768" y="254392"/>
                  </a:cubicBezTo>
                  <a:lnTo>
                    <a:pt x="1071178" y="258763"/>
                  </a:lnTo>
                  <a:lnTo>
                    <a:pt x="1137010" y="247504"/>
                  </a:lnTo>
                  <a:cubicBezTo>
                    <a:pt x="1208778" y="231353"/>
                    <a:pt x="1267764" y="209695"/>
                    <a:pt x="1307220" y="184050"/>
                  </a:cubicBezTo>
                  <a:lnTo>
                    <a:pt x="1330971" y="187593"/>
                  </a:lnTo>
                  <a:cubicBezTo>
                    <a:pt x="1251595" y="245394"/>
                    <a:pt x="1087581" y="285673"/>
                    <a:pt x="896822" y="294213"/>
                  </a:cubicBezTo>
                  <a:lnTo>
                    <a:pt x="678578" y="293243"/>
                  </a:lnTo>
                  <a:lnTo>
                    <a:pt x="460335" y="294213"/>
                  </a:lnTo>
                  <a:cubicBezTo>
                    <a:pt x="269576" y="285673"/>
                    <a:pt x="105561" y="245394"/>
                    <a:pt x="26185" y="187593"/>
                  </a:cubicBezTo>
                  <a:lnTo>
                    <a:pt x="49936" y="184050"/>
                  </a:lnTo>
                  <a:cubicBezTo>
                    <a:pt x="89392" y="209695"/>
                    <a:pt x="148378" y="231353"/>
                    <a:pt x="220147" y="247504"/>
                  </a:cubicBezTo>
                  <a:lnTo>
                    <a:pt x="285978" y="258763"/>
                  </a:lnTo>
                  <a:lnTo>
                    <a:pt x="266388" y="254392"/>
                  </a:lnTo>
                  <a:cubicBezTo>
                    <a:pt x="137216" y="219607"/>
                    <a:pt x="57289" y="166361"/>
                    <a:pt x="60899" y="107863"/>
                  </a:cubicBezTo>
                  <a:lnTo>
                    <a:pt x="81553" y="108001"/>
                  </a:lnTo>
                  <a:cubicBezTo>
                    <a:pt x="77108" y="172283"/>
                    <a:pt x="189999" y="229582"/>
                    <a:pt x="361934" y="258818"/>
                  </a:cubicBezTo>
                  <a:lnTo>
                    <a:pt x="400045" y="263942"/>
                  </a:lnTo>
                  <a:lnTo>
                    <a:pt x="392594" y="262491"/>
                  </a:lnTo>
                  <a:cubicBezTo>
                    <a:pt x="273533" y="234955"/>
                    <a:pt x="188599" y="192481"/>
                    <a:pt x="162654" y="142972"/>
                  </a:cubicBezTo>
                  <a:lnTo>
                    <a:pt x="183920" y="141761"/>
                  </a:lnTo>
                  <a:cubicBezTo>
                    <a:pt x="216196" y="196736"/>
                    <a:pt x="333085" y="241897"/>
                    <a:pt x="490461" y="264217"/>
                  </a:cubicBezTo>
                  <a:lnTo>
                    <a:pt x="493745" y="264599"/>
                  </a:lnTo>
                  <a:lnTo>
                    <a:pt x="451596" y="251380"/>
                  </a:lnTo>
                  <a:cubicBezTo>
                    <a:pt x="392251" y="230045"/>
                    <a:pt x="346475" y="202104"/>
                    <a:pt x="320813" y="169908"/>
                  </a:cubicBezTo>
                  <a:lnTo>
                    <a:pt x="342322" y="166907"/>
                  </a:lnTo>
                  <a:cubicBezTo>
                    <a:pt x="373991" y="203114"/>
                    <a:pt x="435030" y="233196"/>
                    <a:pt x="513368" y="253098"/>
                  </a:cubicBezTo>
                  <a:lnTo>
                    <a:pt x="525062" y="255650"/>
                  </a:lnTo>
                  <a:lnTo>
                    <a:pt x="491426" y="239623"/>
                  </a:lnTo>
                  <a:cubicBezTo>
                    <a:pt x="426662" y="204378"/>
                    <a:pt x="389010" y="155867"/>
                    <a:pt x="393269" y="103714"/>
                  </a:cubicBezTo>
                  <a:lnTo>
                    <a:pt x="437228" y="104704"/>
                  </a:lnTo>
                  <a:cubicBezTo>
                    <a:pt x="433600" y="142621"/>
                    <a:pt x="459655" y="178166"/>
                    <a:pt x="505938" y="205710"/>
                  </a:cubicBezTo>
                  <a:lnTo>
                    <a:pt x="543806" y="224538"/>
                  </a:lnTo>
                  <a:lnTo>
                    <a:pt x="528062" y="210559"/>
                  </a:lnTo>
                  <a:cubicBezTo>
                    <a:pt x="483722" y="162068"/>
                    <a:pt x="474428" y="101953"/>
                    <a:pt x="502930" y="48006"/>
                  </a:cubicBezTo>
                  <a:lnTo>
                    <a:pt x="544977" y="58769"/>
                  </a:lnTo>
                  <a:cubicBezTo>
                    <a:pt x="519860" y="103408"/>
                    <a:pt x="527998" y="153463"/>
                    <a:pt x="566860" y="193370"/>
                  </a:cubicBezTo>
                  <a:cubicBezTo>
                    <a:pt x="574774" y="201497"/>
                    <a:pt x="583788" y="209021"/>
                    <a:pt x="593737" y="215866"/>
                  </a:cubicBezTo>
                  <a:lnTo>
                    <a:pt x="606478" y="223090"/>
                  </a:lnTo>
                  <a:lnTo>
                    <a:pt x="595402" y="212547"/>
                  </a:lnTo>
                  <a:cubicBezTo>
                    <a:pt x="585153" y="199955"/>
                    <a:pt x="576751" y="186262"/>
                    <a:pt x="570508" y="171701"/>
                  </a:cubicBezTo>
                  <a:cubicBezTo>
                    <a:pt x="545534" y="113457"/>
                    <a:pt x="558395" y="49026"/>
                    <a:pt x="604782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2" name="台形 711"/>
            <p:cNvSpPr/>
            <p:nvPr/>
          </p:nvSpPr>
          <p:spPr>
            <a:xfrm rot="10800000">
              <a:off x="3004842" y="3255264"/>
              <a:ext cx="896598" cy="262392"/>
            </a:xfrm>
            <a:custGeom>
              <a:avLst/>
              <a:gdLst/>
              <a:ahLst/>
              <a:cxnLst/>
              <a:rect l="l" t="t" r="r" b="b"/>
              <a:pathLst>
                <a:path w="896598" h="262392">
                  <a:moveTo>
                    <a:pt x="477320" y="132069"/>
                  </a:moveTo>
                  <a:lnTo>
                    <a:pt x="419278" y="132069"/>
                  </a:lnTo>
                  <a:lnTo>
                    <a:pt x="433789" y="0"/>
                  </a:lnTo>
                  <a:lnTo>
                    <a:pt x="462810" y="0"/>
                  </a:lnTo>
                  <a:close/>
                  <a:moveTo>
                    <a:pt x="15478" y="201916"/>
                  </a:moveTo>
                  <a:cubicBezTo>
                    <a:pt x="6930" y="201916"/>
                    <a:pt x="0" y="198304"/>
                    <a:pt x="0" y="193849"/>
                  </a:cubicBezTo>
                  <a:cubicBezTo>
                    <a:pt x="0" y="189394"/>
                    <a:pt x="6930" y="185782"/>
                    <a:pt x="15478" y="185782"/>
                  </a:cubicBezTo>
                  <a:cubicBezTo>
                    <a:pt x="24026" y="185782"/>
                    <a:pt x="30956" y="189394"/>
                    <a:pt x="30956" y="193849"/>
                  </a:cubicBezTo>
                  <a:cubicBezTo>
                    <a:pt x="30956" y="198304"/>
                    <a:pt x="24026" y="201916"/>
                    <a:pt x="15478" y="201916"/>
                  </a:cubicBezTo>
                  <a:close/>
                  <a:moveTo>
                    <a:pt x="881120" y="201916"/>
                  </a:moveTo>
                  <a:cubicBezTo>
                    <a:pt x="872572" y="201916"/>
                    <a:pt x="865642" y="198304"/>
                    <a:pt x="865642" y="193849"/>
                  </a:cubicBezTo>
                  <a:cubicBezTo>
                    <a:pt x="865642" y="189394"/>
                    <a:pt x="872572" y="185782"/>
                    <a:pt x="881120" y="185782"/>
                  </a:cubicBezTo>
                  <a:cubicBezTo>
                    <a:pt x="889668" y="185782"/>
                    <a:pt x="896598" y="189394"/>
                    <a:pt x="896598" y="193849"/>
                  </a:cubicBezTo>
                  <a:cubicBezTo>
                    <a:pt x="896598" y="198304"/>
                    <a:pt x="889668" y="201916"/>
                    <a:pt x="881120" y="201916"/>
                  </a:cubicBezTo>
                  <a:close/>
                  <a:moveTo>
                    <a:pt x="111569" y="221410"/>
                  </a:moveTo>
                  <a:cubicBezTo>
                    <a:pt x="103021" y="221410"/>
                    <a:pt x="96092" y="217799"/>
                    <a:pt x="96092" y="213344"/>
                  </a:cubicBezTo>
                  <a:cubicBezTo>
                    <a:pt x="96092" y="208888"/>
                    <a:pt x="103021" y="205277"/>
                    <a:pt x="111569" y="205277"/>
                  </a:cubicBezTo>
                  <a:cubicBezTo>
                    <a:pt x="120118" y="205277"/>
                    <a:pt x="127047" y="208888"/>
                    <a:pt x="127047" y="213344"/>
                  </a:cubicBezTo>
                  <a:cubicBezTo>
                    <a:pt x="127047" y="217799"/>
                    <a:pt x="120118" y="221410"/>
                    <a:pt x="111569" y="221410"/>
                  </a:cubicBezTo>
                  <a:close/>
                  <a:moveTo>
                    <a:pt x="785029" y="221410"/>
                  </a:moveTo>
                  <a:cubicBezTo>
                    <a:pt x="776480" y="221410"/>
                    <a:pt x="769551" y="217799"/>
                    <a:pt x="769551" y="213344"/>
                  </a:cubicBezTo>
                  <a:cubicBezTo>
                    <a:pt x="769551" y="208888"/>
                    <a:pt x="776480" y="205277"/>
                    <a:pt x="785029" y="205277"/>
                  </a:cubicBezTo>
                  <a:cubicBezTo>
                    <a:pt x="793577" y="205277"/>
                    <a:pt x="800507" y="208888"/>
                    <a:pt x="800507" y="213344"/>
                  </a:cubicBezTo>
                  <a:cubicBezTo>
                    <a:pt x="800507" y="217799"/>
                    <a:pt x="793577" y="221410"/>
                    <a:pt x="785029" y="221410"/>
                  </a:cubicBezTo>
                  <a:close/>
                  <a:moveTo>
                    <a:pt x="47723" y="235527"/>
                  </a:moveTo>
                  <a:cubicBezTo>
                    <a:pt x="39175" y="235527"/>
                    <a:pt x="32245" y="231916"/>
                    <a:pt x="32245" y="227461"/>
                  </a:cubicBezTo>
                  <a:cubicBezTo>
                    <a:pt x="32245" y="223005"/>
                    <a:pt x="39175" y="219394"/>
                    <a:pt x="47723" y="219394"/>
                  </a:cubicBezTo>
                  <a:cubicBezTo>
                    <a:pt x="56271" y="219394"/>
                    <a:pt x="63201" y="223005"/>
                    <a:pt x="63201" y="227461"/>
                  </a:cubicBezTo>
                  <a:cubicBezTo>
                    <a:pt x="63201" y="231916"/>
                    <a:pt x="56271" y="235527"/>
                    <a:pt x="47723" y="235527"/>
                  </a:cubicBezTo>
                  <a:close/>
                  <a:moveTo>
                    <a:pt x="848875" y="235527"/>
                  </a:moveTo>
                  <a:cubicBezTo>
                    <a:pt x="840327" y="235527"/>
                    <a:pt x="833397" y="231916"/>
                    <a:pt x="833397" y="227461"/>
                  </a:cubicBezTo>
                  <a:cubicBezTo>
                    <a:pt x="833397" y="223005"/>
                    <a:pt x="840327" y="219394"/>
                    <a:pt x="848875" y="219394"/>
                  </a:cubicBezTo>
                  <a:cubicBezTo>
                    <a:pt x="857423" y="219394"/>
                    <a:pt x="864353" y="223005"/>
                    <a:pt x="864353" y="227461"/>
                  </a:cubicBezTo>
                  <a:cubicBezTo>
                    <a:pt x="864353" y="231916"/>
                    <a:pt x="857423" y="235527"/>
                    <a:pt x="848875" y="235527"/>
                  </a:cubicBezTo>
                  <a:close/>
                  <a:moveTo>
                    <a:pt x="497053" y="262392"/>
                  </a:moveTo>
                  <a:lnTo>
                    <a:pt x="473948" y="253227"/>
                  </a:lnTo>
                  <a:cubicBezTo>
                    <a:pt x="498714" y="236269"/>
                    <a:pt x="505580" y="213982"/>
                    <a:pt x="492246" y="193835"/>
                  </a:cubicBezTo>
                  <a:cubicBezTo>
                    <a:pt x="485579" y="183762"/>
                    <a:pt x="474304" y="174890"/>
                    <a:pt x="459750" y="167862"/>
                  </a:cubicBezTo>
                  <a:lnTo>
                    <a:pt x="448299" y="163553"/>
                  </a:lnTo>
                  <a:lnTo>
                    <a:pt x="436849" y="167862"/>
                  </a:lnTo>
                  <a:cubicBezTo>
                    <a:pt x="422295" y="174890"/>
                    <a:pt x="411018" y="183762"/>
                    <a:pt x="404352" y="193835"/>
                  </a:cubicBezTo>
                  <a:cubicBezTo>
                    <a:pt x="391018" y="213982"/>
                    <a:pt x="397885" y="236269"/>
                    <a:pt x="422650" y="253227"/>
                  </a:cubicBezTo>
                  <a:lnTo>
                    <a:pt x="399546" y="262392"/>
                  </a:lnTo>
                  <a:cubicBezTo>
                    <a:pt x="368900" y="241408"/>
                    <a:pt x="360404" y="213830"/>
                    <a:pt x="376903" y="188901"/>
                  </a:cubicBezTo>
                  <a:cubicBezTo>
                    <a:pt x="381028" y="182668"/>
                    <a:pt x="386578" y="176807"/>
                    <a:pt x="393349" y="171418"/>
                  </a:cubicBezTo>
                  <a:lnTo>
                    <a:pt x="400666" y="166905"/>
                  </a:lnTo>
                  <a:lnTo>
                    <a:pt x="392249" y="169997"/>
                  </a:lnTo>
                  <a:cubicBezTo>
                    <a:pt x="385676" y="172927"/>
                    <a:pt x="379721" y="176148"/>
                    <a:pt x="374493" y="179626"/>
                  </a:cubicBezTo>
                  <a:cubicBezTo>
                    <a:pt x="348819" y="196707"/>
                    <a:pt x="343443" y="218132"/>
                    <a:pt x="360036" y="237238"/>
                  </a:cubicBezTo>
                  <a:lnTo>
                    <a:pt x="332258" y="241845"/>
                  </a:lnTo>
                  <a:cubicBezTo>
                    <a:pt x="313428" y="218754"/>
                    <a:pt x="319568" y="193024"/>
                    <a:pt x="348861" y="172269"/>
                  </a:cubicBezTo>
                  <a:lnTo>
                    <a:pt x="359262" y="166286"/>
                  </a:lnTo>
                  <a:lnTo>
                    <a:pt x="334245" y="174344"/>
                  </a:lnTo>
                  <a:cubicBezTo>
                    <a:pt x="303669" y="186134"/>
                    <a:pt x="286455" y="201347"/>
                    <a:pt x="288852" y="217577"/>
                  </a:cubicBezTo>
                  <a:lnTo>
                    <a:pt x="259811" y="218000"/>
                  </a:lnTo>
                  <a:cubicBezTo>
                    <a:pt x="256997" y="195678"/>
                    <a:pt x="281872" y="174914"/>
                    <a:pt x="324658" y="159829"/>
                  </a:cubicBezTo>
                  <a:lnTo>
                    <a:pt x="346879" y="152969"/>
                  </a:lnTo>
                  <a:lnTo>
                    <a:pt x="339154" y="154061"/>
                  </a:lnTo>
                  <a:cubicBezTo>
                    <a:pt x="287400" y="162580"/>
                    <a:pt x="247075" y="175455"/>
                    <a:pt x="226153" y="190953"/>
                  </a:cubicBezTo>
                  <a:lnTo>
                    <a:pt x="211943" y="189668"/>
                  </a:lnTo>
                  <a:cubicBezTo>
                    <a:pt x="228897" y="175888"/>
                    <a:pt x="259138" y="163928"/>
                    <a:pt x="298344" y="154797"/>
                  </a:cubicBezTo>
                  <a:lnTo>
                    <a:pt x="326190" y="149139"/>
                  </a:lnTo>
                  <a:lnTo>
                    <a:pt x="324020" y="149302"/>
                  </a:lnTo>
                  <a:cubicBezTo>
                    <a:pt x="220051" y="158855"/>
                    <a:pt x="142828" y="178185"/>
                    <a:pt x="121506" y="201715"/>
                  </a:cubicBezTo>
                  <a:lnTo>
                    <a:pt x="107456" y="201197"/>
                  </a:lnTo>
                  <a:cubicBezTo>
                    <a:pt x="124596" y="180007"/>
                    <a:pt x="180708" y="161827"/>
                    <a:pt x="259365" y="150041"/>
                  </a:cubicBezTo>
                  <a:lnTo>
                    <a:pt x="264287" y="149420"/>
                  </a:lnTo>
                  <a:lnTo>
                    <a:pt x="239110" y="151613"/>
                  </a:lnTo>
                  <a:cubicBezTo>
                    <a:pt x="125522" y="164126"/>
                    <a:pt x="50941" y="188652"/>
                    <a:pt x="53877" y="216166"/>
                  </a:cubicBezTo>
                  <a:lnTo>
                    <a:pt x="40233" y="216225"/>
                  </a:lnTo>
                  <a:cubicBezTo>
                    <a:pt x="37847" y="191186"/>
                    <a:pt x="90651" y="168396"/>
                    <a:pt x="175988" y="153507"/>
                  </a:cubicBezTo>
                  <a:lnTo>
                    <a:pt x="188930" y="151637"/>
                  </a:lnTo>
                  <a:lnTo>
                    <a:pt x="145439" y="156456"/>
                  </a:lnTo>
                  <a:cubicBezTo>
                    <a:pt x="98025" y="163369"/>
                    <a:pt x="59056" y="172638"/>
                    <a:pt x="32990" y="183615"/>
                  </a:cubicBezTo>
                  <a:lnTo>
                    <a:pt x="17299" y="182099"/>
                  </a:lnTo>
                  <a:cubicBezTo>
                    <a:pt x="69738" y="157359"/>
                    <a:pt x="178094" y="140118"/>
                    <a:pt x="304117" y="136463"/>
                  </a:cubicBezTo>
                  <a:lnTo>
                    <a:pt x="448299" y="136878"/>
                  </a:lnTo>
                  <a:lnTo>
                    <a:pt x="592481" y="136463"/>
                  </a:lnTo>
                  <a:cubicBezTo>
                    <a:pt x="718504" y="140118"/>
                    <a:pt x="826860" y="157359"/>
                    <a:pt x="879299" y="182099"/>
                  </a:cubicBezTo>
                  <a:lnTo>
                    <a:pt x="863608" y="183615"/>
                  </a:lnTo>
                  <a:cubicBezTo>
                    <a:pt x="837542" y="172638"/>
                    <a:pt x="798573" y="163369"/>
                    <a:pt x="751159" y="156456"/>
                  </a:cubicBezTo>
                  <a:lnTo>
                    <a:pt x="707668" y="151637"/>
                  </a:lnTo>
                  <a:lnTo>
                    <a:pt x="720610" y="153507"/>
                  </a:lnTo>
                  <a:cubicBezTo>
                    <a:pt x="805947" y="168396"/>
                    <a:pt x="858751" y="191186"/>
                    <a:pt x="856365" y="216225"/>
                  </a:cubicBezTo>
                  <a:lnTo>
                    <a:pt x="842721" y="216166"/>
                  </a:lnTo>
                  <a:cubicBezTo>
                    <a:pt x="845657" y="188652"/>
                    <a:pt x="771076" y="164126"/>
                    <a:pt x="657488" y="151613"/>
                  </a:cubicBezTo>
                  <a:lnTo>
                    <a:pt x="632311" y="149420"/>
                  </a:lnTo>
                  <a:lnTo>
                    <a:pt x="637233" y="150041"/>
                  </a:lnTo>
                  <a:cubicBezTo>
                    <a:pt x="715890" y="161827"/>
                    <a:pt x="772002" y="180007"/>
                    <a:pt x="789142" y="201197"/>
                  </a:cubicBezTo>
                  <a:lnTo>
                    <a:pt x="775092" y="201715"/>
                  </a:lnTo>
                  <a:cubicBezTo>
                    <a:pt x="753770" y="178185"/>
                    <a:pt x="676547" y="158855"/>
                    <a:pt x="572578" y="149302"/>
                  </a:cubicBezTo>
                  <a:lnTo>
                    <a:pt x="570408" y="149139"/>
                  </a:lnTo>
                  <a:lnTo>
                    <a:pt x="598254" y="154797"/>
                  </a:lnTo>
                  <a:cubicBezTo>
                    <a:pt x="637460" y="163928"/>
                    <a:pt x="667701" y="175888"/>
                    <a:pt x="684655" y="189668"/>
                  </a:cubicBezTo>
                  <a:lnTo>
                    <a:pt x="670445" y="190953"/>
                  </a:lnTo>
                  <a:cubicBezTo>
                    <a:pt x="649523" y="175455"/>
                    <a:pt x="609198" y="162580"/>
                    <a:pt x="557444" y="154061"/>
                  </a:cubicBezTo>
                  <a:lnTo>
                    <a:pt x="549719" y="152969"/>
                  </a:lnTo>
                  <a:lnTo>
                    <a:pt x="571940" y="159829"/>
                  </a:lnTo>
                  <a:cubicBezTo>
                    <a:pt x="614726" y="174914"/>
                    <a:pt x="639601" y="195678"/>
                    <a:pt x="636787" y="218000"/>
                  </a:cubicBezTo>
                  <a:lnTo>
                    <a:pt x="607746" y="217577"/>
                  </a:lnTo>
                  <a:cubicBezTo>
                    <a:pt x="610143" y="201347"/>
                    <a:pt x="592929" y="186134"/>
                    <a:pt x="562353" y="174344"/>
                  </a:cubicBezTo>
                  <a:lnTo>
                    <a:pt x="537336" y="166286"/>
                  </a:lnTo>
                  <a:lnTo>
                    <a:pt x="547737" y="172269"/>
                  </a:lnTo>
                  <a:cubicBezTo>
                    <a:pt x="577030" y="193024"/>
                    <a:pt x="583170" y="218754"/>
                    <a:pt x="564340" y="241845"/>
                  </a:cubicBezTo>
                  <a:lnTo>
                    <a:pt x="536562" y="237238"/>
                  </a:lnTo>
                  <a:cubicBezTo>
                    <a:pt x="553155" y="218132"/>
                    <a:pt x="547779" y="196707"/>
                    <a:pt x="522105" y="179626"/>
                  </a:cubicBezTo>
                  <a:cubicBezTo>
                    <a:pt x="516877" y="176148"/>
                    <a:pt x="510922" y="172927"/>
                    <a:pt x="504349" y="169997"/>
                  </a:cubicBezTo>
                  <a:lnTo>
                    <a:pt x="495932" y="166905"/>
                  </a:lnTo>
                  <a:lnTo>
                    <a:pt x="503249" y="171418"/>
                  </a:lnTo>
                  <a:cubicBezTo>
                    <a:pt x="510020" y="176807"/>
                    <a:pt x="515570" y="182668"/>
                    <a:pt x="519695" y="188901"/>
                  </a:cubicBezTo>
                  <a:cubicBezTo>
                    <a:pt x="536194" y="213830"/>
                    <a:pt x="527698" y="241408"/>
                    <a:pt x="497053" y="262392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  <a:alpha val="70000"/>
                  </a:schemeClr>
                </a:gs>
                <a:gs pos="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5" name="台形 714"/>
            <p:cNvSpPr/>
            <p:nvPr/>
          </p:nvSpPr>
          <p:spPr>
            <a:xfrm rot="10800000">
              <a:off x="2462298" y="3173665"/>
              <a:ext cx="750294" cy="189240"/>
            </a:xfrm>
            <a:custGeom>
              <a:avLst/>
              <a:gdLst/>
              <a:ahLst/>
              <a:cxnLst/>
              <a:rect l="l" t="t" r="r" b="b"/>
              <a:pathLst>
                <a:path w="750294" h="189240">
                  <a:moveTo>
                    <a:pt x="399432" y="95250"/>
                  </a:moveTo>
                  <a:lnTo>
                    <a:pt x="350861" y="95250"/>
                  </a:lnTo>
                  <a:lnTo>
                    <a:pt x="363004" y="0"/>
                  </a:lnTo>
                  <a:lnTo>
                    <a:pt x="387289" y="0"/>
                  </a:lnTo>
                  <a:close/>
                  <a:moveTo>
                    <a:pt x="12952" y="145624"/>
                  </a:moveTo>
                  <a:cubicBezTo>
                    <a:pt x="5799" y="145624"/>
                    <a:pt x="0" y="143019"/>
                    <a:pt x="0" y="139806"/>
                  </a:cubicBezTo>
                  <a:cubicBezTo>
                    <a:pt x="0" y="136593"/>
                    <a:pt x="5799" y="133988"/>
                    <a:pt x="12952" y="133988"/>
                  </a:cubicBezTo>
                  <a:cubicBezTo>
                    <a:pt x="20105" y="133988"/>
                    <a:pt x="25904" y="136593"/>
                    <a:pt x="25904" y="139806"/>
                  </a:cubicBezTo>
                  <a:cubicBezTo>
                    <a:pt x="25904" y="143019"/>
                    <a:pt x="20105" y="145624"/>
                    <a:pt x="12952" y="145624"/>
                  </a:cubicBezTo>
                  <a:close/>
                  <a:moveTo>
                    <a:pt x="737342" y="145624"/>
                  </a:moveTo>
                  <a:cubicBezTo>
                    <a:pt x="730189" y="145624"/>
                    <a:pt x="724390" y="143019"/>
                    <a:pt x="724390" y="139806"/>
                  </a:cubicBezTo>
                  <a:cubicBezTo>
                    <a:pt x="724390" y="136593"/>
                    <a:pt x="730189" y="133988"/>
                    <a:pt x="737342" y="133988"/>
                  </a:cubicBezTo>
                  <a:cubicBezTo>
                    <a:pt x="744495" y="133988"/>
                    <a:pt x="750294" y="136593"/>
                    <a:pt x="750294" y="139806"/>
                  </a:cubicBezTo>
                  <a:cubicBezTo>
                    <a:pt x="750294" y="143019"/>
                    <a:pt x="744495" y="145624"/>
                    <a:pt x="737342" y="145624"/>
                  </a:cubicBezTo>
                  <a:close/>
                  <a:moveTo>
                    <a:pt x="93364" y="159684"/>
                  </a:moveTo>
                  <a:cubicBezTo>
                    <a:pt x="86210" y="159684"/>
                    <a:pt x="80412" y="157079"/>
                    <a:pt x="80412" y="153866"/>
                  </a:cubicBezTo>
                  <a:cubicBezTo>
                    <a:pt x="80412" y="150653"/>
                    <a:pt x="86210" y="148048"/>
                    <a:pt x="93364" y="148048"/>
                  </a:cubicBezTo>
                  <a:cubicBezTo>
                    <a:pt x="100517" y="148048"/>
                    <a:pt x="106316" y="150653"/>
                    <a:pt x="106316" y="153866"/>
                  </a:cubicBezTo>
                  <a:cubicBezTo>
                    <a:pt x="106316" y="157079"/>
                    <a:pt x="100517" y="159684"/>
                    <a:pt x="93364" y="159684"/>
                  </a:cubicBezTo>
                  <a:close/>
                  <a:moveTo>
                    <a:pt x="656930" y="159684"/>
                  </a:moveTo>
                  <a:cubicBezTo>
                    <a:pt x="649777" y="159684"/>
                    <a:pt x="643978" y="157079"/>
                    <a:pt x="643978" y="153866"/>
                  </a:cubicBezTo>
                  <a:cubicBezTo>
                    <a:pt x="643978" y="150653"/>
                    <a:pt x="649777" y="148048"/>
                    <a:pt x="656930" y="148048"/>
                  </a:cubicBezTo>
                  <a:cubicBezTo>
                    <a:pt x="664083" y="148048"/>
                    <a:pt x="669882" y="150653"/>
                    <a:pt x="669882" y="153866"/>
                  </a:cubicBezTo>
                  <a:cubicBezTo>
                    <a:pt x="669882" y="157079"/>
                    <a:pt x="664083" y="159684"/>
                    <a:pt x="656930" y="159684"/>
                  </a:cubicBezTo>
                  <a:close/>
                  <a:moveTo>
                    <a:pt x="39936" y="169865"/>
                  </a:moveTo>
                  <a:cubicBezTo>
                    <a:pt x="32782" y="169865"/>
                    <a:pt x="26984" y="167260"/>
                    <a:pt x="26984" y="164047"/>
                  </a:cubicBezTo>
                  <a:cubicBezTo>
                    <a:pt x="26984" y="160834"/>
                    <a:pt x="32782" y="158229"/>
                    <a:pt x="39936" y="158229"/>
                  </a:cubicBezTo>
                  <a:cubicBezTo>
                    <a:pt x="47089" y="158229"/>
                    <a:pt x="52888" y="160834"/>
                    <a:pt x="52888" y="164047"/>
                  </a:cubicBezTo>
                  <a:cubicBezTo>
                    <a:pt x="52888" y="167260"/>
                    <a:pt x="47089" y="169865"/>
                    <a:pt x="39936" y="169865"/>
                  </a:cubicBezTo>
                  <a:close/>
                  <a:moveTo>
                    <a:pt x="710358" y="169865"/>
                  </a:moveTo>
                  <a:cubicBezTo>
                    <a:pt x="703205" y="169865"/>
                    <a:pt x="697406" y="167260"/>
                    <a:pt x="697406" y="164047"/>
                  </a:cubicBezTo>
                  <a:cubicBezTo>
                    <a:pt x="697406" y="160834"/>
                    <a:pt x="703205" y="158229"/>
                    <a:pt x="710358" y="158229"/>
                  </a:cubicBezTo>
                  <a:cubicBezTo>
                    <a:pt x="717512" y="158229"/>
                    <a:pt x="723310" y="160834"/>
                    <a:pt x="723310" y="164047"/>
                  </a:cubicBezTo>
                  <a:cubicBezTo>
                    <a:pt x="723310" y="167260"/>
                    <a:pt x="717512" y="169865"/>
                    <a:pt x="710358" y="169865"/>
                  </a:cubicBezTo>
                  <a:close/>
                  <a:moveTo>
                    <a:pt x="415945" y="189240"/>
                  </a:moveTo>
                  <a:lnTo>
                    <a:pt x="396611" y="182630"/>
                  </a:lnTo>
                  <a:cubicBezTo>
                    <a:pt x="417335" y="170400"/>
                    <a:pt x="423081" y="154326"/>
                    <a:pt x="411923" y="139796"/>
                  </a:cubicBezTo>
                  <a:cubicBezTo>
                    <a:pt x="406344" y="132531"/>
                    <a:pt x="396908" y="126133"/>
                    <a:pt x="384729" y="121065"/>
                  </a:cubicBezTo>
                  <a:lnTo>
                    <a:pt x="375147" y="117957"/>
                  </a:lnTo>
                  <a:lnTo>
                    <a:pt x="365565" y="121065"/>
                  </a:lnTo>
                  <a:cubicBezTo>
                    <a:pt x="353386" y="126133"/>
                    <a:pt x="343950" y="132531"/>
                    <a:pt x="338371" y="139796"/>
                  </a:cubicBezTo>
                  <a:cubicBezTo>
                    <a:pt x="327213" y="154326"/>
                    <a:pt x="332959" y="170400"/>
                    <a:pt x="353684" y="182630"/>
                  </a:cubicBezTo>
                  <a:lnTo>
                    <a:pt x="334349" y="189240"/>
                  </a:lnTo>
                  <a:cubicBezTo>
                    <a:pt x="308704" y="174106"/>
                    <a:pt x="301594" y="154217"/>
                    <a:pt x="315401" y="136237"/>
                  </a:cubicBezTo>
                  <a:cubicBezTo>
                    <a:pt x="318853" y="131743"/>
                    <a:pt x="323498" y="127516"/>
                    <a:pt x="329163" y="123629"/>
                  </a:cubicBezTo>
                  <a:lnTo>
                    <a:pt x="335287" y="120374"/>
                  </a:lnTo>
                  <a:lnTo>
                    <a:pt x="328243" y="122604"/>
                  </a:lnTo>
                  <a:cubicBezTo>
                    <a:pt x="322743" y="124717"/>
                    <a:pt x="317759" y="127040"/>
                    <a:pt x="313384" y="129549"/>
                  </a:cubicBezTo>
                  <a:cubicBezTo>
                    <a:pt x="291900" y="141867"/>
                    <a:pt x="287401" y="157319"/>
                    <a:pt x="301286" y="171099"/>
                  </a:cubicBezTo>
                  <a:lnTo>
                    <a:pt x="278041" y="174421"/>
                  </a:lnTo>
                  <a:cubicBezTo>
                    <a:pt x="262284" y="157768"/>
                    <a:pt x="267422" y="139211"/>
                    <a:pt x="291935" y="124242"/>
                  </a:cubicBezTo>
                  <a:lnTo>
                    <a:pt x="300639" y="119927"/>
                  </a:lnTo>
                  <a:lnTo>
                    <a:pt x="279704" y="125739"/>
                  </a:lnTo>
                  <a:cubicBezTo>
                    <a:pt x="254117" y="134242"/>
                    <a:pt x="239712" y="145214"/>
                    <a:pt x="241718" y="156919"/>
                  </a:cubicBezTo>
                  <a:lnTo>
                    <a:pt x="217416" y="157224"/>
                  </a:lnTo>
                  <a:cubicBezTo>
                    <a:pt x="215061" y="141125"/>
                    <a:pt x="235877" y="126151"/>
                    <a:pt x="271681" y="115271"/>
                  </a:cubicBezTo>
                  <a:lnTo>
                    <a:pt x="290276" y="110323"/>
                  </a:lnTo>
                  <a:lnTo>
                    <a:pt x="283812" y="111111"/>
                  </a:lnTo>
                  <a:cubicBezTo>
                    <a:pt x="240503" y="117255"/>
                    <a:pt x="206758" y="126541"/>
                    <a:pt x="189250" y="137718"/>
                  </a:cubicBezTo>
                  <a:lnTo>
                    <a:pt x="177359" y="136791"/>
                  </a:lnTo>
                  <a:cubicBezTo>
                    <a:pt x="191546" y="126852"/>
                    <a:pt x="216853" y="118227"/>
                    <a:pt x="249661" y="111641"/>
                  </a:cubicBezTo>
                  <a:lnTo>
                    <a:pt x="272963" y="107561"/>
                  </a:lnTo>
                  <a:lnTo>
                    <a:pt x="271148" y="107679"/>
                  </a:lnTo>
                  <a:cubicBezTo>
                    <a:pt x="184144" y="114569"/>
                    <a:pt x="119522" y="128509"/>
                    <a:pt x="101679" y="145480"/>
                  </a:cubicBezTo>
                  <a:lnTo>
                    <a:pt x="89922" y="145106"/>
                  </a:lnTo>
                  <a:cubicBezTo>
                    <a:pt x="104265" y="129823"/>
                    <a:pt x="151221" y="116711"/>
                    <a:pt x="217043" y="108212"/>
                  </a:cubicBezTo>
                  <a:lnTo>
                    <a:pt x="221162" y="107764"/>
                  </a:lnTo>
                  <a:lnTo>
                    <a:pt x="200093" y="109345"/>
                  </a:lnTo>
                  <a:cubicBezTo>
                    <a:pt x="105040" y="118370"/>
                    <a:pt x="42628" y="136058"/>
                    <a:pt x="45086" y="155901"/>
                  </a:cubicBezTo>
                  <a:lnTo>
                    <a:pt x="33667" y="155944"/>
                  </a:lnTo>
                  <a:cubicBezTo>
                    <a:pt x="31671" y="137886"/>
                    <a:pt x="75859" y="121449"/>
                    <a:pt x="147270" y="110712"/>
                  </a:cubicBezTo>
                  <a:lnTo>
                    <a:pt x="158101" y="109362"/>
                  </a:lnTo>
                  <a:lnTo>
                    <a:pt x="121706" y="112838"/>
                  </a:lnTo>
                  <a:cubicBezTo>
                    <a:pt x="82030" y="117824"/>
                    <a:pt x="49420" y="124509"/>
                    <a:pt x="27607" y="132425"/>
                  </a:cubicBezTo>
                  <a:lnTo>
                    <a:pt x="14476" y="131332"/>
                  </a:lnTo>
                  <a:cubicBezTo>
                    <a:pt x="58359" y="113489"/>
                    <a:pt x="149033" y="101055"/>
                    <a:pt x="254492" y="98419"/>
                  </a:cubicBezTo>
                  <a:lnTo>
                    <a:pt x="375147" y="98719"/>
                  </a:lnTo>
                  <a:lnTo>
                    <a:pt x="495802" y="98419"/>
                  </a:lnTo>
                  <a:cubicBezTo>
                    <a:pt x="601261" y="101055"/>
                    <a:pt x="691935" y="113489"/>
                    <a:pt x="735818" y="131332"/>
                  </a:cubicBezTo>
                  <a:lnTo>
                    <a:pt x="722687" y="132425"/>
                  </a:lnTo>
                  <a:cubicBezTo>
                    <a:pt x="700874" y="124509"/>
                    <a:pt x="668264" y="117824"/>
                    <a:pt x="628588" y="112838"/>
                  </a:cubicBezTo>
                  <a:lnTo>
                    <a:pt x="592193" y="109362"/>
                  </a:lnTo>
                  <a:lnTo>
                    <a:pt x="603024" y="110712"/>
                  </a:lnTo>
                  <a:cubicBezTo>
                    <a:pt x="674435" y="121449"/>
                    <a:pt x="718622" y="137886"/>
                    <a:pt x="716626" y="155944"/>
                  </a:cubicBezTo>
                  <a:lnTo>
                    <a:pt x="705208" y="155901"/>
                  </a:lnTo>
                  <a:cubicBezTo>
                    <a:pt x="707666" y="136058"/>
                    <a:pt x="645254" y="118370"/>
                    <a:pt x="550201" y="109345"/>
                  </a:cubicBezTo>
                  <a:lnTo>
                    <a:pt x="529132" y="107764"/>
                  </a:lnTo>
                  <a:lnTo>
                    <a:pt x="533251" y="108212"/>
                  </a:lnTo>
                  <a:cubicBezTo>
                    <a:pt x="599073" y="116711"/>
                    <a:pt x="646029" y="129823"/>
                    <a:pt x="660372" y="145106"/>
                  </a:cubicBezTo>
                  <a:lnTo>
                    <a:pt x="648615" y="145480"/>
                  </a:lnTo>
                  <a:cubicBezTo>
                    <a:pt x="630772" y="128509"/>
                    <a:pt x="566150" y="114569"/>
                    <a:pt x="479146" y="107679"/>
                  </a:cubicBezTo>
                  <a:lnTo>
                    <a:pt x="477331" y="107561"/>
                  </a:lnTo>
                  <a:lnTo>
                    <a:pt x="500633" y="111641"/>
                  </a:lnTo>
                  <a:cubicBezTo>
                    <a:pt x="533441" y="118227"/>
                    <a:pt x="558748" y="126852"/>
                    <a:pt x="572935" y="136791"/>
                  </a:cubicBezTo>
                  <a:lnTo>
                    <a:pt x="561044" y="137718"/>
                  </a:lnTo>
                  <a:cubicBezTo>
                    <a:pt x="543536" y="126541"/>
                    <a:pt x="509791" y="117255"/>
                    <a:pt x="466482" y="111111"/>
                  </a:cubicBezTo>
                  <a:lnTo>
                    <a:pt x="460018" y="110323"/>
                  </a:lnTo>
                  <a:lnTo>
                    <a:pt x="478613" y="115271"/>
                  </a:lnTo>
                  <a:cubicBezTo>
                    <a:pt x="514417" y="126151"/>
                    <a:pt x="535233" y="141125"/>
                    <a:pt x="532878" y="157224"/>
                  </a:cubicBezTo>
                  <a:lnTo>
                    <a:pt x="508576" y="156919"/>
                  </a:lnTo>
                  <a:cubicBezTo>
                    <a:pt x="510582" y="145214"/>
                    <a:pt x="496177" y="134242"/>
                    <a:pt x="470590" y="125739"/>
                  </a:cubicBezTo>
                  <a:lnTo>
                    <a:pt x="449655" y="119927"/>
                  </a:lnTo>
                  <a:lnTo>
                    <a:pt x="458359" y="124242"/>
                  </a:lnTo>
                  <a:cubicBezTo>
                    <a:pt x="482872" y="139211"/>
                    <a:pt x="488010" y="157768"/>
                    <a:pt x="472253" y="174421"/>
                  </a:cubicBezTo>
                  <a:lnTo>
                    <a:pt x="449008" y="171099"/>
                  </a:lnTo>
                  <a:cubicBezTo>
                    <a:pt x="462893" y="157319"/>
                    <a:pt x="458394" y="141867"/>
                    <a:pt x="436910" y="129549"/>
                  </a:cubicBezTo>
                  <a:cubicBezTo>
                    <a:pt x="432535" y="127040"/>
                    <a:pt x="427551" y="124717"/>
                    <a:pt x="422051" y="122604"/>
                  </a:cubicBezTo>
                  <a:lnTo>
                    <a:pt x="415007" y="120374"/>
                  </a:lnTo>
                  <a:lnTo>
                    <a:pt x="421130" y="123629"/>
                  </a:lnTo>
                  <a:cubicBezTo>
                    <a:pt x="426796" y="127516"/>
                    <a:pt x="431441" y="131743"/>
                    <a:pt x="434893" y="136237"/>
                  </a:cubicBezTo>
                  <a:cubicBezTo>
                    <a:pt x="448700" y="154217"/>
                    <a:pt x="441590" y="174106"/>
                    <a:pt x="415945" y="189240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  <a:alpha val="70000"/>
                  </a:schemeClr>
                </a:gs>
                <a:gs pos="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8" name="台形 714"/>
            <p:cNvSpPr/>
            <p:nvPr/>
          </p:nvSpPr>
          <p:spPr>
            <a:xfrm rot="10800000">
              <a:off x="2978413" y="3029556"/>
              <a:ext cx="571361" cy="144109"/>
            </a:xfrm>
            <a:custGeom>
              <a:avLst/>
              <a:gdLst/>
              <a:ahLst/>
              <a:cxnLst/>
              <a:rect l="l" t="t" r="r" b="b"/>
              <a:pathLst>
                <a:path w="750294" h="189240">
                  <a:moveTo>
                    <a:pt x="399432" y="95250"/>
                  </a:moveTo>
                  <a:lnTo>
                    <a:pt x="350861" y="95250"/>
                  </a:lnTo>
                  <a:lnTo>
                    <a:pt x="363004" y="0"/>
                  </a:lnTo>
                  <a:lnTo>
                    <a:pt x="387289" y="0"/>
                  </a:lnTo>
                  <a:close/>
                  <a:moveTo>
                    <a:pt x="12952" y="145624"/>
                  </a:moveTo>
                  <a:cubicBezTo>
                    <a:pt x="5799" y="145624"/>
                    <a:pt x="0" y="143019"/>
                    <a:pt x="0" y="139806"/>
                  </a:cubicBezTo>
                  <a:cubicBezTo>
                    <a:pt x="0" y="136593"/>
                    <a:pt x="5799" y="133988"/>
                    <a:pt x="12952" y="133988"/>
                  </a:cubicBezTo>
                  <a:cubicBezTo>
                    <a:pt x="20105" y="133988"/>
                    <a:pt x="25904" y="136593"/>
                    <a:pt x="25904" y="139806"/>
                  </a:cubicBezTo>
                  <a:cubicBezTo>
                    <a:pt x="25904" y="143019"/>
                    <a:pt x="20105" y="145624"/>
                    <a:pt x="12952" y="145624"/>
                  </a:cubicBezTo>
                  <a:close/>
                  <a:moveTo>
                    <a:pt x="737342" y="145624"/>
                  </a:moveTo>
                  <a:cubicBezTo>
                    <a:pt x="730189" y="145624"/>
                    <a:pt x="724390" y="143019"/>
                    <a:pt x="724390" y="139806"/>
                  </a:cubicBezTo>
                  <a:cubicBezTo>
                    <a:pt x="724390" y="136593"/>
                    <a:pt x="730189" y="133988"/>
                    <a:pt x="737342" y="133988"/>
                  </a:cubicBezTo>
                  <a:cubicBezTo>
                    <a:pt x="744495" y="133988"/>
                    <a:pt x="750294" y="136593"/>
                    <a:pt x="750294" y="139806"/>
                  </a:cubicBezTo>
                  <a:cubicBezTo>
                    <a:pt x="750294" y="143019"/>
                    <a:pt x="744495" y="145624"/>
                    <a:pt x="737342" y="145624"/>
                  </a:cubicBezTo>
                  <a:close/>
                  <a:moveTo>
                    <a:pt x="93364" y="159684"/>
                  </a:moveTo>
                  <a:cubicBezTo>
                    <a:pt x="86210" y="159684"/>
                    <a:pt x="80412" y="157079"/>
                    <a:pt x="80412" y="153866"/>
                  </a:cubicBezTo>
                  <a:cubicBezTo>
                    <a:pt x="80412" y="150653"/>
                    <a:pt x="86210" y="148048"/>
                    <a:pt x="93364" y="148048"/>
                  </a:cubicBezTo>
                  <a:cubicBezTo>
                    <a:pt x="100517" y="148048"/>
                    <a:pt x="106316" y="150653"/>
                    <a:pt x="106316" y="153866"/>
                  </a:cubicBezTo>
                  <a:cubicBezTo>
                    <a:pt x="106316" y="157079"/>
                    <a:pt x="100517" y="159684"/>
                    <a:pt x="93364" y="159684"/>
                  </a:cubicBezTo>
                  <a:close/>
                  <a:moveTo>
                    <a:pt x="656930" y="159684"/>
                  </a:moveTo>
                  <a:cubicBezTo>
                    <a:pt x="649777" y="159684"/>
                    <a:pt x="643978" y="157079"/>
                    <a:pt x="643978" y="153866"/>
                  </a:cubicBezTo>
                  <a:cubicBezTo>
                    <a:pt x="643978" y="150653"/>
                    <a:pt x="649777" y="148048"/>
                    <a:pt x="656930" y="148048"/>
                  </a:cubicBezTo>
                  <a:cubicBezTo>
                    <a:pt x="664083" y="148048"/>
                    <a:pt x="669882" y="150653"/>
                    <a:pt x="669882" y="153866"/>
                  </a:cubicBezTo>
                  <a:cubicBezTo>
                    <a:pt x="669882" y="157079"/>
                    <a:pt x="664083" y="159684"/>
                    <a:pt x="656930" y="159684"/>
                  </a:cubicBezTo>
                  <a:close/>
                  <a:moveTo>
                    <a:pt x="39936" y="169865"/>
                  </a:moveTo>
                  <a:cubicBezTo>
                    <a:pt x="32782" y="169865"/>
                    <a:pt x="26984" y="167260"/>
                    <a:pt x="26984" y="164047"/>
                  </a:cubicBezTo>
                  <a:cubicBezTo>
                    <a:pt x="26984" y="160834"/>
                    <a:pt x="32782" y="158229"/>
                    <a:pt x="39936" y="158229"/>
                  </a:cubicBezTo>
                  <a:cubicBezTo>
                    <a:pt x="47089" y="158229"/>
                    <a:pt x="52888" y="160834"/>
                    <a:pt x="52888" y="164047"/>
                  </a:cubicBezTo>
                  <a:cubicBezTo>
                    <a:pt x="52888" y="167260"/>
                    <a:pt x="47089" y="169865"/>
                    <a:pt x="39936" y="169865"/>
                  </a:cubicBezTo>
                  <a:close/>
                  <a:moveTo>
                    <a:pt x="710358" y="169865"/>
                  </a:moveTo>
                  <a:cubicBezTo>
                    <a:pt x="703205" y="169865"/>
                    <a:pt x="697406" y="167260"/>
                    <a:pt x="697406" y="164047"/>
                  </a:cubicBezTo>
                  <a:cubicBezTo>
                    <a:pt x="697406" y="160834"/>
                    <a:pt x="703205" y="158229"/>
                    <a:pt x="710358" y="158229"/>
                  </a:cubicBezTo>
                  <a:cubicBezTo>
                    <a:pt x="717512" y="158229"/>
                    <a:pt x="723310" y="160834"/>
                    <a:pt x="723310" y="164047"/>
                  </a:cubicBezTo>
                  <a:cubicBezTo>
                    <a:pt x="723310" y="167260"/>
                    <a:pt x="717512" y="169865"/>
                    <a:pt x="710358" y="169865"/>
                  </a:cubicBezTo>
                  <a:close/>
                  <a:moveTo>
                    <a:pt x="415945" y="189240"/>
                  </a:moveTo>
                  <a:lnTo>
                    <a:pt x="396611" y="182630"/>
                  </a:lnTo>
                  <a:cubicBezTo>
                    <a:pt x="417335" y="170400"/>
                    <a:pt x="423081" y="154326"/>
                    <a:pt x="411923" y="139796"/>
                  </a:cubicBezTo>
                  <a:cubicBezTo>
                    <a:pt x="406344" y="132531"/>
                    <a:pt x="396908" y="126133"/>
                    <a:pt x="384729" y="121065"/>
                  </a:cubicBezTo>
                  <a:lnTo>
                    <a:pt x="375147" y="117957"/>
                  </a:lnTo>
                  <a:lnTo>
                    <a:pt x="365565" y="121065"/>
                  </a:lnTo>
                  <a:cubicBezTo>
                    <a:pt x="353386" y="126133"/>
                    <a:pt x="343950" y="132531"/>
                    <a:pt x="338371" y="139796"/>
                  </a:cubicBezTo>
                  <a:cubicBezTo>
                    <a:pt x="327213" y="154326"/>
                    <a:pt x="332959" y="170400"/>
                    <a:pt x="353684" y="182630"/>
                  </a:cubicBezTo>
                  <a:lnTo>
                    <a:pt x="334349" y="189240"/>
                  </a:lnTo>
                  <a:cubicBezTo>
                    <a:pt x="308704" y="174106"/>
                    <a:pt x="301594" y="154217"/>
                    <a:pt x="315401" y="136237"/>
                  </a:cubicBezTo>
                  <a:cubicBezTo>
                    <a:pt x="318853" y="131743"/>
                    <a:pt x="323498" y="127516"/>
                    <a:pt x="329163" y="123629"/>
                  </a:cubicBezTo>
                  <a:lnTo>
                    <a:pt x="335287" y="120374"/>
                  </a:lnTo>
                  <a:lnTo>
                    <a:pt x="328243" y="122604"/>
                  </a:lnTo>
                  <a:cubicBezTo>
                    <a:pt x="322743" y="124717"/>
                    <a:pt x="317759" y="127040"/>
                    <a:pt x="313384" y="129549"/>
                  </a:cubicBezTo>
                  <a:cubicBezTo>
                    <a:pt x="291900" y="141867"/>
                    <a:pt x="287401" y="157319"/>
                    <a:pt x="301286" y="171099"/>
                  </a:cubicBezTo>
                  <a:lnTo>
                    <a:pt x="278041" y="174421"/>
                  </a:lnTo>
                  <a:cubicBezTo>
                    <a:pt x="262284" y="157768"/>
                    <a:pt x="267422" y="139211"/>
                    <a:pt x="291935" y="124242"/>
                  </a:cubicBezTo>
                  <a:lnTo>
                    <a:pt x="300639" y="119927"/>
                  </a:lnTo>
                  <a:lnTo>
                    <a:pt x="279704" y="125739"/>
                  </a:lnTo>
                  <a:cubicBezTo>
                    <a:pt x="254117" y="134242"/>
                    <a:pt x="239712" y="145214"/>
                    <a:pt x="241718" y="156919"/>
                  </a:cubicBezTo>
                  <a:lnTo>
                    <a:pt x="217416" y="157224"/>
                  </a:lnTo>
                  <a:cubicBezTo>
                    <a:pt x="215061" y="141125"/>
                    <a:pt x="235877" y="126151"/>
                    <a:pt x="271681" y="115271"/>
                  </a:cubicBezTo>
                  <a:lnTo>
                    <a:pt x="290276" y="110323"/>
                  </a:lnTo>
                  <a:lnTo>
                    <a:pt x="283812" y="111111"/>
                  </a:lnTo>
                  <a:cubicBezTo>
                    <a:pt x="240503" y="117255"/>
                    <a:pt x="206758" y="126541"/>
                    <a:pt x="189250" y="137718"/>
                  </a:cubicBezTo>
                  <a:lnTo>
                    <a:pt x="177359" y="136791"/>
                  </a:lnTo>
                  <a:cubicBezTo>
                    <a:pt x="191546" y="126852"/>
                    <a:pt x="216853" y="118227"/>
                    <a:pt x="249661" y="111641"/>
                  </a:cubicBezTo>
                  <a:lnTo>
                    <a:pt x="272963" y="107561"/>
                  </a:lnTo>
                  <a:lnTo>
                    <a:pt x="271148" y="107679"/>
                  </a:lnTo>
                  <a:cubicBezTo>
                    <a:pt x="184144" y="114569"/>
                    <a:pt x="119522" y="128509"/>
                    <a:pt x="101679" y="145480"/>
                  </a:cubicBezTo>
                  <a:lnTo>
                    <a:pt x="89922" y="145106"/>
                  </a:lnTo>
                  <a:cubicBezTo>
                    <a:pt x="104265" y="129823"/>
                    <a:pt x="151221" y="116711"/>
                    <a:pt x="217043" y="108212"/>
                  </a:cubicBezTo>
                  <a:lnTo>
                    <a:pt x="221162" y="107764"/>
                  </a:lnTo>
                  <a:lnTo>
                    <a:pt x="200093" y="109345"/>
                  </a:lnTo>
                  <a:cubicBezTo>
                    <a:pt x="105040" y="118370"/>
                    <a:pt x="42628" y="136058"/>
                    <a:pt x="45086" y="155901"/>
                  </a:cubicBezTo>
                  <a:lnTo>
                    <a:pt x="33667" y="155944"/>
                  </a:lnTo>
                  <a:cubicBezTo>
                    <a:pt x="31671" y="137886"/>
                    <a:pt x="75859" y="121449"/>
                    <a:pt x="147270" y="110712"/>
                  </a:cubicBezTo>
                  <a:lnTo>
                    <a:pt x="158101" y="109362"/>
                  </a:lnTo>
                  <a:lnTo>
                    <a:pt x="121706" y="112838"/>
                  </a:lnTo>
                  <a:cubicBezTo>
                    <a:pt x="82030" y="117824"/>
                    <a:pt x="49420" y="124509"/>
                    <a:pt x="27607" y="132425"/>
                  </a:cubicBezTo>
                  <a:lnTo>
                    <a:pt x="14476" y="131332"/>
                  </a:lnTo>
                  <a:cubicBezTo>
                    <a:pt x="58359" y="113489"/>
                    <a:pt x="149033" y="101055"/>
                    <a:pt x="254492" y="98419"/>
                  </a:cubicBezTo>
                  <a:lnTo>
                    <a:pt x="375147" y="98719"/>
                  </a:lnTo>
                  <a:lnTo>
                    <a:pt x="495802" y="98419"/>
                  </a:lnTo>
                  <a:cubicBezTo>
                    <a:pt x="601261" y="101055"/>
                    <a:pt x="691935" y="113489"/>
                    <a:pt x="735818" y="131332"/>
                  </a:cubicBezTo>
                  <a:lnTo>
                    <a:pt x="722687" y="132425"/>
                  </a:lnTo>
                  <a:cubicBezTo>
                    <a:pt x="700874" y="124509"/>
                    <a:pt x="668264" y="117824"/>
                    <a:pt x="628588" y="112838"/>
                  </a:cubicBezTo>
                  <a:lnTo>
                    <a:pt x="592193" y="109362"/>
                  </a:lnTo>
                  <a:lnTo>
                    <a:pt x="603024" y="110712"/>
                  </a:lnTo>
                  <a:cubicBezTo>
                    <a:pt x="674435" y="121449"/>
                    <a:pt x="718622" y="137886"/>
                    <a:pt x="716626" y="155944"/>
                  </a:cubicBezTo>
                  <a:lnTo>
                    <a:pt x="705208" y="155901"/>
                  </a:lnTo>
                  <a:cubicBezTo>
                    <a:pt x="707666" y="136058"/>
                    <a:pt x="645254" y="118370"/>
                    <a:pt x="550201" y="109345"/>
                  </a:cubicBezTo>
                  <a:lnTo>
                    <a:pt x="529132" y="107764"/>
                  </a:lnTo>
                  <a:lnTo>
                    <a:pt x="533251" y="108212"/>
                  </a:lnTo>
                  <a:cubicBezTo>
                    <a:pt x="599073" y="116711"/>
                    <a:pt x="646029" y="129823"/>
                    <a:pt x="660372" y="145106"/>
                  </a:cubicBezTo>
                  <a:lnTo>
                    <a:pt x="648615" y="145480"/>
                  </a:lnTo>
                  <a:cubicBezTo>
                    <a:pt x="630772" y="128509"/>
                    <a:pt x="566150" y="114569"/>
                    <a:pt x="479146" y="107679"/>
                  </a:cubicBezTo>
                  <a:lnTo>
                    <a:pt x="477331" y="107561"/>
                  </a:lnTo>
                  <a:lnTo>
                    <a:pt x="500633" y="111641"/>
                  </a:lnTo>
                  <a:cubicBezTo>
                    <a:pt x="533441" y="118227"/>
                    <a:pt x="558748" y="126852"/>
                    <a:pt x="572935" y="136791"/>
                  </a:cubicBezTo>
                  <a:lnTo>
                    <a:pt x="561044" y="137718"/>
                  </a:lnTo>
                  <a:cubicBezTo>
                    <a:pt x="543536" y="126541"/>
                    <a:pt x="509791" y="117255"/>
                    <a:pt x="466482" y="111111"/>
                  </a:cubicBezTo>
                  <a:lnTo>
                    <a:pt x="460018" y="110323"/>
                  </a:lnTo>
                  <a:lnTo>
                    <a:pt x="478613" y="115271"/>
                  </a:lnTo>
                  <a:cubicBezTo>
                    <a:pt x="514417" y="126151"/>
                    <a:pt x="535233" y="141125"/>
                    <a:pt x="532878" y="157224"/>
                  </a:cubicBezTo>
                  <a:lnTo>
                    <a:pt x="508576" y="156919"/>
                  </a:lnTo>
                  <a:cubicBezTo>
                    <a:pt x="510582" y="145214"/>
                    <a:pt x="496177" y="134242"/>
                    <a:pt x="470590" y="125739"/>
                  </a:cubicBezTo>
                  <a:lnTo>
                    <a:pt x="449655" y="119927"/>
                  </a:lnTo>
                  <a:lnTo>
                    <a:pt x="458359" y="124242"/>
                  </a:lnTo>
                  <a:cubicBezTo>
                    <a:pt x="482872" y="139211"/>
                    <a:pt x="488010" y="157768"/>
                    <a:pt x="472253" y="174421"/>
                  </a:cubicBezTo>
                  <a:lnTo>
                    <a:pt x="449008" y="171099"/>
                  </a:lnTo>
                  <a:cubicBezTo>
                    <a:pt x="462893" y="157319"/>
                    <a:pt x="458394" y="141867"/>
                    <a:pt x="436910" y="129549"/>
                  </a:cubicBezTo>
                  <a:cubicBezTo>
                    <a:pt x="432535" y="127040"/>
                    <a:pt x="427551" y="124717"/>
                    <a:pt x="422051" y="122604"/>
                  </a:cubicBezTo>
                  <a:lnTo>
                    <a:pt x="415007" y="120374"/>
                  </a:lnTo>
                  <a:lnTo>
                    <a:pt x="421130" y="123629"/>
                  </a:lnTo>
                  <a:cubicBezTo>
                    <a:pt x="426796" y="127516"/>
                    <a:pt x="431441" y="131743"/>
                    <a:pt x="434893" y="136237"/>
                  </a:cubicBezTo>
                  <a:cubicBezTo>
                    <a:pt x="448700" y="154217"/>
                    <a:pt x="441590" y="174106"/>
                    <a:pt x="415945" y="189240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  <a:alpha val="70000"/>
                  </a:schemeClr>
                </a:gs>
                <a:gs pos="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58" name="グループ化 1257"/>
          <p:cNvGrpSpPr/>
          <p:nvPr/>
        </p:nvGrpSpPr>
        <p:grpSpPr>
          <a:xfrm>
            <a:off x="2252700" y="1054828"/>
            <a:ext cx="1648740" cy="1154303"/>
            <a:chOff x="2252700" y="1054828"/>
            <a:chExt cx="1648740" cy="1154303"/>
          </a:xfrm>
        </p:grpSpPr>
        <p:grpSp>
          <p:nvGrpSpPr>
            <p:cNvPr id="692" name="グループ化 691"/>
            <p:cNvGrpSpPr/>
            <p:nvPr/>
          </p:nvGrpSpPr>
          <p:grpSpPr>
            <a:xfrm>
              <a:off x="2252700" y="1378870"/>
              <a:ext cx="1169490" cy="528268"/>
              <a:chOff x="385763" y="1669431"/>
              <a:chExt cx="3310573" cy="1858943"/>
            </a:xfrm>
            <a:solidFill>
              <a:srgbClr val="C00000"/>
            </a:solidFill>
          </p:grpSpPr>
          <p:sp>
            <p:nvSpPr>
              <p:cNvPr id="693" name="フリーフォーム 692"/>
              <p:cNvSpPr/>
              <p:nvPr/>
            </p:nvSpPr>
            <p:spPr>
              <a:xfrm>
                <a:off x="385763" y="1669431"/>
                <a:ext cx="3310573" cy="892155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台形 693"/>
              <p:cNvSpPr/>
              <p:nvPr/>
            </p:nvSpPr>
            <p:spPr>
              <a:xfrm rot="10800000">
                <a:off x="1933893" y="2592717"/>
                <a:ext cx="214312" cy="935657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5" name="グループ化 694"/>
            <p:cNvGrpSpPr/>
            <p:nvPr/>
          </p:nvGrpSpPr>
          <p:grpSpPr>
            <a:xfrm>
              <a:off x="2391885" y="1596093"/>
              <a:ext cx="1357156" cy="613038"/>
              <a:chOff x="385763" y="1669431"/>
              <a:chExt cx="3310573" cy="1858943"/>
            </a:xfrm>
            <a:solidFill>
              <a:srgbClr val="FF0000"/>
            </a:solidFill>
          </p:grpSpPr>
          <p:sp>
            <p:nvSpPr>
              <p:cNvPr id="696" name="フリーフォーム 695"/>
              <p:cNvSpPr/>
              <p:nvPr/>
            </p:nvSpPr>
            <p:spPr>
              <a:xfrm>
                <a:off x="385763" y="1669431"/>
                <a:ext cx="3310573" cy="892155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台形 696"/>
              <p:cNvSpPr/>
              <p:nvPr/>
            </p:nvSpPr>
            <p:spPr>
              <a:xfrm rot="10800000">
                <a:off x="1933893" y="2592717"/>
                <a:ext cx="214312" cy="935657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8" name="グループ化 697"/>
            <p:cNvGrpSpPr/>
            <p:nvPr/>
          </p:nvGrpSpPr>
          <p:grpSpPr>
            <a:xfrm>
              <a:off x="3004842" y="1298448"/>
              <a:ext cx="896598" cy="262392"/>
              <a:chOff x="385763" y="1669431"/>
              <a:chExt cx="3310573" cy="1858943"/>
            </a:xfrm>
            <a:solidFill>
              <a:srgbClr val="C00000"/>
            </a:solidFill>
          </p:grpSpPr>
          <p:sp>
            <p:nvSpPr>
              <p:cNvPr id="699" name="フリーフォーム 698"/>
              <p:cNvSpPr/>
              <p:nvPr/>
            </p:nvSpPr>
            <p:spPr>
              <a:xfrm>
                <a:off x="385763" y="1669431"/>
                <a:ext cx="3310573" cy="892155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台形 699"/>
              <p:cNvSpPr/>
              <p:nvPr/>
            </p:nvSpPr>
            <p:spPr>
              <a:xfrm rot="10800000">
                <a:off x="1933893" y="2592717"/>
                <a:ext cx="214312" cy="935657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1" name="グループ化 700"/>
            <p:cNvGrpSpPr/>
            <p:nvPr/>
          </p:nvGrpSpPr>
          <p:grpSpPr>
            <a:xfrm>
              <a:off x="2462298" y="1216849"/>
              <a:ext cx="750294" cy="189240"/>
              <a:chOff x="385763" y="1669431"/>
              <a:chExt cx="3310573" cy="1858943"/>
            </a:xfrm>
            <a:solidFill>
              <a:srgbClr val="C00000"/>
            </a:solidFill>
          </p:grpSpPr>
          <p:sp>
            <p:nvSpPr>
              <p:cNvPr id="702" name="フリーフォーム 701"/>
              <p:cNvSpPr/>
              <p:nvPr/>
            </p:nvSpPr>
            <p:spPr>
              <a:xfrm>
                <a:off x="385763" y="1669431"/>
                <a:ext cx="3310573" cy="892155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台形 702"/>
              <p:cNvSpPr/>
              <p:nvPr/>
            </p:nvSpPr>
            <p:spPr>
              <a:xfrm rot="10800000">
                <a:off x="1933893" y="2592717"/>
                <a:ext cx="214312" cy="935657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9" name="グループ化 738"/>
            <p:cNvGrpSpPr/>
            <p:nvPr/>
          </p:nvGrpSpPr>
          <p:grpSpPr>
            <a:xfrm>
              <a:off x="3033554" y="1054828"/>
              <a:ext cx="642377" cy="162021"/>
              <a:chOff x="385763" y="1669431"/>
              <a:chExt cx="3310573" cy="1858943"/>
            </a:xfrm>
            <a:solidFill>
              <a:srgbClr val="660033"/>
            </a:solidFill>
          </p:grpSpPr>
          <p:sp>
            <p:nvSpPr>
              <p:cNvPr id="740" name="フリーフォーム 739"/>
              <p:cNvSpPr/>
              <p:nvPr/>
            </p:nvSpPr>
            <p:spPr>
              <a:xfrm>
                <a:off x="385763" y="1669431"/>
                <a:ext cx="3310573" cy="892155"/>
              </a:xfrm>
              <a:custGeom>
                <a:avLst/>
                <a:gdLst>
                  <a:gd name="connsiteX0" fmla="*/ 3253423 w 3310573"/>
                  <a:gd name="connsiteY0" fmla="*/ 428451 h 892155"/>
                  <a:gd name="connsiteX1" fmla="*/ 3310573 w 3310573"/>
                  <a:gd name="connsiteY1" fmla="*/ 485601 h 892155"/>
                  <a:gd name="connsiteX2" fmla="*/ 3253423 w 3310573"/>
                  <a:gd name="connsiteY2" fmla="*/ 542751 h 892155"/>
                  <a:gd name="connsiteX3" fmla="*/ 3196273 w 3310573"/>
                  <a:gd name="connsiteY3" fmla="*/ 485601 h 892155"/>
                  <a:gd name="connsiteX4" fmla="*/ 3253423 w 3310573"/>
                  <a:gd name="connsiteY4" fmla="*/ 428451 h 892155"/>
                  <a:gd name="connsiteX5" fmla="*/ 57150 w 3310573"/>
                  <a:gd name="connsiteY5" fmla="*/ 428451 h 892155"/>
                  <a:gd name="connsiteX6" fmla="*/ 114300 w 3310573"/>
                  <a:gd name="connsiteY6" fmla="*/ 485601 h 892155"/>
                  <a:gd name="connsiteX7" fmla="*/ 57150 w 3310573"/>
                  <a:gd name="connsiteY7" fmla="*/ 542751 h 892155"/>
                  <a:gd name="connsiteX8" fmla="*/ 0 w 3310573"/>
                  <a:gd name="connsiteY8" fmla="*/ 485601 h 892155"/>
                  <a:gd name="connsiteX9" fmla="*/ 57150 w 3310573"/>
                  <a:gd name="connsiteY9" fmla="*/ 428451 h 892155"/>
                  <a:gd name="connsiteX10" fmla="*/ 2898617 w 3310573"/>
                  <a:gd name="connsiteY10" fmla="*/ 290339 h 892155"/>
                  <a:gd name="connsiteX11" fmla="*/ 2955767 w 3310573"/>
                  <a:gd name="connsiteY11" fmla="*/ 347489 h 892155"/>
                  <a:gd name="connsiteX12" fmla="*/ 2898617 w 3310573"/>
                  <a:gd name="connsiteY12" fmla="*/ 404639 h 892155"/>
                  <a:gd name="connsiteX13" fmla="*/ 2841467 w 3310573"/>
                  <a:gd name="connsiteY13" fmla="*/ 347489 h 892155"/>
                  <a:gd name="connsiteX14" fmla="*/ 2898617 w 3310573"/>
                  <a:gd name="connsiteY14" fmla="*/ 290339 h 892155"/>
                  <a:gd name="connsiteX15" fmla="*/ 411956 w 3310573"/>
                  <a:gd name="connsiteY15" fmla="*/ 290339 h 892155"/>
                  <a:gd name="connsiteX16" fmla="*/ 469106 w 3310573"/>
                  <a:gd name="connsiteY16" fmla="*/ 347489 h 892155"/>
                  <a:gd name="connsiteX17" fmla="*/ 411956 w 3310573"/>
                  <a:gd name="connsiteY17" fmla="*/ 404639 h 892155"/>
                  <a:gd name="connsiteX18" fmla="*/ 354806 w 3310573"/>
                  <a:gd name="connsiteY18" fmla="*/ 347489 h 892155"/>
                  <a:gd name="connsiteX19" fmla="*/ 411956 w 3310573"/>
                  <a:gd name="connsiteY19" fmla="*/ 290339 h 892155"/>
                  <a:gd name="connsiteX20" fmla="*/ 3134361 w 3310573"/>
                  <a:gd name="connsiteY20" fmla="*/ 190326 h 892155"/>
                  <a:gd name="connsiteX21" fmla="*/ 3191511 w 3310573"/>
                  <a:gd name="connsiteY21" fmla="*/ 247476 h 892155"/>
                  <a:gd name="connsiteX22" fmla="*/ 3134361 w 3310573"/>
                  <a:gd name="connsiteY22" fmla="*/ 304626 h 892155"/>
                  <a:gd name="connsiteX23" fmla="*/ 3077211 w 3310573"/>
                  <a:gd name="connsiteY23" fmla="*/ 247476 h 892155"/>
                  <a:gd name="connsiteX24" fmla="*/ 3134361 w 3310573"/>
                  <a:gd name="connsiteY24" fmla="*/ 190326 h 892155"/>
                  <a:gd name="connsiteX25" fmla="*/ 176212 w 3310573"/>
                  <a:gd name="connsiteY25" fmla="*/ 190326 h 892155"/>
                  <a:gd name="connsiteX26" fmla="*/ 233362 w 3310573"/>
                  <a:gd name="connsiteY26" fmla="*/ 247476 h 892155"/>
                  <a:gd name="connsiteX27" fmla="*/ 176212 w 3310573"/>
                  <a:gd name="connsiteY27" fmla="*/ 304626 h 892155"/>
                  <a:gd name="connsiteX28" fmla="*/ 119062 w 3310573"/>
                  <a:gd name="connsiteY28" fmla="*/ 247476 h 892155"/>
                  <a:gd name="connsiteX29" fmla="*/ 176212 w 3310573"/>
                  <a:gd name="connsiteY29" fmla="*/ 190326 h 892155"/>
                  <a:gd name="connsiteX30" fmla="*/ 1475271 w 3310573"/>
                  <a:gd name="connsiteY30" fmla="*/ 0 h 892155"/>
                  <a:gd name="connsiteX31" fmla="*/ 1560582 w 3310573"/>
                  <a:gd name="connsiteY31" fmla="*/ 64932 h 892155"/>
                  <a:gd name="connsiteX32" fmla="*/ 1493017 w 3310573"/>
                  <a:gd name="connsiteY32" fmla="*/ 485696 h 892155"/>
                  <a:gd name="connsiteX33" fmla="*/ 1613007 w 3310573"/>
                  <a:gd name="connsiteY33" fmla="*/ 669704 h 892155"/>
                  <a:gd name="connsiteX34" fmla="*/ 1655287 w 3310573"/>
                  <a:gd name="connsiteY34" fmla="*/ 700232 h 892155"/>
                  <a:gd name="connsiteX35" fmla="*/ 1697566 w 3310573"/>
                  <a:gd name="connsiteY35" fmla="*/ 669704 h 892155"/>
                  <a:gd name="connsiteX36" fmla="*/ 1817556 w 3310573"/>
                  <a:gd name="connsiteY36" fmla="*/ 485696 h 892155"/>
                  <a:gd name="connsiteX37" fmla="*/ 1749991 w 3310573"/>
                  <a:gd name="connsiteY37" fmla="*/ 64932 h 892155"/>
                  <a:gd name="connsiteX38" fmla="*/ 1835302 w 3310573"/>
                  <a:gd name="connsiteY38" fmla="*/ 0 h 892155"/>
                  <a:gd name="connsiteX39" fmla="*/ 1918907 w 3310573"/>
                  <a:gd name="connsiteY39" fmla="*/ 520657 h 892155"/>
                  <a:gd name="connsiteX40" fmla="*/ 1858182 w 3310573"/>
                  <a:gd name="connsiteY40" fmla="*/ 644516 h 892155"/>
                  <a:gd name="connsiteX41" fmla="*/ 1831164 w 3310573"/>
                  <a:gd name="connsiteY41" fmla="*/ 676486 h 892155"/>
                  <a:gd name="connsiteX42" fmla="*/ 1862243 w 3310573"/>
                  <a:gd name="connsiteY42" fmla="*/ 654579 h 892155"/>
                  <a:gd name="connsiteX43" fmla="*/ 1927806 w 3310573"/>
                  <a:gd name="connsiteY43" fmla="*/ 586363 h 892155"/>
                  <a:gd name="connsiteX44" fmla="*/ 1981186 w 3310573"/>
                  <a:gd name="connsiteY44" fmla="*/ 178207 h 892155"/>
                  <a:gd name="connsiteX45" fmla="*/ 2083753 w 3310573"/>
                  <a:gd name="connsiteY45" fmla="*/ 145569 h 892155"/>
                  <a:gd name="connsiteX46" fmla="*/ 2022448 w 3310573"/>
                  <a:gd name="connsiteY46" fmla="*/ 638487 h 892155"/>
                  <a:gd name="connsiteX47" fmla="*/ 1984042 w 3310573"/>
                  <a:gd name="connsiteY47" fmla="*/ 680875 h 892155"/>
                  <a:gd name="connsiteX48" fmla="*/ 2076416 w 3310573"/>
                  <a:gd name="connsiteY48" fmla="*/ 623783 h 892155"/>
                  <a:gd name="connsiteX49" fmla="*/ 2244023 w 3310573"/>
                  <a:gd name="connsiteY49" fmla="*/ 317499 h 892155"/>
                  <a:gd name="connsiteX50" fmla="*/ 2351254 w 3310573"/>
                  <a:gd name="connsiteY50" fmla="*/ 314497 h 892155"/>
                  <a:gd name="connsiteX51" fmla="*/ 2111816 w 3310573"/>
                  <a:gd name="connsiteY51" fmla="*/ 726620 h 892155"/>
                  <a:gd name="connsiteX52" fmla="*/ 2029766 w 3310573"/>
                  <a:gd name="connsiteY52" fmla="*/ 775219 h 892155"/>
                  <a:gd name="connsiteX53" fmla="*/ 2058291 w 3310573"/>
                  <a:gd name="connsiteY53" fmla="*/ 767481 h 892155"/>
                  <a:gd name="connsiteX54" fmla="*/ 2475531 w 3310573"/>
                  <a:gd name="connsiteY54" fmla="*/ 506118 h 892155"/>
                  <a:gd name="connsiteX55" fmla="*/ 2528000 w 3310573"/>
                  <a:gd name="connsiteY55" fmla="*/ 515218 h 892155"/>
                  <a:gd name="connsiteX56" fmla="*/ 2208975 w 3310573"/>
                  <a:gd name="connsiteY56" fmla="*/ 762270 h 892155"/>
                  <a:gd name="connsiteX57" fmla="*/ 2106159 w 3310573"/>
                  <a:gd name="connsiteY57" fmla="*/ 802355 h 892155"/>
                  <a:gd name="connsiteX58" fmla="*/ 2114169 w 3310573"/>
                  <a:gd name="connsiteY58" fmla="*/ 801196 h 892155"/>
                  <a:gd name="connsiteX59" fmla="*/ 2861929 w 3310573"/>
                  <a:gd name="connsiteY59" fmla="*/ 429869 h 892155"/>
                  <a:gd name="connsiteX60" fmla="*/ 2913804 w 3310573"/>
                  <a:gd name="connsiteY60" fmla="*/ 433539 h 892155"/>
                  <a:gd name="connsiteX61" fmla="*/ 2352900 w 3310573"/>
                  <a:gd name="connsiteY61" fmla="*/ 795962 h 892155"/>
                  <a:gd name="connsiteX62" fmla="*/ 2334725 w 3310573"/>
                  <a:gd name="connsiteY62" fmla="*/ 800361 h 892155"/>
                  <a:gd name="connsiteX63" fmla="*/ 2427690 w 3310573"/>
                  <a:gd name="connsiteY63" fmla="*/ 784825 h 892155"/>
                  <a:gd name="connsiteX64" fmla="*/ 3111638 w 3310573"/>
                  <a:gd name="connsiteY64" fmla="*/ 327496 h 892155"/>
                  <a:gd name="connsiteX65" fmla="*/ 3162019 w 3310573"/>
                  <a:gd name="connsiteY65" fmla="*/ 327076 h 892155"/>
                  <a:gd name="connsiteX66" fmla="*/ 2660761 w 3310573"/>
                  <a:gd name="connsiteY66" fmla="*/ 771403 h 892155"/>
                  <a:gd name="connsiteX67" fmla="*/ 2612974 w 3310573"/>
                  <a:gd name="connsiteY67" fmla="*/ 784657 h 892155"/>
                  <a:gd name="connsiteX68" fmla="*/ 2773559 w 3310573"/>
                  <a:gd name="connsiteY68" fmla="*/ 750516 h 892155"/>
                  <a:gd name="connsiteX69" fmla="*/ 3188762 w 3310573"/>
                  <a:gd name="connsiteY69" fmla="*/ 558103 h 892155"/>
                  <a:gd name="connsiteX70" fmla="*/ 3246699 w 3310573"/>
                  <a:gd name="connsiteY70" fmla="*/ 568845 h 892155"/>
                  <a:gd name="connsiteX71" fmla="*/ 2187658 w 3310573"/>
                  <a:gd name="connsiteY71" fmla="*/ 892155 h 892155"/>
                  <a:gd name="connsiteX72" fmla="*/ 1655287 w 3310573"/>
                  <a:gd name="connsiteY72" fmla="*/ 889213 h 892155"/>
                  <a:gd name="connsiteX73" fmla="*/ 1122915 w 3310573"/>
                  <a:gd name="connsiteY73" fmla="*/ 892155 h 892155"/>
                  <a:gd name="connsiteX74" fmla="*/ 63874 w 3310573"/>
                  <a:gd name="connsiteY74" fmla="*/ 568845 h 892155"/>
                  <a:gd name="connsiteX75" fmla="*/ 121811 w 3310573"/>
                  <a:gd name="connsiteY75" fmla="*/ 558103 h 892155"/>
                  <a:gd name="connsiteX76" fmla="*/ 537014 w 3310573"/>
                  <a:gd name="connsiteY76" fmla="*/ 750516 h 892155"/>
                  <a:gd name="connsiteX77" fmla="*/ 697599 w 3310573"/>
                  <a:gd name="connsiteY77" fmla="*/ 784657 h 892155"/>
                  <a:gd name="connsiteX78" fmla="*/ 649812 w 3310573"/>
                  <a:gd name="connsiteY78" fmla="*/ 771403 h 892155"/>
                  <a:gd name="connsiteX79" fmla="*/ 148554 w 3310573"/>
                  <a:gd name="connsiteY79" fmla="*/ 327076 h 892155"/>
                  <a:gd name="connsiteX80" fmla="*/ 198935 w 3310573"/>
                  <a:gd name="connsiteY80" fmla="*/ 327496 h 892155"/>
                  <a:gd name="connsiteX81" fmla="*/ 882883 w 3310573"/>
                  <a:gd name="connsiteY81" fmla="*/ 784825 h 892155"/>
                  <a:gd name="connsiteX82" fmla="*/ 975848 w 3310573"/>
                  <a:gd name="connsiteY82" fmla="*/ 800361 h 892155"/>
                  <a:gd name="connsiteX83" fmla="*/ 957673 w 3310573"/>
                  <a:gd name="connsiteY83" fmla="*/ 795962 h 892155"/>
                  <a:gd name="connsiteX84" fmla="*/ 396769 w 3310573"/>
                  <a:gd name="connsiteY84" fmla="*/ 433539 h 892155"/>
                  <a:gd name="connsiteX85" fmla="*/ 448644 w 3310573"/>
                  <a:gd name="connsiteY85" fmla="*/ 429869 h 892155"/>
                  <a:gd name="connsiteX86" fmla="*/ 1196404 w 3310573"/>
                  <a:gd name="connsiteY86" fmla="*/ 801196 h 892155"/>
                  <a:gd name="connsiteX87" fmla="*/ 1204414 w 3310573"/>
                  <a:gd name="connsiteY87" fmla="*/ 802355 h 892155"/>
                  <a:gd name="connsiteX88" fmla="*/ 1101598 w 3310573"/>
                  <a:gd name="connsiteY88" fmla="*/ 762270 h 892155"/>
                  <a:gd name="connsiteX89" fmla="*/ 782573 w 3310573"/>
                  <a:gd name="connsiteY89" fmla="*/ 515218 h 892155"/>
                  <a:gd name="connsiteX90" fmla="*/ 835042 w 3310573"/>
                  <a:gd name="connsiteY90" fmla="*/ 506118 h 892155"/>
                  <a:gd name="connsiteX91" fmla="*/ 1252282 w 3310573"/>
                  <a:gd name="connsiteY91" fmla="*/ 767481 h 892155"/>
                  <a:gd name="connsiteX92" fmla="*/ 1280807 w 3310573"/>
                  <a:gd name="connsiteY92" fmla="*/ 775219 h 892155"/>
                  <a:gd name="connsiteX93" fmla="*/ 1198757 w 3310573"/>
                  <a:gd name="connsiteY93" fmla="*/ 726620 h 892155"/>
                  <a:gd name="connsiteX94" fmla="*/ 959319 w 3310573"/>
                  <a:gd name="connsiteY94" fmla="*/ 314497 h 892155"/>
                  <a:gd name="connsiteX95" fmla="*/ 1066550 w 3310573"/>
                  <a:gd name="connsiteY95" fmla="*/ 317499 h 892155"/>
                  <a:gd name="connsiteX96" fmla="*/ 1234157 w 3310573"/>
                  <a:gd name="connsiteY96" fmla="*/ 623783 h 892155"/>
                  <a:gd name="connsiteX97" fmla="*/ 1326531 w 3310573"/>
                  <a:gd name="connsiteY97" fmla="*/ 680875 h 892155"/>
                  <a:gd name="connsiteX98" fmla="*/ 1288125 w 3310573"/>
                  <a:gd name="connsiteY98" fmla="*/ 638487 h 892155"/>
                  <a:gd name="connsiteX99" fmla="*/ 1226820 w 3310573"/>
                  <a:gd name="connsiteY99" fmla="*/ 145569 h 892155"/>
                  <a:gd name="connsiteX100" fmla="*/ 1329387 w 3310573"/>
                  <a:gd name="connsiteY100" fmla="*/ 178207 h 892155"/>
                  <a:gd name="connsiteX101" fmla="*/ 1382767 w 3310573"/>
                  <a:gd name="connsiteY101" fmla="*/ 586363 h 892155"/>
                  <a:gd name="connsiteX102" fmla="*/ 1448330 w 3310573"/>
                  <a:gd name="connsiteY102" fmla="*/ 654579 h 892155"/>
                  <a:gd name="connsiteX103" fmla="*/ 1479409 w 3310573"/>
                  <a:gd name="connsiteY103" fmla="*/ 676486 h 892155"/>
                  <a:gd name="connsiteX104" fmla="*/ 1452391 w 3310573"/>
                  <a:gd name="connsiteY104" fmla="*/ 644516 h 892155"/>
                  <a:gd name="connsiteX105" fmla="*/ 1391666 w 3310573"/>
                  <a:gd name="connsiteY105" fmla="*/ 520657 h 892155"/>
                  <a:gd name="connsiteX106" fmla="*/ 1475271 w 3310573"/>
                  <a:gd name="connsiteY106" fmla="*/ 0 h 89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310573" h="892155">
                    <a:moveTo>
                      <a:pt x="3253423" y="428451"/>
                    </a:moveTo>
                    <a:cubicBezTo>
                      <a:pt x="3284986" y="428451"/>
                      <a:pt x="3310573" y="454038"/>
                      <a:pt x="3310573" y="485601"/>
                    </a:cubicBezTo>
                    <a:cubicBezTo>
                      <a:pt x="3310573" y="517164"/>
                      <a:pt x="3284986" y="542751"/>
                      <a:pt x="3253423" y="542751"/>
                    </a:cubicBezTo>
                    <a:cubicBezTo>
                      <a:pt x="3221860" y="542751"/>
                      <a:pt x="3196273" y="517164"/>
                      <a:pt x="3196273" y="485601"/>
                    </a:cubicBezTo>
                    <a:cubicBezTo>
                      <a:pt x="3196273" y="454038"/>
                      <a:pt x="3221860" y="428451"/>
                      <a:pt x="3253423" y="428451"/>
                    </a:cubicBezTo>
                    <a:close/>
                    <a:moveTo>
                      <a:pt x="57150" y="428451"/>
                    </a:moveTo>
                    <a:cubicBezTo>
                      <a:pt x="88713" y="428451"/>
                      <a:pt x="114300" y="454038"/>
                      <a:pt x="114300" y="485601"/>
                    </a:cubicBezTo>
                    <a:cubicBezTo>
                      <a:pt x="114300" y="517164"/>
                      <a:pt x="88713" y="542751"/>
                      <a:pt x="57150" y="542751"/>
                    </a:cubicBezTo>
                    <a:cubicBezTo>
                      <a:pt x="25587" y="542751"/>
                      <a:pt x="0" y="517164"/>
                      <a:pt x="0" y="485601"/>
                    </a:cubicBezTo>
                    <a:cubicBezTo>
                      <a:pt x="0" y="454038"/>
                      <a:pt x="25587" y="428451"/>
                      <a:pt x="57150" y="428451"/>
                    </a:cubicBezTo>
                    <a:close/>
                    <a:moveTo>
                      <a:pt x="2898617" y="290339"/>
                    </a:moveTo>
                    <a:cubicBezTo>
                      <a:pt x="2930180" y="290339"/>
                      <a:pt x="2955767" y="315926"/>
                      <a:pt x="2955767" y="347489"/>
                    </a:cubicBezTo>
                    <a:cubicBezTo>
                      <a:pt x="2955767" y="379052"/>
                      <a:pt x="2930180" y="404639"/>
                      <a:pt x="2898617" y="404639"/>
                    </a:cubicBezTo>
                    <a:cubicBezTo>
                      <a:pt x="2867054" y="404639"/>
                      <a:pt x="2841467" y="379052"/>
                      <a:pt x="2841467" y="347489"/>
                    </a:cubicBezTo>
                    <a:cubicBezTo>
                      <a:pt x="2841467" y="315926"/>
                      <a:pt x="2867054" y="290339"/>
                      <a:pt x="2898617" y="290339"/>
                    </a:cubicBezTo>
                    <a:close/>
                    <a:moveTo>
                      <a:pt x="411956" y="290339"/>
                    </a:moveTo>
                    <a:cubicBezTo>
                      <a:pt x="443519" y="290339"/>
                      <a:pt x="469106" y="315926"/>
                      <a:pt x="469106" y="347489"/>
                    </a:cubicBezTo>
                    <a:cubicBezTo>
                      <a:pt x="469106" y="379052"/>
                      <a:pt x="443519" y="404639"/>
                      <a:pt x="411956" y="404639"/>
                    </a:cubicBezTo>
                    <a:cubicBezTo>
                      <a:pt x="380393" y="404639"/>
                      <a:pt x="354806" y="379052"/>
                      <a:pt x="354806" y="347489"/>
                    </a:cubicBezTo>
                    <a:cubicBezTo>
                      <a:pt x="354806" y="315926"/>
                      <a:pt x="380393" y="290339"/>
                      <a:pt x="411956" y="290339"/>
                    </a:cubicBezTo>
                    <a:close/>
                    <a:moveTo>
                      <a:pt x="3134361" y="190326"/>
                    </a:moveTo>
                    <a:cubicBezTo>
                      <a:pt x="3165924" y="190326"/>
                      <a:pt x="3191511" y="215913"/>
                      <a:pt x="3191511" y="247476"/>
                    </a:cubicBezTo>
                    <a:cubicBezTo>
                      <a:pt x="3191511" y="279039"/>
                      <a:pt x="3165924" y="304626"/>
                      <a:pt x="3134361" y="304626"/>
                    </a:cubicBezTo>
                    <a:cubicBezTo>
                      <a:pt x="3102798" y="304626"/>
                      <a:pt x="3077211" y="279039"/>
                      <a:pt x="3077211" y="247476"/>
                    </a:cubicBezTo>
                    <a:cubicBezTo>
                      <a:pt x="3077211" y="215913"/>
                      <a:pt x="3102798" y="190326"/>
                      <a:pt x="3134361" y="190326"/>
                    </a:cubicBezTo>
                    <a:close/>
                    <a:moveTo>
                      <a:pt x="176212" y="190326"/>
                    </a:moveTo>
                    <a:cubicBezTo>
                      <a:pt x="207775" y="190326"/>
                      <a:pt x="233362" y="215913"/>
                      <a:pt x="233362" y="247476"/>
                    </a:cubicBezTo>
                    <a:cubicBezTo>
                      <a:pt x="233362" y="279039"/>
                      <a:pt x="207775" y="304626"/>
                      <a:pt x="176212" y="304626"/>
                    </a:cubicBezTo>
                    <a:cubicBezTo>
                      <a:pt x="144649" y="304626"/>
                      <a:pt x="119062" y="279039"/>
                      <a:pt x="119062" y="247476"/>
                    </a:cubicBezTo>
                    <a:cubicBezTo>
                      <a:pt x="119062" y="215913"/>
                      <a:pt x="144649" y="190326"/>
                      <a:pt x="176212" y="190326"/>
                    </a:cubicBezTo>
                    <a:close/>
                    <a:moveTo>
                      <a:pt x="1475271" y="0"/>
                    </a:moveTo>
                    <a:lnTo>
                      <a:pt x="1560582" y="64932"/>
                    </a:lnTo>
                    <a:cubicBezTo>
                      <a:pt x="1469138" y="185073"/>
                      <a:pt x="1443784" y="342966"/>
                      <a:pt x="1493017" y="485696"/>
                    </a:cubicBezTo>
                    <a:cubicBezTo>
                      <a:pt x="1517634" y="557062"/>
                      <a:pt x="1559268" y="619915"/>
                      <a:pt x="1613007" y="669704"/>
                    </a:cubicBezTo>
                    <a:lnTo>
                      <a:pt x="1655287" y="700232"/>
                    </a:lnTo>
                    <a:lnTo>
                      <a:pt x="1697566" y="669704"/>
                    </a:lnTo>
                    <a:cubicBezTo>
                      <a:pt x="1751305" y="619915"/>
                      <a:pt x="1792940" y="557062"/>
                      <a:pt x="1817556" y="485696"/>
                    </a:cubicBezTo>
                    <a:cubicBezTo>
                      <a:pt x="1866789" y="342966"/>
                      <a:pt x="1841435" y="185073"/>
                      <a:pt x="1749991" y="64932"/>
                    </a:cubicBezTo>
                    <a:lnTo>
                      <a:pt x="1835302" y="0"/>
                    </a:lnTo>
                    <a:cubicBezTo>
                      <a:pt x="1948456" y="148664"/>
                      <a:pt x="1979828" y="344041"/>
                      <a:pt x="1918907" y="520657"/>
                    </a:cubicBezTo>
                    <a:cubicBezTo>
                      <a:pt x="1903677" y="564811"/>
                      <a:pt x="1883182" y="606332"/>
                      <a:pt x="1858182" y="644516"/>
                    </a:cubicBezTo>
                    <a:lnTo>
                      <a:pt x="1831164" y="676486"/>
                    </a:lnTo>
                    <a:lnTo>
                      <a:pt x="1862243" y="654579"/>
                    </a:lnTo>
                    <a:cubicBezTo>
                      <a:pt x="1886513" y="633823"/>
                      <a:pt x="1908501" y="611007"/>
                      <a:pt x="1927806" y="586363"/>
                    </a:cubicBezTo>
                    <a:cubicBezTo>
                      <a:pt x="2022603" y="465352"/>
                      <a:pt x="2042454" y="313568"/>
                      <a:pt x="1981186" y="178207"/>
                    </a:cubicBezTo>
                    <a:lnTo>
                      <a:pt x="2083753" y="145569"/>
                    </a:lnTo>
                    <a:cubicBezTo>
                      <a:pt x="2153279" y="309156"/>
                      <a:pt x="2130607" y="491446"/>
                      <a:pt x="2022448" y="638487"/>
                    </a:cubicBezTo>
                    <a:lnTo>
                      <a:pt x="1984042" y="680875"/>
                    </a:lnTo>
                    <a:lnTo>
                      <a:pt x="2076416" y="623783"/>
                    </a:lnTo>
                    <a:cubicBezTo>
                      <a:pt x="2189315" y="540259"/>
                      <a:pt x="2252874" y="432476"/>
                      <a:pt x="2244023" y="317499"/>
                    </a:cubicBezTo>
                    <a:lnTo>
                      <a:pt x="2351254" y="314497"/>
                    </a:lnTo>
                    <a:cubicBezTo>
                      <a:pt x="2361644" y="472641"/>
                      <a:pt x="2269796" y="619743"/>
                      <a:pt x="2111816" y="726620"/>
                    </a:cubicBezTo>
                    <a:lnTo>
                      <a:pt x="2029766" y="775219"/>
                    </a:lnTo>
                    <a:lnTo>
                      <a:pt x="2058291" y="767481"/>
                    </a:lnTo>
                    <a:cubicBezTo>
                      <a:pt x="2249385" y="707129"/>
                      <a:pt x="2398280" y="615912"/>
                      <a:pt x="2475531" y="506118"/>
                    </a:cubicBezTo>
                    <a:lnTo>
                      <a:pt x="2528000" y="515218"/>
                    </a:lnTo>
                    <a:cubicBezTo>
                      <a:pt x="2465400" y="612848"/>
                      <a:pt x="2353738" y="697576"/>
                      <a:pt x="2208975" y="762270"/>
                    </a:cubicBezTo>
                    <a:lnTo>
                      <a:pt x="2106159" y="802355"/>
                    </a:lnTo>
                    <a:lnTo>
                      <a:pt x="2114169" y="801196"/>
                    </a:lnTo>
                    <a:cubicBezTo>
                      <a:pt x="2498063" y="733515"/>
                      <a:pt x="2783197" y="596571"/>
                      <a:pt x="2861929" y="429869"/>
                    </a:cubicBezTo>
                    <a:lnTo>
                      <a:pt x="2913804" y="433539"/>
                    </a:lnTo>
                    <a:cubicBezTo>
                      <a:pt x="2850516" y="583668"/>
                      <a:pt x="2643331" y="712465"/>
                      <a:pt x="2352900" y="795962"/>
                    </a:cubicBezTo>
                    <a:lnTo>
                      <a:pt x="2334725" y="800361"/>
                    </a:lnTo>
                    <a:lnTo>
                      <a:pt x="2427690" y="784825"/>
                    </a:lnTo>
                    <a:cubicBezTo>
                      <a:pt x="2847099" y="696172"/>
                      <a:pt x="3122481" y="522420"/>
                      <a:pt x="3111638" y="327496"/>
                    </a:cubicBezTo>
                    <a:lnTo>
                      <a:pt x="3162019" y="327076"/>
                    </a:lnTo>
                    <a:cubicBezTo>
                      <a:pt x="3170826" y="504463"/>
                      <a:pt x="2975856" y="665924"/>
                      <a:pt x="2660761" y="771403"/>
                    </a:cubicBezTo>
                    <a:lnTo>
                      <a:pt x="2612974" y="784657"/>
                    </a:lnTo>
                    <a:lnTo>
                      <a:pt x="2773559" y="750516"/>
                    </a:lnTo>
                    <a:cubicBezTo>
                      <a:pt x="2948627" y="701540"/>
                      <a:pt x="3092515" y="635868"/>
                      <a:pt x="3188762" y="558103"/>
                    </a:cubicBezTo>
                    <a:lnTo>
                      <a:pt x="3246699" y="568845"/>
                    </a:lnTo>
                    <a:cubicBezTo>
                      <a:pt x="3053073" y="744118"/>
                      <a:pt x="2652985" y="866259"/>
                      <a:pt x="2187658" y="892155"/>
                    </a:cubicBezTo>
                    <a:lnTo>
                      <a:pt x="1655287" y="889213"/>
                    </a:lnTo>
                    <a:lnTo>
                      <a:pt x="1122915" y="892155"/>
                    </a:lnTo>
                    <a:cubicBezTo>
                      <a:pt x="657588" y="866259"/>
                      <a:pt x="257500" y="744118"/>
                      <a:pt x="63874" y="568845"/>
                    </a:cubicBezTo>
                    <a:lnTo>
                      <a:pt x="121811" y="558103"/>
                    </a:lnTo>
                    <a:cubicBezTo>
                      <a:pt x="218058" y="635868"/>
                      <a:pt x="361946" y="701540"/>
                      <a:pt x="537014" y="750516"/>
                    </a:cubicBezTo>
                    <a:lnTo>
                      <a:pt x="697599" y="784657"/>
                    </a:lnTo>
                    <a:lnTo>
                      <a:pt x="649812" y="771403"/>
                    </a:lnTo>
                    <a:cubicBezTo>
                      <a:pt x="334717" y="665924"/>
                      <a:pt x="139747" y="504463"/>
                      <a:pt x="148554" y="327076"/>
                    </a:cubicBezTo>
                    <a:lnTo>
                      <a:pt x="198935" y="327496"/>
                    </a:lnTo>
                    <a:cubicBezTo>
                      <a:pt x="188092" y="522420"/>
                      <a:pt x="463474" y="696172"/>
                      <a:pt x="882883" y="784825"/>
                    </a:cubicBezTo>
                    <a:lnTo>
                      <a:pt x="975848" y="800361"/>
                    </a:lnTo>
                    <a:lnTo>
                      <a:pt x="957673" y="795962"/>
                    </a:lnTo>
                    <a:cubicBezTo>
                      <a:pt x="667242" y="712465"/>
                      <a:pt x="460057" y="583668"/>
                      <a:pt x="396769" y="433539"/>
                    </a:cubicBezTo>
                    <a:lnTo>
                      <a:pt x="448644" y="429869"/>
                    </a:lnTo>
                    <a:cubicBezTo>
                      <a:pt x="527376" y="596571"/>
                      <a:pt x="812510" y="733515"/>
                      <a:pt x="1196404" y="801196"/>
                    </a:cubicBezTo>
                    <a:lnTo>
                      <a:pt x="1204414" y="802355"/>
                    </a:lnTo>
                    <a:lnTo>
                      <a:pt x="1101598" y="762270"/>
                    </a:lnTo>
                    <a:cubicBezTo>
                      <a:pt x="956835" y="697576"/>
                      <a:pt x="845173" y="612848"/>
                      <a:pt x="782573" y="515218"/>
                    </a:cubicBezTo>
                    <a:lnTo>
                      <a:pt x="835042" y="506118"/>
                    </a:lnTo>
                    <a:cubicBezTo>
                      <a:pt x="912293" y="615912"/>
                      <a:pt x="1061188" y="707129"/>
                      <a:pt x="1252282" y="767481"/>
                    </a:cubicBezTo>
                    <a:lnTo>
                      <a:pt x="1280807" y="775219"/>
                    </a:lnTo>
                    <a:lnTo>
                      <a:pt x="1198757" y="726620"/>
                    </a:lnTo>
                    <a:cubicBezTo>
                      <a:pt x="1040777" y="619743"/>
                      <a:pt x="948929" y="472641"/>
                      <a:pt x="959319" y="314497"/>
                    </a:cubicBezTo>
                    <a:lnTo>
                      <a:pt x="1066550" y="317499"/>
                    </a:lnTo>
                    <a:cubicBezTo>
                      <a:pt x="1057699" y="432476"/>
                      <a:pt x="1121258" y="540259"/>
                      <a:pt x="1234157" y="623783"/>
                    </a:cubicBezTo>
                    <a:lnTo>
                      <a:pt x="1326531" y="680875"/>
                    </a:lnTo>
                    <a:lnTo>
                      <a:pt x="1288125" y="638487"/>
                    </a:lnTo>
                    <a:cubicBezTo>
                      <a:pt x="1179966" y="491446"/>
                      <a:pt x="1157294" y="309156"/>
                      <a:pt x="1226820" y="145569"/>
                    </a:cubicBezTo>
                    <a:lnTo>
                      <a:pt x="1329387" y="178207"/>
                    </a:lnTo>
                    <a:cubicBezTo>
                      <a:pt x="1268119" y="313568"/>
                      <a:pt x="1287970" y="465352"/>
                      <a:pt x="1382767" y="586363"/>
                    </a:cubicBezTo>
                    <a:cubicBezTo>
                      <a:pt x="1402072" y="611007"/>
                      <a:pt x="1424060" y="633823"/>
                      <a:pt x="1448330" y="654579"/>
                    </a:cubicBezTo>
                    <a:lnTo>
                      <a:pt x="1479409" y="676486"/>
                    </a:lnTo>
                    <a:lnTo>
                      <a:pt x="1452391" y="644516"/>
                    </a:lnTo>
                    <a:cubicBezTo>
                      <a:pt x="1427391" y="606332"/>
                      <a:pt x="1406896" y="564811"/>
                      <a:pt x="1391666" y="520657"/>
                    </a:cubicBezTo>
                    <a:cubicBezTo>
                      <a:pt x="1330745" y="344041"/>
                      <a:pt x="1362117" y="148664"/>
                      <a:pt x="14752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台形 740"/>
              <p:cNvSpPr/>
              <p:nvPr/>
            </p:nvSpPr>
            <p:spPr>
              <a:xfrm rot="10800000">
                <a:off x="1933893" y="2592717"/>
                <a:ext cx="214312" cy="935657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56" name="グループ化 1255"/>
          <p:cNvGrpSpPr/>
          <p:nvPr/>
        </p:nvGrpSpPr>
        <p:grpSpPr>
          <a:xfrm>
            <a:off x="4141519" y="912231"/>
            <a:ext cx="1613984" cy="1476678"/>
            <a:chOff x="4141519" y="912231"/>
            <a:chExt cx="1613984" cy="1476678"/>
          </a:xfrm>
        </p:grpSpPr>
        <p:grpSp>
          <p:nvGrpSpPr>
            <p:cNvPr id="742" name="グループ化 741"/>
            <p:cNvGrpSpPr/>
            <p:nvPr/>
          </p:nvGrpSpPr>
          <p:grpSpPr>
            <a:xfrm>
              <a:off x="4514899" y="912231"/>
              <a:ext cx="1103444" cy="790878"/>
              <a:chOff x="4097754" y="1108245"/>
              <a:chExt cx="1672682" cy="1198872"/>
            </a:xfrm>
          </p:grpSpPr>
          <p:grpSp>
            <p:nvGrpSpPr>
              <p:cNvPr id="743" name="グループ化 742"/>
              <p:cNvGrpSpPr/>
              <p:nvPr/>
            </p:nvGrpSpPr>
            <p:grpSpPr>
              <a:xfrm>
                <a:off x="4097754" y="1108245"/>
                <a:ext cx="1672682" cy="485810"/>
                <a:chOff x="3165800" y="431800"/>
                <a:chExt cx="3491789" cy="1014147"/>
              </a:xfrm>
            </p:grpSpPr>
            <p:sp>
              <p:nvSpPr>
                <p:cNvPr id="745" name="フリーフォーム 744"/>
                <p:cNvSpPr/>
                <p:nvPr/>
              </p:nvSpPr>
              <p:spPr>
                <a:xfrm>
                  <a:off x="3771183" y="601371"/>
                  <a:ext cx="1143522" cy="844575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6" name="フリーフォーム 745"/>
                <p:cNvSpPr/>
                <p:nvPr/>
              </p:nvSpPr>
              <p:spPr>
                <a:xfrm>
                  <a:off x="4914705" y="601370"/>
                  <a:ext cx="1143524" cy="844575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7" name="フリーフォーム 746"/>
                <p:cNvSpPr/>
                <p:nvPr/>
              </p:nvSpPr>
              <p:spPr>
                <a:xfrm>
                  <a:off x="4972763" y="431800"/>
                  <a:ext cx="1666831" cy="1014146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フリーフォーム 747"/>
                <p:cNvSpPr/>
                <p:nvPr/>
              </p:nvSpPr>
              <p:spPr>
                <a:xfrm>
                  <a:off x="3189819" y="431801"/>
                  <a:ext cx="1666830" cy="1014146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9" name="グループ化 748"/>
                <p:cNvGrpSpPr/>
                <p:nvPr/>
              </p:nvGrpSpPr>
              <p:grpSpPr>
                <a:xfrm>
                  <a:off x="3165800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765" name="円/楕円 764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6" name="円/楕円 765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7" name="円/楕円 766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8" name="円/楕円 767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9" name="円/楕円 768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0" name="円/楕円 769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1" name="円/楕円 770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2" name="円/楕円 771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3" name="円/楕円 772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4" name="円/楕円 773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5" name="円/楕円 774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6" name="円/楕円 775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7" name="円/楕円 776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8" name="円/楕円 777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50" name="グループ化 749"/>
                <p:cNvGrpSpPr/>
                <p:nvPr/>
              </p:nvGrpSpPr>
              <p:grpSpPr>
                <a:xfrm flipH="1">
                  <a:off x="4921769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751" name="円/楕円 750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2" name="円/楕円 751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3" name="円/楕円 752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4" name="円/楕円 753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5" name="円/楕円 754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6" name="円/楕円 755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7" name="円/楕円 756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8" name="円/楕円 757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9" name="円/楕円 758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0" name="円/楕円 759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1" name="円/楕円 760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2" name="円/楕円 761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3" name="円/楕円 762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4" name="円/楕円 763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44" name="月 743"/>
              <p:cNvSpPr/>
              <p:nvPr/>
            </p:nvSpPr>
            <p:spPr bwMode="auto">
              <a:xfrm rot="20700000">
                <a:off x="4887379" y="1550000"/>
                <a:ext cx="143158" cy="757117"/>
              </a:xfrm>
              <a:prstGeom prst="moon">
                <a:avLst>
                  <a:gd name="adj" fmla="val 2851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9" name="グループ化 808"/>
            <p:cNvGrpSpPr/>
            <p:nvPr/>
          </p:nvGrpSpPr>
          <p:grpSpPr>
            <a:xfrm>
              <a:off x="4141519" y="1270371"/>
              <a:ext cx="1103444" cy="790878"/>
              <a:chOff x="4097754" y="1108245"/>
              <a:chExt cx="1672682" cy="1198872"/>
            </a:xfrm>
          </p:grpSpPr>
          <p:grpSp>
            <p:nvGrpSpPr>
              <p:cNvPr id="810" name="グループ化 809"/>
              <p:cNvGrpSpPr/>
              <p:nvPr/>
            </p:nvGrpSpPr>
            <p:grpSpPr>
              <a:xfrm>
                <a:off x="4097754" y="1108245"/>
                <a:ext cx="1672682" cy="485810"/>
                <a:chOff x="3165800" y="431800"/>
                <a:chExt cx="3491789" cy="1014147"/>
              </a:xfrm>
            </p:grpSpPr>
            <p:sp>
              <p:nvSpPr>
                <p:cNvPr id="812" name="フリーフォーム 811"/>
                <p:cNvSpPr/>
                <p:nvPr/>
              </p:nvSpPr>
              <p:spPr>
                <a:xfrm>
                  <a:off x="3771183" y="601371"/>
                  <a:ext cx="1143522" cy="844575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3" name="フリーフォーム 812"/>
                <p:cNvSpPr/>
                <p:nvPr/>
              </p:nvSpPr>
              <p:spPr>
                <a:xfrm>
                  <a:off x="4914705" y="601370"/>
                  <a:ext cx="1143524" cy="844575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>
                <a:xfrm>
                  <a:off x="4972763" y="431800"/>
                  <a:ext cx="1666831" cy="1014146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>
                <a:xfrm>
                  <a:off x="3189819" y="431801"/>
                  <a:ext cx="1666830" cy="1014146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16" name="グループ化 815"/>
                <p:cNvGrpSpPr/>
                <p:nvPr/>
              </p:nvGrpSpPr>
              <p:grpSpPr>
                <a:xfrm>
                  <a:off x="3165800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832" name="円/楕円 831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3" name="円/楕円 832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4" name="円/楕円 833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5" name="円/楕円 834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6" name="円/楕円 835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7" name="円/楕円 836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8" name="円/楕円 837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9" name="円/楕円 838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0" name="円/楕円 839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1" name="円/楕円 840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2" name="円/楕円 841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3" name="円/楕円 842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4" name="円/楕円 843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5" name="円/楕円 844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17" name="グループ化 816"/>
                <p:cNvGrpSpPr/>
                <p:nvPr/>
              </p:nvGrpSpPr>
              <p:grpSpPr>
                <a:xfrm flipH="1">
                  <a:off x="4921769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818" name="円/楕円 817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9" name="円/楕円 818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0" name="円/楕円 819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1" name="円/楕円 820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2" name="円/楕円 821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3" name="円/楕円 822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4" name="円/楕円 823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5" name="円/楕円 824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6" name="円/楕円 825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7" name="円/楕円 826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8" name="円/楕円 827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9" name="円/楕円 828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0" name="円/楕円 829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1" name="円/楕円 830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11" name="月 810"/>
              <p:cNvSpPr/>
              <p:nvPr/>
            </p:nvSpPr>
            <p:spPr bwMode="auto">
              <a:xfrm rot="20700000">
                <a:off x="4887379" y="1550000"/>
                <a:ext cx="143158" cy="757117"/>
              </a:xfrm>
              <a:prstGeom prst="moon">
                <a:avLst>
                  <a:gd name="adj" fmla="val 2851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6" name="グループ化 845"/>
            <p:cNvGrpSpPr/>
            <p:nvPr/>
          </p:nvGrpSpPr>
          <p:grpSpPr>
            <a:xfrm flipH="1">
              <a:off x="4652059" y="1598031"/>
              <a:ext cx="1103444" cy="790878"/>
              <a:chOff x="4097754" y="1108245"/>
              <a:chExt cx="1672682" cy="1198872"/>
            </a:xfrm>
          </p:grpSpPr>
          <p:grpSp>
            <p:nvGrpSpPr>
              <p:cNvPr id="847" name="グループ化 846"/>
              <p:cNvGrpSpPr/>
              <p:nvPr/>
            </p:nvGrpSpPr>
            <p:grpSpPr>
              <a:xfrm>
                <a:off x="4097754" y="1108245"/>
                <a:ext cx="1672682" cy="485810"/>
                <a:chOff x="3165800" y="431800"/>
                <a:chExt cx="3491789" cy="1014147"/>
              </a:xfrm>
            </p:grpSpPr>
            <p:sp>
              <p:nvSpPr>
                <p:cNvPr id="849" name="フリーフォーム 848"/>
                <p:cNvSpPr/>
                <p:nvPr/>
              </p:nvSpPr>
              <p:spPr>
                <a:xfrm>
                  <a:off x="3771183" y="601371"/>
                  <a:ext cx="1143522" cy="844575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0" name="フリーフォーム 849"/>
                <p:cNvSpPr/>
                <p:nvPr/>
              </p:nvSpPr>
              <p:spPr>
                <a:xfrm>
                  <a:off x="4914705" y="601370"/>
                  <a:ext cx="1143524" cy="844575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1" name="フリーフォーム 850"/>
                <p:cNvSpPr/>
                <p:nvPr/>
              </p:nvSpPr>
              <p:spPr>
                <a:xfrm>
                  <a:off x="4972763" y="431800"/>
                  <a:ext cx="1666831" cy="1014146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2" name="フリーフォーム 851"/>
                <p:cNvSpPr/>
                <p:nvPr/>
              </p:nvSpPr>
              <p:spPr>
                <a:xfrm>
                  <a:off x="3189819" y="431801"/>
                  <a:ext cx="1666830" cy="1014146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53" name="グループ化 852"/>
                <p:cNvGrpSpPr/>
                <p:nvPr/>
              </p:nvGrpSpPr>
              <p:grpSpPr>
                <a:xfrm>
                  <a:off x="3165800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869" name="円/楕円 868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0" name="円/楕円 869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1" name="円/楕円 870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2" name="円/楕円 871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3" name="円/楕円 872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4" name="円/楕円 873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5" name="円/楕円 874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6" name="円/楕円 875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7" name="円/楕円 876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8" name="円/楕円 877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9" name="円/楕円 878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0" name="円/楕円 879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1" name="円/楕円 880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2" name="円/楕円 881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54" name="グループ化 853"/>
                <p:cNvGrpSpPr/>
                <p:nvPr/>
              </p:nvGrpSpPr>
              <p:grpSpPr>
                <a:xfrm flipH="1">
                  <a:off x="4921769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855" name="円/楕円 854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6" name="円/楕円 855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7" name="円/楕円 856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8" name="円/楕円 857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9" name="円/楕円 858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0" name="円/楕円 859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1" name="円/楕円 860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2" name="円/楕円 861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3" name="円/楕円 862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4" name="円/楕円 863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5" name="円/楕円 864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6" name="円/楕円 865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7" name="円/楕円 866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8" name="円/楕円 867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48" name="月 847"/>
              <p:cNvSpPr/>
              <p:nvPr/>
            </p:nvSpPr>
            <p:spPr bwMode="auto">
              <a:xfrm rot="20700000">
                <a:off x="4887379" y="1550000"/>
                <a:ext cx="143158" cy="757117"/>
              </a:xfrm>
              <a:prstGeom prst="moon">
                <a:avLst>
                  <a:gd name="adj" fmla="val 2851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55" name="グループ化 1254"/>
          <p:cNvGrpSpPr/>
          <p:nvPr/>
        </p:nvGrpSpPr>
        <p:grpSpPr>
          <a:xfrm>
            <a:off x="5955269" y="940929"/>
            <a:ext cx="1718666" cy="1365134"/>
            <a:chOff x="5955269" y="940929"/>
            <a:chExt cx="1718666" cy="1365134"/>
          </a:xfrm>
        </p:grpSpPr>
        <p:grpSp>
          <p:nvGrpSpPr>
            <p:cNvPr id="883" name="グループ化 882"/>
            <p:cNvGrpSpPr/>
            <p:nvPr/>
          </p:nvGrpSpPr>
          <p:grpSpPr>
            <a:xfrm>
              <a:off x="6244829" y="940929"/>
              <a:ext cx="1223366" cy="654446"/>
              <a:chOff x="6033120" y="1414802"/>
              <a:chExt cx="1584634" cy="847708"/>
            </a:xfrm>
          </p:grpSpPr>
          <p:grpSp>
            <p:nvGrpSpPr>
              <p:cNvPr id="779" name="グループ化 778"/>
              <p:cNvGrpSpPr/>
              <p:nvPr/>
            </p:nvGrpSpPr>
            <p:grpSpPr>
              <a:xfrm>
                <a:off x="6033120" y="1414802"/>
                <a:ext cx="1584634" cy="470877"/>
                <a:chOff x="-495809" y="1316767"/>
                <a:chExt cx="6312273" cy="1875702"/>
              </a:xfrm>
            </p:grpSpPr>
            <p:sp>
              <p:nvSpPr>
                <p:cNvPr id="780" name="フリーフォーム 779"/>
                <p:cNvSpPr/>
                <p:nvPr/>
              </p:nvSpPr>
              <p:spPr>
                <a:xfrm rot="4500000" flipH="1">
                  <a:off x="38610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 780"/>
                <p:cNvSpPr/>
                <p:nvPr/>
              </p:nvSpPr>
              <p:spPr>
                <a:xfrm rot="17100000">
                  <a:off x="3685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 781"/>
                <p:cNvSpPr/>
                <p:nvPr/>
              </p:nvSpPr>
              <p:spPr>
                <a:xfrm>
                  <a:off x="1118326" y="1588622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 782"/>
                <p:cNvSpPr/>
                <p:nvPr/>
              </p:nvSpPr>
              <p:spPr>
                <a:xfrm rot="19800000">
                  <a:off x="1528354" y="2134230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 783"/>
                <p:cNvSpPr/>
                <p:nvPr/>
              </p:nvSpPr>
              <p:spPr>
                <a:xfrm rot="4500000">
                  <a:off x="1858159" y="1308779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 784"/>
                <p:cNvSpPr/>
                <p:nvPr/>
              </p:nvSpPr>
              <p:spPr>
                <a:xfrm flipH="1">
                  <a:off x="2925823" y="1588623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 785"/>
                <p:cNvSpPr/>
                <p:nvPr/>
              </p:nvSpPr>
              <p:spPr>
                <a:xfrm rot="1800000" flipH="1">
                  <a:off x="2764907" y="2134231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 786"/>
                <p:cNvSpPr/>
                <p:nvPr/>
              </p:nvSpPr>
              <p:spPr>
                <a:xfrm rot="17100000" flipH="1">
                  <a:off x="2541378" y="1308780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 787"/>
                <p:cNvSpPr/>
                <p:nvPr/>
              </p:nvSpPr>
              <p:spPr>
                <a:xfrm rot="17100000">
                  <a:off x="2011041" y="1856668"/>
                  <a:ext cx="1324118" cy="134748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9" name="グループ化 788"/>
                <p:cNvGrpSpPr/>
                <p:nvPr/>
              </p:nvGrpSpPr>
              <p:grpSpPr>
                <a:xfrm>
                  <a:off x="4114027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799" name="円/楕円 798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0" name="円/楕円 799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1" name="円/楕円 800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円/楕円 801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円/楕円 802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円/楕円 803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円/楕円 804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円/楕円 805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0" name="グループ化 789"/>
                <p:cNvGrpSpPr/>
                <p:nvPr/>
              </p:nvGrpSpPr>
              <p:grpSpPr>
                <a:xfrm flipH="1">
                  <a:off x="-495809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791" name="円/楕円 790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2" name="円/楕円 791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円/楕円 792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4" name="円/楕円 793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5" name="円/楕円 794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6" name="円/楕円 795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7" name="円/楕円 796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8" name="円/楕円 797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08" name="正方形/長方形 807"/>
              <p:cNvSpPr/>
              <p:nvPr/>
            </p:nvSpPr>
            <p:spPr bwMode="auto">
              <a:xfrm>
                <a:off x="6819969" y="1873558"/>
                <a:ext cx="45719" cy="38895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4" name="グループ化 883"/>
            <p:cNvGrpSpPr/>
            <p:nvPr/>
          </p:nvGrpSpPr>
          <p:grpSpPr>
            <a:xfrm>
              <a:off x="5955269" y="1323716"/>
              <a:ext cx="1223366" cy="654446"/>
              <a:chOff x="6033120" y="1414802"/>
              <a:chExt cx="1584634" cy="847708"/>
            </a:xfrm>
          </p:grpSpPr>
          <p:grpSp>
            <p:nvGrpSpPr>
              <p:cNvPr id="885" name="グループ化 884"/>
              <p:cNvGrpSpPr/>
              <p:nvPr/>
            </p:nvGrpSpPr>
            <p:grpSpPr>
              <a:xfrm>
                <a:off x="6033120" y="1414802"/>
                <a:ext cx="1584634" cy="470877"/>
                <a:chOff x="-495809" y="1316767"/>
                <a:chExt cx="6312273" cy="1875702"/>
              </a:xfrm>
            </p:grpSpPr>
            <p:sp>
              <p:nvSpPr>
                <p:cNvPr id="887" name="フリーフォーム 886"/>
                <p:cNvSpPr/>
                <p:nvPr/>
              </p:nvSpPr>
              <p:spPr>
                <a:xfrm rot="4500000" flipH="1">
                  <a:off x="38610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 887"/>
                <p:cNvSpPr/>
                <p:nvPr/>
              </p:nvSpPr>
              <p:spPr>
                <a:xfrm rot="17100000">
                  <a:off x="3685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 888"/>
                <p:cNvSpPr/>
                <p:nvPr/>
              </p:nvSpPr>
              <p:spPr>
                <a:xfrm>
                  <a:off x="1118326" y="1588622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 889"/>
                <p:cNvSpPr/>
                <p:nvPr/>
              </p:nvSpPr>
              <p:spPr>
                <a:xfrm rot="19800000">
                  <a:off x="1528354" y="2134230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 890"/>
                <p:cNvSpPr/>
                <p:nvPr/>
              </p:nvSpPr>
              <p:spPr>
                <a:xfrm rot="4500000">
                  <a:off x="1858159" y="1308779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 891"/>
                <p:cNvSpPr/>
                <p:nvPr/>
              </p:nvSpPr>
              <p:spPr>
                <a:xfrm flipH="1">
                  <a:off x="2925823" y="1588623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>
                <a:xfrm rot="1800000" flipH="1">
                  <a:off x="2764907" y="2134231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 893"/>
                <p:cNvSpPr/>
                <p:nvPr/>
              </p:nvSpPr>
              <p:spPr>
                <a:xfrm rot="17100000" flipH="1">
                  <a:off x="2541378" y="1308780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 894"/>
                <p:cNvSpPr/>
                <p:nvPr/>
              </p:nvSpPr>
              <p:spPr>
                <a:xfrm rot="17100000">
                  <a:off x="2011041" y="1856668"/>
                  <a:ext cx="1324118" cy="134748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6" name="グループ化 895"/>
                <p:cNvGrpSpPr/>
                <p:nvPr/>
              </p:nvGrpSpPr>
              <p:grpSpPr>
                <a:xfrm>
                  <a:off x="4114027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906" name="円/楕円 905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円/楕円 906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8" name="円/楕円 907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円/楕円 908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円/楕円 909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1" name="円/楕円 910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2" name="円/楕円 911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3" name="円/楕円 912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7" name="グループ化 896"/>
                <p:cNvGrpSpPr/>
                <p:nvPr/>
              </p:nvGrpSpPr>
              <p:grpSpPr>
                <a:xfrm flipH="1">
                  <a:off x="-495809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898" name="円/楕円 897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円/楕円 898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円/楕円 899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円/楕円 900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円/楕円 901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円/楕円 902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円/楕円 903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円/楕円 904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86" name="正方形/長方形 885"/>
              <p:cNvSpPr/>
              <p:nvPr/>
            </p:nvSpPr>
            <p:spPr bwMode="auto">
              <a:xfrm>
                <a:off x="6819969" y="1873558"/>
                <a:ext cx="45719" cy="38895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>
              <a:off x="6450569" y="1651617"/>
              <a:ext cx="1223366" cy="654446"/>
              <a:chOff x="6033120" y="1414802"/>
              <a:chExt cx="1584634" cy="847708"/>
            </a:xfrm>
          </p:grpSpPr>
          <p:grpSp>
            <p:nvGrpSpPr>
              <p:cNvPr id="915" name="グループ化 914"/>
              <p:cNvGrpSpPr/>
              <p:nvPr/>
            </p:nvGrpSpPr>
            <p:grpSpPr>
              <a:xfrm>
                <a:off x="6033120" y="1414802"/>
                <a:ext cx="1584634" cy="470877"/>
                <a:chOff x="-495809" y="1316767"/>
                <a:chExt cx="6312273" cy="1875702"/>
              </a:xfrm>
            </p:grpSpPr>
            <p:sp>
              <p:nvSpPr>
                <p:cNvPr id="917" name="フリーフォーム 916"/>
                <p:cNvSpPr/>
                <p:nvPr/>
              </p:nvSpPr>
              <p:spPr>
                <a:xfrm rot="4500000" flipH="1">
                  <a:off x="38610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>
                <a:xfrm rot="17100000">
                  <a:off x="3685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リーフォーム 918"/>
                <p:cNvSpPr/>
                <p:nvPr/>
              </p:nvSpPr>
              <p:spPr>
                <a:xfrm>
                  <a:off x="1118326" y="1588622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フリーフォーム 919"/>
                <p:cNvSpPr/>
                <p:nvPr/>
              </p:nvSpPr>
              <p:spPr>
                <a:xfrm rot="19800000">
                  <a:off x="1528354" y="2134230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フリーフォーム 920"/>
                <p:cNvSpPr/>
                <p:nvPr/>
              </p:nvSpPr>
              <p:spPr>
                <a:xfrm rot="4500000">
                  <a:off x="1858159" y="1308779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フリーフォーム 921"/>
                <p:cNvSpPr/>
                <p:nvPr/>
              </p:nvSpPr>
              <p:spPr>
                <a:xfrm flipH="1">
                  <a:off x="2925823" y="1588623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フリーフォーム 922"/>
                <p:cNvSpPr/>
                <p:nvPr/>
              </p:nvSpPr>
              <p:spPr>
                <a:xfrm rot="1800000" flipH="1">
                  <a:off x="2764907" y="2134231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フリーフォーム 923"/>
                <p:cNvSpPr/>
                <p:nvPr/>
              </p:nvSpPr>
              <p:spPr>
                <a:xfrm rot="17100000" flipH="1">
                  <a:off x="2541378" y="1308780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フリーフォーム 924"/>
                <p:cNvSpPr/>
                <p:nvPr/>
              </p:nvSpPr>
              <p:spPr>
                <a:xfrm rot="17100000">
                  <a:off x="2011041" y="1856668"/>
                  <a:ext cx="1324118" cy="134748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26" name="グループ化 925"/>
                <p:cNvGrpSpPr/>
                <p:nvPr/>
              </p:nvGrpSpPr>
              <p:grpSpPr>
                <a:xfrm>
                  <a:off x="4114027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936" name="円/楕円 935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円/楕円 936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円/楕円 937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円/楕円 938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0" name="円/楕円 939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1" name="円/楕円 940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2" name="円/楕円 941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3" name="円/楕円 942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7" name="グループ化 926"/>
                <p:cNvGrpSpPr/>
                <p:nvPr/>
              </p:nvGrpSpPr>
              <p:grpSpPr>
                <a:xfrm flipH="1">
                  <a:off x="-495809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928" name="円/楕円 927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円/楕円 928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円/楕円 929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1" name="円/楕円 930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2" name="円/楕円 931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3" name="円/楕円 932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4" name="円/楕円 933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円/楕円 934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16" name="正方形/長方形 915"/>
              <p:cNvSpPr/>
              <p:nvPr/>
            </p:nvSpPr>
            <p:spPr bwMode="auto">
              <a:xfrm>
                <a:off x="6819969" y="1873558"/>
                <a:ext cx="45719" cy="38895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9" name="グループ化 1248"/>
          <p:cNvGrpSpPr/>
          <p:nvPr/>
        </p:nvGrpSpPr>
        <p:grpSpPr>
          <a:xfrm>
            <a:off x="4216465" y="2899284"/>
            <a:ext cx="1481778" cy="1449611"/>
            <a:chOff x="4216465" y="2899284"/>
            <a:chExt cx="1481778" cy="1449611"/>
          </a:xfrm>
        </p:grpSpPr>
        <p:sp>
          <p:nvSpPr>
            <p:cNvPr id="947" name="フリーフォーム 946"/>
            <p:cNvSpPr/>
            <p:nvPr/>
          </p:nvSpPr>
          <p:spPr>
            <a:xfrm>
              <a:off x="4216465" y="3448783"/>
              <a:ext cx="1287558" cy="900112"/>
            </a:xfrm>
            <a:custGeom>
              <a:avLst/>
              <a:gdLst/>
              <a:ahLst/>
              <a:cxnLst/>
              <a:rect l="l" t="t" r="r" b="b"/>
              <a:pathLst>
                <a:path w="1103444" h="771401">
                  <a:moveTo>
                    <a:pt x="549099" y="287706"/>
                  </a:moveTo>
                  <a:cubicBezTo>
                    <a:pt x="519549" y="333433"/>
                    <a:pt x="519319" y="437397"/>
                    <a:pt x="548526" y="546398"/>
                  </a:cubicBezTo>
                  <a:cubicBezTo>
                    <a:pt x="577733" y="655399"/>
                    <a:pt x="629915" y="745320"/>
                    <a:pt x="678368" y="770146"/>
                  </a:cubicBezTo>
                  <a:lnTo>
                    <a:pt x="678369" y="770148"/>
                  </a:lnTo>
                  <a:cubicBezTo>
                    <a:pt x="627989" y="783647"/>
                    <a:pt x="558210" y="686592"/>
                    <a:pt x="522513" y="553370"/>
                  </a:cubicBezTo>
                  <a:cubicBezTo>
                    <a:pt x="486816" y="420147"/>
                    <a:pt x="498719" y="301206"/>
                    <a:pt x="549099" y="287706"/>
                  </a:cubicBezTo>
                  <a:close/>
                  <a:moveTo>
                    <a:pt x="725323" y="283258"/>
                  </a:moveTo>
                  <a:lnTo>
                    <a:pt x="716297" y="283461"/>
                  </a:lnTo>
                  <a:cubicBezTo>
                    <a:pt x="714251" y="285781"/>
                    <a:pt x="711644" y="287149"/>
                    <a:pt x="708976" y="288439"/>
                  </a:cubicBezTo>
                  <a:lnTo>
                    <a:pt x="708809" y="288502"/>
                  </a:lnTo>
                  <a:lnTo>
                    <a:pt x="715464" y="287849"/>
                  </a:lnTo>
                  <a:close/>
                  <a:moveTo>
                    <a:pt x="380025" y="283258"/>
                  </a:moveTo>
                  <a:lnTo>
                    <a:pt x="389884" y="287849"/>
                  </a:lnTo>
                  <a:lnTo>
                    <a:pt x="396538" y="288502"/>
                  </a:lnTo>
                  <a:lnTo>
                    <a:pt x="396372" y="288439"/>
                  </a:lnTo>
                  <a:lnTo>
                    <a:pt x="389050" y="283461"/>
                  </a:lnTo>
                  <a:close/>
                  <a:moveTo>
                    <a:pt x="682169" y="282115"/>
                  </a:moveTo>
                  <a:lnTo>
                    <a:pt x="677872" y="283821"/>
                  </a:lnTo>
                  <a:lnTo>
                    <a:pt x="689643" y="287258"/>
                  </a:lnTo>
                  <a:lnTo>
                    <a:pt x="696793" y="283901"/>
                  </a:lnTo>
                  <a:cubicBezTo>
                    <a:pt x="691818" y="284349"/>
                    <a:pt x="686910" y="283766"/>
                    <a:pt x="682169" y="282115"/>
                  </a:cubicBezTo>
                  <a:close/>
                  <a:moveTo>
                    <a:pt x="423178" y="282115"/>
                  </a:moveTo>
                  <a:cubicBezTo>
                    <a:pt x="418437" y="283766"/>
                    <a:pt x="413529" y="284349"/>
                    <a:pt x="408554" y="283901"/>
                  </a:cubicBezTo>
                  <a:lnTo>
                    <a:pt x="415705" y="287258"/>
                  </a:lnTo>
                  <a:lnTo>
                    <a:pt x="427476" y="283821"/>
                  </a:lnTo>
                  <a:close/>
                  <a:moveTo>
                    <a:pt x="566269" y="250041"/>
                  </a:moveTo>
                  <a:lnTo>
                    <a:pt x="576574" y="262672"/>
                  </a:lnTo>
                  <a:cubicBezTo>
                    <a:pt x="592017" y="277890"/>
                    <a:pt x="612577" y="288476"/>
                    <a:pt x="635727" y="293406"/>
                  </a:cubicBezTo>
                  <a:lnTo>
                    <a:pt x="642280" y="294370"/>
                  </a:lnTo>
                  <a:lnTo>
                    <a:pt x="642538" y="294405"/>
                  </a:lnTo>
                  <a:lnTo>
                    <a:pt x="650916" y="293406"/>
                  </a:lnTo>
                  <a:cubicBezTo>
                    <a:pt x="649857" y="293254"/>
                    <a:pt x="648946" y="292805"/>
                    <a:pt x="648042" y="292351"/>
                  </a:cubicBezTo>
                  <a:lnTo>
                    <a:pt x="644157" y="289875"/>
                  </a:lnTo>
                  <a:cubicBezTo>
                    <a:pt x="620872" y="290294"/>
                    <a:pt x="597591" y="280533"/>
                    <a:pt x="578548" y="263183"/>
                  </a:cubicBezTo>
                  <a:close/>
                  <a:moveTo>
                    <a:pt x="539079" y="250041"/>
                  </a:moveTo>
                  <a:lnTo>
                    <a:pt x="526800" y="263183"/>
                  </a:lnTo>
                  <a:cubicBezTo>
                    <a:pt x="507756" y="280533"/>
                    <a:pt x="484475" y="290294"/>
                    <a:pt x="461190" y="289875"/>
                  </a:cubicBezTo>
                  <a:lnTo>
                    <a:pt x="457306" y="292351"/>
                  </a:lnTo>
                  <a:lnTo>
                    <a:pt x="454432" y="293406"/>
                  </a:lnTo>
                  <a:cubicBezTo>
                    <a:pt x="457233" y="294583"/>
                    <a:pt x="460035" y="294540"/>
                    <a:pt x="462810" y="294405"/>
                  </a:cubicBezTo>
                  <a:lnTo>
                    <a:pt x="463067" y="294370"/>
                  </a:lnTo>
                  <a:lnTo>
                    <a:pt x="469621" y="293406"/>
                  </a:lnTo>
                  <a:cubicBezTo>
                    <a:pt x="492770" y="288476"/>
                    <a:pt x="513330" y="277890"/>
                    <a:pt x="528774" y="262672"/>
                  </a:cubicBezTo>
                  <a:close/>
                  <a:moveTo>
                    <a:pt x="564407" y="247614"/>
                  </a:moveTo>
                  <a:lnTo>
                    <a:pt x="564638" y="248043"/>
                  </a:lnTo>
                  <a:lnTo>
                    <a:pt x="564902" y="248367"/>
                  </a:lnTo>
                  <a:close/>
                  <a:moveTo>
                    <a:pt x="540940" y="247614"/>
                  </a:moveTo>
                  <a:lnTo>
                    <a:pt x="540445" y="248367"/>
                  </a:lnTo>
                  <a:lnTo>
                    <a:pt x="540710" y="248043"/>
                  </a:lnTo>
                  <a:close/>
                  <a:moveTo>
                    <a:pt x="600383" y="245537"/>
                  </a:moveTo>
                  <a:lnTo>
                    <a:pt x="602551" y="247727"/>
                  </a:lnTo>
                  <a:lnTo>
                    <a:pt x="604325" y="247791"/>
                  </a:lnTo>
                  <a:lnTo>
                    <a:pt x="601843" y="245603"/>
                  </a:lnTo>
                  <a:close/>
                  <a:moveTo>
                    <a:pt x="504965" y="245537"/>
                  </a:moveTo>
                  <a:lnTo>
                    <a:pt x="503505" y="245603"/>
                  </a:lnTo>
                  <a:lnTo>
                    <a:pt x="501023" y="247791"/>
                  </a:lnTo>
                  <a:lnTo>
                    <a:pt x="502796" y="247727"/>
                  </a:lnTo>
                  <a:close/>
                  <a:moveTo>
                    <a:pt x="557163" y="236612"/>
                  </a:moveTo>
                  <a:lnTo>
                    <a:pt x="557263" y="236807"/>
                  </a:lnTo>
                  <a:lnTo>
                    <a:pt x="557224" y="236705"/>
                  </a:lnTo>
                  <a:close/>
                  <a:moveTo>
                    <a:pt x="548185" y="236612"/>
                  </a:moveTo>
                  <a:lnTo>
                    <a:pt x="548124" y="236705"/>
                  </a:lnTo>
                  <a:lnTo>
                    <a:pt x="548085" y="236807"/>
                  </a:lnTo>
                  <a:close/>
                  <a:moveTo>
                    <a:pt x="560494" y="234357"/>
                  </a:moveTo>
                  <a:lnTo>
                    <a:pt x="566880" y="238083"/>
                  </a:lnTo>
                  <a:lnTo>
                    <a:pt x="571017" y="239566"/>
                  </a:lnTo>
                  <a:lnTo>
                    <a:pt x="572024" y="240065"/>
                  </a:lnTo>
                  <a:lnTo>
                    <a:pt x="573931" y="240611"/>
                  </a:lnTo>
                  <a:lnTo>
                    <a:pt x="586675" y="245178"/>
                  </a:lnTo>
                  <a:lnTo>
                    <a:pt x="586081" y="244090"/>
                  </a:lnTo>
                  <a:lnTo>
                    <a:pt x="573931" y="240611"/>
                  </a:lnTo>
                  <a:lnTo>
                    <a:pt x="571017" y="239566"/>
                  </a:lnTo>
                  <a:close/>
                  <a:moveTo>
                    <a:pt x="544854" y="234357"/>
                  </a:moveTo>
                  <a:lnTo>
                    <a:pt x="534330" y="239566"/>
                  </a:lnTo>
                  <a:lnTo>
                    <a:pt x="531416" y="240611"/>
                  </a:lnTo>
                  <a:lnTo>
                    <a:pt x="519267" y="244090"/>
                  </a:lnTo>
                  <a:lnTo>
                    <a:pt x="518672" y="245178"/>
                  </a:lnTo>
                  <a:lnTo>
                    <a:pt x="531416" y="240611"/>
                  </a:lnTo>
                  <a:lnTo>
                    <a:pt x="533323" y="240065"/>
                  </a:lnTo>
                  <a:lnTo>
                    <a:pt x="534330" y="239566"/>
                  </a:lnTo>
                  <a:lnTo>
                    <a:pt x="538467" y="238083"/>
                  </a:lnTo>
                  <a:close/>
                  <a:moveTo>
                    <a:pt x="552674" y="230558"/>
                  </a:moveTo>
                  <a:lnTo>
                    <a:pt x="552674" y="230558"/>
                  </a:lnTo>
                  <a:lnTo>
                    <a:pt x="552674" y="230558"/>
                  </a:lnTo>
                  <a:close/>
                  <a:moveTo>
                    <a:pt x="552673" y="230558"/>
                  </a:moveTo>
                  <a:lnTo>
                    <a:pt x="552674" y="230558"/>
                  </a:lnTo>
                  <a:lnTo>
                    <a:pt x="552673" y="230558"/>
                  </a:lnTo>
                  <a:close/>
                  <a:moveTo>
                    <a:pt x="553847" y="230443"/>
                  </a:moveTo>
                  <a:lnTo>
                    <a:pt x="553794" y="230448"/>
                  </a:lnTo>
                  <a:lnTo>
                    <a:pt x="553807" y="230456"/>
                  </a:lnTo>
                  <a:lnTo>
                    <a:pt x="553852" y="230455"/>
                  </a:lnTo>
                  <a:close/>
                  <a:moveTo>
                    <a:pt x="551500" y="230443"/>
                  </a:moveTo>
                  <a:lnTo>
                    <a:pt x="551496" y="230455"/>
                  </a:lnTo>
                  <a:lnTo>
                    <a:pt x="551541" y="230456"/>
                  </a:lnTo>
                  <a:lnTo>
                    <a:pt x="551554" y="230448"/>
                  </a:lnTo>
                  <a:close/>
                  <a:moveTo>
                    <a:pt x="554786" y="230351"/>
                  </a:moveTo>
                  <a:lnTo>
                    <a:pt x="553979" y="230430"/>
                  </a:lnTo>
                  <a:lnTo>
                    <a:pt x="553990" y="230451"/>
                  </a:lnTo>
                  <a:lnTo>
                    <a:pt x="554816" y="230429"/>
                  </a:lnTo>
                  <a:close/>
                  <a:moveTo>
                    <a:pt x="550561" y="230351"/>
                  </a:moveTo>
                  <a:lnTo>
                    <a:pt x="550531" y="230429"/>
                  </a:lnTo>
                  <a:lnTo>
                    <a:pt x="551357" y="230451"/>
                  </a:lnTo>
                  <a:lnTo>
                    <a:pt x="551368" y="230430"/>
                  </a:lnTo>
                  <a:close/>
                  <a:moveTo>
                    <a:pt x="430371" y="230171"/>
                  </a:moveTo>
                  <a:lnTo>
                    <a:pt x="434792" y="233914"/>
                  </a:lnTo>
                  <a:lnTo>
                    <a:pt x="449053" y="233492"/>
                  </a:lnTo>
                  <a:lnTo>
                    <a:pt x="445557" y="231200"/>
                  </a:lnTo>
                  <a:cubicBezTo>
                    <a:pt x="440393" y="231906"/>
                    <a:pt x="435306" y="231493"/>
                    <a:pt x="430371" y="230171"/>
                  </a:cubicBezTo>
                  <a:close/>
                  <a:moveTo>
                    <a:pt x="674977" y="230171"/>
                  </a:moveTo>
                  <a:cubicBezTo>
                    <a:pt x="670041" y="231493"/>
                    <a:pt x="664954" y="231906"/>
                    <a:pt x="659790" y="231200"/>
                  </a:cubicBezTo>
                  <a:lnTo>
                    <a:pt x="656295" y="233492"/>
                  </a:lnTo>
                  <a:lnTo>
                    <a:pt x="670555" y="233914"/>
                  </a:lnTo>
                  <a:close/>
                  <a:moveTo>
                    <a:pt x="528845" y="226544"/>
                  </a:moveTo>
                  <a:lnTo>
                    <a:pt x="528537" y="227107"/>
                  </a:lnTo>
                  <a:cubicBezTo>
                    <a:pt x="531126" y="229383"/>
                    <a:pt x="534062" y="229782"/>
                    <a:pt x="537029" y="230065"/>
                  </a:cubicBezTo>
                  <a:lnTo>
                    <a:pt x="550089" y="230417"/>
                  </a:lnTo>
                  <a:lnTo>
                    <a:pt x="550142" y="230310"/>
                  </a:lnTo>
                  <a:lnTo>
                    <a:pt x="534797" y="228810"/>
                  </a:lnTo>
                  <a:close/>
                  <a:moveTo>
                    <a:pt x="576503" y="226544"/>
                  </a:moveTo>
                  <a:cubicBezTo>
                    <a:pt x="574695" y="227912"/>
                    <a:pt x="572636" y="228396"/>
                    <a:pt x="570550" y="228810"/>
                  </a:cubicBezTo>
                  <a:lnTo>
                    <a:pt x="555206" y="230310"/>
                  </a:lnTo>
                  <a:lnTo>
                    <a:pt x="555258" y="230417"/>
                  </a:lnTo>
                  <a:lnTo>
                    <a:pt x="568318" y="230065"/>
                  </a:lnTo>
                  <a:lnTo>
                    <a:pt x="576810" y="227107"/>
                  </a:lnTo>
                  <a:close/>
                  <a:moveTo>
                    <a:pt x="579059" y="225571"/>
                  </a:moveTo>
                  <a:lnTo>
                    <a:pt x="576891" y="226396"/>
                  </a:lnTo>
                  <a:lnTo>
                    <a:pt x="577227" y="226962"/>
                  </a:lnTo>
                  <a:lnTo>
                    <a:pt x="579368" y="226216"/>
                  </a:lnTo>
                  <a:close/>
                  <a:moveTo>
                    <a:pt x="526289" y="225571"/>
                  </a:moveTo>
                  <a:lnTo>
                    <a:pt x="525979" y="226216"/>
                  </a:lnTo>
                  <a:lnTo>
                    <a:pt x="528121" y="226962"/>
                  </a:lnTo>
                  <a:lnTo>
                    <a:pt x="528456" y="226396"/>
                  </a:lnTo>
                  <a:close/>
                  <a:moveTo>
                    <a:pt x="591583" y="220803"/>
                  </a:moveTo>
                  <a:lnTo>
                    <a:pt x="590808" y="221098"/>
                  </a:lnTo>
                  <a:lnTo>
                    <a:pt x="591729" y="221540"/>
                  </a:lnTo>
                  <a:lnTo>
                    <a:pt x="592304" y="221710"/>
                  </a:lnTo>
                  <a:lnTo>
                    <a:pt x="593115" y="221428"/>
                  </a:lnTo>
                  <a:close/>
                  <a:moveTo>
                    <a:pt x="513764" y="220803"/>
                  </a:moveTo>
                  <a:lnTo>
                    <a:pt x="512232" y="221428"/>
                  </a:lnTo>
                  <a:lnTo>
                    <a:pt x="513044" y="221710"/>
                  </a:lnTo>
                  <a:lnTo>
                    <a:pt x="513619" y="221540"/>
                  </a:lnTo>
                  <a:lnTo>
                    <a:pt x="514540" y="221098"/>
                  </a:lnTo>
                  <a:close/>
                  <a:moveTo>
                    <a:pt x="572731" y="212366"/>
                  </a:moveTo>
                  <a:lnTo>
                    <a:pt x="572654" y="212373"/>
                  </a:lnTo>
                  <a:lnTo>
                    <a:pt x="572673" y="212382"/>
                  </a:lnTo>
                  <a:lnTo>
                    <a:pt x="572738" y="212380"/>
                  </a:lnTo>
                  <a:close/>
                  <a:moveTo>
                    <a:pt x="532616" y="212366"/>
                  </a:moveTo>
                  <a:lnTo>
                    <a:pt x="532610" y="212380"/>
                  </a:lnTo>
                  <a:lnTo>
                    <a:pt x="532675" y="212382"/>
                  </a:lnTo>
                  <a:lnTo>
                    <a:pt x="532694" y="212373"/>
                  </a:lnTo>
                  <a:close/>
                  <a:moveTo>
                    <a:pt x="574100" y="212256"/>
                  </a:moveTo>
                  <a:lnTo>
                    <a:pt x="572924" y="212351"/>
                  </a:lnTo>
                  <a:lnTo>
                    <a:pt x="572940" y="212376"/>
                  </a:lnTo>
                  <a:lnTo>
                    <a:pt x="574144" y="212349"/>
                  </a:lnTo>
                  <a:close/>
                  <a:moveTo>
                    <a:pt x="531247" y="212256"/>
                  </a:moveTo>
                  <a:lnTo>
                    <a:pt x="531204" y="212349"/>
                  </a:lnTo>
                  <a:lnTo>
                    <a:pt x="532408" y="212376"/>
                  </a:lnTo>
                  <a:lnTo>
                    <a:pt x="532423" y="212351"/>
                  </a:lnTo>
                  <a:close/>
                  <a:moveTo>
                    <a:pt x="575605" y="212135"/>
                  </a:moveTo>
                  <a:lnTo>
                    <a:pt x="574712" y="212207"/>
                  </a:lnTo>
                  <a:lnTo>
                    <a:pt x="574788" y="212335"/>
                  </a:lnTo>
                  <a:lnTo>
                    <a:pt x="575479" y="212320"/>
                  </a:lnTo>
                  <a:close/>
                  <a:moveTo>
                    <a:pt x="529742" y="212135"/>
                  </a:moveTo>
                  <a:lnTo>
                    <a:pt x="529869" y="212320"/>
                  </a:lnTo>
                  <a:lnTo>
                    <a:pt x="530559" y="212335"/>
                  </a:lnTo>
                  <a:lnTo>
                    <a:pt x="530636" y="212207"/>
                  </a:lnTo>
                  <a:close/>
                  <a:moveTo>
                    <a:pt x="628983" y="200399"/>
                  </a:moveTo>
                  <a:lnTo>
                    <a:pt x="614257" y="205018"/>
                  </a:lnTo>
                  <a:lnTo>
                    <a:pt x="609374" y="209117"/>
                  </a:lnTo>
                  <a:lnTo>
                    <a:pt x="623304" y="206613"/>
                  </a:lnTo>
                  <a:close/>
                  <a:moveTo>
                    <a:pt x="476364" y="200399"/>
                  </a:moveTo>
                  <a:lnTo>
                    <a:pt x="482044" y="206613"/>
                  </a:lnTo>
                  <a:lnTo>
                    <a:pt x="495973" y="209117"/>
                  </a:lnTo>
                  <a:lnTo>
                    <a:pt x="491090" y="205018"/>
                  </a:lnTo>
                  <a:close/>
                  <a:moveTo>
                    <a:pt x="568125" y="189681"/>
                  </a:moveTo>
                  <a:cubicBezTo>
                    <a:pt x="572115" y="189681"/>
                    <a:pt x="575349" y="192915"/>
                    <a:pt x="575349" y="196905"/>
                  </a:cubicBezTo>
                  <a:cubicBezTo>
                    <a:pt x="575349" y="200895"/>
                    <a:pt x="572115" y="204129"/>
                    <a:pt x="568125" y="204129"/>
                  </a:cubicBezTo>
                  <a:cubicBezTo>
                    <a:pt x="564135" y="204129"/>
                    <a:pt x="560901" y="200895"/>
                    <a:pt x="560901" y="196905"/>
                  </a:cubicBezTo>
                  <a:cubicBezTo>
                    <a:pt x="560901" y="192915"/>
                    <a:pt x="564135" y="189681"/>
                    <a:pt x="568125" y="189681"/>
                  </a:cubicBezTo>
                  <a:close/>
                  <a:moveTo>
                    <a:pt x="535319" y="189681"/>
                  </a:moveTo>
                  <a:cubicBezTo>
                    <a:pt x="539309" y="189681"/>
                    <a:pt x="542543" y="192915"/>
                    <a:pt x="542543" y="196905"/>
                  </a:cubicBezTo>
                  <a:cubicBezTo>
                    <a:pt x="542543" y="200895"/>
                    <a:pt x="539309" y="204129"/>
                    <a:pt x="535319" y="204129"/>
                  </a:cubicBezTo>
                  <a:cubicBezTo>
                    <a:pt x="531329" y="204129"/>
                    <a:pt x="528095" y="200895"/>
                    <a:pt x="528095" y="196905"/>
                  </a:cubicBezTo>
                  <a:cubicBezTo>
                    <a:pt x="528095" y="192915"/>
                    <a:pt x="531329" y="189681"/>
                    <a:pt x="535319" y="189681"/>
                  </a:cubicBezTo>
                  <a:close/>
                  <a:moveTo>
                    <a:pt x="774115" y="172044"/>
                  </a:moveTo>
                  <a:cubicBezTo>
                    <a:pt x="774154" y="172857"/>
                    <a:pt x="773793" y="173421"/>
                    <a:pt x="773425" y="173983"/>
                  </a:cubicBezTo>
                  <a:cubicBezTo>
                    <a:pt x="764163" y="188148"/>
                    <a:pt x="751852" y="199896"/>
                    <a:pt x="736839" y="208044"/>
                  </a:cubicBezTo>
                  <a:cubicBezTo>
                    <a:pt x="736591" y="212389"/>
                    <a:pt x="735625" y="216577"/>
                    <a:pt x="733095" y="220281"/>
                  </a:cubicBezTo>
                  <a:cubicBezTo>
                    <a:pt x="736057" y="220281"/>
                    <a:pt x="738499" y="219115"/>
                    <a:pt x="740911" y="217886"/>
                  </a:cubicBezTo>
                  <a:lnTo>
                    <a:pt x="772492" y="195860"/>
                  </a:lnTo>
                  <a:close/>
                  <a:moveTo>
                    <a:pt x="331233" y="172044"/>
                  </a:moveTo>
                  <a:lnTo>
                    <a:pt x="332856" y="195861"/>
                  </a:lnTo>
                  <a:cubicBezTo>
                    <a:pt x="341979" y="204561"/>
                    <a:pt x="352645" y="211875"/>
                    <a:pt x="364436" y="217886"/>
                  </a:cubicBezTo>
                  <a:lnTo>
                    <a:pt x="372252" y="220281"/>
                  </a:lnTo>
                  <a:cubicBezTo>
                    <a:pt x="369722" y="216577"/>
                    <a:pt x="368757" y="212389"/>
                    <a:pt x="368509" y="208044"/>
                  </a:cubicBezTo>
                  <a:cubicBezTo>
                    <a:pt x="353495" y="199896"/>
                    <a:pt x="341185" y="188148"/>
                    <a:pt x="331922" y="173983"/>
                  </a:cubicBezTo>
                  <a:close/>
                  <a:moveTo>
                    <a:pt x="562130" y="162362"/>
                  </a:moveTo>
                  <a:cubicBezTo>
                    <a:pt x="566120" y="162362"/>
                    <a:pt x="569354" y="165596"/>
                    <a:pt x="569354" y="169586"/>
                  </a:cubicBezTo>
                  <a:cubicBezTo>
                    <a:pt x="569354" y="173576"/>
                    <a:pt x="566120" y="176810"/>
                    <a:pt x="562130" y="176810"/>
                  </a:cubicBezTo>
                  <a:cubicBezTo>
                    <a:pt x="558140" y="176810"/>
                    <a:pt x="554906" y="173576"/>
                    <a:pt x="554906" y="169586"/>
                  </a:cubicBezTo>
                  <a:cubicBezTo>
                    <a:pt x="554906" y="165596"/>
                    <a:pt x="558140" y="162362"/>
                    <a:pt x="562130" y="162362"/>
                  </a:cubicBezTo>
                  <a:close/>
                  <a:moveTo>
                    <a:pt x="541314" y="162362"/>
                  </a:moveTo>
                  <a:cubicBezTo>
                    <a:pt x="545304" y="162362"/>
                    <a:pt x="548538" y="165596"/>
                    <a:pt x="548538" y="169586"/>
                  </a:cubicBezTo>
                  <a:cubicBezTo>
                    <a:pt x="548538" y="173576"/>
                    <a:pt x="545304" y="176810"/>
                    <a:pt x="541314" y="176810"/>
                  </a:cubicBezTo>
                  <a:cubicBezTo>
                    <a:pt x="537324" y="176810"/>
                    <a:pt x="534090" y="173576"/>
                    <a:pt x="534090" y="169586"/>
                  </a:cubicBezTo>
                  <a:cubicBezTo>
                    <a:pt x="534090" y="165596"/>
                    <a:pt x="537324" y="162362"/>
                    <a:pt x="541314" y="162362"/>
                  </a:cubicBezTo>
                  <a:close/>
                  <a:moveTo>
                    <a:pt x="586314" y="143506"/>
                  </a:moveTo>
                  <a:cubicBezTo>
                    <a:pt x="590304" y="143506"/>
                    <a:pt x="593538" y="146740"/>
                    <a:pt x="593538" y="150730"/>
                  </a:cubicBezTo>
                  <a:cubicBezTo>
                    <a:pt x="593538" y="154720"/>
                    <a:pt x="590304" y="157954"/>
                    <a:pt x="586314" y="157954"/>
                  </a:cubicBezTo>
                  <a:cubicBezTo>
                    <a:pt x="582324" y="157954"/>
                    <a:pt x="579090" y="154720"/>
                    <a:pt x="579090" y="150730"/>
                  </a:cubicBezTo>
                  <a:cubicBezTo>
                    <a:pt x="579090" y="146740"/>
                    <a:pt x="582324" y="143506"/>
                    <a:pt x="586314" y="143506"/>
                  </a:cubicBezTo>
                  <a:close/>
                  <a:moveTo>
                    <a:pt x="517130" y="143506"/>
                  </a:moveTo>
                  <a:cubicBezTo>
                    <a:pt x="521120" y="143506"/>
                    <a:pt x="524354" y="146740"/>
                    <a:pt x="524354" y="150730"/>
                  </a:cubicBezTo>
                  <a:cubicBezTo>
                    <a:pt x="524354" y="154720"/>
                    <a:pt x="521120" y="157954"/>
                    <a:pt x="517130" y="157954"/>
                  </a:cubicBezTo>
                  <a:cubicBezTo>
                    <a:pt x="513140" y="157954"/>
                    <a:pt x="509906" y="154720"/>
                    <a:pt x="509906" y="150730"/>
                  </a:cubicBezTo>
                  <a:cubicBezTo>
                    <a:pt x="509906" y="146740"/>
                    <a:pt x="513140" y="143506"/>
                    <a:pt x="517130" y="143506"/>
                  </a:cubicBezTo>
                  <a:close/>
                  <a:moveTo>
                    <a:pt x="983055" y="142292"/>
                  </a:moveTo>
                  <a:cubicBezTo>
                    <a:pt x="989542" y="142292"/>
                    <a:pt x="994800" y="147550"/>
                    <a:pt x="994800" y="154037"/>
                  </a:cubicBezTo>
                  <a:cubicBezTo>
                    <a:pt x="994800" y="160524"/>
                    <a:pt x="989542" y="165782"/>
                    <a:pt x="983055" y="165782"/>
                  </a:cubicBezTo>
                  <a:cubicBezTo>
                    <a:pt x="976568" y="165782"/>
                    <a:pt x="971310" y="160524"/>
                    <a:pt x="971310" y="154037"/>
                  </a:cubicBezTo>
                  <a:cubicBezTo>
                    <a:pt x="971310" y="147550"/>
                    <a:pt x="976568" y="142292"/>
                    <a:pt x="983055" y="142292"/>
                  </a:cubicBezTo>
                  <a:close/>
                  <a:moveTo>
                    <a:pt x="120389" y="142292"/>
                  </a:moveTo>
                  <a:cubicBezTo>
                    <a:pt x="126876" y="142292"/>
                    <a:pt x="132134" y="147550"/>
                    <a:pt x="132134" y="154037"/>
                  </a:cubicBezTo>
                  <a:cubicBezTo>
                    <a:pt x="132134" y="160524"/>
                    <a:pt x="126876" y="165782"/>
                    <a:pt x="120389" y="165782"/>
                  </a:cubicBezTo>
                  <a:cubicBezTo>
                    <a:pt x="113902" y="165782"/>
                    <a:pt x="108644" y="160524"/>
                    <a:pt x="108644" y="154037"/>
                  </a:cubicBezTo>
                  <a:cubicBezTo>
                    <a:pt x="108644" y="147550"/>
                    <a:pt x="113902" y="142292"/>
                    <a:pt x="120389" y="142292"/>
                  </a:cubicBezTo>
                  <a:close/>
                  <a:moveTo>
                    <a:pt x="1050279" y="133262"/>
                  </a:moveTo>
                  <a:cubicBezTo>
                    <a:pt x="1056766" y="133262"/>
                    <a:pt x="1062024" y="138520"/>
                    <a:pt x="1062024" y="145007"/>
                  </a:cubicBezTo>
                  <a:cubicBezTo>
                    <a:pt x="1062024" y="151494"/>
                    <a:pt x="1056766" y="156752"/>
                    <a:pt x="1050279" y="156752"/>
                  </a:cubicBezTo>
                  <a:cubicBezTo>
                    <a:pt x="1043792" y="156752"/>
                    <a:pt x="1038534" y="151494"/>
                    <a:pt x="1038534" y="145007"/>
                  </a:cubicBezTo>
                  <a:cubicBezTo>
                    <a:pt x="1038534" y="138520"/>
                    <a:pt x="1043792" y="133262"/>
                    <a:pt x="1050279" y="133262"/>
                  </a:cubicBezTo>
                  <a:close/>
                  <a:moveTo>
                    <a:pt x="53165" y="133262"/>
                  </a:moveTo>
                  <a:cubicBezTo>
                    <a:pt x="59652" y="133262"/>
                    <a:pt x="64910" y="138520"/>
                    <a:pt x="64910" y="145007"/>
                  </a:cubicBezTo>
                  <a:cubicBezTo>
                    <a:pt x="64910" y="151494"/>
                    <a:pt x="59652" y="156752"/>
                    <a:pt x="53165" y="156752"/>
                  </a:cubicBezTo>
                  <a:cubicBezTo>
                    <a:pt x="46678" y="156752"/>
                    <a:pt x="41420" y="151494"/>
                    <a:pt x="41420" y="145007"/>
                  </a:cubicBezTo>
                  <a:cubicBezTo>
                    <a:pt x="41420" y="138520"/>
                    <a:pt x="46678" y="133262"/>
                    <a:pt x="53165" y="133262"/>
                  </a:cubicBezTo>
                  <a:close/>
                  <a:moveTo>
                    <a:pt x="895765" y="119722"/>
                  </a:moveTo>
                  <a:cubicBezTo>
                    <a:pt x="899755" y="119722"/>
                    <a:pt x="902989" y="122956"/>
                    <a:pt x="902989" y="126946"/>
                  </a:cubicBezTo>
                  <a:cubicBezTo>
                    <a:pt x="902989" y="130936"/>
                    <a:pt x="899755" y="134170"/>
                    <a:pt x="895765" y="134170"/>
                  </a:cubicBezTo>
                  <a:cubicBezTo>
                    <a:pt x="891775" y="134170"/>
                    <a:pt x="888541" y="130936"/>
                    <a:pt x="888541" y="126946"/>
                  </a:cubicBezTo>
                  <a:cubicBezTo>
                    <a:pt x="888541" y="122956"/>
                    <a:pt x="891775" y="119722"/>
                    <a:pt x="895765" y="119722"/>
                  </a:cubicBezTo>
                  <a:close/>
                  <a:moveTo>
                    <a:pt x="207679" y="119722"/>
                  </a:moveTo>
                  <a:cubicBezTo>
                    <a:pt x="211669" y="119722"/>
                    <a:pt x="214903" y="122956"/>
                    <a:pt x="214903" y="126946"/>
                  </a:cubicBezTo>
                  <a:cubicBezTo>
                    <a:pt x="214903" y="130936"/>
                    <a:pt x="211669" y="134170"/>
                    <a:pt x="207679" y="134170"/>
                  </a:cubicBezTo>
                  <a:cubicBezTo>
                    <a:pt x="203689" y="134170"/>
                    <a:pt x="200455" y="130936"/>
                    <a:pt x="200455" y="126946"/>
                  </a:cubicBezTo>
                  <a:cubicBezTo>
                    <a:pt x="200455" y="122956"/>
                    <a:pt x="203689" y="119722"/>
                    <a:pt x="207679" y="119722"/>
                  </a:cubicBezTo>
                  <a:close/>
                  <a:moveTo>
                    <a:pt x="857214" y="114410"/>
                  </a:moveTo>
                  <a:cubicBezTo>
                    <a:pt x="861204" y="114410"/>
                    <a:pt x="864438" y="117644"/>
                    <a:pt x="864438" y="121634"/>
                  </a:cubicBezTo>
                  <a:cubicBezTo>
                    <a:pt x="864438" y="125624"/>
                    <a:pt x="861204" y="128858"/>
                    <a:pt x="857214" y="128858"/>
                  </a:cubicBezTo>
                  <a:cubicBezTo>
                    <a:pt x="853224" y="128858"/>
                    <a:pt x="849990" y="125624"/>
                    <a:pt x="849990" y="121634"/>
                  </a:cubicBezTo>
                  <a:cubicBezTo>
                    <a:pt x="849990" y="117644"/>
                    <a:pt x="853224" y="114410"/>
                    <a:pt x="857214" y="114410"/>
                  </a:cubicBezTo>
                  <a:close/>
                  <a:moveTo>
                    <a:pt x="568254" y="114410"/>
                  </a:moveTo>
                  <a:cubicBezTo>
                    <a:pt x="572244" y="114410"/>
                    <a:pt x="575478" y="117644"/>
                    <a:pt x="575478" y="121634"/>
                  </a:cubicBezTo>
                  <a:cubicBezTo>
                    <a:pt x="575478" y="125624"/>
                    <a:pt x="572244" y="128858"/>
                    <a:pt x="568254" y="128858"/>
                  </a:cubicBezTo>
                  <a:cubicBezTo>
                    <a:pt x="564264" y="128858"/>
                    <a:pt x="561030" y="125624"/>
                    <a:pt x="561030" y="121634"/>
                  </a:cubicBezTo>
                  <a:cubicBezTo>
                    <a:pt x="561030" y="117644"/>
                    <a:pt x="564264" y="114410"/>
                    <a:pt x="568254" y="114410"/>
                  </a:cubicBezTo>
                  <a:close/>
                  <a:moveTo>
                    <a:pt x="535190" y="114410"/>
                  </a:moveTo>
                  <a:cubicBezTo>
                    <a:pt x="539180" y="114410"/>
                    <a:pt x="542414" y="117644"/>
                    <a:pt x="542414" y="121634"/>
                  </a:cubicBezTo>
                  <a:cubicBezTo>
                    <a:pt x="542414" y="125624"/>
                    <a:pt x="539180" y="128858"/>
                    <a:pt x="535190" y="128858"/>
                  </a:cubicBezTo>
                  <a:cubicBezTo>
                    <a:pt x="531200" y="128858"/>
                    <a:pt x="527966" y="125624"/>
                    <a:pt x="527966" y="121634"/>
                  </a:cubicBezTo>
                  <a:cubicBezTo>
                    <a:pt x="527966" y="117644"/>
                    <a:pt x="531200" y="114410"/>
                    <a:pt x="535190" y="114410"/>
                  </a:cubicBezTo>
                  <a:close/>
                  <a:moveTo>
                    <a:pt x="246230" y="114410"/>
                  </a:moveTo>
                  <a:cubicBezTo>
                    <a:pt x="250220" y="114410"/>
                    <a:pt x="253454" y="117644"/>
                    <a:pt x="253454" y="121634"/>
                  </a:cubicBezTo>
                  <a:cubicBezTo>
                    <a:pt x="253454" y="125624"/>
                    <a:pt x="250220" y="128858"/>
                    <a:pt x="246230" y="128858"/>
                  </a:cubicBezTo>
                  <a:cubicBezTo>
                    <a:pt x="242240" y="128858"/>
                    <a:pt x="239006" y="125624"/>
                    <a:pt x="239006" y="121634"/>
                  </a:cubicBezTo>
                  <a:cubicBezTo>
                    <a:pt x="239006" y="117644"/>
                    <a:pt x="242240" y="114410"/>
                    <a:pt x="246230" y="114410"/>
                  </a:cubicBezTo>
                  <a:close/>
                  <a:moveTo>
                    <a:pt x="916411" y="93340"/>
                  </a:moveTo>
                  <a:cubicBezTo>
                    <a:pt x="920401" y="93340"/>
                    <a:pt x="923635" y="96574"/>
                    <a:pt x="923635" y="100564"/>
                  </a:cubicBezTo>
                  <a:cubicBezTo>
                    <a:pt x="923635" y="104554"/>
                    <a:pt x="920401" y="107788"/>
                    <a:pt x="916411" y="107788"/>
                  </a:cubicBezTo>
                  <a:cubicBezTo>
                    <a:pt x="912421" y="107788"/>
                    <a:pt x="909187" y="104554"/>
                    <a:pt x="909187" y="100564"/>
                  </a:cubicBezTo>
                  <a:cubicBezTo>
                    <a:pt x="909187" y="96574"/>
                    <a:pt x="912421" y="93340"/>
                    <a:pt x="916411" y="93340"/>
                  </a:cubicBezTo>
                  <a:close/>
                  <a:moveTo>
                    <a:pt x="187033" y="93340"/>
                  </a:moveTo>
                  <a:cubicBezTo>
                    <a:pt x="191023" y="93340"/>
                    <a:pt x="194257" y="96574"/>
                    <a:pt x="194257" y="100564"/>
                  </a:cubicBezTo>
                  <a:cubicBezTo>
                    <a:pt x="194257" y="104554"/>
                    <a:pt x="191023" y="107788"/>
                    <a:pt x="187033" y="107788"/>
                  </a:cubicBezTo>
                  <a:cubicBezTo>
                    <a:pt x="183043" y="107788"/>
                    <a:pt x="179809" y="104554"/>
                    <a:pt x="179809" y="100564"/>
                  </a:cubicBezTo>
                  <a:cubicBezTo>
                    <a:pt x="179809" y="96574"/>
                    <a:pt x="183043" y="93340"/>
                    <a:pt x="187033" y="93340"/>
                  </a:cubicBezTo>
                  <a:close/>
                  <a:moveTo>
                    <a:pt x="1006132" y="77075"/>
                  </a:moveTo>
                  <a:cubicBezTo>
                    <a:pt x="1012619" y="77075"/>
                    <a:pt x="1017877" y="82333"/>
                    <a:pt x="1017877" y="88820"/>
                  </a:cubicBezTo>
                  <a:cubicBezTo>
                    <a:pt x="1017877" y="95307"/>
                    <a:pt x="1012619" y="100565"/>
                    <a:pt x="1006132" y="100565"/>
                  </a:cubicBezTo>
                  <a:cubicBezTo>
                    <a:pt x="999645" y="100565"/>
                    <a:pt x="994387" y="95307"/>
                    <a:pt x="994387" y="88820"/>
                  </a:cubicBezTo>
                  <a:cubicBezTo>
                    <a:pt x="994387" y="82333"/>
                    <a:pt x="999645" y="77075"/>
                    <a:pt x="1006132" y="77075"/>
                  </a:cubicBezTo>
                  <a:close/>
                  <a:moveTo>
                    <a:pt x="97312" y="77075"/>
                  </a:moveTo>
                  <a:cubicBezTo>
                    <a:pt x="103799" y="77075"/>
                    <a:pt x="109057" y="82333"/>
                    <a:pt x="109057" y="88820"/>
                  </a:cubicBezTo>
                  <a:cubicBezTo>
                    <a:pt x="109057" y="95307"/>
                    <a:pt x="103799" y="100565"/>
                    <a:pt x="97312" y="100565"/>
                  </a:cubicBezTo>
                  <a:cubicBezTo>
                    <a:pt x="90825" y="100565"/>
                    <a:pt x="85567" y="95307"/>
                    <a:pt x="85567" y="88820"/>
                  </a:cubicBezTo>
                  <a:cubicBezTo>
                    <a:pt x="85567" y="82333"/>
                    <a:pt x="90825" y="77075"/>
                    <a:pt x="97312" y="77075"/>
                  </a:cubicBezTo>
                  <a:close/>
                  <a:moveTo>
                    <a:pt x="865665" y="63535"/>
                  </a:moveTo>
                  <a:cubicBezTo>
                    <a:pt x="869655" y="63535"/>
                    <a:pt x="872889" y="66769"/>
                    <a:pt x="872889" y="70759"/>
                  </a:cubicBezTo>
                  <a:cubicBezTo>
                    <a:pt x="872889" y="74749"/>
                    <a:pt x="869655" y="77983"/>
                    <a:pt x="865665" y="77983"/>
                  </a:cubicBezTo>
                  <a:cubicBezTo>
                    <a:pt x="861675" y="77983"/>
                    <a:pt x="858441" y="74749"/>
                    <a:pt x="858441" y="70759"/>
                  </a:cubicBezTo>
                  <a:cubicBezTo>
                    <a:pt x="858441" y="66769"/>
                    <a:pt x="861675" y="63535"/>
                    <a:pt x="865665" y="63535"/>
                  </a:cubicBezTo>
                  <a:close/>
                  <a:moveTo>
                    <a:pt x="237779" y="63535"/>
                  </a:moveTo>
                  <a:cubicBezTo>
                    <a:pt x="241769" y="63535"/>
                    <a:pt x="245003" y="66769"/>
                    <a:pt x="245003" y="70759"/>
                  </a:cubicBezTo>
                  <a:cubicBezTo>
                    <a:pt x="245003" y="74749"/>
                    <a:pt x="241769" y="77983"/>
                    <a:pt x="237779" y="77983"/>
                  </a:cubicBezTo>
                  <a:cubicBezTo>
                    <a:pt x="233789" y="77983"/>
                    <a:pt x="230555" y="74749"/>
                    <a:pt x="230555" y="70759"/>
                  </a:cubicBezTo>
                  <a:cubicBezTo>
                    <a:pt x="230555" y="66769"/>
                    <a:pt x="233789" y="63535"/>
                    <a:pt x="237779" y="63535"/>
                  </a:cubicBezTo>
                  <a:close/>
                  <a:moveTo>
                    <a:pt x="552674" y="58529"/>
                  </a:moveTo>
                  <a:cubicBezTo>
                    <a:pt x="521131" y="76378"/>
                    <a:pt x="501736" y="109128"/>
                    <a:pt x="501736" y="144543"/>
                  </a:cubicBezTo>
                  <a:cubicBezTo>
                    <a:pt x="501736" y="168365"/>
                    <a:pt x="510511" y="190982"/>
                    <a:pt x="526806" y="207845"/>
                  </a:cubicBezTo>
                  <a:lnTo>
                    <a:pt x="531506" y="210756"/>
                  </a:lnTo>
                  <a:lnTo>
                    <a:pt x="533475" y="207471"/>
                  </a:lnTo>
                  <a:lnTo>
                    <a:pt x="531847" y="210968"/>
                  </a:lnTo>
                  <a:lnTo>
                    <a:pt x="532886" y="211612"/>
                  </a:lnTo>
                  <a:lnTo>
                    <a:pt x="533278" y="210983"/>
                  </a:lnTo>
                  <a:lnTo>
                    <a:pt x="533279" y="210983"/>
                  </a:lnTo>
                  <a:lnTo>
                    <a:pt x="532957" y="211655"/>
                  </a:lnTo>
                  <a:lnTo>
                    <a:pt x="533494" y="211988"/>
                  </a:lnTo>
                  <a:lnTo>
                    <a:pt x="534327" y="211588"/>
                  </a:lnTo>
                  <a:lnTo>
                    <a:pt x="533837" y="212201"/>
                  </a:lnTo>
                  <a:lnTo>
                    <a:pt x="534183" y="212415"/>
                  </a:lnTo>
                  <a:lnTo>
                    <a:pt x="534327" y="212418"/>
                  </a:lnTo>
                  <a:lnTo>
                    <a:pt x="534243" y="212452"/>
                  </a:lnTo>
                  <a:lnTo>
                    <a:pt x="534327" y="212504"/>
                  </a:lnTo>
                  <a:lnTo>
                    <a:pt x="534327" y="212504"/>
                  </a:lnTo>
                  <a:lnTo>
                    <a:pt x="534151" y="212490"/>
                  </a:lnTo>
                  <a:lnTo>
                    <a:pt x="533342" y="212820"/>
                  </a:lnTo>
                  <a:lnTo>
                    <a:pt x="531743" y="214820"/>
                  </a:lnTo>
                  <a:lnTo>
                    <a:pt x="534219" y="216682"/>
                  </a:lnTo>
                  <a:cubicBezTo>
                    <a:pt x="534271" y="216629"/>
                    <a:pt x="534298" y="216565"/>
                    <a:pt x="534326" y="216502"/>
                  </a:cubicBezTo>
                  <a:lnTo>
                    <a:pt x="534327" y="216502"/>
                  </a:lnTo>
                  <a:lnTo>
                    <a:pt x="534226" y="216687"/>
                  </a:lnTo>
                  <a:lnTo>
                    <a:pt x="550738" y="229102"/>
                  </a:lnTo>
                  <a:lnTo>
                    <a:pt x="552090" y="226367"/>
                  </a:lnTo>
                  <a:lnTo>
                    <a:pt x="550973" y="229279"/>
                  </a:lnTo>
                  <a:lnTo>
                    <a:pt x="551685" y="229815"/>
                  </a:lnTo>
                  <a:lnTo>
                    <a:pt x="551955" y="229291"/>
                  </a:lnTo>
                  <a:lnTo>
                    <a:pt x="551955" y="229291"/>
                  </a:lnTo>
                  <a:lnTo>
                    <a:pt x="551734" y="229851"/>
                  </a:lnTo>
                  <a:lnTo>
                    <a:pt x="552103" y="230128"/>
                  </a:lnTo>
                  <a:lnTo>
                    <a:pt x="552674" y="229795"/>
                  </a:lnTo>
                  <a:lnTo>
                    <a:pt x="552338" y="230305"/>
                  </a:lnTo>
                  <a:lnTo>
                    <a:pt x="552576" y="230484"/>
                  </a:lnTo>
                  <a:lnTo>
                    <a:pt x="552674" y="230486"/>
                  </a:lnTo>
                  <a:lnTo>
                    <a:pt x="552617" y="230515"/>
                  </a:lnTo>
                  <a:lnTo>
                    <a:pt x="552674" y="230558"/>
                  </a:lnTo>
                  <a:lnTo>
                    <a:pt x="552553" y="230546"/>
                  </a:lnTo>
                  <a:lnTo>
                    <a:pt x="551998" y="230821"/>
                  </a:lnTo>
                  <a:lnTo>
                    <a:pt x="550383" y="233274"/>
                  </a:lnTo>
                  <a:lnTo>
                    <a:pt x="542880" y="252279"/>
                  </a:lnTo>
                  <a:lnTo>
                    <a:pt x="540442" y="255706"/>
                  </a:lnTo>
                  <a:lnTo>
                    <a:pt x="544451" y="250713"/>
                  </a:lnTo>
                  <a:cubicBezTo>
                    <a:pt x="547774" y="245499"/>
                    <a:pt x="550541" y="239879"/>
                    <a:pt x="552673" y="233887"/>
                  </a:cubicBezTo>
                  <a:lnTo>
                    <a:pt x="552674" y="233887"/>
                  </a:lnTo>
                  <a:cubicBezTo>
                    <a:pt x="554807" y="239879"/>
                    <a:pt x="557574" y="245499"/>
                    <a:pt x="560897" y="250713"/>
                  </a:cubicBezTo>
                  <a:lnTo>
                    <a:pt x="564905" y="255706"/>
                  </a:lnTo>
                  <a:lnTo>
                    <a:pt x="562467" y="252279"/>
                  </a:lnTo>
                  <a:lnTo>
                    <a:pt x="554965" y="233274"/>
                  </a:lnTo>
                  <a:lnTo>
                    <a:pt x="553349" y="230821"/>
                  </a:lnTo>
                  <a:lnTo>
                    <a:pt x="552794" y="230546"/>
                  </a:lnTo>
                  <a:lnTo>
                    <a:pt x="552674" y="230558"/>
                  </a:lnTo>
                  <a:lnTo>
                    <a:pt x="552731" y="230515"/>
                  </a:lnTo>
                  <a:lnTo>
                    <a:pt x="552674" y="230486"/>
                  </a:lnTo>
                  <a:lnTo>
                    <a:pt x="552772" y="230484"/>
                  </a:lnTo>
                  <a:lnTo>
                    <a:pt x="553010" y="230305"/>
                  </a:lnTo>
                  <a:lnTo>
                    <a:pt x="552674" y="229795"/>
                  </a:lnTo>
                  <a:lnTo>
                    <a:pt x="553245" y="230128"/>
                  </a:lnTo>
                  <a:lnTo>
                    <a:pt x="553613" y="229851"/>
                  </a:lnTo>
                  <a:lnTo>
                    <a:pt x="553392" y="229291"/>
                  </a:lnTo>
                  <a:lnTo>
                    <a:pt x="553393" y="229291"/>
                  </a:lnTo>
                  <a:lnTo>
                    <a:pt x="553662" y="229815"/>
                  </a:lnTo>
                  <a:lnTo>
                    <a:pt x="554375" y="229279"/>
                  </a:lnTo>
                  <a:lnTo>
                    <a:pt x="553258" y="226367"/>
                  </a:lnTo>
                  <a:lnTo>
                    <a:pt x="554609" y="229102"/>
                  </a:lnTo>
                  <a:lnTo>
                    <a:pt x="571122" y="216687"/>
                  </a:lnTo>
                  <a:cubicBezTo>
                    <a:pt x="571061" y="216633"/>
                    <a:pt x="571041" y="216568"/>
                    <a:pt x="571021" y="216502"/>
                  </a:cubicBezTo>
                  <a:lnTo>
                    <a:pt x="571022" y="216502"/>
                  </a:lnTo>
                  <a:lnTo>
                    <a:pt x="571129" y="216682"/>
                  </a:lnTo>
                  <a:lnTo>
                    <a:pt x="573604" y="214820"/>
                  </a:lnTo>
                  <a:lnTo>
                    <a:pt x="572006" y="212820"/>
                  </a:lnTo>
                  <a:lnTo>
                    <a:pt x="571197" y="212490"/>
                  </a:lnTo>
                  <a:lnTo>
                    <a:pt x="571021" y="212504"/>
                  </a:lnTo>
                  <a:lnTo>
                    <a:pt x="571020" y="212504"/>
                  </a:lnTo>
                  <a:lnTo>
                    <a:pt x="571104" y="212452"/>
                  </a:lnTo>
                  <a:lnTo>
                    <a:pt x="571021" y="212418"/>
                  </a:lnTo>
                  <a:lnTo>
                    <a:pt x="571164" y="212415"/>
                  </a:lnTo>
                  <a:lnTo>
                    <a:pt x="571511" y="212201"/>
                  </a:lnTo>
                  <a:lnTo>
                    <a:pt x="571021" y="211588"/>
                  </a:lnTo>
                  <a:lnTo>
                    <a:pt x="571854" y="211988"/>
                  </a:lnTo>
                  <a:lnTo>
                    <a:pt x="572390" y="211655"/>
                  </a:lnTo>
                  <a:lnTo>
                    <a:pt x="572068" y="210983"/>
                  </a:lnTo>
                  <a:lnTo>
                    <a:pt x="572069" y="210983"/>
                  </a:lnTo>
                  <a:lnTo>
                    <a:pt x="572462" y="211612"/>
                  </a:lnTo>
                  <a:lnTo>
                    <a:pt x="573501" y="210968"/>
                  </a:lnTo>
                  <a:lnTo>
                    <a:pt x="571872" y="207471"/>
                  </a:lnTo>
                  <a:lnTo>
                    <a:pt x="573842" y="210756"/>
                  </a:lnTo>
                  <a:lnTo>
                    <a:pt x="578542" y="207845"/>
                  </a:lnTo>
                  <a:cubicBezTo>
                    <a:pt x="594836" y="190982"/>
                    <a:pt x="603612" y="168365"/>
                    <a:pt x="603612" y="144543"/>
                  </a:cubicBezTo>
                  <a:cubicBezTo>
                    <a:pt x="603612" y="109128"/>
                    <a:pt x="584217" y="76378"/>
                    <a:pt x="552674" y="58529"/>
                  </a:cubicBezTo>
                  <a:close/>
                  <a:moveTo>
                    <a:pt x="948942" y="52995"/>
                  </a:moveTo>
                  <a:cubicBezTo>
                    <a:pt x="955429" y="52995"/>
                    <a:pt x="960687" y="58253"/>
                    <a:pt x="960687" y="64740"/>
                  </a:cubicBezTo>
                  <a:cubicBezTo>
                    <a:pt x="960687" y="71227"/>
                    <a:pt x="955429" y="76485"/>
                    <a:pt x="948942" y="76485"/>
                  </a:cubicBezTo>
                  <a:cubicBezTo>
                    <a:pt x="942455" y="76485"/>
                    <a:pt x="937197" y="71227"/>
                    <a:pt x="937197" y="64740"/>
                  </a:cubicBezTo>
                  <a:cubicBezTo>
                    <a:pt x="937197" y="58253"/>
                    <a:pt x="942455" y="52995"/>
                    <a:pt x="948942" y="52995"/>
                  </a:cubicBezTo>
                  <a:close/>
                  <a:moveTo>
                    <a:pt x="154502" y="52995"/>
                  </a:moveTo>
                  <a:cubicBezTo>
                    <a:pt x="160989" y="52995"/>
                    <a:pt x="166247" y="58253"/>
                    <a:pt x="166247" y="64740"/>
                  </a:cubicBezTo>
                  <a:cubicBezTo>
                    <a:pt x="166247" y="71227"/>
                    <a:pt x="160989" y="76485"/>
                    <a:pt x="154502" y="76485"/>
                  </a:cubicBezTo>
                  <a:cubicBezTo>
                    <a:pt x="148015" y="76485"/>
                    <a:pt x="142757" y="71227"/>
                    <a:pt x="142757" y="64740"/>
                  </a:cubicBezTo>
                  <a:cubicBezTo>
                    <a:pt x="142757" y="58253"/>
                    <a:pt x="148015" y="52995"/>
                    <a:pt x="154502" y="52995"/>
                  </a:cubicBezTo>
                  <a:close/>
                  <a:moveTo>
                    <a:pt x="1085460" y="46755"/>
                  </a:moveTo>
                  <a:cubicBezTo>
                    <a:pt x="1095392" y="46755"/>
                    <a:pt x="1103444" y="54807"/>
                    <a:pt x="1103444" y="64739"/>
                  </a:cubicBezTo>
                  <a:cubicBezTo>
                    <a:pt x="1103444" y="74671"/>
                    <a:pt x="1095392" y="82723"/>
                    <a:pt x="1085460" y="82723"/>
                  </a:cubicBezTo>
                  <a:cubicBezTo>
                    <a:pt x="1075528" y="82723"/>
                    <a:pt x="1067476" y="74671"/>
                    <a:pt x="1067476" y="64739"/>
                  </a:cubicBezTo>
                  <a:cubicBezTo>
                    <a:pt x="1067476" y="54807"/>
                    <a:pt x="1075528" y="46755"/>
                    <a:pt x="1085460" y="46755"/>
                  </a:cubicBezTo>
                  <a:close/>
                  <a:moveTo>
                    <a:pt x="17984" y="46755"/>
                  </a:moveTo>
                  <a:cubicBezTo>
                    <a:pt x="27916" y="46755"/>
                    <a:pt x="35968" y="54807"/>
                    <a:pt x="35968" y="64739"/>
                  </a:cubicBezTo>
                  <a:cubicBezTo>
                    <a:pt x="35968" y="74671"/>
                    <a:pt x="27916" y="82723"/>
                    <a:pt x="17984" y="82723"/>
                  </a:cubicBezTo>
                  <a:cubicBezTo>
                    <a:pt x="8052" y="82723"/>
                    <a:pt x="0" y="74671"/>
                    <a:pt x="0" y="64739"/>
                  </a:cubicBezTo>
                  <a:cubicBezTo>
                    <a:pt x="0" y="54807"/>
                    <a:pt x="8052" y="46755"/>
                    <a:pt x="17984" y="46755"/>
                  </a:cubicBezTo>
                  <a:close/>
                  <a:moveTo>
                    <a:pt x="823101" y="25113"/>
                  </a:moveTo>
                  <a:cubicBezTo>
                    <a:pt x="827091" y="25113"/>
                    <a:pt x="830325" y="28347"/>
                    <a:pt x="830325" y="32337"/>
                  </a:cubicBezTo>
                  <a:cubicBezTo>
                    <a:pt x="830325" y="36327"/>
                    <a:pt x="827091" y="39561"/>
                    <a:pt x="823101" y="39561"/>
                  </a:cubicBezTo>
                  <a:cubicBezTo>
                    <a:pt x="819111" y="39561"/>
                    <a:pt x="815877" y="36327"/>
                    <a:pt x="815877" y="32337"/>
                  </a:cubicBezTo>
                  <a:cubicBezTo>
                    <a:pt x="815877" y="28347"/>
                    <a:pt x="819111" y="25113"/>
                    <a:pt x="823101" y="25113"/>
                  </a:cubicBezTo>
                  <a:close/>
                  <a:moveTo>
                    <a:pt x="280343" y="25113"/>
                  </a:moveTo>
                  <a:cubicBezTo>
                    <a:pt x="284333" y="25113"/>
                    <a:pt x="287567" y="28347"/>
                    <a:pt x="287567" y="32337"/>
                  </a:cubicBezTo>
                  <a:cubicBezTo>
                    <a:pt x="287567" y="36327"/>
                    <a:pt x="284333" y="39561"/>
                    <a:pt x="280343" y="39561"/>
                  </a:cubicBezTo>
                  <a:cubicBezTo>
                    <a:pt x="276353" y="39561"/>
                    <a:pt x="273119" y="36327"/>
                    <a:pt x="273119" y="32337"/>
                  </a:cubicBezTo>
                  <a:cubicBezTo>
                    <a:pt x="273119" y="28347"/>
                    <a:pt x="276353" y="25113"/>
                    <a:pt x="280343" y="25113"/>
                  </a:cubicBezTo>
                  <a:close/>
                  <a:moveTo>
                    <a:pt x="395426" y="0"/>
                  </a:moveTo>
                  <a:cubicBezTo>
                    <a:pt x="366567" y="40512"/>
                    <a:pt x="361021" y="88054"/>
                    <a:pt x="380819" y="128029"/>
                  </a:cubicBezTo>
                  <a:cubicBezTo>
                    <a:pt x="380847" y="126570"/>
                    <a:pt x="381455" y="125399"/>
                    <a:pt x="382083" y="124233"/>
                  </a:cubicBezTo>
                  <a:lnTo>
                    <a:pt x="382749" y="132313"/>
                  </a:lnTo>
                  <a:cubicBezTo>
                    <a:pt x="383586" y="137088"/>
                    <a:pt x="385926" y="141156"/>
                    <a:pt x="388525" y="145130"/>
                  </a:cubicBezTo>
                  <a:lnTo>
                    <a:pt x="403170" y="162118"/>
                  </a:lnTo>
                  <a:cubicBezTo>
                    <a:pt x="401143" y="147694"/>
                    <a:pt x="402694" y="132898"/>
                    <a:pt x="407149" y="118796"/>
                  </a:cubicBezTo>
                  <a:cubicBezTo>
                    <a:pt x="405226" y="115765"/>
                    <a:pt x="405033" y="112510"/>
                    <a:pt x="405033" y="109219"/>
                  </a:cubicBezTo>
                  <a:cubicBezTo>
                    <a:pt x="405033" y="52176"/>
                    <a:pt x="462920" y="5935"/>
                    <a:pt x="534327" y="5935"/>
                  </a:cubicBezTo>
                  <a:cubicBezTo>
                    <a:pt x="488348" y="27367"/>
                    <a:pt x="460078" y="66694"/>
                    <a:pt x="460078" y="109219"/>
                  </a:cubicBezTo>
                  <a:lnTo>
                    <a:pt x="466201" y="133840"/>
                  </a:lnTo>
                  <a:cubicBezTo>
                    <a:pt x="470203" y="91284"/>
                    <a:pt x="507493" y="58529"/>
                    <a:pt x="552673" y="58529"/>
                  </a:cubicBezTo>
                  <a:lnTo>
                    <a:pt x="552674" y="58528"/>
                  </a:lnTo>
                  <a:lnTo>
                    <a:pt x="552674" y="58529"/>
                  </a:lnTo>
                  <a:cubicBezTo>
                    <a:pt x="597854" y="58529"/>
                    <a:pt x="635145" y="91284"/>
                    <a:pt x="639147" y="133840"/>
                  </a:cubicBezTo>
                  <a:cubicBezTo>
                    <a:pt x="644107" y="126340"/>
                    <a:pt x="645270" y="117845"/>
                    <a:pt x="645270" y="109219"/>
                  </a:cubicBezTo>
                  <a:cubicBezTo>
                    <a:pt x="645270" y="66694"/>
                    <a:pt x="616999" y="27367"/>
                    <a:pt x="571021" y="5935"/>
                  </a:cubicBezTo>
                  <a:cubicBezTo>
                    <a:pt x="642427" y="5935"/>
                    <a:pt x="700314" y="52176"/>
                    <a:pt x="700314" y="109219"/>
                  </a:cubicBezTo>
                  <a:lnTo>
                    <a:pt x="698198" y="118795"/>
                  </a:lnTo>
                  <a:cubicBezTo>
                    <a:pt x="702654" y="132897"/>
                    <a:pt x="704205" y="147694"/>
                    <a:pt x="702177" y="162118"/>
                  </a:cubicBezTo>
                  <a:cubicBezTo>
                    <a:pt x="708063" y="157306"/>
                    <a:pt x="712720" y="151404"/>
                    <a:pt x="716823" y="145130"/>
                  </a:cubicBezTo>
                  <a:lnTo>
                    <a:pt x="722598" y="132313"/>
                  </a:lnTo>
                  <a:cubicBezTo>
                    <a:pt x="723381" y="129647"/>
                    <a:pt x="723360" y="126948"/>
                    <a:pt x="723264" y="124233"/>
                  </a:cubicBezTo>
                  <a:lnTo>
                    <a:pt x="724529" y="128029"/>
                  </a:lnTo>
                  <a:cubicBezTo>
                    <a:pt x="744327" y="88054"/>
                    <a:pt x="738780" y="40512"/>
                    <a:pt x="709922" y="0"/>
                  </a:cubicBezTo>
                  <a:cubicBezTo>
                    <a:pt x="782466" y="36980"/>
                    <a:pt x="811090" y="113457"/>
                    <a:pt x="774289" y="171552"/>
                  </a:cubicBezTo>
                  <a:lnTo>
                    <a:pt x="775210" y="193934"/>
                  </a:lnTo>
                  <a:cubicBezTo>
                    <a:pt x="805095" y="166052"/>
                    <a:pt x="821488" y="127025"/>
                    <a:pt x="819679" y="84832"/>
                  </a:cubicBezTo>
                  <a:cubicBezTo>
                    <a:pt x="863495" y="151840"/>
                    <a:pt x="843352" y="234536"/>
                    <a:pt x="774687" y="269539"/>
                  </a:cubicBezTo>
                  <a:lnTo>
                    <a:pt x="764279" y="272942"/>
                  </a:lnTo>
                  <a:cubicBezTo>
                    <a:pt x="757620" y="278562"/>
                    <a:pt x="750074" y="283234"/>
                    <a:pt x="741041" y="285339"/>
                  </a:cubicBezTo>
                  <a:lnTo>
                    <a:pt x="757477" y="283726"/>
                  </a:lnTo>
                  <a:cubicBezTo>
                    <a:pt x="824349" y="257358"/>
                    <a:pt x="867002" y="198231"/>
                    <a:pt x="859073" y="141504"/>
                  </a:cubicBezTo>
                  <a:cubicBezTo>
                    <a:pt x="870398" y="186803"/>
                    <a:pt x="847448" y="235582"/>
                    <a:pt x="803195" y="268009"/>
                  </a:cubicBezTo>
                  <a:cubicBezTo>
                    <a:pt x="865566" y="242403"/>
                    <a:pt x="903191" y="190781"/>
                    <a:pt x="893976" y="140097"/>
                  </a:cubicBezTo>
                  <a:cubicBezTo>
                    <a:pt x="910653" y="195050"/>
                    <a:pt x="869216" y="253995"/>
                    <a:pt x="798851" y="282006"/>
                  </a:cubicBezTo>
                  <a:lnTo>
                    <a:pt x="779607" y="288055"/>
                  </a:lnTo>
                  <a:lnTo>
                    <a:pt x="800958" y="284118"/>
                  </a:lnTo>
                  <a:lnTo>
                    <a:pt x="803555" y="283122"/>
                  </a:lnTo>
                  <a:cubicBezTo>
                    <a:pt x="874107" y="251608"/>
                    <a:pt x="918701" y="190906"/>
                    <a:pt x="911213" y="133607"/>
                  </a:cubicBezTo>
                  <a:cubicBezTo>
                    <a:pt x="922755" y="179772"/>
                    <a:pt x="898155" y="230113"/>
                    <a:pt x="850401" y="265150"/>
                  </a:cubicBezTo>
                  <a:cubicBezTo>
                    <a:pt x="922767" y="234445"/>
                    <a:pt x="966398" y="174873"/>
                    <a:pt x="955947" y="116607"/>
                  </a:cubicBezTo>
                  <a:cubicBezTo>
                    <a:pt x="978157" y="189795"/>
                    <a:pt x="910185" y="269467"/>
                    <a:pt x="804126" y="294558"/>
                  </a:cubicBezTo>
                  <a:lnTo>
                    <a:pt x="800506" y="295183"/>
                  </a:lnTo>
                  <a:lnTo>
                    <a:pt x="800329" y="295262"/>
                  </a:lnTo>
                  <a:cubicBezTo>
                    <a:pt x="811731" y="294170"/>
                    <a:pt x="823170" y="292057"/>
                    <a:pt x="834630" y="289346"/>
                  </a:cubicBezTo>
                  <a:cubicBezTo>
                    <a:pt x="950988" y="261817"/>
                    <a:pt x="1030586" y="181885"/>
                    <a:pt x="1017637" y="105570"/>
                  </a:cubicBezTo>
                  <a:cubicBezTo>
                    <a:pt x="1041484" y="184148"/>
                    <a:pt x="961071" y="271445"/>
                    <a:pt x="838031" y="300555"/>
                  </a:cubicBezTo>
                  <a:lnTo>
                    <a:pt x="794322" y="307666"/>
                  </a:lnTo>
                  <a:lnTo>
                    <a:pt x="828262" y="305589"/>
                  </a:lnTo>
                  <a:cubicBezTo>
                    <a:pt x="844778" y="303627"/>
                    <a:pt x="861536" y="300680"/>
                    <a:pt x="878358" y="296700"/>
                  </a:cubicBezTo>
                  <a:cubicBezTo>
                    <a:pt x="1012934" y="264862"/>
                    <a:pt x="1106568" y="177607"/>
                    <a:pt x="1093638" y="96087"/>
                  </a:cubicBezTo>
                  <a:cubicBezTo>
                    <a:pt x="1119047" y="179812"/>
                    <a:pt x="1024285" y="274976"/>
                    <a:pt x="881982" y="308642"/>
                  </a:cubicBezTo>
                  <a:cubicBezTo>
                    <a:pt x="830678" y="320780"/>
                    <a:pt x="780198" y="323267"/>
                    <a:pt x="735562" y="316493"/>
                  </a:cubicBezTo>
                  <a:cubicBezTo>
                    <a:pt x="685743" y="325437"/>
                    <a:pt x="638979" y="317435"/>
                    <a:pt x="605513" y="297054"/>
                  </a:cubicBezTo>
                  <a:lnTo>
                    <a:pt x="586825" y="282589"/>
                  </a:lnTo>
                  <a:lnTo>
                    <a:pt x="584831" y="281403"/>
                  </a:lnTo>
                  <a:cubicBezTo>
                    <a:pt x="569107" y="269719"/>
                    <a:pt x="557578" y="253501"/>
                    <a:pt x="552674" y="233888"/>
                  </a:cubicBezTo>
                  <a:cubicBezTo>
                    <a:pt x="547770" y="253501"/>
                    <a:pt x="536240" y="269719"/>
                    <a:pt x="520517" y="281403"/>
                  </a:cubicBezTo>
                  <a:lnTo>
                    <a:pt x="518522" y="282589"/>
                  </a:lnTo>
                  <a:lnTo>
                    <a:pt x="499834" y="297054"/>
                  </a:lnTo>
                  <a:cubicBezTo>
                    <a:pt x="466369" y="317435"/>
                    <a:pt x="419605" y="325437"/>
                    <a:pt x="369786" y="316493"/>
                  </a:cubicBezTo>
                  <a:cubicBezTo>
                    <a:pt x="325150" y="323267"/>
                    <a:pt x="274670" y="320780"/>
                    <a:pt x="223365" y="308642"/>
                  </a:cubicBezTo>
                  <a:cubicBezTo>
                    <a:pt x="81062" y="274976"/>
                    <a:pt x="-13700" y="179812"/>
                    <a:pt x="11709" y="96087"/>
                  </a:cubicBezTo>
                  <a:cubicBezTo>
                    <a:pt x="-1221" y="177607"/>
                    <a:pt x="92413" y="264862"/>
                    <a:pt x="226989" y="296700"/>
                  </a:cubicBezTo>
                  <a:cubicBezTo>
                    <a:pt x="243811" y="300680"/>
                    <a:pt x="260569" y="303627"/>
                    <a:pt x="277085" y="305589"/>
                  </a:cubicBezTo>
                  <a:lnTo>
                    <a:pt x="311025" y="307666"/>
                  </a:lnTo>
                  <a:lnTo>
                    <a:pt x="267317" y="300555"/>
                  </a:lnTo>
                  <a:cubicBezTo>
                    <a:pt x="144276" y="271445"/>
                    <a:pt x="63863" y="184148"/>
                    <a:pt x="87710" y="105570"/>
                  </a:cubicBezTo>
                  <a:cubicBezTo>
                    <a:pt x="74760" y="181885"/>
                    <a:pt x="154359" y="261817"/>
                    <a:pt x="270718" y="289346"/>
                  </a:cubicBezTo>
                  <a:lnTo>
                    <a:pt x="305018" y="295262"/>
                  </a:lnTo>
                  <a:lnTo>
                    <a:pt x="304841" y="295183"/>
                  </a:lnTo>
                  <a:lnTo>
                    <a:pt x="301221" y="294558"/>
                  </a:lnTo>
                  <a:cubicBezTo>
                    <a:pt x="195162" y="269467"/>
                    <a:pt x="127189" y="189795"/>
                    <a:pt x="149400" y="116607"/>
                  </a:cubicBezTo>
                  <a:cubicBezTo>
                    <a:pt x="138949" y="174873"/>
                    <a:pt x="182580" y="234445"/>
                    <a:pt x="254946" y="265150"/>
                  </a:cubicBezTo>
                  <a:cubicBezTo>
                    <a:pt x="207192" y="230113"/>
                    <a:pt x="182592" y="179772"/>
                    <a:pt x="194134" y="133607"/>
                  </a:cubicBezTo>
                  <a:cubicBezTo>
                    <a:pt x="186646" y="190906"/>
                    <a:pt x="231240" y="251608"/>
                    <a:pt x="301792" y="283122"/>
                  </a:cubicBezTo>
                  <a:cubicBezTo>
                    <a:pt x="302598" y="283690"/>
                    <a:pt x="303493" y="283906"/>
                    <a:pt x="304390" y="284118"/>
                  </a:cubicBezTo>
                  <a:lnTo>
                    <a:pt x="325740" y="288055"/>
                  </a:lnTo>
                  <a:lnTo>
                    <a:pt x="306496" y="282006"/>
                  </a:lnTo>
                  <a:cubicBezTo>
                    <a:pt x="236131" y="253995"/>
                    <a:pt x="194694" y="195050"/>
                    <a:pt x="211371" y="140097"/>
                  </a:cubicBezTo>
                  <a:cubicBezTo>
                    <a:pt x="202156" y="190781"/>
                    <a:pt x="239782" y="242404"/>
                    <a:pt x="302152" y="268009"/>
                  </a:cubicBezTo>
                  <a:cubicBezTo>
                    <a:pt x="257899" y="235582"/>
                    <a:pt x="234949" y="186803"/>
                    <a:pt x="246274" y="141504"/>
                  </a:cubicBezTo>
                  <a:cubicBezTo>
                    <a:pt x="238345" y="198231"/>
                    <a:pt x="280998" y="257358"/>
                    <a:pt x="347870" y="283726"/>
                  </a:cubicBezTo>
                  <a:lnTo>
                    <a:pt x="364307" y="285339"/>
                  </a:lnTo>
                  <a:cubicBezTo>
                    <a:pt x="355273" y="283234"/>
                    <a:pt x="347728" y="278562"/>
                    <a:pt x="341069" y="272942"/>
                  </a:cubicBezTo>
                  <a:cubicBezTo>
                    <a:pt x="337230" y="272725"/>
                    <a:pt x="333920" y="271200"/>
                    <a:pt x="330660" y="269539"/>
                  </a:cubicBezTo>
                  <a:cubicBezTo>
                    <a:pt x="261995" y="234536"/>
                    <a:pt x="241852" y="151840"/>
                    <a:pt x="285669" y="84832"/>
                  </a:cubicBezTo>
                  <a:cubicBezTo>
                    <a:pt x="283860" y="127025"/>
                    <a:pt x="300252" y="166052"/>
                    <a:pt x="330138" y="193935"/>
                  </a:cubicBezTo>
                  <a:lnTo>
                    <a:pt x="331058" y="171552"/>
                  </a:lnTo>
                  <a:cubicBezTo>
                    <a:pt x="294257" y="113457"/>
                    <a:pt x="322881" y="36980"/>
                    <a:pt x="395426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1" name="フリーフォーム 980"/>
            <p:cNvSpPr/>
            <p:nvPr/>
          </p:nvSpPr>
          <p:spPr>
            <a:xfrm>
              <a:off x="4744898" y="3218842"/>
              <a:ext cx="953345" cy="666468"/>
            </a:xfrm>
            <a:custGeom>
              <a:avLst/>
              <a:gdLst/>
              <a:ahLst/>
              <a:cxnLst/>
              <a:rect l="l" t="t" r="r" b="b"/>
              <a:pathLst>
                <a:path w="1103444" h="771401">
                  <a:moveTo>
                    <a:pt x="549099" y="287706"/>
                  </a:moveTo>
                  <a:cubicBezTo>
                    <a:pt x="519549" y="333433"/>
                    <a:pt x="519319" y="437397"/>
                    <a:pt x="548526" y="546398"/>
                  </a:cubicBezTo>
                  <a:cubicBezTo>
                    <a:pt x="577733" y="655399"/>
                    <a:pt x="629915" y="745320"/>
                    <a:pt x="678368" y="770146"/>
                  </a:cubicBezTo>
                  <a:lnTo>
                    <a:pt x="678369" y="770148"/>
                  </a:lnTo>
                  <a:cubicBezTo>
                    <a:pt x="627989" y="783647"/>
                    <a:pt x="558210" y="686592"/>
                    <a:pt x="522513" y="553370"/>
                  </a:cubicBezTo>
                  <a:cubicBezTo>
                    <a:pt x="486816" y="420147"/>
                    <a:pt x="498719" y="301206"/>
                    <a:pt x="549099" y="287706"/>
                  </a:cubicBezTo>
                  <a:close/>
                  <a:moveTo>
                    <a:pt x="725323" y="283258"/>
                  </a:moveTo>
                  <a:lnTo>
                    <a:pt x="716297" y="283461"/>
                  </a:lnTo>
                  <a:cubicBezTo>
                    <a:pt x="714251" y="285781"/>
                    <a:pt x="711644" y="287149"/>
                    <a:pt x="708976" y="288439"/>
                  </a:cubicBezTo>
                  <a:lnTo>
                    <a:pt x="708809" y="288502"/>
                  </a:lnTo>
                  <a:lnTo>
                    <a:pt x="715464" y="287849"/>
                  </a:lnTo>
                  <a:close/>
                  <a:moveTo>
                    <a:pt x="380025" y="283258"/>
                  </a:moveTo>
                  <a:lnTo>
                    <a:pt x="389884" y="287849"/>
                  </a:lnTo>
                  <a:lnTo>
                    <a:pt x="396538" y="288502"/>
                  </a:lnTo>
                  <a:lnTo>
                    <a:pt x="396372" y="288439"/>
                  </a:lnTo>
                  <a:lnTo>
                    <a:pt x="389050" y="283461"/>
                  </a:lnTo>
                  <a:close/>
                  <a:moveTo>
                    <a:pt x="682169" y="282115"/>
                  </a:moveTo>
                  <a:lnTo>
                    <a:pt x="677872" y="283821"/>
                  </a:lnTo>
                  <a:lnTo>
                    <a:pt x="689643" y="287258"/>
                  </a:lnTo>
                  <a:lnTo>
                    <a:pt x="696793" y="283901"/>
                  </a:lnTo>
                  <a:cubicBezTo>
                    <a:pt x="691818" y="284349"/>
                    <a:pt x="686910" y="283766"/>
                    <a:pt x="682169" y="282115"/>
                  </a:cubicBezTo>
                  <a:close/>
                  <a:moveTo>
                    <a:pt x="423178" y="282115"/>
                  </a:moveTo>
                  <a:cubicBezTo>
                    <a:pt x="418437" y="283766"/>
                    <a:pt x="413529" y="284349"/>
                    <a:pt x="408554" y="283901"/>
                  </a:cubicBezTo>
                  <a:lnTo>
                    <a:pt x="415705" y="287258"/>
                  </a:lnTo>
                  <a:lnTo>
                    <a:pt x="427476" y="283821"/>
                  </a:lnTo>
                  <a:close/>
                  <a:moveTo>
                    <a:pt x="566269" y="250041"/>
                  </a:moveTo>
                  <a:lnTo>
                    <a:pt x="576574" y="262672"/>
                  </a:lnTo>
                  <a:cubicBezTo>
                    <a:pt x="592017" y="277890"/>
                    <a:pt x="612577" y="288476"/>
                    <a:pt x="635727" y="293406"/>
                  </a:cubicBezTo>
                  <a:lnTo>
                    <a:pt x="642280" y="294370"/>
                  </a:lnTo>
                  <a:lnTo>
                    <a:pt x="642538" y="294405"/>
                  </a:lnTo>
                  <a:lnTo>
                    <a:pt x="650916" y="293406"/>
                  </a:lnTo>
                  <a:cubicBezTo>
                    <a:pt x="649857" y="293254"/>
                    <a:pt x="648946" y="292805"/>
                    <a:pt x="648042" y="292351"/>
                  </a:cubicBezTo>
                  <a:lnTo>
                    <a:pt x="644157" y="289875"/>
                  </a:lnTo>
                  <a:cubicBezTo>
                    <a:pt x="620872" y="290294"/>
                    <a:pt x="597591" y="280533"/>
                    <a:pt x="578548" y="263183"/>
                  </a:cubicBezTo>
                  <a:close/>
                  <a:moveTo>
                    <a:pt x="539079" y="250041"/>
                  </a:moveTo>
                  <a:lnTo>
                    <a:pt x="526800" y="263183"/>
                  </a:lnTo>
                  <a:cubicBezTo>
                    <a:pt x="507756" y="280533"/>
                    <a:pt x="484475" y="290294"/>
                    <a:pt x="461190" y="289875"/>
                  </a:cubicBezTo>
                  <a:lnTo>
                    <a:pt x="457306" y="292351"/>
                  </a:lnTo>
                  <a:lnTo>
                    <a:pt x="454432" y="293406"/>
                  </a:lnTo>
                  <a:cubicBezTo>
                    <a:pt x="457233" y="294583"/>
                    <a:pt x="460035" y="294540"/>
                    <a:pt x="462810" y="294405"/>
                  </a:cubicBezTo>
                  <a:lnTo>
                    <a:pt x="463067" y="294370"/>
                  </a:lnTo>
                  <a:lnTo>
                    <a:pt x="469621" y="293406"/>
                  </a:lnTo>
                  <a:cubicBezTo>
                    <a:pt x="492770" y="288476"/>
                    <a:pt x="513330" y="277890"/>
                    <a:pt x="528774" y="262672"/>
                  </a:cubicBezTo>
                  <a:close/>
                  <a:moveTo>
                    <a:pt x="564407" y="247614"/>
                  </a:moveTo>
                  <a:lnTo>
                    <a:pt x="564638" y="248043"/>
                  </a:lnTo>
                  <a:lnTo>
                    <a:pt x="564902" y="248367"/>
                  </a:lnTo>
                  <a:close/>
                  <a:moveTo>
                    <a:pt x="540940" y="247614"/>
                  </a:moveTo>
                  <a:lnTo>
                    <a:pt x="540445" y="248367"/>
                  </a:lnTo>
                  <a:lnTo>
                    <a:pt x="540710" y="248043"/>
                  </a:lnTo>
                  <a:close/>
                  <a:moveTo>
                    <a:pt x="600383" y="245537"/>
                  </a:moveTo>
                  <a:lnTo>
                    <a:pt x="602551" y="247727"/>
                  </a:lnTo>
                  <a:lnTo>
                    <a:pt x="604325" y="247791"/>
                  </a:lnTo>
                  <a:lnTo>
                    <a:pt x="601843" y="245603"/>
                  </a:lnTo>
                  <a:close/>
                  <a:moveTo>
                    <a:pt x="504965" y="245537"/>
                  </a:moveTo>
                  <a:lnTo>
                    <a:pt x="503505" y="245603"/>
                  </a:lnTo>
                  <a:lnTo>
                    <a:pt x="501023" y="247791"/>
                  </a:lnTo>
                  <a:lnTo>
                    <a:pt x="502796" y="247727"/>
                  </a:lnTo>
                  <a:close/>
                  <a:moveTo>
                    <a:pt x="557163" y="236612"/>
                  </a:moveTo>
                  <a:lnTo>
                    <a:pt x="557263" y="236807"/>
                  </a:lnTo>
                  <a:lnTo>
                    <a:pt x="557224" y="236705"/>
                  </a:lnTo>
                  <a:close/>
                  <a:moveTo>
                    <a:pt x="548185" y="236612"/>
                  </a:moveTo>
                  <a:lnTo>
                    <a:pt x="548124" y="236705"/>
                  </a:lnTo>
                  <a:lnTo>
                    <a:pt x="548085" y="236807"/>
                  </a:lnTo>
                  <a:close/>
                  <a:moveTo>
                    <a:pt x="560494" y="234357"/>
                  </a:moveTo>
                  <a:lnTo>
                    <a:pt x="566880" y="238083"/>
                  </a:lnTo>
                  <a:lnTo>
                    <a:pt x="571017" y="239566"/>
                  </a:lnTo>
                  <a:lnTo>
                    <a:pt x="572024" y="240065"/>
                  </a:lnTo>
                  <a:lnTo>
                    <a:pt x="573931" y="240611"/>
                  </a:lnTo>
                  <a:lnTo>
                    <a:pt x="586675" y="245178"/>
                  </a:lnTo>
                  <a:lnTo>
                    <a:pt x="586081" y="244090"/>
                  </a:lnTo>
                  <a:lnTo>
                    <a:pt x="573931" y="240611"/>
                  </a:lnTo>
                  <a:lnTo>
                    <a:pt x="571017" y="239566"/>
                  </a:lnTo>
                  <a:close/>
                  <a:moveTo>
                    <a:pt x="544854" y="234357"/>
                  </a:moveTo>
                  <a:lnTo>
                    <a:pt x="534330" y="239566"/>
                  </a:lnTo>
                  <a:lnTo>
                    <a:pt x="531416" y="240611"/>
                  </a:lnTo>
                  <a:lnTo>
                    <a:pt x="519267" y="244090"/>
                  </a:lnTo>
                  <a:lnTo>
                    <a:pt x="518672" y="245178"/>
                  </a:lnTo>
                  <a:lnTo>
                    <a:pt x="531416" y="240611"/>
                  </a:lnTo>
                  <a:lnTo>
                    <a:pt x="533323" y="240065"/>
                  </a:lnTo>
                  <a:lnTo>
                    <a:pt x="534330" y="239566"/>
                  </a:lnTo>
                  <a:lnTo>
                    <a:pt x="538467" y="238083"/>
                  </a:lnTo>
                  <a:close/>
                  <a:moveTo>
                    <a:pt x="552674" y="230558"/>
                  </a:moveTo>
                  <a:lnTo>
                    <a:pt x="552674" y="230558"/>
                  </a:lnTo>
                  <a:lnTo>
                    <a:pt x="552674" y="230558"/>
                  </a:lnTo>
                  <a:close/>
                  <a:moveTo>
                    <a:pt x="552673" y="230558"/>
                  </a:moveTo>
                  <a:lnTo>
                    <a:pt x="552674" y="230558"/>
                  </a:lnTo>
                  <a:lnTo>
                    <a:pt x="552673" y="230558"/>
                  </a:lnTo>
                  <a:close/>
                  <a:moveTo>
                    <a:pt x="553847" y="230443"/>
                  </a:moveTo>
                  <a:lnTo>
                    <a:pt x="553794" y="230448"/>
                  </a:lnTo>
                  <a:lnTo>
                    <a:pt x="553807" y="230456"/>
                  </a:lnTo>
                  <a:lnTo>
                    <a:pt x="553852" y="230455"/>
                  </a:lnTo>
                  <a:close/>
                  <a:moveTo>
                    <a:pt x="551500" y="230443"/>
                  </a:moveTo>
                  <a:lnTo>
                    <a:pt x="551496" y="230455"/>
                  </a:lnTo>
                  <a:lnTo>
                    <a:pt x="551541" y="230456"/>
                  </a:lnTo>
                  <a:lnTo>
                    <a:pt x="551554" y="230448"/>
                  </a:lnTo>
                  <a:close/>
                  <a:moveTo>
                    <a:pt x="554786" y="230351"/>
                  </a:moveTo>
                  <a:lnTo>
                    <a:pt x="553979" y="230430"/>
                  </a:lnTo>
                  <a:lnTo>
                    <a:pt x="553990" y="230451"/>
                  </a:lnTo>
                  <a:lnTo>
                    <a:pt x="554816" y="230429"/>
                  </a:lnTo>
                  <a:close/>
                  <a:moveTo>
                    <a:pt x="550561" y="230351"/>
                  </a:moveTo>
                  <a:lnTo>
                    <a:pt x="550531" y="230429"/>
                  </a:lnTo>
                  <a:lnTo>
                    <a:pt x="551357" y="230451"/>
                  </a:lnTo>
                  <a:lnTo>
                    <a:pt x="551368" y="230430"/>
                  </a:lnTo>
                  <a:close/>
                  <a:moveTo>
                    <a:pt x="430371" y="230171"/>
                  </a:moveTo>
                  <a:lnTo>
                    <a:pt x="434792" y="233914"/>
                  </a:lnTo>
                  <a:lnTo>
                    <a:pt x="449053" y="233492"/>
                  </a:lnTo>
                  <a:lnTo>
                    <a:pt x="445557" y="231200"/>
                  </a:lnTo>
                  <a:cubicBezTo>
                    <a:pt x="440393" y="231906"/>
                    <a:pt x="435306" y="231493"/>
                    <a:pt x="430371" y="230171"/>
                  </a:cubicBezTo>
                  <a:close/>
                  <a:moveTo>
                    <a:pt x="674977" y="230171"/>
                  </a:moveTo>
                  <a:cubicBezTo>
                    <a:pt x="670041" y="231493"/>
                    <a:pt x="664954" y="231906"/>
                    <a:pt x="659790" y="231200"/>
                  </a:cubicBezTo>
                  <a:lnTo>
                    <a:pt x="656295" y="233492"/>
                  </a:lnTo>
                  <a:lnTo>
                    <a:pt x="670555" y="233914"/>
                  </a:lnTo>
                  <a:close/>
                  <a:moveTo>
                    <a:pt x="528845" y="226544"/>
                  </a:moveTo>
                  <a:lnTo>
                    <a:pt x="528537" y="227107"/>
                  </a:lnTo>
                  <a:cubicBezTo>
                    <a:pt x="531126" y="229383"/>
                    <a:pt x="534062" y="229782"/>
                    <a:pt x="537029" y="230065"/>
                  </a:cubicBezTo>
                  <a:lnTo>
                    <a:pt x="550089" y="230417"/>
                  </a:lnTo>
                  <a:lnTo>
                    <a:pt x="550142" y="230310"/>
                  </a:lnTo>
                  <a:lnTo>
                    <a:pt x="534797" y="228810"/>
                  </a:lnTo>
                  <a:close/>
                  <a:moveTo>
                    <a:pt x="576503" y="226544"/>
                  </a:moveTo>
                  <a:cubicBezTo>
                    <a:pt x="574695" y="227912"/>
                    <a:pt x="572636" y="228396"/>
                    <a:pt x="570550" y="228810"/>
                  </a:cubicBezTo>
                  <a:lnTo>
                    <a:pt x="555206" y="230310"/>
                  </a:lnTo>
                  <a:lnTo>
                    <a:pt x="555258" y="230417"/>
                  </a:lnTo>
                  <a:lnTo>
                    <a:pt x="568318" y="230065"/>
                  </a:lnTo>
                  <a:lnTo>
                    <a:pt x="576810" y="227107"/>
                  </a:lnTo>
                  <a:close/>
                  <a:moveTo>
                    <a:pt x="579059" y="225571"/>
                  </a:moveTo>
                  <a:lnTo>
                    <a:pt x="576891" y="226396"/>
                  </a:lnTo>
                  <a:lnTo>
                    <a:pt x="577227" y="226962"/>
                  </a:lnTo>
                  <a:lnTo>
                    <a:pt x="579368" y="226216"/>
                  </a:lnTo>
                  <a:close/>
                  <a:moveTo>
                    <a:pt x="526289" y="225571"/>
                  </a:moveTo>
                  <a:lnTo>
                    <a:pt x="525979" y="226216"/>
                  </a:lnTo>
                  <a:lnTo>
                    <a:pt x="528121" y="226962"/>
                  </a:lnTo>
                  <a:lnTo>
                    <a:pt x="528456" y="226396"/>
                  </a:lnTo>
                  <a:close/>
                  <a:moveTo>
                    <a:pt x="591583" y="220803"/>
                  </a:moveTo>
                  <a:lnTo>
                    <a:pt x="590808" y="221098"/>
                  </a:lnTo>
                  <a:lnTo>
                    <a:pt x="591729" y="221540"/>
                  </a:lnTo>
                  <a:lnTo>
                    <a:pt x="592304" y="221710"/>
                  </a:lnTo>
                  <a:lnTo>
                    <a:pt x="593115" y="221428"/>
                  </a:lnTo>
                  <a:close/>
                  <a:moveTo>
                    <a:pt x="513764" y="220803"/>
                  </a:moveTo>
                  <a:lnTo>
                    <a:pt x="512232" y="221428"/>
                  </a:lnTo>
                  <a:lnTo>
                    <a:pt x="513044" y="221710"/>
                  </a:lnTo>
                  <a:lnTo>
                    <a:pt x="513619" y="221540"/>
                  </a:lnTo>
                  <a:lnTo>
                    <a:pt x="514540" y="221098"/>
                  </a:lnTo>
                  <a:close/>
                  <a:moveTo>
                    <a:pt x="572731" y="212366"/>
                  </a:moveTo>
                  <a:lnTo>
                    <a:pt x="572654" y="212373"/>
                  </a:lnTo>
                  <a:lnTo>
                    <a:pt x="572673" y="212382"/>
                  </a:lnTo>
                  <a:lnTo>
                    <a:pt x="572738" y="212380"/>
                  </a:lnTo>
                  <a:close/>
                  <a:moveTo>
                    <a:pt x="532616" y="212366"/>
                  </a:moveTo>
                  <a:lnTo>
                    <a:pt x="532610" y="212380"/>
                  </a:lnTo>
                  <a:lnTo>
                    <a:pt x="532675" y="212382"/>
                  </a:lnTo>
                  <a:lnTo>
                    <a:pt x="532694" y="212373"/>
                  </a:lnTo>
                  <a:close/>
                  <a:moveTo>
                    <a:pt x="574100" y="212256"/>
                  </a:moveTo>
                  <a:lnTo>
                    <a:pt x="572924" y="212351"/>
                  </a:lnTo>
                  <a:lnTo>
                    <a:pt x="572940" y="212376"/>
                  </a:lnTo>
                  <a:lnTo>
                    <a:pt x="574144" y="212349"/>
                  </a:lnTo>
                  <a:close/>
                  <a:moveTo>
                    <a:pt x="531247" y="212256"/>
                  </a:moveTo>
                  <a:lnTo>
                    <a:pt x="531204" y="212349"/>
                  </a:lnTo>
                  <a:lnTo>
                    <a:pt x="532408" y="212376"/>
                  </a:lnTo>
                  <a:lnTo>
                    <a:pt x="532423" y="212351"/>
                  </a:lnTo>
                  <a:close/>
                  <a:moveTo>
                    <a:pt x="575605" y="212135"/>
                  </a:moveTo>
                  <a:lnTo>
                    <a:pt x="574712" y="212207"/>
                  </a:lnTo>
                  <a:lnTo>
                    <a:pt x="574788" y="212335"/>
                  </a:lnTo>
                  <a:lnTo>
                    <a:pt x="575479" y="212320"/>
                  </a:lnTo>
                  <a:close/>
                  <a:moveTo>
                    <a:pt x="529742" y="212135"/>
                  </a:moveTo>
                  <a:lnTo>
                    <a:pt x="529869" y="212320"/>
                  </a:lnTo>
                  <a:lnTo>
                    <a:pt x="530559" y="212335"/>
                  </a:lnTo>
                  <a:lnTo>
                    <a:pt x="530636" y="212207"/>
                  </a:lnTo>
                  <a:close/>
                  <a:moveTo>
                    <a:pt x="628983" y="200399"/>
                  </a:moveTo>
                  <a:lnTo>
                    <a:pt x="614257" y="205018"/>
                  </a:lnTo>
                  <a:lnTo>
                    <a:pt x="609374" y="209117"/>
                  </a:lnTo>
                  <a:lnTo>
                    <a:pt x="623304" y="206613"/>
                  </a:lnTo>
                  <a:close/>
                  <a:moveTo>
                    <a:pt x="476364" y="200399"/>
                  </a:moveTo>
                  <a:lnTo>
                    <a:pt x="482044" y="206613"/>
                  </a:lnTo>
                  <a:lnTo>
                    <a:pt x="495973" y="209117"/>
                  </a:lnTo>
                  <a:lnTo>
                    <a:pt x="491090" y="205018"/>
                  </a:lnTo>
                  <a:close/>
                  <a:moveTo>
                    <a:pt x="568125" y="189681"/>
                  </a:moveTo>
                  <a:cubicBezTo>
                    <a:pt x="572115" y="189681"/>
                    <a:pt x="575349" y="192915"/>
                    <a:pt x="575349" y="196905"/>
                  </a:cubicBezTo>
                  <a:cubicBezTo>
                    <a:pt x="575349" y="200895"/>
                    <a:pt x="572115" y="204129"/>
                    <a:pt x="568125" y="204129"/>
                  </a:cubicBezTo>
                  <a:cubicBezTo>
                    <a:pt x="564135" y="204129"/>
                    <a:pt x="560901" y="200895"/>
                    <a:pt x="560901" y="196905"/>
                  </a:cubicBezTo>
                  <a:cubicBezTo>
                    <a:pt x="560901" y="192915"/>
                    <a:pt x="564135" y="189681"/>
                    <a:pt x="568125" y="189681"/>
                  </a:cubicBezTo>
                  <a:close/>
                  <a:moveTo>
                    <a:pt x="535319" y="189681"/>
                  </a:moveTo>
                  <a:cubicBezTo>
                    <a:pt x="539309" y="189681"/>
                    <a:pt x="542543" y="192915"/>
                    <a:pt x="542543" y="196905"/>
                  </a:cubicBezTo>
                  <a:cubicBezTo>
                    <a:pt x="542543" y="200895"/>
                    <a:pt x="539309" y="204129"/>
                    <a:pt x="535319" y="204129"/>
                  </a:cubicBezTo>
                  <a:cubicBezTo>
                    <a:pt x="531329" y="204129"/>
                    <a:pt x="528095" y="200895"/>
                    <a:pt x="528095" y="196905"/>
                  </a:cubicBezTo>
                  <a:cubicBezTo>
                    <a:pt x="528095" y="192915"/>
                    <a:pt x="531329" y="189681"/>
                    <a:pt x="535319" y="189681"/>
                  </a:cubicBezTo>
                  <a:close/>
                  <a:moveTo>
                    <a:pt x="774115" y="172044"/>
                  </a:moveTo>
                  <a:cubicBezTo>
                    <a:pt x="774154" y="172857"/>
                    <a:pt x="773793" y="173421"/>
                    <a:pt x="773425" y="173983"/>
                  </a:cubicBezTo>
                  <a:cubicBezTo>
                    <a:pt x="764163" y="188148"/>
                    <a:pt x="751852" y="199896"/>
                    <a:pt x="736839" y="208044"/>
                  </a:cubicBezTo>
                  <a:cubicBezTo>
                    <a:pt x="736591" y="212389"/>
                    <a:pt x="735625" y="216577"/>
                    <a:pt x="733095" y="220281"/>
                  </a:cubicBezTo>
                  <a:cubicBezTo>
                    <a:pt x="736057" y="220281"/>
                    <a:pt x="738499" y="219115"/>
                    <a:pt x="740911" y="217886"/>
                  </a:cubicBezTo>
                  <a:lnTo>
                    <a:pt x="772492" y="195860"/>
                  </a:lnTo>
                  <a:close/>
                  <a:moveTo>
                    <a:pt x="331233" y="172044"/>
                  </a:moveTo>
                  <a:lnTo>
                    <a:pt x="332856" y="195861"/>
                  </a:lnTo>
                  <a:cubicBezTo>
                    <a:pt x="341979" y="204561"/>
                    <a:pt x="352645" y="211875"/>
                    <a:pt x="364436" y="217886"/>
                  </a:cubicBezTo>
                  <a:lnTo>
                    <a:pt x="372252" y="220281"/>
                  </a:lnTo>
                  <a:cubicBezTo>
                    <a:pt x="369722" y="216577"/>
                    <a:pt x="368757" y="212389"/>
                    <a:pt x="368509" y="208044"/>
                  </a:cubicBezTo>
                  <a:cubicBezTo>
                    <a:pt x="353495" y="199896"/>
                    <a:pt x="341185" y="188148"/>
                    <a:pt x="331922" y="173983"/>
                  </a:cubicBezTo>
                  <a:close/>
                  <a:moveTo>
                    <a:pt x="562130" y="162362"/>
                  </a:moveTo>
                  <a:cubicBezTo>
                    <a:pt x="566120" y="162362"/>
                    <a:pt x="569354" y="165596"/>
                    <a:pt x="569354" y="169586"/>
                  </a:cubicBezTo>
                  <a:cubicBezTo>
                    <a:pt x="569354" y="173576"/>
                    <a:pt x="566120" y="176810"/>
                    <a:pt x="562130" y="176810"/>
                  </a:cubicBezTo>
                  <a:cubicBezTo>
                    <a:pt x="558140" y="176810"/>
                    <a:pt x="554906" y="173576"/>
                    <a:pt x="554906" y="169586"/>
                  </a:cubicBezTo>
                  <a:cubicBezTo>
                    <a:pt x="554906" y="165596"/>
                    <a:pt x="558140" y="162362"/>
                    <a:pt x="562130" y="162362"/>
                  </a:cubicBezTo>
                  <a:close/>
                  <a:moveTo>
                    <a:pt x="541314" y="162362"/>
                  </a:moveTo>
                  <a:cubicBezTo>
                    <a:pt x="545304" y="162362"/>
                    <a:pt x="548538" y="165596"/>
                    <a:pt x="548538" y="169586"/>
                  </a:cubicBezTo>
                  <a:cubicBezTo>
                    <a:pt x="548538" y="173576"/>
                    <a:pt x="545304" y="176810"/>
                    <a:pt x="541314" y="176810"/>
                  </a:cubicBezTo>
                  <a:cubicBezTo>
                    <a:pt x="537324" y="176810"/>
                    <a:pt x="534090" y="173576"/>
                    <a:pt x="534090" y="169586"/>
                  </a:cubicBezTo>
                  <a:cubicBezTo>
                    <a:pt x="534090" y="165596"/>
                    <a:pt x="537324" y="162362"/>
                    <a:pt x="541314" y="162362"/>
                  </a:cubicBezTo>
                  <a:close/>
                  <a:moveTo>
                    <a:pt x="586314" y="143506"/>
                  </a:moveTo>
                  <a:cubicBezTo>
                    <a:pt x="590304" y="143506"/>
                    <a:pt x="593538" y="146740"/>
                    <a:pt x="593538" y="150730"/>
                  </a:cubicBezTo>
                  <a:cubicBezTo>
                    <a:pt x="593538" y="154720"/>
                    <a:pt x="590304" y="157954"/>
                    <a:pt x="586314" y="157954"/>
                  </a:cubicBezTo>
                  <a:cubicBezTo>
                    <a:pt x="582324" y="157954"/>
                    <a:pt x="579090" y="154720"/>
                    <a:pt x="579090" y="150730"/>
                  </a:cubicBezTo>
                  <a:cubicBezTo>
                    <a:pt x="579090" y="146740"/>
                    <a:pt x="582324" y="143506"/>
                    <a:pt x="586314" y="143506"/>
                  </a:cubicBezTo>
                  <a:close/>
                  <a:moveTo>
                    <a:pt x="517130" y="143506"/>
                  </a:moveTo>
                  <a:cubicBezTo>
                    <a:pt x="521120" y="143506"/>
                    <a:pt x="524354" y="146740"/>
                    <a:pt x="524354" y="150730"/>
                  </a:cubicBezTo>
                  <a:cubicBezTo>
                    <a:pt x="524354" y="154720"/>
                    <a:pt x="521120" y="157954"/>
                    <a:pt x="517130" y="157954"/>
                  </a:cubicBezTo>
                  <a:cubicBezTo>
                    <a:pt x="513140" y="157954"/>
                    <a:pt x="509906" y="154720"/>
                    <a:pt x="509906" y="150730"/>
                  </a:cubicBezTo>
                  <a:cubicBezTo>
                    <a:pt x="509906" y="146740"/>
                    <a:pt x="513140" y="143506"/>
                    <a:pt x="517130" y="143506"/>
                  </a:cubicBezTo>
                  <a:close/>
                  <a:moveTo>
                    <a:pt x="983055" y="142292"/>
                  </a:moveTo>
                  <a:cubicBezTo>
                    <a:pt x="989542" y="142292"/>
                    <a:pt x="994800" y="147550"/>
                    <a:pt x="994800" y="154037"/>
                  </a:cubicBezTo>
                  <a:cubicBezTo>
                    <a:pt x="994800" y="160524"/>
                    <a:pt x="989542" y="165782"/>
                    <a:pt x="983055" y="165782"/>
                  </a:cubicBezTo>
                  <a:cubicBezTo>
                    <a:pt x="976568" y="165782"/>
                    <a:pt x="971310" y="160524"/>
                    <a:pt x="971310" y="154037"/>
                  </a:cubicBezTo>
                  <a:cubicBezTo>
                    <a:pt x="971310" y="147550"/>
                    <a:pt x="976568" y="142292"/>
                    <a:pt x="983055" y="142292"/>
                  </a:cubicBezTo>
                  <a:close/>
                  <a:moveTo>
                    <a:pt x="120389" y="142292"/>
                  </a:moveTo>
                  <a:cubicBezTo>
                    <a:pt x="126876" y="142292"/>
                    <a:pt x="132134" y="147550"/>
                    <a:pt x="132134" y="154037"/>
                  </a:cubicBezTo>
                  <a:cubicBezTo>
                    <a:pt x="132134" y="160524"/>
                    <a:pt x="126876" y="165782"/>
                    <a:pt x="120389" y="165782"/>
                  </a:cubicBezTo>
                  <a:cubicBezTo>
                    <a:pt x="113902" y="165782"/>
                    <a:pt x="108644" y="160524"/>
                    <a:pt x="108644" y="154037"/>
                  </a:cubicBezTo>
                  <a:cubicBezTo>
                    <a:pt x="108644" y="147550"/>
                    <a:pt x="113902" y="142292"/>
                    <a:pt x="120389" y="142292"/>
                  </a:cubicBezTo>
                  <a:close/>
                  <a:moveTo>
                    <a:pt x="1050279" y="133262"/>
                  </a:moveTo>
                  <a:cubicBezTo>
                    <a:pt x="1056766" y="133262"/>
                    <a:pt x="1062024" y="138520"/>
                    <a:pt x="1062024" y="145007"/>
                  </a:cubicBezTo>
                  <a:cubicBezTo>
                    <a:pt x="1062024" y="151494"/>
                    <a:pt x="1056766" y="156752"/>
                    <a:pt x="1050279" y="156752"/>
                  </a:cubicBezTo>
                  <a:cubicBezTo>
                    <a:pt x="1043792" y="156752"/>
                    <a:pt x="1038534" y="151494"/>
                    <a:pt x="1038534" y="145007"/>
                  </a:cubicBezTo>
                  <a:cubicBezTo>
                    <a:pt x="1038534" y="138520"/>
                    <a:pt x="1043792" y="133262"/>
                    <a:pt x="1050279" y="133262"/>
                  </a:cubicBezTo>
                  <a:close/>
                  <a:moveTo>
                    <a:pt x="53165" y="133262"/>
                  </a:moveTo>
                  <a:cubicBezTo>
                    <a:pt x="59652" y="133262"/>
                    <a:pt x="64910" y="138520"/>
                    <a:pt x="64910" y="145007"/>
                  </a:cubicBezTo>
                  <a:cubicBezTo>
                    <a:pt x="64910" y="151494"/>
                    <a:pt x="59652" y="156752"/>
                    <a:pt x="53165" y="156752"/>
                  </a:cubicBezTo>
                  <a:cubicBezTo>
                    <a:pt x="46678" y="156752"/>
                    <a:pt x="41420" y="151494"/>
                    <a:pt x="41420" y="145007"/>
                  </a:cubicBezTo>
                  <a:cubicBezTo>
                    <a:pt x="41420" y="138520"/>
                    <a:pt x="46678" y="133262"/>
                    <a:pt x="53165" y="133262"/>
                  </a:cubicBezTo>
                  <a:close/>
                  <a:moveTo>
                    <a:pt x="895765" y="119722"/>
                  </a:moveTo>
                  <a:cubicBezTo>
                    <a:pt x="899755" y="119722"/>
                    <a:pt x="902989" y="122956"/>
                    <a:pt x="902989" y="126946"/>
                  </a:cubicBezTo>
                  <a:cubicBezTo>
                    <a:pt x="902989" y="130936"/>
                    <a:pt x="899755" y="134170"/>
                    <a:pt x="895765" y="134170"/>
                  </a:cubicBezTo>
                  <a:cubicBezTo>
                    <a:pt x="891775" y="134170"/>
                    <a:pt x="888541" y="130936"/>
                    <a:pt x="888541" y="126946"/>
                  </a:cubicBezTo>
                  <a:cubicBezTo>
                    <a:pt x="888541" y="122956"/>
                    <a:pt x="891775" y="119722"/>
                    <a:pt x="895765" y="119722"/>
                  </a:cubicBezTo>
                  <a:close/>
                  <a:moveTo>
                    <a:pt x="207679" y="119722"/>
                  </a:moveTo>
                  <a:cubicBezTo>
                    <a:pt x="211669" y="119722"/>
                    <a:pt x="214903" y="122956"/>
                    <a:pt x="214903" y="126946"/>
                  </a:cubicBezTo>
                  <a:cubicBezTo>
                    <a:pt x="214903" y="130936"/>
                    <a:pt x="211669" y="134170"/>
                    <a:pt x="207679" y="134170"/>
                  </a:cubicBezTo>
                  <a:cubicBezTo>
                    <a:pt x="203689" y="134170"/>
                    <a:pt x="200455" y="130936"/>
                    <a:pt x="200455" y="126946"/>
                  </a:cubicBezTo>
                  <a:cubicBezTo>
                    <a:pt x="200455" y="122956"/>
                    <a:pt x="203689" y="119722"/>
                    <a:pt x="207679" y="119722"/>
                  </a:cubicBezTo>
                  <a:close/>
                  <a:moveTo>
                    <a:pt x="857214" y="114410"/>
                  </a:moveTo>
                  <a:cubicBezTo>
                    <a:pt x="861204" y="114410"/>
                    <a:pt x="864438" y="117644"/>
                    <a:pt x="864438" y="121634"/>
                  </a:cubicBezTo>
                  <a:cubicBezTo>
                    <a:pt x="864438" y="125624"/>
                    <a:pt x="861204" y="128858"/>
                    <a:pt x="857214" y="128858"/>
                  </a:cubicBezTo>
                  <a:cubicBezTo>
                    <a:pt x="853224" y="128858"/>
                    <a:pt x="849990" y="125624"/>
                    <a:pt x="849990" y="121634"/>
                  </a:cubicBezTo>
                  <a:cubicBezTo>
                    <a:pt x="849990" y="117644"/>
                    <a:pt x="853224" y="114410"/>
                    <a:pt x="857214" y="114410"/>
                  </a:cubicBezTo>
                  <a:close/>
                  <a:moveTo>
                    <a:pt x="568254" y="114410"/>
                  </a:moveTo>
                  <a:cubicBezTo>
                    <a:pt x="572244" y="114410"/>
                    <a:pt x="575478" y="117644"/>
                    <a:pt x="575478" y="121634"/>
                  </a:cubicBezTo>
                  <a:cubicBezTo>
                    <a:pt x="575478" y="125624"/>
                    <a:pt x="572244" y="128858"/>
                    <a:pt x="568254" y="128858"/>
                  </a:cubicBezTo>
                  <a:cubicBezTo>
                    <a:pt x="564264" y="128858"/>
                    <a:pt x="561030" y="125624"/>
                    <a:pt x="561030" y="121634"/>
                  </a:cubicBezTo>
                  <a:cubicBezTo>
                    <a:pt x="561030" y="117644"/>
                    <a:pt x="564264" y="114410"/>
                    <a:pt x="568254" y="114410"/>
                  </a:cubicBezTo>
                  <a:close/>
                  <a:moveTo>
                    <a:pt x="535190" y="114410"/>
                  </a:moveTo>
                  <a:cubicBezTo>
                    <a:pt x="539180" y="114410"/>
                    <a:pt x="542414" y="117644"/>
                    <a:pt x="542414" y="121634"/>
                  </a:cubicBezTo>
                  <a:cubicBezTo>
                    <a:pt x="542414" y="125624"/>
                    <a:pt x="539180" y="128858"/>
                    <a:pt x="535190" y="128858"/>
                  </a:cubicBezTo>
                  <a:cubicBezTo>
                    <a:pt x="531200" y="128858"/>
                    <a:pt x="527966" y="125624"/>
                    <a:pt x="527966" y="121634"/>
                  </a:cubicBezTo>
                  <a:cubicBezTo>
                    <a:pt x="527966" y="117644"/>
                    <a:pt x="531200" y="114410"/>
                    <a:pt x="535190" y="114410"/>
                  </a:cubicBezTo>
                  <a:close/>
                  <a:moveTo>
                    <a:pt x="246230" y="114410"/>
                  </a:moveTo>
                  <a:cubicBezTo>
                    <a:pt x="250220" y="114410"/>
                    <a:pt x="253454" y="117644"/>
                    <a:pt x="253454" y="121634"/>
                  </a:cubicBezTo>
                  <a:cubicBezTo>
                    <a:pt x="253454" y="125624"/>
                    <a:pt x="250220" y="128858"/>
                    <a:pt x="246230" y="128858"/>
                  </a:cubicBezTo>
                  <a:cubicBezTo>
                    <a:pt x="242240" y="128858"/>
                    <a:pt x="239006" y="125624"/>
                    <a:pt x="239006" y="121634"/>
                  </a:cubicBezTo>
                  <a:cubicBezTo>
                    <a:pt x="239006" y="117644"/>
                    <a:pt x="242240" y="114410"/>
                    <a:pt x="246230" y="114410"/>
                  </a:cubicBezTo>
                  <a:close/>
                  <a:moveTo>
                    <a:pt x="916411" y="93340"/>
                  </a:moveTo>
                  <a:cubicBezTo>
                    <a:pt x="920401" y="93340"/>
                    <a:pt x="923635" y="96574"/>
                    <a:pt x="923635" y="100564"/>
                  </a:cubicBezTo>
                  <a:cubicBezTo>
                    <a:pt x="923635" y="104554"/>
                    <a:pt x="920401" y="107788"/>
                    <a:pt x="916411" y="107788"/>
                  </a:cubicBezTo>
                  <a:cubicBezTo>
                    <a:pt x="912421" y="107788"/>
                    <a:pt x="909187" y="104554"/>
                    <a:pt x="909187" y="100564"/>
                  </a:cubicBezTo>
                  <a:cubicBezTo>
                    <a:pt x="909187" y="96574"/>
                    <a:pt x="912421" y="93340"/>
                    <a:pt x="916411" y="93340"/>
                  </a:cubicBezTo>
                  <a:close/>
                  <a:moveTo>
                    <a:pt x="187033" y="93340"/>
                  </a:moveTo>
                  <a:cubicBezTo>
                    <a:pt x="191023" y="93340"/>
                    <a:pt x="194257" y="96574"/>
                    <a:pt x="194257" y="100564"/>
                  </a:cubicBezTo>
                  <a:cubicBezTo>
                    <a:pt x="194257" y="104554"/>
                    <a:pt x="191023" y="107788"/>
                    <a:pt x="187033" y="107788"/>
                  </a:cubicBezTo>
                  <a:cubicBezTo>
                    <a:pt x="183043" y="107788"/>
                    <a:pt x="179809" y="104554"/>
                    <a:pt x="179809" y="100564"/>
                  </a:cubicBezTo>
                  <a:cubicBezTo>
                    <a:pt x="179809" y="96574"/>
                    <a:pt x="183043" y="93340"/>
                    <a:pt x="187033" y="93340"/>
                  </a:cubicBezTo>
                  <a:close/>
                  <a:moveTo>
                    <a:pt x="1006132" y="77075"/>
                  </a:moveTo>
                  <a:cubicBezTo>
                    <a:pt x="1012619" y="77075"/>
                    <a:pt x="1017877" y="82333"/>
                    <a:pt x="1017877" y="88820"/>
                  </a:cubicBezTo>
                  <a:cubicBezTo>
                    <a:pt x="1017877" y="95307"/>
                    <a:pt x="1012619" y="100565"/>
                    <a:pt x="1006132" y="100565"/>
                  </a:cubicBezTo>
                  <a:cubicBezTo>
                    <a:pt x="999645" y="100565"/>
                    <a:pt x="994387" y="95307"/>
                    <a:pt x="994387" y="88820"/>
                  </a:cubicBezTo>
                  <a:cubicBezTo>
                    <a:pt x="994387" y="82333"/>
                    <a:pt x="999645" y="77075"/>
                    <a:pt x="1006132" y="77075"/>
                  </a:cubicBezTo>
                  <a:close/>
                  <a:moveTo>
                    <a:pt x="97312" y="77075"/>
                  </a:moveTo>
                  <a:cubicBezTo>
                    <a:pt x="103799" y="77075"/>
                    <a:pt x="109057" y="82333"/>
                    <a:pt x="109057" y="88820"/>
                  </a:cubicBezTo>
                  <a:cubicBezTo>
                    <a:pt x="109057" y="95307"/>
                    <a:pt x="103799" y="100565"/>
                    <a:pt x="97312" y="100565"/>
                  </a:cubicBezTo>
                  <a:cubicBezTo>
                    <a:pt x="90825" y="100565"/>
                    <a:pt x="85567" y="95307"/>
                    <a:pt x="85567" y="88820"/>
                  </a:cubicBezTo>
                  <a:cubicBezTo>
                    <a:pt x="85567" y="82333"/>
                    <a:pt x="90825" y="77075"/>
                    <a:pt x="97312" y="77075"/>
                  </a:cubicBezTo>
                  <a:close/>
                  <a:moveTo>
                    <a:pt x="865665" y="63535"/>
                  </a:moveTo>
                  <a:cubicBezTo>
                    <a:pt x="869655" y="63535"/>
                    <a:pt x="872889" y="66769"/>
                    <a:pt x="872889" y="70759"/>
                  </a:cubicBezTo>
                  <a:cubicBezTo>
                    <a:pt x="872889" y="74749"/>
                    <a:pt x="869655" y="77983"/>
                    <a:pt x="865665" y="77983"/>
                  </a:cubicBezTo>
                  <a:cubicBezTo>
                    <a:pt x="861675" y="77983"/>
                    <a:pt x="858441" y="74749"/>
                    <a:pt x="858441" y="70759"/>
                  </a:cubicBezTo>
                  <a:cubicBezTo>
                    <a:pt x="858441" y="66769"/>
                    <a:pt x="861675" y="63535"/>
                    <a:pt x="865665" y="63535"/>
                  </a:cubicBezTo>
                  <a:close/>
                  <a:moveTo>
                    <a:pt x="237779" y="63535"/>
                  </a:moveTo>
                  <a:cubicBezTo>
                    <a:pt x="241769" y="63535"/>
                    <a:pt x="245003" y="66769"/>
                    <a:pt x="245003" y="70759"/>
                  </a:cubicBezTo>
                  <a:cubicBezTo>
                    <a:pt x="245003" y="74749"/>
                    <a:pt x="241769" y="77983"/>
                    <a:pt x="237779" y="77983"/>
                  </a:cubicBezTo>
                  <a:cubicBezTo>
                    <a:pt x="233789" y="77983"/>
                    <a:pt x="230555" y="74749"/>
                    <a:pt x="230555" y="70759"/>
                  </a:cubicBezTo>
                  <a:cubicBezTo>
                    <a:pt x="230555" y="66769"/>
                    <a:pt x="233789" y="63535"/>
                    <a:pt x="237779" y="63535"/>
                  </a:cubicBezTo>
                  <a:close/>
                  <a:moveTo>
                    <a:pt x="552674" y="58529"/>
                  </a:moveTo>
                  <a:cubicBezTo>
                    <a:pt x="521131" y="76378"/>
                    <a:pt x="501736" y="109128"/>
                    <a:pt x="501736" y="144543"/>
                  </a:cubicBezTo>
                  <a:cubicBezTo>
                    <a:pt x="501736" y="168365"/>
                    <a:pt x="510511" y="190982"/>
                    <a:pt x="526806" y="207845"/>
                  </a:cubicBezTo>
                  <a:lnTo>
                    <a:pt x="531506" y="210756"/>
                  </a:lnTo>
                  <a:lnTo>
                    <a:pt x="533475" y="207471"/>
                  </a:lnTo>
                  <a:lnTo>
                    <a:pt x="531847" y="210968"/>
                  </a:lnTo>
                  <a:lnTo>
                    <a:pt x="532886" y="211612"/>
                  </a:lnTo>
                  <a:lnTo>
                    <a:pt x="533278" y="210983"/>
                  </a:lnTo>
                  <a:lnTo>
                    <a:pt x="533279" y="210983"/>
                  </a:lnTo>
                  <a:lnTo>
                    <a:pt x="532957" y="211655"/>
                  </a:lnTo>
                  <a:lnTo>
                    <a:pt x="533494" y="211988"/>
                  </a:lnTo>
                  <a:lnTo>
                    <a:pt x="534327" y="211588"/>
                  </a:lnTo>
                  <a:lnTo>
                    <a:pt x="533837" y="212201"/>
                  </a:lnTo>
                  <a:lnTo>
                    <a:pt x="534183" y="212415"/>
                  </a:lnTo>
                  <a:lnTo>
                    <a:pt x="534327" y="212418"/>
                  </a:lnTo>
                  <a:lnTo>
                    <a:pt x="534243" y="212452"/>
                  </a:lnTo>
                  <a:lnTo>
                    <a:pt x="534327" y="212504"/>
                  </a:lnTo>
                  <a:lnTo>
                    <a:pt x="534327" y="212504"/>
                  </a:lnTo>
                  <a:lnTo>
                    <a:pt x="534151" y="212490"/>
                  </a:lnTo>
                  <a:lnTo>
                    <a:pt x="533342" y="212820"/>
                  </a:lnTo>
                  <a:lnTo>
                    <a:pt x="531743" y="214820"/>
                  </a:lnTo>
                  <a:lnTo>
                    <a:pt x="534219" y="216682"/>
                  </a:lnTo>
                  <a:cubicBezTo>
                    <a:pt x="534271" y="216629"/>
                    <a:pt x="534298" y="216565"/>
                    <a:pt x="534326" y="216502"/>
                  </a:cubicBezTo>
                  <a:lnTo>
                    <a:pt x="534327" y="216502"/>
                  </a:lnTo>
                  <a:lnTo>
                    <a:pt x="534226" y="216687"/>
                  </a:lnTo>
                  <a:lnTo>
                    <a:pt x="550738" y="229102"/>
                  </a:lnTo>
                  <a:lnTo>
                    <a:pt x="552090" y="226367"/>
                  </a:lnTo>
                  <a:lnTo>
                    <a:pt x="550973" y="229279"/>
                  </a:lnTo>
                  <a:lnTo>
                    <a:pt x="551685" y="229815"/>
                  </a:lnTo>
                  <a:lnTo>
                    <a:pt x="551955" y="229291"/>
                  </a:lnTo>
                  <a:lnTo>
                    <a:pt x="551955" y="229291"/>
                  </a:lnTo>
                  <a:lnTo>
                    <a:pt x="551734" y="229851"/>
                  </a:lnTo>
                  <a:lnTo>
                    <a:pt x="552103" y="230128"/>
                  </a:lnTo>
                  <a:lnTo>
                    <a:pt x="552674" y="229795"/>
                  </a:lnTo>
                  <a:lnTo>
                    <a:pt x="552338" y="230305"/>
                  </a:lnTo>
                  <a:lnTo>
                    <a:pt x="552576" y="230484"/>
                  </a:lnTo>
                  <a:lnTo>
                    <a:pt x="552674" y="230486"/>
                  </a:lnTo>
                  <a:lnTo>
                    <a:pt x="552617" y="230515"/>
                  </a:lnTo>
                  <a:lnTo>
                    <a:pt x="552674" y="230558"/>
                  </a:lnTo>
                  <a:lnTo>
                    <a:pt x="552553" y="230546"/>
                  </a:lnTo>
                  <a:lnTo>
                    <a:pt x="551998" y="230821"/>
                  </a:lnTo>
                  <a:lnTo>
                    <a:pt x="550383" y="233274"/>
                  </a:lnTo>
                  <a:lnTo>
                    <a:pt x="542880" y="252279"/>
                  </a:lnTo>
                  <a:lnTo>
                    <a:pt x="540442" y="255706"/>
                  </a:lnTo>
                  <a:lnTo>
                    <a:pt x="544451" y="250713"/>
                  </a:lnTo>
                  <a:cubicBezTo>
                    <a:pt x="547774" y="245499"/>
                    <a:pt x="550541" y="239879"/>
                    <a:pt x="552673" y="233887"/>
                  </a:cubicBezTo>
                  <a:lnTo>
                    <a:pt x="552674" y="233887"/>
                  </a:lnTo>
                  <a:cubicBezTo>
                    <a:pt x="554807" y="239879"/>
                    <a:pt x="557574" y="245499"/>
                    <a:pt x="560897" y="250713"/>
                  </a:cubicBezTo>
                  <a:lnTo>
                    <a:pt x="564905" y="255706"/>
                  </a:lnTo>
                  <a:lnTo>
                    <a:pt x="562467" y="252279"/>
                  </a:lnTo>
                  <a:lnTo>
                    <a:pt x="554965" y="233274"/>
                  </a:lnTo>
                  <a:lnTo>
                    <a:pt x="553349" y="230821"/>
                  </a:lnTo>
                  <a:lnTo>
                    <a:pt x="552794" y="230546"/>
                  </a:lnTo>
                  <a:lnTo>
                    <a:pt x="552674" y="230558"/>
                  </a:lnTo>
                  <a:lnTo>
                    <a:pt x="552731" y="230515"/>
                  </a:lnTo>
                  <a:lnTo>
                    <a:pt x="552674" y="230486"/>
                  </a:lnTo>
                  <a:lnTo>
                    <a:pt x="552772" y="230484"/>
                  </a:lnTo>
                  <a:lnTo>
                    <a:pt x="553010" y="230305"/>
                  </a:lnTo>
                  <a:lnTo>
                    <a:pt x="552674" y="229795"/>
                  </a:lnTo>
                  <a:lnTo>
                    <a:pt x="553245" y="230128"/>
                  </a:lnTo>
                  <a:lnTo>
                    <a:pt x="553613" y="229851"/>
                  </a:lnTo>
                  <a:lnTo>
                    <a:pt x="553392" y="229291"/>
                  </a:lnTo>
                  <a:lnTo>
                    <a:pt x="553393" y="229291"/>
                  </a:lnTo>
                  <a:lnTo>
                    <a:pt x="553662" y="229815"/>
                  </a:lnTo>
                  <a:lnTo>
                    <a:pt x="554375" y="229279"/>
                  </a:lnTo>
                  <a:lnTo>
                    <a:pt x="553258" y="226367"/>
                  </a:lnTo>
                  <a:lnTo>
                    <a:pt x="554609" y="229102"/>
                  </a:lnTo>
                  <a:lnTo>
                    <a:pt x="571122" y="216687"/>
                  </a:lnTo>
                  <a:cubicBezTo>
                    <a:pt x="571061" y="216633"/>
                    <a:pt x="571041" y="216568"/>
                    <a:pt x="571021" y="216502"/>
                  </a:cubicBezTo>
                  <a:lnTo>
                    <a:pt x="571022" y="216502"/>
                  </a:lnTo>
                  <a:lnTo>
                    <a:pt x="571129" y="216682"/>
                  </a:lnTo>
                  <a:lnTo>
                    <a:pt x="573604" y="214820"/>
                  </a:lnTo>
                  <a:lnTo>
                    <a:pt x="572006" y="212820"/>
                  </a:lnTo>
                  <a:lnTo>
                    <a:pt x="571197" y="212490"/>
                  </a:lnTo>
                  <a:lnTo>
                    <a:pt x="571021" y="212504"/>
                  </a:lnTo>
                  <a:lnTo>
                    <a:pt x="571020" y="212504"/>
                  </a:lnTo>
                  <a:lnTo>
                    <a:pt x="571104" y="212452"/>
                  </a:lnTo>
                  <a:lnTo>
                    <a:pt x="571021" y="212418"/>
                  </a:lnTo>
                  <a:lnTo>
                    <a:pt x="571164" y="212415"/>
                  </a:lnTo>
                  <a:lnTo>
                    <a:pt x="571511" y="212201"/>
                  </a:lnTo>
                  <a:lnTo>
                    <a:pt x="571021" y="211588"/>
                  </a:lnTo>
                  <a:lnTo>
                    <a:pt x="571854" y="211988"/>
                  </a:lnTo>
                  <a:lnTo>
                    <a:pt x="572390" y="211655"/>
                  </a:lnTo>
                  <a:lnTo>
                    <a:pt x="572068" y="210983"/>
                  </a:lnTo>
                  <a:lnTo>
                    <a:pt x="572069" y="210983"/>
                  </a:lnTo>
                  <a:lnTo>
                    <a:pt x="572462" y="211612"/>
                  </a:lnTo>
                  <a:lnTo>
                    <a:pt x="573501" y="210968"/>
                  </a:lnTo>
                  <a:lnTo>
                    <a:pt x="571872" y="207471"/>
                  </a:lnTo>
                  <a:lnTo>
                    <a:pt x="573842" y="210756"/>
                  </a:lnTo>
                  <a:lnTo>
                    <a:pt x="578542" y="207845"/>
                  </a:lnTo>
                  <a:cubicBezTo>
                    <a:pt x="594836" y="190982"/>
                    <a:pt x="603612" y="168365"/>
                    <a:pt x="603612" y="144543"/>
                  </a:cubicBezTo>
                  <a:cubicBezTo>
                    <a:pt x="603612" y="109128"/>
                    <a:pt x="584217" y="76378"/>
                    <a:pt x="552674" y="58529"/>
                  </a:cubicBezTo>
                  <a:close/>
                  <a:moveTo>
                    <a:pt x="948942" y="52995"/>
                  </a:moveTo>
                  <a:cubicBezTo>
                    <a:pt x="955429" y="52995"/>
                    <a:pt x="960687" y="58253"/>
                    <a:pt x="960687" y="64740"/>
                  </a:cubicBezTo>
                  <a:cubicBezTo>
                    <a:pt x="960687" y="71227"/>
                    <a:pt x="955429" y="76485"/>
                    <a:pt x="948942" y="76485"/>
                  </a:cubicBezTo>
                  <a:cubicBezTo>
                    <a:pt x="942455" y="76485"/>
                    <a:pt x="937197" y="71227"/>
                    <a:pt x="937197" y="64740"/>
                  </a:cubicBezTo>
                  <a:cubicBezTo>
                    <a:pt x="937197" y="58253"/>
                    <a:pt x="942455" y="52995"/>
                    <a:pt x="948942" y="52995"/>
                  </a:cubicBezTo>
                  <a:close/>
                  <a:moveTo>
                    <a:pt x="154502" y="52995"/>
                  </a:moveTo>
                  <a:cubicBezTo>
                    <a:pt x="160989" y="52995"/>
                    <a:pt x="166247" y="58253"/>
                    <a:pt x="166247" y="64740"/>
                  </a:cubicBezTo>
                  <a:cubicBezTo>
                    <a:pt x="166247" y="71227"/>
                    <a:pt x="160989" y="76485"/>
                    <a:pt x="154502" y="76485"/>
                  </a:cubicBezTo>
                  <a:cubicBezTo>
                    <a:pt x="148015" y="76485"/>
                    <a:pt x="142757" y="71227"/>
                    <a:pt x="142757" y="64740"/>
                  </a:cubicBezTo>
                  <a:cubicBezTo>
                    <a:pt x="142757" y="58253"/>
                    <a:pt x="148015" y="52995"/>
                    <a:pt x="154502" y="52995"/>
                  </a:cubicBezTo>
                  <a:close/>
                  <a:moveTo>
                    <a:pt x="1085460" y="46755"/>
                  </a:moveTo>
                  <a:cubicBezTo>
                    <a:pt x="1095392" y="46755"/>
                    <a:pt x="1103444" y="54807"/>
                    <a:pt x="1103444" y="64739"/>
                  </a:cubicBezTo>
                  <a:cubicBezTo>
                    <a:pt x="1103444" y="74671"/>
                    <a:pt x="1095392" y="82723"/>
                    <a:pt x="1085460" y="82723"/>
                  </a:cubicBezTo>
                  <a:cubicBezTo>
                    <a:pt x="1075528" y="82723"/>
                    <a:pt x="1067476" y="74671"/>
                    <a:pt x="1067476" y="64739"/>
                  </a:cubicBezTo>
                  <a:cubicBezTo>
                    <a:pt x="1067476" y="54807"/>
                    <a:pt x="1075528" y="46755"/>
                    <a:pt x="1085460" y="46755"/>
                  </a:cubicBezTo>
                  <a:close/>
                  <a:moveTo>
                    <a:pt x="17984" y="46755"/>
                  </a:moveTo>
                  <a:cubicBezTo>
                    <a:pt x="27916" y="46755"/>
                    <a:pt x="35968" y="54807"/>
                    <a:pt x="35968" y="64739"/>
                  </a:cubicBezTo>
                  <a:cubicBezTo>
                    <a:pt x="35968" y="74671"/>
                    <a:pt x="27916" y="82723"/>
                    <a:pt x="17984" y="82723"/>
                  </a:cubicBezTo>
                  <a:cubicBezTo>
                    <a:pt x="8052" y="82723"/>
                    <a:pt x="0" y="74671"/>
                    <a:pt x="0" y="64739"/>
                  </a:cubicBezTo>
                  <a:cubicBezTo>
                    <a:pt x="0" y="54807"/>
                    <a:pt x="8052" y="46755"/>
                    <a:pt x="17984" y="46755"/>
                  </a:cubicBezTo>
                  <a:close/>
                  <a:moveTo>
                    <a:pt x="823101" y="25113"/>
                  </a:moveTo>
                  <a:cubicBezTo>
                    <a:pt x="827091" y="25113"/>
                    <a:pt x="830325" y="28347"/>
                    <a:pt x="830325" y="32337"/>
                  </a:cubicBezTo>
                  <a:cubicBezTo>
                    <a:pt x="830325" y="36327"/>
                    <a:pt x="827091" y="39561"/>
                    <a:pt x="823101" y="39561"/>
                  </a:cubicBezTo>
                  <a:cubicBezTo>
                    <a:pt x="819111" y="39561"/>
                    <a:pt x="815877" y="36327"/>
                    <a:pt x="815877" y="32337"/>
                  </a:cubicBezTo>
                  <a:cubicBezTo>
                    <a:pt x="815877" y="28347"/>
                    <a:pt x="819111" y="25113"/>
                    <a:pt x="823101" y="25113"/>
                  </a:cubicBezTo>
                  <a:close/>
                  <a:moveTo>
                    <a:pt x="280343" y="25113"/>
                  </a:moveTo>
                  <a:cubicBezTo>
                    <a:pt x="284333" y="25113"/>
                    <a:pt x="287567" y="28347"/>
                    <a:pt x="287567" y="32337"/>
                  </a:cubicBezTo>
                  <a:cubicBezTo>
                    <a:pt x="287567" y="36327"/>
                    <a:pt x="284333" y="39561"/>
                    <a:pt x="280343" y="39561"/>
                  </a:cubicBezTo>
                  <a:cubicBezTo>
                    <a:pt x="276353" y="39561"/>
                    <a:pt x="273119" y="36327"/>
                    <a:pt x="273119" y="32337"/>
                  </a:cubicBezTo>
                  <a:cubicBezTo>
                    <a:pt x="273119" y="28347"/>
                    <a:pt x="276353" y="25113"/>
                    <a:pt x="280343" y="25113"/>
                  </a:cubicBezTo>
                  <a:close/>
                  <a:moveTo>
                    <a:pt x="395426" y="0"/>
                  </a:moveTo>
                  <a:cubicBezTo>
                    <a:pt x="366567" y="40512"/>
                    <a:pt x="361021" y="88054"/>
                    <a:pt x="380819" y="128029"/>
                  </a:cubicBezTo>
                  <a:cubicBezTo>
                    <a:pt x="380847" y="126570"/>
                    <a:pt x="381455" y="125399"/>
                    <a:pt x="382083" y="124233"/>
                  </a:cubicBezTo>
                  <a:lnTo>
                    <a:pt x="382749" y="132313"/>
                  </a:lnTo>
                  <a:cubicBezTo>
                    <a:pt x="383586" y="137088"/>
                    <a:pt x="385926" y="141156"/>
                    <a:pt x="388525" y="145130"/>
                  </a:cubicBezTo>
                  <a:lnTo>
                    <a:pt x="403170" y="162118"/>
                  </a:lnTo>
                  <a:cubicBezTo>
                    <a:pt x="401143" y="147694"/>
                    <a:pt x="402694" y="132898"/>
                    <a:pt x="407149" y="118796"/>
                  </a:cubicBezTo>
                  <a:cubicBezTo>
                    <a:pt x="405226" y="115765"/>
                    <a:pt x="405033" y="112510"/>
                    <a:pt x="405033" y="109219"/>
                  </a:cubicBezTo>
                  <a:cubicBezTo>
                    <a:pt x="405033" y="52176"/>
                    <a:pt x="462920" y="5935"/>
                    <a:pt x="534327" y="5935"/>
                  </a:cubicBezTo>
                  <a:cubicBezTo>
                    <a:pt x="488348" y="27367"/>
                    <a:pt x="460078" y="66694"/>
                    <a:pt x="460078" y="109219"/>
                  </a:cubicBezTo>
                  <a:lnTo>
                    <a:pt x="466201" y="133840"/>
                  </a:lnTo>
                  <a:cubicBezTo>
                    <a:pt x="470203" y="91284"/>
                    <a:pt x="507493" y="58529"/>
                    <a:pt x="552673" y="58529"/>
                  </a:cubicBezTo>
                  <a:lnTo>
                    <a:pt x="552674" y="58528"/>
                  </a:lnTo>
                  <a:lnTo>
                    <a:pt x="552674" y="58529"/>
                  </a:lnTo>
                  <a:cubicBezTo>
                    <a:pt x="597854" y="58529"/>
                    <a:pt x="635145" y="91284"/>
                    <a:pt x="639147" y="133840"/>
                  </a:cubicBezTo>
                  <a:cubicBezTo>
                    <a:pt x="644107" y="126340"/>
                    <a:pt x="645270" y="117845"/>
                    <a:pt x="645270" y="109219"/>
                  </a:cubicBezTo>
                  <a:cubicBezTo>
                    <a:pt x="645270" y="66694"/>
                    <a:pt x="616999" y="27367"/>
                    <a:pt x="571021" y="5935"/>
                  </a:cubicBezTo>
                  <a:cubicBezTo>
                    <a:pt x="642427" y="5935"/>
                    <a:pt x="700314" y="52176"/>
                    <a:pt x="700314" y="109219"/>
                  </a:cubicBezTo>
                  <a:lnTo>
                    <a:pt x="698198" y="118795"/>
                  </a:lnTo>
                  <a:cubicBezTo>
                    <a:pt x="702654" y="132897"/>
                    <a:pt x="704205" y="147694"/>
                    <a:pt x="702177" y="162118"/>
                  </a:cubicBezTo>
                  <a:cubicBezTo>
                    <a:pt x="708063" y="157306"/>
                    <a:pt x="712720" y="151404"/>
                    <a:pt x="716823" y="145130"/>
                  </a:cubicBezTo>
                  <a:lnTo>
                    <a:pt x="722598" y="132313"/>
                  </a:lnTo>
                  <a:cubicBezTo>
                    <a:pt x="723381" y="129647"/>
                    <a:pt x="723360" y="126948"/>
                    <a:pt x="723264" y="124233"/>
                  </a:cubicBezTo>
                  <a:lnTo>
                    <a:pt x="724529" y="128029"/>
                  </a:lnTo>
                  <a:cubicBezTo>
                    <a:pt x="744327" y="88054"/>
                    <a:pt x="738780" y="40512"/>
                    <a:pt x="709922" y="0"/>
                  </a:cubicBezTo>
                  <a:cubicBezTo>
                    <a:pt x="782466" y="36980"/>
                    <a:pt x="811090" y="113457"/>
                    <a:pt x="774289" y="171552"/>
                  </a:cubicBezTo>
                  <a:lnTo>
                    <a:pt x="775210" y="193934"/>
                  </a:lnTo>
                  <a:cubicBezTo>
                    <a:pt x="805095" y="166052"/>
                    <a:pt x="821488" y="127025"/>
                    <a:pt x="819679" y="84832"/>
                  </a:cubicBezTo>
                  <a:cubicBezTo>
                    <a:pt x="863495" y="151840"/>
                    <a:pt x="843352" y="234536"/>
                    <a:pt x="774687" y="269539"/>
                  </a:cubicBezTo>
                  <a:lnTo>
                    <a:pt x="764279" y="272942"/>
                  </a:lnTo>
                  <a:cubicBezTo>
                    <a:pt x="757620" y="278562"/>
                    <a:pt x="750074" y="283234"/>
                    <a:pt x="741041" y="285339"/>
                  </a:cubicBezTo>
                  <a:lnTo>
                    <a:pt x="757477" y="283726"/>
                  </a:lnTo>
                  <a:cubicBezTo>
                    <a:pt x="824349" y="257358"/>
                    <a:pt x="867002" y="198231"/>
                    <a:pt x="859073" y="141504"/>
                  </a:cubicBezTo>
                  <a:cubicBezTo>
                    <a:pt x="870398" y="186803"/>
                    <a:pt x="847448" y="235582"/>
                    <a:pt x="803195" y="268009"/>
                  </a:cubicBezTo>
                  <a:cubicBezTo>
                    <a:pt x="865566" y="242403"/>
                    <a:pt x="903191" y="190781"/>
                    <a:pt x="893976" y="140097"/>
                  </a:cubicBezTo>
                  <a:cubicBezTo>
                    <a:pt x="910653" y="195050"/>
                    <a:pt x="869216" y="253995"/>
                    <a:pt x="798851" y="282006"/>
                  </a:cubicBezTo>
                  <a:lnTo>
                    <a:pt x="779607" y="288055"/>
                  </a:lnTo>
                  <a:lnTo>
                    <a:pt x="800958" y="284118"/>
                  </a:lnTo>
                  <a:lnTo>
                    <a:pt x="803555" y="283122"/>
                  </a:lnTo>
                  <a:cubicBezTo>
                    <a:pt x="874107" y="251608"/>
                    <a:pt x="918701" y="190906"/>
                    <a:pt x="911213" y="133607"/>
                  </a:cubicBezTo>
                  <a:cubicBezTo>
                    <a:pt x="922755" y="179772"/>
                    <a:pt x="898155" y="230113"/>
                    <a:pt x="850401" y="265150"/>
                  </a:cubicBezTo>
                  <a:cubicBezTo>
                    <a:pt x="922767" y="234445"/>
                    <a:pt x="966398" y="174873"/>
                    <a:pt x="955947" y="116607"/>
                  </a:cubicBezTo>
                  <a:cubicBezTo>
                    <a:pt x="978157" y="189795"/>
                    <a:pt x="910185" y="269467"/>
                    <a:pt x="804126" y="294558"/>
                  </a:cubicBezTo>
                  <a:lnTo>
                    <a:pt x="800506" y="295183"/>
                  </a:lnTo>
                  <a:lnTo>
                    <a:pt x="800329" y="295262"/>
                  </a:lnTo>
                  <a:cubicBezTo>
                    <a:pt x="811731" y="294170"/>
                    <a:pt x="823170" y="292057"/>
                    <a:pt x="834630" y="289346"/>
                  </a:cubicBezTo>
                  <a:cubicBezTo>
                    <a:pt x="950988" y="261817"/>
                    <a:pt x="1030586" y="181885"/>
                    <a:pt x="1017637" y="105570"/>
                  </a:cubicBezTo>
                  <a:cubicBezTo>
                    <a:pt x="1041484" y="184148"/>
                    <a:pt x="961071" y="271445"/>
                    <a:pt x="838031" y="300555"/>
                  </a:cubicBezTo>
                  <a:lnTo>
                    <a:pt x="794322" y="307666"/>
                  </a:lnTo>
                  <a:lnTo>
                    <a:pt x="828262" y="305589"/>
                  </a:lnTo>
                  <a:cubicBezTo>
                    <a:pt x="844778" y="303627"/>
                    <a:pt x="861536" y="300680"/>
                    <a:pt x="878358" y="296700"/>
                  </a:cubicBezTo>
                  <a:cubicBezTo>
                    <a:pt x="1012934" y="264862"/>
                    <a:pt x="1106568" y="177607"/>
                    <a:pt x="1093638" y="96087"/>
                  </a:cubicBezTo>
                  <a:cubicBezTo>
                    <a:pt x="1119047" y="179812"/>
                    <a:pt x="1024285" y="274976"/>
                    <a:pt x="881982" y="308642"/>
                  </a:cubicBezTo>
                  <a:cubicBezTo>
                    <a:pt x="830678" y="320780"/>
                    <a:pt x="780198" y="323267"/>
                    <a:pt x="735562" y="316493"/>
                  </a:cubicBezTo>
                  <a:cubicBezTo>
                    <a:pt x="685743" y="325437"/>
                    <a:pt x="638979" y="317435"/>
                    <a:pt x="605513" y="297054"/>
                  </a:cubicBezTo>
                  <a:lnTo>
                    <a:pt x="586825" y="282589"/>
                  </a:lnTo>
                  <a:lnTo>
                    <a:pt x="584831" y="281403"/>
                  </a:lnTo>
                  <a:cubicBezTo>
                    <a:pt x="569107" y="269719"/>
                    <a:pt x="557578" y="253501"/>
                    <a:pt x="552674" y="233888"/>
                  </a:cubicBezTo>
                  <a:cubicBezTo>
                    <a:pt x="547770" y="253501"/>
                    <a:pt x="536240" y="269719"/>
                    <a:pt x="520517" y="281403"/>
                  </a:cubicBezTo>
                  <a:lnTo>
                    <a:pt x="518522" y="282589"/>
                  </a:lnTo>
                  <a:lnTo>
                    <a:pt x="499834" y="297054"/>
                  </a:lnTo>
                  <a:cubicBezTo>
                    <a:pt x="466369" y="317435"/>
                    <a:pt x="419605" y="325437"/>
                    <a:pt x="369786" y="316493"/>
                  </a:cubicBezTo>
                  <a:cubicBezTo>
                    <a:pt x="325150" y="323267"/>
                    <a:pt x="274670" y="320780"/>
                    <a:pt x="223365" y="308642"/>
                  </a:cubicBezTo>
                  <a:cubicBezTo>
                    <a:pt x="81062" y="274976"/>
                    <a:pt x="-13700" y="179812"/>
                    <a:pt x="11709" y="96087"/>
                  </a:cubicBezTo>
                  <a:cubicBezTo>
                    <a:pt x="-1221" y="177607"/>
                    <a:pt x="92413" y="264862"/>
                    <a:pt x="226989" y="296700"/>
                  </a:cubicBezTo>
                  <a:cubicBezTo>
                    <a:pt x="243811" y="300680"/>
                    <a:pt x="260569" y="303627"/>
                    <a:pt x="277085" y="305589"/>
                  </a:cubicBezTo>
                  <a:lnTo>
                    <a:pt x="311025" y="307666"/>
                  </a:lnTo>
                  <a:lnTo>
                    <a:pt x="267317" y="300555"/>
                  </a:lnTo>
                  <a:cubicBezTo>
                    <a:pt x="144276" y="271445"/>
                    <a:pt x="63863" y="184148"/>
                    <a:pt x="87710" y="105570"/>
                  </a:cubicBezTo>
                  <a:cubicBezTo>
                    <a:pt x="74760" y="181885"/>
                    <a:pt x="154359" y="261817"/>
                    <a:pt x="270718" y="289346"/>
                  </a:cubicBezTo>
                  <a:lnTo>
                    <a:pt x="305018" y="295262"/>
                  </a:lnTo>
                  <a:lnTo>
                    <a:pt x="304841" y="295183"/>
                  </a:lnTo>
                  <a:lnTo>
                    <a:pt x="301221" y="294558"/>
                  </a:lnTo>
                  <a:cubicBezTo>
                    <a:pt x="195162" y="269467"/>
                    <a:pt x="127189" y="189795"/>
                    <a:pt x="149400" y="116607"/>
                  </a:cubicBezTo>
                  <a:cubicBezTo>
                    <a:pt x="138949" y="174873"/>
                    <a:pt x="182580" y="234445"/>
                    <a:pt x="254946" y="265150"/>
                  </a:cubicBezTo>
                  <a:cubicBezTo>
                    <a:pt x="207192" y="230113"/>
                    <a:pt x="182592" y="179772"/>
                    <a:pt x="194134" y="133607"/>
                  </a:cubicBezTo>
                  <a:cubicBezTo>
                    <a:pt x="186646" y="190906"/>
                    <a:pt x="231240" y="251608"/>
                    <a:pt x="301792" y="283122"/>
                  </a:cubicBezTo>
                  <a:cubicBezTo>
                    <a:pt x="302598" y="283690"/>
                    <a:pt x="303493" y="283906"/>
                    <a:pt x="304390" y="284118"/>
                  </a:cubicBezTo>
                  <a:lnTo>
                    <a:pt x="325740" y="288055"/>
                  </a:lnTo>
                  <a:lnTo>
                    <a:pt x="306496" y="282006"/>
                  </a:lnTo>
                  <a:cubicBezTo>
                    <a:pt x="236131" y="253995"/>
                    <a:pt x="194694" y="195050"/>
                    <a:pt x="211371" y="140097"/>
                  </a:cubicBezTo>
                  <a:cubicBezTo>
                    <a:pt x="202156" y="190781"/>
                    <a:pt x="239782" y="242404"/>
                    <a:pt x="302152" y="268009"/>
                  </a:cubicBezTo>
                  <a:cubicBezTo>
                    <a:pt x="257899" y="235582"/>
                    <a:pt x="234949" y="186803"/>
                    <a:pt x="246274" y="141504"/>
                  </a:cubicBezTo>
                  <a:cubicBezTo>
                    <a:pt x="238345" y="198231"/>
                    <a:pt x="280998" y="257358"/>
                    <a:pt x="347870" y="283726"/>
                  </a:cubicBezTo>
                  <a:lnTo>
                    <a:pt x="364307" y="285339"/>
                  </a:lnTo>
                  <a:cubicBezTo>
                    <a:pt x="355273" y="283234"/>
                    <a:pt x="347728" y="278562"/>
                    <a:pt x="341069" y="272942"/>
                  </a:cubicBezTo>
                  <a:cubicBezTo>
                    <a:pt x="337230" y="272725"/>
                    <a:pt x="333920" y="271200"/>
                    <a:pt x="330660" y="269539"/>
                  </a:cubicBezTo>
                  <a:cubicBezTo>
                    <a:pt x="261995" y="234536"/>
                    <a:pt x="241852" y="151840"/>
                    <a:pt x="285669" y="84832"/>
                  </a:cubicBezTo>
                  <a:cubicBezTo>
                    <a:pt x="283860" y="127025"/>
                    <a:pt x="300252" y="166052"/>
                    <a:pt x="330138" y="193935"/>
                  </a:cubicBezTo>
                  <a:lnTo>
                    <a:pt x="331058" y="171552"/>
                  </a:lnTo>
                  <a:cubicBezTo>
                    <a:pt x="294257" y="113457"/>
                    <a:pt x="322881" y="36980"/>
                    <a:pt x="395426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2" name="フリーフォーム 981"/>
            <p:cNvSpPr/>
            <p:nvPr/>
          </p:nvSpPr>
          <p:spPr>
            <a:xfrm>
              <a:off x="4379725" y="3118366"/>
              <a:ext cx="772596" cy="540110"/>
            </a:xfrm>
            <a:custGeom>
              <a:avLst/>
              <a:gdLst/>
              <a:ahLst/>
              <a:cxnLst/>
              <a:rect l="l" t="t" r="r" b="b"/>
              <a:pathLst>
                <a:path w="1103444" h="771401">
                  <a:moveTo>
                    <a:pt x="549099" y="287706"/>
                  </a:moveTo>
                  <a:cubicBezTo>
                    <a:pt x="519549" y="333433"/>
                    <a:pt x="519319" y="437397"/>
                    <a:pt x="548526" y="546398"/>
                  </a:cubicBezTo>
                  <a:cubicBezTo>
                    <a:pt x="577733" y="655399"/>
                    <a:pt x="629915" y="745320"/>
                    <a:pt x="678368" y="770146"/>
                  </a:cubicBezTo>
                  <a:lnTo>
                    <a:pt x="678369" y="770148"/>
                  </a:lnTo>
                  <a:cubicBezTo>
                    <a:pt x="627989" y="783647"/>
                    <a:pt x="558210" y="686592"/>
                    <a:pt x="522513" y="553370"/>
                  </a:cubicBezTo>
                  <a:cubicBezTo>
                    <a:pt x="486816" y="420147"/>
                    <a:pt x="498719" y="301206"/>
                    <a:pt x="549099" y="287706"/>
                  </a:cubicBezTo>
                  <a:close/>
                  <a:moveTo>
                    <a:pt x="725323" y="283258"/>
                  </a:moveTo>
                  <a:lnTo>
                    <a:pt x="716297" y="283461"/>
                  </a:lnTo>
                  <a:cubicBezTo>
                    <a:pt x="714251" y="285781"/>
                    <a:pt x="711644" y="287149"/>
                    <a:pt x="708976" y="288439"/>
                  </a:cubicBezTo>
                  <a:lnTo>
                    <a:pt x="708809" y="288502"/>
                  </a:lnTo>
                  <a:lnTo>
                    <a:pt x="715464" y="287849"/>
                  </a:lnTo>
                  <a:close/>
                  <a:moveTo>
                    <a:pt x="380025" y="283258"/>
                  </a:moveTo>
                  <a:lnTo>
                    <a:pt x="389884" y="287849"/>
                  </a:lnTo>
                  <a:lnTo>
                    <a:pt x="396538" y="288502"/>
                  </a:lnTo>
                  <a:lnTo>
                    <a:pt x="396372" y="288439"/>
                  </a:lnTo>
                  <a:lnTo>
                    <a:pt x="389050" y="283461"/>
                  </a:lnTo>
                  <a:close/>
                  <a:moveTo>
                    <a:pt x="682169" y="282115"/>
                  </a:moveTo>
                  <a:lnTo>
                    <a:pt x="677872" y="283821"/>
                  </a:lnTo>
                  <a:lnTo>
                    <a:pt x="689643" y="287258"/>
                  </a:lnTo>
                  <a:lnTo>
                    <a:pt x="696793" y="283901"/>
                  </a:lnTo>
                  <a:cubicBezTo>
                    <a:pt x="691818" y="284349"/>
                    <a:pt x="686910" y="283766"/>
                    <a:pt x="682169" y="282115"/>
                  </a:cubicBezTo>
                  <a:close/>
                  <a:moveTo>
                    <a:pt x="423178" y="282115"/>
                  </a:moveTo>
                  <a:cubicBezTo>
                    <a:pt x="418437" y="283766"/>
                    <a:pt x="413529" y="284349"/>
                    <a:pt x="408554" y="283901"/>
                  </a:cubicBezTo>
                  <a:lnTo>
                    <a:pt x="415705" y="287258"/>
                  </a:lnTo>
                  <a:lnTo>
                    <a:pt x="427476" y="283821"/>
                  </a:lnTo>
                  <a:close/>
                  <a:moveTo>
                    <a:pt x="566269" y="250041"/>
                  </a:moveTo>
                  <a:lnTo>
                    <a:pt x="576574" y="262672"/>
                  </a:lnTo>
                  <a:cubicBezTo>
                    <a:pt x="592017" y="277890"/>
                    <a:pt x="612577" y="288476"/>
                    <a:pt x="635727" y="293406"/>
                  </a:cubicBezTo>
                  <a:lnTo>
                    <a:pt x="642280" y="294370"/>
                  </a:lnTo>
                  <a:lnTo>
                    <a:pt x="642538" y="294405"/>
                  </a:lnTo>
                  <a:lnTo>
                    <a:pt x="650916" y="293406"/>
                  </a:lnTo>
                  <a:cubicBezTo>
                    <a:pt x="649857" y="293254"/>
                    <a:pt x="648946" y="292805"/>
                    <a:pt x="648042" y="292351"/>
                  </a:cubicBezTo>
                  <a:lnTo>
                    <a:pt x="644157" y="289875"/>
                  </a:lnTo>
                  <a:cubicBezTo>
                    <a:pt x="620872" y="290294"/>
                    <a:pt x="597591" y="280533"/>
                    <a:pt x="578548" y="263183"/>
                  </a:cubicBezTo>
                  <a:close/>
                  <a:moveTo>
                    <a:pt x="539079" y="250041"/>
                  </a:moveTo>
                  <a:lnTo>
                    <a:pt x="526800" y="263183"/>
                  </a:lnTo>
                  <a:cubicBezTo>
                    <a:pt x="507756" y="280533"/>
                    <a:pt x="484475" y="290294"/>
                    <a:pt x="461190" y="289875"/>
                  </a:cubicBezTo>
                  <a:lnTo>
                    <a:pt x="457306" y="292351"/>
                  </a:lnTo>
                  <a:lnTo>
                    <a:pt x="454432" y="293406"/>
                  </a:lnTo>
                  <a:cubicBezTo>
                    <a:pt x="457233" y="294583"/>
                    <a:pt x="460035" y="294540"/>
                    <a:pt x="462810" y="294405"/>
                  </a:cubicBezTo>
                  <a:lnTo>
                    <a:pt x="463067" y="294370"/>
                  </a:lnTo>
                  <a:lnTo>
                    <a:pt x="469621" y="293406"/>
                  </a:lnTo>
                  <a:cubicBezTo>
                    <a:pt x="492770" y="288476"/>
                    <a:pt x="513330" y="277890"/>
                    <a:pt x="528774" y="262672"/>
                  </a:cubicBezTo>
                  <a:close/>
                  <a:moveTo>
                    <a:pt x="564407" y="247614"/>
                  </a:moveTo>
                  <a:lnTo>
                    <a:pt x="564638" y="248043"/>
                  </a:lnTo>
                  <a:lnTo>
                    <a:pt x="564902" y="248367"/>
                  </a:lnTo>
                  <a:close/>
                  <a:moveTo>
                    <a:pt x="540940" y="247614"/>
                  </a:moveTo>
                  <a:lnTo>
                    <a:pt x="540445" y="248367"/>
                  </a:lnTo>
                  <a:lnTo>
                    <a:pt x="540710" y="248043"/>
                  </a:lnTo>
                  <a:close/>
                  <a:moveTo>
                    <a:pt x="600383" y="245537"/>
                  </a:moveTo>
                  <a:lnTo>
                    <a:pt x="602551" y="247727"/>
                  </a:lnTo>
                  <a:lnTo>
                    <a:pt x="604325" y="247791"/>
                  </a:lnTo>
                  <a:lnTo>
                    <a:pt x="601843" y="245603"/>
                  </a:lnTo>
                  <a:close/>
                  <a:moveTo>
                    <a:pt x="504965" y="245537"/>
                  </a:moveTo>
                  <a:lnTo>
                    <a:pt x="503505" y="245603"/>
                  </a:lnTo>
                  <a:lnTo>
                    <a:pt x="501023" y="247791"/>
                  </a:lnTo>
                  <a:lnTo>
                    <a:pt x="502796" y="247727"/>
                  </a:lnTo>
                  <a:close/>
                  <a:moveTo>
                    <a:pt x="557163" y="236612"/>
                  </a:moveTo>
                  <a:lnTo>
                    <a:pt x="557263" y="236807"/>
                  </a:lnTo>
                  <a:lnTo>
                    <a:pt x="557224" y="236705"/>
                  </a:lnTo>
                  <a:close/>
                  <a:moveTo>
                    <a:pt x="548185" y="236612"/>
                  </a:moveTo>
                  <a:lnTo>
                    <a:pt x="548124" y="236705"/>
                  </a:lnTo>
                  <a:lnTo>
                    <a:pt x="548085" y="236807"/>
                  </a:lnTo>
                  <a:close/>
                  <a:moveTo>
                    <a:pt x="560494" y="234357"/>
                  </a:moveTo>
                  <a:lnTo>
                    <a:pt x="566880" y="238083"/>
                  </a:lnTo>
                  <a:lnTo>
                    <a:pt x="571017" y="239566"/>
                  </a:lnTo>
                  <a:lnTo>
                    <a:pt x="572024" y="240065"/>
                  </a:lnTo>
                  <a:lnTo>
                    <a:pt x="573931" y="240611"/>
                  </a:lnTo>
                  <a:lnTo>
                    <a:pt x="586675" y="245178"/>
                  </a:lnTo>
                  <a:lnTo>
                    <a:pt x="586081" y="244090"/>
                  </a:lnTo>
                  <a:lnTo>
                    <a:pt x="573931" y="240611"/>
                  </a:lnTo>
                  <a:lnTo>
                    <a:pt x="571017" y="239566"/>
                  </a:lnTo>
                  <a:close/>
                  <a:moveTo>
                    <a:pt x="544854" y="234357"/>
                  </a:moveTo>
                  <a:lnTo>
                    <a:pt x="534330" y="239566"/>
                  </a:lnTo>
                  <a:lnTo>
                    <a:pt x="531416" y="240611"/>
                  </a:lnTo>
                  <a:lnTo>
                    <a:pt x="519267" y="244090"/>
                  </a:lnTo>
                  <a:lnTo>
                    <a:pt x="518672" y="245178"/>
                  </a:lnTo>
                  <a:lnTo>
                    <a:pt x="531416" y="240611"/>
                  </a:lnTo>
                  <a:lnTo>
                    <a:pt x="533323" y="240065"/>
                  </a:lnTo>
                  <a:lnTo>
                    <a:pt x="534330" y="239566"/>
                  </a:lnTo>
                  <a:lnTo>
                    <a:pt x="538467" y="238083"/>
                  </a:lnTo>
                  <a:close/>
                  <a:moveTo>
                    <a:pt x="552674" y="230558"/>
                  </a:moveTo>
                  <a:lnTo>
                    <a:pt x="552674" y="230558"/>
                  </a:lnTo>
                  <a:lnTo>
                    <a:pt x="552674" y="230558"/>
                  </a:lnTo>
                  <a:close/>
                  <a:moveTo>
                    <a:pt x="552673" y="230558"/>
                  </a:moveTo>
                  <a:lnTo>
                    <a:pt x="552674" y="230558"/>
                  </a:lnTo>
                  <a:lnTo>
                    <a:pt x="552673" y="230558"/>
                  </a:lnTo>
                  <a:close/>
                  <a:moveTo>
                    <a:pt x="553847" y="230443"/>
                  </a:moveTo>
                  <a:lnTo>
                    <a:pt x="553794" y="230448"/>
                  </a:lnTo>
                  <a:lnTo>
                    <a:pt x="553807" y="230456"/>
                  </a:lnTo>
                  <a:lnTo>
                    <a:pt x="553852" y="230455"/>
                  </a:lnTo>
                  <a:close/>
                  <a:moveTo>
                    <a:pt x="551500" y="230443"/>
                  </a:moveTo>
                  <a:lnTo>
                    <a:pt x="551496" y="230455"/>
                  </a:lnTo>
                  <a:lnTo>
                    <a:pt x="551541" y="230456"/>
                  </a:lnTo>
                  <a:lnTo>
                    <a:pt x="551554" y="230448"/>
                  </a:lnTo>
                  <a:close/>
                  <a:moveTo>
                    <a:pt x="554786" y="230351"/>
                  </a:moveTo>
                  <a:lnTo>
                    <a:pt x="553979" y="230430"/>
                  </a:lnTo>
                  <a:lnTo>
                    <a:pt x="553990" y="230451"/>
                  </a:lnTo>
                  <a:lnTo>
                    <a:pt x="554816" y="230429"/>
                  </a:lnTo>
                  <a:close/>
                  <a:moveTo>
                    <a:pt x="550561" y="230351"/>
                  </a:moveTo>
                  <a:lnTo>
                    <a:pt x="550531" y="230429"/>
                  </a:lnTo>
                  <a:lnTo>
                    <a:pt x="551357" y="230451"/>
                  </a:lnTo>
                  <a:lnTo>
                    <a:pt x="551368" y="230430"/>
                  </a:lnTo>
                  <a:close/>
                  <a:moveTo>
                    <a:pt x="430371" y="230171"/>
                  </a:moveTo>
                  <a:lnTo>
                    <a:pt x="434792" y="233914"/>
                  </a:lnTo>
                  <a:lnTo>
                    <a:pt x="449053" y="233492"/>
                  </a:lnTo>
                  <a:lnTo>
                    <a:pt x="445557" y="231200"/>
                  </a:lnTo>
                  <a:cubicBezTo>
                    <a:pt x="440393" y="231906"/>
                    <a:pt x="435306" y="231493"/>
                    <a:pt x="430371" y="230171"/>
                  </a:cubicBezTo>
                  <a:close/>
                  <a:moveTo>
                    <a:pt x="674977" y="230171"/>
                  </a:moveTo>
                  <a:cubicBezTo>
                    <a:pt x="670041" y="231493"/>
                    <a:pt x="664954" y="231906"/>
                    <a:pt x="659790" y="231200"/>
                  </a:cubicBezTo>
                  <a:lnTo>
                    <a:pt x="656295" y="233492"/>
                  </a:lnTo>
                  <a:lnTo>
                    <a:pt x="670555" y="233914"/>
                  </a:lnTo>
                  <a:close/>
                  <a:moveTo>
                    <a:pt x="528845" y="226544"/>
                  </a:moveTo>
                  <a:lnTo>
                    <a:pt x="528537" y="227107"/>
                  </a:lnTo>
                  <a:cubicBezTo>
                    <a:pt x="531126" y="229383"/>
                    <a:pt x="534062" y="229782"/>
                    <a:pt x="537029" y="230065"/>
                  </a:cubicBezTo>
                  <a:lnTo>
                    <a:pt x="550089" y="230417"/>
                  </a:lnTo>
                  <a:lnTo>
                    <a:pt x="550142" y="230310"/>
                  </a:lnTo>
                  <a:lnTo>
                    <a:pt x="534797" y="228810"/>
                  </a:lnTo>
                  <a:close/>
                  <a:moveTo>
                    <a:pt x="576503" y="226544"/>
                  </a:moveTo>
                  <a:cubicBezTo>
                    <a:pt x="574695" y="227912"/>
                    <a:pt x="572636" y="228396"/>
                    <a:pt x="570550" y="228810"/>
                  </a:cubicBezTo>
                  <a:lnTo>
                    <a:pt x="555206" y="230310"/>
                  </a:lnTo>
                  <a:lnTo>
                    <a:pt x="555258" y="230417"/>
                  </a:lnTo>
                  <a:lnTo>
                    <a:pt x="568318" y="230065"/>
                  </a:lnTo>
                  <a:lnTo>
                    <a:pt x="576810" y="227107"/>
                  </a:lnTo>
                  <a:close/>
                  <a:moveTo>
                    <a:pt x="579059" y="225571"/>
                  </a:moveTo>
                  <a:lnTo>
                    <a:pt x="576891" y="226396"/>
                  </a:lnTo>
                  <a:lnTo>
                    <a:pt x="577227" y="226962"/>
                  </a:lnTo>
                  <a:lnTo>
                    <a:pt x="579368" y="226216"/>
                  </a:lnTo>
                  <a:close/>
                  <a:moveTo>
                    <a:pt x="526289" y="225571"/>
                  </a:moveTo>
                  <a:lnTo>
                    <a:pt x="525979" y="226216"/>
                  </a:lnTo>
                  <a:lnTo>
                    <a:pt x="528121" y="226962"/>
                  </a:lnTo>
                  <a:lnTo>
                    <a:pt x="528456" y="226396"/>
                  </a:lnTo>
                  <a:close/>
                  <a:moveTo>
                    <a:pt x="591583" y="220803"/>
                  </a:moveTo>
                  <a:lnTo>
                    <a:pt x="590808" y="221098"/>
                  </a:lnTo>
                  <a:lnTo>
                    <a:pt x="591729" y="221540"/>
                  </a:lnTo>
                  <a:lnTo>
                    <a:pt x="592304" y="221710"/>
                  </a:lnTo>
                  <a:lnTo>
                    <a:pt x="593115" y="221428"/>
                  </a:lnTo>
                  <a:close/>
                  <a:moveTo>
                    <a:pt x="513764" y="220803"/>
                  </a:moveTo>
                  <a:lnTo>
                    <a:pt x="512232" y="221428"/>
                  </a:lnTo>
                  <a:lnTo>
                    <a:pt x="513044" y="221710"/>
                  </a:lnTo>
                  <a:lnTo>
                    <a:pt x="513619" y="221540"/>
                  </a:lnTo>
                  <a:lnTo>
                    <a:pt x="514540" y="221098"/>
                  </a:lnTo>
                  <a:close/>
                  <a:moveTo>
                    <a:pt x="572731" y="212366"/>
                  </a:moveTo>
                  <a:lnTo>
                    <a:pt x="572654" y="212373"/>
                  </a:lnTo>
                  <a:lnTo>
                    <a:pt x="572673" y="212382"/>
                  </a:lnTo>
                  <a:lnTo>
                    <a:pt x="572738" y="212380"/>
                  </a:lnTo>
                  <a:close/>
                  <a:moveTo>
                    <a:pt x="532616" y="212366"/>
                  </a:moveTo>
                  <a:lnTo>
                    <a:pt x="532610" y="212380"/>
                  </a:lnTo>
                  <a:lnTo>
                    <a:pt x="532675" y="212382"/>
                  </a:lnTo>
                  <a:lnTo>
                    <a:pt x="532694" y="212373"/>
                  </a:lnTo>
                  <a:close/>
                  <a:moveTo>
                    <a:pt x="574100" y="212256"/>
                  </a:moveTo>
                  <a:lnTo>
                    <a:pt x="572924" y="212351"/>
                  </a:lnTo>
                  <a:lnTo>
                    <a:pt x="572940" y="212376"/>
                  </a:lnTo>
                  <a:lnTo>
                    <a:pt x="574144" y="212349"/>
                  </a:lnTo>
                  <a:close/>
                  <a:moveTo>
                    <a:pt x="531247" y="212256"/>
                  </a:moveTo>
                  <a:lnTo>
                    <a:pt x="531204" y="212349"/>
                  </a:lnTo>
                  <a:lnTo>
                    <a:pt x="532408" y="212376"/>
                  </a:lnTo>
                  <a:lnTo>
                    <a:pt x="532423" y="212351"/>
                  </a:lnTo>
                  <a:close/>
                  <a:moveTo>
                    <a:pt x="575605" y="212135"/>
                  </a:moveTo>
                  <a:lnTo>
                    <a:pt x="574712" y="212207"/>
                  </a:lnTo>
                  <a:lnTo>
                    <a:pt x="574788" y="212335"/>
                  </a:lnTo>
                  <a:lnTo>
                    <a:pt x="575479" y="212320"/>
                  </a:lnTo>
                  <a:close/>
                  <a:moveTo>
                    <a:pt x="529742" y="212135"/>
                  </a:moveTo>
                  <a:lnTo>
                    <a:pt x="529869" y="212320"/>
                  </a:lnTo>
                  <a:lnTo>
                    <a:pt x="530559" y="212335"/>
                  </a:lnTo>
                  <a:lnTo>
                    <a:pt x="530636" y="212207"/>
                  </a:lnTo>
                  <a:close/>
                  <a:moveTo>
                    <a:pt x="628983" y="200399"/>
                  </a:moveTo>
                  <a:lnTo>
                    <a:pt x="614257" y="205018"/>
                  </a:lnTo>
                  <a:lnTo>
                    <a:pt x="609374" y="209117"/>
                  </a:lnTo>
                  <a:lnTo>
                    <a:pt x="623304" y="206613"/>
                  </a:lnTo>
                  <a:close/>
                  <a:moveTo>
                    <a:pt x="476364" y="200399"/>
                  </a:moveTo>
                  <a:lnTo>
                    <a:pt x="482044" y="206613"/>
                  </a:lnTo>
                  <a:lnTo>
                    <a:pt x="495973" y="209117"/>
                  </a:lnTo>
                  <a:lnTo>
                    <a:pt x="491090" y="205018"/>
                  </a:lnTo>
                  <a:close/>
                  <a:moveTo>
                    <a:pt x="568125" y="189681"/>
                  </a:moveTo>
                  <a:cubicBezTo>
                    <a:pt x="572115" y="189681"/>
                    <a:pt x="575349" y="192915"/>
                    <a:pt x="575349" y="196905"/>
                  </a:cubicBezTo>
                  <a:cubicBezTo>
                    <a:pt x="575349" y="200895"/>
                    <a:pt x="572115" y="204129"/>
                    <a:pt x="568125" y="204129"/>
                  </a:cubicBezTo>
                  <a:cubicBezTo>
                    <a:pt x="564135" y="204129"/>
                    <a:pt x="560901" y="200895"/>
                    <a:pt x="560901" y="196905"/>
                  </a:cubicBezTo>
                  <a:cubicBezTo>
                    <a:pt x="560901" y="192915"/>
                    <a:pt x="564135" y="189681"/>
                    <a:pt x="568125" y="189681"/>
                  </a:cubicBezTo>
                  <a:close/>
                  <a:moveTo>
                    <a:pt x="535319" y="189681"/>
                  </a:moveTo>
                  <a:cubicBezTo>
                    <a:pt x="539309" y="189681"/>
                    <a:pt x="542543" y="192915"/>
                    <a:pt x="542543" y="196905"/>
                  </a:cubicBezTo>
                  <a:cubicBezTo>
                    <a:pt x="542543" y="200895"/>
                    <a:pt x="539309" y="204129"/>
                    <a:pt x="535319" y="204129"/>
                  </a:cubicBezTo>
                  <a:cubicBezTo>
                    <a:pt x="531329" y="204129"/>
                    <a:pt x="528095" y="200895"/>
                    <a:pt x="528095" y="196905"/>
                  </a:cubicBezTo>
                  <a:cubicBezTo>
                    <a:pt x="528095" y="192915"/>
                    <a:pt x="531329" y="189681"/>
                    <a:pt x="535319" y="189681"/>
                  </a:cubicBezTo>
                  <a:close/>
                  <a:moveTo>
                    <a:pt x="774115" y="172044"/>
                  </a:moveTo>
                  <a:cubicBezTo>
                    <a:pt x="774154" y="172857"/>
                    <a:pt x="773793" y="173421"/>
                    <a:pt x="773425" y="173983"/>
                  </a:cubicBezTo>
                  <a:cubicBezTo>
                    <a:pt x="764163" y="188148"/>
                    <a:pt x="751852" y="199896"/>
                    <a:pt x="736839" y="208044"/>
                  </a:cubicBezTo>
                  <a:cubicBezTo>
                    <a:pt x="736591" y="212389"/>
                    <a:pt x="735625" y="216577"/>
                    <a:pt x="733095" y="220281"/>
                  </a:cubicBezTo>
                  <a:cubicBezTo>
                    <a:pt x="736057" y="220281"/>
                    <a:pt x="738499" y="219115"/>
                    <a:pt x="740911" y="217886"/>
                  </a:cubicBezTo>
                  <a:lnTo>
                    <a:pt x="772492" y="195860"/>
                  </a:lnTo>
                  <a:close/>
                  <a:moveTo>
                    <a:pt x="331233" y="172044"/>
                  </a:moveTo>
                  <a:lnTo>
                    <a:pt x="332856" y="195861"/>
                  </a:lnTo>
                  <a:cubicBezTo>
                    <a:pt x="341979" y="204561"/>
                    <a:pt x="352645" y="211875"/>
                    <a:pt x="364436" y="217886"/>
                  </a:cubicBezTo>
                  <a:lnTo>
                    <a:pt x="372252" y="220281"/>
                  </a:lnTo>
                  <a:cubicBezTo>
                    <a:pt x="369722" y="216577"/>
                    <a:pt x="368757" y="212389"/>
                    <a:pt x="368509" y="208044"/>
                  </a:cubicBezTo>
                  <a:cubicBezTo>
                    <a:pt x="353495" y="199896"/>
                    <a:pt x="341185" y="188148"/>
                    <a:pt x="331922" y="173983"/>
                  </a:cubicBezTo>
                  <a:close/>
                  <a:moveTo>
                    <a:pt x="562130" y="162362"/>
                  </a:moveTo>
                  <a:cubicBezTo>
                    <a:pt x="566120" y="162362"/>
                    <a:pt x="569354" y="165596"/>
                    <a:pt x="569354" y="169586"/>
                  </a:cubicBezTo>
                  <a:cubicBezTo>
                    <a:pt x="569354" y="173576"/>
                    <a:pt x="566120" y="176810"/>
                    <a:pt x="562130" y="176810"/>
                  </a:cubicBezTo>
                  <a:cubicBezTo>
                    <a:pt x="558140" y="176810"/>
                    <a:pt x="554906" y="173576"/>
                    <a:pt x="554906" y="169586"/>
                  </a:cubicBezTo>
                  <a:cubicBezTo>
                    <a:pt x="554906" y="165596"/>
                    <a:pt x="558140" y="162362"/>
                    <a:pt x="562130" y="162362"/>
                  </a:cubicBezTo>
                  <a:close/>
                  <a:moveTo>
                    <a:pt x="541314" y="162362"/>
                  </a:moveTo>
                  <a:cubicBezTo>
                    <a:pt x="545304" y="162362"/>
                    <a:pt x="548538" y="165596"/>
                    <a:pt x="548538" y="169586"/>
                  </a:cubicBezTo>
                  <a:cubicBezTo>
                    <a:pt x="548538" y="173576"/>
                    <a:pt x="545304" y="176810"/>
                    <a:pt x="541314" y="176810"/>
                  </a:cubicBezTo>
                  <a:cubicBezTo>
                    <a:pt x="537324" y="176810"/>
                    <a:pt x="534090" y="173576"/>
                    <a:pt x="534090" y="169586"/>
                  </a:cubicBezTo>
                  <a:cubicBezTo>
                    <a:pt x="534090" y="165596"/>
                    <a:pt x="537324" y="162362"/>
                    <a:pt x="541314" y="162362"/>
                  </a:cubicBezTo>
                  <a:close/>
                  <a:moveTo>
                    <a:pt x="586314" y="143506"/>
                  </a:moveTo>
                  <a:cubicBezTo>
                    <a:pt x="590304" y="143506"/>
                    <a:pt x="593538" y="146740"/>
                    <a:pt x="593538" y="150730"/>
                  </a:cubicBezTo>
                  <a:cubicBezTo>
                    <a:pt x="593538" y="154720"/>
                    <a:pt x="590304" y="157954"/>
                    <a:pt x="586314" y="157954"/>
                  </a:cubicBezTo>
                  <a:cubicBezTo>
                    <a:pt x="582324" y="157954"/>
                    <a:pt x="579090" y="154720"/>
                    <a:pt x="579090" y="150730"/>
                  </a:cubicBezTo>
                  <a:cubicBezTo>
                    <a:pt x="579090" y="146740"/>
                    <a:pt x="582324" y="143506"/>
                    <a:pt x="586314" y="143506"/>
                  </a:cubicBezTo>
                  <a:close/>
                  <a:moveTo>
                    <a:pt x="517130" y="143506"/>
                  </a:moveTo>
                  <a:cubicBezTo>
                    <a:pt x="521120" y="143506"/>
                    <a:pt x="524354" y="146740"/>
                    <a:pt x="524354" y="150730"/>
                  </a:cubicBezTo>
                  <a:cubicBezTo>
                    <a:pt x="524354" y="154720"/>
                    <a:pt x="521120" y="157954"/>
                    <a:pt x="517130" y="157954"/>
                  </a:cubicBezTo>
                  <a:cubicBezTo>
                    <a:pt x="513140" y="157954"/>
                    <a:pt x="509906" y="154720"/>
                    <a:pt x="509906" y="150730"/>
                  </a:cubicBezTo>
                  <a:cubicBezTo>
                    <a:pt x="509906" y="146740"/>
                    <a:pt x="513140" y="143506"/>
                    <a:pt x="517130" y="143506"/>
                  </a:cubicBezTo>
                  <a:close/>
                  <a:moveTo>
                    <a:pt x="983055" y="142292"/>
                  </a:moveTo>
                  <a:cubicBezTo>
                    <a:pt x="989542" y="142292"/>
                    <a:pt x="994800" y="147550"/>
                    <a:pt x="994800" y="154037"/>
                  </a:cubicBezTo>
                  <a:cubicBezTo>
                    <a:pt x="994800" y="160524"/>
                    <a:pt x="989542" y="165782"/>
                    <a:pt x="983055" y="165782"/>
                  </a:cubicBezTo>
                  <a:cubicBezTo>
                    <a:pt x="976568" y="165782"/>
                    <a:pt x="971310" y="160524"/>
                    <a:pt x="971310" y="154037"/>
                  </a:cubicBezTo>
                  <a:cubicBezTo>
                    <a:pt x="971310" y="147550"/>
                    <a:pt x="976568" y="142292"/>
                    <a:pt x="983055" y="142292"/>
                  </a:cubicBezTo>
                  <a:close/>
                  <a:moveTo>
                    <a:pt x="120389" y="142292"/>
                  </a:moveTo>
                  <a:cubicBezTo>
                    <a:pt x="126876" y="142292"/>
                    <a:pt x="132134" y="147550"/>
                    <a:pt x="132134" y="154037"/>
                  </a:cubicBezTo>
                  <a:cubicBezTo>
                    <a:pt x="132134" y="160524"/>
                    <a:pt x="126876" y="165782"/>
                    <a:pt x="120389" y="165782"/>
                  </a:cubicBezTo>
                  <a:cubicBezTo>
                    <a:pt x="113902" y="165782"/>
                    <a:pt x="108644" y="160524"/>
                    <a:pt x="108644" y="154037"/>
                  </a:cubicBezTo>
                  <a:cubicBezTo>
                    <a:pt x="108644" y="147550"/>
                    <a:pt x="113902" y="142292"/>
                    <a:pt x="120389" y="142292"/>
                  </a:cubicBezTo>
                  <a:close/>
                  <a:moveTo>
                    <a:pt x="1050279" y="133262"/>
                  </a:moveTo>
                  <a:cubicBezTo>
                    <a:pt x="1056766" y="133262"/>
                    <a:pt x="1062024" y="138520"/>
                    <a:pt x="1062024" y="145007"/>
                  </a:cubicBezTo>
                  <a:cubicBezTo>
                    <a:pt x="1062024" y="151494"/>
                    <a:pt x="1056766" y="156752"/>
                    <a:pt x="1050279" y="156752"/>
                  </a:cubicBezTo>
                  <a:cubicBezTo>
                    <a:pt x="1043792" y="156752"/>
                    <a:pt x="1038534" y="151494"/>
                    <a:pt x="1038534" y="145007"/>
                  </a:cubicBezTo>
                  <a:cubicBezTo>
                    <a:pt x="1038534" y="138520"/>
                    <a:pt x="1043792" y="133262"/>
                    <a:pt x="1050279" y="133262"/>
                  </a:cubicBezTo>
                  <a:close/>
                  <a:moveTo>
                    <a:pt x="53165" y="133262"/>
                  </a:moveTo>
                  <a:cubicBezTo>
                    <a:pt x="59652" y="133262"/>
                    <a:pt x="64910" y="138520"/>
                    <a:pt x="64910" y="145007"/>
                  </a:cubicBezTo>
                  <a:cubicBezTo>
                    <a:pt x="64910" y="151494"/>
                    <a:pt x="59652" y="156752"/>
                    <a:pt x="53165" y="156752"/>
                  </a:cubicBezTo>
                  <a:cubicBezTo>
                    <a:pt x="46678" y="156752"/>
                    <a:pt x="41420" y="151494"/>
                    <a:pt x="41420" y="145007"/>
                  </a:cubicBezTo>
                  <a:cubicBezTo>
                    <a:pt x="41420" y="138520"/>
                    <a:pt x="46678" y="133262"/>
                    <a:pt x="53165" y="133262"/>
                  </a:cubicBezTo>
                  <a:close/>
                  <a:moveTo>
                    <a:pt x="895765" y="119722"/>
                  </a:moveTo>
                  <a:cubicBezTo>
                    <a:pt x="899755" y="119722"/>
                    <a:pt x="902989" y="122956"/>
                    <a:pt x="902989" y="126946"/>
                  </a:cubicBezTo>
                  <a:cubicBezTo>
                    <a:pt x="902989" y="130936"/>
                    <a:pt x="899755" y="134170"/>
                    <a:pt x="895765" y="134170"/>
                  </a:cubicBezTo>
                  <a:cubicBezTo>
                    <a:pt x="891775" y="134170"/>
                    <a:pt x="888541" y="130936"/>
                    <a:pt x="888541" y="126946"/>
                  </a:cubicBezTo>
                  <a:cubicBezTo>
                    <a:pt x="888541" y="122956"/>
                    <a:pt x="891775" y="119722"/>
                    <a:pt x="895765" y="119722"/>
                  </a:cubicBezTo>
                  <a:close/>
                  <a:moveTo>
                    <a:pt x="207679" y="119722"/>
                  </a:moveTo>
                  <a:cubicBezTo>
                    <a:pt x="211669" y="119722"/>
                    <a:pt x="214903" y="122956"/>
                    <a:pt x="214903" y="126946"/>
                  </a:cubicBezTo>
                  <a:cubicBezTo>
                    <a:pt x="214903" y="130936"/>
                    <a:pt x="211669" y="134170"/>
                    <a:pt x="207679" y="134170"/>
                  </a:cubicBezTo>
                  <a:cubicBezTo>
                    <a:pt x="203689" y="134170"/>
                    <a:pt x="200455" y="130936"/>
                    <a:pt x="200455" y="126946"/>
                  </a:cubicBezTo>
                  <a:cubicBezTo>
                    <a:pt x="200455" y="122956"/>
                    <a:pt x="203689" y="119722"/>
                    <a:pt x="207679" y="119722"/>
                  </a:cubicBezTo>
                  <a:close/>
                  <a:moveTo>
                    <a:pt x="857214" y="114410"/>
                  </a:moveTo>
                  <a:cubicBezTo>
                    <a:pt x="861204" y="114410"/>
                    <a:pt x="864438" y="117644"/>
                    <a:pt x="864438" y="121634"/>
                  </a:cubicBezTo>
                  <a:cubicBezTo>
                    <a:pt x="864438" y="125624"/>
                    <a:pt x="861204" y="128858"/>
                    <a:pt x="857214" y="128858"/>
                  </a:cubicBezTo>
                  <a:cubicBezTo>
                    <a:pt x="853224" y="128858"/>
                    <a:pt x="849990" y="125624"/>
                    <a:pt x="849990" y="121634"/>
                  </a:cubicBezTo>
                  <a:cubicBezTo>
                    <a:pt x="849990" y="117644"/>
                    <a:pt x="853224" y="114410"/>
                    <a:pt x="857214" y="114410"/>
                  </a:cubicBezTo>
                  <a:close/>
                  <a:moveTo>
                    <a:pt x="568254" y="114410"/>
                  </a:moveTo>
                  <a:cubicBezTo>
                    <a:pt x="572244" y="114410"/>
                    <a:pt x="575478" y="117644"/>
                    <a:pt x="575478" y="121634"/>
                  </a:cubicBezTo>
                  <a:cubicBezTo>
                    <a:pt x="575478" y="125624"/>
                    <a:pt x="572244" y="128858"/>
                    <a:pt x="568254" y="128858"/>
                  </a:cubicBezTo>
                  <a:cubicBezTo>
                    <a:pt x="564264" y="128858"/>
                    <a:pt x="561030" y="125624"/>
                    <a:pt x="561030" y="121634"/>
                  </a:cubicBezTo>
                  <a:cubicBezTo>
                    <a:pt x="561030" y="117644"/>
                    <a:pt x="564264" y="114410"/>
                    <a:pt x="568254" y="114410"/>
                  </a:cubicBezTo>
                  <a:close/>
                  <a:moveTo>
                    <a:pt x="535190" y="114410"/>
                  </a:moveTo>
                  <a:cubicBezTo>
                    <a:pt x="539180" y="114410"/>
                    <a:pt x="542414" y="117644"/>
                    <a:pt x="542414" y="121634"/>
                  </a:cubicBezTo>
                  <a:cubicBezTo>
                    <a:pt x="542414" y="125624"/>
                    <a:pt x="539180" y="128858"/>
                    <a:pt x="535190" y="128858"/>
                  </a:cubicBezTo>
                  <a:cubicBezTo>
                    <a:pt x="531200" y="128858"/>
                    <a:pt x="527966" y="125624"/>
                    <a:pt x="527966" y="121634"/>
                  </a:cubicBezTo>
                  <a:cubicBezTo>
                    <a:pt x="527966" y="117644"/>
                    <a:pt x="531200" y="114410"/>
                    <a:pt x="535190" y="114410"/>
                  </a:cubicBezTo>
                  <a:close/>
                  <a:moveTo>
                    <a:pt x="246230" y="114410"/>
                  </a:moveTo>
                  <a:cubicBezTo>
                    <a:pt x="250220" y="114410"/>
                    <a:pt x="253454" y="117644"/>
                    <a:pt x="253454" y="121634"/>
                  </a:cubicBezTo>
                  <a:cubicBezTo>
                    <a:pt x="253454" y="125624"/>
                    <a:pt x="250220" y="128858"/>
                    <a:pt x="246230" y="128858"/>
                  </a:cubicBezTo>
                  <a:cubicBezTo>
                    <a:pt x="242240" y="128858"/>
                    <a:pt x="239006" y="125624"/>
                    <a:pt x="239006" y="121634"/>
                  </a:cubicBezTo>
                  <a:cubicBezTo>
                    <a:pt x="239006" y="117644"/>
                    <a:pt x="242240" y="114410"/>
                    <a:pt x="246230" y="114410"/>
                  </a:cubicBezTo>
                  <a:close/>
                  <a:moveTo>
                    <a:pt x="916411" y="93340"/>
                  </a:moveTo>
                  <a:cubicBezTo>
                    <a:pt x="920401" y="93340"/>
                    <a:pt x="923635" y="96574"/>
                    <a:pt x="923635" y="100564"/>
                  </a:cubicBezTo>
                  <a:cubicBezTo>
                    <a:pt x="923635" y="104554"/>
                    <a:pt x="920401" y="107788"/>
                    <a:pt x="916411" y="107788"/>
                  </a:cubicBezTo>
                  <a:cubicBezTo>
                    <a:pt x="912421" y="107788"/>
                    <a:pt x="909187" y="104554"/>
                    <a:pt x="909187" y="100564"/>
                  </a:cubicBezTo>
                  <a:cubicBezTo>
                    <a:pt x="909187" y="96574"/>
                    <a:pt x="912421" y="93340"/>
                    <a:pt x="916411" y="93340"/>
                  </a:cubicBezTo>
                  <a:close/>
                  <a:moveTo>
                    <a:pt x="187033" y="93340"/>
                  </a:moveTo>
                  <a:cubicBezTo>
                    <a:pt x="191023" y="93340"/>
                    <a:pt x="194257" y="96574"/>
                    <a:pt x="194257" y="100564"/>
                  </a:cubicBezTo>
                  <a:cubicBezTo>
                    <a:pt x="194257" y="104554"/>
                    <a:pt x="191023" y="107788"/>
                    <a:pt x="187033" y="107788"/>
                  </a:cubicBezTo>
                  <a:cubicBezTo>
                    <a:pt x="183043" y="107788"/>
                    <a:pt x="179809" y="104554"/>
                    <a:pt x="179809" y="100564"/>
                  </a:cubicBezTo>
                  <a:cubicBezTo>
                    <a:pt x="179809" y="96574"/>
                    <a:pt x="183043" y="93340"/>
                    <a:pt x="187033" y="93340"/>
                  </a:cubicBezTo>
                  <a:close/>
                  <a:moveTo>
                    <a:pt x="1006132" y="77075"/>
                  </a:moveTo>
                  <a:cubicBezTo>
                    <a:pt x="1012619" y="77075"/>
                    <a:pt x="1017877" y="82333"/>
                    <a:pt x="1017877" y="88820"/>
                  </a:cubicBezTo>
                  <a:cubicBezTo>
                    <a:pt x="1017877" y="95307"/>
                    <a:pt x="1012619" y="100565"/>
                    <a:pt x="1006132" y="100565"/>
                  </a:cubicBezTo>
                  <a:cubicBezTo>
                    <a:pt x="999645" y="100565"/>
                    <a:pt x="994387" y="95307"/>
                    <a:pt x="994387" y="88820"/>
                  </a:cubicBezTo>
                  <a:cubicBezTo>
                    <a:pt x="994387" y="82333"/>
                    <a:pt x="999645" y="77075"/>
                    <a:pt x="1006132" y="77075"/>
                  </a:cubicBezTo>
                  <a:close/>
                  <a:moveTo>
                    <a:pt x="97312" y="77075"/>
                  </a:moveTo>
                  <a:cubicBezTo>
                    <a:pt x="103799" y="77075"/>
                    <a:pt x="109057" y="82333"/>
                    <a:pt x="109057" y="88820"/>
                  </a:cubicBezTo>
                  <a:cubicBezTo>
                    <a:pt x="109057" y="95307"/>
                    <a:pt x="103799" y="100565"/>
                    <a:pt x="97312" y="100565"/>
                  </a:cubicBezTo>
                  <a:cubicBezTo>
                    <a:pt x="90825" y="100565"/>
                    <a:pt x="85567" y="95307"/>
                    <a:pt x="85567" y="88820"/>
                  </a:cubicBezTo>
                  <a:cubicBezTo>
                    <a:pt x="85567" y="82333"/>
                    <a:pt x="90825" y="77075"/>
                    <a:pt x="97312" y="77075"/>
                  </a:cubicBezTo>
                  <a:close/>
                  <a:moveTo>
                    <a:pt x="865665" y="63535"/>
                  </a:moveTo>
                  <a:cubicBezTo>
                    <a:pt x="869655" y="63535"/>
                    <a:pt x="872889" y="66769"/>
                    <a:pt x="872889" y="70759"/>
                  </a:cubicBezTo>
                  <a:cubicBezTo>
                    <a:pt x="872889" y="74749"/>
                    <a:pt x="869655" y="77983"/>
                    <a:pt x="865665" y="77983"/>
                  </a:cubicBezTo>
                  <a:cubicBezTo>
                    <a:pt x="861675" y="77983"/>
                    <a:pt x="858441" y="74749"/>
                    <a:pt x="858441" y="70759"/>
                  </a:cubicBezTo>
                  <a:cubicBezTo>
                    <a:pt x="858441" y="66769"/>
                    <a:pt x="861675" y="63535"/>
                    <a:pt x="865665" y="63535"/>
                  </a:cubicBezTo>
                  <a:close/>
                  <a:moveTo>
                    <a:pt x="237779" y="63535"/>
                  </a:moveTo>
                  <a:cubicBezTo>
                    <a:pt x="241769" y="63535"/>
                    <a:pt x="245003" y="66769"/>
                    <a:pt x="245003" y="70759"/>
                  </a:cubicBezTo>
                  <a:cubicBezTo>
                    <a:pt x="245003" y="74749"/>
                    <a:pt x="241769" y="77983"/>
                    <a:pt x="237779" y="77983"/>
                  </a:cubicBezTo>
                  <a:cubicBezTo>
                    <a:pt x="233789" y="77983"/>
                    <a:pt x="230555" y="74749"/>
                    <a:pt x="230555" y="70759"/>
                  </a:cubicBezTo>
                  <a:cubicBezTo>
                    <a:pt x="230555" y="66769"/>
                    <a:pt x="233789" y="63535"/>
                    <a:pt x="237779" y="63535"/>
                  </a:cubicBezTo>
                  <a:close/>
                  <a:moveTo>
                    <a:pt x="552674" y="58529"/>
                  </a:moveTo>
                  <a:cubicBezTo>
                    <a:pt x="521131" y="76378"/>
                    <a:pt x="501736" y="109128"/>
                    <a:pt x="501736" y="144543"/>
                  </a:cubicBezTo>
                  <a:cubicBezTo>
                    <a:pt x="501736" y="168365"/>
                    <a:pt x="510511" y="190982"/>
                    <a:pt x="526806" y="207845"/>
                  </a:cubicBezTo>
                  <a:lnTo>
                    <a:pt x="531506" y="210756"/>
                  </a:lnTo>
                  <a:lnTo>
                    <a:pt x="533475" y="207471"/>
                  </a:lnTo>
                  <a:lnTo>
                    <a:pt x="531847" y="210968"/>
                  </a:lnTo>
                  <a:lnTo>
                    <a:pt x="532886" y="211612"/>
                  </a:lnTo>
                  <a:lnTo>
                    <a:pt x="533278" y="210983"/>
                  </a:lnTo>
                  <a:lnTo>
                    <a:pt x="533279" y="210983"/>
                  </a:lnTo>
                  <a:lnTo>
                    <a:pt x="532957" y="211655"/>
                  </a:lnTo>
                  <a:lnTo>
                    <a:pt x="533494" y="211988"/>
                  </a:lnTo>
                  <a:lnTo>
                    <a:pt x="534327" y="211588"/>
                  </a:lnTo>
                  <a:lnTo>
                    <a:pt x="533837" y="212201"/>
                  </a:lnTo>
                  <a:lnTo>
                    <a:pt x="534183" y="212415"/>
                  </a:lnTo>
                  <a:lnTo>
                    <a:pt x="534327" y="212418"/>
                  </a:lnTo>
                  <a:lnTo>
                    <a:pt x="534243" y="212452"/>
                  </a:lnTo>
                  <a:lnTo>
                    <a:pt x="534327" y="212504"/>
                  </a:lnTo>
                  <a:lnTo>
                    <a:pt x="534327" y="212504"/>
                  </a:lnTo>
                  <a:lnTo>
                    <a:pt x="534151" y="212490"/>
                  </a:lnTo>
                  <a:lnTo>
                    <a:pt x="533342" y="212820"/>
                  </a:lnTo>
                  <a:lnTo>
                    <a:pt x="531743" y="214820"/>
                  </a:lnTo>
                  <a:lnTo>
                    <a:pt x="534219" y="216682"/>
                  </a:lnTo>
                  <a:cubicBezTo>
                    <a:pt x="534271" y="216629"/>
                    <a:pt x="534298" y="216565"/>
                    <a:pt x="534326" y="216502"/>
                  </a:cubicBezTo>
                  <a:lnTo>
                    <a:pt x="534327" y="216502"/>
                  </a:lnTo>
                  <a:lnTo>
                    <a:pt x="534226" y="216687"/>
                  </a:lnTo>
                  <a:lnTo>
                    <a:pt x="550738" y="229102"/>
                  </a:lnTo>
                  <a:lnTo>
                    <a:pt x="552090" y="226367"/>
                  </a:lnTo>
                  <a:lnTo>
                    <a:pt x="550973" y="229279"/>
                  </a:lnTo>
                  <a:lnTo>
                    <a:pt x="551685" y="229815"/>
                  </a:lnTo>
                  <a:lnTo>
                    <a:pt x="551955" y="229291"/>
                  </a:lnTo>
                  <a:lnTo>
                    <a:pt x="551955" y="229291"/>
                  </a:lnTo>
                  <a:lnTo>
                    <a:pt x="551734" y="229851"/>
                  </a:lnTo>
                  <a:lnTo>
                    <a:pt x="552103" y="230128"/>
                  </a:lnTo>
                  <a:lnTo>
                    <a:pt x="552674" y="229795"/>
                  </a:lnTo>
                  <a:lnTo>
                    <a:pt x="552338" y="230305"/>
                  </a:lnTo>
                  <a:lnTo>
                    <a:pt x="552576" y="230484"/>
                  </a:lnTo>
                  <a:lnTo>
                    <a:pt x="552674" y="230486"/>
                  </a:lnTo>
                  <a:lnTo>
                    <a:pt x="552617" y="230515"/>
                  </a:lnTo>
                  <a:lnTo>
                    <a:pt x="552674" y="230558"/>
                  </a:lnTo>
                  <a:lnTo>
                    <a:pt x="552553" y="230546"/>
                  </a:lnTo>
                  <a:lnTo>
                    <a:pt x="551998" y="230821"/>
                  </a:lnTo>
                  <a:lnTo>
                    <a:pt x="550383" y="233274"/>
                  </a:lnTo>
                  <a:lnTo>
                    <a:pt x="542880" y="252279"/>
                  </a:lnTo>
                  <a:lnTo>
                    <a:pt x="540442" y="255706"/>
                  </a:lnTo>
                  <a:lnTo>
                    <a:pt x="544451" y="250713"/>
                  </a:lnTo>
                  <a:cubicBezTo>
                    <a:pt x="547774" y="245499"/>
                    <a:pt x="550541" y="239879"/>
                    <a:pt x="552673" y="233887"/>
                  </a:cubicBezTo>
                  <a:lnTo>
                    <a:pt x="552674" y="233887"/>
                  </a:lnTo>
                  <a:cubicBezTo>
                    <a:pt x="554807" y="239879"/>
                    <a:pt x="557574" y="245499"/>
                    <a:pt x="560897" y="250713"/>
                  </a:cubicBezTo>
                  <a:lnTo>
                    <a:pt x="564905" y="255706"/>
                  </a:lnTo>
                  <a:lnTo>
                    <a:pt x="562467" y="252279"/>
                  </a:lnTo>
                  <a:lnTo>
                    <a:pt x="554965" y="233274"/>
                  </a:lnTo>
                  <a:lnTo>
                    <a:pt x="553349" y="230821"/>
                  </a:lnTo>
                  <a:lnTo>
                    <a:pt x="552794" y="230546"/>
                  </a:lnTo>
                  <a:lnTo>
                    <a:pt x="552674" y="230558"/>
                  </a:lnTo>
                  <a:lnTo>
                    <a:pt x="552731" y="230515"/>
                  </a:lnTo>
                  <a:lnTo>
                    <a:pt x="552674" y="230486"/>
                  </a:lnTo>
                  <a:lnTo>
                    <a:pt x="552772" y="230484"/>
                  </a:lnTo>
                  <a:lnTo>
                    <a:pt x="553010" y="230305"/>
                  </a:lnTo>
                  <a:lnTo>
                    <a:pt x="552674" y="229795"/>
                  </a:lnTo>
                  <a:lnTo>
                    <a:pt x="553245" y="230128"/>
                  </a:lnTo>
                  <a:lnTo>
                    <a:pt x="553613" y="229851"/>
                  </a:lnTo>
                  <a:lnTo>
                    <a:pt x="553392" y="229291"/>
                  </a:lnTo>
                  <a:lnTo>
                    <a:pt x="553393" y="229291"/>
                  </a:lnTo>
                  <a:lnTo>
                    <a:pt x="553662" y="229815"/>
                  </a:lnTo>
                  <a:lnTo>
                    <a:pt x="554375" y="229279"/>
                  </a:lnTo>
                  <a:lnTo>
                    <a:pt x="553258" y="226367"/>
                  </a:lnTo>
                  <a:lnTo>
                    <a:pt x="554609" y="229102"/>
                  </a:lnTo>
                  <a:lnTo>
                    <a:pt x="571122" y="216687"/>
                  </a:lnTo>
                  <a:cubicBezTo>
                    <a:pt x="571061" y="216633"/>
                    <a:pt x="571041" y="216568"/>
                    <a:pt x="571021" y="216502"/>
                  </a:cubicBezTo>
                  <a:lnTo>
                    <a:pt x="571022" y="216502"/>
                  </a:lnTo>
                  <a:lnTo>
                    <a:pt x="571129" y="216682"/>
                  </a:lnTo>
                  <a:lnTo>
                    <a:pt x="573604" y="214820"/>
                  </a:lnTo>
                  <a:lnTo>
                    <a:pt x="572006" y="212820"/>
                  </a:lnTo>
                  <a:lnTo>
                    <a:pt x="571197" y="212490"/>
                  </a:lnTo>
                  <a:lnTo>
                    <a:pt x="571021" y="212504"/>
                  </a:lnTo>
                  <a:lnTo>
                    <a:pt x="571020" y="212504"/>
                  </a:lnTo>
                  <a:lnTo>
                    <a:pt x="571104" y="212452"/>
                  </a:lnTo>
                  <a:lnTo>
                    <a:pt x="571021" y="212418"/>
                  </a:lnTo>
                  <a:lnTo>
                    <a:pt x="571164" y="212415"/>
                  </a:lnTo>
                  <a:lnTo>
                    <a:pt x="571511" y="212201"/>
                  </a:lnTo>
                  <a:lnTo>
                    <a:pt x="571021" y="211588"/>
                  </a:lnTo>
                  <a:lnTo>
                    <a:pt x="571854" y="211988"/>
                  </a:lnTo>
                  <a:lnTo>
                    <a:pt x="572390" y="211655"/>
                  </a:lnTo>
                  <a:lnTo>
                    <a:pt x="572068" y="210983"/>
                  </a:lnTo>
                  <a:lnTo>
                    <a:pt x="572069" y="210983"/>
                  </a:lnTo>
                  <a:lnTo>
                    <a:pt x="572462" y="211612"/>
                  </a:lnTo>
                  <a:lnTo>
                    <a:pt x="573501" y="210968"/>
                  </a:lnTo>
                  <a:lnTo>
                    <a:pt x="571872" y="207471"/>
                  </a:lnTo>
                  <a:lnTo>
                    <a:pt x="573842" y="210756"/>
                  </a:lnTo>
                  <a:lnTo>
                    <a:pt x="578542" y="207845"/>
                  </a:lnTo>
                  <a:cubicBezTo>
                    <a:pt x="594836" y="190982"/>
                    <a:pt x="603612" y="168365"/>
                    <a:pt x="603612" y="144543"/>
                  </a:cubicBezTo>
                  <a:cubicBezTo>
                    <a:pt x="603612" y="109128"/>
                    <a:pt x="584217" y="76378"/>
                    <a:pt x="552674" y="58529"/>
                  </a:cubicBezTo>
                  <a:close/>
                  <a:moveTo>
                    <a:pt x="948942" y="52995"/>
                  </a:moveTo>
                  <a:cubicBezTo>
                    <a:pt x="955429" y="52995"/>
                    <a:pt x="960687" y="58253"/>
                    <a:pt x="960687" y="64740"/>
                  </a:cubicBezTo>
                  <a:cubicBezTo>
                    <a:pt x="960687" y="71227"/>
                    <a:pt x="955429" y="76485"/>
                    <a:pt x="948942" y="76485"/>
                  </a:cubicBezTo>
                  <a:cubicBezTo>
                    <a:pt x="942455" y="76485"/>
                    <a:pt x="937197" y="71227"/>
                    <a:pt x="937197" y="64740"/>
                  </a:cubicBezTo>
                  <a:cubicBezTo>
                    <a:pt x="937197" y="58253"/>
                    <a:pt x="942455" y="52995"/>
                    <a:pt x="948942" y="52995"/>
                  </a:cubicBezTo>
                  <a:close/>
                  <a:moveTo>
                    <a:pt x="154502" y="52995"/>
                  </a:moveTo>
                  <a:cubicBezTo>
                    <a:pt x="160989" y="52995"/>
                    <a:pt x="166247" y="58253"/>
                    <a:pt x="166247" y="64740"/>
                  </a:cubicBezTo>
                  <a:cubicBezTo>
                    <a:pt x="166247" y="71227"/>
                    <a:pt x="160989" y="76485"/>
                    <a:pt x="154502" y="76485"/>
                  </a:cubicBezTo>
                  <a:cubicBezTo>
                    <a:pt x="148015" y="76485"/>
                    <a:pt x="142757" y="71227"/>
                    <a:pt x="142757" y="64740"/>
                  </a:cubicBezTo>
                  <a:cubicBezTo>
                    <a:pt x="142757" y="58253"/>
                    <a:pt x="148015" y="52995"/>
                    <a:pt x="154502" y="52995"/>
                  </a:cubicBezTo>
                  <a:close/>
                  <a:moveTo>
                    <a:pt x="1085460" y="46755"/>
                  </a:moveTo>
                  <a:cubicBezTo>
                    <a:pt x="1095392" y="46755"/>
                    <a:pt x="1103444" y="54807"/>
                    <a:pt x="1103444" y="64739"/>
                  </a:cubicBezTo>
                  <a:cubicBezTo>
                    <a:pt x="1103444" y="74671"/>
                    <a:pt x="1095392" y="82723"/>
                    <a:pt x="1085460" y="82723"/>
                  </a:cubicBezTo>
                  <a:cubicBezTo>
                    <a:pt x="1075528" y="82723"/>
                    <a:pt x="1067476" y="74671"/>
                    <a:pt x="1067476" y="64739"/>
                  </a:cubicBezTo>
                  <a:cubicBezTo>
                    <a:pt x="1067476" y="54807"/>
                    <a:pt x="1075528" y="46755"/>
                    <a:pt x="1085460" y="46755"/>
                  </a:cubicBezTo>
                  <a:close/>
                  <a:moveTo>
                    <a:pt x="17984" y="46755"/>
                  </a:moveTo>
                  <a:cubicBezTo>
                    <a:pt x="27916" y="46755"/>
                    <a:pt x="35968" y="54807"/>
                    <a:pt x="35968" y="64739"/>
                  </a:cubicBezTo>
                  <a:cubicBezTo>
                    <a:pt x="35968" y="74671"/>
                    <a:pt x="27916" y="82723"/>
                    <a:pt x="17984" y="82723"/>
                  </a:cubicBezTo>
                  <a:cubicBezTo>
                    <a:pt x="8052" y="82723"/>
                    <a:pt x="0" y="74671"/>
                    <a:pt x="0" y="64739"/>
                  </a:cubicBezTo>
                  <a:cubicBezTo>
                    <a:pt x="0" y="54807"/>
                    <a:pt x="8052" y="46755"/>
                    <a:pt x="17984" y="46755"/>
                  </a:cubicBezTo>
                  <a:close/>
                  <a:moveTo>
                    <a:pt x="823101" y="25113"/>
                  </a:moveTo>
                  <a:cubicBezTo>
                    <a:pt x="827091" y="25113"/>
                    <a:pt x="830325" y="28347"/>
                    <a:pt x="830325" y="32337"/>
                  </a:cubicBezTo>
                  <a:cubicBezTo>
                    <a:pt x="830325" y="36327"/>
                    <a:pt x="827091" y="39561"/>
                    <a:pt x="823101" y="39561"/>
                  </a:cubicBezTo>
                  <a:cubicBezTo>
                    <a:pt x="819111" y="39561"/>
                    <a:pt x="815877" y="36327"/>
                    <a:pt x="815877" y="32337"/>
                  </a:cubicBezTo>
                  <a:cubicBezTo>
                    <a:pt x="815877" y="28347"/>
                    <a:pt x="819111" y="25113"/>
                    <a:pt x="823101" y="25113"/>
                  </a:cubicBezTo>
                  <a:close/>
                  <a:moveTo>
                    <a:pt x="280343" y="25113"/>
                  </a:moveTo>
                  <a:cubicBezTo>
                    <a:pt x="284333" y="25113"/>
                    <a:pt x="287567" y="28347"/>
                    <a:pt x="287567" y="32337"/>
                  </a:cubicBezTo>
                  <a:cubicBezTo>
                    <a:pt x="287567" y="36327"/>
                    <a:pt x="284333" y="39561"/>
                    <a:pt x="280343" y="39561"/>
                  </a:cubicBezTo>
                  <a:cubicBezTo>
                    <a:pt x="276353" y="39561"/>
                    <a:pt x="273119" y="36327"/>
                    <a:pt x="273119" y="32337"/>
                  </a:cubicBezTo>
                  <a:cubicBezTo>
                    <a:pt x="273119" y="28347"/>
                    <a:pt x="276353" y="25113"/>
                    <a:pt x="280343" y="25113"/>
                  </a:cubicBezTo>
                  <a:close/>
                  <a:moveTo>
                    <a:pt x="395426" y="0"/>
                  </a:moveTo>
                  <a:cubicBezTo>
                    <a:pt x="366567" y="40512"/>
                    <a:pt x="361021" y="88054"/>
                    <a:pt x="380819" y="128029"/>
                  </a:cubicBezTo>
                  <a:cubicBezTo>
                    <a:pt x="380847" y="126570"/>
                    <a:pt x="381455" y="125399"/>
                    <a:pt x="382083" y="124233"/>
                  </a:cubicBezTo>
                  <a:lnTo>
                    <a:pt x="382749" y="132313"/>
                  </a:lnTo>
                  <a:cubicBezTo>
                    <a:pt x="383586" y="137088"/>
                    <a:pt x="385926" y="141156"/>
                    <a:pt x="388525" y="145130"/>
                  </a:cubicBezTo>
                  <a:lnTo>
                    <a:pt x="403170" y="162118"/>
                  </a:lnTo>
                  <a:cubicBezTo>
                    <a:pt x="401143" y="147694"/>
                    <a:pt x="402694" y="132898"/>
                    <a:pt x="407149" y="118796"/>
                  </a:cubicBezTo>
                  <a:cubicBezTo>
                    <a:pt x="405226" y="115765"/>
                    <a:pt x="405033" y="112510"/>
                    <a:pt x="405033" y="109219"/>
                  </a:cubicBezTo>
                  <a:cubicBezTo>
                    <a:pt x="405033" y="52176"/>
                    <a:pt x="462920" y="5935"/>
                    <a:pt x="534327" y="5935"/>
                  </a:cubicBezTo>
                  <a:cubicBezTo>
                    <a:pt x="488348" y="27367"/>
                    <a:pt x="460078" y="66694"/>
                    <a:pt x="460078" y="109219"/>
                  </a:cubicBezTo>
                  <a:lnTo>
                    <a:pt x="466201" y="133840"/>
                  </a:lnTo>
                  <a:cubicBezTo>
                    <a:pt x="470203" y="91284"/>
                    <a:pt x="507493" y="58529"/>
                    <a:pt x="552673" y="58529"/>
                  </a:cubicBezTo>
                  <a:lnTo>
                    <a:pt x="552674" y="58528"/>
                  </a:lnTo>
                  <a:lnTo>
                    <a:pt x="552674" y="58529"/>
                  </a:lnTo>
                  <a:cubicBezTo>
                    <a:pt x="597854" y="58529"/>
                    <a:pt x="635145" y="91284"/>
                    <a:pt x="639147" y="133840"/>
                  </a:cubicBezTo>
                  <a:cubicBezTo>
                    <a:pt x="644107" y="126340"/>
                    <a:pt x="645270" y="117845"/>
                    <a:pt x="645270" y="109219"/>
                  </a:cubicBezTo>
                  <a:cubicBezTo>
                    <a:pt x="645270" y="66694"/>
                    <a:pt x="616999" y="27367"/>
                    <a:pt x="571021" y="5935"/>
                  </a:cubicBezTo>
                  <a:cubicBezTo>
                    <a:pt x="642427" y="5935"/>
                    <a:pt x="700314" y="52176"/>
                    <a:pt x="700314" y="109219"/>
                  </a:cubicBezTo>
                  <a:lnTo>
                    <a:pt x="698198" y="118795"/>
                  </a:lnTo>
                  <a:cubicBezTo>
                    <a:pt x="702654" y="132897"/>
                    <a:pt x="704205" y="147694"/>
                    <a:pt x="702177" y="162118"/>
                  </a:cubicBezTo>
                  <a:cubicBezTo>
                    <a:pt x="708063" y="157306"/>
                    <a:pt x="712720" y="151404"/>
                    <a:pt x="716823" y="145130"/>
                  </a:cubicBezTo>
                  <a:lnTo>
                    <a:pt x="722598" y="132313"/>
                  </a:lnTo>
                  <a:cubicBezTo>
                    <a:pt x="723381" y="129647"/>
                    <a:pt x="723360" y="126948"/>
                    <a:pt x="723264" y="124233"/>
                  </a:cubicBezTo>
                  <a:lnTo>
                    <a:pt x="724529" y="128029"/>
                  </a:lnTo>
                  <a:cubicBezTo>
                    <a:pt x="744327" y="88054"/>
                    <a:pt x="738780" y="40512"/>
                    <a:pt x="709922" y="0"/>
                  </a:cubicBezTo>
                  <a:cubicBezTo>
                    <a:pt x="782466" y="36980"/>
                    <a:pt x="811090" y="113457"/>
                    <a:pt x="774289" y="171552"/>
                  </a:cubicBezTo>
                  <a:lnTo>
                    <a:pt x="775210" y="193934"/>
                  </a:lnTo>
                  <a:cubicBezTo>
                    <a:pt x="805095" y="166052"/>
                    <a:pt x="821488" y="127025"/>
                    <a:pt x="819679" y="84832"/>
                  </a:cubicBezTo>
                  <a:cubicBezTo>
                    <a:pt x="863495" y="151840"/>
                    <a:pt x="843352" y="234536"/>
                    <a:pt x="774687" y="269539"/>
                  </a:cubicBezTo>
                  <a:lnTo>
                    <a:pt x="764279" y="272942"/>
                  </a:lnTo>
                  <a:cubicBezTo>
                    <a:pt x="757620" y="278562"/>
                    <a:pt x="750074" y="283234"/>
                    <a:pt x="741041" y="285339"/>
                  </a:cubicBezTo>
                  <a:lnTo>
                    <a:pt x="757477" y="283726"/>
                  </a:lnTo>
                  <a:cubicBezTo>
                    <a:pt x="824349" y="257358"/>
                    <a:pt x="867002" y="198231"/>
                    <a:pt x="859073" y="141504"/>
                  </a:cubicBezTo>
                  <a:cubicBezTo>
                    <a:pt x="870398" y="186803"/>
                    <a:pt x="847448" y="235582"/>
                    <a:pt x="803195" y="268009"/>
                  </a:cubicBezTo>
                  <a:cubicBezTo>
                    <a:pt x="865566" y="242403"/>
                    <a:pt x="903191" y="190781"/>
                    <a:pt x="893976" y="140097"/>
                  </a:cubicBezTo>
                  <a:cubicBezTo>
                    <a:pt x="910653" y="195050"/>
                    <a:pt x="869216" y="253995"/>
                    <a:pt x="798851" y="282006"/>
                  </a:cubicBezTo>
                  <a:lnTo>
                    <a:pt x="779607" y="288055"/>
                  </a:lnTo>
                  <a:lnTo>
                    <a:pt x="800958" y="284118"/>
                  </a:lnTo>
                  <a:lnTo>
                    <a:pt x="803555" y="283122"/>
                  </a:lnTo>
                  <a:cubicBezTo>
                    <a:pt x="874107" y="251608"/>
                    <a:pt x="918701" y="190906"/>
                    <a:pt x="911213" y="133607"/>
                  </a:cubicBezTo>
                  <a:cubicBezTo>
                    <a:pt x="922755" y="179772"/>
                    <a:pt x="898155" y="230113"/>
                    <a:pt x="850401" y="265150"/>
                  </a:cubicBezTo>
                  <a:cubicBezTo>
                    <a:pt x="922767" y="234445"/>
                    <a:pt x="966398" y="174873"/>
                    <a:pt x="955947" y="116607"/>
                  </a:cubicBezTo>
                  <a:cubicBezTo>
                    <a:pt x="978157" y="189795"/>
                    <a:pt x="910185" y="269467"/>
                    <a:pt x="804126" y="294558"/>
                  </a:cubicBezTo>
                  <a:lnTo>
                    <a:pt x="800506" y="295183"/>
                  </a:lnTo>
                  <a:lnTo>
                    <a:pt x="800329" y="295262"/>
                  </a:lnTo>
                  <a:cubicBezTo>
                    <a:pt x="811731" y="294170"/>
                    <a:pt x="823170" y="292057"/>
                    <a:pt x="834630" y="289346"/>
                  </a:cubicBezTo>
                  <a:cubicBezTo>
                    <a:pt x="950988" y="261817"/>
                    <a:pt x="1030586" y="181885"/>
                    <a:pt x="1017637" y="105570"/>
                  </a:cubicBezTo>
                  <a:cubicBezTo>
                    <a:pt x="1041484" y="184148"/>
                    <a:pt x="961071" y="271445"/>
                    <a:pt x="838031" y="300555"/>
                  </a:cubicBezTo>
                  <a:lnTo>
                    <a:pt x="794322" y="307666"/>
                  </a:lnTo>
                  <a:lnTo>
                    <a:pt x="828262" y="305589"/>
                  </a:lnTo>
                  <a:cubicBezTo>
                    <a:pt x="844778" y="303627"/>
                    <a:pt x="861536" y="300680"/>
                    <a:pt x="878358" y="296700"/>
                  </a:cubicBezTo>
                  <a:cubicBezTo>
                    <a:pt x="1012934" y="264862"/>
                    <a:pt x="1106568" y="177607"/>
                    <a:pt x="1093638" y="96087"/>
                  </a:cubicBezTo>
                  <a:cubicBezTo>
                    <a:pt x="1119047" y="179812"/>
                    <a:pt x="1024285" y="274976"/>
                    <a:pt x="881982" y="308642"/>
                  </a:cubicBezTo>
                  <a:cubicBezTo>
                    <a:pt x="830678" y="320780"/>
                    <a:pt x="780198" y="323267"/>
                    <a:pt x="735562" y="316493"/>
                  </a:cubicBezTo>
                  <a:cubicBezTo>
                    <a:pt x="685743" y="325437"/>
                    <a:pt x="638979" y="317435"/>
                    <a:pt x="605513" y="297054"/>
                  </a:cubicBezTo>
                  <a:lnTo>
                    <a:pt x="586825" y="282589"/>
                  </a:lnTo>
                  <a:lnTo>
                    <a:pt x="584831" y="281403"/>
                  </a:lnTo>
                  <a:cubicBezTo>
                    <a:pt x="569107" y="269719"/>
                    <a:pt x="557578" y="253501"/>
                    <a:pt x="552674" y="233888"/>
                  </a:cubicBezTo>
                  <a:cubicBezTo>
                    <a:pt x="547770" y="253501"/>
                    <a:pt x="536240" y="269719"/>
                    <a:pt x="520517" y="281403"/>
                  </a:cubicBezTo>
                  <a:lnTo>
                    <a:pt x="518522" y="282589"/>
                  </a:lnTo>
                  <a:lnTo>
                    <a:pt x="499834" y="297054"/>
                  </a:lnTo>
                  <a:cubicBezTo>
                    <a:pt x="466369" y="317435"/>
                    <a:pt x="419605" y="325437"/>
                    <a:pt x="369786" y="316493"/>
                  </a:cubicBezTo>
                  <a:cubicBezTo>
                    <a:pt x="325150" y="323267"/>
                    <a:pt x="274670" y="320780"/>
                    <a:pt x="223365" y="308642"/>
                  </a:cubicBezTo>
                  <a:cubicBezTo>
                    <a:pt x="81062" y="274976"/>
                    <a:pt x="-13700" y="179812"/>
                    <a:pt x="11709" y="96087"/>
                  </a:cubicBezTo>
                  <a:cubicBezTo>
                    <a:pt x="-1221" y="177607"/>
                    <a:pt x="92413" y="264862"/>
                    <a:pt x="226989" y="296700"/>
                  </a:cubicBezTo>
                  <a:cubicBezTo>
                    <a:pt x="243811" y="300680"/>
                    <a:pt x="260569" y="303627"/>
                    <a:pt x="277085" y="305589"/>
                  </a:cubicBezTo>
                  <a:lnTo>
                    <a:pt x="311025" y="307666"/>
                  </a:lnTo>
                  <a:lnTo>
                    <a:pt x="267317" y="300555"/>
                  </a:lnTo>
                  <a:cubicBezTo>
                    <a:pt x="144276" y="271445"/>
                    <a:pt x="63863" y="184148"/>
                    <a:pt x="87710" y="105570"/>
                  </a:cubicBezTo>
                  <a:cubicBezTo>
                    <a:pt x="74760" y="181885"/>
                    <a:pt x="154359" y="261817"/>
                    <a:pt x="270718" y="289346"/>
                  </a:cubicBezTo>
                  <a:lnTo>
                    <a:pt x="305018" y="295262"/>
                  </a:lnTo>
                  <a:lnTo>
                    <a:pt x="304841" y="295183"/>
                  </a:lnTo>
                  <a:lnTo>
                    <a:pt x="301221" y="294558"/>
                  </a:lnTo>
                  <a:cubicBezTo>
                    <a:pt x="195162" y="269467"/>
                    <a:pt x="127189" y="189795"/>
                    <a:pt x="149400" y="116607"/>
                  </a:cubicBezTo>
                  <a:cubicBezTo>
                    <a:pt x="138949" y="174873"/>
                    <a:pt x="182580" y="234445"/>
                    <a:pt x="254946" y="265150"/>
                  </a:cubicBezTo>
                  <a:cubicBezTo>
                    <a:pt x="207192" y="230113"/>
                    <a:pt x="182592" y="179772"/>
                    <a:pt x="194134" y="133607"/>
                  </a:cubicBezTo>
                  <a:cubicBezTo>
                    <a:pt x="186646" y="190906"/>
                    <a:pt x="231240" y="251608"/>
                    <a:pt x="301792" y="283122"/>
                  </a:cubicBezTo>
                  <a:cubicBezTo>
                    <a:pt x="302598" y="283690"/>
                    <a:pt x="303493" y="283906"/>
                    <a:pt x="304390" y="284118"/>
                  </a:cubicBezTo>
                  <a:lnTo>
                    <a:pt x="325740" y="288055"/>
                  </a:lnTo>
                  <a:lnTo>
                    <a:pt x="306496" y="282006"/>
                  </a:lnTo>
                  <a:cubicBezTo>
                    <a:pt x="236131" y="253995"/>
                    <a:pt x="194694" y="195050"/>
                    <a:pt x="211371" y="140097"/>
                  </a:cubicBezTo>
                  <a:cubicBezTo>
                    <a:pt x="202156" y="190781"/>
                    <a:pt x="239782" y="242404"/>
                    <a:pt x="302152" y="268009"/>
                  </a:cubicBezTo>
                  <a:cubicBezTo>
                    <a:pt x="257899" y="235582"/>
                    <a:pt x="234949" y="186803"/>
                    <a:pt x="246274" y="141504"/>
                  </a:cubicBezTo>
                  <a:cubicBezTo>
                    <a:pt x="238345" y="198231"/>
                    <a:pt x="280998" y="257358"/>
                    <a:pt x="347870" y="283726"/>
                  </a:cubicBezTo>
                  <a:lnTo>
                    <a:pt x="364307" y="285339"/>
                  </a:lnTo>
                  <a:cubicBezTo>
                    <a:pt x="355273" y="283234"/>
                    <a:pt x="347728" y="278562"/>
                    <a:pt x="341069" y="272942"/>
                  </a:cubicBezTo>
                  <a:cubicBezTo>
                    <a:pt x="337230" y="272725"/>
                    <a:pt x="333920" y="271200"/>
                    <a:pt x="330660" y="269539"/>
                  </a:cubicBezTo>
                  <a:cubicBezTo>
                    <a:pt x="261995" y="234536"/>
                    <a:pt x="241852" y="151840"/>
                    <a:pt x="285669" y="84832"/>
                  </a:cubicBezTo>
                  <a:cubicBezTo>
                    <a:pt x="283860" y="127025"/>
                    <a:pt x="300252" y="166052"/>
                    <a:pt x="330138" y="193935"/>
                  </a:cubicBezTo>
                  <a:lnTo>
                    <a:pt x="331058" y="171552"/>
                  </a:lnTo>
                  <a:cubicBezTo>
                    <a:pt x="294257" y="113457"/>
                    <a:pt x="322881" y="36980"/>
                    <a:pt x="395426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3" name="フリーフォーム 982"/>
            <p:cNvSpPr/>
            <p:nvPr/>
          </p:nvSpPr>
          <p:spPr>
            <a:xfrm flipH="1">
              <a:off x="4882524" y="2986337"/>
              <a:ext cx="627174" cy="438448"/>
            </a:xfrm>
            <a:custGeom>
              <a:avLst/>
              <a:gdLst/>
              <a:ahLst/>
              <a:cxnLst/>
              <a:rect l="l" t="t" r="r" b="b"/>
              <a:pathLst>
                <a:path w="1103444" h="771401">
                  <a:moveTo>
                    <a:pt x="549099" y="287706"/>
                  </a:moveTo>
                  <a:cubicBezTo>
                    <a:pt x="519549" y="333433"/>
                    <a:pt x="519319" y="437397"/>
                    <a:pt x="548526" y="546398"/>
                  </a:cubicBezTo>
                  <a:cubicBezTo>
                    <a:pt x="577733" y="655399"/>
                    <a:pt x="629915" y="745320"/>
                    <a:pt x="678368" y="770146"/>
                  </a:cubicBezTo>
                  <a:lnTo>
                    <a:pt x="678369" y="770148"/>
                  </a:lnTo>
                  <a:cubicBezTo>
                    <a:pt x="627989" y="783647"/>
                    <a:pt x="558210" y="686592"/>
                    <a:pt x="522513" y="553370"/>
                  </a:cubicBezTo>
                  <a:cubicBezTo>
                    <a:pt x="486816" y="420147"/>
                    <a:pt x="498719" y="301206"/>
                    <a:pt x="549099" y="287706"/>
                  </a:cubicBezTo>
                  <a:close/>
                  <a:moveTo>
                    <a:pt x="725323" y="283258"/>
                  </a:moveTo>
                  <a:lnTo>
                    <a:pt x="716297" y="283461"/>
                  </a:lnTo>
                  <a:cubicBezTo>
                    <a:pt x="714251" y="285781"/>
                    <a:pt x="711644" y="287149"/>
                    <a:pt x="708976" y="288439"/>
                  </a:cubicBezTo>
                  <a:lnTo>
                    <a:pt x="708809" y="288502"/>
                  </a:lnTo>
                  <a:lnTo>
                    <a:pt x="715464" y="287849"/>
                  </a:lnTo>
                  <a:close/>
                  <a:moveTo>
                    <a:pt x="380025" y="283258"/>
                  </a:moveTo>
                  <a:lnTo>
                    <a:pt x="389884" y="287849"/>
                  </a:lnTo>
                  <a:lnTo>
                    <a:pt x="396538" y="288502"/>
                  </a:lnTo>
                  <a:lnTo>
                    <a:pt x="396372" y="288439"/>
                  </a:lnTo>
                  <a:lnTo>
                    <a:pt x="389050" y="283461"/>
                  </a:lnTo>
                  <a:close/>
                  <a:moveTo>
                    <a:pt x="682169" y="282115"/>
                  </a:moveTo>
                  <a:lnTo>
                    <a:pt x="677872" y="283821"/>
                  </a:lnTo>
                  <a:lnTo>
                    <a:pt x="689643" y="287258"/>
                  </a:lnTo>
                  <a:lnTo>
                    <a:pt x="696793" y="283901"/>
                  </a:lnTo>
                  <a:cubicBezTo>
                    <a:pt x="691818" y="284349"/>
                    <a:pt x="686910" y="283766"/>
                    <a:pt x="682169" y="282115"/>
                  </a:cubicBezTo>
                  <a:close/>
                  <a:moveTo>
                    <a:pt x="423178" y="282115"/>
                  </a:moveTo>
                  <a:cubicBezTo>
                    <a:pt x="418437" y="283766"/>
                    <a:pt x="413529" y="284349"/>
                    <a:pt x="408554" y="283901"/>
                  </a:cubicBezTo>
                  <a:lnTo>
                    <a:pt x="415705" y="287258"/>
                  </a:lnTo>
                  <a:lnTo>
                    <a:pt x="427476" y="283821"/>
                  </a:lnTo>
                  <a:close/>
                  <a:moveTo>
                    <a:pt x="566269" y="250041"/>
                  </a:moveTo>
                  <a:lnTo>
                    <a:pt x="576574" y="262672"/>
                  </a:lnTo>
                  <a:cubicBezTo>
                    <a:pt x="592017" y="277890"/>
                    <a:pt x="612577" y="288476"/>
                    <a:pt x="635727" y="293406"/>
                  </a:cubicBezTo>
                  <a:lnTo>
                    <a:pt x="642280" y="294370"/>
                  </a:lnTo>
                  <a:lnTo>
                    <a:pt x="642538" y="294405"/>
                  </a:lnTo>
                  <a:lnTo>
                    <a:pt x="650916" y="293406"/>
                  </a:lnTo>
                  <a:cubicBezTo>
                    <a:pt x="649857" y="293254"/>
                    <a:pt x="648946" y="292805"/>
                    <a:pt x="648042" y="292351"/>
                  </a:cubicBezTo>
                  <a:lnTo>
                    <a:pt x="644157" y="289875"/>
                  </a:lnTo>
                  <a:cubicBezTo>
                    <a:pt x="620872" y="290294"/>
                    <a:pt x="597591" y="280533"/>
                    <a:pt x="578548" y="263183"/>
                  </a:cubicBezTo>
                  <a:close/>
                  <a:moveTo>
                    <a:pt x="539079" y="250041"/>
                  </a:moveTo>
                  <a:lnTo>
                    <a:pt x="526800" y="263183"/>
                  </a:lnTo>
                  <a:cubicBezTo>
                    <a:pt x="507756" y="280533"/>
                    <a:pt x="484475" y="290294"/>
                    <a:pt x="461190" y="289875"/>
                  </a:cubicBezTo>
                  <a:lnTo>
                    <a:pt x="457306" y="292351"/>
                  </a:lnTo>
                  <a:lnTo>
                    <a:pt x="454432" y="293406"/>
                  </a:lnTo>
                  <a:cubicBezTo>
                    <a:pt x="457233" y="294583"/>
                    <a:pt x="460035" y="294540"/>
                    <a:pt x="462810" y="294405"/>
                  </a:cubicBezTo>
                  <a:lnTo>
                    <a:pt x="463067" y="294370"/>
                  </a:lnTo>
                  <a:lnTo>
                    <a:pt x="469621" y="293406"/>
                  </a:lnTo>
                  <a:cubicBezTo>
                    <a:pt x="492770" y="288476"/>
                    <a:pt x="513330" y="277890"/>
                    <a:pt x="528774" y="262672"/>
                  </a:cubicBezTo>
                  <a:close/>
                  <a:moveTo>
                    <a:pt x="564407" y="247614"/>
                  </a:moveTo>
                  <a:lnTo>
                    <a:pt x="564638" y="248043"/>
                  </a:lnTo>
                  <a:lnTo>
                    <a:pt x="564902" y="248367"/>
                  </a:lnTo>
                  <a:close/>
                  <a:moveTo>
                    <a:pt x="540940" y="247614"/>
                  </a:moveTo>
                  <a:lnTo>
                    <a:pt x="540445" y="248367"/>
                  </a:lnTo>
                  <a:lnTo>
                    <a:pt x="540710" y="248043"/>
                  </a:lnTo>
                  <a:close/>
                  <a:moveTo>
                    <a:pt x="600383" y="245537"/>
                  </a:moveTo>
                  <a:lnTo>
                    <a:pt x="602551" y="247727"/>
                  </a:lnTo>
                  <a:lnTo>
                    <a:pt x="604325" y="247791"/>
                  </a:lnTo>
                  <a:lnTo>
                    <a:pt x="601843" y="245603"/>
                  </a:lnTo>
                  <a:close/>
                  <a:moveTo>
                    <a:pt x="504965" y="245537"/>
                  </a:moveTo>
                  <a:lnTo>
                    <a:pt x="503505" y="245603"/>
                  </a:lnTo>
                  <a:lnTo>
                    <a:pt x="501023" y="247791"/>
                  </a:lnTo>
                  <a:lnTo>
                    <a:pt x="502796" y="247727"/>
                  </a:lnTo>
                  <a:close/>
                  <a:moveTo>
                    <a:pt x="557163" y="236612"/>
                  </a:moveTo>
                  <a:lnTo>
                    <a:pt x="557263" y="236807"/>
                  </a:lnTo>
                  <a:lnTo>
                    <a:pt x="557224" y="236705"/>
                  </a:lnTo>
                  <a:close/>
                  <a:moveTo>
                    <a:pt x="548185" y="236612"/>
                  </a:moveTo>
                  <a:lnTo>
                    <a:pt x="548124" y="236705"/>
                  </a:lnTo>
                  <a:lnTo>
                    <a:pt x="548085" y="236807"/>
                  </a:lnTo>
                  <a:close/>
                  <a:moveTo>
                    <a:pt x="560494" y="234357"/>
                  </a:moveTo>
                  <a:lnTo>
                    <a:pt x="566880" y="238083"/>
                  </a:lnTo>
                  <a:lnTo>
                    <a:pt x="571017" y="239566"/>
                  </a:lnTo>
                  <a:lnTo>
                    <a:pt x="572024" y="240065"/>
                  </a:lnTo>
                  <a:lnTo>
                    <a:pt x="573931" y="240611"/>
                  </a:lnTo>
                  <a:lnTo>
                    <a:pt x="586675" y="245178"/>
                  </a:lnTo>
                  <a:lnTo>
                    <a:pt x="586081" y="244090"/>
                  </a:lnTo>
                  <a:lnTo>
                    <a:pt x="573931" y="240611"/>
                  </a:lnTo>
                  <a:lnTo>
                    <a:pt x="571017" y="239566"/>
                  </a:lnTo>
                  <a:close/>
                  <a:moveTo>
                    <a:pt x="544854" y="234357"/>
                  </a:moveTo>
                  <a:lnTo>
                    <a:pt x="534330" y="239566"/>
                  </a:lnTo>
                  <a:lnTo>
                    <a:pt x="531416" y="240611"/>
                  </a:lnTo>
                  <a:lnTo>
                    <a:pt x="519267" y="244090"/>
                  </a:lnTo>
                  <a:lnTo>
                    <a:pt x="518672" y="245178"/>
                  </a:lnTo>
                  <a:lnTo>
                    <a:pt x="531416" y="240611"/>
                  </a:lnTo>
                  <a:lnTo>
                    <a:pt x="533323" y="240065"/>
                  </a:lnTo>
                  <a:lnTo>
                    <a:pt x="534330" y="239566"/>
                  </a:lnTo>
                  <a:lnTo>
                    <a:pt x="538467" y="238083"/>
                  </a:lnTo>
                  <a:close/>
                  <a:moveTo>
                    <a:pt x="552674" y="230558"/>
                  </a:moveTo>
                  <a:lnTo>
                    <a:pt x="552674" y="230558"/>
                  </a:lnTo>
                  <a:lnTo>
                    <a:pt x="552674" y="230558"/>
                  </a:lnTo>
                  <a:close/>
                  <a:moveTo>
                    <a:pt x="552673" y="230558"/>
                  </a:moveTo>
                  <a:lnTo>
                    <a:pt x="552674" y="230558"/>
                  </a:lnTo>
                  <a:lnTo>
                    <a:pt x="552673" y="230558"/>
                  </a:lnTo>
                  <a:close/>
                  <a:moveTo>
                    <a:pt x="553847" y="230443"/>
                  </a:moveTo>
                  <a:lnTo>
                    <a:pt x="553794" y="230448"/>
                  </a:lnTo>
                  <a:lnTo>
                    <a:pt x="553807" y="230456"/>
                  </a:lnTo>
                  <a:lnTo>
                    <a:pt x="553852" y="230455"/>
                  </a:lnTo>
                  <a:close/>
                  <a:moveTo>
                    <a:pt x="551500" y="230443"/>
                  </a:moveTo>
                  <a:lnTo>
                    <a:pt x="551496" y="230455"/>
                  </a:lnTo>
                  <a:lnTo>
                    <a:pt x="551541" y="230456"/>
                  </a:lnTo>
                  <a:lnTo>
                    <a:pt x="551554" y="230448"/>
                  </a:lnTo>
                  <a:close/>
                  <a:moveTo>
                    <a:pt x="554786" y="230351"/>
                  </a:moveTo>
                  <a:lnTo>
                    <a:pt x="553979" y="230430"/>
                  </a:lnTo>
                  <a:lnTo>
                    <a:pt x="553990" y="230451"/>
                  </a:lnTo>
                  <a:lnTo>
                    <a:pt x="554816" y="230429"/>
                  </a:lnTo>
                  <a:close/>
                  <a:moveTo>
                    <a:pt x="550561" y="230351"/>
                  </a:moveTo>
                  <a:lnTo>
                    <a:pt x="550531" y="230429"/>
                  </a:lnTo>
                  <a:lnTo>
                    <a:pt x="551357" y="230451"/>
                  </a:lnTo>
                  <a:lnTo>
                    <a:pt x="551368" y="230430"/>
                  </a:lnTo>
                  <a:close/>
                  <a:moveTo>
                    <a:pt x="430371" y="230171"/>
                  </a:moveTo>
                  <a:lnTo>
                    <a:pt x="434792" y="233914"/>
                  </a:lnTo>
                  <a:lnTo>
                    <a:pt x="449053" y="233492"/>
                  </a:lnTo>
                  <a:lnTo>
                    <a:pt x="445557" y="231200"/>
                  </a:lnTo>
                  <a:cubicBezTo>
                    <a:pt x="440393" y="231906"/>
                    <a:pt x="435306" y="231493"/>
                    <a:pt x="430371" y="230171"/>
                  </a:cubicBezTo>
                  <a:close/>
                  <a:moveTo>
                    <a:pt x="674977" y="230171"/>
                  </a:moveTo>
                  <a:cubicBezTo>
                    <a:pt x="670041" y="231493"/>
                    <a:pt x="664954" y="231906"/>
                    <a:pt x="659790" y="231200"/>
                  </a:cubicBezTo>
                  <a:lnTo>
                    <a:pt x="656295" y="233492"/>
                  </a:lnTo>
                  <a:lnTo>
                    <a:pt x="670555" y="233914"/>
                  </a:lnTo>
                  <a:close/>
                  <a:moveTo>
                    <a:pt x="528845" y="226544"/>
                  </a:moveTo>
                  <a:lnTo>
                    <a:pt x="528537" y="227107"/>
                  </a:lnTo>
                  <a:cubicBezTo>
                    <a:pt x="531126" y="229383"/>
                    <a:pt x="534062" y="229782"/>
                    <a:pt x="537029" y="230065"/>
                  </a:cubicBezTo>
                  <a:lnTo>
                    <a:pt x="550089" y="230417"/>
                  </a:lnTo>
                  <a:lnTo>
                    <a:pt x="550142" y="230310"/>
                  </a:lnTo>
                  <a:lnTo>
                    <a:pt x="534797" y="228810"/>
                  </a:lnTo>
                  <a:close/>
                  <a:moveTo>
                    <a:pt x="576503" y="226544"/>
                  </a:moveTo>
                  <a:cubicBezTo>
                    <a:pt x="574695" y="227912"/>
                    <a:pt x="572636" y="228396"/>
                    <a:pt x="570550" y="228810"/>
                  </a:cubicBezTo>
                  <a:lnTo>
                    <a:pt x="555206" y="230310"/>
                  </a:lnTo>
                  <a:lnTo>
                    <a:pt x="555258" y="230417"/>
                  </a:lnTo>
                  <a:lnTo>
                    <a:pt x="568318" y="230065"/>
                  </a:lnTo>
                  <a:lnTo>
                    <a:pt x="576810" y="227107"/>
                  </a:lnTo>
                  <a:close/>
                  <a:moveTo>
                    <a:pt x="579059" y="225571"/>
                  </a:moveTo>
                  <a:lnTo>
                    <a:pt x="576891" y="226396"/>
                  </a:lnTo>
                  <a:lnTo>
                    <a:pt x="577227" y="226962"/>
                  </a:lnTo>
                  <a:lnTo>
                    <a:pt x="579368" y="226216"/>
                  </a:lnTo>
                  <a:close/>
                  <a:moveTo>
                    <a:pt x="526289" y="225571"/>
                  </a:moveTo>
                  <a:lnTo>
                    <a:pt x="525979" y="226216"/>
                  </a:lnTo>
                  <a:lnTo>
                    <a:pt x="528121" y="226962"/>
                  </a:lnTo>
                  <a:lnTo>
                    <a:pt x="528456" y="226396"/>
                  </a:lnTo>
                  <a:close/>
                  <a:moveTo>
                    <a:pt x="591583" y="220803"/>
                  </a:moveTo>
                  <a:lnTo>
                    <a:pt x="590808" y="221098"/>
                  </a:lnTo>
                  <a:lnTo>
                    <a:pt x="591729" y="221540"/>
                  </a:lnTo>
                  <a:lnTo>
                    <a:pt x="592304" y="221710"/>
                  </a:lnTo>
                  <a:lnTo>
                    <a:pt x="593115" y="221428"/>
                  </a:lnTo>
                  <a:close/>
                  <a:moveTo>
                    <a:pt x="513764" y="220803"/>
                  </a:moveTo>
                  <a:lnTo>
                    <a:pt x="512232" y="221428"/>
                  </a:lnTo>
                  <a:lnTo>
                    <a:pt x="513044" y="221710"/>
                  </a:lnTo>
                  <a:lnTo>
                    <a:pt x="513619" y="221540"/>
                  </a:lnTo>
                  <a:lnTo>
                    <a:pt x="514540" y="221098"/>
                  </a:lnTo>
                  <a:close/>
                  <a:moveTo>
                    <a:pt x="572731" y="212366"/>
                  </a:moveTo>
                  <a:lnTo>
                    <a:pt x="572654" y="212373"/>
                  </a:lnTo>
                  <a:lnTo>
                    <a:pt x="572673" y="212382"/>
                  </a:lnTo>
                  <a:lnTo>
                    <a:pt x="572738" y="212380"/>
                  </a:lnTo>
                  <a:close/>
                  <a:moveTo>
                    <a:pt x="532616" y="212366"/>
                  </a:moveTo>
                  <a:lnTo>
                    <a:pt x="532610" y="212380"/>
                  </a:lnTo>
                  <a:lnTo>
                    <a:pt x="532675" y="212382"/>
                  </a:lnTo>
                  <a:lnTo>
                    <a:pt x="532694" y="212373"/>
                  </a:lnTo>
                  <a:close/>
                  <a:moveTo>
                    <a:pt x="574100" y="212256"/>
                  </a:moveTo>
                  <a:lnTo>
                    <a:pt x="572924" y="212351"/>
                  </a:lnTo>
                  <a:lnTo>
                    <a:pt x="572940" y="212376"/>
                  </a:lnTo>
                  <a:lnTo>
                    <a:pt x="574144" y="212349"/>
                  </a:lnTo>
                  <a:close/>
                  <a:moveTo>
                    <a:pt x="531247" y="212256"/>
                  </a:moveTo>
                  <a:lnTo>
                    <a:pt x="531204" y="212349"/>
                  </a:lnTo>
                  <a:lnTo>
                    <a:pt x="532408" y="212376"/>
                  </a:lnTo>
                  <a:lnTo>
                    <a:pt x="532423" y="212351"/>
                  </a:lnTo>
                  <a:close/>
                  <a:moveTo>
                    <a:pt x="575605" y="212135"/>
                  </a:moveTo>
                  <a:lnTo>
                    <a:pt x="574712" y="212207"/>
                  </a:lnTo>
                  <a:lnTo>
                    <a:pt x="574788" y="212335"/>
                  </a:lnTo>
                  <a:lnTo>
                    <a:pt x="575479" y="212320"/>
                  </a:lnTo>
                  <a:close/>
                  <a:moveTo>
                    <a:pt x="529742" y="212135"/>
                  </a:moveTo>
                  <a:lnTo>
                    <a:pt x="529869" y="212320"/>
                  </a:lnTo>
                  <a:lnTo>
                    <a:pt x="530559" y="212335"/>
                  </a:lnTo>
                  <a:lnTo>
                    <a:pt x="530636" y="212207"/>
                  </a:lnTo>
                  <a:close/>
                  <a:moveTo>
                    <a:pt x="628983" y="200399"/>
                  </a:moveTo>
                  <a:lnTo>
                    <a:pt x="614257" y="205018"/>
                  </a:lnTo>
                  <a:lnTo>
                    <a:pt x="609374" y="209117"/>
                  </a:lnTo>
                  <a:lnTo>
                    <a:pt x="623304" y="206613"/>
                  </a:lnTo>
                  <a:close/>
                  <a:moveTo>
                    <a:pt x="476364" y="200399"/>
                  </a:moveTo>
                  <a:lnTo>
                    <a:pt x="482044" y="206613"/>
                  </a:lnTo>
                  <a:lnTo>
                    <a:pt x="495973" y="209117"/>
                  </a:lnTo>
                  <a:lnTo>
                    <a:pt x="491090" y="205018"/>
                  </a:lnTo>
                  <a:close/>
                  <a:moveTo>
                    <a:pt x="568125" y="189681"/>
                  </a:moveTo>
                  <a:cubicBezTo>
                    <a:pt x="572115" y="189681"/>
                    <a:pt x="575349" y="192915"/>
                    <a:pt x="575349" y="196905"/>
                  </a:cubicBezTo>
                  <a:cubicBezTo>
                    <a:pt x="575349" y="200895"/>
                    <a:pt x="572115" y="204129"/>
                    <a:pt x="568125" y="204129"/>
                  </a:cubicBezTo>
                  <a:cubicBezTo>
                    <a:pt x="564135" y="204129"/>
                    <a:pt x="560901" y="200895"/>
                    <a:pt x="560901" y="196905"/>
                  </a:cubicBezTo>
                  <a:cubicBezTo>
                    <a:pt x="560901" y="192915"/>
                    <a:pt x="564135" y="189681"/>
                    <a:pt x="568125" y="189681"/>
                  </a:cubicBezTo>
                  <a:close/>
                  <a:moveTo>
                    <a:pt x="535319" y="189681"/>
                  </a:moveTo>
                  <a:cubicBezTo>
                    <a:pt x="539309" y="189681"/>
                    <a:pt x="542543" y="192915"/>
                    <a:pt x="542543" y="196905"/>
                  </a:cubicBezTo>
                  <a:cubicBezTo>
                    <a:pt x="542543" y="200895"/>
                    <a:pt x="539309" y="204129"/>
                    <a:pt x="535319" y="204129"/>
                  </a:cubicBezTo>
                  <a:cubicBezTo>
                    <a:pt x="531329" y="204129"/>
                    <a:pt x="528095" y="200895"/>
                    <a:pt x="528095" y="196905"/>
                  </a:cubicBezTo>
                  <a:cubicBezTo>
                    <a:pt x="528095" y="192915"/>
                    <a:pt x="531329" y="189681"/>
                    <a:pt x="535319" y="189681"/>
                  </a:cubicBezTo>
                  <a:close/>
                  <a:moveTo>
                    <a:pt x="774115" y="172044"/>
                  </a:moveTo>
                  <a:cubicBezTo>
                    <a:pt x="774154" y="172857"/>
                    <a:pt x="773793" y="173421"/>
                    <a:pt x="773425" y="173983"/>
                  </a:cubicBezTo>
                  <a:cubicBezTo>
                    <a:pt x="764163" y="188148"/>
                    <a:pt x="751852" y="199896"/>
                    <a:pt x="736839" y="208044"/>
                  </a:cubicBezTo>
                  <a:cubicBezTo>
                    <a:pt x="736591" y="212389"/>
                    <a:pt x="735625" y="216577"/>
                    <a:pt x="733095" y="220281"/>
                  </a:cubicBezTo>
                  <a:cubicBezTo>
                    <a:pt x="736057" y="220281"/>
                    <a:pt x="738499" y="219115"/>
                    <a:pt x="740911" y="217886"/>
                  </a:cubicBezTo>
                  <a:lnTo>
                    <a:pt x="772492" y="195860"/>
                  </a:lnTo>
                  <a:close/>
                  <a:moveTo>
                    <a:pt x="331233" y="172044"/>
                  </a:moveTo>
                  <a:lnTo>
                    <a:pt x="332856" y="195861"/>
                  </a:lnTo>
                  <a:cubicBezTo>
                    <a:pt x="341979" y="204561"/>
                    <a:pt x="352645" y="211875"/>
                    <a:pt x="364436" y="217886"/>
                  </a:cubicBezTo>
                  <a:lnTo>
                    <a:pt x="372252" y="220281"/>
                  </a:lnTo>
                  <a:cubicBezTo>
                    <a:pt x="369722" y="216577"/>
                    <a:pt x="368757" y="212389"/>
                    <a:pt x="368509" y="208044"/>
                  </a:cubicBezTo>
                  <a:cubicBezTo>
                    <a:pt x="353495" y="199896"/>
                    <a:pt x="341185" y="188148"/>
                    <a:pt x="331922" y="173983"/>
                  </a:cubicBezTo>
                  <a:close/>
                  <a:moveTo>
                    <a:pt x="562130" y="162362"/>
                  </a:moveTo>
                  <a:cubicBezTo>
                    <a:pt x="566120" y="162362"/>
                    <a:pt x="569354" y="165596"/>
                    <a:pt x="569354" y="169586"/>
                  </a:cubicBezTo>
                  <a:cubicBezTo>
                    <a:pt x="569354" y="173576"/>
                    <a:pt x="566120" y="176810"/>
                    <a:pt x="562130" y="176810"/>
                  </a:cubicBezTo>
                  <a:cubicBezTo>
                    <a:pt x="558140" y="176810"/>
                    <a:pt x="554906" y="173576"/>
                    <a:pt x="554906" y="169586"/>
                  </a:cubicBezTo>
                  <a:cubicBezTo>
                    <a:pt x="554906" y="165596"/>
                    <a:pt x="558140" y="162362"/>
                    <a:pt x="562130" y="162362"/>
                  </a:cubicBezTo>
                  <a:close/>
                  <a:moveTo>
                    <a:pt x="541314" y="162362"/>
                  </a:moveTo>
                  <a:cubicBezTo>
                    <a:pt x="545304" y="162362"/>
                    <a:pt x="548538" y="165596"/>
                    <a:pt x="548538" y="169586"/>
                  </a:cubicBezTo>
                  <a:cubicBezTo>
                    <a:pt x="548538" y="173576"/>
                    <a:pt x="545304" y="176810"/>
                    <a:pt x="541314" y="176810"/>
                  </a:cubicBezTo>
                  <a:cubicBezTo>
                    <a:pt x="537324" y="176810"/>
                    <a:pt x="534090" y="173576"/>
                    <a:pt x="534090" y="169586"/>
                  </a:cubicBezTo>
                  <a:cubicBezTo>
                    <a:pt x="534090" y="165596"/>
                    <a:pt x="537324" y="162362"/>
                    <a:pt x="541314" y="162362"/>
                  </a:cubicBezTo>
                  <a:close/>
                  <a:moveTo>
                    <a:pt x="586314" y="143506"/>
                  </a:moveTo>
                  <a:cubicBezTo>
                    <a:pt x="590304" y="143506"/>
                    <a:pt x="593538" y="146740"/>
                    <a:pt x="593538" y="150730"/>
                  </a:cubicBezTo>
                  <a:cubicBezTo>
                    <a:pt x="593538" y="154720"/>
                    <a:pt x="590304" y="157954"/>
                    <a:pt x="586314" y="157954"/>
                  </a:cubicBezTo>
                  <a:cubicBezTo>
                    <a:pt x="582324" y="157954"/>
                    <a:pt x="579090" y="154720"/>
                    <a:pt x="579090" y="150730"/>
                  </a:cubicBezTo>
                  <a:cubicBezTo>
                    <a:pt x="579090" y="146740"/>
                    <a:pt x="582324" y="143506"/>
                    <a:pt x="586314" y="143506"/>
                  </a:cubicBezTo>
                  <a:close/>
                  <a:moveTo>
                    <a:pt x="517130" y="143506"/>
                  </a:moveTo>
                  <a:cubicBezTo>
                    <a:pt x="521120" y="143506"/>
                    <a:pt x="524354" y="146740"/>
                    <a:pt x="524354" y="150730"/>
                  </a:cubicBezTo>
                  <a:cubicBezTo>
                    <a:pt x="524354" y="154720"/>
                    <a:pt x="521120" y="157954"/>
                    <a:pt x="517130" y="157954"/>
                  </a:cubicBezTo>
                  <a:cubicBezTo>
                    <a:pt x="513140" y="157954"/>
                    <a:pt x="509906" y="154720"/>
                    <a:pt x="509906" y="150730"/>
                  </a:cubicBezTo>
                  <a:cubicBezTo>
                    <a:pt x="509906" y="146740"/>
                    <a:pt x="513140" y="143506"/>
                    <a:pt x="517130" y="143506"/>
                  </a:cubicBezTo>
                  <a:close/>
                  <a:moveTo>
                    <a:pt x="983055" y="142292"/>
                  </a:moveTo>
                  <a:cubicBezTo>
                    <a:pt x="989542" y="142292"/>
                    <a:pt x="994800" y="147550"/>
                    <a:pt x="994800" y="154037"/>
                  </a:cubicBezTo>
                  <a:cubicBezTo>
                    <a:pt x="994800" y="160524"/>
                    <a:pt x="989542" y="165782"/>
                    <a:pt x="983055" y="165782"/>
                  </a:cubicBezTo>
                  <a:cubicBezTo>
                    <a:pt x="976568" y="165782"/>
                    <a:pt x="971310" y="160524"/>
                    <a:pt x="971310" y="154037"/>
                  </a:cubicBezTo>
                  <a:cubicBezTo>
                    <a:pt x="971310" y="147550"/>
                    <a:pt x="976568" y="142292"/>
                    <a:pt x="983055" y="142292"/>
                  </a:cubicBezTo>
                  <a:close/>
                  <a:moveTo>
                    <a:pt x="120389" y="142292"/>
                  </a:moveTo>
                  <a:cubicBezTo>
                    <a:pt x="126876" y="142292"/>
                    <a:pt x="132134" y="147550"/>
                    <a:pt x="132134" y="154037"/>
                  </a:cubicBezTo>
                  <a:cubicBezTo>
                    <a:pt x="132134" y="160524"/>
                    <a:pt x="126876" y="165782"/>
                    <a:pt x="120389" y="165782"/>
                  </a:cubicBezTo>
                  <a:cubicBezTo>
                    <a:pt x="113902" y="165782"/>
                    <a:pt x="108644" y="160524"/>
                    <a:pt x="108644" y="154037"/>
                  </a:cubicBezTo>
                  <a:cubicBezTo>
                    <a:pt x="108644" y="147550"/>
                    <a:pt x="113902" y="142292"/>
                    <a:pt x="120389" y="142292"/>
                  </a:cubicBezTo>
                  <a:close/>
                  <a:moveTo>
                    <a:pt x="1050279" y="133262"/>
                  </a:moveTo>
                  <a:cubicBezTo>
                    <a:pt x="1056766" y="133262"/>
                    <a:pt x="1062024" y="138520"/>
                    <a:pt x="1062024" y="145007"/>
                  </a:cubicBezTo>
                  <a:cubicBezTo>
                    <a:pt x="1062024" y="151494"/>
                    <a:pt x="1056766" y="156752"/>
                    <a:pt x="1050279" y="156752"/>
                  </a:cubicBezTo>
                  <a:cubicBezTo>
                    <a:pt x="1043792" y="156752"/>
                    <a:pt x="1038534" y="151494"/>
                    <a:pt x="1038534" y="145007"/>
                  </a:cubicBezTo>
                  <a:cubicBezTo>
                    <a:pt x="1038534" y="138520"/>
                    <a:pt x="1043792" y="133262"/>
                    <a:pt x="1050279" y="133262"/>
                  </a:cubicBezTo>
                  <a:close/>
                  <a:moveTo>
                    <a:pt x="53165" y="133262"/>
                  </a:moveTo>
                  <a:cubicBezTo>
                    <a:pt x="59652" y="133262"/>
                    <a:pt x="64910" y="138520"/>
                    <a:pt x="64910" y="145007"/>
                  </a:cubicBezTo>
                  <a:cubicBezTo>
                    <a:pt x="64910" y="151494"/>
                    <a:pt x="59652" y="156752"/>
                    <a:pt x="53165" y="156752"/>
                  </a:cubicBezTo>
                  <a:cubicBezTo>
                    <a:pt x="46678" y="156752"/>
                    <a:pt x="41420" y="151494"/>
                    <a:pt x="41420" y="145007"/>
                  </a:cubicBezTo>
                  <a:cubicBezTo>
                    <a:pt x="41420" y="138520"/>
                    <a:pt x="46678" y="133262"/>
                    <a:pt x="53165" y="133262"/>
                  </a:cubicBezTo>
                  <a:close/>
                  <a:moveTo>
                    <a:pt x="895765" y="119722"/>
                  </a:moveTo>
                  <a:cubicBezTo>
                    <a:pt x="899755" y="119722"/>
                    <a:pt x="902989" y="122956"/>
                    <a:pt x="902989" y="126946"/>
                  </a:cubicBezTo>
                  <a:cubicBezTo>
                    <a:pt x="902989" y="130936"/>
                    <a:pt x="899755" y="134170"/>
                    <a:pt x="895765" y="134170"/>
                  </a:cubicBezTo>
                  <a:cubicBezTo>
                    <a:pt x="891775" y="134170"/>
                    <a:pt x="888541" y="130936"/>
                    <a:pt x="888541" y="126946"/>
                  </a:cubicBezTo>
                  <a:cubicBezTo>
                    <a:pt x="888541" y="122956"/>
                    <a:pt x="891775" y="119722"/>
                    <a:pt x="895765" y="119722"/>
                  </a:cubicBezTo>
                  <a:close/>
                  <a:moveTo>
                    <a:pt x="207679" y="119722"/>
                  </a:moveTo>
                  <a:cubicBezTo>
                    <a:pt x="211669" y="119722"/>
                    <a:pt x="214903" y="122956"/>
                    <a:pt x="214903" y="126946"/>
                  </a:cubicBezTo>
                  <a:cubicBezTo>
                    <a:pt x="214903" y="130936"/>
                    <a:pt x="211669" y="134170"/>
                    <a:pt x="207679" y="134170"/>
                  </a:cubicBezTo>
                  <a:cubicBezTo>
                    <a:pt x="203689" y="134170"/>
                    <a:pt x="200455" y="130936"/>
                    <a:pt x="200455" y="126946"/>
                  </a:cubicBezTo>
                  <a:cubicBezTo>
                    <a:pt x="200455" y="122956"/>
                    <a:pt x="203689" y="119722"/>
                    <a:pt x="207679" y="119722"/>
                  </a:cubicBezTo>
                  <a:close/>
                  <a:moveTo>
                    <a:pt x="857214" y="114410"/>
                  </a:moveTo>
                  <a:cubicBezTo>
                    <a:pt x="861204" y="114410"/>
                    <a:pt x="864438" y="117644"/>
                    <a:pt x="864438" y="121634"/>
                  </a:cubicBezTo>
                  <a:cubicBezTo>
                    <a:pt x="864438" y="125624"/>
                    <a:pt x="861204" y="128858"/>
                    <a:pt x="857214" y="128858"/>
                  </a:cubicBezTo>
                  <a:cubicBezTo>
                    <a:pt x="853224" y="128858"/>
                    <a:pt x="849990" y="125624"/>
                    <a:pt x="849990" y="121634"/>
                  </a:cubicBezTo>
                  <a:cubicBezTo>
                    <a:pt x="849990" y="117644"/>
                    <a:pt x="853224" y="114410"/>
                    <a:pt x="857214" y="114410"/>
                  </a:cubicBezTo>
                  <a:close/>
                  <a:moveTo>
                    <a:pt x="568254" y="114410"/>
                  </a:moveTo>
                  <a:cubicBezTo>
                    <a:pt x="572244" y="114410"/>
                    <a:pt x="575478" y="117644"/>
                    <a:pt x="575478" y="121634"/>
                  </a:cubicBezTo>
                  <a:cubicBezTo>
                    <a:pt x="575478" y="125624"/>
                    <a:pt x="572244" y="128858"/>
                    <a:pt x="568254" y="128858"/>
                  </a:cubicBezTo>
                  <a:cubicBezTo>
                    <a:pt x="564264" y="128858"/>
                    <a:pt x="561030" y="125624"/>
                    <a:pt x="561030" y="121634"/>
                  </a:cubicBezTo>
                  <a:cubicBezTo>
                    <a:pt x="561030" y="117644"/>
                    <a:pt x="564264" y="114410"/>
                    <a:pt x="568254" y="114410"/>
                  </a:cubicBezTo>
                  <a:close/>
                  <a:moveTo>
                    <a:pt x="535190" y="114410"/>
                  </a:moveTo>
                  <a:cubicBezTo>
                    <a:pt x="539180" y="114410"/>
                    <a:pt x="542414" y="117644"/>
                    <a:pt x="542414" y="121634"/>
                  </a:cubicBezTo>
                  <a:cubicBezTo>
                    <a:pt x="542414" y="125624"/>
                    <a:pt x="539180" y="128858"/>
                    <a:pt x="535190" y="128858"/>
                  </a:cubicBezTo>
                  <a:cubicBezTo>
                    <a:pt x="531200" y="128858"/>
                    <a:pt x="527966" y="125624"/>
                    <a:pt x="527966" y="121634"/>
                  </a:cubicBezTo>
                  <a:cubicBezTo>
                    <a:pt x="527966" y="117644"/>
                    <a:pt x="531200" y="114410"/>
                    <a:pt x="535190" y="114410"/>
                  </a:cubicBezTo>
                  <a:close/>
                  <a:moveTo>
                    <a:pt x="246230" y="114410"/>
                  </a:moveTo>
                  <a:cubicBezTo>
                    <a:pt x="250220" y="114410"/>
                    <a:pt x="253454" y="117644"/>
                    <a:pt x="253454" y="121634"/>
                  </a:cubicBezTo>
                  <a:cubicBezTo>
                    <a:pt x="253454" y="125624"/>
                    <a:pt x="250220" y="128858"/>
                    <a:pt x="246230" y="128858"/>
                  </a:cubicBezTo>
                  <a:cubicBezTo>
                    <a:pt x="242240" y="128858"/>
                    <a:pt x="239006" y="125624"/>
                    <a:pt x="239006" y="121634"/>
                  </a:cubicBezTo>
                  <a:cubicBezTo>
                    <a:pt x="239006" y="117644"/>
                    <a:pt x="242240" y="114410"/>
                    <a:pt x="246230" y="114410"/>
                  </a:cubicBezTo>
                  <a:close/>
                  <a:moveTo>
                    <a:pt x="916411" y="93340"/>
                  </a:moveTo>
                  <a:cubicBezTo>
                    <a:pt x="920401" y="93340"/>
                    <a:pt x="923635" y="96574"/>
                    <a:pt x="923635" y="100564"/>
                  </a:cubicBezTo>
                  <a:cubicBezTo>
                    <a:pt x="923635" y="104554"/>
                    <a:pt x="920401" y="107788"/>
                    <a:pt x="916411" y="107788"/>
                  </a:cubicBezTo>
                  <a:cubicBezTo>
                    <a:pt x="912421" y="107788"/>
                    <a:pt x="909187" y="104554"/>
                    <a:pt x="909187" y="100564"/>
                  </a:cubicBezTo>
                  <a:cubicBezTo>
                    <a:pt x="909187" y="96574"/>
                    <a:pt x="912421" y="93340"/>
                    <a:pt x="916411" y="93340"/>
                  </a:cubicBezTo>
                  <a:close/>
                  <a:moveTo>
                    <a:pt x="187033" y="93340"/>
                  </a:moveTo>
                  <a:cubicBezTo>
                    <a:pt x="191023" y="93340"/>
                    <a:pt x="194257" y="96574"/>
                    <a:pt x="194257" y="100564"/>
                  </a:cubicBezTo>
                  <a:cubicBezTo>
                    <a:pt x="194257" y="104554"/>
                    <a:pt x="191023" y="107788"/>
                    <a:pt x="187033" y="107788"/>
                  </a:cubicBezTo>
                  <a:cubicBezTo>
                    <a:pt x="183043" y="107788"/>
                    <a:pt x="179809" y="104554"/>
                    <a:pt x="179809" y="100564"/>
                  </a:cubicBezTo>
                  <a:cubicBezTo>
                    <a:pt x="179809" y="96574"/>
                    <a:pt x="183043" y="93340"/>
                    <a:pt x="187033" y="93340"/>
                  </a:cubicBezTo>
                  <a:close/>
                  <a:moveTo>
                    <a:pt x="1006132" y="77075"/>
                  </a:moveTo>
                  <a:cubicBezTo>
                    <a:pt x="1012619" y="77075"/>
                    <a:pt x="1017877" y="82333"/>
                    <a:pt x="1017877" y="88820"/>
                  </a:cubicBezTo>
                  <a:cubicBezTo>
                    <a:pt x="1017877" y="95307"/>
                    <a:pt x="1012619" y="100565"/>
                    <a:pt x="1006132" y="100565"/>
                  </a:cubicBezTo>
                  <a:cubicBezTo>
                    <a:pt x="999645" y="100565"/>
                    <a:pt x="994387" y="95307"/>
                    <a:pt x="994387" y="88820"/>
                  </a:cubicBezTo>
                  <a:cubicBezTo>
                    <a:pt x="994387" y="82333"/>
                    <a:pt x="999645" y="77075"/>
                    <a:pt x="1006132" y="77075"/>
                  </a:cubicBezTo>
                  <a:close/>
                  <a:moveTo>
                    <a:pt x="97312" y="77075"/>
                  </a:moveTo>
                  <a:cubicBezTo>
                    <a:pt x="103799" y="77075"/>
                    <a:pt x="109057" y="82333"/>
                    <a:pt x="109057" y="88820"/>
                  </a:cubicBezTo>
                  <a:cubicBezTo>
                    <a:pt x="109057" y="95307"/>
                    <a:pt x="103799" y="100565"/>
                    <a:pt x="97312" y="100565"/>
                  </a:cubicBezTo>
                  <a:cubicBezTo>
                    <a:pt x="90825" y="100565"/>
                    <a:pt x="85567" y="95307"/>
                    <a:pt x="85567" y="88820"/>
                  </a:cubicBezTo>
                  <a:cubicBezTo>
                    <a:pt x="85567" y="82333"/>
                    <a:pt x="90825" y="77075"/>
                    <a:pt x="97312" y="77075"/>
                  </a:cubicBezTo>
                  <a:close/>
                  <a:moveTo>
                    <a:pt x="865665" y="63535"/>
                  </a:moveTo>
                  <a:cubicBezTo>
                    <a:pt x="869655" y="63535"/>
                    <a:pt x="872889" y="66769"/>
                    <a:pt x="872889" y="70759"/>
                  </a:cubicBezTo>
                  <a:cubicBezTo>
                    <a:pt x="872889" y="74749"/>
                    <a:pt x="869655" y="77983"/>
                    <a:pt x="865665" y="77983"/>
                  </a:cubicBezTo>
                  <a:cubicBezTo>
                    <a:pt x="861675" y="77983"/>
                    <a:pt x="858441" y="74749"/>
                    <a:pt x="858441" y="70759"/>
                  </a:cubicBezTo>
                  <a:cubicBezTo>
                    <a:pt x="858441" y="66769"/>
                    <a:pt x="861675" y="63535"/>
                    <a:pt x="865665" y="63535"/>
                  </a:cubicBezTo>
                  <a:close/>
                  <a:moveTo>
                    <a:pt x="237779" y="63535"/>
                  </a:moveTo>
                  <a:cubicBezTo>
                    <a:pt x="241769" y="63535"/>
                    <a:pt x="245003" y="66769"/>
                    <a:pt x="245003" y="70759"/>
                  </a:cubicBezTo>
                  <a:cubicBezTo>
                    <a:pt x="245003" y="74749"/>
                    <a:pt x="241769" y="77983"/>
                    <a:pt x="237779" y="77983"/>
                  </a:cubicBezTo>
                  <a:cubicBezTo>
                    <a:pt x="233789" y="77983"/>
                    <a:pt x="230555" y="74749"/>
                    <a:pt x="230555" y="70759"/>
                  </a:cubicBezTo>
                  <a:cubicBezTo>
                    <a:pt x="230555" y="66769"/>
                    <a:pt x="233789" y="63535"/>
                    <a:pt x="237779" y="63535"/>
                  </a:cubicBezTo>
                  <a:close/>
                  <a:moveTo>
                    <a:pt x="552674" y="58529"/>
                  </a:moveTo>
                  <a:cubicBezTo>
                    <a:pt x="521131" y="76378"/>
                    <a:pt x="501736" y="109128"/>
                    <a:pt x="501736" y="144543"/>
                  </a:cubicBezTo>
                  <a:cubicBezTo>
                    <a:pt x="501736" y="168365"/>
                    <a:pt x="510511" y="190982"/>
                    <a:pt x="526806" y="207845"/>
                  </a:cubicBezTo>
                  <a:lnTo>
                    <a:pt x="531506" y="210756"/>
                  </a:lnTo>
                  <a:lnTo>
                    <a:pt x="533475" y="207471"/>
                  </a:lnTo>
                  <a:lnTo>
                    <a:pt x="531847" y="210968"/>
                  </a:lnTo>
                  <a:lnTo>
                    <a:pt x="532886" y="211612"/>
                  </a:lnTo>
                  <a:lnTo>
                    <a:pt x="533278" y="210983"/>
                  </a:lnTo>
                  <a:lnTo>
                    <a:pt x="533279" y="210983"/>
                  </a:lnTo>
                  <a:lnTo>
                    <a:pt x="532957" y="211655"/>
                  </a:lnTo>
                  <a:lnTo>
                    <a:pt x="533494" y="211988"/>
                  </a:lnTo>
                  <a:lnTo>
                    <a:pt x="534327" y="211588"/>
                  </a:lnTo>
                  <a:lnTo>
                    <a:pt x="533837" y="212201"/>
                  </a:lnTo>
                  <a:lnTo>
                    <a:pt x="534183" y="212415"/>
                  </a:lnTo>
                  <a:lnTo>
                    <a:pt x="534327" y="212418"/>
                  </a:lnTo>
                  <a:lnTo>
                    <a:pt x="534243" y="212452"/>
                  </a:lnTo>
                  <a:lnTo>
                    <a:pt x="534327" y="212504"/>
                  </a:lnTo>
                  <a:lnTo>
                    <a:pt x="534327" y="212504"/>
                  </a:lnTo>
                  <a:lnTo>
                    <a:pt x="534151" y="212490"/>
                  </a:lnTo>
                  <a:lnTo>
                    <a:pt x="533342" y="212820"/>
                  </a:lnTo>
                  <a:lnTo>
                    <a:pt x="531743" y="214820"/>
                  </a:lnTo>
                  <a:lnTo>
                    <a:pt x="534219" y="216682"/>
                  </a:lnTo>
                  <a:cubicBezTo>
                    <a:pt x="534271" y="216629"/>
                    <a:pt x="534298" y="216565"/>
                    <a:pt x="534326" y="216502"/>
                  </a:cubicBezTo>
                  <a:lnTo>
                    <a:pt x="534327" y="216502"/>
                  </a:lnTo>
                  <a:lnTo>
                    <a:pt x="534226" y="216687"/>
                  </a:lnTo>
                  <a:lnTo>
                    <a:pt x="550738" y="229102"/>
                  </a:lnTo>
                  <a:lnTo>
                    <a:pt x="552090" y="226367"/>
                  </a:lnTo>
                  <a:lnTo>
                    <a:pt x="550973" y="229279"/>
                  </a:lnTo>
                  <a:lnTo>
                    <a:pt x="551685" y="229815"/>
                  </a:lnTo>
                  <a:lnTo>
                    <a:pt x="551955" y="229291"/>
                  </a:lnTo>
                  <a:lnTo>
                    <a:pt x="551955" y="229291"/>
                  </a:lnTo>
                  <a:lnTo>
                    <a:pt x="551734" y="229851"/>
                  </a:lnTo>
                  <a:lnTo>
                    <a:pt x="552103" y="230128"/>
                  </a:lnTo>
                  <a:lnTo>
                    <a:pt x="552674" y="229795"/>
                  </a:lnTo>
                  <a:lnTo>
                    <a:pt x="552338" y="230305"/>
                  </a:lnTo>
                  <a:lnTo>
                    <a:pt x="552576" y="230484"/>
                  </a:lnTo>
                  <a:lnTo>
                    <a:pt x="552674" y="230486"/>
                  </a:lnTo>
                  <a:lnTo>
                    <a:pt x="552617" y="230515"/>
                  </a:lnTo>
                  <a:lnTo>
                    <a:pt x="552674" y="230558"/>
                  </a:lnTo>
                  <a:lnTo>
                    <a:pt x="552553" y="230546"/>
                  </a:lnTo>
                  <a:lnTo>
                    <a:pt x="551998" y="230821"/>
                  </a:lnTo>
                  <a:lnTo>
                    <a:pt x="550383" y="233274"/>
                  </a:lnTo>
                  <a:lnTo>
                    <a:pt x="542880" y="252279"/>
                  </a:lnTo>
                  <a:lnTo>
                    <a:pt x="540442" y="255706"/>
                  </a:lnTo>
                  <a:lnTo>
                    <a:pt x="544451" y="250713"/>
                  </a:lnTo>
                  <a:cubicBezTo>
                    <a:pt x="547774" y="245499"/>
                    <a:pt x="550541" y="239879"/>
                    <a:pt x="552673" y="233887"/>
                  </a:cubicBezTo>
                  <a:lnTo>
                    <a:pt x="552674" y="233887"/>
                  </a:lnTo>
                  <a:cubicBezTo>
                    <a:pt x="554807" y="239879"/>
                    <a:pt x="557574" y="245499"/>
                    <a:pt x="560897" y="250713"/>
                  </a:cubicBezTo>
                  <a:lnTo>
                    <a:pt x="564905" y="255706"/>
                  </a:lnTo>
                  <a:lnTo>
                    <a:pt x="562467" y="252279"/>
                  </a:lnTo>
                  <a:lnTo>
                    <a:pt x="554965" y="233274"/>
                  </a:lnTo>
                  <a:lnTo>
                    <a:pt x="553349" y="230821"/>
                  </a:lnTo>
                  <a:lnTo>
                    <a:pt x="552794" y="230546"/>
                  </a:lnTo>
                  <a:lnTo>
                    <a:pt x="552674" y="230558"/>
                  </a:lnTo>
                  <a:lnTo>
                    <a:pt x="552731" y="230515"/>
                  </a:lnTo>
                  <a:lnTo>
                    <a:pt x="552674" y="230486"/>
                  </a:lnTo>
                  <a:lnTo>
                    <a:pt x="552772" y="230484"/>
                  </a:lnTo>
                  <a:lnTo>
                    <a:pt x="553010" y="230305"/>
                  </a:lnTo>
                  <a:lnTo>
                    <a:pt x="552674" y="229795"/>
                  </a:lnTo>
                  <a:lnTo>
                    <a:pt x="553245" y="230128"/>
                  </a:lnTo>
                  <a:lnTo>
                    <a:pt x="553613" y="229851"/>
                  </a:lnTo>
                  <a:lnTo>
                    <a:pt x="553392" y="229291"/>
                  </a:lnTo>
                  <a:lnTo>
                    <a:pt x="553393" y="229291"/>
                  </a:lnTo>
                  <a:lnTo>
                    <a:pt x="553662" y="229815"/>
                  </a:lnTo>
                  <a:lnTo>
                    <a:pt x="554375" y="229279"/>
                  </a:lnTo>
                  <a:lnTo>
                    <a:pt x="553258" y="226367"/>
                  </a:lnTo>
                  <a:lnTo>
                    <a:pt x="554609" y="229102"/>
                  </a:lnTo>
                  <a:lnTo>
                    <a:pt x="571122" y="216687"/>
                  </a:lnTo>
                  <a:cubicBezTo>
                    <a:pt x="571061" y="216633"/>
                    <a:pt x="571041" y="216568"/>
                    <a:pt x="571021" y="216502"/>
                  </a:cubicBezTo>
                  <a:lnTo>
                    <a:pt x="571022" y="216502"/>
                  </a:lnTo>
                  <a:lnTo>
                    <a:pt x="571129" y="216682"/>
                  </a:lnTo>
                  <a:lnTo>
                    <a:pt x="573604" y="214820"/>
                  </a:lnTo>
                  <a:lnTo>
                    <a:pt x="572006" y="212820"/>
                  </a:lnTo>
                  <a:lnTo>
                    <a:pt x="571197" y="212490"/>
                  </a:lnTo>
                  <a:lnTo>
                    <a:pt x="571021" y="212504"/>
                  </a:lnTo>
                  <a:lnTo>
                    <a:pt x="571020" y="212504"/>
                  </a:lnTo>
                  <a:lnTo>
                    <a:pt x="571104" y="212452"/>
                  </a:lnTo>
                  <a:lnTo>
                    <a:pt x="571021" y="212418"/>
                  </a:lnTo>
                  <a:lnTo>
                    <a:pt x="571164" y="212415"/>
                  </a:lnTo>
                  <a:lnTo>
                    <a:pt x="571511" y="212201"/>
                  </a:lnTo>
                  <a:lnTo>
                    <a:pt x="571021" y="211588"/>
                  </a:lnTo>
                  <a:lnTo>
                    <a:pt x="571854" y="211988"/>
                  </a:lnTo>
                  <a:lnTo>
                    <a:pt x="572390" y="211655"/>
                  </a:lnTo>
                  <a:lnTo>
                    <a:pt x="572068" y="210983"/>
                  </a:lnTo>
                  <a:lnTo>
                    <a:pt x="572069" y="210983"/>
                  </a:lnTo>
                  <a:lnTo>
                    <a:pt x="572462" y="211612"/>
                  </a:lnTo>
                  <a:lnTo>
                    <a:pt x="573501" y="210968"/>
                  </a:lnTo>
                  <a:lnTo>
                    <a:pt x="571872" y="207471"/>
                  </a:lnTo>
                  <a:lnTo>
                    <a:pt x="573842" y="210756"/>
                  </a:lnTo>
                  <a:lnTo>
                    <a:pt x="578542" y="207845"/>
                  </a:lnTo>
                  <a:cubicBezTo>
                    <a:pt x="594836" y="190982"/>
                    <a:pt x="603612" y="168365"/>
                    <a:pt x="603612" y="144543"/>
                  </a:cubicBezTo>
                  <a:cubicBezTo>
                    <a:pt x="603612" y="109128"/>
                    <a:pt x="584217" y="76378"/>
                    <a:pt x="552674" y="58529"/>
                  </a:cubicBezTo>
                  <a:close/>
                  <a:moveTo>
                    <a:pt x="948942" y="52995"/>
                  </a:moveTo>
                  <a:cubicBezTo>
                    <a:pt x="955429" y="52995"/>
                    <a:pt x="960687" y="58253"/>
                    <a:pt x="960687" y="64740"/>
                  </a:cubicBezTo>
                  <a:cubicBezTo>
                    <a:pt x="960687" y="71227"/>
                    <a:pt x="955429" y="76485"/>
                    <a:pt x="948942" y="76485"/>
                  </a:cubicBezTo>
                  <a:cubicBezTo>
                    <a:pt x="942455" y="76485"/>
                    <a:pt x="937197" y="71227"/>
                    <a:pt x="937197" y="64740"/>
                  </a:cubicBezTo>
                  <a:cubicBezTo>
                    <a:pt x="937197" y="58253"/>
                    <a:pt x="942455" y="52995"/>
                    <a:pt x="948942" y="52995"/>
                  </a:cubicBezTo>
                  <a:close/>
                  <a:moveTo>
                    <a:pt x="154502" y="52995"/>
                  </a:moveTo>
                  <a:cubicBezTo>
                    <a:pt x="160989" y="52995"/>
                    <a:pt x="166247" y="58253"/>
                    <a:pt x="166247" y="64740"/>
                  </a:cubicBezTo>
                  <a:cubicBezTo>
                    <a:pt x="166247" y="71227"/>
                    <a:pt x="160989" y="76485"/>
                    <a:pt x="154502" y="76485"/>
                  </a:cubicBezTo>
                  <a:cubicBezTo>
                    <a:pt x="148015" y="76485"/>
                    <a:pt x="142757" y="71227"/>
                    <a:pt x="142757" y="64740"/>
                  </a:cubicBezTo>
                  <a:cubicBezTo>
                    <a:pt x="142757" y="58253"/>
                    <a:pt x="148015" y="52995"/>
                    <a:pt x="154502" y="52995"/>
                  </a:cubicBezTo>
                  <a:close/>
                  <a:moveTo>
                    <a:pt x="1085460" y="46755"/>
                  </a:moveTo>
                  <a:cubicBezTo>
                    <a:pt x="1095392" y="46755"/>
                    <a:pt x="1103444" y="54807"/>
                    <a:pt x="1103444" y="64739"/>
                  </a:cubicBezTo>
                  <a:cubicBezTo>
                    <a:pt x="1103444" y="74671"/>
                    <a:pt x="1095392" y="82723"/>
                    <a:pt x="1085460" y="82723"/>
                  </a:cubicBezTo>
                  <a:cubicBezTo>
                    <a:pt x="1075528" y="82723"/>
                    <a:pt x="1067476" y="74671"/>
                    <a:pt x="1067476" y="64739"/>
                  </a:cubicBezTo>
                  <a:cubicBezTo>
                    <a:pt x="1067476" y="54807"/>
                    <a:pt x="1075528" y="46755"/>
                    <a:pt x="1085460" y="46755"/>
                  </a:cubicBezTo>
                  <a:close/>
                  <a:moveTo>
                    <a:pt x="17984" y="46755"/>
                  </a:moveTo>
                  <a:cubicBezTo>
                    <a:pt x="27916" y="46755"/>
                    <a:pt x="35968" y="54807"/>
                    <a:pt x="35968" y="64739"/>
                  </a:cubicBezTo>
                  <a:cubicBezTo>
                    <a:pt x="35968" y="74671"/>
                    <a:pt x="27916" y="82723"/>
                    <a:pt x="17984" y="82723"/>
                  </a:cubicBezTo>
                  <a:cubicBezTo>
                    <a:pt x="8052" y="82723"/>
                    <a:pt x="0" y="74671"/>
                    <a:pt x="0" y="64739"/>
                  </a:cubicBezTo>
                  <a:cubicBezTo>
                    <a:pt x="0" y="54807"/>
                    <a:pt x="8052" y="46755"/>
                    <a:pt x="17984" y="46755"/>
                  </a:cubicBezTo>
                  <a:close/>
                  <a:moveTo>
                    <a:pt x="823101" y="25113"/>
                  </a:moveTo>
                  <a:cubicBezTo>
                    <a:pt x="827091" y="25113"/>
                    <a:pt x="830325" y="28347"/>
                    <a:pt x="830325" y="32337"/>
                  </a:cubicBezTo>
                  <a:cubicBezTo>
                    <a:pt x="830325" y="36327"/>
                    <a:pt x="827091" y="39561"/>
                    <a:pt x="823101" y="39561"/>
                  </a:cubicBezTo>
                  <a:cubicBezTo>
                    <a:pt x="819111" y="39561"/>
                    <a:pt x="815877" y="36327"/>
                    <a:pt x="815877" y="32337"/>
                  </a:cubicBezTo>
                  <a:cubicBezTo>
                    <a:pt x="815877" y="28347"/>
                    <a:pt x="819111" y="25113"/>
                    <a:pt x="823101" y="25113"/>
                  </a:cubicBezTo>
                  <a:close/>
                  <a:moveTo>
                    <a:pt x="280343" y="25113"/>
                  </a:moveTo>
                  <a:cubicBezTo>
                    <a:pt x="284333" y="25113"/>
                    <a:pt x="287567" y="28347"/>
                    <a:pt x="287567" y="32337"/>
                  </a:cubicBezTo>
                  <a:cubicBezTo>
                    <a:pt x="287567" y="36327"/>
                    <a:pt x="284333" y="39561"/>
                    <a:pt x="280343" y="39561"/>
                  </a:cubicBezTo>
                  <a:cubicBezTo>
                    <a:pt x="276353" y="39561"/>
                    <a:pt x="273119" y="36327"/>
                    <a:pt x="273119" y="32337"/>
                  </a:cubicBezTo>
                  <a:cubicBezTo>
                    <a:pt x="273119" y="28347"/>
                    <a:pt x="276353" y="25113"/>
                    <a:pt x="280343" y="25113"/>
                  </a:cubicBezTo>
                  <a:close/>
                  <a:moveTo>
                    <a:pt x="395426" y="0"/>
                  </a:moveTo>
                  <a:cubicBezTo>
                    <a:pt x="366567" y="40512"/>
                    <a:pt x="361021" y="88054"/>
                    <a:pt x="380819" y="128029"/>
                  </a:cubicBezTo>
                  <a:cubicBezTo>
                    <a:pt x="380847" y="126570"/>
                    <a:pt x="381455" y="125399"/>
                    <a:pt x="382083" y="124233"/>
                  </a:cubicBezTo>
                  <a:lnTo>
                    <a:pt x="382749" y="132313"/>
                  </a:lnTo>
                  <a:cubicBezTo>
                    <a:pt x="383586" y="137088"/>
                    <a:pt x="385926" y="141156"/>
                    <a:pt x="388525" y="145130"/>
                  </a:cubicBezTo>
                  <a:lnTo>
                    <a:pt x="403170" y="162118"/>
                  </a:lnTo>
                  <a:cubicBezTo>
                    <a:pt x="401143" y="147694"/>
                    <a:pt x="402694" y="132898"/>
                    <a:pt x="407149" y="118796"/>
                  </a:cubicBezTo>
                  <a:cubicBezTo>
                    <a:pt x="405226" y="115765"/>
                    <a:pt x="405033" y="112510"/>
                    <a:pt x="405033" y="109219"/>
                  </a:cubicBezTo>
                  <a:cubicBezTo>
                    <a:pt x="405033" y="52176"/>
                    <a:pt x="462920" y="5935"/>
                    <a:pt x="534327" y="5935"/>
                  </a:cubicBezTo>
                  <a:cubicBezTo>
                    <a:pt x="488348" y="27367"/>
                    <a:pt x="460078" y="66694"/>
                    <a:pt x="460078" y="109219"/>
                  </a:cubicBezTo>
                  <a:lnTo>
                    <a:pt x="466201" y="133840"/>
                  </a:lnTo>
                  <a:cubicBezTo>
                    <a:pt x="470203" y="91284"/>
                    <a:pt x="507493" y="58529"/>
                    <a:pt x="552673" y="58529"/>
                  </a:cubicBezTo>
                  <a:lnTo>
                    <a:pt x="552674" y="58528"/>
                  </a:lnTo>
                  <a:lnTo>
                    <a:pt x="552674" y="58529"/>
                  </a:lnTo>
                  <a:cubicBezTo>
                    <a:pt x="597854" y="58529"/>
                    <a:pt x="635145" y="91284"/>
                    <a:pt x="639147" y="133840"/>
                  </a:cubicBezTo>
                  <a:cubicBezTo>
                    <a:pt x="644107" y="126340"/>
                    <a:pt x="645270" y="117845"/>
                    <a:pt x="645270" y="109219"/>
                  </a:cubicBezTo>
                  <a:cubicBezTo>
                    <a:pt x="645270" y="66694"/>
                    <a:pt x="616999" y="27367"/>
                    <a:pt x="571021" y="5935"/>
                  </a:cubicBezTo>
                  <a:cubicBezTo>
                    <a:pt x="642427" y="5935"/>
                    <a:pt x="700314" y="52176"/>
                    <a:pt x="700314" y="109219"/>
                  </a:cubicBezTo>
                  <a:lnTo>
                    <a:pt x="698198" y="118795"/>
                  </a:lnTo>
                  <a:cubicBezTo>
                    <a:pt x="702654" y="132897"/>
                    <a:pt x="704205" y="147694"/>
                    <a:pt x="702177" y="162118"/>
                  </a:cubicBezTo>
                  <a:cubicBezTo>
                    <a:pt x="708063" y="157306"/>
                    <a:pt x="712720" y="151404"/>
                    <a:pt x="716823" y="145130"/>
                  </a:cubicBezTo>
                  <a:lnTo>
                    <a:pt x="722598" y="132313"/>
                  </a:lnTo>
                  <a:cubicBezTo>
                    <a:pt x="723381" y="129647"/>
                    <a:pt x="723360" y="126948"/>
                    <a:pt x="723264" y="124233"/>
                  </a:cubicBezTo>
                  <a:lnTo>
                    <a:pt x="724529" y="128029"/>
                  </a:lnTo>
                  <a:cubicBezTo>
                    <a:pt x="744327" y="88054"/>
                    <a:pt x="738780" y="40512"/>
                    <a:pt x="709922" y="0"/>
                  </a:cubicBezTo>
                  <a:cubicBezTo>
                    <a:pt x="782466" y="36980"/>
                    <a:pt x="811090" y="113457"/>
                    <a:pt x="774289" y="171552"/>
                  </a:cubicBezTo>
                  <a:lnTo>
                    <a:pt x="775210" y="193934"/>
                  </a:lnTo>
                  <a:cubicBezTo>
                    <a:pt x="805095" y="166052"/>
                    <a:pt x="821488" y="127025"/>
                    <a:pt x="819679" y="84832"/>
                  </a:cubicBezTo>
                  <a:cubicBezTo>
                    <a:pt x="863495" y="151840"/>
                    <a:pt x="843352" y="234536"/>
                    <a:pt x="774687" y="269539"/>
                  </a:cubicBezTo>
                  <a:lnTo>
                    <a:pt x="764279" y="272942"/>
                  </a:lnTo>
                  <a:cubicBezTo>
                    <a:pt x="757620" y="278562"/>
                    <a:pt x="750074" y="283234"/>
                    <a:pt x="741041" y="285339"/>
                  </a:cubicBezTo>
                  <a:lnTo>
                    <a:pt x="757477" y="283726"/>
                  </a:lnTo>
                  <a:cubicBezTo>
                    <a:pt x="824349" y="257358"/>
                    <a:pt x="867002" y="198231"/>
                    <a:pt x="859073" y="141504"/>
                  </a:cubicBezTo>
                  <a:cubicBezTo>
                    <a:pt x="870398" y="186803"/>
                    <a:pt x="847448" y="235582"/>
                    <a:pt x="803195" y="268009"/>
                  </a:cubicBezTo>
                  <a:cubicBezTo>
                    <a:pt x="865566" y="242403"/>
                    <a:pt x="903191" y="190781"/>
                    <a:pt x="893976" y="140097"/>
                  </a:cubicBezTo>
                  <a:cubicBezTo>
                    <a:pt x="910653" y="195050"/>
                    <a:pt x="869216" y="253995"/>
                    <a:pt x="798851" y="282006"/>
                  </a:cubicBezTo>
                  <a:lnTo>
                    <a:pt x="779607" y="288055"/>
                  </a:lnTo>
                  <a:lnTo>
                    <a:pt x="800958" y="284118"/>
                  </a:lnTo>
                  <a:lnTo>
                    <a:pt x="803555" y="283122"/>
                  </a:lnTo>
                  <a:cubicBezTo>
                    <a:pt x="874107" y="251608"/>
                    <a:pt x="918701" y="190906"/>
                    <a:pt x="911213" y="133607"/>
                  </a:cubicBezTo>
                  <a:cubicBezTo>
                    <a:pt x="922755" y="179772"/>
                    <a:pt x="898155" y="230113"/>
                    <a:pt x="850401" y="265150"/>
                  </a:cubicBezTo>
                  <a:cubicBezTo>
                    <a:pt x="922767" y="234445"/>
                    <a:pt x="966398" y="174873"/>
                    <a:pt x="955947" y="116607"/>
                  </a:cubicBezTo>
                  <a:cubicBezTo>
                    <a:pt x="978157" y="189795"/>
                    <a:pt x="910185" y="269467"/>
                    <a:pt x="804126" y="294558"/>
                  </a:cubicBezTo>
                  <a:lnTo>
                    <a:pt x="800506" y="295183"/>
                  </a:lnTo>
                  <a:lnTo>
                    <a:pt x="800329" y="295262"/>
                  </a:lnTo>
                  <a:cubicBezTo>
                    <a:pt x="811731" y="294170"/>
                    <a:pt x="823170" y="292057"/>
                    <a:pt x="834630" y="289346"/>
                  </a:cubicBezTo>
                  <a:cubicBezTo>
                    <a:pt x="950988" y="261817"/>
                    <a:pt x="1030586" y="181885"/>
                    <a:pt x="1017637" y="105570"/>
                  </a:cubicBezTo>
                  <a:cubicBezTo>
                    <a:pt x="1041484" y="184148"/>
                    <a:pt x="961071" y="271445"/>
                    <a:pt x="838031" y="300555"/>
                  </a:cubicBezTo>
                  <a:lnTo>
                    <a:pt x="794322" y="307666"/>
                  </a:lnTo>
                  <a:lnTo>
                    <a:pt x="828262" y="305589"/>
                  </a:lnTo>
                  <a:cubicBezTo>
                    <a:pt x="844778" y="303627"/>
                    <a:pt x="861536" y="300680"/>
                    <a:pt x="878358" y="296700"/>
                  </a:cubicBezTo>
                  <a:cubicBezTo>
                    <a:pt x="1012934" y="264862"/>
                    <a:pt x="1106568" y="177607"/>
                    <a:pt x="1093638" y="96087"/>
                  </a:cubicBezTo>
                  <a:cubicBezTo>
                    <a:pt x="1119047" y="179812"/>
                    <a:pt x="1024285" y="274976"/>
                    <a:pt x="881982" y="308642"/>
                  </a:cubicBezTo>
                  <a:cubicBezTo>
                    <a:pt x="830678" y="320780"/>
                    <a:pt x="780198" y="323267"/>
                    <a:pt x="735562" y="316493"/>
                  </a:cubicBezTo>
                  <a:cubicBezTo>
                    <a:pt x="685743" y="325437"/>
                    <a:pt x="638979" y="317435"/>
                    <a:pt x="605513" y="297054"/>
                  </a:cubicBezTo>
                  <a:lnTo>
                    <a:pt x="586825" y="282589"/>
                  </a:lnTo>
                  <a:lnTo>
                    <a:pt x="584831" y="281403"/>
                  </a:lnTo>
                  <a:cubicBezTo>
                    <a:pt x="569107" y="269719"/>
                    <a:pt x="557578" y="253501"/>
                    <a:pt x="552674" y="233888"/>
                  </a:cubicBezTo>
                  <a:cubicBezTo>
                    <a:pt x="547770" y="253501"/>
                    <a:pt x="536240" y="269719"/>
                    <a:pt x="520517" y="281403"/>
                  </a:cubicBezTo>
                  <a:lnTo>
                    <a:pt x="518522" y="282589"/>
                  </a:lnTo>
                  <a:lnTo>
                    <a:pt x="499834" y="297054"/>
                  </a:lnTo>
                  <a:cubicBezTo>
                    <a:pt x="466369" y="317435"/>
                    <a:pt x="419605" y="325437"/>
                    <a:pt x="369786" y="316493"/>
                  </a:cubicBezTo>
                  <a:cubicBezTo>
                    <a:pt x="325150" y="323267"/>
                    <a:pt x="274670" y="320780"/>
                    <a:pt x="223365" y="308642"/>
                  </a:cubicBezTo>
                  <a:cubicBezTo>
                    <a:pt x="81062" y="274976"/>
                    <a:pt x="-13700" y="179812"/>
                    <a:pt x="11709" y="96087"/>
                  </a:cubicBezTo>
                  <a:cubicBezTo>
                    <a:pt x="-1221" y="177607"/>
                    <a:pt x="92413" y="264862"/>
                    <a:pt x="226989" y="296700"/>
                  </a:cubicBezTo>
                  <a:cubicBezTo>
                    <a:pt x="243811" y="300680"/>
                    <a:pt x="260569" y="303627"/>
                    <a:pt x="277085" y="305589"/>
                  </a:cubicBezTo>
                  <a:lnTo>
                    <a:pt x="311025" y="307666"/>
                  </a:lnTo>
                  <a:lnTo>
                    <a:pt x="267317" y="300555"/>
                  </a:lnTo>
                  <a:cubicBezTo>
                    <a:pt x="144276" y="271445"/>
                    <a:pt x="63863" y="184148"/>
                    <a:pt x="87710" y="105570"/>
                  </a:cubicBezTo>
                  <a:cubicBezTo>
                    <a:pt x="74760" y="181885"/>
                    <a:pt x="154359" y="261817"/>
                    <a:pt x="270718" y="289346"/>
                  </a:cubicBezTo>
                  <a:lnTo>
                    <a:pt x="305018" y="295262"/>
                  </a:lnTo>
                  <a:lnTo>
                    <a:pt x="304841" y="295183"/>
                  </a:lnTo>
                  <a:lnTo>
                    <a:pt x="301221" y="294558"/>
                  </a:lnTo>
                  <a:cubicBezTo>
                    <a:pt x="195162" y="269467"/>
                    <a:pt x="127189" y="189795"/>
                    <a:pt x="149400" y="116607"/>
                  </a:cubicBezTo>
                  <a:cubicBezTo>
                    <a:pt x="138949" y="174873"/>
                    <a:pt x="182580" y="234445"/>
                    <a:pt x="254946" y="265150"/>
                  </a:cubicBezTo>
                  <a:cubicBezTo>
                    <a:pt x="207192" y="230113"/>
                    <a:pt x="182592" y="179772"/>
                    <a:pt x="194134" y="133607"/>
                  </a:cubicBezTo>
                  <a:cubicBezTo>
                    <a:pt x="186646" y="190906"/>
                    <a:pt x="231240" y="251608"/>
                    <a:pt x="301792" y="283122"/>
                  </a:cubicBezTo>
                  <a:cubicBezTo>
                    <a:pt x="302598" y="283690"/>
                    <a:pt x="303493" y="283906"/>
                    <a:pt x="304390" y="284118"/>
                  </a:cubicBezTo>
                  <a:lnTo>
                    <a:pt x="325740" y="288055"/>
                  </a:lnTo>
                  <a:lnTo>
                    <a:pt x="306496" y="282006"/>
                  </a:lnTo>
                  <a:cubicBezTo>
                    <a:pt x="236131" y="253995"/>
                    <a:pt x="194694" y="195050"/>
                    <a:pt x="211371" y="140097"/>
                  </a:cubicBezTo>
                  <a:cubicBezTo>
                    <a:pt x="202156" y="190781"/>
                    <a:pt x="239782" y="242404"/>
                    <a:pt x="302152" y="268009"/>
                  </a:cubicBezTo>
                  <a:cubicBezTo>
                    <a:pt x="257899" y="235582"/>
                    <a:pt x="234949" y="186803"/>
                    <a:pt x="246274" y="141504"/>
                  </a:cubicBezTo>
                  <a:cubicBezTo>
                    <a:pt x="238345" y="198231"/>
                    <a:pt x="280998" y="257358"/>
                    <a:pt x="347870" y="283726"/>
                  </a:cubicBezTo>
                  <a:lnTo>
                    <a:pt x="364307" y="285339"/>
                  </a:lnTo>
                  <a:cubicBezTo>
                    <a:pt x="355273" y="283234"/>
                    <a:pt x="347728" y="278562"/>
                    <a:pt x="341069" y="272942"/>
                  </a:cubicBezTo>
                  <a:cubicBezTo>
                    <a:pt x="337230" y="272725"/>
                    <a:pt x="333920" y="271200"/>
                    <a:pt x="330660" y="269539"/>
                  </a:cubicBezTo>
                  <a:cubicBezTo>
                    <a:pt x="261995" y="234536"/>
                    <a:pt x="241852" y="151840"/>
                    <a:pt x="285669" y="84832"/>
                  </a:cubicBezTo>
                  <a:cubicBezTo>
                    <a:pt x="283860" y="127025"/>
                    <a:pt x="300252" y="166052"/>
                    <a:pt x="330138" y="193935"/>
                  </a:cubicBezTo>
                  <a:lnTo>
                    <a:pt x="331058" y="171552"/>
                  </a:lnTo>
                  <a:cubicBezTo>
                    <a:pt x="294257" y="113457"/>
                    <a:pt x="322881" y="36980"/>
                    <a:pt x="395426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4" name="フリーフォーム 983"/>
            <p:cNvSpPr/>
            <p:nvPr/>
          </p:nvSpPr>
          <p:spPr>
            <a:xfrm>
              <a:off x="4588602" y="2899284"/>
              <a:ext cx="477872" cy="334073"/>
            </a:xfrm>
            <a:custGeom>
              <a:avLst/>
              <a:gdLst/>
              <a:ahLst/>
              <a:cxnLst/>
              <a:rect l="l" t="t" r="r" b="b"/>
              <a:pathLst>
                <a:path w="1103444" h="771401">
                  <a:moveTo>
                    <a:pt x="549099" y="287706"/>
                  </a:moveTo>
                  <a:cubicBezTo>
                    <a:pt x="519549" y="333433"/>
                    <a:pt x="519319" y="437397"/>
                    <a:pt x="548526" y="546398"/>
                  </a:cubicBezTo>
                  <a:cubicBezTo>
                    <a:pt x="577733" y="655399"/>
                    <a:pt x="629915" y="745320"/>
                    <a:pt x="678368" y="770146"/>
                  </a:cubicBezTo>
                  <a:lnTo>
                    <a:pt x="678369" y="770148"/>
                  </a:lnTo>
                  <a:cubicBezTo>
                    <a:pt x="627989" y="783647"/>
                    <a:pt x="558210" y="686592"/>
                    <a:pt x="522513" y="553370"/>
                  </a:cubicBezTo>
                  <a:cubicBezTo>
                    <a:pt x="486816" y="420147"/>
                    <a:pt x="498719" y="301206"/>
                    <a:pt x="549099" y="287706"/>
                  </a:cubicBezTo>
                  <a:close/>
                  <a:moveTo>
                    <a:pt x="725323" y="283258"/>
                  </a:moveTo>
                  <a:lnTo>
                    <a:pt x="716297" y="283461"/>
                  </a:lnTo>
                  <a:cubicBezTo>
                    <a:pt x="714251" y="285781"/>
                    <a:pt x="711644" y="287149"/>
                    <a:pt x="708976" y="288439"/>
                  </a:cubicBezTo>
                  <a:lnTo>
                    <a:pt x="708809" y="288502"/>
                  </a:lnTo>
                  <a:lnTo>
                    <a:pt x="715464" y="287849"/>
                  </a:lnTo>
                  <a:close/>
                  <a:moveTo>
                    <a:pt x="380025" y="283258"/>
                  </a:moveTo>
                  <a:lnTo>
                    <a:pt x="389884" y="287849"/>
                  </a:lnTo>
                  <a:lnTo>
                    <a:pt x="396538" y="288502"/>
                  </a:lnTo>
                  <a:lnTo>
                    <a:pt x="396372" y="288439"/>
                  </a:lnTo>
                  <a:lnTo>
                    <a:pt x="389050" y="283461"/>
                  </a:lnTo>
                  <a:close/>
                  <a:moveTo>
                    <a:pt x="682169" y="282115"/>
                  </a:moveTo>
                  <a:lnTo>
                    <a:pt x="677872" y="283821"/>
                  </a:lnTo>
                  <a:lnTo>
                    <a:pt x="689643" y="287258"/>
                  </a:lnTo>
                  <a:lnTo>
                    <a:pt x="696793" y="283901"/>
                  </a:lnTo>
                  <a:cubicBezTo>
                    <a:pt x="691818" y="284349"/>
                    <a:pt x="686910" y="283766"/>
                    <a:pt x="682169" y="282115"/>
                  </a:cubicBezTo>
                  <a:close/>
                  <a:moveTo>
                    <a:pt x="423178" y="282115"/>
                  </a:moveTo>
                  <a:cubicBezTo>
                    <a:pt x="418437" y="283766"/>
                    <a:pt x="413529" y="284349"/>
                    <a:pt x="408554" y="283901"/>
                  </a:cubicBezTo>
                  <a:lnTo>
                    <a:pt x="415705" y="287258"/>
                  </a:lnTo>
                  <a:lnTo>
                    <a:pt x="427476" y="283821"/>
                  </a:lnTo>
                  <a:close/>
                  <a:moveTo>
                    <a:pt x="566269" y="250041"/>
                  </a:moveTo>
                  <a:lnTo>
                    <a:pt x="576574" y="262672"/>
                  </a:lnTo>
                  <a:cubicBezTo>
                    <a:pt x="592017" y="277890"/>
                    <a:pt x="612577" y="288476"/>
                    <a:pt x="635727" y="293406"/>
                  </a:cubicBezTo>
                  <a:lnTo>
                    <a:pt x="642280" y="294370"/>
                  </a:lnTo>
                  <a:lnTo>
                    <a:pt x="642538" y="294405"/>
                  </a:lnTo>
                  <a:lnTo>
                    <a:pt x="650916" y="293406"/>
                  </a:lnTo>
                  <a:cubicBezTo>
                    <a:pt x="649857" y="293254"/>
                    <a:pt x="648946" y="292805"/>
                    <a:pt x="648042" y="292351"/>
                  </a:cubicBezTo>
                  <a:lnTo>
                    <a:pt x="644157" y="289875"/>
                  </a:lnTo>
                  <a:cubicBezTo>
                    <a:pt x="620872" y="290294"/>
                    <a:pt x="597591" y="280533"/>
                    <a:pt x="578548" y="263183"/>
                  </a:cubicBezTo>
                  <a:close/>
                  <a:moveTo>
                    <a:pt x="539079" y="250041"/>
                  </a:moveTo>
                  <a:lnTo>
                    <a:pt x="526800" y="263183"/>
                  </a:lnTo>
                  <a:cubicBezTo>
                    <a:pt x="507756" y="280533"/>
                    <a:pt x="484475" y="290294"/>
                    <a:pt x="461190" y="289875"/>
                  </a:cubicBezTo>
                  <a:lnTo>
                    <a:pt x="457306" y="292351"/>
                  </a:lnTo>
                  <a:lnTo>
                    <a:pt x="454432" y="293406"/>
                  </a:lnTo>
                  <a:cubicBezTo>
                    <a:pt x="457233" y="294583"/>
                    <a:pt x="460035" y="294540"/>
                    <a:pt x="462810" y="294405"/>
                  </a:cubicBezTo>
                  <a:lnTo>
                    <a:pt x="463067" y="294370"/>
                  </a:lnTo>
                  <a:lnTo>
                    <a:pt x="469621" y="293406"/>
                  </a:lnTo>
                  <a:cubicBezTo>
                    <a:pt x="492770" y="288476"/>
                    <a:pt x="513330" y="277890"/>
                    <a:pt x="528774" y="262672"/>
                  </a:cubicBezTo>
                  <a:close/>
                  <a:moveTo>
                    <a:pt x="564407" y="247614"/>
                  </a:moveTo>
                  <a:lnTo>
                    <a:pt x="564638" y="248043"/>
                  </a:lnTo>
                  <a:lnTo>
                    <a:pt x="564902" y="248367"/>
                  </a:lnTo>
                  <a:close/>
                  <a:moveTo>
                    <a:pt x="540940" y="247614"/>
                  </a:moveTo>
                  <a:lnTo>
                    <a:pt x="540445" y="248367"/>
                  </a:lnTo>
                  <a:lnTo>
                    <a:pt x="540710" y="248043"/>
                  </a:lnTo>
                  <a:close/>
                  <a:moveTo>
                    <a:pt x="600383" y="245537"/>
                  </a:moveTo>
                  <a:lnTo>
                    <a:pt x="602551" y="247727"/>
                  </a:lnTo>
                  <a:lnTo>
                    <a:pt x="604325" y="247791"/>
                  </a:lnTo>
                  <a:lnTo>
                    <a:pt x="601843" y="245603"/>
                  </a:lnTo>
                  <a:close/>
                  <a:moveTo>
                    <a:pt x="504965" y="245537"/>
                  </a:moveTo>
                  <a:lnTo>
                    <a:pt x="503505" y="245603"/>
                  </a:lnTo>
                  <a:lnTo>
                    <a:pt x="501023" y="247791"/>
                  </a:lnTo>
                  <a:lnTo>
                    <a:pt x="502796" y="247727"/>
                  </a:lnTo>
                  <a:close/>
                  <a:moveTo>
                    <a:pt x="557163" y="236612"/>
                  </a:moveTo>
                  <a:lnTo>
                    <a:pt x="557263" y="236807"/>
                  </a:lnTo>
                  <a:lnTo>
                    <a:pt x="557224" y="236705"/>
                  </a:lnTo>
                  <a:close/>
                  <a:moveTo>
                    <a:pt x="548185" y="236612"/>
                  </a:moveTo>
                  <a:lnTo>
                    <a:pt x="548124" y="236705"/>
                  </a:lnTo>
                  <a:lnTo>
                    <a:pt x="548085" y="236807"/>
                  </a:lnTo>
                  <a:close/>
                  <a:moveTo>
                    <a:pt x="560494" y="234357"/>
                  </a:moveTo>
                  <a:lnTo>
                    <a:pt x="566880" y="238083"/>
                  </a:lnTo>
                  <a:lnTo>
                    <a:pt x="571017" y="239566"/>
                  </a:lnTo>
                  <a:lnTo>
                    <a:pt x="572024" y="240065"/>
                  </a:lnTo>
                  <a:lnTo>
                    <a:pt x="573931" y="240611"/>
                  </a:lnTo>
                  <a:lnTo>
                    <a:pt x="586675" y="245178"/>
                  </a:lnTo>
                  <a:lnTo>
                    <a:pt x="586081" y="244090"/>
                  </a:lnTo>
                  <a:lnTo>
                    <a:pt x="573931" y="240611"/>
                  </a:lnTo>
                  <a:lnTo>
                    <a:pt x="571017" y="239566"/>
                  </a:lnTo>
                  <a:close/>
                  <a:moveTo>
                    <a:pt x="544854" y="234357"/>
                  </a:moveTo>
                  <a:lnTo>
                    <a:pt x="534330" y="239566"/>
                  </a:lnTo>
                  <a:lnTo>
                    <a:pt x="531416" y="240611"/>
                  </a:lnTo>
                  <a:lnTo>
                    <a:pt x="519267" y="244090"/>
                  </a:lnTo>
                  <a:lnTo>
                    <a:pt x="518672" y="245178"/>
                  </a:lnTo>
                  <a:lnTo>
                    <a:pt x="531416" y="240611"/>
                  </a:lnTo>
                  <a:lnTo>
                    <a:pt x="533323" y="240065"/>
                  </a:lnTo>
                  <a:lnTo>
                    <a:pt x="534330" y="239566"/>
                  </a:lnTo>
                  <a:lnTo>
                    <a:pt x="538467" y="238083"/>
                  </a:lnTo>
                  <a:close/>
                  <a:moveTo>
                    <a:pt x="552674" y="230558"/>
                  </a:moveTo>
                  <a:lnTo>
                    <a:pt x="552674" y="230558"/>
                  </a:lnTo>
                  <a:lnTo>
                    <a:pt x="552674" y="230558"/>
                  </a:lnTo>
                  <a:close/>
                  <a:moveTo>
                    <a:pt x="552673" y="230558"/>
                  </a:moveTo>
                  <a:lnTo>
                    <a:pt x="552674" y="230558"/>
                  </a:lnTo>
                  <a:lnTo>
                    <a:pt x="552673" y="230558"/>
                  </a:lnTo>
                  <a:close/>
                  <a:moveTo>
                    <a:pt x="553847" y="230443"/>
                  </a:moveTo>
                  <a:lnTo>
                    <a:pt x="553794" y="230448"/>
                  </a:lnTo>
                  <a:lnTo>
                    <a:pt x="553807" y="230456"/>
                  </a:lnTo>
                  <a:lnTo>
                    <a:pt x="553852" y="230455"/>
                  </a:lnTo>
                  <a:close/>
                  <a:moveTo>
                    <a:pt x="551500" y="230443"/>
                  </a:moveTo>
                  <a:lnTo>
                    <a:pt x="551496" y="230455"/>
                  </a:lnTo>
                  <a:lnTo>
                    <a:pt x="551541" y="230456"/>
                  </a:lnTo>
                  <a:lnTo>
                    <a:pt x="551554" y="230448"/>
                  </a:lnTo>
                  <a:close/>
                  <a:moveTo>
                    <a:pt x="554786" y="230351"/>
                  </a:moveTo>
                  <a:lnTo>
                    <a:pt x="553979" y="230430"/>
                  </a:lnTo>
                  <a:lnTo>
                    <a:pt x="553990" y="230451"/>
                  </a:lnTo>
                  <a:lnTo>
                    <a:pt x="554816" y="230429"/>
                  </a:lnTo>
                  <a:close/>
                  <a:moveTo>
                    <a:pt x="550561" y="230351"/>
                  </a:moveTo>
                  <a:lnTo>
                    <a:pt x="550531" y="230429"/>
                  </a:lnTo>
                  <a:lnTo>
                    <a:pt x="551357" y="230451"/>
                  </a:lnTo>
                  <a:lnTo>
                    <a:pt x="551368" y="230430"/>
                  </a:lnTo>
                  <a:close/>
                  <a:moveTo>
                    <a:pt x="430371" y="230171"/>
                  </a:moveTo>
                  <a:lnTo>
                    <a:pt x="434792" y="233914"/>
                  </a:lnTo>
                  <a:lnTo>
                    <a:pt x="449053" y="233492"/>
                  </a:lnTo>
                  <a:lnTo>
                    <a:pt x="445557" y="231200"/>
                  </a:lnTo>
                  <a:cubicBezTo>
                    <a:pt x="440393" y="231906"/>
                    <a:pt x="435306" y="231493"/>
                    <a:pt x="430371" y="230171"/>
                  </a:cubicBezTo>
                  <a:close/>
                  <a:moveTo>
                    <a:pt x="674977" y="230171"/>
                  </a:moveTo>
                  <a:cubicBezTo>
                    <a:pt x="670041" y="231493"/>
                    <a:pt x="664954" y="231906"/>
                    <a:pt x="659790" y="231200"/>
                  </a:cubicBezTo>
                  <a:lnTo>
                    <a:pt x="656295" y="233492"/>
                  </a:lnTo>
                  <a:lnTo>
                    <a:pt x="670555" y="233914"/>
                  </a:lnTo>
                  <a:close/>
                  <a:moveTo>
                    <a:pt x="528845" y="226544"/>
                  </a:moveTo>
                  <a:lnTo>
                    <a:pt x="528537" y="227107"/>
                  </a:lnTo>
                  <a:cubicBezTo>
                    <a:pt x="531126" y="229383"/>
                    <a:pt x="534062" y="229782"/>
                    <a:pt x="537029" y="230065"/>
                  </a:cubicBezTo>
                  <a:lnTo>
                    <a:pt x="550089" y="230417"/>
                  </a:lnTo>
                  <a:lnTo>
                    <a:pt x="550142" y="230310"/>
                  </a:lnTo>
                  <a:lnTo>
                    <a:pt x="534797" y="228810"/>
                  </a:lnTo>
                  <a:close/>
                  <a:moveTo>
                    <a:pt x="576503" y="226544"/>
                  </a:moveTo>
                  <a:cubicBezTo>
                    <a:pt x="574695" y="227912"/>
                    <a:pt x="572636" y="228396"/>
                    <a:pt x="570550" y="228810"/>
                  </a:cubicBezTo>
                  <a:lnTo>
                    <a:pt x="555206" y="230310"/>
                  </a:lnTo>
                  <a:lnTo>
                    <a:pt x="555258" y="230417"/>
                  </a:lnTo>
                  <a:lnTo>
                    <a:pt x="568318" y="230065"/>
                  </a:lnTo>
                  <a:lnTo>
                    <a:pt x="576810" y="227107"/>
                  </a:lnTo>
                  <a:close/>
                  <a:moveTo>
                    <a:pt x="579059" y="225571"/>
                  </a:moveTo>
                  <a:lnTo>
                    <a:pt x="576891" y="226396"/>
                  </a:lnTo>
                  <a:lnTo>
                    <a:pt x="577227" y="226962"/>
                  </a:lnTo>
                  <a:lnTo>
                    <a:pt x="579368" y="226216"/>
                  </a:lnTo>
                  <a:close/>
                  <a:moveTo>
                    <a:pt x="526289" y="225571"/>
                  </a:moveTo>
                  <a:lnTo>
                    <a:pt x="525979" y="226216"/>
                  </a:lnTo>
                  <a:lnTo>
                    <a:pt x="528121" y="226962"/>
                  </a:lnTo>
                  <a:lnTo>
                    <a:pt x="528456" y="226396"/>
                  </a:lnTo>
                  <a:close/>
                  <a:moveTo>
                    <a:pt x="591583" y="220803"/>
                  </a:moveTo>
                  <a:lnTo>
                    <a:pt x="590808" y="221098"/>
                  </a:lnTo>
                  <a:lnTo>
                    <a:pt x="591729" y="221540"/>
                  </a:lnTo>
                  <a:lnTo>
                    <a:pt x="592304" y="221710"/>
                  </a:lnTo>
                  <a:lnTo>
                    <a:pt x="593115" y="221428"/>
                  </a:lnTo>
                  <a:close/>
                  <a:moveTo>
                    <a:pt x="513764" y="220803"/>
                  </a:moveTo>
                  <a:lnTo>
                    <a:pt x="512232" y="221428"/>
                  </a:lnTo>
                  <a:lnTo>
                    <a:pt x="513044" y="221710"/>
                  </a:lnTo>
                  <a:lnTo>
                    <a:pt x="513619" y="221540"/>
                  </a:lnTo>
                  <a:lnTo>
                    <a:pt x="514540" y="221098"/>
                  </a:lnTo>
                  <a:close/>
                  <a:moveTo>
                    <a:pt x="572731" y="212366"/>
                  </a:moveTo>
                  <a:lnTo>
                    <a:pt x="572654" y="212373"/>
                  </a:lnTo>
                  <a:lnTo>
                    <a:pt x="572673" y="212382"/>
                  </a:lnTo>
                  <a:lnTo>
                    <a:pt x="572738" y="212380"/>
                  </a:lnTo>
                  <a:close/>
                  <a:moveTo>
                    <a:pt x="532616" y="212366"/>
                  </a:moveTo>
                  <a:lnTo>
                    <a:pt x="532610" y="212380"/>
                  </a:lnTo>
                  <a:lnTo>
                    <a:pt x="532675" y="212382"/>
                  </a:lnTo>
                  <a:lnTo>
                    <a:pt x="532694" y="212373"/>
                  </a:lnTo>
                  <a:close/>
                  <a:moveTo>
                    <a:pt x="574100" y="212256"/>
                  </a:moveTo>
                  <a:lnTo>
                    <a:pt x="572924" y="212351"/>
                  </a:lnTo>
                  <a:lnTo>
                    <a:pt x="572940" y="212376"/>
                  </a:lnTo>
                  <a:lnTo>
                    <a:pt x="574144" y="212349"/>
                  </a:lnTo>
                  <a:close/>
                  <a:moveTo>
                    <a:pt x="531247" y="212256"/>
                  </a:moveTo>
                  <a:lnTo>
                    <a:pt x="531204" y="212349"/>
                  </a:lnTo>
                  <a:lnTo>
                    <a:pt x="532408" y="212376"/>
                  </a:lnTo>
                  <a:lnTo>
                    <a:pt x="532423" y="212351"/>
                  </a:lnTo>
                  <a:close/>
                  <a:moveTo>
                    <a:pt x="575605" y="212135"/>
                  </a:moveTo>
                  <a:lnTo>
                    <a:pt x="574712" y="212207"/>
                  </a:lnTo>
                  <a:lnTo>
                    <a:pt x="574788" y="212335"/>
                  </a:lnTo>
                  <a:lnTo>
                    <a:pt x="575479" y="212320"/>
                  </a:lnTo>
                  <a:close/>
                  <a:moveTo>
                    <a:pt x="529742" y="212135"/>
                  </a:moveTo>
                  <a:lnTo>
                    <a:pt x="529869" y="212320"/>
                  </a:lnTo>
                  <a:lnTo>
                    <a:pt x="530559" y="212335"/>
                  </a:lnTo>
                  <a:lnTo>
                    <a:pt x="530636" y="212207"/>
                  </a:lnTo>
                  <a:close/>
                  <a:moveTo>
                    <a:pt x="628983" y="200399"/>
                  </a:moveTo>
                  <a:lnTo>
                    <a:pt x="614257" y="205018"/>
                  </a:lnTo>
                  <a:lnTo>
                    <a:pt x="609374" y="209117"/>
                  </a:lnTo>
                  <a:lnTo>
                    <a:pt x="623304" y="206613"/>
                  </a:lnTo>
                  <a:close/>
                  <a:moveTo>
                    <a:pt x="476364" y="200399"/>
                  </a:moveTo>
                  <a:lnTo>
                    <a:pt x="482044" y="206613"/>
                  </a:lnTo>
                  <a:lnTo>
                    <a:pt x="495973" y="209117"/>
                  </a:lnTo>
                  <a:lnTo>
                    <a:pt x="491090" y="205018"/>
                  </a:lnTo>
                  <a:close/>
                  <a:moveTo>
                    <a:pt x="568125" y="189681"/>
                  </a:moveTo>
                  <a:cubicBezTo>
                    <a:pt x="572115" y="189681"/>
                    <a:pt x="575349" y="192915"/>
                    <a:pt x="575349" y="196905"/>
                  </a:cubicBezTo>
                  <a:cubicBezTo>
                    <a:pt x="575349" y="200895"/>
                    <a:pt x="572115" y="204129"/>
                    <a:pt x="568125" y="204129"/>
                  </a:cubicBezTo>
                  <a:cubicBezTo>
                    <a:pt x="564135" y="204129"/>
                    <a:pt x="560901" y="200895"/>
                    <a:pt x="560901" y="196905"/>
                  </a:cubicBezTo>
                  <a:cubicBezTo>
                    <a:pt x="560901" y="192915"/>
                    <a:pt x="564135" y="189681"/>
                    <a:pt x="568125" y="189681"/>
                  </a:cubicBezTo>
                  <a:close/>
                  <a:moveTo>
                    <a:pt x="535319" y="189681"/>
                  </a:moveTo>
                  <a:cubicBezTo>
                    <a:pt x="539309" y="189681"/>
                    <a:pt x="542543" y="192915"/>
                    <a:pt x="542543" y="196905"/>
                  </a:cubicBezTo>
                  <a:cubicBezTo>
                    <a:pt x="542543" y="200895"/>
                    <a:pt x="539309" y="204129"/>
                    <a:pt x="535319" y="204129"/>
                  </a:cubicBezTo>
                  <a:cubicBezTo>
                    <a:pt x="531329" y="204129"/>
                    <a:pt x="528095" y="200895"/>
                    <a:pt x="528095" y="196905"/>
                  </a:cubicBezTo>
                  <a:cubicBezTo>
                    <a:pt x="528095" y="192915"/>
                    <a:pt x="531329" y="189681"/>
                    <a:pt x="535319" y="189681"/>
                  </a:cubicBezTo>
                  <a:close/>
                  <a:moveTo>
                    <a:pt x="774115" y="172044"/>
                  </a:moveTo>
                  <a:cubicBezTo>
                    <a:pt x="774154" y="172857"/>
                    <a:pt x="773793" y="173421"/>
                    <a:pt x="773425" y="173983"/>
                  </a:cubicBezTo>
                  <a:cubicBezTo>
                    <a:pt x="764163" y="188148"/>
                    <a:pt x="751852" y="199896"/>
                    <a:pt x="736839" y="208044"/>
                  </a:cubicBezTo>
                  <a:cubicBezTo>
                    <a:pt x="736591" y="212389"/>
                    <a:pt x="735625" y="216577"/>
                    <a:pt x="733095" y="220281"/>
                  </a:cubicBezTo>
                  <a:cubicBezTo>
                    <a:pt x="736057" y="220281"/>
                    <a:pt x="738499" y="219115"/>
                    <a:pt x="740911" y="217886"/>
                  </a:cubicBezTo>
                  <a:lnTo>
                    <a:pt x="772492" y="195860"/>
                  </a:lnTo>
                  <a:close/>
                  <a:moveTo>
                    <a:pt x="331233" y="172044"/>
                  </a:moveTo>
                  <a:lnTo>
                    <a:pt x="332856" y="195861"/>
                  </a:lnTo>
                  <a:cubicBezTo>
                    <a:pt x="341979" y="204561"/>
                    <a:pt x="352645" y="211875"/>
                    <a:pt x="364436" y="217886"/>
                  </a:cubicBezTo>
                  <a:lnTo>
                    <a:pt x="372252" y="220281"/>
                  </a:lnTo>
                  <a:cubicBezTo>
                    <a:pt x="369722" y="216577"/>
                    <a:pt x="368757" y="212389"/>
                    <a:pt x="368509" y="208044"/>
                  </a:cubicBezTo>
                  <a:cubicBezTo>
                    <a:pt x="353495" y="199896"/>
                    <a:pt x="341185" y="188148"/>
                    <a:pt x="331922" y="173983"/>
                  </a:cubicBezTo>
                  <a:close/>
                  <a:moveTo>
                    <a:pt x="562130" y="162362"/>
                  </a:moveTo>
                  <a:cubicBezTo>
                    <a:pt x="566120" y="162362"/>
                    <a:pt x="569354" y="165596"/>
                    <a:pt x="569354" y="169586"/>
                  </a:cubicBezTo>
                  <a:cubicBezTo>
                    <a:pt x="569354" y="173576"/>
                    <a:pt x="566120" y="176810"/>
                    <a:pt x="562130" y="176810"/>
                  </a:cubicBezTo>
                  <a:cubicBezTo>
                    <a:pt x="558140" y="176810"/>
                    <a:pt x="554906" y="173576"/>
                    <a:pt x="554906" y="169586"/>
                  </a:cubicBezTo>
                  <a:cubicBezTo>
                    <a:pt x="554906" y="165596"/>
                    <a:pt x="558140" y="162362"/>
                    <a:pt x="562130" y="162362"/>
                  </a:cubicBezTo>
                  <a:close/>
                  <a:moveTo>
                    <a:pt x="541314" y="162362"/>
                  </a:moveTo>
                  <a:cubicBezTo>
                    <a:pt x="545304" y="162362"/>
                    <a:pt x="548538" y="165596"/>
                    <a:pt x="548538" y="169586"/>
                  </a:cubicBezTo>
                  <a:cubicBezTo>
                    <a:pt x="548538" y="173576"/>
                    <a:pt x="545304" y="176810"/>
                    <a:pt x="541314" y="176810"/>
                  </a:cubicBezTo>
                  <a:cubicBezTo>
                    <a:pt x="537324" y="176810"/>
                    <a:pt x="534090" y="173576"/>
                    <a:pt x="534090" y="169586"/>
                  </a:cubicBezTo>
                  <a:cubicBezTo>
                    <a:pt x="534090" y="165596"/>
                    <a:pt x="537324" y="162362"/>
                    <a:pt x="541314" y="162362"/>
                  </a:cubicBezTo>
                  <a:close/>
                  <a:moveTo>
                    <a:pt x="586314" y="143506"/>
                  </a:moveTo>
                  <a:cubicBezTo>
                    <a:pt x="590304" y="143506"/>
                    <a:pt x="593538" y="146740"/>
                    <a:pt x="593538" y="150730"/>
                  </a:cubicBezTo>
                  <a:cubicBezTo>
                    <a:pt x="593538" y="154720"/>
                    <a:pt x="590304" y="157954"/>
                    <a:pt x="586314" y="157954"/>
                  </a:cubicBezTo>
                  <a:cubicBezTo>
                    <a:pt x="582324" y="157954"/>
                    <a:pt x="579090" y="154720"/>
                    <a:pt x="579090" y="150730"/>
                  </a:cubicBezTo>
                  <a:cubicBezTo>
                    <a:pt x="579090" y="146740"/>
                    <a:pt x="582324" y="143506"/>
                    <a:pt x="586314" y="143506"/>
                  </a:cubicBezTo>
                  <a:close/>
                  <a:moveTo>
                    <a:pt x="517130" y="143506"/>
                  </a:moveTo>
                  <a:cubicBezTo>
                    <a:pt x="521120" y="143506"/>
                    <a:pt x="524354" y="146740"/>
                    <a:pt x="524354" y="150730"/>
                  </a:cubicBezTo>
                  <a:cubicBezTo>
                    <a:pt x="524354" y="154720"/>
                    <a:pt x="521120" y="157954"/>
                    <a:pt x="517130" y="157954"/>
                  </a:cubicBezTo>
                  <a:cubicBezTo>
                    <a:pt x="513140" y="157954"/>
                    <a:pt x="509906" y="154720"/>
                    <a:pt x="509906" y="150730"/>
                  </a:cubicBezTo>
                  <a:cubicBezTo>
                    <a:pt x="509906" y="146740"/>
                    <a:pt x="513140" y="143506"/>
                    <a:pt x="517130" y="143506"/>
                  </a:cubicBezTo>
                  <a:close/>
                  <a:moveTo>
                    <a:pt x="983055" y="142292"/>
                  </a:moveTo>
                  <a:cubicBezTo>
                    <a:pt x="989542" y="142292"/>
                    <a:pt x="994800" y="147550"/>
                    <a:pt x="994800" y="154037"/>
                  </a:cubicBezTo>
                  <a:cubicBezTo>
                    <a:pt x="994800" y="160524"/>
                    <a:pt x="989542" y="165782"/>
                    <a:pt x="983055" y="165782"/>
                  </a:cubicBezTo>
                  <a:cubicBezTo>
                    <a:pt x="976568" y="165782"/>
                    <a:pt x="971310" y="160524"/>
                    <a:pt x="971310" y="154037"/>
                  </a:cubicBezTo>
                  <a:cubicBezTo>
                    <a:pt x="971310" y="147550"/>
                    <a:pt x="976568" y="142292"/>
                    <a:pt x="983055" y="142292"/>
                  </a:cubicBezTo>
                  <a:close/>
                  <a:moveTo>
                    <a:pt x="120389" y="142292"/>
                  </a:moveTo>
                  <a:cubicBezTo>
                    <a:pt x="126876" y="142292"/>
                    <a:pt x="132134" y="147550"/>
                    <a:pt x="132134" y="154037"/>
                  </a:cubicBezTo>
                  <a:cubicBezTo>
                    <a:pt x="132134" y="160524"/>
                    <a:pt x="126876" y="165782"/>
                    <a:pt x="120389" y="165782"/>
                  </a:cubicBezTo>
                  <a:cubicBezTo>
                    <a:pt x="113902" y="165782"/>
                    <a:pt x="108644" y="160524"/>
                    <a:pt x="108644" y="154037"/>
                  </a:cubicBezTo>
                  <a:cubicBezTo>
                    <a:pt x="108644" y="147550"/>
                    <a:pt x="113902" y="142292"/>
                    <a:pt x="120389" y="142292"/>
                  </a:cubicBezTo>
                  <a:close/>
                  <a:moveTo>
                    <a:pt x="1050279" y="133262"/>
                  </a:moveTo>
                  <a:cubicBezTo>
                    <a:pt x="1056766" y="133262"/>
                    <a:pt x="1062024" y="138520"/>
                    <a:pt x="1062024" y="145007"/>
                  </a:cubicBezTo>
                  <a:cubicBezTo>
                    <a:pt x="1062024" y="151494"/>
                    <a:pt x="1056766" y="156752"/>
                    <a:pt x="1050279" y="156752"/>
                  </a:cubicBezTo>
                  <a:cubicBezTo>
                    <a:pt x="1043792" y="156752"/>
                    <a:pt x="1038534" y="151494"/>
                    <a:pt x="1038534" y="145007"/>
                  </a:cubicBezTo>
                  <a:cubicBezTo>
                    <a:pt x="1038534" y="138520"/>
                    <a:pt x="1043792" y="133262"/>
                    <a:pt x="1050279" y="133262"/>
                  </a:cubicBezTo>
                  <a:close/>
                  <a:moveTo>
                    <a:pt x="53165" y="133262"/>
                  </a:moveTo>
                  <a:cubicBezTo>
                    <a:pt x="59652" y="133262"/>
                    <a:pt x="64910" y="138520"/>
                    <a:pt x="64910" y="145007"/>
                  </a:cubicBezTo>
                  <a:cubicBezTo>
                    <a:pt x="64910" y="151494"/>
                    <a:pt x="59652" y="156752"/>
                    <a:pt x="53165" y="156752"/>
                  </a:cubicBezTo>
                  <a:cubicBezTo>
                    <a:pt x="46678" y="156752"/>
                    <a:pt x="41420" y="151494"/>
                    <a:pt x="41420" y="145007"/>
                  </a:cubicBezTo>
                  <a:cubicBezTo>
                    <a:pt x="41420" y="138520"/>
                    <a:pt x="46678" y="133262"/>
                    <a:pt x="53165" y="133262"/>
                  </a:cubicBezTo>
                  <a:close/>
                  <a:moveTo>
                    <a:pt x="895765" y="119722"/>
                  </a:moveTo>
                  <a:cubicBezTo>
                    <a:pt x="899755" y="119722"/>
                    <a:pt x="902989" y="122956"/>
                    <a:pt x="902989" y="126946"/>
                  </a:cubicBezTo>
                  <a:cubicBezTo>
                    <a:pt x="902989" y="130936"/>
                    <a:pt x="899755" y="134170"/>
                    <a:pt x="895765" y="134170"/>
                  </a:cubicBezTo>
                  <a:cubicBezTo>
                    <a:pt x="891775" y="134170"/>
                    <a:pt x="888541" y="130936"/>
                    <a:pt x="888541" y="126946"/>
                  </a:cubicBezTo>
                  <a:cubicBezTo>
                    <a:pt x="888541" y="122956"/>
                    <a:pt x="891775" y="119722"/>
                    <a:pt x="895765" y="119722"/>
                  </a:cubicBezTo>
                  <a:close/>
                  <a:moveTo>
                    <a:pt x="207679" y="119722"/>
                  </a:moveTo>
                  <a:cubicBezTo>
                    <a:pt x="211669" y="119722"/>
                    <a:pt x="214903" y="122956"/>
                    <a:pt x="214903" y="126946"/>
                  </a:cubicBezTo>
                  <a:cubicBezTo>
                    <a:pt x="214903" y="130936"/>
                    <a:pt x="211669" y="134170"/>
                    <a:pt x="207679" y="134170"/>
                  </a:cubicBezTo>
                  <a:cubicBezTo>
                    <a:pt x="203689" y="134170"/>
                    <a:pt x="200455" y="130936"/>
                    <a:pt x="200455" y="126946"/>
                  </a:cubicBezTo>
                  <a:cubicBezTo>
                    <a:pt x="200455" y="122956"/>
                    <a:pt x="203689" y="119722"/>
                    <a:pt x="207679" y="119722"/>
                  </a:cubicBezTo>
                  <a:close/>
                  <a:moveTo>
                    <a:pt x="857214" y="114410"/>
                  </a:moveTo>
                  <a:cubicBezTo>
                    <a:pt x="861204" y="114410"/>
                    <a:pt x="864438" y="117644"/>
                    <a:pt x="864438" y="121634"/>
                  </a:cubicBezTo>
                  <a:cubicBezTo>
                    <a:pt x="864438" y="125624"/>
                    <a:pt x="861204" y="128858"/>
                    <a:pt x="857214" y="128858"/>
                  </a:cubicBezTo>
                  <a:cubicBezTo>
                    <a:pt x="853224" y="128858"/>
                    <a:pt x="849990" y="125624"/>
                    <a:pt x="849990" y="121634"/>
                  </a:cubicBezTo>
                  <a:cubicBezTo>
                    <a:pt x="849990" y="117644"/>
                    <a:pt x="853224" y="114410"/>
                    <a:pt x="857214" y="114410"/>
                  </a:cubicBezTo>
                  <a:close/>
                  <a:moveTo>
                    <a:pt x="568254" y="114410"/>
                  </a:moveTo>
                  <a:cubicBezTo>
                    <a:pt x="572244" y="114410"/>
                    <a:pt x="575478" y="117644"/>
                    <a:pt x="575478" y="121634"/>
                  </a:cubicBezTo>
                  <a:cubicBezTo>
                    <a:pt x="575478" y="125624"/>
                    <a:pt x="572244" y="128858"/>
                    <a:pt x="568254" y="128858"/>
                  </a:cubicBezTo>
                  <a:cubicBezTo>
                    <a:pt x="564264" y="128858"/>
                    <a:pt x="561030" y="125624"/>
                    <a:pt x="561030" y="121634"/>
                  </a:cubicBezTo>
                  <a:cubicBezTo>
                    <a:pt x="561030" y="117644"/>
                    <a:pt x="564264" y="114410"/>
                    <a:pt x="568254" y="114410"/>
                  </a:cubicBezTo>
                  <a:close/>
                  <a:moveTo>
                    <a:pt x="535190" y="114410"/>
                  </a:moveTo>
                  <a:cubicBezTo>
                    <a:pt x="539180" y="114410"/>
                    <a:pt x="542414" y="117644"/>
                    <a:pt x="542414" y="121634"/>
                  </a:cubicBezTo>
                  <a:cubicBezTo>
                    <a:pt x="542414" y="125624"/>
                    <a:pt x="539180" y="128858"/>
                    <a:pt x="535190" y="128858"/>
                  </a:cubicBezTo>
                  <a:cubicBezTo>
                    <a:pt x="531200" y="128858"/>
                    <a:pt x="527966" y="125624"/>
                    <a:pt x="527966" y="121634"/>
                  </a:cubicBezTo>
                  <a:cubicBezTo>
                    <a:pt x="527966" y="117644"/>
                    <a:pt x="531200" y="114410"/>
                    <a:pt x="535190" y="114410"/>
                  </a:cubicBezTo>
                  <a:close/>
                  <a:moveTo>
                    <a:pt x="246230" y="114410"/>
                  </a:moveTo>
                  <a:cubicBezTo>
                    <a:pt x="250220" y="114410"/>
                    <a:pt x="253454" y="117644"/>
                    <a:pt x="253454" y="121634"/>
                  </a:cubicBezTo>
                  <a:cubicBezTo>
                    <a:pt x="253454" y="125624"/>
                    <a:pt x="250220" y="128858"/>
                    <a:pt x="246230" y="128858"/>
                  </a:cubicBezTo>
                  <a:cubicBezTo>
                    <a:pt x="242240" y="128858"/>
                    <a:pt x="239006" y="125624"/>
                    <a:pt x="239006" y="121634"/>
                  </a:cubicBezTo>
                  <a:cubicBezTo>
                    <a:pt x="239006" y="117644"/>
                    <a:pt x="242240" y="114410"/>
                    <a:pt x="246230" y="114410"/>
                  </a:cubicBezTo>
                  <a:close/>
                  <a:moveTo>
                    <a:pt x="916411" y="93340"/>
                  </a:moveTo>
                  <a:cubicBezTo>
                    <a:pt x="920401" y="93340"/>
                    <a:pt x="923635" y="96574"/>
                    <a:pt x="923635" y="100564"/>
                  </a:cubicBezTo>
                  <a:cubicBezTo>
                    <a:pt x="923635" y="104554"/>
                    <a:pt x="920401" y="107788"/>
                    <a:pt x="916411" y="107788"/>
                  </a:cubicBezTo>
                  <a:cubicBezTo>
                    <a:pt x="912421" y="107788"/>
                    <a:pt x="909187" y="104554"/>
                    <a:pt x="909187" y="100564"/>
                  </a:cubicBezTo>
                  <a:cubicBezTo>
                    <a:pt x="909187" y="96574"/>
                    <a:pt x="912421" y="93340"/>
                    <a:pt x="916411" y="93340"/>
                  </a:cubicBezTo>
                  <a:close/>
                  <a:moveTo>
                    <a:pt x="187033" y="93340"/>
                  </a:moveTo>
                  <a:cubicBezTo>
                    <a:pt x="191023" y="93340"/>
                    <a:pt x="194257" y="96574"/>
                    <a:pt x="194257" y="100564"/>
                  </a:cubicBezTo>
                  <a:cubicBezTo>
                    <a:pt x="194257" y="104554"/>
                    <a:pt x="191023" y="107788"/>
                    <a:pt x="187033" y="107788"/>
                  </a:cubicBezTo>
                  <a:cubicBezTo>
                    <a:pt x="183043" y="107788"/>
                    <a:pt x="179809" y="104554"/>
                    <a:pt x="179809" y="100564"/>
                  </a:cubicBezTo>
                  <a:cubicBezTo>
                    <a:pt x="179809" y="96574"/>
                    <a:pt x="183043" y="93340"/>
                    <a:pt x="187033" y="93340"/>
                  </a:cubicBezTo>
                  <a:close/>
                  <a:moveTo>
                    <a:pt x="1006132" y="77075"/>
                  </a:moveTo>
                  <a:cubicBezTo>
                    <a:pt x="1012619" y="77075"/>
                    <a:pt x="1017877" y="82333"/>
                    <a:pt x="1017877" y="88820"/>
                  </a:cubicBezTo>
                  <a:cubicBezTo>
                    <a:pt x="1017877" y="95307"/>
                    <a:pt x="1012619" y="100565"/>
                    <a:pt x="1006132" y="100565"/>
                  </a:cubicBezTo>
                  <a:cubicBezTo>
                    <a:pt x="999645" y="100565"/>
                    <a:pt x="994387" y="95307"/>
                    <a:pt x="994387" y="88820"/>
                  </a:cubicBezTo>
                  <a:cubicBezTo>
                    <a:pt x="994387" y="82333"/>
                    <a:pt x="999645" y="77075"/>
                    <a:pt x="1006132" y="77075"/>
                  </a:cubicBezTo>
                  <a:close/>
                  <a:moveTo>
                    <a:pt x="97312" y="77075"/>
                  </a:moveTo>
                  <a:cubicBezTo>
                    <a:pt x="103799" y="77075"/>
                    <a:pt x="109057" y="82333"/>
                    <a:pt x="109057" y="88820"/>
                  </a:cubicBezTo>
                  <a:cubicBezTo>
                    <a:pt x="109057" y="95307"/>
                    <a:pt x="103799" y="100565"/>
                    <a:pt x="97312" y="100565"/>
                  </a:cubicBezTo>
                  <a:cubicBezTo>
                    <a:pt x="90825" y="100565"/>
                    <a:pt x="85567" y="95307"/>
                    <a:pt x="85567" y="88820"/>
                  </a:cubicBezTo>
                  <a:cubicBezTo>
                    <a:pt x="85567" y="82333"/>
                    <a:pt x="90825" y="77075"/>
                    <a:pt x="97312" y="77075"/>
                  </a:cubicBezTo>
                  <a:close/>
                  <a:moveTo>
                    <a:pt x="865665" y="63535"/>
                  </a:moveTo>
                  <a:cubicBezTo>
                    <a:pt x="869655" y="63535"/>
                    <a:pt x="872889" y="66769"/>
                    <a:pt x="872889" y="70759"/>
                  </a:cubicBezTo>
                  <a:cubicBezTo>
                    <a:pt x="872889" y="74749"/>
                    <a:pt x="869655" y="77983"/>
                    <a:pt x="865665" y="77983"/>
                  </a:cubicBezTo>
                  <a:cubicBezTo>
                    <a:pt x="861675" y="77983"/>
                    <a:pt x="858441" y="74749"/>
                    <a:pt x="858441" y="70759"/>
                  </a:cubicBezTo>
                  <a:cubicBezTo>
                    <a:pt x="858441" y="66769"/>
                    <a:pt x="861675" y="63535"/>
                    <a:pt x="865665" y="63535"/>
                  </a:cubicBezTo>
                  <a:close/>
                  <a:moveTo>
                    <a:pt x="237779" y="63535"/>
                  </a:moveTo>
                  <a:cubicBezTo>
                    <a:pt x="241769" y="63535"/>
                    <a:pt x="245003" y="66769"/>
                    <a:pt x="245003" y="70759"/>
                  </a:cubicBezTo>
                  <a:cubicBezTo>
                    <a:pt x="245003" y="74749"/>
                    <a:pt x="241769" y="77983"/>
                    <a:pt x="237779" y="77983"/>
                  </a:cubicBezTo>
                  <a:cubicBezTo>
                    <a:pt x="233789" y="77983"/>
                    <a:pt x="230555" y="74749"/>
                    <a:pt x="230555" y="70759"/>
                  </a:cubicBezTo>
                  <a:cubicBezTo>
                    <a:pt x="230555" y="66769"/>
                    <a:pt x="233789" y="63535"/>
                    <a:pt x="237779" y="63535"/>
                  </a:cubicBezTo>
                  <a:close/>
                  <a:moveTo>
                    <a:pt x="552674" y="58529"/>
                  </a:moveTo>
                  <a:cubicBezTo>
                    <a:pt x="521131" y="76378"/>
                    <a:pt x="501736" y="109128"/>
                    <a:pt x="501736" y="144543"/>
                  </a:cubicBezTo>
                  <a:cubicBezTo>
                    <a:pt x="501736" y="168365"/>
                    <a:pt x="510511" y="190982"/>
                    <a:pt x="526806" y="207845"/>
                  </a:cubicBezTo>
                  <a:lnTo>
                    <a:pt x="531506" y="210756"/>
                  </a:lnTo>
                  <a:lnTo>
                    <a:pt x="533475" y="207471"/>
                  </a:lnTo>
                  <a:lnTo>
                    <a:pt x="531847" y="210968"/>
                  </a:lnTo>
                  <a:lnTo>
                    <a:pt x="532886" y="211612"/>
                  </a:lnTo>
                  <a:lnTo>
                    <a:pt x="533278" y="210983"/>
                  </a:lnTo>
                  <a:lnTo>
                    <a:pt x="533279" y="210983"/>
                  </a:lnTo>
                  <a:lnTo>
                    <a:pt x="532957" y="211655"/>
                  </a:lnTo>
                  <a:lnTo>
                    <a:pt x="533494" y="211988"/>
                  </a:lnTo>
                  <a:lnTo>
                    <a:pt x="534327" y="211588"/>
                  </a:lnTo>
                  <a:lnTo>
                    <a:pt x="533837" y="212201"/>
                  </a:lnTo>
                  <a:lnTo>
                    <a:pt x="534183" y="212415"/>
                  </a:lnTo>
                  <a:lnTo>
                    <a:pt x="534327" y="212418"/>
                  </a:lnTo>
                  <a:lnTo>
                    <a:pt x="534243" y="212452"/>
                  </a:lnTo>
                  <a:lnTo>
                    <a:pt x="534327" y="212504"/>
                  </a:lnTo>
                  <a:lnTo>
                    <a:pt x="534327" y="212504"/>
                  </a:lnTo>
                  <a:lnTo>
                    <a:pt x="534151" y="212490"/>
                  </a:lnTo>
                  <a:lnTo>
                    <a:pt x="533342" y="212820"/>
                  </a:lnTo>
                  <a:lnTo>
                    <a:pt x="531743" y="214820"/>
                  </a:lnTo>
                  <a:lnTo>
                    <a:pt x="534219" y="216682"/>
                  </a:lnTo>
                  <a:cubicBezTo>
                    <a:pt x="534271" y="216629"/>
                    <a:pt x="534298" y="216565"/>
                    <a:pt x="534326" y="216502"/>
                  </a:cubicBezTo>
                  <a:lnTo>
                    <a:pt x="534327" y="216502"/>
                  </a:lnTo>
                  <a:lnTo>
                    <a:pt x="534226" y="216687"/>
                  </a:lnTo>
                  <a:lnTo>
                    <a:pt x="550738" y="229102"/>
                  </a:lnTo>
                  <a:lnTo>
                    <a:pt x="552090" y="226367"/>
                  </a:lnTo>
                  <a:lnTo>
                    <a:pt x="550973" y="229279"/>
                  </a:lnTo>
                  <a:lnTo>
                    <a:pt x="551685" y="229815"/>
                  </a:lnTo>
                  <a:lnTo>
                    <a:pt x="551955" y="229291"/>
                  </a:lnTo>
                  <a:lnTo>
                    <a:pt x="551955" y="229291"/>
                  </a:lnTo>
                  <a:lnTo>
                    <a:pt x="551734" y="229851"/>
                  </a:lnTo>
                  <a:lnTo>
                    <a:pt x="552103" y="230128"/>
                  </a:lnTo>
                  <a:lnTo>
                    <a:pt x="552674" y="229795"/>
                  </a:lnTo>
                  <a:lnTo>
                    <a:pt x="552338" y="230305"/>
                  </a:lnTo>
                  <a:lnTo>
                    <a:pt x="552576" y="230484"/>
                  </a:lnTo>
                  <a:lnTo>
                    <a:pt x="552674" y="230486"/>
                  </a:lnTo>
                  <a:lnTo>
                    <a:pt x="552617" y="230515"/>
                  </a:lnTo>
                  <a:lnTo>
                    <a:pt x="552674" y="230558"/>
                  </a:lnTo>
                  <a:lnTo>
                    <a:pt x="552553" y="230546"/>
                  </a:lnTo>
                  <a:lnTo>
                    <a:pt x="551998" y="230821"/>
                  </a:lnTo>
                  <a:lnTo>
                    <a:pt x="550383" y="233274"/>
                  </a:lnTo>
                  <a:lnTo>
                    <a:pt x="542880" y="252279"/>
                  </a:lnTo>
                  <a:lnTo>
                    <a:pt x="540442" y="255706"/>
                  </a:lnTo>
                  <a:lnTo>
                    <a:pt x="544451" y="250713"/>
                  </a:lnTo>
                  <a:cubicBezTo>
                    <a:pt x="547774" y="245499"/>
                    <a:pt x="550541" y="239879"/>
                    <a:pt x="552673" y="233887"/>
                  </a:cubicBezTo>
                  <a:lnTo>
                    <a:pt x="552674" y="233887"/>
                  </a:lnTo>
                  <a:cubicBezTo>
                    <a:pt x="554807" y="239879"/>
                    <a:pt x="557574" y="245499"/>
                    <a:pt x="560897" y="250713"/>
                  </a:cubicBezTo>
                  <a:lnTo>
                    <a:pt x="564905" y="255706"/>
                  </a:lnTo>
                  <a:lnTo>
                    <a:pt x="562467" y="252279"/>
                  </a:lnTo>
                  <a:lnTo>
                    <a:pt x="554965" y="233274"/>
                  </a:lnTo>
                  <a:lnTo>
                    <a:pt x="553349" y="230821"/>
                  </a:lnTo>
                  <a:lnTo>
                    <a:pt x="552794" y="230546"/>
                  </a:lnTo>
                  <a:lnTo>
                    <a:pt x="552674" y="230558"/>
                  </a:lnTo>
                  <a:lnTo>
                    <a:pt x="552731" y="230515"/>
                  </a:lnTo>
                  <a:lnTo>
                    <a:pt x="552674" y="230486"/>
                  </a:lnTo>
                  <a:lnTo>
                    <a:pt x="552772" y="230484"/>
                  </a:lnTo>
                  <a:lnTo>
                    <a:pt x="553010" y="230305"/>
                  </a:lnTo>
                  <a:lnTo>
                    <a:pt x="552674" y="229795"/>
                  </a:lnTo>
                  <a:lnTo>
                    <a:pt x="553245" y="230128"/>
                  </a:lnTo>
                  <a:lnTo>
                    <a:pt x="553613" y="229851"/>
                  </a:lnTo>
                  <a:lnTo>
                    <a:pt x="553392" y="229291"/>
                  </a:lnTo>
                  <a:lnTo>
                    <a:pt x="553393" y="229291"/>
                  </a:lnTo>
                  <a:lnTo>
                    <a:pt x="553662" y="229815"/>
                  </a:lnTo>
                  <a:lnTo>
                    <a:pt x="554375" y="229279"/>
                  </a:lnTo>
                  <a:lnTo>
                    <a:pt x="553258" y="226367"/>
                  </a:lnTo>
                  <a:lnTo>
                    <a:pt x="554609" y="229102"/>
                  </a:lnTo>
                  <a:lnTo>
                    <a:pt x="571122" y="216687"/>
                  </a:lnTo>
                  <a:cubicBezTo>
                    <a:pt x="571061" y="216633"/>
                    <a:pt x="571041" y="216568"/>
                    <a:pt x="571021" y="216502"/>
                  </a:cubicBezTo>
                  <a:lnTo>
                    <a:pt x="571022" y="216502"/>
                  </a:lnTo>
                  <a:lnTo>
                    <a:pt x="571129" y="216682"/>
                  </a:lnTo>
                  <a:lnTo>
                    <a:pt x="573604" y="214820"/>
                  </a:lnTo>
                  <a:lnTo>
                    <a:pt x="572006" y="212820"/>
                  </a:lnTo>
                  <a:lnTo>
                    <a:pt x="571197" y="212490"/>
                  </a:lnTo>
                  <a:lnTo>
                    <a:pt x="571021" y="212504"/>
                  </a:lnTo>
                  <a:lnTo>
                    <a:pt x="571020" y="212504"/>
                  </a:lnTo>
                  <a:lnTo>
                    <a:pt x="571104" y="212452"/>
                  </a:lnTo>
                  <a:lnTo>
                    <a:pt x="571021" y="212418"/>
                  </a:lnTo>
                  <a:lnTo>
                    <a:pt x="571164" y="212415"/>
                  </a:lnTo>
                  <a:lnTo>
                    <a:pt x="571511" y="212201"/>
                  </a:lnTo>
                  <a:lnTo>
                    <a:pt x="571021" y="211588"/>
                  </a:lnTo>
                  <a:lnTo>
                    <a:pt x="571854" y="211988"/>
                  </a:lnTo>
                  <a:lnTo>
                    <a:pt x="572390" y="211655"/>
                  </a:lnTo>
                  <a:lnTo>
                    <a:pt x="572068" y="210983"/>
                  </a:lnTo>
                  <a:lnTo>
                    <a:pt x="572069" y="210983"/>
                  </a:lnTo>
                  <a:lnTo>
                    <a:pt x="572462" y="211612"/>
                  </a:lnTo>
                  <a:lnTo>
                    <a:pt x="573501" y="210968"/>
                  </a:lnTo>
                  <a:lnTo>
                    <a:pt x="571872" y="207471"/>
                  </a:lnTo>
                  <a:lnTo>
                    <a:pt x="573842" y="210756"/>
                  </a:lnTo>
                  <a:lnTo>
                    <a:pt x="578542" y="207845"/>
                  </a:lnTo>
                  <a:cubicBezTo>
                    <a:pt x="594836" y="190982"/>
                    <a:pt x="603612" y="168365"/>
                    <a:pt x="603612" y="144543"/>
                  </a:cubicBezTo>
                  <a:cubicBezTo>
                    <a:pt x="603612" y="109128"/>
                    <a:pt x="584217" y="76378"/>
                    <a:pt x="552674" y="58529"/>
                  </a:cubicBezTo>
                  <a:close/>
                  <a:moveTo>
                    <a:pt x="948942" y="52995"/>
                  </a:moveTo>
                  <a:cubicBezTo>
                    <a:pt x="955429" y="52995"/>
                    <a:pt x="960687" y="58253"/>
                    <a:pt x="960687" y="64740"/>
                  </a:cubicBezTo>
                  <a:cubicBezTo>
                    <a:pt x="960687" y="71227"/>
                    <a:pt x="955429" y="76485"/>
                    <a:pt x="948942" y="76485"/>
                  </a:cubicBezTo>
                  <a:cubicBezTo>
                    <a:pt x="942455" y="76485"/>
                    <a:pt x="937197" y="71227"/>
                    <a:pt x="937197" y="64740"/>
                  </a:cubicBezTo>
                  <a:cubicBezTo>
                    <a:pt x="937197" y="58253"/>
                    <a:pt x="942455" y="52995"/>
                    <a:pt x="948942" y="52995"/>
                  </a:cubicBezTo>
                  <a:close/>
                  <a:moveTo>
                    <a:pt x="154502" y="52995"/>
                  </a:moveTo>
                  <a:cubicBezTo>
                    <a:pt x="160989" y="52995"/>
                    <a:pt x="166247" y="58253"/>
                    <a:pt x="166247" y="64740"/>
                  </a:cubicBezTo>
                  <a:cubicBezTo>
                    <a:pt x="166247" y="71227"/>
                    <a:pt x="160989" y="76485"/>
                    <a:pt x="154502" y="76485"/>
                  </a:cubicBezTo>
                  <a:cubicBezTo>
                    <a:pt x="148015" y="76485"/>
                    <a:pt x="142757" y="71227"/>
                    <a:pt x="142757" y="64740"/>
                  </a:cubicBezTo>
                  <a:cubicBezTo>
                    <a:pt x="142757" y="58253"/>
                    <a:pt x="148015" y="52995"/>
                    <a:pt x="154502" y="52995"/>
                  </a:cubicBezTo>
                  <a:close/>
                  <a:moveTo>
                    <a:pt x="1085460" y="46755"/>
                  </a:moveTo>
                  <a:cubicBezTo>
                    <a:pt x="1095392" y="46755"/>
                    <a:pt x="1103444" y="54807"/>
                    <a:pt x="1103444" y="64739"/>
                  </a:cubicBezTo>
                  <a:cubicBezTo>
                    <a:pt x="1103444" y="74671"/>
                    <a:pt x="1095392" y="82723"/>
                    <a:pt x="1085460" y="82723"/>
                  </a:cubicBezTo>
                  <a:cubicBezTo>
                    <a:pt x="1075528" y="82723"/>
                    <a:pt x="1067476" y="74671"/>
                    <a:pt x="1067476" y="64739"/>
                  </a:cubicBezTo>
                  <a:cubicBezTo>
                    <a:pt x="1067476" y="54807"/>
                    <a:pt x="1075528" y="46755"/>
                    <a:pt x="1085460" y="46755"/>
                  </a:cubicBezTo>
                  <a:close/>
                  <a:moveTo>
                    <a:pt x="17984" y="46755"/>
                  </a:moveTo>
                  <a:cubicBezTo>
                    <a:pt x="27916" y="46755"/>
                    <a:pt x="35968" y="54807"/>
                    <a:pt x="35968" y="64739"/>
                  </a:cubicBezTo>
                  <a:cubicBezTo>
                    <a:pt x="35968" y="74671"/>
                    <a:pt x="27916" y="82723"/>
                    <a:pt x="17984" y="82723"/>
                  </a:cubicBezTo>
                  <a:cubicBezTo>
                    <a:pt x="8052" y="82723"/>
                    <a:pt x="0" y="74671"/>
                    <a:pt x="0" y="64739"/>
                  </a:cubicBezTo>
                  <a:cubicBezTo>
                    <a:pt x="0" y="54807"/>
                    <a:pt x="8052" y="46755"/>
                    <a:pt x="17984" y="46755"/>
                  </a:cubicBezTo>
                  <a:close/>
                  <a:moveTo>
                    <a:pt x="823101" y="25113"/>
                  </a:moveTo>
                  <a:cubicBezTo>
                    <a:pt x="827091" y="25113"/>
                    <a:pt x="830325" y="28347"/>
                    <a:pt x="830325" y="32337"/>
                  </a:cubicBezTo>
                  <a:cubicBezTo>
                    <a:pt x="830325" y="36327"/>
                    <a:pt x="827091" y="39561"/>
                    <a:pt x="823101" y="39561"/>
                  </a:cubicBezTo>
                  <a:cubicBezTo>
                    <a:pt x="819111" y="39561"/>
                    <a:pt x="815877" y="36327"/>
                    <a:pt x="815877" y="32337"/>
                  </a:cubicBezTo>
                  <a:cubicBezTo>
                    <a:pt x="815877" y="28347"/>
                    <a:pt x="819111" y="25113"/>
                    <a:pt x="823101" y="25113"/>
                  </a:cubicBezTo>
                  <a:close/>
                  <a:moveTo>
                    <a:pt x="280343" y="25113"/>
                  </a:moveTo>
                  <a:cubicBezTo>
                    <a:pt x="284333" y="25113"/>
                    <a:pt x="287567" y="28347"/>
                    <a:pt x="287567" y="32337"/>
                  </a:cubicBezTo>
                  <a:cubicBezTo>
                    <a:pt x="287567" y="36327"/>
                    <a:pt x="284333" y="39561"/>
                    <a:pt x="280343" y="39561"/>
                  </a:cubicBezTo>
                  <a:cubicBezTo>
                    <a:pt x="276353" y="39561"/>
                    <a:pt x="273119" y="36327"/>
                    <a:pt x="273119" y="32337"/>
                  </a:cubicBezTo>
                  <a:cubicBezTo>
                    <a:pt x="273119" y="28347"/>
                    <a:pt x="276353" y="25113"/>
                    <a:pt x="280343" y="25113"/>
                  </a:cubicBezTo>
                  <a:close/>
                  <a:moveTo>
                    <a:pt x="395426" y="0"/>
                  </a:moveTo>
                  <a:cubicBezTo>
                    <a:pt x="366567" y="40512"/>
                    <a:pt x="361021" y="88054"/>
                    <a:pt x="380819" y="128029"/>
                  </a:cubicBezTo>
                  <a:cubicBezTo>
                    <a:pt x="380847" y="126570"/>
                    <a:pt x="381455" y="125399"/>
                    <a:pt x="382083" y="124233"/>
                  </a:cubicBezTo>
                  <a:lnTo>
                    <a:pt x="382749" y="132313"/>
                  </a:lnTo>
                  <a:cubicBezTo>
                    <a:pt x="383586" y="137088"/>
                    <a:pt x="385926" y="141156"/>
                    <a:pt x="388525" y="145130"/>
                  </a:cubicBezTo>
                  <a:lnTo>
                    <a:pt x="403170" y="162118"/>
                  </a:lnTo>
                  <a:cubicBezTo>
                    <a:pt x="401143" y="147694"/>
                    <a:pt x="402694" y="132898"/>
                    <a:pt x="407149" y="118796"/>
                  </a:cubicBezTo>
                  <a:cubicBezTo>
                    <a:pt x="405226" y="115765"/>
                    <a:pt x="405033" y="112510"/>
                    <a:pt x="405033" y="109219"/>
                  </a:cubicBezTo>
                  <a:cubicBezTo>
                    <a:pt x="405033" y="52176"/>
                    <a:pt x="462920" y="5935"/>
                    <a:pt x="534327" y="5935"/>
                  </a:cubicBezTo>
                  <a:cubicBezTo>
                    <a:pt x="488348" y="27367"/>
                    <a:pt x="460078" y="66694"/>
                    <a:pt x="460078" y="109219"/>
                  </a:cubicBezTo>
                  <a:lnTo>
                    <a:pt x="466201" y="133840"/>
                  </a:lnTo>
                  <a:cubicBezTo>
                    <a:pt x="470203" y="91284"/>
                    <a:pt x="507493" y="58529"/>
                    <a:pt x="552673" y="58529"/>
                  </a:cubicBezTo>
                  <a:lnTo>
                    <a:pt x="552674" y="58528"/>
                  </a:lnTo>
                  <a:lnTo>
                    <a:pt x="552674" y="58529"/>
                  </a:lnTo>
                  <a:cubicBezTo>
                    <a:pt x="597854" y="58529"/>
                    <a:pt x="635145" y="91284"/>
                    <a:pt x="639147" y="133840"/>
                  </a:cubicBezTo>
                  <a:cubicBezTo>
                    <a:pt x="644107" y="126340"/>
                    <a:pt x="645270" y="117845"/>
                    <a:pt x="645270" y="109219"/>
                  </a:cubicBezTo>
                  <a:cubicBezTo>
                    <a:pt x="645270" y="66694"/>
                    <a:pt x="616999" y="27367"/>
                    <a:pt x="571021" y="5935"/>
                  </a:cubicBezTo>
                  <a:cubicBezTo>
                    <a:pt x="642427" y="5935"/>
                    <a:pt x="700314" y="52176"/>
                    <a:pt x="700314" y="109219"/>
                  </a:cubicBezTo>
                  <a:lnTo>
                    <a:pt x="698198" y="118795"/>
                  </a:lnTo>
                  <a:cubicBezTo>
                    <a:pt x="702654" y="132897"/>
                    <a:pt x="704205" y="147694"/>
                    <a:pt x="702177" y="162118"/>
                  </a:cubicBezTo>
                  <a:cubicBezTo>
                    <a:pt x="708063" y="157306"/>
                    <a:pt x="712720" y="151404"/>
                    <a:pt x="716823" y="145130"/>
                  </a:cubicBezTo>
                  <a:lnTo>
                    <a:pt x="722598" y="132313"/>
                  </a:lnTo>
                  <a:cubicBezTo>
                    <a:pt x="723381" y="129647"/>
                    <a:pt x="723360" y="126948"/>
                    <a:pt x="723264" y="124233"/>
                  </a:cubicBezTo>
                  <a:lnTo>
                    <a:pt x="724529" y="128029"/>
                  </a:lnTo>
                  <a:cubicBezTo>
                    <a:pt x="744327" y="88054"/>
                    <a:pt x="738780" y="40512"/>
                    <a:pt x="709922" y="0"/>
                  </a:cubicBezTo>
                  <a:cubicBezTo>
                    <a:pt x="782466" y="36980"/>
                    <a:pt x="811090" y="113457"/>
                    <a:pt x="774289" y="171552"/>
                  </a:cubicBezTo>
                  <a:lnTo>
                    <a:pt x="775210" y="193934"/>
                  </a:lnTo>
                  <a:cubicBezTo>
                    <a:pt x="805095" y="166052"/>
                    <a:pt x="821488" y="127025"/>
                    <a:pt x="819679" y="84832"/>
                  </a:cubicBezTo>
                  <a:cubicBezTo>
                    <a:pt x="863495" y="151840"/>
                    <a:pt x="843352" y="234536"/>
                    <a:pt x="774687" y="269539"/>
                  </a:cubicBezTo>
                  <a:lnTo>
                    <a:pt x="764279" y="272942"/>
                  </a:lnTo>
                  <a:cubicBezTo>
                    <a:pt x="757620" y="278562"/>
                    <a:pt x="750074" y="283234"/>
                    <a:pt x="741041" y="285339"/>
                  </a:cubicBezTo>
                  <a:lnTo>
                    <a:pt x="757477" y="283726"/>
                  </a:lnTo>
                  <a:cubicBezTo>
                    <a:pt x="824349" y="257358"/>
                    <a:pt x="867002" y="198231"/>
                    <a:pt x="859073" y="141504"/>
                  </a:cubicBezTo>
                  <a:cubicBezTo>
                    <a:pt x="870398" y="186803"/>
                    <a:pt x="847448" y="235582"/>
                    <a:pt x="803195" y="268009"/>
                  </a:cubicBezTo>
                  <a:cubicBezTo>
                    <a:pt x="865566" y="242403"/>
                    <a:pt x="903191" y="190781"/>
                    <a:pt x="893976" y="140097"/>
                  </a:cubicBezTo>
                  <a:cubicBezTo>
                    <a:pt x="910653" y="195050"/>
                    <a:pt x="869216" y="253995"/>
                    <a:pt x="798851" y="282006"/>
                  </a:cubicBezTo>
                  <a:lnTo>
                    <a:pt x="779607" y="288055"/>
                  </a:lnTo>
                  <a:lnTo>
                    <a:pt x="800958" y="284118"/>
                  </a:lnTo>
                  <a:lnTo>
                    <a:pt x="803555" y="283122"/>
                  </a:lnTo>
                  <a:cubicBezTo>
                    <a:pt x="874107" y="251608"/>
                    <a:pt x="918701" y="190906"/>
                    <a:pt x="911213" y="133607"/>
                  </a:cubicBezTo>
                  <a:cubicBezTo>
                    <a:pt x="922755" y="179772"/>
                    <a:pt x="898155" y="230113"/>
                    <a:pt x="850401" y="265150"/>
                  </a:cubicBezTo>
                  <a:cubicBezTo>
                    <a:pt x="922767" y="234445"/>
                    <a:pt x="966398" y="174873"/>
                    <a:pt x="955947" y="116607"/>
                  </a:cubicBezTo>
                  <a:cubicBezTo>
                    <a:pt x="978157" y="189795"/>
                    <a:pt x="910185" y="269467"/>
                    <a:pt x="804126" y="294558"/>
                  </a:cubicBezTo>
                  <a:lnTo>
                    <a:pt x="800506" y="295183"/>
                  </a:lnTo>
                  <a:lnTo>
                    <a:pt x="800329" y="295262"/>
                  </a:lnTo>
                  <a:cubicBezTo>
                    <a:pt x="811731" y="294170"/>
                    <a:pt x="823170" y="292057"/>
                    <a:pt x="834630" y="289346"/>
                  </a:cubicBezTo>
                  <a:cubicBezTo>
                    <a:pt x="950988" y="261817"/>
                    <a:pt x="1030586" y="181885"/>
                    <a:pt x="1017637" y="105570"/>
                  </a:cubicBezTo>
                  <a:cubicBezTo>
                    <a:pt x="1041484" y="184148"/>
                    <a:pt x="961071" y="271445"/>
                    <a:pt x="838031" y="300555"/>
                  </a:cubicBezTo>
                  <a:lnTo>
                    <a:pt x="794322" y="307666"/>
                  </a:lnTo>
                  <a:lnTo>
                    <a:pt x="828262" y="305589"/>
                  </a:lnTo>
                  <a:cubicBezTo>
                    <a:pt x="844778" y="303627"/>
                    <a:pt x="861536" y="300680"/>
                    <a:pt x="878358" y="296700"/>
                  </a:cubicBezTo>
                  <a:cubicBezTo>
                    <a:pt x="1012934" y="264862"/>
                    <a:pt x="1106568" y="177607"/>
                    <a:pt x="1093638" y="96087"/>
                  </a:cubicBezTo>
                  <a:cubicBezTo>
                    <a:pt x="1119047" y="179812"/>
                    <a:pt x="1024285" y="274976"/>
                    <a:pt x="881982" y="308642"/>
                  </a:cubicBezTo>
                  <a:cubicBezTo>
                    <a:pt x="830678" y="320780"/>
                    <a:pt x="780198" y="323267"/>
                    <a:pt x="735562" y="316493"/>
                  </a:cubicBezTo>
                  <a:cubicBezTo>
                    <a:pt x="685743" y="325437"/>
                    <a:pt x="638979" y="317435"/>
                    <a:pt x="605513" y="297054"/>
                  </a:cubicBezTo>
                  <a:lnTo>
                    <a:pt x="586825" y="282589"/>
                  </a:lnTo>
                  <a:lnTo>
                    <a:pt x="584831" y="281403"/>
                  </a:lnTo>
                  <a:cubicBezTo>
                    <a:pt x="569107" y="269719"/>
                    <a:pt x="557578" y="253501"/>
                    <a:pt x="552674" y="233888"/>
                  </a:cubicBezTo>
                  <a:cubicBezTo>
                    <a:pt x="547770" y="253501"/>
                    <a:pt x="536240" y="269719"/>
                    <a:pt x="520517" y="281403"/>
                  </a:cubicBezTo>
                  <a:lnTo>
                    <a:pt x="518522" y="282589"/>
                  </a:lnTo>
                  <a:lnTo>
                    <a:pt x="499834" y="297054"/>
                  </a:lnTo>
                  <a:cubicBezTo>
                    <a:pt x="466369" y="317435"/>
                    <a:pt x="419605" y="325437"/>
                    <a:pt x="369786" y="316493"/>
                  </a:cubicBezTo>
                  <a:cubicBezTo>
                    <a:pt x="325150" y="323267"/>
                    <a:pt x="274670" y="320780"/>
                    <a:pt x="223365" y="308642"/>
                  </a:cubicBezTo>
                  <a:cubicBezTo>
                    <a:pt x="81062" y="274976"/>
                    <a:pt x="-13700" y="179812"/>
                    <a:pt x="11709" y="96087"/>
                  </a:cubicBezTo>
                  <a:cubicBezTo>
                    <a:pt x="-1221" y="177607"/>
                    <a:pt x="92413" y="264862"/>
                    <a:pt x="226989" y="296700"/>
                  </a:cubicBezTo>
                  <a:cubicBezTo>
                    <a:pt x="243811" y="300680"/>
                    <a:pt x="260569" y="303627"/>
                    <a:pt x="277085" y="305589"/>
                  </a:cubicBezTo>
                  <a:lnTo>
                    <a:pt x="311025" y="307666"/>
                  </a:lnTo>
                  <a:lnTo>
                    <a:pt x="267317" y="300555"/>
                  </a:lnTo>
                  <a:cubicBezTo>
                    <a:pt x="144276" y="271445"/>
                    <a:pt x="63863" y="184148"/>
                    <a:pt x="87710" y="105570"/>
                  </a:cubicBezTo>
                  <a:cubicBezTo>
                    <a:pt x="74760" y="181885"/>
                    <a:pt x="154359" y="261817"/>
                    <a:pt x="270718" y="289346"/>
                  </a:cubicBezTo>
                  <a:lnTo>
                    <a:pt x="305018" y="295262"/>
                  </a:lnTo>
                  <a:lnTo>
                    <a:pt x="304841" y="295183"/>
                  </a:lnTo>
                  <a:lnTo>
                    <a:pt x="301221" y="294558"/>
                  </a:lnTo>
                  <a:cubicBezTo>
                    <a:pt x="195162" y="269467"/>
                    <a:pt x="127189" y="189795"/>
                    <a:pt x="149400" y="116607"/>
                  </a:cubicBezTo>
                  <a:cubicBezTo>
                    <a:pt x="138949" y="174873"/>
                    <a:pt x="182580" y="234445"/>
                    <a:pt x="254946" y="265150"/>
                  </a:cubicBezTo>
                  <a:cubicBezTo>
                    <a:pt x="207192" y="230113"/>
                    <a:pt x="182592" y="179772"/>
                    <a:pt x="194134" y="133607"/>
                  </a:cubicBezTo>
                  <a:cubicBezTo>
                    <a:pt x="186646" y="190906"/>
                    <a:pt x="231240" y="251608"/>
                    <a:pt x="301792" y="283122"/>
                  </a:cubicBezTo>
                  <a:cubicBezTo>
                    <a:pt x="302598" y="283690"/>
                    <a:pt x="303493" y="283906"/>
                    <a:pt x="304390" y="284118"/>
                  </a:cubicBezTo>
                  <a:lnTo>
                    <a:pt x="325740" y="288055"/>
                  </a:lnTo>
                  <a:lnTo>
                    <a:pt x="306496" y="282006"/>
                  </a:lnTo>
                  <a:cubicBezTo>
                    <a:pt x="236131" y="253995"/>
                    <a:pt x="194694" y="195050"/>
                    <a:pt x="211371" y="140097"/>
                  </a:cubicBezTo>
                  <a:cubicBezTo>
                    <a:pt x="202156" y="190781"/>
                    <a:pt x="239782" y="242404"/>
                    <a:pt x="302152" y="268009"/>
                  </a:cubicBezTo>
                  <a:cubicBezTo>
                    <a:pt x="257899" y="235582"/>
                    <a:pt x="234949" y="186803"/>
                    <a:pt x="246274" y="141504"/>
                  </a:cubicBezTo>
                  <a:cubicBezTo>
                    <a:pt x="238345" y="198231"/>
                    <a:pt x="280998" y="257358"/>
                    <a:pt x="347870" y="283726"/>
                  </a:cubicBezTo>
                  <a:lnTo>
                    <a:pt x="364307" y="285339"/>
                  </a:lnTo>
                  <a:cubicBezTo>
                    <a:pt x="355273" y="283234"/>
                    <a:pt x="347728" y="278562"/>
                    <a:pt x="341069" y="272942"/>
                  </a:cubicBezTo>
                  <a:cubicBezTo>
                    <a:pt x="337230" y="272725"/>
                    <a:pt x="333920" y="271200"/>
                    <a:pt x="330660" y="269539"/>
                  </a:cubicBezTo>
                  <a:cubicBezTo>
                    <a:pt x="261995" y="234536"/>
                    <a:pt x="241852" y="151840"/>
                    <a:pt x="285669" y="84832"/>
                  </a:cubicBezTo>
                  <a:cubicBezTo>
                    <a:pt x="283860" y="127025"/>
                    <a:pt x="300252" y="166052"/>
                    <a:pt x="330138" y="193935"/>
                  </a:cubicBezTo>
                  <a:lnTo>
                    <a:pt x="331058" y="171552"/>
                  </a:lnTo>
                  <a:cubicBezTo>
                    <a:pt x="294257" y="113457"/>
                    <a:pt x="322881" y="36980"/>
                    <a:pt x="395426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45" name="グループ化 1244"/>
          <p:cNvGrpSpPr/>
          <p:nvPr/>
        </p:nvGrpSpPr>
        <p:grpSpPr>
          <a:xfrm>
            <a:off x="4208180" y="4863059"/>
            <a:ext cx="1537545" cy="1425567"/>
            <a:chOff x="4208180" y="4863059"/>
            <a:chExt cx="1537545" cy="1425567"/>
          </a:xfrm>
        </p:grpSpPr>
        <p:grpSp>
          <p:nvGrpSpPr>
            <p:cNvPr id="985" name="グループ化 984"/>
            <p:cNvGrpSpPr/>
            <p:nvPr/>
          </p:nvGrpSpPr>
          <p:grpSpPr>
            <a:xfrm rot="21211357" flipH="1">
              <a:off x="4710336" y="4863059"/>
              <a:ext cx="1013637" cy="726510"/>
              <a:chOff x="4097754" y="1108245"/>
              <a:chExt cx="1672682" cy="1198872"/>
            </a:xfrm>
          </p:grpSpPr>
          <p:grpSp>
            <p:nvGrpSpPr>
              <p:cNvPr id="986" name="グループ化 985"/>
              <p:cNvGrpSpPr/>
              <p:nvPr/>
            </p:nvGrpSpPr>
            <p:grpSpPr>
              <a:xfrm>
                <a:off x="4097754" y="1108245"/>
                <a:ext cx="1672682" cy="485810"/>
                <a:chOff x="3165800" y="431800"/>
                <a:chExt cx="3491789" cy="1014147"/>
              </a:xfrm>
            </p:grpSpPr>
            <p:sp>
              <p:nvSpPr>
                <p:cNvPr id="988" name="フリーフォーム 987"/>
                <p:cNvSpPr/>
                <p:nvPr/>
              </p:nvSpPr>
              <p:spPr>
                <a:xfrm>
                  <a:off x="3771183" y="601371"/>
                  <a:ext cx="1143522" cy="844575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9" name="フリーフォーム 988"/>
                <p:cNvSpPr/>
                <p:nvPr/>
              </p:nvSpPr>
              <p:spPr>
                <a:xfrm>
                  <a:off x="4914705" y="601370"/>
                  <a:ext cx="1143524" cy="844575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0" name="フリーフォーム 989"/>
                <p:cNvSpPr/>
                <p:nvPr/>
              </p:nvSpPr>
              <p:spPr>
                <a:xfrm>
                  <a:off x="4972763" y="431800"/>
                  <a:ext cx="1666831" cy="1014146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1" name="フリーフォーム 990"/>
                <p:cNvSpPr/>
                <p:nvPr/>
              </p:nvSpPr>
              <p:spPr>
                <a:xfrm>
                  <a:off x="3189819" y="431801"/>
                  <a:ext cx="1666830" cy="1014146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92" name="グループ化 991"/>
                <p:cNvGrpSpPr/>
                <p:nvPr/>
              </p:nvGrpSpPr>
              <p:grpSpPr>
                <a:xfrm>
                  <a:off x="3165800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1008" name="円/楕円 1007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9" name="円/楕円 1008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0" name="円/楕円 1009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1" name="円/楕円 1010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2" name="円/楕円 1011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3" name="円/楕円 1012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4" name="円/楕円 1013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5" name="円/楕円 1014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6" name="円/楕円 1015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7" name="円/楕円 1016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8" name="円/楕円 1017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9" name="円/楕円 1018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0" name="円/楕円 1019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1" name="円/楕円 1020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93" name="グループ化 992"/>
                <p:cNvGrpSpPr/>
                <p:nvPr/>
              </p:nvGrpSpPr>
              <p:grpSpPr>
                <a:xfrm flipH="1">
                  <a:off x="4921769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994" name="円/楕円 993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5" name="円/楕円 994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6" name="円/楕円 995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7" name="円/楕円 996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8" name="円/楕円 997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9" name="円/楕円 998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0" name="円/楕円 999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1" name="円/楕円 1000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2" name="円/楕円 1001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3" name="円/楕円 1002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4" name="円/楕円 1003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5" name="円/楕円 1004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6" name="円/楕円 1005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7" name="円/楕円 1006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87" name="月 986"/>
              <p:cNvSpPr/>
              <p:nvPr/>
            </p:nvSpPr>
            <p:spPr bwMode="auto">
              <a:xfrm rot="20700000">
                <a:off x="4887379" y="1550000"/>
                <a:ext cx="143158" cy="757117"/>
              </a:xfrm>
              <a:prstGeom prst="moon">
                <a:avLst>
                  <a:gd name="adj" fmla="val 28516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2" name="グループ化 1021"/>
            <p:cNvGrpSpPr/>
            <p:nvPr/>
          </p:nvGrpSpPr>
          <p:grpSpPr>
            <a:xfrm rot="304048">
              <a:off x="4208180" y="5158109"/>
              <a:ext cx="1103444" cy="790878"/>
              <a:chOff x="4097754" y="1108245"/>
              <a:chExt cx="1672682" cy="1198872"/>
            </a:xfrm>
          </p:grpSpPr>
          <p:grpSp>
            <p:nvGrpSpPr>
              <p:cNvPr id="1023" name="グループ化 1022"/>
              <p:cNvGrpSpPr/>
              <p:nvPr/>
            </p:nvGrpSpPr>
            <p:grpSpPr>
              <a:xfrm>
                <a:off x="4097754" y="1108245"/>
                <a:ext cx="1672682" cy="485810"/>
                <a:chOff x="3165800" y="431800"/>
                <a:chExt cx="3491789" cy="1014147"/>
              </a:xfrm>
            </p:grpSpPr>
            <p:sp>
              <p:nvSpPr>
                <p:cNvPr id="1025" name="フリーフォーム 1024"/>
                <p:cNvSpPr/>
                <p:nvPr/>
              </p:nvSpPr>
              <p:spPr>
                <a:xfrm>
                  <a:off x="3771183" y="601371"/>
                  <a:ext cx="1143522" cy="844575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6" name="フリーフォーム 1025"/>
                <p:cNvSpPr/>
                <p:nvPr/>
              </p:nvSpPr>
              <p:spPr>
                <a:xfrm>
                  <a:off x="4914705" y="601370"/>
                  <a:ext cx="1143524" cy="844575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7" name="フリーフォーム 1026"/>
                <p:cNvSpPr/>
                <p:nvPr/>
              </p:nvSpPr>
              <p:spPr>
                <a:xfrm>
                  <a:off x="4972763" y="431800"/>
                  <a:ext cx="1666831" cy="1014146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フリーフォーム 1027"/>
                <p:cNvSpPr/>
                <p:nvPr/>
              </p:nvSpPr>
              <p:spPr>
                <a:xfrm>
                  <a:off x="3189819" y="431801"/>
                  <a:ext cx="1666830" cy="1014146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9" name="グループ化 1028"/>
                <p:cNvGrpSpPr/>
                <p:nvPr/>
              </p:nvGrpSpPr>
              <p:grpSpPr>
                <a:xfrm>
                  <a:off x="3165800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1045" name="円/楕円 1044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6" name="円/楕円 1045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7" name="円/楕円 1046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8" name="円/楕円 1047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9" name="円/楕円 1048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0" name="円/楕円 1049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1" name="円/楕円 1050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2" name="円/楕円 1051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3" name="円/楕円 1052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4" name="円/楕円 1053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5" name="円/楕円 1054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6" name="円/楕円 1055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7" name="円/楕円 1056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8" name="円/楕円 1057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30" name="グループ化 1029"/>
                <p:cNvGrpSpPr/>
                <p:nvPr/>
              </p:nvGrpSpPr>
              <p:grpSpPr>
                <a:xfrm flipH="1">
                  <a:off x="4921769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1031" name="円/楕円 1030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2" name="円/楕円 1031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3" name="円/楕円 1032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4" name="円/楕円 1033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5" name="円/楕円 1034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6" name="円/楕円 1035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7" name="円/楕円 1036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8" name="円/楕円 1037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9" name="円/楕円 1038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0" name="円/楕円 1039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1" name="円/楕円 1040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2" name="円/楕円 1041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3" name="円/楕円 1042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4" name="円/楕円 1043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024" name="月 1023"/>
              <p:cNvSpPr/>
              <p:nvPr/>
            </p:nvSpPr>
            <p:spPr bwMode="auto">
              <a:xfrm rot="20700000">
                <a:off x="4887379" y="1550000"/>
                <a:ext cx="143158" cy="757117"/>
              </a:xfrm>
              <a:prstGeom prst="moon">
                <a:avLst>
                  <a:gd name="adj" fmla="val 28516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9" name="グループ化 1058"/>
            <p:cNvGrpSpPr/>
            <p:nvPr/>
          </p:nvGrpSpPr>
          <p:grpSpPr>
            <a:xfrm rot="21293317" flipH="1">
              <a:off x="4491238" y="5389490"/>
              <a:ext cx="1254487" cy="899136"/>
              <a:chOff x="4097754" y="1108245"/>
              <a:chExt cx="1672682" cy="1198872"/>
            </a:xfrm>
          </p:grpSpPr>
          <p:grpSp>
            <p:nvGrpSpPr>
              <p:cNvPr id="1060" name="グループ化 1059"/>
              <p:cNvGrpSpPr/>
              <p:nvPr/>
            </p:nvGrpSpPr>
            <p:grpSpPr>
              <a:xfrm>
                <a:off x="4097754" y="1108245"/>
                <a:ext cx="1672682" cy="485810"/>
                <a:chOff x="3165800" y="431800"/>
                <a:chExt cx="3491789" cy="1014147"/>
              </a:xfrm>
            </p:grpSpPr>
            <p:sp>
              <p:nvSpPr>
                <p:cNvPr id="1062" name="フリーフォーム 1061"/>
                <p:cNvSpPr/>
                <p:nvPr/>
              </p:nvSpPr>
              <p:spPr>
                <a:xfrm>
                  <a:off x="3771183" y="601371"/>
                  <a:ext cx="1143522" cy="844575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3" name="フリーフォーム 1062"/>
                <p:cNvSpPr/>
                <p:nvPr/>
              </p:nvSpPr>
              <p:spPr>
                <a:xfrm>
                  <a:off x="4914705" y="601370"/>
                  <a:ext cx="1143524" cy="844575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4" name="フリーフォーム 1063"/>
                <p:cNvSpPr/>
                <p:nvPr/>
              </p:nvSpPr>
              <p:spPr>
                <a:xfrm>
                  <a:off x="4972763" y="431800"/>
                  <a:ext cx="1666831" cy="1014146"/>
                </a:xfrm>
                <a:custGeom>
                  <a:avLst/>
                  <a:gdLst>
                    <a:gd name="connsiteX0" fmla="*/ 54123 w 1666831"/>
                    <a:gd name="connsiteY0" fmla="*/ 835024 h 1148616"/>
                    <a:gd name="connsiteX1" fmla="*/ 55188 w 1666831"/>
                    <a:gd name="connsiteY1" fmla="*/ 836868 h 1148616"/>
                    <a:gd name="connsiteX2" fmla="*/ 56408 w 1666831"/>
                    <a:gd name="connsiteY2" fmla="*/ 838263 h 1148616"/>
                    <a:gd name="connsiteX3" fmla="*/ 20708 w 1666831"/>
                    <a:gd name="connsiteY3" fmla="*/ 787676 h 1148616"/>
                    <a:gd name="connsiteX4" fmla="*/ 21170 w 1666831"/>
                    <a:gd name="connsiteY4" fmla="*/ 788512 h 1148616"/>
                    <a:gd name="connsiteX5" fmla="*/ 20990 w 1666831"/>
                    <a:gd name="connsiteY5" fmla="*/ 788076 h 1148616"/>
                    <a:gd name="connsiteX6" fmla="*/ 5414 w 1666831"/>
                    <a:gd name="connsiteY6" fmla="*/ 761126 h 1148616"/>
                    <a:gd name="connsiteX7" fmla="*/ 5169 w 1666831"/>
                    <a:gd name="connsiteY7" fmla="*/ 761149 h 1148616"/>
                    <a:gd name="connsiteX8" fmla="*/ 5229 w 1666831"/>
                    <a:gd name="connsiteY8" fmla="*/ 761181 h 1148616"/>
                    <a:gd name="connsiteX9" fmla="*/ 5435 w 1666831"/>
                    <a:gd name="connsiteY9" fmla="*/ 761176 h 1148616"/>
                    <a:gd name="connsiteX10" fmla="*/ 9747 w 1666831"/>
                    <a:gd name="connsiteY10" fmla="*/ 760731 h 1148616"/>
                    <a:gd name="connsiteX11" fmla="*/ 6025 w 1666831"/>
                    <a:gd name="connsiteY11" fmla="*/ 761070 h 1148616"/>
                    <a:gd name="connsiteX12" fmla="*/ 6074 w 1666831"/>
                    <a:gd name="connsiteY12" fmla="*/ 761160 h 1148616"/>
                    <a:gd name="connsiteX13" fmla="*/ 9884 w 1666831"/>
                    <a:gd name="connsiteY13" fmla="*/ 761064 h 1148616"/>
                    <a:gd name="connsiteX14" fmla="*/ 439546 w 1666831"/>
                    <a:gd name="connsiteY14" fmla="*/ 0 h 1148616"/>
                    <a:gd name="connsiteX15" fmla="*/ 640499 w 1666831"/>
                    <a:gd name="connsiteY15" fmla="*/ 623561 h 1148616"/>
                    <a:gd name="connsiteX16" fmla="*/ 169514 w 1666831"/>
                    <a:gd name="connsiteY16" fmla="*/ 823976 h 1148616"/>
                    <a:gd name="connsiteX17" fmla="*/ 98054 w 1666831"/>
                    <a:gd name="connsiteY17" fmla="*/ 804883 h 1148616"/>
                    <a:gd name="connsiteX18" fmla="*/ 84614 w 1666831"/>
                    <a:gd name="connsiteY18" fmla="*/ 800388 h 1148616"/>
                    <a:gd name="connsiteX19" fmla="*/ 36072 w 1666831"/>
                    <a:gd name="connsiteY19" fmla="*/ 777970 h 1148616"/>
                    <a:gd name="connsiteX20" fmla="*/ 65531 w 1666831"/>
                    <a:gd name="connsiteY20" fmla="*/ 794006 h 1148616"/>
                    <a:gd name="connsiteX21" fmla="*/ 84614 w 1666831"/>
                    <a:gd name="connsiteY21" fmla="*/ 800388 h 1148616"/>
                    <a:gd name="connsiteX22" fmla="*/ 89258 w 1666831"/>
                    <a:gd name="connsiteY22" fmla="*/ 802533 h 1148616"/>
                    <a:gd name="connsiteX23" fmla="*/ 98054 w 1666831"/>
                    <a:gd name="connsiteY23" fmla="*/ 804883 h 1148616"/>
                    <a:gd name="connsiteX24" fmla="*/ 185132 w 1666831"/>
                    <a:gd name="connsiteY24" fmla="*/ 834004 h 1148616"/>
                    <a:gd name="connsiteX25" fmla="*/ 537610 w 1666831"/>
                    <a:gd name="connsiteY25" fmla="*/ 780907 h 1148616"/>
                    <a:gd name="connsiteX26" fmla="*/ 786866 w 1666831"/>
                    <a:gd name="connsiteY26" fmla="*/ 304039 h 1148616"/>
                    <a:gd name="connsiteX27" fmla="*/ 644493 w 1666831"/>
                    <a:gd name="connsiteY27" fmla="*/ 966034 h 1148616"/>
                    <a:gd name="connsiteX28" fmla="*/ 119349 w 1666831"/>
                    <a:gd name="connsiteY28" fmla="*/ 902027 h 1148616"/>
                    <a:gd name="connsiteX29" fmla="*/ 62710 w 1666831"/>
                    <a:gd name="connsiteY29" fmla="*/ 845469 h 1148616"/>
                    <a:gd name="connsiteX30" fmla="*/ 110243 w 1666831"/>
                    <a:gd name="connsiteY30" fmla="*/ 899827 h 1148616"/>
                    <a:gd name="connsiteX31" fmla="*/ 383093 w 1666831"/>
                    <a:gd name="connsiteY31" fmla="*/ 1032094 h 1148616"/>
                    <a:gd name="connsiteX32" fmla="*/ 413320 w 1666831"/>
                    <a:gd name="connsiteY32" fmla="*/ 1036244 h 1148616"/>
                    <a:gd name="connsiteX33" fmla="*/ 414508 w 1666831"/>
                    <a:gd name="connsiteY33" fmla="*/ 1036392 h 1148616"/>
                    <a:gd name="connsiteX34" fmla="*/ 611593 w 1666831"/>
                    <a:gd name="connsiteY34" fmla="*/ 1014483 h 1148616"/>
                    <a:gd name="connsiteX35" fmla="*/ 1021977 w 1666831"/>
                    <a:gd name="connsiteY35" fmla="*/ 502110 h 1148616"/>
                    <a:gd name="connsiteX36" fmla="*/ 720959 w 1666831"/>
                    <a:gd name="connsiteY36" fmla="*/ 1010718 h 1148616"/>
                    <a:gd name="connsiteX37" fmla="*/ 660063 w 1666831"/>
                    <a:gd name="connsiteY37" fmla="*/ 1032398 h 1148616"/>
                    <a:gd name="connsiteX38" fmla="*/ 727625 w 1666831"/>
                    <a:gd name="connsiteY38" fmla="*/ 1018287 h 1148616"/>
                    <a:gd name="connsiteX39" fmla="*/ 1218079 w 1666831"/>
                    <a:gd name="connsiteY39" fmla="*/ 417921 h 1148616"/>
                    <a:gd name="connsiteX40" fmla="*/ 737651 w 1666831"/>
                    <a:gd name="connsiteY40" fmla="*/ 1055704 h 1148616"/>
                    <a:gd name="connsiteX41" fmla="*/ 695695 w 1666831"/>
                    <a:gd name="connsiteY41" fmla="*/ 1063901 h 1148616"/>
                    <a:gd name="connsiteX42" fmla="*/ 696914 w 1666831"/>
                    <a:gd name="connsiteY42" fmla="*/ 1063837 h 1148616"/>
                    <a:gd name="connsiteX43" fmla="*/ 834178 w 1666831"/>
                    <a:gd name="connsiteY43" fmla="*/ 1037022 h 1148616"/>
                    <a:gd name="connsiteX44" fmla="*/ 1413295 w 1666831"/>
                    <a:gd name="connsiteY44" fmla="*/ 378367 h 1148616"/>
                    <a:gd name="connsiteX45" fmla="*/ 844940 w 1666831"/>
                    <a:gd name="connsiteY45" fmla="*/ 1077195 h 1148616"/>
                    <a:gd name="connsiteX46" fmla="*/ 706627 w 1666831"/>
                    <a:gd name="connsiteY46" fmla="*/ 1102682 h 1148616"/>
                    <a:gd name="connsiteX47" fmla="*/ 814028 w 1666831"/>
                    <a:gd name="connsiteY47" fmla="*/ 1095238 h 1148616"/>
                    <a:gd name="connsiteX48" fmla="*/ 972554 w 1666831"/>
                    <a:gd name="connsiteY48" fmla="*/ 1063379 h 1148616"/>
                    <a:gd name="connsiteX49" fmla="*/ 1653796 w 1666831"/>
                    <a:gd name="connsiteY49" fmla="*/ 344378 h 1148616"/>
                    <a:gd name="connsiteX50" fmla="*/ 984023 w 1666831"/>
                    <a:gd name="connsiteY50" fmla="*/ 1106182 h 1148616"/>
                    <a:gd name="connsiteX51" fmla="*/ 243730 w 1666831"/>
                    <a:gd name="connsiteY51" fmla="*/ 1047795 h 1148616"/>
                    <a:gd name="connsiteX52" fmla="*/ 157528 w 1666831"/>
                    <a:gd name="connsiteY52" fmla="*/ 985541 h 1148616"/>
                    <a:gd name="connsiteX53" fmla="*/ 148329 w 1666831"/>
                    <a:gd name="connsiteY53" fmla="*/ 980437 h 1148616"/>
                    <a:gd name="connsiteX54" fmla="*/ 1 w 1666831"/>
                    <a:gd name="connsiteY54" fmla="*/ 775947 h 1148616"/>
                    <a:gd name="connsiteX55" fmla="*/ 4 w 1666831"/>
                    <a:gd name="connsiteY55" fmla="*/ 775947 h 1148616"/>
                    <a:gd name="connsiteX56" fmla="*/ 37932 w 1666831"/>
                    <a:gd name="connsiteY56" fmla="*/ 848360 h 1148616"/>
                    <a:gd name="connsiteX57" fmla="*/ 56422 w 1666831"/>
                    <a:gd name="connsiteY57" fmla="*/ 869850 h 1148616"/>
                    <a:gd name="connsiteX58" fmla="*/ 45176 w 1666831"/>
                    <a:gd name="connsiteY58" fmla="*/ 855100 h 1148616"/>
                    <a:gd name="connsiteX59" fmla="*/ 10569 w 1666831"/>
                    <a:gd name="connsiteY59" fmla="*/ 773311 h 1148616"/>
                    <a:gd name="connsiteX60" fmla="*/ 3118 w 1666831"/>
                    <a:gd name="connsiteY60" fmla="*/ 762751 h 1148616"/>
                    <a:gd name="connsiteX61" fmla="*/ 558 w 1666831"/>
                    <a:gd name="connsiteY61" fmla="*/ 761569 h 1148616"/>
                    <a:gd name="connsiteX62" fmla="*/ 1 w 1666831"/>
                    <a:gd name="connsiteY62" fmla="*/ 761619 h 1148616"/>
                    <a:gd name="connsiteX63" fmla="*/ 0 w 1666831"/>
                    <a:gd name="connsiteY63" fmla="*/ 761620 h 1148616"/>
                    <a:gd name="connsiteX64" fmla="*/ 265 w 1666831"/>
                    <a:gd name="connsiteY64" fmla="*/ 761434 h 1148616"/>
                    <a:gd name="connsiteX65" fmla="*/ 2 w 1666831"/>
                    <a:gd name="connsiteY65" fmla="*/ 761312 h 1148616"/>
                    <a:gd name="connsiteX66" fmla="*/ 455 w 1666831"/>
                    <a:gd name="connsiteY66" fmla="*/ 761301 h 1148616"/>
                    <a:gd name="connsiteX67" fmla="*/ 1552 w 1666831"/>
                    <a:gd name="connsiteY67" fmla="*/ 760532 h 1148616"/>
                    <a:gd name="connsiteX68" fmla="*/ 2 w 1666831"/>
                    <a:gd name="connsiteY68" fmla="*/ 758336 h 1148616"/>
                    <a:gd name="connsiteX69" fmla="*/ 2637 w 1666831"/>
                    <a:gd name="connsiteY69" fmla="*/ 759770 h 1148616"/>
                    <a:gd name="connsiteX70" fmla="*/ 4336 w 1666831"/>
                    <a:gd name="connsiteY70" fmla="*/ 758578 h 1148616"/>
                    <a:gd name="connsiteX71" fmla="*/ 3317 w 1666831"/>
                    <a:gd name="connsiteY71" fmla="*/ 756170 h 1148616"/>
                    <a:gd name="connsiteX72" fmla="*/ 3319 w 1666831"/>
                    <a:gd name="connsiteY72" fmla="*/ 756169 h 1148616"/>
                    <a:gd name="connsiteX73" fmla="*/ 4561 w 1666831"/>
                    <a:gd name="connsiteY73" fmla="*/ 758421 h 1148616"/>
                    <a:gd name="connsiteX74" fmla="*/ 7849 w 1666831"/>
                    <a:gd name="connsiteY74" fmla="*/ 756115 h 1148616"/>
                    <a:gd name="connsiteX75" fmla="*/ 2696 w 1666831"/>
                    <a:gd name="connsiteY75" fmla="*/ 743582 h 1148616"/>
                    <a:gd name="connsiteX76" fmla="*/ 8929 w 1666831"/>
                    <a:gd name="connsiteY76" fmla="*/ 755356 h 1148616"/>
                    <a:gd name="connsiteX77" fmla="*/ 98094 w 1666831"/>
                    <a:gd name="connsiteY77" fmla="*/ 692806 h 1148616"/>
                    <a:gd name="connsiteX78" fmla="*/ 234959 w 1666831"/>
                    <a:gd name="connsiteY78" fmla="*/ 391445 h 1148616"/>
                    <a:gd name="connsiteX79" fmla="*/ 1 w 1666831"/>
                    <a:gd name="connsiteY79" fmla="*/ 21270 h 1148616"/>
                    <a:gd name="connsiteX80" fmla="*/ 409143 w 1666831"/>
                    <a:gd name="connsiteY80" fmla="*/ 391444 h 1148616"/>
                    <a:gd name="connsiteX81" fmla="*/ 82458 w 1666831"/>
                    <a:gd name="connsiteY81" fmla="*/ 754099 h 1148616"/>
                    <a:gd name="connsiteX82" fmla="*/ 11681 w 1666831"/>
                    <a:gd name="connsiteY82" fmla="*/ 760554 h 1148616"/>
                    <a:gd name="connsiteX83" fmla="*/ 11924 w 1666831"/>
                    <a:gd name="connsiteY83" fmla="*/ 761013 h 1148616"/>
                    <a:gd name="connsiteX84" fmla="*/ 72165 w 1666831"/>
                    <a:gd name="connsiteY84" fmla="*/ 759499 h 1148616"/>
                    <a:gd name="connsiteX85" fmla="*/ 461384 w 1666831"/>
                    <a:gd name="connsiteY85" fmla="*/ 520149 h 1148616"/>
                    <a:gd name="connsiteX86" fmla="*/ 439546 w 1666831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1" h="1148616">
                      <a:moveTo>
                        <a:pt x="54123" y="835024"/>
                      </a:moveTo>
                      <a:lnTo>
                        <a:pt x="55188" y="836868"/>
                      </a:lnTo>
                      <a:lnTo>
                        <a:pt x="56408" y="838263"/>
                      </a:lnTo>
                      <a:close/>
                      <a:moveTo>
                        <a:pt x="20708" y="787676"/>
                      </a:moveTo>
                      <a:lnTo>
                        <a:pt x="21170" y="788512"/>
                      </a:lnTo>
                      <a:lnTo>
                        <a:pt x="20990" y="788076"/>
                      </a:lnTo>
                      <a:close/>
                      <a:moveTo>
                        <a:pt x="5414" y="761126"/>
                      </a:moveTo>
                      <a:lnTo>
                        <a:pt x="5169" y="761149"/>
                      </a:lnTo>
                      <a:lnTo>
                        <a:pt x="5229" y="761181"/>
                      </a:lnTo>
                      <a:lnTo>
                        <a:pt x="5435" y="761176"/>
                      </a:lnTo>
                      <a:close/>
                      <a:moveTo>
                        <a:pt x="9747" y="760731"/>
                      </a:moveTo>
                      <a:lnTo>
                        <a:pt x="6025" y="761070"/>
                      </a:lnTo>
                      <a:lnTo>
                        <a:pt x="6074" y="761160"/>
                      </a:lnTo>
                      <a:lnTo>
                        <a:pt x="9884" y="761064"/>
                      </a:lnTo>
                      <a:close/>
                      <a:moveTo>
                        <a:pt x="439546" y="0"/>
                      </a:moveTo>
                      <a:cubicBezTo>
                        <a:pt x="671906" y="134153"/>
                        <a:pt x="761875" y="413331"/>
                        <a:pt x="640499" y="623561"/>
                      </a:cubicBezTo>
                      <a:cubicBezTo>
                        <a:pt x="547570" y="784519"/>
                        <a:pt x="357695" y="858396"/>
                        <a:pt x="169514" y="823976"/>
                      </a:cubicBezTo>
                      <a:lnTo>
                        <a:pt x="98054" y="804883"/>
                      </a:lnTo>
                      <a:lnTo>
                        <a:pt x="84614" y="800388"/>
                      </a:lnTo>
                      <a:lnTo>
                        <a:pt x="36072" y="777970"/>
                      </a:lnTo>
                      <a:lnTo>
                        <a:pt x="65531" y="794006"/>
                      </a:lnTo>
                      <a:lnTo>
                        <a:pt x="84614" y="800388"/>
                      </a:lnTo>
                      <a:lnTo>
                        <a:pt x="89258" y="802533"/>
                      </a:lnTo>
                      <a:lnTo>
                        <a:pt x="98054" y="804883"/>
                      </a:lnTo>
                      <a:lnTo>
                        <a:pt x="185132" y="834004"/>
                      </a:lnTo>
                      <a:cubicBezTo>
                        <a:pt x="306606" y="859679"/>
                        <a:pt x="431305" y="842283"/>
                        <a:pt x="537610" y="780907"/>
                      </a:cubicBezTo>
                      <a:cubicBezTo>
                        <a:pt x="699598" y="687384"/>
                        <a:pt x="794504" y="505813"/>
                        <a:pt x="786866" y="304039"/>
                      </a:cubicBezTo>
                      <a:cubicBezTo>
                        <a:pt x="925522" y="544198"/>
                        <a:pt x="861779" y="840583"/>
                        <a:pt x="644493" y="966034"/>
                      </a:cubicBezTo>
                      <a:cubicBezTo>
                        <a:pt x="478133" y="1062082"/>
                        <a:pt x="270001" y="1030084"/>
                        <a:pt x="119349" y="902027"/>
                      </a:cubicBezTo>
                      <a:lnTo>
                        <a:pt x="62710" y="845469"/>
                      </a:lnTo>
                      <a:lnTo>
                        <a:pt x="110243" y="899827"/>
                      </a:lnTo>
                      <a:cubicBezTo>
                        <a:pt x="181477" y="965318"/>
                        <a:pt x="276311" y="1010879"/>
                        <a:pt x="383093" y="1032094"/>
                      </a:cubicBezTo>
                      <a:lnTo>
                        <a:pt x="413320" y="1036244"/>
                      </a:lnTo>
                      <a:lnTo>
                        <a:pt x="414508" y="1036392"/>
                      </a:lnTo>
                      <a:cubicBezTo>
                        <a:pt x="478206" y="1039285"/>
                        <a:pt x="544873" y="1032361"/>
                        <a:pt x="611593" y="1014483"/>
                      </a:cubicBezTo>
                      <a:cubicBezTo>
                        <a:pt x="878479" y="942972"/>
                        <a:pt x="1056973" y="720118"/>
                        <a:pt x="1021977" y="502110"/>
                      </a:cubicBezTo>
                      <a:cubicBezTo>
                        <a:pt x="1074751" y="699065"/>
                        <a:pt x="943624" y="910323"/>
                        <a:pt x="720959" y="1010718"/>
                      </a:cubicBezTo>
                      <a:lnTo>
                        <a:pt x="660063" y="1032398"/>
                      </a:lnTo>
                      <a:lnTo>
                        <a:pt x="727625" y="1018287"/>
                      </a:lnTo>
                      <a:cubicBezTo>
                        <a:pt x="1045018" y="933242"/>
                        <a:pt x="1258337" y="672116"/>
                        <a:pt x="1218079" y="417921"/>
                      </a:cubicBezTo>
                      <a:cubicBezTo>
                        <a:pt x="1288364" y="680230"/>
                        <a:pt x="1073270" y="965775"/>
                        <a:pt x="737651" y="1055704"/>
                      </a:cubicBezTo>
                      <a:lnTo>
                        <a:pt x="695695" y="1063901"/>
                      </a:lnTo>
                      <a:lnTo>
                        <a:pt x="696914" y="1063837"/>
                      </a:lnTo>
                      <a:cubicBezTo>
                        <a:pt x="742232" y="1058237"/>
                        <a:pt x="788151" y="1049355"/>
                        <a:pt x="834178" y="1037022"/>
                      </a:cubicBezTo>
                      <a:cubicBezTo>
                        <a:pt x="1202388" y="938360"/>
                        <a:pt x="1454272" y="651882"/>
                        <a:pt x="1413295" y="378367"/>
                      </a:cubicBezTo>
                      <a:cubicBezTo>
                        <a:pt x="1488756" y="659991"/>
                        <a:pt x="1234294" y="972867"/>
                        <a:pt x="844940" y="1077195"/>
                      </a:cubicBezTo>
                      <a:lnTo>
                        <a:pt x="706627" y="1102682"/>
                      </a:lnTo>
                      <a:lnTo>
                        <a:pt x="814028" y="1095238"/>
                      </a:lnTo>
                      <a:cubicBezTo>
                        <a:pt x="866292" y="1088206"/>
                        <a:pt x="919323" y="1077643"/>
                        <a:pt x="972554" y="1063379"/>
                      </a:cubicBezTo>
                      <a:cubicBezTo>
                        <a:pt x="1398411" y="949271"/>
                        <a:pt x="1694713" y="636546"/>
                        <a:pt x="1653796" y="344378"/>
                      </a:cubicBezTo>
                      <a:cubicBezTo>
                        <a:pt x="1734200" y="644450"/>
                        <a:pt x="1434332" y="985522"/>
                        <a:pt x="984023" y="1106182"/>
                      </a:cubicBezTo>
                      <a:cubicBezTo>
                        <a:pt x="702581" y="1181595"/>
                        <a:pt x="428982" y="1153060"/>
                        <a:pt x="243730" y="1047795"/>
                      </a:cubicBezTo>
                      <a:lnTo>
                        <a:pt x="157528" y="985541"/>
                      </a:lnTo>
                      <a:lnTo>
                        <a:pt x="148329" y="980437"/>
                      </a:lnTo>
                      <a:cubicBezTo>
                        <a:pt x="75802" y="930152"/>
                        <a:pt x="22619" y="860356"/>
                        <a:pt x="1" y="775947"/>
                      </a:cubicBezTo>
                      <a:lnTo>
                        <a:pt x="4" y="775947"/>
                      </a:lnTo>
                      <a:cubicBezTo>
                        <a:pt x="9841" y="801734"/>
                        <a:pt x="22605" y="825919"/>
                        <a:pt x="37932" y="848360"/>
                      </a:cubicBezTo>
                      <a:lnTo>
                        <a:pt x="56422" y="869850"/>
                      </a:lnTo>
                      <a:lnTo>
                        <a:pt x="45176" y="855100"/>
                      </a:lnTo>
                      <a:lnTo>
                        <a:pt x="10569" y="773311"/>
                      </a:lnTo>
                      <a:lnTo>
                        <a:pt x="3118" y="762751"/>
                      </a:lnTo>
                      <a:lnTo>
                        <a:pt x="558" y="761569"/>
                      </a:lnTo>
                      <a:lnTo>
                        <a:pt x="1" y="761619"/>
                      </a:lnTo>
                      <a:lnTo>
                        <a:pt x="0" y="761620"/>
                      </a:lnTo>
                      <a:lnTo>
                        <a:pt x="265" y="761434"/>
                      </a:lnTo>
                      <a:lnTo>
                        <a:pt x="2" y="761312"/>
                      </a:lnTo>
                      <a:lnTo>
                        <a:pt x="455" y="761301"/>
                      </a:lnTo>
                      <a:lnTo>
                        <a:pt x="1552" y="760532"/>
                      </a:lnTo>
                      <a:lnTo>
                        <a:pt x="2" y="758336"/>
                      </a:lnTo>
                      <a:lnTo>
                        <a:pt x="2637" y="759770"/>
                      </a:lnTo>
                      <a:lnTo>
                        <a:pt x="4336" y="758578"/>
                      </a:lnTo>
                      <a:lnTo>
                        <a:pt x="3317" y="756170"/>
                      </a:lnTo>
                      <a:lnTo>
                        <a:pt x="3319" y="756169"/>
                      </a:lnTo>
                      <a:lnTo>
                        <a:pt x="4561" y="758421"/>
                      </a:lnTo>
                      <a:lnTo>
                        <a:pt x="7849" y="756115"/>
                      </a:lnTo>
                      <a:lnTo>
                        <a:pt x="2696" y="743582"/>
                      </a:lnTo>
                      <a:lnTo>
                        <a:pt x="8929" y="755356"/>
                      </a:lnTo>
                      <a:lnTo>
                        <a:pt x="98094" y="692806"/>
                      </a:lnTo>
                      <a:cubicBezTo>
                        <a:pt x="184636" y="613614"/>
                        <a:pt x="234958" y="505754"/>
                        <a:pt x="234959" y="391445"/>
                      </a:cubicBezTo>
                      <a:cubicBezTo>
                        <a:pt x="234959" y="239032"/>
                        <a:pt x="145498" y="98086"/>
                        <a:pt x="1" y="21270"/>
                      </a:cubicBezTo>
                      <a:cubicBezTo>
                        <a:pt x="225963" y="21270"/>
                        <a:pt x="409143" y="187002"/>
                        <a:pt x="409143" y="391444"/>
                      </a:cubicBezTo>
                      <a:cubicBezTo>
                        <a:pt x="409143" y="570331"/>
                        <a:pt x="268896" y="719582"/>
                        <a:pt x="82458" y="754099"/>
                      </a:cubicBezTo>
                      <a:lnTo>
                        <a:pt x="11681" y="760554"/>
                      </a:lnTo>
                      <a:lnTo>
                        <a:pt x="11924" y="761013"/>
                      </a:lnTo>
                      <a:lnTo>
                        <a:pt x="72165" y="759499"/>
                      </a:lnTo>
                      <a:cubicBezTo>
                        <a:pt x="237811" y="744731"/>
                        <a:pt x="382208" y="657286"/>
                        <a:pt x="461384" y="520149"/>
                      </a:cubicBezTo>
                      <a:cubicBezTo>
                        <a:pt x="551871" y="363421"/>
                        <a:pt x="543556" y="165371"/>
                        <a:pt x="43954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5" name="フリーフォーム 1064"/>
                <p:cNvSpPr/>
                <p:nvPr/>
              </p:nvSpPr>
              <p:spPr>
                <a:xfrm>
                  <a:off x="3189819" y="431801"/>
                  <a:ext cx="1666830" cy="1014146"/>
                </a:xfrm>
                <a:custGeom>
                  <a:avLst/>
                  <a:gdLst>
                    <a:gd name="connsiteX0" fmla="*/ 1612707 w 1666830"/>
                    <a:gd name="connsiteY0" fmla="*/ 835024 h 1148616"/>
                    <a:gd name="connsiteX1" fmla="*/ 1610422 w 1666830"/>
                    <a:gd name="connsiteY1" fmla="*/ 838263 h 1148616"/>
                    <a:gd name="connsiteX2" fmla="*/ 1611642 w 1666830"/>
                    <a:gd name="connsiteY2" fmla="*/ 836868 h 1148616"/>
                    <a:gd name="connsiteX3" fmla="*/ 1646122 w 1666830"/>
                    <a:gd name="connsiteY3" fmla="*/ 787676 h 1148616"/>
                    <a:gd name="connsiteX4" fmla="*/ 1645840 w 1666830"/>
                    <a:gd name="connsiteY4" fmla="*/ 788076 h 1148616"/>
                    <a:gd name="connsiteX5" fmla="*/ 1645660 w 1666830"/>
                    <a:gd name="connsiteY5" fmla="*/ 788512 h 1148616"/>
                    <a:gd name="connsiteX6" fmla="*/ 1661416 w 1666830"/>
                    <a:gd name="connsiteY6" fmla="*/ 761126 h 1148616"/>
                    <a:gd name="connsiteX7" fmla="*/ 1661395 w 1666830"/>
                    <a:gd name="connsiteY7" fmla="*/ 761176 h 1148616"/>
                    <a:gd name="connsiteX8" fmla="*/ 1661601 w 1666830"/>
                    <a:gd name="connsiteY8" fmla="*/ 761181 h 1148616"/>
                    <a:gd name="connsiteX9" fmla="*/ 1661661 w 1666830"/>
                    <a:gd name="connsiteY9" fmla="*/ 761149 h 1148616"/>
                    <a:gd name="connsiteX10" fmla="*/ 1657083 w 1666830"/>
                    <a:gd name="connsiteY10" fmla="*/ 760731 h 1148616"/>
                    <a:gd name="connsiteX11" fmla="*/ 1656946 w 1666830"/>
                    <a:gd name="connsiteY11" fmla="*/ 761064 h 1148616"/>
                    <a:gd name="connsiteX12" fmla="*/ 1660756 w 1666830"/>
                    <a:gd name="connsiteY12" fmla="*/ 761160 h 1148616"/>
                    <a:gd name="connsiteX13" fmla="*/ 1660805 w 1666830"/>
                    <a:gd name="connsiteY13" fmla="*/ 761070 h 1148616"/>
                    <a:gd name="connsiteX14" fmla="*/ 1227284 w 1666830"/>
                    <a:gd name="connsiteY14" fmla="*/ 0 h 1148616"/>
                    <a:gd name="connsiteX15" fmla="*/ 1205446 w 1666830"/>
                    <a:gd name="connsiteY15" fmla="*/ 520149 h 1148616"/>
                    <a:gd name="connsiteX16" fmla="*/ 1594665 w 1666830"/>
                    <a:gd name="connsiteY16" fmla="*/ 759499 h 1148616"/>
                    <a:gd name="connsiteX17" fmla="*/ 1654906 w 1666830"/>
                    <a:gd name="connsiteY17" fmla="*/ 761013 h 1148616"/>
                    <a:gd name="connsiteX18" fmla="*/ 1655149 w 1666830"/>
                    <a:gd name="connsiteY18" fmla="*/ 760554 h 1148616"/>
                    <a:gd name="connsiteX19" fmla="*/ 1584372 w 1666830"/>
                    <a:gd name="connsiteY19" fmla="*/ 754099 h 1148616"/>
                    <a:gd name="connsiteX20" fmla="*/ 1257687 w 1666830"/>
                    <a:gd name="connsiteY20" fmla="*/ 391444 h 1148616"/>
                    <a:gd name="connsiteX21" fmla="*/ 1666829 w 1666830"/>
                    <a:gd name="connsiteY21" fmla="*/ 21270 h 1148616"/>
                    <a:gd name="connsiteX22" fmla="*/ 1431871 w 1666830"/>
                    <a:gd name="connsiteY22" fmla="*/ 391445 h 1148616"/>
                    <a:gd name="connsiteX23" fmla="*/ 1568736 w 1666830"/>
                    <a:gd name="connsiteY23" fmla="*/ 692806 h 1148616"/>
                    <a:gd name="connsiteX24" fmla="*/ 1657901 w 1666830"/>
                    <a:gd name="connsiteY24" fmla="*/ 755356 h 1148616"/>
                    <a:gd name="connsiteX25" fmla="*/ 1664134 w 1666830"/>
                    <a:gd name="connsiteY25" fmla="*/ 743582 h 1148616"/>
                    <a:gd name="connsiteX26" fmla="*/ 1658981 w 1666830"/>
                    <a:gd name="connsiteY26" fmla="*/ 756115 h 1148616"/>
                    <a:gd name="connsiteX27" fmla="*/ 1662269 w 1666830"/>
                    <a:gd name="connsiteY27" fmla="*/ 758421 h 1148616"/>
                    <a:gd name="connsiteX28" fmla="*/ 1663511 w 1666830"/>
                    <a:gd name="connsiteY28" fmla="*/ 756169 h 1148616"/>
                    <a:gd name="connsiteX29" fmla="*/ 1663513 w 1666830"/>
                    <a:gd name="connsiteY29" fmla="*/ 756170 h 1148616"/>
                    <a:gd name="connsiteX30" fmla="*/ 1662494 w 1666830"/>
                    <a:gd name="connsiteY30" fmla="*/ 758578 h 1148616"/>
                    <a:gd name="connsiteX31" fmla="*/ 1664193 w 1666830"/>
                    <a:gd name="connsiteY31" fmla="*/ 759770 h 1148616"/>
                    <a:gd name="connsiteX32" fmla="*/ 1666828 w 1666830"/>
                    <a:gd name="connsiteY32" fmla="*/ 758336 h 1148616"/>
                    <a:gd name="connsiteX33" fmla="*/ 1665278 w 1666830"/>
                    <a:gd name="connsiteY33" fmla="*/ 760532 h 1148616"/>
                    <a:gd name="connsiteX34" fmla="*/ 1666375 w 1666830"/>
                    <a:gd name="connsiteY34" fmla="*/ 761301 h 1148616"/>
                    <a:gd name="connsiteX35" fmla="*/ 1666828 w 1666830"/>
                    <a:gd name="connsiteY35" fmla="*/ 761312 h 1148616"/>
                    <a:gd name="connsiteX36" fmla="*/ 1666565 w 1666830"/>
                    <a:gd name="connsiteY36" fmla="*/ 761434 h 1148616"/>
                    <a:gd name="connsiteX37" fmla="*/ 1666830 w 1666830"/>
                    <a:gd name="connsiteY37" fmla="*/ 761620 h 1148616"/>
                    <a:gd name="connsiteX38" fmla="*/ 1666829 w 1666830"/>
                    <a:gd name="connsiteY38" fmla="*/ 761619 h 1148616"/>
                    <a:gd name="connsiteX39" fmla="*/ 1666272 w 1666830"/>
                    <a:gd name="connsiteY39" fmla="*/ 761569 h 1148616"/>
                    <a:gd name="connsiteX40" fmla="*/ 1663712 w 1666830"/>
                    <a:gd name="connsiteY40" fmla="*/ 762751 h 1148616"/>
                    <a:gd name="connsiteX41" fmla="*/ 1656261 w 1666830"/>
                    <a:gd name="connsiteY41" fmla="*/ 773311 h 1148616"/>
                    <a:gd name="connsiteX42" fmla="*/ 1621654 w 1666830"/>
                    <a:gd name="connsiteY42" fmla="*/ 855100 h 1148616"/>
                    <a:gd name="connsiteX43" fmla="*/ 1610408 w 1666830"/>
                    <a:gd name="connsiteY43" fmla="*/ 869850 h 1148616"/>
                    <a:gd name="connsiteX44" fmla="*/ 1628898 w 1666830"/>
                    <a:gd name="connsiteY44" fmla="*/ 848360 h 1148616"/>
                    <a:gd name="connsiteX45" fmla="*/ 1666826 w 1666830"/>
                    <a:gd name="connsiteY45" fmla="*/ 775947 h 1148616"/>
                    <a:gd name="connsiteX46" fmla="*/ 1666829 w 1666830"/>
                    <a:gd name="connsiteY46" fmla="*/ 775947 h 1148616"/>
                    <a:gd name="connsiteX47" fmla="*/ 1518501 w 1666830"/>
                    <a:gd name="connsiteY47" fmla="*/ 980437 h 1148616"/>
                    <a:gd name="connsiteX48" fmla="*/ 1509302 w 1666830"/>
                    <a:gd name="connsiteY48" fmla="*/ 985541 h 1148616"/>
                    <a:gd name="connsiteX49" fmla="*/ 1423100 w 1666830"/>
                    <a:gd name="connsiteY49" fmla="*/ 1047795 h 1148616"/>
                    <a:gd name="connsiteX50" fmla="*/ 682807 w 1666830"/>
                    <a:gd name="connsiteY50" fmla="*/ 1106182 h 1148616"/>
                    <a:gd name="connsiteX51" fmla="*/ 13035 w 1666830"/>
                    <a:gd name="connsiteY51" fmla="*/ 344378 h 1148616"/>
                    <a:gd name="connsiteX52" fmla="*/ 694276 w 1666830"/>
                    <a:gd name="connsiteY52" fmla="*/ 1063379 h 1148616"/>
                    <a:gd name="connsiteX53" fmla="*/ 852802 w 1666830"/>
                    <a:gd name="connsiteY53" fmla="*/ 1095238 h 1148616"/>
                    <a:gd name="connsiteX54" fmla="*/ 960203 w 1666830"/>
                    <a:gd name="connsiteY54" fmla="*/ 1102682 h 1148616"/>
                    <a:gd name="connsiteX55" fmla="*/ 821890 w 1666830"/>
                    <a:gd name="connsiteY55" fmla="*/ 1077195 h 1148616"/>
                    <a:gd name="connsiteX56" fmla="*/ 253535 w 1666830"/>
                    <a:gd name="connsiteY56" fmla="*/ 378367 h 1148616"/>
                    <a:gd name="connsiteX57" fmla="*/ 832652 w 1666830"/>
                    <a:gd name="connsiteY57" fmla="*/ 1037022 h 1148616"/>
                    <a:gd name="connsiteX58" fmla="*/ 969917 w 1666830"/>
                    <a:gd name="connsiteY58" fmla="*/ 1063837 h 1148616"/>
                    <a:gd name="connsiteX59" fmla="*/ 971135 w 1666830"/>
                    <a:gd name="connsiteY59" fmla="*/ 1063901 h 1148616"/>
                    <a:gd name="connsiteX60" fmla="*/ 929179 w 1666830"/>
                    <a:gd name="connsiteY60" fmla="*/ 1055704 h 1148616"/>
                    <a:gd name="connsiteX61" fmla="*/ 448751 w 1666830"/>
                    <a:gd name="connsiteY61" fmla="*/ 417921 h 1148616"/>
                    <a:gd name="connsiteX62" fmla="*/ 939205 w 1666830"/>
                    <a:gd name="connsiteY62" fmla="*/ 1018287 h 1148616"/>
                    <a:gd name="connsiteX63" fmla="*/ 1006767 w 1666830"/>
                    <a:gd name="connsiteY63" fmla="*/ 1032398 h 1148616"/>
                    <a:gd name="connsiteX64" fmla="*/ 945871 w 1666830"/>
                    <a:gd name="connsiteY64" fmla="*/ 1010718 h 1148616"/>
                    <a:gd name="connsiteX65" fmla="*/ 644853 w 1666830"/>
                    <a:gd name="connsiteY65" fmla="*/ 502110 h 1148616"/>
                    <a:gd name="connsiteX66" fmla="*/ 1055237 w 1666830"/>
                    <a:gd name="connsiteY66" fmla="*/ 1014483 h 1148616"/>
                    <a:gd name="connsiteX67" fmla="*/ 1252322 w 1666830"/>
                    <a:gd name="connsiteY67" fmla="*/ 1036392 h 1148616"/>
                    <a:gd name="connsiteX68" fmla="*/ 1253510 w 1666830"/>
                    <a:gd name="connsiteY68" fmla="*/ 1036244 h 1148616"/>
                    <a:gd name="connsiteX69" fmla="*/ 1283738 w 1666830"/>
                    <a:gd name="connsiteY69" fmla="*/ 1032094 h 1148616"/>
                    <a:gd name="connsiteX70" fmla="*/ 1556587 w 1666830"/>
                    <a:gd name="connsiteY70" fmla="*/ 899827 h 1148616"/>
                    <a:gd name="connsiteX71" fmla="*/ 1604120 w 1666830"/>
                    <a:gd name="connsiteY71" fmla="*/ 845469 h 1148616"/>
                    <a:gd name="connsiteX72" fmla="*/ 1547481 w 1666830"/>
                    <a:gd name="connsiteY72" fmla="*/ 902027 h 1148616"/>
                    <a:gd name="connsiteX73" fmla="*/ 1022337 w 1666830"/>
                    <a:gd name="connsiteY73" fmla="*/ 966034 h 1148616"/>
                    <a:gd name="connsiteX74" fmla="*/ 879964 w 1666830"/>
                    <a:gd name="connsiteY74" fmla="*/ 304039 h 1148616"/>
                    <a:gd name="connsiteX75" fmla="*/ 1129220 w 1666830"/>
                    <a:gd name="connsiteY75" fmla="*/ 780907 h 1148616"/>
                    <a:gd name="connsiteX76" fmla="*/ 1481698 w 1666830"/>
                    <a:gd name="connsiteY76" fmla="*/ 834004 h 1148616"/>
                    <a:gd name="connsiteX77" fmla="*/ 1568776 w 1666830"/>
                    <a:gd name="connsiteY77" fmla="*/ 804883 h 1148616"/>
                    <a:gd name="connsiteX78" fmla="*/ 1577572 w 1666830"/>
                    <a:gd name="connsiteY78" fmla="*/ 802533 h 1148616"/>
                    <a:gd name="connsiteX79" fmla="*/ 1582216 w 1666830"/>
                    <a:gd name="connsiteY79" fmla="*/ 800388 h 1148616"/>
                    <a:gd name="connsiteX80" fmla="*/ 1601299 w 1666830"/>
                    <a:gd name="connsiteY80" fmla="*/ 794006 h 1148616"/>
                    <a:gd name="connsiteX81" fmla="*/ 1630758 w 1666830"/>
                    <a:gd name="connsiteY81" fmla="*/ 777970 h 1148616"/>
                    <a:gd name="connsiteX82" fmla="*/ 1582216 w 1666830"/>
                    <a:gd name="connsiteY82" fmla="*/ 800388 h 1148616"/>
                    <a:gd name="connsiteX83" fmla="*/ 1568776 w 1666830"/>
                    <a:gd name="connsiteY83" fmla="*/ 804883 h 1148616"/>
                    <a:gd name="connsiteX84" fmla="*/ 1497316 w 1666830"/>
                    <a:gd name="connsiteY84" fmla="*/ 823976 h 1148616"/>
                    <a:gd name="connsiteX85" fmla="*/ 1026331 w 1666830"/>
                    <a:gd name="connsiteY85" fmla="*/ 623561 h 1148616"/>
                    <a:gd name="connsiteX86" fmla="*/ 1227284 w 1666830"/>
                    <a:gd name="connsiteY86" fmla="*/ 0 h 1148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66830" h="1148616">
                      <a:moveTo>
                        <a:pt x="1612707" y="835024"/>
                      </a:moveTo>
                      <a:lnTo>
                        <a:pt x="1610422" y="838263"/>
                      </a:lnTo>
                      <a:lnTo>
                        <a:pt x="1611642" y="836868"/>
                      </a:lnTo>
                      <a:close/>
                      <a:moveTo>
                        <a:pt x="1646122" y="787676"/>
                      </a:moveTo>
                      <a:lnTo>
                        <a:pt x="1645840" y="788076"/>
                      </a:lnTo>
                      <a:lnTo>
                        <a:pt x="1645660" y="788512"/>
                      </a:lnTo>
                      <a:close/>
                      <a:moveTo>
                        <a:pt x="1661416" y="761126"/>
                      </a:moveTo>
                      <a:lnTo>
                        <a:pt x="1661395" y="761176"/>
                      </a:lnTo>
                      <a:lnTo>
                        <a:pt x="1661601" y="761181"/>
                      </a:lnTo>
                      <a:lnTo>
                        <a:pt x="1661661" y="761149"/>
                      </a:lnTo>
                      <a:close/>
                      <a:moveTo>
                        <a:pt x="1657083" y="760731"/>
                      </a:moveTo>
                      <a:lnTo>
                        <a:pt x="1656946" y="761064"/>
                      </a:lnTo>
                      <a:lnTo>
                        <a:pt x="1660756" y="761160"/>
                      </a:lnTo>
                      <a:lnTo>
                        <a:pt x="1660805" y="761070"/>
                      </a:lnTo>
                      <a:close/>
                      <a:moveTo>
                        <a:pt x="1227284" y="0"/>
                      </a:moveTo>
                      <a:cubicBezTo>
                        <a:pt x="1123274" y="165371"/>
                        <a:pt x="1114959" y="363421"/>
                        <a:pt x="1205446" y="520149"/>
                      </a:cubicBezTo>
                      <a:cubicBezTo>
                        <a:pt x="1284622" y="657286"/>
                        <a:pt x="1429019" y="744731"/>
                        <a:pt x="1594665" y="759499"/>
                      </a:cubicBezTo>
                      <a:lnTo>
                        <a:pt x="1654906" y="761013"/>
                      </a:lnTo>
                      <a:lnTo>
                        <a:pt x="1655149" y="760554"/>
                      </a:lnTo>
                      <a:lnTo>
                        <a:pt x="1584372" y="754099"/>
                      </a:lnTo>
                      <a:cubicBezTo>
                        <a:pt x="1397934" y="719582"/>
                        <a:pt x="1257687" y="570331"/>
                        <a:pt x="1257687" y="391444"/>
                      </a:cubicBezTo>
                      <a:cubicBezTo>
                        <a:pt x="1257687" y="187002"/>
                        <a:pt x="1440867" y="21270"/>
                        <a:pt x="1666829" y="21270"/>
                      </a:cubicBezTo>
                      <a:cubicBezTo>
                        <a:pt x="1521332" y="98086"/>
                        <a:pt x="1431871" y="239032"/>
                        <a:pt x="1431871" y="391445"/>
                      </a:cubicBezTo>
                      <a:cubicBezTo>
                        <a:pt x="1431872" y="505754"/>
                        <a:pt x="1482194" y="613614"/>
                        <a:pt x="1568736" y="692806"/>
                      </a:cubicBezTo>
                      <a:lnTo>
                        <a:pt x="1657901" y="755356"/>
                      </a:lnTo>
                      <a:lnTo>
                        <a:pt x="1664134" y="743582"/>
                      </a:lnTo>
                      <a:lnTo>
                        <a:pt x="1658981" y="756115"/>
                      </a:lnTo>
                      <a:lnTo>
                        <a:pt x="1662269" y="758421"/>
                      </a:lnTo>
                      <a:lnTo>
                        <a:pt x="1663511" y="756169"/>
                      </a:lnTo>
                      <a:lnTo>
                        <a:pt x="1663513" y="756170"/>
                      </a:lnTo>
                      <a:lnTo>
                        <a:pt x="1662494" y="758578"/>
                      </a:lnTo>
                      <a:lnTo>
                        <a:pt x="1664193" y="759770"/>
                      </a:lnTo>
                      <a:lnTo>
                        <a:pt x="1666828" y="758336"/>
                      </a:lnTo>
                      <a:lnTo>
                        <a:pt x="1665278" y="760532"/>
                      </a:lnTo>
                      <a:lnTo>
                        <a:pt x="1666375" y="761301"/>
                      </a:lnTo>
                      <a:lnTo>
                        <a:pt x="1666828" y="761312"/>
                      </a:lnTo>
                      <a:lnTo>
                        <a:pt x="1666565" y="761434"/>
                      </a:lnTo>
                      <a:lnTo>
                        <a:pt x="1666830" y="761620"/>
                      </a:lnTo>
                      <a:lnTo>
                        <a:pt x="1666829" y="761619"/>
                      </a:lnTo>
                      <a:lnTo>
                        <a:pt x="1666272" y="761569"/>
                      </a:lnTo>
                      <a:lnTo>
                        <a:pt x="1663712" y="762751"/>
                      </a:lnTo>
                      <a:lnTo>
                        <a:pt x="1656261" y="773311"/>
                      </a:lnTo>
                      <a:lnTo>
                        <a:pt x="1621654" y="855100"/>
                      </a:lnTo>
                      <a:lnTo>
                        <a:pt x="1610408" y="869850"/>
                      </a:lnTo>
                      <a:lnTo>
                        <a:pt x="1628898" y="848360"/>
                      </a:lnTo>
                      <a:cubicBezTo>
                        <a:pt x="1644225" y="825919"/>
                        <a:pt x="1656989" y="801734"/>
                        <a:pt x="1666826" y="775947"/>
                      </a:cubicBezTo>
                      <a:lnTo>
                        <a:pt x="1666829" y="775947"/>
                      </a:lnTo>
                      <a:cubicBezTo>
                        <a:pt x="1644211" y="860356"/>
                        <a:pt x="1591028" y="930152"/>
                        <a:pt x="1518501" y="980437"/>
                      </a:cubicBezTo>
                      <a:lnTo>
                        <a:pt x="1509302" y="985541"/>
                      </a:lnTo>
                      <a:lnTo>
                        <a:pt x="1423100" y="1047795"/>
                      </a:lnTo>
                      <a:cubicBezTo>
                        <a:pt x="1237848" y="1153060"/>
                        <a:pt x="964249" y="1181595"/>
                        <a:pt x="682807" y="1106182"/>
                      </a:cubicBezTo>
                      <a:cubicBezTo>
                        <a:pt x="232498" y="985522"/>
                        <a:pt x="-67369" y="644450"/>
                        <a:pt x="13035" y="344378"/>
                      </a:cubicBezTo>
                      <a:cubicBezTo>
                        <a:pt x="-27882" y="636546"/>
                        <a:pt x="268419" y="949271"/>
                        <a:pt x="694276" y="1063379"/>
                      </a:cubicBezTo>
                      <a:cubicBezTo>
                        <a:pt x="747508" y="1077643"/>
                        <a:pt x="800538" y="1088206"/>
                        <a:pt x="852802" y="1095238"/>
                      </a:cubicBezTo>
                      <a:lnTo>
                        <a:pt x="960203" y="1102682"/>
                      </a:lnTo>
                      <a:lnTo>
                        <a:pt x="821890" y="1077195"/>
                      </a:lnTo>
                      <a:cubicBezTo>
                        <a:pt x="432536" y="972867"/>
                        <a:pt x="178074" y="659991"/>
                        <a:pt x="253535" y="378367"/>
                      </a:cubicBezTo>
                      <a:cubicBezTo>
                        <a:pt x="212558" y="651882"/>
                        <a:pt x="464442" y="938360"/>
                        <a:pt x="832652" y="1037022"/>
                      </a:cubicBezTo>
                      <a:cubicBezTo>
                        <a:pt x="878679" y="1049355"/>
                        <a:pt x="924599" y="1058237"/>
                        <a:pt x="969917" y="1063837"/>
                      </a:cubicBezTo>
                      <a:lnTo>
                        <a:pt x="971135" y="1063901"/>
                      </a:lnTo>
                      <a:lnTo>
                        <a:pt x="929179" y="1055704"/>
                      </a:lnTo>
                      <a:cubicBezTo>
                        <a:pt x="593561" y="965775"/>
                        <a:pt x="378466" y="680230"/>
                        <a:pt x="448751" y="417921"/>
                      </a:cubicBezTo>
                      <a:cubicBezTo>
                        <a:pt x="408493" y="672116"/>
                        <a:pt x="621812" y="933242"/>
                        <a:pt x="939205" y="1018287"/>
                      </a:cubicBezTo>
                      <a:lnTo>
                        <a:pt x="1006767" y="1032398"/>
                      </a:lnTo>
                      <a:lnTo>
                        <a:pt x="945871" y="1010718"/>
                      </a:lnTo>
                      <a:cubicBezTo>
                        <a:pt x="723206" y="910323"/>
                        <a:pt x="592079" y="699065"/>
                        <a:pt x="644853" y="502110"/>
                      </a:cubicBezTo>
                      <a:cubicBezTo>
                        <a:pt x="609857" y="720118"/>
                        <a:pt x="788351" y="942972"/>
                        <a:pt x="1055237" y="1014483"/>
                      </a:cubicBezTo>
                      <a:cubicBezTo>
                        <a:pt x="1121957" y="1032361"/>
                        <a:pt x="1188624" y="1039285"/>
                        <a:pt x="1252322" y="1036392"/>
                      </a:cubicBezTo>
                      <a:lnTo>
                        <a:pt x="1253510" y="1036244"/>
                      </a:lnTo>
                      <a:lnTo>
                        <a:pt x="1283738" y="1032094"/>
                      </a:lnTo>
                      <a:cubicBezTo>
                        <a:pt x="1390519" y="1010879"/>
                        <a:pt x="1485353" y="965318"/>
                        <a:pt x="1556587" y="899827"/>
                      </a:cubicBezTo>
                      <a:lnTo>
                        <a:pt x="1604120" y="845469"/>
                      </a:lnTo>
                      <a:lnTo>
                        <a:pt x="1547481" y="902027"/>
                      </a:lnTo>
                      <a:cubicBezTo>
                        <a:pt x="1396829" y="1030084"/>
                        <a:pt x="1188697" y="1062082"/>
                        <a:pt x="1022337" y="966034"/>
                      </a:cubicBezTo>
                      <a:cubicBezTo>
                        <a:pt x="805051" y="840583"/>
                        <a:pt x="741308" y="544198"/>
                        <a:pt x="879964" y="304039"/>
                      </a:cubicBezTo>
                      <a:cubicBezTo>
                        <a:pt x="872326" y="505813"/>
                        <a:pt x="967232" y="687384"/>
                        <a:pt x="1129220" y="780907"/>
                      </a:cubicBezTo>
                      <a:cubicBezTo>
                        <a:pt x="1235525" y="842283"/>
                        <a:pt x="1360224" y="859679"/>
                        <a:pt x="1481698" y="834004"/>
                      </a:cubicBezTo>
                      <a:lnTo>
                        <a:pt x="1568776" y="804883"/>
                      </a:lnTo>
                      <a:lnTo>
                        <a:pt x="1577572" y="802533"/>
                      </a:lnTo>
                      <a:lnTo>
                        <a:pt x="1582216" y="800388"/>
                      </a:lnTo>
                      <a:lnTo>
                        <a:pt x="1601299" y="794006"/>
                      </a:lnTo>
                      <a:lnTo>
                        <a:pt x="1630758" y="777970"/>
                      </a:lnTo>
                      <a:lnTo>
                        <a:pt x="1582216" y="800388"/>
                      </a:lnTo>
                      <a:lnTo>
                        <a:pt x="1568776" y="804883"/>
                      </a:lnTo>
                      <a:lnTo>
                        <a:pt x="1497316" y="823976"/>
                      </a:lnTo>
                      <a:cubicBezTo>
                        <a:pt x="1309135" y="858396"/>
                        <a:pt x="1119260" y="784519"/>
                        <a:pt x="1026331" y="623561"/>
                      </a:cubicBezTo>
                      <a:cubicBezTo>
                        <a:pt x="904955" y="413331"/>
                        <a:pt x="994924" y="134153"/>
                        <a:pt x="122728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66" name="グループ化 1065"/>
                <p:cNvGrpSpPr/>
                <p:nvPr/>
              </p:nvGrpSpPr>
              <p:grpSpPr>
                <a:xfrm>
                  <a:off x="3165800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1082" name="円/楕円 1081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3" name="円/楕円 1082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4" name="円/楕円 1083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5" name="円/楕円 1084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6" name="円/楕円 1085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7" name="円/楕円 1086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8" name="円/楕円 1087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9" name="円/楕円 1088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0" name="円/楕円 1089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1" name="円/楕円 1090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2" name="円/楕円 1091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3" name="円/楕円 1092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4" name="円/楕円 1093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5" name="円/楕円 1094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7" name="グループ化 1066"/>
                <p:cNvGrpSpPr/>
                <p:nvPr/>
              </p:nvGrpSpPr>
              <p:grpSpPr>
                <a:xfrm flipH="1">
                  <a:off x="4921769" y="511268"/>
                  <a:ext cx="1735820" cy="566487"/>
                  <a:chOff x="3165800" y="2136868"/>
                  <a:chExt cx="1735820" cy="566487"/>
                </a:xfrm>
              </p:grpSpPr>
              <p:sp>
                <p:nvSpPr>
                  <p:cNvPr id="1068" name="円/楕円 1067"/>
                  <p:cNvSpPr/>
                  <p:nvPr/>
                </p:nvSpPr>
                <p:spPr>
                  <a:xfrm>
                    <a:off x="3165800" y="2205354"/>
                    <a:ext cx="113818" cy="113818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9" name="円/楕円 1068"/>
                  <p:cNvSpPr/>
                  <p:nvPr/>
                </p:nvSpPr>
                <p:spPr>
                  <a:xfrm>
                    <a:off x="3436573" y="23012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0" name="円/楕円 1069"/>
                  <p:cNvSpPr/>
                  <p:nvPr/>
                </p:nvSpPr>
                <p:spPr>
                  <a:xfrm>
                    <a:off x="3296873" y="2479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1" name="円/楕円 1070"/>
                  <p:cNvSpPr/>
                  <p:nvPr/>
                </p:nvSpPr>
                <p:spPr>
                  <a:xfrm>
                    <a:off x="3509598" y="2507674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2" name="円/楕円 1071"/>
                  <p:cNvSpPr/>
                  <p:nvPr/>
                </p:nvSpPr>
                <p:spPr>
                  <a:xfrm>
                    <a:off x="3734796" y="23527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3" name="円/楕円 1072"/>
                  <p:cNvSpPr/>
                  <p:nvPr/>
                </p:nvSpPr>
                <p:spPr>
                  <a:xfrm>
                    <a:off x="3800128" y="24362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4" name="円/楕円 1073"/>
                  <p:cNvSpPr/>
                  <p:nvPr/>
                </p:nvSpPr>
                <p:spPr>
                  <a:xfrm>
                    <a:off x="39221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5" name="円/楕円 1074"/>
                  <p:cNvSpPr/>
                  <p:nvPr/>
                </p:nvSpPr>
                <p:spPr>
                  <a:xfrm>
                    <a:off x="3617548" y="2225099"/>
                    <a:ext cx="74329" cy="74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6" name="円/楕円 1075"/>
                  <p:cNvSpPr/>
                  <p:nvPr/>
                </p:nvSpPr>
                <p:spPr>
                  <a:xfrm>
                    <a:off x="4030071" y="213686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7" name="円/楕円 1076"/>
                  <p:cNvSpPr/>
                  <p:nvPr/>
                </p:nvSpPr>
                <p:spPr>
                  <a:xfrm>
                    <a:off x="3895378" y="2258454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8" name="円/楕円 1077"/>
                  <p:cNvSpPr/>
                  <p:nvPr/>
                </p:nvSpPr>
                <p:spPr>
                  <a:xfrm>
                    <a:off x="4836521" y="2419443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9" name="円/楕円 1078"/>
                  <p:cNvSpPr/>
                  <p:nvPr/>
                </p:nvSpPr>
                <p:spPr>
                  <a:xfrm>
                    <a:off x="4779371" y="2511518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0" name="円/楕円 1079"/>
                  <p:cNvSpPr/>
                  <p:nvPr/>
                </p:nvSpPr>
                <p:spPr>
                  <a:xfrm>
                    <a:off x="4855900" y="2571186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1" name="円/楕円 1080"/>
                  <p:cNvSpPr/>
                  <p:nvPr/>
                </p:nvSpPr>
                <p:spPr>
                  <a:xfrm>
                    <a:off x="4836929" y="2657635"/>
                    <a:ext cx="45720" cy="4572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061" name="月 1060"/>
              <p:cNvSpPr/>
              <p:nvPr/>
            </p:nvSpPr>
            <p:spPr bwMode="auto">
              <a:xfrm rot="20700000">
                <a:off x="4887379" y="1550000"/>
                <a:ext cx="143158" cy="757117"/>
              </a:xfrm>
              <a:prstGeom prst="moon">
                <a:avLst>
                  <a:gd name="adj" fmla="val 28516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50" name="グループ化 1249"/>
          <p:cNvGrpSpPr/>
          <p:nvPr/>
        </p:nvGrpSpPr>
        <p:grpSpPr>
          <a:xfrm>
            <a:off x="5963090" y="2840994"/>
            <a:ext cx="1710846" cy="1645715"/>
            <a:chOff x="5963090" y="2840994"/>
            <a:chExt cx="1710846" cy="1645715"/>
          </a:xfrm>
        </p:grpSpPr>
        <p:sp>
          <p:nvSpPr>
            <p:cNvPr id="1129" name="正方形/長方形 1097"/>
            <p:cNvSpPr/>
            <p:nvPr/>
          </p:nvSpPr>
          <p:spPr bwMode="auto">
            <a:xfrm>
              <a:off x="6730892" y="2840994"/>
              <a:ext cx="767838" cy="414270"/>
            </a:xfrm>
            <a:custGeom>
              <a:avLst/>
              <a:gdLst/>
              <a:ahLst/>
              <a:cxnLst/>
              <a:rect l="l" t="t" r="r" b="b"/>
              <a:pathLst>
                <a:path w="1223368" h="660042">
                  <a:moveTo>
                    <a:pt x="607463" y="359764"/>
                  </a:moveTo>
                  <a:lnTo>
                    <a:pt x="642759" y="359764"/>
                  </a:lnTo>
                  <a:lnTo>
                    <a:pt x="642759" y="660042"/>
                  </a:lnTo>
                  <a:lnTo>
                    <a:pt x="607463" y="660042"/>
                  </a:lnTo>
                  <a:close/>
                  <a:moveTo>
                    <a:pt x="833509" y="275393"/>
                  </a:moveTo>
                  <a:cubicBezTo>
                    <a:pt x="827737" y="277379"/>
                    <a:pt x="821847" y="278066"/>
                    <a:pt x="816037" y="278655"/>
                  </a:cubicBezTo>
                  <a:lnTo>
                    <a:pt x="797036" y="280162"/>
                  </a:lnTo>
                  <a:lnTo>
                    <a:pt x="802303" y="281655"/>
                  </a:lnTo>
                  <a:lnTo>
                    <a:pt x="818433" y="283366"/>
                  </a:lnTo>
                  <a:close/>
                  <a:moveTo>
                    <a:pt x="834659" y="275352"/>
                  </a:moveTo>
                  <a:lnTo>
                    <a:pt x="829917" y="284584"/>
                  </a:lnTo>
                  <a:lnTo>
                    <a:pt x="835332" y="285158"/>
                  </a:lnTo>
                  <a:close/>
                  <a:moveTo>
                    <a:pt x="385656" y="275352"/>
                  </a:moveTo>
                  <a:lnTo>
                    <a:pt x="384890" y="286533"/>
                  </a:lnTo>
                  <a:lnTo>
                    <a:pt x="391064" y="285879"/>
                  </a:lnTo>
                  <a:close/>
                  <a:moveTo>
                    <a:pt x="385831" y="272809"/>
                  </a:moveTo>
                  <a:lnTo>
                    <a:pt x="385694" y="274805"/>
                  </a:lnTo>
                  <a:lnTo>
                    <a:pt x="404033" y="284503"/>
                  </a:lnTo>
                  <a:cubicBezTo>
                    <a:pt x="413534" y="285058"/>
                    <a:pt x="422440" y="283491"/>
                    <a:pt x="430885" y="281655"/>
                  </a:cubicBezTo>
                  <a:lnTo>
                    <a:pt x="436152" y="280162"/>
                  </a:lnTo>
                  <a:lnTo>
                    <a:pt x="417151" y="278655"/>
                  </a:lnTo>
                  <a:close/>
                  <a:moveTo>
                    <a:pt x="511874" y="266643"/>
                  </a:moveTo>
                  <a:cubicBezTo>
                    <a:pt x="508888" y="269132"/>
                    <a:pt x="505458" y="269462"/>
                    <a:pt x="501982" y="269430"/>
                  </a:cubicBezTo>
                  <a:lnTo>
                    <a:pt x="502372" y="269943"/>
                  </a:lnTo>
                  <a:cubicBezTo>
                    <a:pt x="513100" y="280761"/>
                    <a:pt x="527710" y="287052"/>
                    <a:pt x="543194" y="287052"/>
                  </a:cubicBezTo>
                  <a:lnTo>
                    <a:pt x="551554" y="284778"/>
                  </a:lnTo>
                  <a:cubicBezTo>
                    <a:pt x="547865" y="286185"/>
                    <a:pt x="544338" y="285552"/>
                    <a:pt x="540827" y="284611"/>
                  </a:cubicBezTo>
                  <a:cubicBezTo>
                    <a:pt x="529280" y="281517"/>
                    <a:pt x="519243" y="275451"/>
                    <a:pt x="511874" y="266643"/>
                  </a:cubicBezTo>
                  <a:close/>
                  <a:moveTo>
                    <a:pt x="827670" y="253795"/>
                  </a:moveTo>
                  <a:cubicBezTo>
                    <a:pt x="823465" y="255587"/>
                    <a:pt x="819203" y="257203"/>
                    <a:pt x="814938" y="258772"/>
                  </a:cubicBezTo>
                  <a:lnTo>
                    <a:pt x="795282" y="265565"/>
                  </a:lnTo>
                  <a:lnTo>
                    <a:pt x="810038" y="264534"/>
                  </a:lnTo>
                  <a:lnTo>
                    <a:pt x="831822" y="260486"/>
                  </a:lnTo>
                  <a:close/>
                  <a:moveTo>
                    <a:pt x="395159" y="249745"/>
                  </a:moveTo>
                  <a:lnTo>
                    <a:pt x="389824" y="258341"/>
                  </a:lnTo>
                  <a:cubicBezTo>
                    <a:pt x="400965" y="262003"/>
                    <a:pt x="412192" y="263440"/>
                    <a:pt x="423150" y="264534"/>
                  </a:cubicBezTo>
                  <a:lnTo>
                    <a:pt x="437906" y="265565"/>
                  </a:lnTo>
                  <a:lnTo>
                    <a:pt x="418250" y="258772"/>
                  </a:lnTo>
                  <a:close/>
                  <a:moveTo>
                    <a:pt x="639814" y="249123"/>
                  </a:moveTo>
                  <a:lnTo>
                    <a:pt x="640806" y="254720"/>
                  </a:lnTo>
                  <a:cubicBezTo>
                    <a:pt x="643120" y="262429"/>
                    <a:pt x="646365" y="269989"/>
                    <a:pt x="650528" y="277200"/>
                  </a:cubicBezTo>
                  <a:lnTo>
                    <a:pt x="653826" y="280715"/>
                  </a:lnTo>
                  <a:cubicBezTo>
                    <a:pt x="660678" y="285223"/>
                    <a:pt x="668773" y="287052"/>
                    <a:pt x="677122" y="287052"/>
                  </a:cubicBezTo>
                  <a:cubicBezTo>
                    <a:pt x="692246" y="287052"/>
                    <a:pt x="706536" y="281051"/>
                    <a:pt x="717050" y="270548"/>
                  </a:cubicBezTo>
                  <a:cubicBezTo>
                    <a:pt x="702069" y="269487"/>
                    <a:pt x="687875" y="262232"/>
                    <a:pt x="678775" y="249151"/>
                  </a:cubicBezTo>
                  <a:cubicBezTo>
                    <a:pt x="670104" y="252195"/>
                    <a:pt x="660854" y="253113"/>
                    <a:pt x="651731" y="252151"/>
                  </a:cubicBezTo>
                  <a:close/>
                  <a:moveTo>
                    <a:pt x="496136" y="242241"/>
                  </a:moveTo>
                  <a:lnTo>
                    <a:pt x="495317" y="245343"/>
                  </a:lnTo>
                  <a:lnTo>
                    <a:pt x="497123" y="245599"/>
                  </a:lnTo>
                  <a:close/>
                  <a:moveTo>
                    <a:pt x="716309" y="216037"/>
                  </a:moveTo>
                  <a:cubicBezTo>
                    <a:pt x="714011" y="222611"/>
                    <a:pt x="709914" y="228418"/>
                    <a:pt x="704767" y="233565"/>
                  </a:cubicBezTo>
                  <a:lnTo>
                    <a:pt x="685823" y="245374"/>
                  </a:lnTo>
                  <a:cubicBezTo>
                    <a:pt x="698487" y="250782"/>
                    <a:pt x="712317" y="250594"/>
                    <a:pt x="724999" y="245343"/>
                  </a:cubicBezTo>
                  <a:lnTo>
                    <a:pt x="717605" y="217323"/>
                  </a:lnTo>
                  <a:close/>
                  <a:moveTo>
                    <a:pt x="798441" y="216014"/>
                  </a:moveTo>
                  <a:cubicBezTo>
                    <a:pt x="800905" y="226792"/>
                    <a:pt x="798983" y="237933"/>
                    <a:pt x="793266" y="247836"/>
                  </a:cubicBezTo>
                  <a:cubicBezTo>
                    <a:pt x="792380" y="249369"/>
                    <a:pt x="791424" y="250839"/>
                    <a:pt x="789576" y="251642"/>
                  </a:cubicBezTo>
                  <a:lnTo>
                    <a:pt x="819428" y="240514"/>
                  </a:lnTo>
                  <a:lnTo>
                    <a:pt x="809817" y="225027"/>
                  </a:lnTo>
                  <a:close/>
                  <a:moveTo>
                    <a:pt x="421875" y="216014"/>
                  </a:moveTo>
                  <a:cubicBezTo>
                    <a:pt x="417648" y="218379"/>
                    <a:pt x="413969" y="221558"/>
                    <a:pt x="410499" y="225027"/>
                  </a:cubicBezTo>
                  <a:lnTo>
                    <a:pt x="403364" y="236525"/>
                  </a:lnTo>
                  <a:cubicBezTo>
                    <a:pt x="403629" y="236712"/>
                    <a:pt x="403923" y="236834"/>
                    <a:pt x="404217" y="236956"/>
                  </a:cubicBezTo>
                  <a:lnTo>
                    <a:pt x="426209" y="245154"/>
                  </a:lnTo>
                  <a:cubicBezTo>
                    <a:pt x="421042" y="236123"/>
                    <a:pt x="419525" y="225905"/>
                    <a:pt x="421875" y="216014"/>
                  </a:cubicBezTo>
                  <a:close/>
                  <a:moveTo>
                    <a:pt x="1126360" y="194458"/>
                  </a:moveTo>
                  <a:cubicBezTo>
                    <a:pt x="1132665" y="194458"/>
                    <a:pt x="1137776" y="199569"/>
                    <a:pt x="1137776" y="205874"/>
                  </a:cubicBezTo>
                  <a:cubicBezTo>
                    <a:pt x="1137776" y="212179"/>
                    <a:pt x="1132665" y="217290"/>
                    <a:pt x="1126360" y="217290"/>
                  </a:cubicBezTo>
                  <a:cubicBezTo>
                    <a:pt x="1120055" y="217290"/>
                    <a:pt x="1114944" y="212179"/>
                    <a:pt x="1114944" y="205874"/>
                  </a:cubicBezTo>
                  <a:cubicBezTo>
                    <a:pt x="1114944" y="199569"/>
                    <a:pt x="1120055" y="194458"/>
                    <a:pt x="1126360" y="194458"/>
                  </a:cubicBezTo>
                  <a:close/>
                  <a:moveTo>
                    <a:pt x="97008" y="194458"/>
                  </a:moveTo>
                  <a:cubicBezTo>
                    <a:pt x="103313" y="194458"/>
                    <a:pt x="108424" y="199569"/>
                    <a:pt x="108424" y="205874"/>
                  </a:cubicBezTo>
                  <a:cubicBezTo>
                    <a:pt x="108424" y="212179"/>
                    <a:pt x="103313" y="217290"/>
                    <a:pt x="97008" y="217290"/>
                  </a:cubicBezTo>
                  <a:cubicBezTo>
                    <a:pt x="90703" y="217290"/>
                    <a:pt x="85592" y="212179"/>
                    <a:pt x="85592" y="205874"/>
                  </a:cubicBezTo>
                  <a:cubicBezTo>
                    <a:pt x="85592" y="199569"/>
                    <a:pt x="90703" y="194458"/>
                    <a:pt x="97008" y="194458"/>
                  </a:cubicBezTo>
                  <a:close/>
                  <a:moveTo>
                    <a:pt x="551838" y="187346"/>
                  </a:moveTo>
                  <a:cubicBezTo>
                    <a:pt x="532389" y="187857"/>
                    <a:pt x="515019" y="198277"/>
                    <a:pt x="505186" y="214867"/>
                  </a:cubicBezTo>
                  <a:cubicBezTo>
                    <a:pt x="510784" y="229684"/>
                    <a:pt x="522110" y="240369"/>
                    <a:pt x="536851" y="244587"/>
                  </a:cubicBezTo>
                  <a:cubicBezTo>
                    <a:pt x="541676" y="244527"/>
                    <a:pt x="545911" y="242578"/>
                    <a:pt x="549983" y="240205"/>
                  </a:cubicBezTo>
                  <a:lnTo>
                    <a:pt x="542478" y="248025"/>
                  </a:lnTo>
                  <a:cubicBezTo>
                    <a:pt x="544296" y="250762"/>
                    <a:pt x="546861" y="251603"/>
                    <a:pt x="549483" y="252305"/>
                  </a:cubicBezTo>
                  <a:cubicBezTo>
                    <a:pt x="563617" y="256092"/>
                    <a:pt x="578331" y="255589"/>
                    <a:pt x="592197" y="251243"/>
                  </a:cubicBezTo>
                  <a:lnTo>
                    <a:pt x="604851" y="245324"/>
                  </a:lnTo>
                  <a:lnTo>
                    <a:pt x="599225" y="244023"/>
                  </a:lnTo>
                  <a:cubicBezTo>
                    <a:pt x="576893" y="236543"/>
                    <a:pt x="558723" y="218609"/>
                    <a:pt x="552257" y="194480"/>
                  </a:cubicBezTo>
                  <a:close/>
                  <a:moveTo>
                    <a:pt x="704078" y="176845"/>
                  </a:moveTo>
                  <a:cubicBezTo>
                    <a:pt x="703312" y="178581"/>
                    <a:pt x="701996" y="179064"/>
                    <a:pt x="700639" y="179481"/>
                  </a:cubicBezTo>
                  <a:lnTo>
                    <a:pt x="703418" y="180558"/>
                  </a:lnTo>
                  <a:cubicBezTo>
                    <a:pt x="704089" y="179436"/>
                    <a:pt x="704399" y="178213"/>
                    <a:pt x="704078" y="176845"/>
                  </a:cubicBezTo>
                  <a:close/>
                  <a:moveTo>
                    <a:pt x="1207307" y="153170"/>
                  </a:moveTo>
                  <a:cubicBezTo>
                    <a:pt x="1216177" y="153170"/>
                    <a:pt x="1223368" y="160361"/>
                    <a:pt x="1223368" y="169231"/>
                  </a:cubicBezTo>
                  <a:cubicBezTo>
                    <a:pt x="1223368" y="178101"/>
                    <a:pt x="1216177" y="185292"/>
                    <a:pt x="1207307" y="185292"/>
                  </a:cubicBezTo>
                  <a:cubicBezTo>
                    <a:pt x="1198437" y="185292"/>
                    <a:pt x="1191246" y="178101"/>
                    <a:pt x="1191246" y="169231"/>
                  </a:cubicBezTo>
                  <a:cubicBezTo>
                    <a:pt x="1191246" y="160361"/>
                    <a:pt x="1198437" y="153170"/>
                    <a:pt x="1207307" y="153170"/>
                  </a:cubicBezTo>
                  <a:close/>
                  <a:moveTo>
                    <a:pt x="16061" y="153170"/>
                  </a:moveTo>
                  <a:cubicBezTo>
                    <a:pt x="24931" y="153170"/>
                    <a:pt x="32122" y="160361"/>
                    <a:pt x="32122" y="169231"/>
                  </a:cubicBezTo>
                  <a:cubicBezTo>
                    <a:pt x="32122" y="178101"/>
                    <a:pt x="24931" y="185292"/>
                    <a:pt x="16061" y="185292"/>
                  </a:cubicBezTo>
                  <a:cubicBezTo>
                    <a:pt x="7191" y="185292"/>
                    <a:pt x="0" y="178101"/>
                    <a:pt x="0" y="169231"/>
                  </a:cubicBezTo>
                  <a:cubicBezTo>
                    <a:pt x="0" y="160361"/>
                    <a:pt x="7191" y="153170"/>
                    <a:pt x="16061" y="153170"/>
                  </a:cubicBezTo>
                  <a:close/>
                  <a:moveTo>
                    <a:pt x="1030367" y="140308"/>
                  </a:moveTo>
                  <a:cubicBezTo>
                    <a:pt x="1036672" y="140308"/>
                    <a:pt x="1041783" y="145419"/>
                    <a:pt x="1041783" y="151724"/>
                  </a:cubicBezTo>
                  <a:cubicBezTo>
                    <a:pt x="1041783" y="158029"/>
                    <a:pt x="1036672" y="163140"/>
                    <a:pt x="1030367" y="163140"/>
                  </a:cubicBezTo>
                  <a:cubicBezTo>
                    <a:pt x="1024062" y="163140"/>
                    <a:pt x="1018951" y="158029"/>
                    <a:pt x="1018951" y="151724"/>
                  </a:cubicBezTo>
                  <a:cubicBezTo>
                    <a:pt x="1018951" y="145419"/>
                    <a:pt x="1024062" y="140308"/>
                    <a:pt x="1030367" y="140308"/>
                  </a:cubicBezTo>
                  <a:close/>
                  <a:moveTo>
                    <a:pt x="193001" y="140308"/>
                  </a:moveTo>
                  <a:cubicBezTo>
                    <a:pt x="199306" y="140308"/>
                    <a:pt x="204417" y="145419"/>
                    <a:pt x="204417" y="151724"/>
                  </a:cubicBezTo>
                  <a:cubicBezTo>
                    <a:pt x="204417" y="158029"/>
                    <a:pt x="199306" y="163140"/>
                    <a:pt x="193001" y="163140"/>
                  </a:cubicBezTo>
                  <a:cubicBezTo>
                    <a:pt x="186696" y="163140"/>
                    <a:pt x="181585" y="158029"/>
                    <a:pt x="181585" y="151724"/>
                  </a:cubicBezTo>
                  <a:cubicBezTo>
                    <a:pt x="181585" y="145419"/>
                    <a:pt x="186696" y="140308"/>
                    <a:pt x="193001" y="140308"/>
                  </a:cubicBezTo>
                  <a:close/>
                  <a:moveTo>
                    <a:pt x="727988" y="136216"/>
                  </a:moveTo>
                  <a:cubicBezTo>
                    <a:pt x="729466" y="147070"/>
                    <a:pt x="726527" y="157696"/>
                    <a:pt x="719290" y="165186"/>
                  </a:cubicBezTo>
                  <a:cubicBezTo>
                    <a:pt x="722590" y="172777"/>
                    <a:pt x="723888" y="180942"/>
                    <a:pt x="723319" y="189044"/>
                  </a:cubicBezTo>
                  <a:cubicBezTo>
                    <a:pt x="729425" y="193030"/>
                    <a:pt x="734523" y="198607"/>
                    <a:pt x="738398" y="205318"/>
                  </a:cubicBezTo>
                  <a:cubicBezTo>
                    <a:pt x="744659" y="216164"/>
                    <a:pt x="746757" y="228290"/>
                    <a:pt x="743824" y="239712"/>
                  </a:cubicBezTo>
                  <a:cubicBezTo>
                    <a:pt x="760037" y="230235"/>
                    <a:pt x="771431" y="214670"/>
                    <a:pt x="776150" y="196757"/>
                  </a:cubicBezTo>
                  <a:lnTo>
                    <a:pt x="776308" y="195509"/>
                  </a:lnTo>
                  <a:lnTo>
                    <a:pt x="768438" y="170794"/>
                  </a:lnTo>
                  <a:lnTo>
                    <a:pt x="774757" y="176164"/>
                  </a:lnTo>
                  <a:lnTo>
                    <a:pt x="772000" y="169402"/>
                  </a:lnTo>
                  <a:cubicBezTo>
                    <a:pt x="765183" y="157422"/>
                    <a:pt x="755281" y="147269"/>
                    <a:pt x="742996" y="140176"/>
                  </a:cubicBezTo>
                  <a:close/>
                  <a:moveTo>
                    <a:pt x="492328" y="136216"/>
                  </a:moveTo>
                  <a:cubicBezTo>
                    <a:pt x="486625" y="135413"/>
                    <a:pt x="481872" y="137548"/>
                    <a:pt x="477320" y="140176"/>
                  </a:cubicBezTo>
                  <a:cubicBezTo>
                    <a:pt x="465035" y="147269"/>
                    <a:pt x="455133" y="157422"/>
                    <a:pt x="448316" y="169402"/>
                  </a:cubicBezTo>
                  <a:lnTo>
                    <a:pt x="445559" y="176164"/>
                  </a:lnTo>
                  <a:cubicBezTo>
                    <a:pt x="447139" y="173732"/>
                    <a:pt x="449446" y="172199"/>
                    <a:pt x="451878" y="170794"/>
                  </a:cubicBezTo>
                  <a:lnTo>
                    <a:pt x="444008" y="195509"/>
                  </a:lnTo>
                  <a:lnTo>
                    <a:pt x="444166" y="196757"/>
                  </a:lnTo>
                  <a:cubicBezTo>
                    <a:pt x="448885" y="214670"/>
                    <a:pt x="460279" y="230235"/>
                    <a:pt x="476492" y="239712"/>
                  </a:cubicBezTo>
                  <a:cubicBezTo>
                    <a:pt x="473559" y="228290"/>
                    <a:pt x="475657" y="216164"/>
                    <a:pt x="481918" y="205318"/>
                  </a:cubicBezTo>
                  <a:lnTo>
                    <a:pt x="492185" y="194238"/>
                  </a:lnTo>
                  <a:cubicBezTo>
                    <a:pt x="491858" y="192846"/>
                    <a:pt x="492165" y="191588"/>
                    <a:pt x="492502" y="190330"/>
                  </a:cubicBezTo>
                  <a:lnTo>
                    <a:pt x="493685" y="192618"/>
                  </a:lnTo>
                  <a:cubicBezTo>
                    <a:pt x="500546" y="185165"/>
                    <a:pt x="509807" y="180910"/>
                    <a:pt x="519677" y="179481"/>
                  </a:cubicBezTo>
                  <a:cubicBezTo>
                    <a:pt x="500774" y="173665"/>
                    <a:pt x="489731" y="155292"/>
                    <a:pt x="492328" y="136216"/>
                  </a:cubicBezTo>
                  <a:close/>
                  <a:moveTo>
                    <a:pt x="951604" y="100926"/>
                  </a:moveTo>
                  <a:cubicBezTo>
                    <a:pt x="957909" y="100926"/>
                    <a:pt x="963020" y="106037"/>
                    <a:pt x="963020" y="112342"/>
                  </a:cubicBezTo>
                  <a:cubicBezTo>
                    <a:pt x="963020" y="118647"/>
                    <a:pt x="957909" y="123758"/>
                    <a:pt x="951604" y="123758"/>
                  </a:cubicBezTo>
                  <a:cubicBezTo>
                    <a:pt x="945299" y="123758"/>
                    <a:pt x="940188" y="118647"/>
                    <a:pt x="940188" y="112342"/>
                  </a:cubicBezTo>
                  <a:cubicBezTo>
                    <a:pt x="940188" y="106037"/>
                    <a:pt x="945299" y="100926"/>
                    <a:pt x="951604" y="100926"/>
                  </a:cubicBezTo>
                  <a:close/>
                  <a:moveTo>
                    <a:pt x="271764" y="100926"/>
                  </a:moveTo>
                  <a:cubicBezTo>
                    <a:pt x="278069" y="100926"/>
                    <a:pt x="283180" y="106037"/>
                    <a:pt x="283180" y="112342"/>
                  </a:cubicBezTo>
                  <a:cubicBezTo>
                    <a:pt x="283180" y="118647"/>
                    <a:pt x="278069" y="123758"/>
                    <a:pt x="271764" y="123758"/>
                  </a:cubicBezTo>
                  <a:cubicBezTo>
                    <a:pt x="265459" y="123758"/>
                    <a:pt x="260348" y="118647"/>
                    <a:pt x="260348" y="112342"/>
                  </a:cubicBezTo>
                  <a:cubicBezTo>
                    <a:pt x="260348" y="106037"/>
                    <a:pt x="265459" y="100926"/>
                    <a:pt x="271764" y="100926"/>
                  </a:cubicBezTo>
                  <a:close/>
                  <a:moveTo>
                    <a:pt x="675698" y="98725"/>
                  </a:moveTo>
                  <a:lnTo>
                    <a:pt x="664727" y="100108"/>
                  </a:lnTo>
                  <a:cubicBezTo>
                    <a:pt x="655150" y="102610"/>
                    <a:pt x="646267" y="107591"/>
                    <a:pt x="639064" y="114795"/>
                  </a:cubicBezTo>
                  <a:cubicBezTo>
                    <a:pt x="624657" y="129201"/>
                    <a:pt x="619138" y="150328"/>
                    <a:pt x="624568" y="170280"/>
                  </a:cubicBezTo>
                  <a:cubicBezTo>
                    <a:pt x="615069" y="160781"/>
                    <a:pt x="610076" y="148510"/>
                    <a:pt x="610158" y="136162"/>
                  </a:cubicBezTo>
                  <a:cubicBezTo>
                    <a:pt x="610241" y="148510"/>
                    <a:pt x="605247" y="160781"/>
                    <a:pt x="595748" y="170280"/>
                  </a:cubicBezTo>
                  <a:cubicBezTo>
                    <a:pt x="599525" y="156402"/>
                    <a:pt x="598005" y="141956"/>
                    <a:pt x="590201" y="130431"/>
                  </a:cubicBezTo>
                  <a:cubicBezTo>
                    <a:pt x="579529" y="146943"/>
                    <a:pt x="577453" y="167095"/>
                    <a:pt x="582612" y="186346"/>
                  </a:cubicBezTo>
                  <a:cubicBezTo>
                    <a:pt x="586468" y="200737"/>
                    <a:pt x="594076" y="213543"/>
                    <a:pt x="604376" y="223714"/>
                  </a:cubicBezTo>
                  <a:lnTo>
                    <a:pt x="617261" y="233489"/>
                  </a:lnTo>
                  <a:lnTo>
                    <a:pt x="631000" y="235361"/>
                  </a:lnTo>
                  <a:cubicBezTo>
                    <a:pt x="650940" y="235444"/>
                    <a:pt x="670284" y="227744"/>
                    <a:pt x="684615" y="213413"/>
                  </a:cubicBezTo>
                  <a:lnTo>
                    <a:pt x="695138" y="195026"/>
                  </a:lnTo>
                  <a:cubicBezTo>
                    <a:pt x="685439" y="188828"/>
                    <a:pt x="673932" y="185584"/>
                    <a:pt x="661911" y="185631"/>
                  </a:cubicBezTo>
                  <a:cubicBezTo>
                    <a:pt x="673206" y="179111"/>
                    <a:pt x="685775" y="176866"/>
                    <a:pt x="697576" y="179296"/>
                  </a:cubicBezTo>
                  <a:lnTo>
                    <a:pt x="704017" y="167381"/>
                  </a:lnTo>
                  <a:cubicBezTo>
                    <a:pt x="707096" y="158444"/>
                    <a:pt x="706349" y="149039"/>
                    <a:pt x="703841" y="139823"/>
                  </a:cubicBezTo>
                  <a:lnTo>
                    <a:pt x="708941" y="147440"/>
                  </a:lnTo>
                  <a:cubicBezTo>
                    <a:pt x="710510" y="142865"/>
                    <a:pt x="709943" y="138211"/>
                    <a:pt x="708718" y="133639"/>
                  </a:cubicBezTo>
                  <a:cubicBezTo>
                    <a:pt x="708441" y="132606"/>
                    <a:pt x="708133" y="131585"/>
                    <a:pt x="707281" y="130752"/>
                  </a:cubicBezTo>
                  <a:cubicBezTo>
                    <a:pt x="692187" y="129056"/>
                    <a:pt x="676827" y="132701"/>
                    <a:pt x="663139" y="140676"/>
                  </a:cubicBezTo>
                  <a:cubicBezTo>
                    <a:pt x="670944" y="127158"/>
                    <a:pt x="682474" y="117164"/>
                    <a:pt x="696114" y="112398"/>
                  </a:cubicBezTo>
                  <a:lnTo>
                    <a:pt x="684473" y="102314"/>
                  </a:lnTo>
                  <a:close/>
                  <a:moveTo>
                    <a:pt x="544618" y="98725"/>
                  </a:moveTo>
                  <a:lnTo>
                    <a:pt x="535843" y="102314"/>
                  </a:lnTo>
                  <a:lnTo>
                    <a:pt x="524202" y="112398"/>
                  </a:lnTo>
                  <a:cubicBezTo>
                    <a:pt x="537842" y="117164"/>
                    <a:pt x="549372" y="127158"/>
                    <a:pt x="557177" y="140676"/>
                  </a:cubicBezTo>
                  <a:cubicBezTo>
                    <a:pt x="543489" y="132701"/>
                    <a:pt x="528129" y="129056"/>
                    <a:pt x="513035" y="130752"/>
                  </a:cubicBezTo>
                  <a:cubicBezTo>
                    <a:pt x="512183" y="131585"/>
                    <a:pt x="511875" y="132606"/>
                    <a:pt x="511598" y="133639"/>
                  </a:cubicBezTo>
                  <a:cubicBezTo>
                    <a:pt x="507256" y="149842"/>
                    <a:pt x="511179" y="167073"/>
                    <a:pt x="522740" y="179296"/>
                  </a:cubicBezTo>
                  <a:lnTo>
                    <a:pt x="551667" y="184434"/>
                  </a:lnTo>
                  <a:cubicBezTo>
                    <a:pt x="547048" y="157561"/>
                    <a:pt x="559625" y="131193"/>
                    <a:pt x="582267" y="116568"/>
                  </a:cubicBezTo>
                  <a:cubicBezTo>
                    <a:pt x="582183" y="115742"/>
                    <a:pt x="581722" y="115265"/>
                    <a:pt x="581252" y="114795"/>
                  </a:cubicBezTo>
                  <a:cubicBezTo>
                    <a:pt x="574049" y="107591"/>
                    <a:pt x="565166" y="102610"/>
                    <a:pt x="555589" y="100108"/>
                  </a:cubicBezTo>
                  <a:close/>
                  <a:moveTo>
                    <a:pt x="1091901" y="96003"/>
                  </a:moveTo>
                  <a:cubicBezTo>
                    <a:pt x="1098206" y="96003"/>
                    <a:pt x="1103317" y="101114"/>
                    <a:pt x="1103317" y="107419"/>
                  </a:cubicBezTo>
                  <a:cubicBezTo>
                    <a:pt x="1103317" y="113724"/>
                    <a:pt x="1098206" y="118835"/>
                    <a:pt x="1091901" y="118835"/>
                  </a:cubicBezTo>
                  <a:cubicBezTo>
                    <a:pt x="1085596" y="118835"/>
                    <a:pt x="1080485" y="113724"/>
                    <a:pt x="1080485" y="107419"/>
                  </a:cubicBezTo>
                  <a:cubicBezTo>
                    <a:pt x="1080485" y="101114"/>
                    <a:pt x="1085596" y="96003"/>
                    <a:pt x="1091901" y="96003"/>
                  </a:cubicBezTo>
                  <a:close/>
                  <a:moveTo>
                    <a:pt x="131467" y="96003"/>
                  </a:moveTo>
                  <a:cubicBezTo>
                    <a:pt x="137772" y="96003"/>
                    <a:pt x="142883" y="101114"/>
                    <a:pt x="142883" y="107419"/>
                  </a:cubicBezTo>
                  <a:cubicBezTo>
                    <a:pt x="142883" y="113724"/>
                    <a:pt x="137772" y="118835"/>
                    <a:pt x="131467" y="118835"/>
                  </a:cubicBezTo>
                  <a:cubicBezTo>
                    <a:pt x="125162" y="118835"/>
                    <a:pt x="120051" y="113724"/>
                    <a:pt x="120051" y="107419"/>
                  </a:cubicBezTo>
                  <a:cubicBezTo>
                    <a:pt x="120051" y="101114"/>
                    <a:pt x="125162" y="96003"/>
                    <a:pt x="131467" y="96003"/>
                  </a:cubicBezTo>
                  <a:close/>
                  <a:moveTo>
                    <a:pt x="578319" y="64411"/>
                  </a:moveTo>
                  <a:cubicBezTo>
                    <a:pt x="568655" y="67001"/>
                    <a:pt x="560114" y="72330"/>
                    <a:pt x="553390" y="79643"/>
                  </a:cubicBezTo>
                  <a:lnTo>
                    <a:pt x="547920" y="87474"/>
                  </a:lnTo>
                  <a:lnTo>
                    <a:pt x="551696" y="86321"/>
                  </a:lnTo>
                  <a:cubicBezTo>
                    <a:pt x="567478" y="83116"/>
                    <a:pt x="584368" y="87523"/>
                    <a:pt x="596446" y="99601"/>
                  </a:cubicBezTo>
                  <a:lnTo>
                    <a:pt x="599827" y="107929"/>
                  </a:lnTo>
                  <a:cubicBezTo>
                    <a:pt x="601266" y="106493"/>
                    <a:pt x="603029" y="105951"/>
                    <a:pt x="604826" y="105470"/>
                  </a:cubicBezTo>
                  <a:lnTo>
                    <a:pt x="601283" y="111516"/>
                  </a:lnTo>
                  <a:lnTo>
                    <a:pt x="610158" y="133374"/>
                  </a:lnTo>
                  <a:lnTo>
                    <a:pt x="623870" y="99601"/>
                  </a:lnTo>
                  <a:cubicBezTo>
                    <a:pt x="635948" y="87523"/>
                    <a:pt x="652838" y="83116"/>
                    <a:pt x="668620" y="86321"/>
                  </a:cubicBezTo>
                  <a:lnTo>
                    <a:pt x="672396" y="87474"/>
                  </a:lnTo>
                  <a:lnTo>
                    <a:pt x="666926" y="79643"/>
                  </a:lnTo>
                  <a:cubicBezTo>
                    <a:pt x="660202" y="72330"/>
                    <a:pt x="651661" y="67001"/>
                    <a:pt x="641997" y="64411"/>
                  </a:cubicBezTo>
                  <a:cubicBezTo>
                    <a:pt x="635103" y="62564"/>
                    <a:pt x="628007" y="62210"/>
                    <a:pt x="621315" y="64926"/>
                  </a:cubicBezTo>
                  <a:cubicBezTo>
                    <a:pt x="628305" y="68238"/>
                    <a:pt x="631365" y="74601"/>
                    <a:pt x="633249" y="81630"/>
                  </a:cubicBezTo>
                  <a:lnTo>
                    <a:pt x="610158" y="66826"/>
                  </a:lnTo>
                  <a:lnTo>
                    <a:pt x="587067" y="81630"/>
                  </a:lnTo>
                  <a:lnTo>
                    <a:pt x="599001" y="64926"/>
                  </a:lnTo>
                  <a:cubicBezTo>
                    <a:pt x="592309" y="62210"/>
                    <a:pt x="585213" y="62564"/>
                    <a:pt x="578319" y="64411"/>
                  </a:cubicBezTo>
                  <a:close/>
                  <a:moveTo>
                    <a:pt x="904838" y="59083"/>
                  </a:moveTo>
                  <a:cubicBezTo>
                    <a:pt x="911143" y="59083"/>
                    <a:pt x="916254" y="64194"/>
                    <a:pt x="916254" y="70499"/>
                  </a:cubicBezTo>
                  <a:cubicBezTo>
                    <a:pt x="916254" y="76804"/>
                    <a:pt x="911143" y="81915"/>
                    <a:pt x="904838" y="81915"/>
                  </a:cubicBezTo>
                  <a:cubicBezTo>
                    <a:pt x="898533" y="81915"/>
                    <a:pt x="893422" y="76804"/>
                    <a:pt x="893422" y="70499"/>
                  </a:cubicBezTo>
                  <a:cubicBezTo>
                    <a:pt x="893422" y="64194"/>
                    <a:pt x="898533" y="59083"/>
                    <a:pt x="904838" y="59083"/>
                  </a:cubicBezTo>
                  <a:close/>
                  <a:moveTo>
                    <a:pt x="318530" y="59083"/>
                  </a:moveTo>
                  <a:cubicBezTo>
                    <a:pt x="324835" y="59083"/>
                    <a:pt x="329946" y="64194"/>
                    <a:pt x="329946" y="70499"/>
                  </a:cubicBezTo>
                  <a:cubicBezTo>
                    <a:pt x="329946" y="76804"/>
                    <a:pt x="324835" y="81915"/>
                    <a:pt x="318530" y="81915"/>
                  </a:cubicBezTo>
                  <a:cubicBezTo>
                    <a:pt x="312225" y="81915"/>
                    <a:pt x="307114" y="76804"/>
                    <a:pt x="307114" y="70499"/>
                  </a:cubicBezTo>
                  <a:cubicBezTo>
                    <a:pt x="307114" y="64194"/>
                    <a:pt x="312225" y="59083"/>
                    <a:pt x="318530" y="59083"/>
                  </a:cubicBezTo>
                  <a:close/>
                  <a:moveTo>
                    <a:pt x="1153836" y="42224"/>
                  </a:moveTo>
                  <a:cubicBezTo>
                    <a:pt x="1162706" y="42224"/>
                    <a:pt x="1169897" y="49415"/>
                    <a:pt x="1169897" y="58285"/>
                  </a:cubicBezTo>
                  <a:cubicBezTo>
                    <a:pt x="1169897" y="67155"/>
                    <a:pt x="1162706" y="74346"/>
                    <a:pt x="1153836" y="74346"/>
                  </a:cubicBezTo>
                  <a:cubicBezTo>
                    <a:pt x="1144966" y="74346"/>
                    <a:pt x="1137775" y="67155"/>
                    <a:pt x="1137775" y="58285"/>
                  </a:cubicBezTo>
                  <a:cubicBezTo>
                    <a:pt x="1137775" y="49415"/>
                    <a:pt x="1144966" y="42224"/>
                    <a:pt x="1153836" y="42224"/>
                  </a:cubicBezTo>
                  <a:close/>
                  <a:moveTo>
                    <a:pt x="69532" y="42224"/>
                  </a:moveTo>
                  <a:cubicBezTo>
                    <a:pt x="78402" y="42224"/>
                    <a:pt x="85593" y="49415"/>
                    <a:pt x="85593" y="58285"/>
                  </a:cubicBezTo>
                  <a:cubicBezTo>
                    <a:pt x="85593" y="67155"/>
                    <a:pt x="78402" y="74346"/>
                    <a:pt x="69532" y="74346"/>
                  </a:cubicBezTo>
                  <a:cubicBezTo>
                    <a:pt x="60662" y="74346"/>
                    <a:pt x="53471" y="67155"/>
                    <a:pt x="53471" y="58285"/>
                  </a:cubicBezTo>
                  <a:cubicBezTo>
                    <a:pt x="53471" y="49415"/>
                    <a:pt x="60662" y="42224"/>
                    <a:pt x="69532" y="42224"/>
                  </a:cubicBezTo>
                  <a:close/>
                  <a:moveTo>
                    <a:pt x="996309" y="26163"/>
                  </a:moveTo>
                  <a:cubicBezTo>
                    <a:pt x="1005179" y="26163"/>
                    <a:pt x="1012370" y="33354"/>
                    <a:pt x="1012370" y="42224"/>
                  </a:cubicBezTo>
                  <a:cubicBezTo>
                    <a:pt x="1012370" y="51094"/>
                    <a:pt x="1005179" y="58285"/>
                    <a:pt x="996309" y="58285"/>
                  </a:cubicBezTo>
                  <a:cubicBezTo>
                    <a:pt x="987439" y="58285"/>
                    <a:pt x="980248" y="51094"/>
                    <a:pt x="980248" y="42224"/>
                  </a:cubicBezTo>
                  <a:cubicBezTo>
                    <a:pt x="980248" y="33354"/>
                    <a:pt x="987439" y="26163"/>
                    <a:pt x="996309" y="26163"/>
                  </a:cubicBezTo>
                  <a:close/>
                  <a:moveTo>
                    <a:pt x="227059" y="26163"/>
                  </a:moveTo>
                  <a:cubicBezTo>
                    <a:pt x="235929" y="26163"/>
                    <a:pt x="243120" y="33354"/>
                    <a:pt x="243120" y="42224"/>
                  </a:cubicBezTo>
                  <a:cubicBezTo>
                    <a:pt x="243120" y="51094"/>
                    <a:pt x="235929" y="58285"/>
                    <a:pt x="227059" y="58285"/>
                  </a:cubicBezTo>
                  <a:cubicBezTo>
                    <a:pt x="218189" y="58285"/>
                    <a:pt x="210998" y="51094"/>
                    <a:pt x="210998" y="42224"/>
                  </a:cubicBezTo>
                  <a:cubicBezTo>
                    <a:pt x="210998" y="33354"/>
                    <a:pt x="218189" y="26163"/>
                    <a:pt x="227059" y="26163"/>
                  </a:cubicBezTo>
                  <a:close/>
                  <a:moveTo>
                    <a:pt x="558968" y="0"/>
                  </a:moveTo>
                  <a:cubicBezTo>
                    <a:pt x="542709" y="10149"/>
                    <a:pt x="532713" y="28772"/>
                    <a:pt x="532713" y="48910"/>
                  </a:cubicBezTo>
                  <a:cubicBezTo>
                    <a:pt x="532713" y="53944"/>
                    <a:pt x="533337" y="58884"/>
                    <a:pt x="534529" y="63620"/>
                  </a:cubicBezTo>
                  <a:lnTo>
                    <a:pt x="539727" y="77067"/>
                  </a:lnTo>
                  <a:lnTo>
                    <a:pt x="541235" y="70910"/>
                  </a:lnTo>
                  <a:cubicBezTo>
                    <a:pt x="546756" y="57071"/>
                    <a:pt x="557817" y="46230"/>
                    <a:pt x="572401" y="42322"/>
                  </a:cubicBezTo>
                  <a:cubicBezTo>
                    <a:pt x="585624" y="38779"/>
                    <a:pt x="599189" y="41621"/>
                    <a:pt x="610158" y="49311"/>
                  </a:cubicBezTo>
                  <a:cubicBezTo>
                    <a:pt x="621127" y="41621"/>
                    <a:pt x="634692" y="38779"/>
                    <a:pt x="647915" y="42322"/>
                  </a:cubicBezTo>
                  <a:cubicBezTo>
                    <a:pt x="662499" y="46230"/>
                    <a:pt x="673560" y="57071"/>
                    <a:pt x="679081" y="70910"/>
                  </a:cubicBezTo>
                  <a:lnTo>
                    <a:pt x="680589" y="77067"/>
                  </a:lnTo>
                  <a:lnTo>
                    <a:pt x="685787" y="63620"/>
                  </a:lnTo>
                  <a:cubicBezTo>
                    <a:pt x="686979" y="58884"/>
                    <a:pt x="687603" y="53944"/>
                    <a:pt x="687603" y="48910"/>
                  </a:cubicBezTo>
                  <a:cubicBezTo>
                    <a:pt x="687603" y="28772"/>
                    <a:pt x="677607" y="10149"/>
                    <a:pt x="661348" y="0"/>
                  </a:cubicBezTo>
                  <a:cubicBezTo>
                    <a:pt x="686598" y="0"/>
                    <a:pt x="707067" y="21898"/>
                    <a:pt x="707067" y="48910"/>
                  </a:cubicBezTo>
                  <a:cubicBezTo>
                    <a:pt x="707067" y="53130"/>
                    <a:pt x="706568" y="57226"/>
                    <a:pt x="705628" y="61133"/>
                  </a:cubicBezTo>
                  <a:lnTo>
                    <a:pt x="704489" y="64231"/>
                  </a:lnTo>
                  <a:lnTo>
                    <a:pt x="710153" y="61596"/>
                  </a:lnTo>
                  <a:cubicBezTo>
                    <a:pt x="734242" y="52915"/>
                    <a:pt x="760448" y="60388"/>
                    <a:pt x="772179" y="80705"/>
                  </a:cubicBezTo>
                  <a:cubicBezTo>
                    <a:pt x="753607" y="71492"/>
                    <a:pt x="730062" y="72829"/>
                    <a:pt x="710340" y="84215"/>
                  </a:cubicBezTo>
                  <a:cubicBezTo>
                    <a:pt x="705410" y="87061"/>
                    <a:pt x="700905" y="90429"/>
                    <a:pt x="696899" y="94202"/>
                  </a:cubicBezTo>
                  <a:lnTo>
                    <a:pt x="694398" y="97177"/>
                  </a:lnTo>
                  <a:lnTo>
                    <a:pt x="702489" y="99459"/>
                  </a:lnTo>
                  <a:cubicBezTo>
                    <a:pt x="706494" y="101240"/>
                    <a:pt x="710221" y="103585"/>
                    <a:pt x="712932" y="107138"/>
                  </a:cubicBezTo>
                  <a:cubicBezTo>
                    <a:pt x="727857" y="103604"/>
                    <a:pt x="743785" y="106081"/>
                    <a:pt x="757957" y="114263"/>
                  </a:cubicBezTo>
                  <a:cubicBezTo>
                    <a:pt x="778555" y="126156"/>
                    <a:pt x="790571" y="147286"/>
                    <a:pt x="791947" y="169668"/>
                  </a:cubicBezTo>
                  <a:lnTo>
                    <a:pt x="791757" y="175164"/>
                  </a:lnTo>
                  <a:lnTo>
                    <a:pt x="800319" y="164984"/>
                  </a:lnTo>
                  <a:cubicBezTo>
                    <a:pt x="807733" y="153303"/>
                    <a:pt x="811822" y="139895"/>
                    <a:pt x="811822" y="125962"/>
                  </a:cubicBezTo>
                  <a:cubicBezTo>
                    <a:pt x="811822" y="98097"/>
                    <a:pt x="795466" y="72328"/>
                    <a:pt x="768865" y="58284"/>
                  </a:cubicBezTo>
                  <a:cubicBezTo>
                    <a:pt x="810177" y="58284"/>
                    <a:pt x="843667" y="88584"/>
                    <a:pt x="843668" y="125962"/>
                  </a:cubicBezTo>
                  <a:cubicBezTo>
                    <a:pt x="843667" y="146987"/>
                    <a:pt x="833071" y="165773"/>
                    <a:pt x="816446" y="178186"/>
                  </a:cubicBezTo>
                  <a:lnTo>
                    <a:pt x="808708" y="182434"/>
                  </a:lnTo>
                  <a:lnTo>
                    <a:pt x="828669" y="184579"/>
                  </a:lnTo>
                  <a:cubicBezTo>
                    <a:pt x="835470" y="184474"/>
                    <a:pt x="842339" y="183534"/>
                    <a:pt x="849110" y="181720"/>
                  </a:cubicBezTo>
                  <a:cubicBezTo>
                    <a:pt x="876197" y="174462"/>
                    <a:pt x="897643" y="154304"/>
                    <a:pt x="905435" y="128777"/>
                  </a:cubicBezTo>
                  <a:cubicBezTo>
                    <a:pt x="914536" y="162740"/>
                    <a:pt x="892459" y="198165"/>
                    <a:pt x="856126" y="207900"/>
                  </a:cubicBezTo>
                  <a:cubicBezTo>
                    <a:pt x="850449" y="209421"/>
                    <a:pt x="844759" y="210226"/>
                    <a:pt x="839166" y="210370"/>
                  </a:cubicBezTo>
                  <a:lnTo>
                    <a:pt x="834588" y="209954"/>
                  </a:lnTo>
                  <a:lnTo>
                    <a:pt x="840173" y="216623"/>
                  </a:lnTo>
                  <a:cubicBezTo>
                    <a:pt x="842716" y="220279"/>
                    <a:pt x="844932" y="224071"/>
                    <a:pt x="845910" y="228393"/>
                  </a:cubicBezTo>
                  <a:cubicBezTo>
                    <a:pt x="957752" y="179469"/>
                    <a:pt x="1024644" y="111117"/>
                    <a:pt x="1005512" y="64886"/>
                  </a:cubicBezTo>
                  <a:cubicBezTo>
                    <a:pt x="1047727" y="109262"/>
                    <a:pt x="979409" y="188084"/>
                    <a:pt x="851900" y="242864"/>
                  </a:cubicBezTo>
                  <a:lnTo>
                    <a:pt x="853748" y="256412"/>
                  </a:lnTo>
                  <a:cubicBezTo>
                    <a:pt x="874343" y="255008"/>
                    <a:pt x="895157" y="250448"/>
                    <a:pt x="916223" y="244803"/>
                  </a:cubicBezTo>
                  <a:cubicBezTo>
                    <a:pt x="1046853" y="209801"/>
                    <a:pt x="1148225" y="143523"/>
                    <a:pt x="1155067" y="88645"/>
                  </a:cubicBezTo>
                  <a:cubicBezTo>
                    <a:pt x="1169927" y="144103"/>
                    <a:pt x="1064723" y="220477"/>
                    <a:pt x="920089" y="259232"/>
                  </a:cubicBezTo>
                  <a:lnTo>
                    <a:pt x="853200" y="271718"/>
                  </a:lnTo>
                  <a:lnTo>
                    <a:pt x="850057" y="286720"/>
                  </a:lnTo>
                  <a:cubicBezTo>
                    <a:pt x="860816" y="289582"/>
                    <a:pt x="872229" y="290151"/>
                    <a:pt x="884085" y="290329"/>
                  </a:cubicBezTo>
                  <a:cubicBezTo>
                    <a:pt x="1005826" y="292155"/>
                    <a:pt x="1138028" y="252166"/>
                    <a:pt x="1195569" y="196111"/>
                  </a:cubicBezTo>
                  <a:cubicBezTo>
                    <a:pt x="1152085" y="259239"/>
                    <a:pt x="1007563" y="308775"/>
                    <a:pt x="872771" y="306753"/>
                  </a:cubicBezTo>
                  <a:lnTo>
                    <a:pt x="838977" y="303705"/>
                  </a:lnTo>
                  <a:lnTo>
                    <a:pt x="836825" y="306940"/>
                  </a:lnTo>
                  <a:cubicBezTo>
                    <a:pt x="837047" y="305837"/>
                    <a:pt x="837245" y="304730"/>
                    <a:pt x="836588" y="303489"/>
                  </a:cubicBezTo>
                  <a:lnTo>
                    <a:pt x="815792" y="300802"/>
                  </a:lnTo>
                  <a:cubicBezTo>
                    <a:pt x="803505" y="310804"/>
                    <a:pt x="786207" y="314372"/>
                    <a:pt x="769049" y="309774"/>
                  </a:cubicBezTo>
                  <a:cubicBezTo>
                    <a:pt x="764493" y="308553"/>
                    <a:pt x="760217" y="306830"/>
                    <a:pt x="756272" y="304686"/>
                  </a:cubicBezTo>
                  <a:lnTo>
                    <a:pt x="753258" y="302560"/>
                  </a:lnTo>
                  <a:lnTo>
                    <a:pt x="754464" y="309435"/>
                  </a:lnTo>
                  <a:cubicBezTo>
                    <a:pt x="756866" y="337946"/>
                    <a:pt x="741223" y="364069"/>
                    <a:pt x="715901" y="370854"/>
                  </a:cubicBezTo>
                  <a:cubicBezTo>
                    <a:pt x="731215" y="353474"/>
                    <a:pt x="736582" y="327675"/>
                    <a:pt x="729997" y="303096"/>
                  </a:cubicBezTo>
                  <a:cubicBezTo>
                    <a:pt x="728350" y="296952"/>
                    <a:pt x="726019" y="291115"/>
                    <a:pt x="723105" y="285700"/>
                  </a:cubicBezTo>
                  <a:lnTo>
                    <a:pt x="720617" y="282141"/>
                  </a:lnTo>
                  <a:lnTo>
                    <a:pt x="715815" y="290214"/>
                  </a:lnTo>
                  <a:cubicBezTo>
                    <a:pt x="707123" y="300955"/>
                    <a:pt x="694217" y="308015"/>
                    <a:pt x="679651" y="308239"/>
                  </a:cubicBezTo>
                  <a:cubicBezTo>
                    <a:pt x="693085" y="319488"/>
                    <a:pt x="709466" y="325802"/>
                    <a:pt x="726284" y="326864"/>
                  </a:cubicBezTo>
                  <a:cubicBezTo>
                    <a:pt x="696569" y="344020"/>
                    <a:pt x="657913" y="334321"/>
                    <a:pt x="633750" y="305710"/>
                  </a:cubicBezTo>
                  <a:lnTo>
                    <a:pt x="628502" y="298232"/>
                  </a:lnTo>
                  <a:lnTo>
                    <a:pt x="627680" y="302989"/>
                  </a:lnTo>
                  <a:cubicBezTo>
                    <a:pt x="626013" y="308624"/>
                    <a:pt x="623651" y="314177"/>
                    <a:pt x="620565" y="319523"/>
                  </a:cubicBezTo>
                  <a:cubicBezTo>
                    <a:pt x="600812" y="353736"/>
                    <a:pt x="558873" y="366503"/>
                    <a:pt x="526892" y="348038"/>
                  </a:cubicBezTo>
                  <a:cubicBezTo>
                    <a:pt x="554906" y="347072"/>
                    <a:pt x="581186" y="330795"/>
                    <a:pt x="595912" y="305290"/>
                  </a:cubicBezTo>
                  <a:cubicBezTo>
                    <a:pt x="599593" y="298913"/>
                    <a:pt x="602414" y="292200"/>
                    <a:pt x="604369" y="285330"/>
                  </a:cubicBezTo>
                  <a:lnTo>
                    <a:pt x="607619" y="264497"/>
                  </a:lnTo>
                  <a:lnTo>
                    <a:pt x="601206" y="271192"/>
                  </a:lnTo>
                  <a:lnTo>
                    <a:pt x="589540" y="276865"/>
                  </a:lnTo>
                  <a:cubicBezTo>
                    <a:pt x="582218" y="295630"/>
                    <a:pt x="564217" y="308825"/>
                    <a:pt x="543194" y="308825"/>
                  </a:cubicBezTo>
                  <a:cubicBezTo>
                    <a:pt x="527617" y="308825"/>
                    <a:pt x="513699" y="301580"/>
                    <a:pt x="504501" y="290214"/>
                  </a:cubicBezTo>
                  <a:lnTo>
                    <a:pt x="499699" y="282141"/>
                  </a:lnTo>
                  <a:lnTo>
                    <a:pt x="497211" y="285700"/>
                  </a:lnTo>
                  <a:cubicBezTo>
                    <a:pt x="494297" y="291115"/>
                    <a:pt x="491966" y="296952"/>
                    <a:pt x="490319" y="303096"/>
                  </a:cubicBezTo>
                  <a:cubicBezTo>
                    <a:pt x="483734" y="327675"/>
                    <a:pt x="489101" y="353474"/>
                    <a:pt x="504415" y="370854"/>
                  </a:cubicBezTo>
                  <a:cubicBezTo>
                    <a:pt x="479093" y="364069"/>
                    <a:pt x="463450" y="337946"/>
                    <a:pt x="465852" y="309435"/>
                  </a:cubicBezTo>
                  <a:lnTo>
                    <a:pt x="467058" y="302560"/>
                  </a:lnTo>
                  <a:lnTo>
                    <a:pt x="464044" y="304686"/>
                  </a:lnTo>
                  <a:cubicBezTo>
                    <a:pt x="460099" y="306830"/>
                    <a:pt x="455823" y="308553"/>
                    <a:pt x="451267" y="309774"/>
                  </a:cubicBezTo>
                  <a:cubicBezTo>
                    <a:pt x="434894" y="314161"/>
                    <a:pt x="418395" y="311114"/>
                    <a:pt x="406187" y="302158"/>
                  </a:cubicBezTo>
                  <a:cubicBezTo>
                    <a:pt x="398992" y="303935"/>
                    <a:pt x="391441" y="304410"/>
                    <a:pt x="383648" y="304658"/>
                  </a:cubicBezTo>
                  <a:cubicBezTo>
                    <a:pt x="383209" y="305485"/>
                    <a:pt x="383345" y="306213"/>
                    <a:pt x="383491" y="306940"/>
                  </a:cubicBezTo>
                  <a:lnTo>
                    <a:pt x="382068" y="304800"/>
                  </a:lnTo>
                  <a:cubicBezTo>
                    <a:pt x="375087" y="306376"/>
                    <a:pt x="367844" y="306642"/>
                    <a:pt x="360417" y="306753"/>
                  </a:cubicBezTo>
                  <a:cubicBezTo>
                    <a:pt x="225625" y="308775"/>
                    <a:pt x="81103" y="259239"/>
                    <a:pt x="37619" y="196111"/>
                  </a:cubicBezTo>
                  <a:cubicBezTo>
                    <a:pt x="95160" y="252166"/>
                    <a:pt x="227362" y="292155"/>
                    <a:pt x="349103" y="290329"/>
                  </a:cubicBezTo>
                  <a:lnTo>
                    <a:pt x="370904" y="288017"/>
                  </a:lnTo>
                  <a:cubicBezTo>
                    <a:pt x="368180" y="282146"/>
                    <a:pt x="366565" y="275812"/>
                    <a:pt x="366593" y="269217"/>
                  </a:cubicBezTo>
                  <a:cubicBezTo>
                    <a:pt x="348869" y="268070"/>
                    <a:pt x="331103" y="264056"/>
                    <a:pt x="313099" y="259232"/>
                  </a:cubicBezTo>
                  <a:cubicBezTo>
                    <a:pt x="168465" y="220477"/>
                    <a:pt x="63261" y="144103"/>
                    <a:pt x="78121" y="88645"/>
                  </a:cubicBezTo>
                  <a:cubicBezTo>
                    <a:pt x="84963" y="143523"/>
                    <a:pt x="186335" y="209801"/>
                    <a:pt x="316965" y="244803"/>
                  </a:cubicBezTo>
                  <a:lnTo>
                    <a:pt x="366886" y="254079"/>
                  </a:lnTo>
                  <a:cubicBezTo>
                    <a:pt x="366539" y="248285"/>
                    <a:pt x="367821" y="242576"/>
                    <a:pt x="370156" y="237112"/>
                  </a:cubicBezTo>
                  <a:cubicBezTo>
                    <a:pt x="249726" y="183321"/>
                    <a:pt x="186745" y="107912"/>
                    <a:pt x="227676" y="64886"/>
                  </a:cubicBezTo>
                  <a:cubicBezTo>
                    <a:pt x="209155" y="109641"/>
                    <a:pt x="271253" y="175127"/>
                    <a:pt x="376951" y="223172"/>
                  </a:cubicBezTo>
                  <a:cubicBezTo>
                    <a:pt x="377446" y="220683"/>
                    <a:pt x="378745" y="218633"/>
                    <a:pt x="380143" y="216623"/>
                  </a:cubicBezTo>
                  <a:lnTo>
                    <a:pt x="385728" y="209954"/>
                  </a:lnTo>
                  <a:lnTo>
                    <a:pt x="381150" y="210370"/>
                  </a:lnTo>
                  <a:cubicBezTo>
                    <a:pt x="375557" y="210226"/>
                    <a:pt x="369867" y="209421"/>
                    <a:pt x="364190" y="207900"/>
                  </a:cubicBezTo>
                  <a:cubicBezTo>
                    <a:pt x="327857" y="198165"/>
                    <a:pt x="305780" y="162740"/>
                    <a:pt x="314881" y="128777"/>
                  </a:cubicBezTo>
                  <a:cubicBezTo>
                    <a:pt x="322673" y="154304"/>
                    <a:pt x="344119" y="174462"/>
                    <a:pt x="371206" y="181720"/>
                  </a:cubicBezTo>
                  <a:cubicBezTo>
                    <a:pt x="377977" y="183534"/>
                    <a:pt x="384846" y="184474"/>
                    <a:pt x="391647" y="184579"/>
                  </a:cubicBezTo>
                  <a:lnTo>
                    <a:pt x="411608" y="182434"/>
                  </a:lnTo>
                  <a:lnTo>
                    <a:pt x="403870" y="178186"/>
                  </a:lnTo>
                  <a:cubicBezTo>
                    <a:pt x="387245" y="165773"/>
                    <a:pt x="376649" y="146987"/>
                    <a:pt x="376648" y="125962"/>
                  </a:cubicBezTo>
                  <a:cubicBezTo>
                    <a:pt x="376649" y="88584"/>
                    <a:pt x="410139" y="58284"/>
                    <a:pt x="451451" y="58284"/>
                  </a:cubicBezTo>
                  <a:cubicBezTo>
                    <a:pt x="424850" y="72328"/>
                    <a:pt x="408494" y="98097"/>
                    <a:pt x="408494" y="125962"/>
                  </a:cubicBezTo>
                  <a:cubicBezTo>
                    <a:pt x="408494" y="139895"/>
                    <a:pt x="412583" y="153303"/>
                    <a:pt x="419997" y="164984"/>
                  </a:cubicBezTo>
                  <a:lnTo>
                    <a:pt x="428559" y="175164"/>
                  </a:lnTo>
                  <a:lnTo>
                    <a:pt x="428369" y="169668"/>
                  </a:lnTo>
                  <a:cubicBezTo>
                    <a:pt x="429745" y="147286"/>
                    <a:pt x="441761" y="126156"/>
                    <a:pt x="462359" y="114263"/>
                  </a:cubicBezTo>
                  <a:cubicBezTo>
                    <a:pt x="476531" y="106081"/>
                    <a:pt x="492459" y="103604"/>
                    <a:pt x="507384" y="107138"/>
                  </a:cubicBezTo>
                  <a:cubicBezTo>
                    <a:pt x="510095" y="103585"/>
                    <a:pt x="513823" y="101240"/>
                    <a:pt x="517827" y="99459"/>
                  </a:cubicBezTo>
                  <a:lnTo>
                    <a:pt x="525918" y="97177"/>
                  </a:lnTo>
                  <a:lnTo>
                    <a:pt x="523417" y="94202"/>
                  </a:lnTo>
                  <a:cubicBezTo>
                    <a:pt x="519411" y="90429"/>
                    <a:pt x="514906" y="87061"/>
                    <a:pt x="509976" y="84215"/>
                  </a:cubicBezTo>
                  <a:cubicBezTo>
                    <a:pt x="490254" y="72829"/>
                    <a:pt x="466709" y="71492"/>
                    <a:pt x="448137" y="80705"/>
                  </a:cubicBezTo>
                  <a:cubicBezTo>
                    <a:pt x="459868" y="60388"/>
                    <a:pt x="486074" y="52915"/>
                    <a:pt x="510163" y="61596"/>
                  </a:cubicBezTo>
                  <a:lnTo>
                    <a:pt x="515827" y="64231"/>
                  </a:lnTo>
                  <a:lnTo>
                    <a:pt x="514688" y="61133"/>
                  </a:lnTo>
                  <a:cubicBezTo>
                    <a:pt x="513748" y="57226"/>
                    <a:pt x="513249" y="53130"/>
                    <a:pt x="513249" y="48910"/>
                  </a:cubicBezTo>
                  <a:cubicBezTo>
                    <a:pt x="513249" y="21898"/>
                    <a:pt x="533718" y="0"/>
                    <a:pt x="558968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" name="正方形/長方形 1097"/>
            <p:cNvSpPr/>
            <p:nvPr/>
          </p:nvSpPr>
          <p:spPr bwMode="auto">
            <a:xfrm>
              <a:off x="6086734" y="2978030"/>
              <a:ext cx="1099723" cy="593332"/>
            </a:xfrm>
            <a:custGeom>
              <a:avLst/>
              <a:gdLst/>
              <a:ahLst/>
              <a:cxnLst/>
              <a:rect l="l" t="t" r="r" b="b"/>
              <a:pathLst>
                <a:path w="1223368" h="660042">
                  <a:moveTo>
                    <a:pt x="607463" y="359764"/>
                  </a:moveTo>
                  <a:lnTo>
                    <a:pt x="642759" y="359764"/>
                  </a:lnTo>
                  <a:lnTo>
                    <a:pt x="642759" y="660042"/>
                  </a:lnTo>
                  <a:lnTo>
                    <a:pt x="607463" y="660042"/>
                  </a:lnTo>
                  <a:close/>
                  <a:moveTo>
                    <a:pt x="833509" y="275393"/>
                  </a:moveTo>
                  <a:cubicBezTo>
                    <a:pt x="827737" y="277379"/>
                    <a:pt x="821847" y="278066"/>
                    <a:pt x="816037" y="278655"/>
                  </a:cubicBezTo>
                  <a:lnTo>
                    <a:pt x="797036" y="280162"/>
                  </a:lnTo>
                  <a:lnTo>
                    <a:pt x="802303" y="281655"/>
                  </a:lnTo>
                  <a:lnTo>
                    <a:pt x="818433" y="283366"/>
                  </a:lnTo>
                  <a:close/>
                  <a:moveTo>
                    <a:pt x="834659" y="275352"/>
                  </a:moveTo>
                  <a:lnTo>
                    <a:pt x="829917" y="284584"/>
                  </a:lnTo>
                  <a:lnTo>
                    <a:pt x="835332" y="285158"/>
                  </a:lnTo>
                  <a:close/>
                  <a:moveTo>
                    <a:pt x="385656" y="275352"/>
                  </a:moveTo>
                  <a:lnTo>
                    <a:pt x="384890" y="286533"/>
                  </a:lnTo>
                  <a:lnTo>
                    <a:pt x="391064" y="285879"/>
                  </a:lnTo>
                  <a:close/>
                  <a:moveTo>
                    <a:pt x="385831" y="272809"/>
                  </a:moveTo>
                  <a:lnTo>
                    <a:pt x="385694" y="274805"/>
                  </a:lnTo>
                  <a:lnTo>
                    <a:pt x="404033" y="284503"/>
                  </a:lnTo>
                  <a:cubicBezTo>
                    <a:pt x="413534" y="285058"/>
                    <a:pt x="422440" y="283491"/>
                    <a:pt x="430885" y="281655"/>
                  </a:cubicBezTo>
                  <a:lnTo>
                    <a:pt x="436152" y="280162"/>
                  </a:lnTo>
                  <a:lnTo>
                    <a:pt x="417151" y="278655"/>
                  </a:lnTo>
                  <a:close/>
                  <a:moveTo>
                    <a:pt x="511874" y="266643"/>
                  </a:moveTo>
                  <a:cubicBezTo>
                    <a:pt x="508888" y="269132"/>
                    <a:pt x="505458" y="269462"/>
                    <a:pt x="501982" y="269430"/>
                  </a:cubicBezTo>
                  <a:lnTo>
                    <a:pt x="502372" y="269943"/>
                  </a:lnTo>
                  <a:cubicBezTo>
                    <a:pt x="513100" y="280761"/>
                    <a:pt x="527710" y="287052"/>
                    <a:pt x="543194" y="287052"/>
                  </a:cubicBezTo>
                  <a:lnTo>
                    <a:pt x="551554" y="284778"/>
                  </a:lnTo>
                  <a:cubicBezTo>
                    <a:pt x="547865" y="286185"/>
                    <a:pt x="544338" y="285552"/>
                    <a:pt x="540827" y="284611"/>
                  </a:cubicBezTo>
                  <a:cubicBezTo>
                    <a:pt x="529280" y="281517"/>
                    <a:pt x="519243" y="275451"/>
                    <a:pt x="511874" y="266643"/>
                  </a:cubicBezTo>
                  <a:close/>
                  <a:moveTo>
                    <a:pt x="827670" y="253795"/>
                  </a:moveTo>
                  <a:cubicBezTo>
                    <a:pt x="823465" y="255587"/>
                    <a:pt x="819203" y="257203"/>
                    <a:pt x="814938" y="258772"/>
                  </a:cubicBezTo>
                  <a:lnTo>
                    <a:pt x="795282" y="265565"/>
                  </a:lnTo>
                  <a:lnTo>
                    <a:pt x="810038" y="264534"/>
                  </a:lnTo>
                  <a:lnTo>
                    <a:pt x="831822" y="260486"/>
                  </a:lnTo>
                  <a:close/>
                  <a:moveTo>
                    <a:pt x="395159" y="249745"/>
                  </a:moveTo>
                  <a:lnTo>
                    <a:pt x="389824" y="258341"/>
                  </a:lnTo>
                  <a:cubicBezTo>
                    <a:pt x="400965" y="262003"/>
                    <a:pt x="412192" y="263440"/>
                    <a:pt x="423150" y="264534"/>
                  </a:cubicBezTo>
                  <a:lnTo>
                    <a:pt x="437906" y="265565"/>
                  </a:lnTo>
                  <a:lnTo>
                    <a:pt x="418250" y="258772"/>
                  </a:lnTo>
                  <a:close/>
                  <a:moveTo>
                    <a:pt x="639814" y="249123"/>
                  </a:moveTo>
                  <a:lnTo>
                    <a:pt x="640806" y="254720"/>
                  </a:lnTo>
                  <a:cubicBezTo>
                    <a:pt x="643120" y="262429"/>
                    <a:pt x="646365" y="269989"/>
                    <a:pt x="650528" y="277200"/>
                  </a:cubicBezTo>
                  <a:lnTo>
                    <a:pt x="653826" y="280715"/>
                  </a:lnTo>
                  <a:cubicBezTo>
                    <a:pt x="660678" y="285223"/>
                    <a:pt x="668773" y="287052"/>
                    <a:pt x="677122" y="287052"/>
                  </a:cubicBezTo>
                  <a:cubicBezTo>
                    <a:pt x="692246" y="287052"/>
                    <a:pt x="706536" y="281051"/>
                    <a:pt x="717050" y="270548"/>
                  </a:cubicBezTo>
                  <a:cubicBezTo>
                    <a:pt x="702069" y="269487"/>
                    <a:pt x="687875" y="262232"/>
                    <a:pt x="678775" y="249151"/>
                  </a:cubicBezTo>
                  <a:cubicBezTo>
                    <a:pt x="670104" y="252195"/>
                    <a:pt x="660854" y="253113"/>
                    <a:pt x="651731" y="252151"/>
                  </a:cubicBezTo>
                  <a:close/>
                  <a:moveTo>
                    <a:pt x="496136" y="242241"/>
                  </a:moveTo>
                  <a:lnTo>
                    <a:pt x="495317" y="245343"/>
                  </a:lnTo>
                  <a:lnTo>
                    <a:pt x="497123" y="245599"/>
                  </a:lnTo>
                  <a:close/>
                  <a:moveTo>
                    <a:pt x="716309" y="216037"/>
                  </a:moveTo>
                  <a:cubicBezTo>
                    <a:pt x="714011" y="222611"/>
                    <a:pt x="709914" y="228418"/>
                    <a:pt x="704767" y="233565"/>
                  </a:cubicBezTo>
                  <a:lnTo>
                    <a:pt x="685823" y="245374"/>
                  </a:lnTo>
                  <a:cubicBezTo>
                    <a:pt x="698487" y="250782"/>
                    <a:pt x="712317" y="250594"/>
                    <a:pt x="724999" y="245343"/>
                  </a:cubicBezTo>
                  <a:lnTo>
                    <a:pt x="717605" y="217323"/>
                  </a:lnTo>
                  <a:close/>
                  <a:moveTo>
                    <a:pt x="798441" y="216014"/>
                  </a:moveTo>
                  <a:cubicBezTo>
                    <a:pt x="800905" y="226792"/>
                    <a:pt x="798983" y="237933"/>
                    <a:pt x="793266" y="247836"/>
                  </a:cubicBezTo>
                  <a:cubicBezTo>
                    <a:pt x="792380" y="249369"/>
                    <a:pt x="791424" y="250839"/>
                    <a:pt x="789576" y="251642"/>
                  </a:cubicBezTo>
                  <a:lnTo>
                    <a:pt x="819428" y="240514"/>
                  </a:lnTo>
                  <a:lnTo>
                    <a:pt x="809817" y="225027"/>
                  </a:lnTo>
                  <a:close/>
                  <a:moveTo>
                    <a:pt x="421875" y="216014"/>
                  </a:moveTo>
                  <a:cubicBezTo>
                    <a:pt x="417648" y="218379"/>
                    <a:pt x="413969" y="221558"/>
                    <a:pt x="410499" y="225027"/>
                  </a:cubicBezTo>
                  <a:lnTo>
                    <a:pt x="403364" y="236525"/>
                  </a:lnTo>
                  <a:cubicBezTo>
                    <a:pt x="403629" y="236712"/>
                    <a:pt x="403923" y="236834"/>
                    <a:pt x="404217" y="236956"/>
                  </a:cubicBezTo>
                  <a:lnTo>
                    <a:pt x="426209" y="245154"/>
                  </a:lnTo>
                  <a:cubicBezTo>
                    <a:pt x="421042" y="236123"/>
                    <a:pt x="419525" y="225905"/>
                    <a:pt x="421875" y="216014"/>
                  </a:cubicBezTo>
                  <a:close/>
                  <a:moveTo>
                    <a:pt x="1126360" y="194458"/>
                  </a:moveTo>
                  <a:cubicBezTo>
                    <a:pt x="1132665" y="194458"/>
                    <a:pt x="1137776" y="199569"/>
                    <a:pt x="1137776" y="205874"/>
                  </a:cubicBezTo>
                  <a:cubicBezTo>
                    <a:pt x="1137776" y="212179"/>
                    <a:pt x="1132665" y="217290"/>
                    <a:pt x="1126360" y="217290"/>
                  </a:cubicBezTo>
                  <a:cubicBezTo>
                    <a:pt x="1120055" y="217290"/>
                    <a:pt x="1114944" y="212179"/>
                    <a:pt x="1114944" y="205874"/>
                  </a:cubicBezTo>
                  <a:cubicBezTo>
                    <a:pt x="1114944" y="199569"/>
                    <a:pt x="1120055" y="194458"/>
                    <a:pt x="1126360" y="194458"/>
                  </a:cubicBezTo>
                  <a:close/>
                  <a:moveTo>
                    <a:pt x="97008" y="194458"/>
                  </a:moveTo>
                  <a:cubicBezTo>
                    <a:pt x="103313" y="194458"/>
                    <a:pt x="108424" y="199569"/>
                    <a:pt x="108424" y="205874"/>
                  </a:cubicBezTo>
                  <a:cubicBezTo>
                    <a:pt x="108424" y="212179"/>
                    <a:pt x="103313" y="217290"/>
                    <a:pt x="97008" y="217290"/>
                  </a:cubicBezTo>
                  <a:cubicBezTo>
                    <a:pt x="90703" y="217290"/>
                    <a:pt x="85592" y="212179"/>
                    <a:pt x="85592" y="205874"/>
                  </a:cubicBezTo>
                  <a:cubicBezTo>
                    <a:pt x="85592" y="199569"/>
                    <a:pt x="90703" y="194458"/>
                    <a:pt x="97008" y="194458"/>
                  </a:cubicBezTo>
                  <a:close/>
                  <a:moveTo>
                    <a:pt x="551838" y="187346"/>
                  </a:moveTo>
                  <a:cubicBezTo>
                    <a:pt x="532389" y="187857"/>
                    <a:pt x="515019" y="198277"/>
                    <a:pt x="505186" y="214867"/>
                  </a:cubicBezTo>
                  <a:cubicBezTo>
                    <a:pt x="510784" y="229684"/>
                    <a:pt x="522110" y="240369"/>
                    <a:pt x="536851" y="244587"/>
                  </a:cubicBezTo>
                  <a:cubicBezTo>
                    <a:pt x="541676" y="244527"/>
                    <a:pt x="545911" y="242578"/>
                    <a:pt x="549983" y="240205"/>
                  </a:cubicBezTo>
                  <a:lnTo>
                    <a:pt x="542478" y="248025"/>
                  </a:lnTo>
                  <a:cubicBezTo>
                    <a:pt x="544296" y="250762"/>
                    <a:pt x="546861" y="251603"/>
                    <a:pt x="549483" y="252305"/>
                  </a:cubicBezTo>
                  <a:cubicBezTo>
                    <a:pt x="563617" y="256092"/>
                    <a:pt x="578331" y="255589"/>
                    <a:pt x="592197" y="251243"/>
                  </a:cubicBezTo>
                  <a:lnTo>
                    <a:pt x="604851" y="245324"/>
                  </a:lnTo>
                  <a:lnTo>
                    <a:pt x="599225" y="244023"/>
                  </a:lnTo>
                  <a:cubicBezTo>
                    <a:pt x="576893" y="236543"/>
                    <a:pt x="558723" y="218609"/>
                    <a:pt x="552257" y="194480"/>
                  </a:cubicBezTo>
                  <a:close/>
                  <a:moveTo>
                    <a:pt x="704078" y="176845"/>
                  </a:moveTo>
                  <a:cubicBezTo>
                    <a:pt x="703312" y="178581"/>
                    <a:pt x="701996" y="179064"/>
                    <a:pt x="700639" y="179481"/>
                  </a:cubicBezTo>
                  <a:lnTo>
                    <a:pt x="703418" y="180558"/>
                  </a:lnTo>
                  <a:cubicBezTo>
                    <a:pt x="704089" y="179436"/>
                    <a:pt x="704399" y="178213"/>
                    <a:pt x="704078" y="176845"/>
                  </a:cubicBezTo>
                  <a:close/>
                  <a:moveTo>
                    <a:pt x="1207307" y="153170"/>
                  </a:moveTo>
                  <a:cubicBezTo>
                    <a:pt x="1216177" y="153170"/>
                    <a:pt x="1223368" y="160361"/>
                    <a:pt x="1223368" y="169231"/>
                  </a:cubicBezTo>
                  <a:cubicBezTo>
                    <a:pt x="1223368" y="178101"/>
                    <a:pt x="1216177" y="185292"/>
                    <a:pt x="1207307" y="185292"/>
                  </a:cubicBezTo>
                  <a:cubicBezTo>
                    <a:pt x="1198437" y="185292"/>
                    <a:pt x="1191246" y="178101"/>
                    <a:pt x="1191246" y="169231"/>
                  </a:cubicBezTo>
                  <a:cubicBezTo>
                    <a:pt x="1191246" y="160361"/>
                    <a:pt x="1198437" y="153170"/>
                    <a:pt x="1207307" y="153170"/>
                  </a:cubicBezTo>
                  <a:close/>
                  <a:moveTo>
                    <a:pt x="16061" y="153170"/>
                  </a:moveTo>
                  <a:cubicBezTo>
                    <a:pt x="24931" y="153170"/>
                    <a:pt x="32122" y="160361"/>
                    <a:pt x="32122" y="169231"/>
                  </a:cubicBezTo>
                  <a:cubicBezTo>
                    <a:pt x="32122" y="178101"/>
                    <a:pt x="24931" y="185292"/>
                    <a:pt x="16061" y="185292"/>
                  </a:cubicBezTo>
                  <a:cubicBezTo>
                    <a:pt x="7191" y="185292"/>
                    <a:pt x="0" y="178101"/>
                    <a:pt x="0" y="169231"/>
                  </a:cubicBezTo>
                  <a:cubicBezTo>
                    <a:pt x="0" y="160361"/>
                    <a:pt x="7191" y="153170"/>
                    <a:pt x="16061" y="153170"/>
                  </a:cubicBezTo>
                  <a:close/>
                  <a:moveTo>
                    <a:pt x="1030367" y="140308"/>
                  </a:moveTo>
                  <a:cubicBezTo>
                    <a:pt x="1036672" y="140308"/>
                    <a:pt x="1041783" y="145419"/>
                    <a:pt x="1041783" y="151724"/>
                  </a:cubicBezTo>
                  <a:cubicBezTo>
                    <a:pt x="1041783" y="158029"/>
                    <a:pt x="1036672" y="163140"/>
                    <a:pt x="1030367" y="163140"/>
                  </a:cubicBezTo>
                  <a:cubicBezTo>
                    <a:pt x="1024062" y="163140"/>
                    <a:pt x="1018951" y="158029"/>
                    <a:pt x="1018951" y="151724"/>
                  </a:cubicBezTo>
                  <a:cubicBezTo>
                    <a:pt x="1018951" y="145419"/>
                    <a:pt x="1024062" y="140308"/>
                    <a:pt x="1030367" y="140308"/>
                  </a:cubicBezTo>
                  <a:close/>
                  <a:moveTo>
                    <a:pt x="193001" y="140308"/>
                  </a:moveTo>
                  <a:cubicBezTo>
                    <a:pt x="199306" y="140308"/>
                    <a:pt x="204417" y="145419"/>
                    <a:pt x="204417" y="151724"/>
                  </a:cubicBezTo>
                  <a:cubicBezTo>
                    <a:pt x="204417" y="158029"/>
                    <a:pt x="199306" y="163140"/>
                    <a:pt x="193001" y="163140"/>
                  </a:cubicBezTo>
                  <a:cubicBezTo>
                    <a:pt x="186696" y="163140"/>
                    <a:pt x="181585" y="158029"/>
                    <a:pt x="181585" y="151724"/>
                  </a:cubicBezTo>
                  <a:cubicBezTo>
                    <a:pt x="181585" y="145419"/>
                    <a:pt x="186696" y="140308"/>
                    <a:pt x="193001" y="140308"/>
                  </a:cubicBezTo>
                  <a:close/>
                  <a:moveTo>
                    <a:pt x="727988" y="136216"/>
                  </a:moveTo>
                  <a:cubicBezTo>
                    <a:pt x="729466" y="147070"/>
                    <a:pt x="726527" y="157696"/>
                    <a:pt x="719290" y="165186"/>
                  </a:cubicBezTo>
                  <a:cubicBezTo>
                    <a:pt x="722590" y="172777"/>
                    <a:pt x="723888" y="180942"/>
                    <a:pt x="723319" y="189044"/>
                  </a:cubicBezTo>
                  <a:cubicBezTo>
                    <a:pt x="729425" y="193030"/>
                    <a:pt x="734523" y="198607"/>
                    <a:pt x="738398" y="205318"/>
                  </a:cubicBezTo>
                  <a:cubicBezTo>
                    <a:pt x="744659" y="216164"/>
                    <a:pt x="746757" y="228290"/>
                    <a:pt x="743824" y="239712"/>
                  </a:cubicBezTo>
                  <a:cubicBezTo>
                    <a:pt x="760037" y="230235"/>
                    <a:pt x="771431" y="214670"/>
                    <a:pt x="776150" y="196757"/>
                  </a:cubicBezTo>
                  <a:lnTo>
                    <a:pt x="776308" y="195509"/>
                  </a:lnTo>
                  <a:lnTo>
                    <a:pt x="768438" y="170794"/>
                  </a:lnTo>
                  <a:lnTo>
                    <a:pt x="774757" y="176164"/>
                  </a:lnTo>
                  <a:lnTo>
                    <a:pt x="772000" y="169402"/>
                  </a:lnTo>
                  <a:cubicBezTo>
                    <a:pt x="765183" y="157422"/>
                    <a:pt x="755281" y="147269"/>
                    <a:pt x="742996" y="140176"/>
                  </a:cubicBezTo>
                  <a:close/>
                  <a:moveTo>
                    <a:pt x="492328" y="136216"/>
                  </a:moveTo>
                  <a:cubicBezTo>
                    <a:pt x="486625" y="135413"/>
                    <a:pt x="481872" y="137548"/>
                    <a:pt x="477320" y="140176"/>
                  </a:cubicBezTo>
                  <a:cubicBezTo>
                    <a:pt x="465035" y="147269"/>
                    <a:pt x="455133" y="157422"/>
                    <a:pt x="448316" y="169402"/>
                  </a:cubicBezTo>
                  <a:lnTo>
                    <a:pt x="445559" y="176164"/>
                  </a:lnTo>
                  <a:cubicBezTo>
                    <a:pt x="447139" y="173732"/>
                    <a:pt x="449446" y="172199"/>
                    <a:pt x="451878" y="170794"/>
                  </a:cubicBezTo>
                  <a:lnTo>
                    <a:pt x="444008" y="195509"/>
                  </a:lnTo>
                  <a:lnTo>
                    <a:pt x="444166" y="196757"/>
                  </a:lnTo>
                  <a:cubicBezTo>
                    <a:pt x="448885" y="214670"/>
                    <a:pt x="460279" y="230235"/>
                    <a:pt x="476492" y="239712"/>
                  </a:cubicBezTo>
                  <a:cubicBezTo>
                    <a:pt x="473559" y="228290"/>
                    <a:pt x="475657" y="216164"/>
                    <a:pt x="481918" y="205318"/>
                  </a:cubicBezTo>
                  <a:lnTo>
                    <a:pt x="492185" y="194238"/>
                  </a:lnTo>
                  <a:cubicBezTo>
                    <a:pt x="491858" y="192846"/>
                    <a:pt x="492165" y="191588"/>
                    <a:pt x="492502" y="190330"/>
                  </a:cubicBezTo>
                  <a:lnTo>
                    <a:pt x="493685" y="192618"/>
                  </a:lnTo>
                  <a:cubicBezTo>
                    <a:pt x="500546" y="185165"/>
                    <a:pt x="509807" y="180910"/>
                    <a:pt x="519677" y="179481"/>
                  </a:cubicBezTo>
                  <a:cubicBezTo>
                    <a:pt x="500774" y="173665"/>
                    <a:pt x="489731" y="155292"/>
                    <a:pt x="492328" y="136216"/>
                  </a:cubicBezTo>
                  <a:close/>
                  <a:moveTo>
                    <a:pt x="951604" y="100926"/>
                  </a:moveTo>
                  <a:cubicBezTo>
                    <a:pt x="957909" y="100926"/>
                    <a:pt x="963020" y="106037"/>
                    <a:pt x="963020" y="112342"/>
                  </a:cubicBezTo>
                  <a:cubicBezTo>
                    <a:pt x="963020" y="118647"/>
                    <a:pt x="957909" y="123758"/>
                    <a:pt x="951604" y="123758"/>
                  </a:cubicBezTo>
                  <a:cubicBezTo>
                    <a:pt x="945299" y="123758"/>
                    <a:pt x="940188" y="118647"/>
                    <a:pt x="940188" y="112342"/>
                  </a:cubicBezTo>
                  <a:cubicBezTo>
                    <a:pt x="940188" y="106037"/>
                    <a:pt x="945299" y="100926"/>
                    <a:pt x="951604" y="100926"/>
                  </a:cubicBezTo>
                  <a:close/>
                  <a:moveTo>
                    <a:pt x="271764" y="100926"/>
                  </a:moveTo>
                  <a:cubicBezTo>
                    <a:pt x="278069" y="100926"/>
                    <a:pt x="283180" y="106037"/>
                    <a:pt x="283180" y="112342"/>
                  </a:cubicBezTo>
                  <a:cubicBezTo>
                    <a:pt x="283180" y="118647"/>
                    <a:pt x="278069" y="123758"/>
                    <a:pt x="271764" y="123758"/>
                  </a:cubicBezTo>
                  <a:cubicBezTo>
                    <a:pt x="265459" y="123758"/>
                    <a:pt x="260348" y="118647"/>
                    <a:pt x="260348" y="112342"/>
                  </a:cubicBezTo>
                  <a:cubicBezTo>
                    <a:pt x="260348" y="106037"/>
                    <a:pt x="265459" y="100926"/>
                    <a:pt x="271764" y="100926"/>
                  </a:cubicBezTo>
                  <a:close/>
                  <a:moveTo>
                    <a:pt x="675698" y="98725"/>
                  </a:moveTo>
                  <a:lnTo>
                    <a:pt x="664727" y="100108"/>
                  </a:lnTo>
                  <a:cubicBezTo>
                    <a:pt x="655150" y="102610"/>
                    <a:pt x="646267" y="107591"/>
                    <a:pt x="639064" y="114795"/>
                  </a:cubicBezTo>
                  <a:cubicBezTo>
                    <a:pt x="624657" y="129201"/>
                    <a:pt x="619138" y="150328"/>
                    <a:pt x="624568" y="170280"/>
                  </a:cubicBezTo>
                  <a:cubicBezTo>
                    <a:pt x="615069" y="160781"/>
                    <a:pt x="610076" y="148510"/>
                    <a:pt x="610158" y="136162"/>
                  </a:cubicBezTo>
                  <a:cubicBezTo>
                    <a:pt x="610241" y="148510"/>
                    <a:pt x="605247" y="160781"/>
                    <a:pt x="595748" y="170280"/>
                  </a:cubicBezTo>
                  <a:cubicBezTo>
                    <a:pt x="599525" y="156402"/>
                    <a:pt x="598005" y="141956"/>
                    <a:pt x="590201" y="130431"/>
                  </a:cubicBezTo>
                  <a:cubicBezTo>
                    <a:pt x="579529" y="146943"/>
                    <a:pt x="577453" y="167095"/>
                    <a:pt x="582612" y="186346"/>
                  </a:cubicBezTo>
                  <a:cubicBezTo>
                    <a:pt x="586468" y="200737"/>
                    <a:pt x="594076" y="213543"/>
                    <a:pt x="604376" y="223714"/>
                  </a:cubicBezTo>
                  <a:lnTo>
                    <a:pt x="617261" y="233489"/>
                  </a:lnTo>
                  <a:lnTo>
                    <a:pt x="631000" y="235361"/>
                  </a:lnTo>
                  <a:cubicBezTo>
                    <a:pt x="650940" y="235444"/>
                    <a:pt x="670284" y="227744"/>
                    <a:pt x="684615" y="213413"/>
                  </a:cubicBezTo>
                  <a:lnTo>
                    <a:pt x="695138" y="195026"/>
                  </a:lnTo>
                  <a:cubicBezTo>
                    <a:pt x="685439" y="188828"/>
                    <a:pt x="673932" y="185584"/>
                    <a:pt x="661911" y="185631"/>
                  </a:cubicBezTo>
                  <a:cubicBezTo>
                    <a:pt x="673206" y="179111"/>
                    <a:pt x="685775" y="176866"/>
                    <a:pt x="697576" y="179296"/>
                  </a:cubicBezTo>
                  <a:lnTo>
                    <a:pt x="704017" y="167381"/>
                  </a:lnTo>
                  <a:cubicBezTo>
                    <a:pt x="707096" y="158444"/>
                    <a:pt x="706349" y="149039"/>
                    <a:pt x="703841" y="139823"/>
                  </a:cubicBezTo>
                  <a:lnTo>
                    <a:pt x="708941" y="147440"/>
                  </a:lnTo>
                  <a:cubicBezTo>
                    <a:pt x="710510" y="142865"/>
                    <a:pt x="709943" y="138211"/>
                    <a:pt x="708718" y="133639"/>
                  </a:cubicBezTo>
                  <a:cubicBezTo>
                    <a:pt x="708441" y="132606"/>
                    <a:pt x="708133" y="131585"/>
                    <a:pt x="707281" y="130752"/>
                  </a:cubicBezTo>
                  <a:cubicBezTo>
                    <a:pt x="692187" y="129056"/>
                    <a:pt x="676827" y="132701"/>
                    <a:pt x="663139" y="140676"/>
                  </a:cubicBezTo>
                  <a:cubicBezTo>
                    <a:pt x="670944" y="127158"/>
                    <a:pt x="682474" y="117164"/>
                    <a:pt x="696114" y="112398"/>
                  </a:cubicBezTo>
                  <a:lnTo>
                    <a:pt x="684473" y="102314"/>
                  </a:lnTo>
                  <a:close/>
                  <a:moveTo>
                    <a:pt x="544618" y="98725"/>
                  </a:moveTo>
                  <a:lnTo>
                    <a:pt x="535843" y="102314"/>
                  </a:lnTo>
                  <a:lnTo>
                    <a:pt x="524202" y="112398"/>
                  </a:lnTo>
                  <a:cubicBezTo>
                    <a:pt x="537842" y="117164"/>
                    <a:pt x="549372" y="127158"/>
                    <a:pt x="557177" y="140676"/>
                  </a:cubicBezTo>
                  <a:cubicBezTo>
                    <a:pt x="543489" y="132701"/>
                    <a:pt x="528129" y="129056"/>
                    <a:pt x="513035" y="130752"/>
                  </a:cubicBezTo>
                  <a:cubicBezTo>
                    <a:pt x="512183" y="131585"/>
                    <a:pt x="511875" y="132606"/>
                    <a:pt x="511598" y="133639"/>
                  </a:cubicBezTo>
                  <a:cubicBezTo>
                    <a:pt x="507256" y="149842"/>
                    <a:pt x="511179" y="167073"/>
                    <a:pt x="522740" y="179296"/>
                  </a:cubicBezTo>
                  <a:lnTo>
                    <a:pt x="551667" y="184434"/>
                  </a:lnTo>
                  <a:cubicBezTo>
                    <a:pt x="547048" y="157561"/>
                    <a:pt x="559625" y="131193"/>
                    <a:pt x="582267" y="116568"/>
                  </a:cubicBezTo>
                  <a:cubicBezTo>
                    <a:pt x="582183" y="115742"/>
                    <a:pt x="581722" y="115265"/>
                    <a:pt x="581252" y="114795"/>
                  </a:cubicBezTo>
                  <a:cubicBezTo>
                    <a:pt x="574049" y="107591"/>
                    <a:pt x="565166" y="102610"/>
                    <a:pt x="555589" y="100108"/>
                  </a:cubicBezTo>
                  <a:close/>
                  <a:moveTo>
                    <a:pt x="1091901" y="96003"/>
                  </a:moveTo>
                  <a:cubicBezTo>
                    <a:pt x="1098206" y="96003"/>
                    <a:pt x="1103317" y="101114"/>
                    <a:pt x="1103317" y="107419"/>
                  </a:cubicBezTo>
                  <a:cubicBezTo>
                    <a:pt x="1103317" y="113724"/>
                    <a:pt x="1098206" y="118835"/>
                    <a:pt x="1091901" y="118835"/>
                  </a:cubicBezTo>
                  <a:cubicBezTo>
                    <a:pt x="1085596" y="118835"/>
                    <a:pt x="1080485" y="113724"/>
                    <a:pt x="1080485" y="107419"/>
                  </a:cubicBezTo>
                  <a:cubicBezTo>
                    <a:pt x="1080485" y="101114"/>
                    <a:pt x="1085596" y="96003"/>
                    <a:pt x="1091901" y="96003"/>
                  </a:cubicBezTo>
                  <a:close/>
                  <a:moveTo>
                    <a:pt x="131467" y="96003"/>
                  </a:moveTo>
                  <a:cubicBezTo>
                    <a:pt x="137772" y="96003"/>
                    <a:pt x="142883" y="101114"/>
                    <a:pt x="142883" y="107419"/>
                  </a:cubicBezTo>
                  <a:cubicBezTo>
                    <a:pt x="142883" y="113724"/>
                    <a:pt x="137772" y="118835"/>
                    <a:pt x="131467" y="118835"/>
                  </a:cubicBezTo>
                  <a:cubicBezTo>
                    <a:pt x="125162" y="118835"/>
                    <a:pt x="120051" y="113724"/>
                    <a:pt x="120051" y="107419"/>
                  </a:cubicBezTo>
                  <a:cubicBezTo>
                    <a:pt x="120051" y="101114"/>
                    <a:pt x="125162" y="96003"/>
                    <a:pt x="131467" y="96003"/>
                  </a:cubicBezTo>
                  <a:close/>
                  <a:moveTo>
                    <a:pt x="578319" y="64411"/>
                  </a:moveTo>
                  <a:cubicBezTo>
                    <a:pt x="568655" y="67001"/>
                    <a:pt x="560114" y="72330"/>
                    <a:pt x="553390" y="79643"/>
                  </a:cubicBezTo>
                  <a:lnTo>
                    <a:pt x="547920" y="87474"/>
                  </a:lnTo>
                  <a:lnTo>
                    <a:pt x="551696" y="86321"/>
                  </a:lnTo>
                  <a:cubicBezTo>
                    <a:pt x="567478" y="83116"/>
                    <a:pt x="584368" y="87523"/>
                    <a:pt x="596446" y="99601"/>
                  </a:cubicBezTo>
                  <a:lnTo>
                    <a:pt x="599827" y="107929"/>
                  </a:lnTo>
                  <a:cubicBezTo>
                    <a:pt x="601266" y="106493"/>
                    <a:pt x="603029" y="105951"/>
                    <a:pt x="604826" y="105470"/>
                  </a:cubicBezTo>
                  <a:lnTo>
                    <a:pt x="601283" y="111516"/>
                  </a:lnTo>
                  <a:lnTo>
                    <a:pt x="610158" y="133374"/>
                  </a:lnTo>
                  <a:lnTo>
                    <a:pt x="623870" y="99601"/>
                  </a:lnTo>
                  <a:cubicBezTo>
                    <a:pt x="635948" y="87523"/>
                    <a:pt x="652838" y="83116"/>
                    <a:pt x="668620" y="86321"/>
                  </a:cubicBezTo>
                  <a:lnTo>
                    <a:pt x="672396" y="87474"/>
                  </a:lnTo>
                  <a:lnTo>
                    <a:pt x="666926" y="79643"/>
                  </a:lnTo>
                  <a:cubicBezTo>
                    <a:pt x="660202" y="72330"/>
                    <a:pt x="651661" y="67001"/>
                    <a:pt x="641997" y="64411"/>
                  </a:cubicBezTo>
                  <a:cubicBezTo>
                    <a:pt x="635103" y="62564"/>
                    <a:pt x="628007" y="62210"/>
                    <a:pt x="621315" y="64926"/>
                  </a:cubicBezTo>
                  <a:cubicBezTo>
                    <a:pt x="628305" y="68238"/>
                    <a:pt x="631365" y="74601"/>
                    <a:pt x="633249" y="81630"/>
                  </a:cubicBezTo>
                  <a:lnTo>
                    <a:pt x="610158" y="66826"/>
                  </a:lnTo>
                  <a:lnTo>
                    <a:pt x="587067" y="81630"/>
                  </a:lnTo>
                  <a:lnTo>
                    <a:pt x="599001" y="64926"/>
                  </a:lnTo>
                  <a:cubicBezTo>
                    <a:pt x="592309" y="62210"/>
                    <a:pt x="585213" y="62564"/>
                    <a:pt x="578319" y="64411"/>
                  </a:cubicBezTo>
                  <a:close/>
                  <a:moveTo>
                    <a:pt x="904838" y="59083"/>
                  </a:moveTo>
                  <a:cubicBezTo>
                    <a:pt x="911143" y="59083"/>
                    <a:pt x="916254" y="64194"/>
                    <a:pt x="916254" y="70499"/>
                  </a:cubicBezTo>
                  <a:cubicBezTo>
                    <a:pt x="916254" y="76804"/>
                    <a:pt x="911143" y="81915"/>
                    <a:pt x="904838" y="81915"/>
                  </a:cubicBezTo>
                  <a:cubicBezTo>
                    <a:pt x="898533" y="81915"/>
                    <a:pt x="893422" y="76804"/>
                    <a:pt x="893422" y="70499"/>
                  </a:cubicBezTo>
                  <a:cubicBezTo>
                    <a:pt x="893422" y="64194"/>
                    <a:pt x="898533" y="59083"/>
                    <a:pt x="904838" y="59083"/>
                  </a:cubicBezTo>
                  <a:close/>
                  <a:moveTo>
                    <a:pt x="318530" y="59083"/>
                  </a:moveTo>
                  <a:cubicBezTo>
                    <a:pt x="324835" y="59083"/>
                    <a:pt x="329946" y="64194"/>
                    <a:pt x="329946" y="70499"/>
                  </a:cubicBezTo>
                  <a:cubicBezTo>
                    <a:pt x="329946" y="76804"/>
                    <a:pt x="324835" y="81915"/>
                    <a:pt x="318530" y="81915"/>
                  </a:cubicBezTo>
                  <a:cubicBezTo>
                    <a:pt x="312225" y="81915"/>
                    <a:pt x="307114" y="76804"/>
                    <a:pt x="307114" y="70499"/>
                  </a:cubicBezTo>
                  <a:cubicBezTo>
                    <a:pt x="307114" y="64194"/>
                    <a:pt x="312225" y="59083"/>
                    <a:pt x="318530" y="59083"/>
                  </a:cubicBezTo>
                  <a:close/>
                  <a:moveTo>
                    <a:pt x="1153836" y="42224"/>
                  </a:moveTo>
                  <a:cubicBezTo>
                    <a:pt x="1162706" y="42224"/>
                    <a:pt x="1169897" y="49415"/>
                    <a:pt x="1169897" y="58285"/>
                  </a:cubicBezTo>
                  <a:cubicBezTo>
                    <a:pt x="1169897" y="67155"/>
                    <a:pt x="1162706" y="74346"/>
                    <a:pt x="1153836" y="74346"/>
                  </a:cubicBezTo>
                  <a:cubicBezTo>
                    <a:pt x="1144966" y="74346"/>
                    <a:pt x="1137775" y="67155"/>
                    <a:pt x="1137775" y="58285"/>
                  </a:cubicBezTo>
                  <a:cubicBezTo>
                    <a:pt x="1137775" y="49415"/>
                    <a:pt x="1144966" y="42224"/>
                    <a:pt x="1153836" y="42224"/>
                  </a:cubicBezTo>
                  <a:close/>
                  <a:moveTo>
                    <a:pt x="69532" y="42224"/>
                  </a:moveTo>
                  <a:cubicBezTo>
                    <a:pt x="78402" y="42224"/>
                    <a:pt x="85593" y="49415"/>
                    <a:pt x="85593" y="58285"/>
                  </a:cubicBezTo>
                  <a:cubicBezTo>
                    <a:pt x="85593" y="67155"/>
                    <a:pt x="78402" y="74346"/>
                    <a:pt x="69532" y="74346"/>
                  </a:cubicBezTo>
                  <a:cubicBezTo>
                    <a:pt x="60662" y="74346"/>
                    <a:pt x="53471" y="67155"/>
                    <a:pt x="53471" y="58285"/>
                  </a:cubicBezTo>
                  <a:cubicBezTo>
                    <a:pt x="53471" y="49415"/>
                    <a:pt x="60662" y="42224"/>
                    <a:pt x="69532" y="42224"/>
                  </a:cubicBezTo>
                  <a:close/>
                  <a:moveTo>
                    <a:pt x="996309" y="26163"/>
                  </a:moveTo>
                  <a:cubicBezTo>
                    <a:pt x="1005179" y="26163"/>
                    <a:pt x="1012370" y="33354"/>
                    <a:pt x="1012370" y="42224"/>
                  </a:cubicBezTo>
                  <a:cubicBezTo>
                    <a:pt x="1012370" y="51094"/>
                    <a:pt x="1005179" y="58285"/>
                    <a:pt x="996309" y="58285"/>
                  </a:cubicBezTo>
                  <a:cubicBezTo>
                    <a:pt x="987439" y="58285"/>
                    <a:pt x="980248" y="51094"/>
                    <a:pt x="980248" y="42224"/>
                  </a:cubicBezTo>
                  <a:cubicBezTo>
                    <a:pt x="980248" y="33354"/>
                    <a:pt x="987439" y="26163"/>
                    <a:pt x="996309" y="26163"/>
                  </a:cubicBezTo>
                  <a:close/>
                  <a:moveTo>
                    <a:pt x="227059" y="26163"/>
                  </a:moveTo>
                  <a:cubicBezTo>
                    <a:pt x="235929" y="26163"/>
                    <a:pt x="243120" y="33354"/>
                    <a:pt x="243120" y="42224"/>
                  </a:cubicBezTo>
                  <a:cubicBezTo>
                    <a:pt x="243120" y="51094"/>
                    <a:pt x="235929" y="58285"/>
                    <a:pt x="227059" y="58285"/>
                  </a:cubicBezTo>
                  <a:cubicBezTo>
                    <a:pt x="218189" y="58285"/>
                    <a:pt x="210998" y="51094"/>
                    <a:pt x="210998" y="42224"/>
                  </a:cubicBezTo>
                  <a:cubicBezTo>
                    <a:pt x="210998" y="33354"/>
                    <a:pt x="218189" y="26163"/>
                    <a:pt x="227059" y="26163"/>
                  </a:cubicBezTo>
                  <a:close/>
                  <a:moveTo>
                    <a:pt x="558968" y="0"/>
                  </a:moveTo>
                  <a:cubicBezTo>
                    <a:pt x="542709" y="10149"/>
                    <a:pt x="532713" y="28772"/>
                    <a:pt x="532713" y="48910"/>
                  </a:cubicBezTo>
                  <a:cubicBezTo>
                    <a:pt x="532713" y="53944"/>
                    <a:pt x="533337" y="58884"/>
                    <a:pt x="534529" y="63620"/>
                  </a:cubicBezTo>
                  <a:lnTo>
                    <a:pt x="539727" y="77067"/>
                  </a:lnTo>
                  <a:lnTo>
                    <a:pt x="541235" y="70910"/>
                  </a:lnTo>
                  <a:cubicBezTo>
                    <a:pt x="546756" y="57071"/>
                    <a:pt x="557817" y="46230"/>
                    <a:pt x="572401" y="42322"/>
                  </a:cubicBezTo>
                  <a:cubicBezTo>
                    <a:pt x="585624" y="38779"/>
                    <a:pt x="599189" y="41621"/>
                    <a:pt x="610158" y="49311"/>
                  </a:cubicBezTo>
                  <a:cubicBezTo>
                    <a:pt x="621127" y="41621"/>
                    <a:pt x="634692" y="38779"/>
                    <a:pt x="647915" y="42322"/>
                  </a:cubicBezTo>
                  <a:cubicBezTo>
                    <a:pt x="662499" y="46230"/>
                    <a:pt x="673560" y="57071"/>
                    <a:pt x="679081" y="70910"/>
                  </a:cubicBezTo>
                  <a:lnTo>
                    <a:pt x="680589" y="77067"/>
                  </a:lnTo>
                  <a:lnTo>
                    <a:pt x="685787" y="63620"/>
                  </a:lnTo>
                  <a:cubicBezTo>
                    <a:pt x="686979" y="58884"/>
                    <a:pt x="687603" y="53944"/>
                    <a:pt x="687603" y="48910"/>
                  </a:cubicBezTo>
                  <a:cubicBezTo>
                    <a:pt x="687603" y="28772"/>
                    <a:pt x="677607" y="10149"/>
                    <a:pt x="661348" y="0"/>
                  </a:cubicBezTo>
                  <a:cubicBezTo>
                    <a:pt x="686598" y="0"/>
                    <a:pt x="707067" y="21898"/>
                    <a:pt x="707067" y="48910"/>
                  </a:cubicBezTo>
                  <a:cubicBezTo>
                    <a:pt x="707067" y="53130"/>
                    <a:pt x="706568" y="57226"/>
                    <a:pt x="705628" y="61133"/>
                  </a:cubicBezTo>
                  <a:lnTo>
                    <a:pt x="704489" y="64231"/>
                  </a:lnTo>
                  <a:lnTo>
                    <a:pt x="710153" y="61596"/>
                  </a:lnTo>
                  <a:cubicBezTo>
                    <a:pt x="734242" y="52915"/>
                    <a:pt x="760448" y="60388"/>
                    <a:pt x="772179" y="80705"/>
                  </a:cubicBezTo>
                  <a:cubicBezTo>
                    <a:pt x="753607" y="71492"/>
                    <a:pt x="730062" y="72829"/>
                    <a:pt x="710340" y="84215"/>
                  </a:cubicBezTo>
                  <a:cubicBezTo>
                    <a:pt x="705410" y="87061"/>
                    <a:pt x="700905" y="90429"/>
                    <a:pt x="696899" y="94202"/>
                  </a:cubicBezTo>
                  <a:lnTo>
                    <a:pt x="694398" y="97177"/>
                  </a:lnTo>
                  <a:lnTo>
                    <a:pt x="702489" y="99459"/>
                  </a:lnTo>
                  <a:cubicBezTo>
                    <a:pt x="706494" y="101240"/>
                    <a:pt x="710221" y="103585"/>
                    <a:pt x="712932" y="107138"/>
                  </a:cubicBezTo>
                  <a:cubicBezTo>
                    <a:pt x="727857" y="103604"/>
                    <a:pt x="743785" y="106081"/>
                    <a:pt x="757957" y="114263"/>
                  </a:cubicBezTo>
                  <a:cubicBezTo>
                    <a:pt x="778555" y="126156"/>
                    <a:pt x="790571" y="147286"/>
                    <a:pt x="791947" y="169668"/>
                  </a:cubicBezTo>
                  <a:lnTo>
                    <a:pt x="791757" y="175164"/>
                  </a:lnTo>
                  <a:lnTo>
                    <a:pt x="800319" y="164984"/>
                  </a:lnTo>
                  <a:cubicBezTo>
                    <a:pt x="807733" y="153303"/>
                    <a:pt x="811822" y="139895"/>
                    <a:pt x="811822" y="125962"/>
                  </a:cubicBezTo>
                  <a:cubicBezTo>
                    <a:pt x="811822" y="98097"/>
                    <a:pt x="795466" y="72328"/>
                    <a:pt x="768865" y="58284"/>
                  </a:cubicBezTo>
                  <a:cubicBezTo>
                    <a:pt x="810177" y="58284"/>
                    <a:pt x="843667" y="88584"/>
                    <a:pt x="843668" y="125962"/>
                  </a:cubicBezTo>
                  <a:cubicBezTo>
                    <a:pt x="843667" y="146987"/>
                    <a:pt x="833071" y="165773"/>
                    <a:pt x="816446" y="178186"/>
                  </a:cubicBezTo>
                  <a:lnTo>
                    <a:pt x="808708" y="182434"/>
                  </a:lnTo>
                  <a:lnTo>
                    <a:pt x="828669" y="184579"/>
                  </a:lnTo>
                  <a:cubicBezTo>
                    <a:pt x="835470" y="184474"/>
                    <a:pt x="842339" y="183534"/>
                    <a:pt x="849110" y="181720"/>
                  </a:cubicBezTo>
                  <a:cubicBezTo>
                    <a:pt x="876197" y="174462"/>
                    <a:pt x="897643" y="154304"/>
                    <a:pt x="905435" y="128777"/>
                  </a:cubicBezTo>
                  <a:cubicBezTo>
                    <a:pt x="914536" y="162740"/>
                    <a:pt x="892459" y="198165"/>
                    <a:pt x="856126" y="207900"/>
                  </a:cubicBezTo>
                  <a:cubicBezTo>
                    <a:pt x="850449" y="209421"/>
                    <a:pt x="844759" y="210226"/>
                    <a:pt x="839166" y="210370"/>
                  </a:cubicBezTo>
                  <a:lnTo>
                    <a:pt x="834588" y="209954"/>
                  </a:lnTo>
                  <a:lnTo>
                    <a:pt x="840173" y="216623"/>
                  </a:lnTo>
                  <a:cubicBezTo>
                    <a:pt x="842716" y="220279"/>
                    <a:pt x="844932" y="224071"/>
                    <a:pt x="845910" y="228393"/>
                  </a:cubicBezTo>
                  <a:cubicBezTo>
                    <a:pt x="957752" y="179469"/>
                    <a:pt x="1024644" y="111117"/>
                    <a:pt x="1005512" y="64886"/>
                  </a:cubicBezTo>
                  <a:cubicBezTo>
                    <a:pt x="1047727" y="109262"/>
                    <a:pt x="979409" y="188084"/>
                    <a:pt x="851900" y="242864"/>
                  </a:cubicBezTo>
                  <a:lnTo>
                    <a:pt x="853748" y="256412"/>
                  </a:lnTo>
                  <a:cubicBezTo>
                    <a:pt x="874343" y="255008"/>
                    <a:pt x="895157" y="250448"/>
                    <a:pt x="916223" y="244803"/>
                  </a:cubicBezTo>
                  <a:cubicBezTo>
                    <a:pt x="1046853" y="209801"/>
                    <a:pt x="1148225" y="143523"/>
                    <a:pt x="1155067" y="88645"/>
                  </a:cubicBezTo>
                  <a:cubicBezTo>
                    <a:pt x="1169927" y="144103"/>
                    <a:pt x="1064723" y="220477"/>
                    <a:pt x="920089" y="259232"/>
                  </a:cubicBezTo>
                  <a:lnTo>
                    <a:pt x="853200" y="271718"/>
                  </a:lnTo>
                  <a:lnTo>
                    <a:pt x="850057" y="286720"/>
                  </a:lnTo>
                  <a:cubicBezTo>
                    <a:pt x="860816" y="289582"/>
                    <a:pt x="872229" y="290151"/>
                    <a:pt x="884085" y="290329"/>
                  </a:cubicBezTo>
                  <a:cubicBezTo>
                    <a:pt x="1005826" y="292155"/>
                    <a:pt x="1138028" y="252166"/>
                    <a:pt x="1195569" y="196111"/>
                  </a:cubicBezTo>
                  <a:cubicBezTo>
                    <a:pt x="1152085" y="259239"/>
                    <a:pt x="1007563" y="308775"/>
                    <a:pt x="872771" y="306753"/>
                  </a:cubicBezTo>
                  <a:lnTo>
                    <a:pt x="838977" y="303705"/>
                  </a:lnTo>
                  <a:lnTo>
                    <a:pt x="836825" y="306940"/>
                  </a:lnTo>
                  <a:cubicBezTo>
                    <a:pt x="837047" y="305837"/>
                    <a:pt x="837245" y="304730"/>
                    <a:pt x="836588" y="303489"/>
                  </a:cubicBezTo>
                  <a:lnTo>
                    <a:pt x="815792" y="300802"/>
                  </a:lnTo>
                  <a:cubicBezTo>
                    <a:pt x="803505" y="310804"/>
                    <a:pt x="786207" y="314372"/>
                    <a:pt x="769049" y="309774"/>
                  </a:cubicBezTo>
                  <a:cubicBezTo>
                    <a:pt x="764493" y="308553"/>
                    <a:pt x="760217" y="306830"/>
                    <a:pt x="756272" y="304686"/>
                  </a:cubicBezTo>
                  <a:lnTo>
                    <a:pt x="753258" y="302560"/>
                  </a:lnTo>
                  <a:lnTo>
                    <a:pt x="754464" y="309435"/>
                  </a:lnTo>
                  <a:cubicBezTo>
                    <a:pt x="756866" y="337946"/>
                    <a:pt x="741223" y="364069"/>
                    <a:pt x="715901" y="370854"/>
                  </a:cubicBezTo>
                  <a:cubicBezTo>
                    <a:pt x="731215" y="353474"/>
                    <a:pt x="736582" y="327675"/>
                    <a:pt x="729997" y="303096"/>
                  </a:cubicBezTo>
                  <a:cubicBezTo>
                    <a:pt x="728350" y="296952"/>
                    <a:pt x="726019" y="291115"/>
                    <a:pt x="723105" y="285700"/>
                  </a:cubicBezTo>
                  <a:lnTo>
                    <a:pt x="720617" y="282141"/>
                  </a:lnTo>
                  <a:lnTo>
                    <a:pt x="715815" y="290214"/>
                  </a:lnTo>
                  <a:cubicBezTo>
                    <a:pt x="707123" y="300955"/>
                    <a:pt x="694217" y="308015"/>
                    <a:pt x="679651" y="308239"/>
                  </a:cubicBezTo>
                  <a:cubicBezTo>
                    <a:pt x="693085" y="319488"/>
                    <a:pt x="709466" y="325802"/>
                    <a:pt x="726284" y="326864"/>
                  </a:cubicBezTo>
                  <a:cubicBezTo>
                    <a:pt x="696569" y="344020"/>
                    <a:pt x="657913" y="334321"/>
                    <a:pt x="633750" y="305710"/>
                  </a:cubicBezTo>
                  <a:lnTo>
                    <a:pt x="628502" y="298232"/>
                  </a:lnTo>
                  <a:lnTo>
                    <a:pt x="627680" y="302989"/>
                  </a:lnTo>
                  <a:cubicBezTo>
                    <a:pt x="626013" y="308624"/>
                    <a:pt x="623651" y="314177"/>
                    <a:pt x="620565" y="319523"/>
                  </a:cubicBezTo>
                  <a:cubicBezTo>
                    <a:pt x="600812" y="353736"/>
                    <a:pt x="558873" y="366503"/>
                    <a:pt x="526892" y="348038"/>
                  </a:cubicBezTo>
                  <a:cubicBezTo>
                    <a:pt x="554906" y="347072"/>
                    <a:pt x="581186" y="330795"/>
                    <a:pt x="595912" y="305290"/>
                  </a:cubicBezTo>
                  <a:cubicBezTo>
                    <a:pt x="599593" y="298913"/>
                    <a:pt x="602414" y="292200"/>
                    <a:pt x="604369" y="285330"/>
                  </a:cubicBezTo>
                  <a:lnTo>
                    <a:pt x="607619" y="264497"/>
                  </a:lnTo>
                  <a:lnTo>
                    <a:pt x="601206" y="271192"/>
                  </a:lnTo>
                  <a:lnTo>
                    <a:pt x="589540" y="276865"/>
                  </a:lnTo>
                  <a:cubicBezTo>
                    <a:pt x="582218" y="295630"/>
                    <a:pt x="564217" y="308825"/>
                    <a:pt x="543194" y="308825"/>
                  </a:cubicBezTo>
                  <a:cubicBezTo>
                    <a:pt x="527617" y="308825"/>
                    <a:pt x="513699" y="301580"/>
                    <a:pt x="504501" y="290214"/>
                  </a:cubicBezTo>
                  <a:lnTo>
                    <a:pt x="499699" y="282141"/>
                  </a:lnTo>
                  <a:lnTo>
                    <a:pt x="497211" y="285700"/>
                  </a:lnTo>
                  <a:cubicBezTo>
                    <a:pt x="494297" y="291115"/>
                    <a:pt x="491966" y="296952"/>
                    <a:pt x="490319" y="303096"/>
                  </a:cubicBezTo>
                  <a:cubicBezTo>
                    <a:pt x="483734" y="327675"/>
                    <a:pt x="489101" y="353474"/>
                    <a:pt x="504415" y="370854"/>
                  </a:cubicBezTo>
                  <a:cubicBezTo>
                    <a:pt x="479093" y="364069"/>
                    <a:pt x="463450" y="337946"/>
                    <a:pt x="465852" y="309435"/>
                  </a:cubicBezTo>
                  <a:lnTo>
                    <a:pt x="467058" y="302560"/>
                  </a:lnTo>
                  <a:lnTo>
                    <a:pt x="464044" y="304686"/>
                  </a:lnTo>
                  <a:cubicBezTo>
                    <a:pt x="460099" y="306830"/>
                    <a:pt x="455823" y="308553"/>
                    <a:pt x="451267" y="309774"/>
                  </a:cubicBezTo>
                  <a:cubicBezTo>
                    <a:pt x="434894" y="314161"/>
                    <a:pt x="418395" y="311114"/>
                    <a:pt x="406187" y="302158"/>
                  </a:cubicBezTo>
                  <a:cubicBezTo>
                    <a:pt x="398992" y="303935"/>
                    <a:pt x="391441" y="304410"/>
                    <a:pt x="383648" y="304658"/>
                  </a:cubicBezTo>
                  <a:cubicBezTo>
                    <a:pt x="383209" y="305485"/>
                    <a:pt x="383345" y="306213"/>
                    <a:pt x="383491" y="306940"/>
                  </a:cubicBezTo>
                  <a:lnTo>
                    <a:pt x="382068" y="304800"/>
                  </a:lnTo>
                  <a:cubicBezTo>
                    <a:pt x="375087" y="306376"/>
                    <a:pt x="367844" y="306642"/>
                    <a:pt x="360417" y="306753"/>
                  </a:cubicBezTo>
                  <a:cubicBezTo>
                    <a:pt x="225625" y="308775"/>
                    <a:pt x="81103" y="259239"/>
                    <a:pt x="37619" y="196111"/>
                  </a:cubicBezTo>
                  <a:cubicBezTo>
                    <a:pt x="95160" y="252166"/>
                    <a:pt x="227362" y="292155"/>
                    <a:pt x="349103" y="290329"/>
                  </a:cubicBezTo>
                  <a:lnTo>
                    <a:pt x="370904" y="288017"/>
                  </a:lnTo>
                  <a:cubicBezTo>
                    <a:pt x="368180" y="282146"/>
                    <a:pt x="366565" y="275812"/>
                    <a:pt x="366593" y="269217"/>
                  </a:cubicBezTo>
                  <a:cubicBezTo>
                    <a:pt x="348869" y="268070"/>
                    <a:pt x="331103" y="264056"/>
                    <a:pt x="313099" y="259232"/>
                  </a:cubicBezTo>
                  <a:cubicBezTo>
                    <a:pt x="168465" y="220477"/>
                    <a:pt x="63261" y="144103"/>
                    <a:pt x="78121" y="88645"/>
                  </a:cubicBezTo>
                  <a:cubicBezTo>
                    <a:pt x="84963" y="143523"/>
                    <a:pt x="186335" y="209801"/>
                    <a:pt x="316965" y="244803"/>
                  </a:cubicBezTo>
                  <a:lnTo>
                    <a:pt x="366886" y="254079"/>
                  </a:lnTo>
                  <a:cubicBezTo>
                    <a:pt x="366539" y="248285"/>
                    <a:pt x="367821" y="242576"/>
                    <a:pt x="370156" y="237112"/>
                  </a:cubicBezTo>
                  <a:cubicBezTo>
                    <a:pt x="249726" y="183321"/>
                    <a:pt x="186745" y="107912"/>
                    <a:pt x="227676" y="64886"/>
                  </a:cubicBezTo>
                  <a:cubicBezTo>
                    <a:pt x="209155" y="109641"/>
                    <a:pt x="271253" y="175127"/>
                    <a:pt x="376951" y="223172"/>
                  </a:cubicBezTo>
                  <a:cubicBezTo>
                    <a:pt x="377446" y="220683"/>
                    <a:pt x="378745" y="218633"/>
                    <a:pt x="380143" y="216623"/>
                  </a:cubicBezTo>
                  <a:lnTo>
                    <a:pt x="385728" y="209954"/>
                  </a:lnTo>
                  <a:lnTo>
                    <a:pt x="381150" y="210370"/>
                  </a:lnTo>
                  <a:cubicBezTo>
                    <a:pt x="375557" y="210226"/>
                    <a:pt x="369867" y="209421"/>
                    <a:pt x="364190" y="207900"/>
                  </a:cubicBezTo>
                  <a:cubicBezTo>
                    <a:pt x="327857" y="198165"/>
                    <a:pt x="305780" y="162740"/>
                    <a:pt x="314881" y="128777"/>
                  </a:cubicBezTo>
                  <a:cubicBezTo>
                    <a:pt x="322673" y="154304"/>
                    <a:pt x="344119" y="174462"/>
                    <a:pt x="371206" y="181720"/>
                  </a:cubicBezTo>
                  <a:cubicBezTo>
                    <a:pt x="377977" y="183534"/>
                    <a:pt x="384846" y="184474"/>
                    <a:pt x="391647" y="184579"/>
                  </a:cubicBezTo>
                  <a:lnTo>
                    <a:pt x="411608" y="182434"/>
                  </a:lnTo>
                  <a:lnTo>
                    <a:pt x="403870" y="178186"/>
                  </a:lnTo>
                  <a:cubicBezTo>
                    <a:pt x="387245" y="165773"/>
                    <a:pt x="376649" y="146987"/>
                    <a:pt x="376648" y="125962"/>
                  </a:cubicBezTo>
                  <a:cubicBezTo>
                    <a:pt x="376649" y="88584"/>
                    <a:pt x="410139" y="58284"/>
                    <a:pt x="451451" y="58284"/>
                  </a:cubicBezTo>
                  <a:cubicBezTo>
                    <a:pt x="424850" y="72328"/>
                    <a:pt x="408494" y="98097"/>
                    <a:pt x="408494" y="125962"/>
                  </a:cubicBezTo>
                  <a:cubicBezTo>
                    <a:pt x="408494" y="139895"/>
                    <a:pt x="412583" y="153303"/>
                    <a:pt x="419997" y="164984"/>
                  </a:cubicBezTo>
                  <a:lnTo>
                    <a:pt x="428559" y="175164"/>
                  </a:lnTo>
                  <a:lnTo>
                    <a:pt x="428369" y="169668"/>
                  </a:lnTo>
                  <a:cubicBezTo>
                    <a:pt x="429745" y="147286"/>
                    <a:pt x="441761" y="126156"/>
                    <a:pt x="462359" y="114263"/>
                  </a:cubicBezTo>
                  <a:cubicBezTo>
                    <a:pt x="476531" y="106081"/>
                    <a:pt x="492459" y="103604"/>
                    <a:pt x="507384" y="107138"/>
                  </a:cubicBezTo>
                  <a:cubicBezTo>
                    <a:pt x="510095" y="103585"/>
                    <a:pt x="513823" y="101240"/>
                    <a:pt x="517827" y="99459"/>
                  </a:cubicBezTo>
                  <a:lnTo>
                    <a:pt x="525918" y="97177"/>
                  </a:lnTo>
                  <a:lnTo>
                    <a:pt x="523417" y="94202"/>
                  </a:lnTo>
                  <a:cubicBezTo>
                    <a:pt x="519411" y="90429"/>
                    <a:pt x="514906" y="87061"/>
                    <a:pt x="509976" y="84215"/>
                  </a:cubicBezTo>
                  <a:cubicBezTo>
                    <a:pt x="490254" y="72829"/>
                    <a:pt x="466709" y="71492"/>
                    <a:pt x="448137" y="80705"/>
                  </a:cubicBezTo>
                  <a:cubicBezTo>
                    <a:pt x="459868" y="60388"/>
                    <a:pt x="486074" y="52915"/>
                    <a:pt x="510163" y="61596"/>
                  </a:cubicBezTo>
                  <a:lnTo>
                    <a:pt x="515827" y="64231"/>
                  </a:lnTo>
                  <a:lnTo>
                    <a:pt x="514688" y="61133"/>
                  </a:lnTo>
                  <a:cubicBezTo>
                    <a:pt x="513748" y="57226"/>
                    <a:pt x="513249" y="53130"/>
                    <a:pt x="513249" y="48910"/>
                  </a:cubicBezTo>
                  <a:cubicBezTo>
                    <a:pt x="513249" y="21898"/>
                    <a:pt x="533718" y="0"/>
                    <a:pt x="558968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6" name="正方形/長方形 1097"/>
            <p:cNvSpPr/>
            <p:nvPr/>
          </p:nvSpPr>
          <p:spPr bwMode="auto">
            <a:xfrm>
              <a:off x="6334368" y="3157828"/>
              <a:ext cx="1339568" cy="722735"/>
            </a:xfrm>
            <a:custGeom>
              <a:avLst/>
              <a:gdLst/>
              <a:ahLst/>
              <a:cxnLst/>
              <a:rect l="l" t="t" r="r" b="b"/>
              <a:pathLst>
                <a:path w="1223368" h="660042">
                  <a:moveTo>
                    <a:pt x="607463" y="359764"/>
                  </a:moveTo>
                  <a:lnTo>
                    <a:pt x="642759" y="359764"/>
                  </a:lnTo>
                  <a:lnTo>
                    <a:pt x="642759" y="660042"/>
                  </a:lnTo>
                  <a:lnTo>
                    <a:pt x="607463" y="660042"/>
                  </a:lnTo>
                  <a:close/>
                  <a:moveTo>
                    <a:pt x="833509" y="275393"/>
                  </a:moveTo>
                  <a:cubicBezTo>
                    <a:pt x="827737" y="277379"/>
                    <a:pt x="821847" y="278066"/>
                    <a:pt x="816037" y="278655"/>
                  </a:cubicBezTo>
                  <a:lnTo>
                    <a:pt x="797036" y="280162"/>
                  </a:lnTo>
                  <a:lnTo>
                    <a:pt x="802303" y="281655"/>
                  </a:lnTo>
                  <a:lnTo>
                    <a:pt x="818433" y="283366"/>
                  </a:lnTo>
                  <a:close/>
                  <a:moveTo>
                    <a:pt x="834659" y="275352"/>
                  </a:moveTo>
                  <a:lnTo>
                    <a:pt x="829917" y="284584"/>
                  </a:lnTo>
                  <a:lnTo>
                    <a:pt x="835332" y="285158"/>
                  </a:lnTo>
                  <a:close/>
                  <a:moveTo>
                    <a:pt x="385656" y="275352"/>
                  </a:moveTo>
                  <a:lnTo>
                    <a:pt x="384890" y="286533"/>
                  </a:lnTo>
                  <a:lnTo>
                    <a:pt x="391064" y="285879"/>
                  </a:lnTo>
                  <a:close/>
                  <a:moveTo>
                    <a:pt x="385831" y="272809"/>
                  </a:moveTo>
                  <a:lnTo>
                    <a:pt x="385694" y="274805"/>
                  </a:lnTo>
                  <a:lnTo>
                    <a:pt x="404033" y="284503"/>
                  </a:lnTo>
                  <a:cubicBezTo>
                    <a:pt x="413534" y="285058"/>
                    <a:pt x="422440" y="283491"/>
                    <a:pt x="430885" y="281655"/>
                  </a:cubicBezTo>
                  <a:lnTo>
                    <a:pt x="436152" y="280162"/>
                  </a:lnTo>
                  <a:lnTo>
                    <a:pt x="417151" y="278655"/>
                  </a:lnTo>
                  <a:close/>
                  <a:moveTo>
                    <a:pt x="511874" y="266643"/>
                  </a:moveTo>
                  <a:cubicBezTo>
                    <a:pt x="508888" y="269132"/>
                    <a:pt x="505458" y="269462"/>
                    <a:pt x="501982" y="269430"/>
                  </a:cubicBezTo>
                  <a:lnTo>
                    <a:pt x="502372" y="269943"/>
                  </a:lnTo>
                  <a:cubicBezTo>
                    <a:pt x="513100" y="280761"/>
                    <a:pt x="527710" y="287052"/>
                    <a:pt x="543194" y="287052"/>
                  </a:cubicBezTo>
                  <a:lnTo>
                    <a:pt x="551554" y="284778"/>
                  </a:lnTo>
                  <a:cubicBezTo>
                    <a:pt x="547865" y="286185"/>
                    <a:pt x="544338" y="285552"/>
                    <a:pt x="540827" y="284611"/>
                  </a:cubicBezTo>
                  <a:cubicBezTo>
                    <a:pt x="529280" y="281517"/>
                    <a:pt x="519243" y="275451"/>
                    <a:pt x="511874" y="266643"/>
                  </a:cubicBezTo>
                  <a:close/>
                  <a:moveTo>
                    <a:pt x="827670" y="253795"/>
                  </a:moveTo>
                  <a:cubicBezTo>
                    <a:pt x="823465" y="255587"/>
                    <a:pt x="819203" y="257203"/>
                    <a:pt x="814938" y="258772"/>
                  </a:cubicBezTo>
                  <a:lnTo>
                    <a:pt x="795282" y="265565"/>
                  </a:lnTo>
                  <a:lnTo>
                    <a:pt x="810038" y="264534"/>
                  </a:lnTo>
                  <a:lnTo>
                    <a:pt x="831822" y="260486"/>
                  </a:lnTo>
                  <a:close/>
                  <a:moveTo>
                    <a:pt x="395159" y="249745"/>
                  </a:moveTo>
                  <a:lnTo>
                    <a:pt x="389824" y="258341"/>
                  </a:lnTo>
                  <a:cubicBezTo>
                    <a:pt x="400965" y="262003"/>
                    <a:pt x="412192" y="263440"/>
                    <a:pt x="423150" y="264534"/>
                  </a:cubicBezTo>
                  <a:lnTo>
                    <a:pt x="437906" y="265565"/>
                  </a:lnTo>
                  <a:lnTo>
                    <a:pt x="418250" y="258772"/>
                  </a:lnTo>
                  <a:close/>
                  <a:moveTo>
                    <a:pt x="639814" y="249123"/>
                  </a:moveTo>
                  <a:lnTo>
                    <a:pt x="640806" y="254720"/>
                  </a:lnTo>
                  <a:cubicBezTo>
                    <a:pt x="643120" y="262429"/>
                    <a:pt x="646365" y="269989"/>
                    <a:pt x="650528" y="277200"/>
                  </a:cubicBezTo>
                  <a:lnTo>
                    <a:pt x="653826" y="280715"/>
                  </a:lnTo>
                  <a:cubicBezTo>
                    <a:pt x="660678" y="285223"/>
                    <a:pt x="668773" y="287052"/>
                    <a:pt x="677122" y="287052"/>
                  </a:cubicBezTo>
                  <a:cubicBezTo>
                    <a:pt x="692246" y="287052"/>
                    <a:pt x="706536" y="281051"/>
                    <a:pt x="717050" y="270548"/>
                  </a:cubicBezTo>
                  <a:cubicBezTo>
                    <a:pt x="702069" y="269487"/>
                    <a:pt x="687875" y="262232"/>
                    <a:pt x="678775" y="249151"/>
                  </a:cubicBezTo>
                  <a:cubicBezTo>
                    <a:pt x="670104" y="252195"/>
                    <a:pt x="660854" y="253113"/>
                    <a:pt x="651731" y="252151"/>
                  </a:cubicBezTo>
                  <a:close/>
                  <a:moveTo>
                    <a:pt x="496136" y="242241"/>
                  </a:moveTo>
                  <a:lnTo>
                    <a:pt x="495317" y="245343"/>
                  </a:lnTo>
                  <a:lnTo>
                    <a:pt x="497123" y="245599"/>
                  </a:lnTo>
                  <a:close/>
                  <a:moveTo>
                    <a:pt x="716309" y="216037"/>
                  </a:moveTo>
                  <a:cubicBezTo>
                    <a:pt x="714011" y="222611"/>
                    <a:pt x="709914" y="228418"/>
                    <a:pt x="704767" y="233565"/>
                  </a:cubicBezTo>
                  <a:lnTo>
                    <a:pt x="685823" y="245374"/>
                  </a:lnTo>
                  <a:cubicBezTo>
                    <a:pt x="698487" y="250782"/>
                    <a:pt x="712317" y="250594"/>
                    <a:pt x="724999" y="245343"/>
                  </a:cubicBezTo>
                  <a:lnTo>
                    <a:pt x="717605" y="217323"/>
                  </a:lnTo>
                  <a:close/>
                  <a:moveTo>
                    <a:pt x="798441" y="216014"/>
                  </a:moveTo>
                  <a:cubicBezTo>
                    <a:pt x="800905" y="226792"/>
                    <a:pt x="798983" y="237933"/>
                    <a:pt x="793266" y="247836"/>
                  </a:cubicBezTo>
                  <a:cubicBezTo>
                    <a:pt x="792380" y="249369"/>
                    <a:pt x="791424" y="250839"/>
                    <a:pt x="789576" y="251642"/>
                  </a:cubicBezTo>
                  <a:lnTo>
                    <a:pt x="819428" y="240514"/>
                  </a:lnTo>
                  <a:lnTo>
                    <a:pt x="809817" y="225027"/>
                  </a:lnTo>
                  <a:close/>
                  <a:moveTo>
                    <a:pt x="421875" y="216014"/>
                  </a:moveTo>
                  <a:cubicBezTo>
                    <a:pt x="417648" y="218379"/>
                    <a:pt x="413969" y="221558"/>
                    <a:pt x="410499" y="225027"/>
                  </a:cubicBezTo>
                  <a:lnTo>
                    <a:pt x="403364" y="236525"/>
                  </a:lnTo>
                  <a:cubicBezTo>
                    <a:pt x="403629" y="236712"/>
                    <a:pt x="403923" y="236834"/>
                    <a:pt x="404217" y="236956"/>
                  </a:cubicBezTo>
                  <a:lnTo>
                    <a:pt x="426209" y="245154"/>
                  </a:lnTo>
                  <a:cubicBezTo>
                    <a:pt x="421042" y="236123"/>
                    <a:pt x="419525" y="225905"/>
                    <a:pt x="421875" y="216014"/>
                  </a:cubicBezTo>
                  <a:close/>
                  <a:moveTo>
                    <a:pt x="1126360" y="194458"/>
                  </a:moveTo>
                  <a:cubicBezTo>
                    <a:pt x="1132665" y="194458"/>
                    <a:pt x="1137776" y="199569"/>
                    <a:pt x="1137776" y="205874"/>
                  </a:cubicBezTo>
                  <a:cubicBezTo>
                    <a:pt x="1137776" y="212179"/>
                    <a:pt x="1132665" y="217290"/>
                    <a:pt x="1126360" y="217290"/>
                  </a:cubicBezTo>
                  <a:cubicBezTo>
                    <a:pt x="1120055" y="217290"/>
                    <a:pt x="1114944" y="212179"/>
                    <a:pt x="1114944" y="205874"/>
                  </a:cubicBezTo>
                  <a:cubicBezTo>
                    <a:pt x="1114944" y="199569"/>
                    <a:pt x="1120055" y="194458"/>
                    <a:pt x="1126360" y="194458"/>
                  </a:cubicBezTo>
                  <a:close/>
                  <a:moveTo>
                    <a:pt x="97008" y="194458"/>
                  </a:moveTo>
                  <a:cubicBezTo>
                    <a:pt x="103313" y="194458"/>
                    <a:pt x="108424" y="199569"/>
                    <a:pt x="108424" y="205874"/>
                  </a:cubicBezTo>
                  <a:cubicBezTo>
                    <a:pt x="108424" y="212179"/>
                    <a:pt x="103313" y="217290"/>
                    <a:pt x="97008" y="217290"/>
                  </a:cubicBezTo>
                  <a:cubicBezTo>
                    <a:pt x="90703" y="217290"/>
                    <a:pt x="85592" y="212179"/>
                    <a:pt x="85592" y="205874"/>
                  </a:cubicBezTo>
                  <a:cubicBezTo>
                    <a:pt x="85592" y="199569"/>
                    <a:pt x="90703" y="194458"/>
                    <a:pt x="97008" y="194458"/>
                  </a:cubicBezTo>
                  <a:close/>
                  <a:moveTo>
                    <a:pt x="551838" y="187346"/>
                  </a:moveTo>
                  <a:cubicBezTo>
                    <a:pt x="532389" y="187857"/>
                    <a:pt x="515019" y="198277"/>
                    <a:pt x="505186" y="214867"/>
                  </a:cubicBezTo>
                  <a:cubicBezTo>
                    <a:pt x="510784" y="229684"/>
                    <a:pt x="522110" y="240369"/>
                    <a:pt x="536851" y="244587"/>
                  </a:cubicBezTo>
                  <a:cubicBezTo>
                    <a:pt x="541676" y="244527"/>
                    <a:pt x="545911" y="242578"/>
                    <a:pt x="549983" y="240205"/>
                  </a:cubicBezTo>
                  <a:lnTo>
                    <a:pt x="542478" y="248025"/>
                  </a:lnTo>
                  <a:cubicBezTo>
                    <a:pt x="544296" y="250762"/>
                    <a:pt x="546861" y="251603"/>
                    <a:pt x="549483" y="252305"/>
                  </a:cubicBezTo>
                  <a:cubicBezTo>
                    <a:pt x="563617" y="256092"/>
                    <a:pt x="578331" y="255589"/>
                    <a:pt x="592197" y="251243"/>
                  </a:cubicBezTo>
                  <a:lnTo>
                    <a:pt x="604851" y="245324"/>
                  </a:lnTo>
                  <a:lnTo>
                    <a:pt x="599225" y="244023"/>
                  </a:lnTo>
                  <a:cubicBezTo>
                    <a:pt x="576893" y="236543"/>
                    <a:pt x="558723" y="218609"/>
                    <a:pt x="552257" y="194480"/>
                  </a:cubicBezTo>
                  <a:close/>
                  <a:moveTo>
                    <a:pt x="704078" y="176845"/>
                  </a:moveTo>
                  <a:cubicBezTo>
                    <a:pt x="703312" y="178581"/>
                    <a:pt x="701996" y="179064"/>
                    <a:pt x="700639" y="179481"/>
                  </a:cubicBezTo>
                  <a:lnTo>
                    <a:pt x="703418" y="180558"/>
                  </a:lnTo>
                  <a:cubicBezTo>
                    <a:pt x="704089" y="179436"/>
                    <a:pt x="704399" y="178213"/>
                    <a:pt x="704078" y="176845"/>
                  </a:cubicBezTo>
                  <a:close/>
                  <a:moveTo>
                    <a:pt x="1207307" y="153170"/>
                  </a:moveTo>
                  <a:cubicBezTo>
                    <a:pt x="1216177" y="153170"/>
                    <a:pt x="1223368" y="160361"/>
                    <a:pt x="1223368" y="169231"/>
                  </a:cubicBezTo>
                  <a:cubicBezTo>
                    <a:pt x="1223368" y="178101"/>
                    <a:pt x="1216177" y="185292"/>
                    <a:pt x="1207307" y="185292"/>
                  </a:cubicBezTo>
                  <a:cubicBezTo>
                    <a:pt x="1198437" y="185292"/>
                    <a:pt x="1191246" y="178101"/>
                    <a:pt x="1191246" y="169231"/>
                  </a:cubicBezTo>
                  <a:cubicBezTo>
                    <a:pt x="1191246" y="160361"/>
                    <a:pt x="1198437" y="153170"/>
                    <a:pt x="1207307" y="153170"/>
                  </a:cubicBezTo>
                  <a:close/>
                  <a:moveTo>
                    <a:pt x="16061" y="153170"/>
                  </a:moveTo>
                  <a:cubicBezTo>
                    <a:pt x="24931" y="153170"/>
                    <a:pt x="32122" y="160361"/>
                    <a:pt x="32122" y="169231"/>
                  </a:cubicBezTo>
                  <a:cubicBezTo>
                    <a:pt x="32122" y="178101"/>
                    <a:pt x="24931" y="185292"/>
                    <a:pt x="16061" y="185292"/>
                  </a:cubicBezTo>
                  <a:cubicBezTo>
                    <a:pt x="7191" y="185292"/>
                    <a:pt x="0" y="178101"/>
                    <a:pt x="0" y="169231"/>
                  </a:cubicBezTo>
                  <a:cubicBezTo>
                    <a:pt x="0" y="160361"/>
                    <a:pt x="7191" y="153170"/>
                    <a:pt x="16061" y="153170"/>
                  </a:cubicBezTo>
                  <a:close/>
                  <a:moveTo>
                    <a:pt x="1030367" y="140308"/>
                  </a:moveTo>
                  <a:cubicBezTo>
                    <a:pt x="1036672" y="140308"/>
                    <a:pt x="1041783" y="145419"/>
                    <a:pt x="1041783" y="151724"/>
                  </a:cubicBezTo>
                  <a:cubicBezTo>
                    <a:pt x="1041783" y="158029"/>
                    <a:pt x="1036672" y="163140"/>
                    <a:pt x="1030367" y="163140"/>
                  </a:cubicBezTo>
                  <a:cubicBezTo>
                    <a:pt x="1024062" y="163140"/>
                    <a:pt x="1018951" y="158029"/>
                    <a:pt x="1018951" y="151724"/>
                  </a:cubicBezTo>
                  <a:cubicBezTo>
                    <a:pt x="1018951" y="145419"/>
                    <a:pt x="1024062" y="140308"/>
                    <a:pt x="1030367" y="140308"/>
                  </a:cubicBezTo>
                  <a:close/>
                  <a:moveTo>
                    <a:pt x="193001" y="140308"/>
                  </a:moveTo>
                  <a:cubicBezTo>
                    <a:pt x="199306" y="140308"/>
                    <a:pt x="204417" y="145419"/>
                    <a:pt x="204417" y="151724"/>
                  </a:cubicBezTo>
                  <a:cubicBezTo>
                    <a:pt x="204417" y="158029"/>
                    <a:pt x="199306" y="163140"/>
                    <a:pt x="193001" y="163140"/>
                  </a:cubicBezTo>
                  <a:cubicBezTo>
                    <a:pt x="186696" y="163140"/>
                    <a:pt x="181585" y="158029"/>
                    <a:pt x="181585" y="151724"/>
                  </a:cubicBezTo>
                  <a:cubicBezTo>
                    <a:pt x="181585" y="145419"/>
                    <a:pt x="186696" y="140308"/>
                    <a:pt x="193001" y="140308"/>
                  </a:cubicBezTo>
                  <a:close/>
                  <a:moveTo>
                    <a:pt x="727988" y="136216"/>
                  </a:moveTo>
                  <a:cubicBezTo>
                    <a:pt x="729466" y="147070"/>
                    <a:pt x="726527" y="157696"/>
                    <a:pt x="719290" y="165186"/>
                  </a:cubicBezTo>
                  <a:cubicBezTo>
                    <a:pt x="722590" y="172777"/>
                    <a:pt x="723888" y="180942"/>
                    <a:pt x="723319" y="189044"/>
                  </a:cubicBezTo>
                  <a:cubicBezTo>
                    <a:pt x="729425" y="193030"/>
                    <a:pt x="734523" y="198607"/>
                    <a:pt x="738398" y="205318"/>
                  </a:cubicBezTo>
                  <a:cubicBezTo>
                    <a:pt x="744659" y="216164"/>
                    <a:pt x="746757" y="228290"/>
                    <a:pt x="743824" y="239712"/>
                  </a:cubicBezTo>
                  <a:cubicBezTo>
                    <a:pt x="760037" y="230235"/>
                    <a:pt x="771431" y="214670"/>
                    <a:pt x="776150" y="196757"/>
                  </a:cubicBezTo>
                  <a:lnTo>
                    <a:pt x="776308" y="195509"/>
                  </a:lnTo>
                  <a:lnTo>
                    <a:pt x="768438" y="170794"/>
                  </a:lnTo>
                  <a:lnTo>
                    <a:pt x="774757" y="176164"/>
                  </a:lnTo>
                  <a:lnTo>
                    <a:pt x="772000" y="169402"/>
                  </a:lnTo>
                  <a:cubicBezTo>
                    <a:pt x="765183" y="157422"/>
                    <a:pt x="755281" y="147269"/>
                    <a:pt x="742996" y="140176"/>
                  </a:cubicBezTo>
                  <a:close/>
                  <a:moveTo>
                    <a:pt x="492328" y="136216"/>
                  </a:moveTo>
                  <a:cubicBezTo>
                    <a:pt x="486625" y="135413"/>
                    <a:pt x="481872" y="137548"/>
                    <a:pt x="477320" y="140176"/>
                  </a:cubicBezTo>
                  <a:cubicBezTo>
                    <a:pt x="465035" y="147269"/>
                    <a:pt x="455133" y="157422"/>
                    <a:pt x="448316" y="169402"/>
                  </a:cubicBezTo>
                  <a:lnTo>
                    <a:pt x="445559" y="176164"/>
                  </a:lnTo>
                  <a:cubicBezTo>
                    <a:pt x="447139" y="173732"/>
                    <a:pt x="449446" y="172199"/>
                    <a:pt x="451878" y="170794"/>
                  </a:cubicBezTo>
                  <a:lnTo>
                    <a:pt x="444008" y="195509"/>
                  </a:lnTo>
                  <a:lnTo>
                    <a:pt x="444166" y="196757"/>
                  </a:lnTo>
                  <a:cubicBezTo>
                    <a:pt x="448885" y="214670"/>
                    <a:pt x="460279" y="230235"/>
                    <a:pt x="476492" y="239712"/>
                  </a:cubicBezTo>
                  <a:cubicBezTo>
                    <a:pt x="473559" y="228290"/>
                    <a:pt x="475657" y="216164"/>
                    <a:pt x="481918" y="205318"/>
                  </a:cubicBezTo>
                  <a:lnTo>
                    <a:pt x="492185" y="194238"/>
                  </a:lnTo>
                  <a:cubicBezTo>
                    <a:pt x="491858" y="192846"/>
                    <a:pt x="492165" y="191588"/>
                    <a:pt x="492502" y="190330"/>
                  </a:cubicBezTo>
                  <a:lnTo>
                    <a:pt x="493685" y="192618"/>
                  </a:lnTo>
                  <a:cubicBezTo>
                    <a:pt x="500546" y="185165"/>
                    <a:pt x="509807" y="180910"/>
                    <a:pt x="519677" y="179481"/>
                  </a:cubicBezTo>
                  <a:cubicBezTo>
                    <a:pt x="500774" y="173665"/>
                    <a:pt x="489731" y="155292"/>
                    <a:pt x="492328" y="136216"/>
                  </a:cubicBezTo>
                  <a:close/>
                  <a:moveTo>
                    <a:pt x="951604" y="100926"/>
                  </a:moveTo>
                  <a:cubicBezTo>
                    <a:pt x="957909" y="100926"/>
                    <a:pt x="963020" y="106037"/>
                    <a:pt x="963020" y="112342"/>
                  </a:cubicBezTo>
                  <a:cubicBezTo>
                    <a:pt x="963020" y="118647"/>
                    <a:pt x="957909" y="123758"/>
                    <a:pt x="951604" y="123758"/>
                  </a:cubicBezTo>
                  <a:cubicBezTo>
                    <a:pt x="945299" y="123758"/>
                    <a:pt x="940188" y="118647"/>
                    <a:pt x="940188" y="112342"/>
                  </a:cubicBezTo>
                  <a:cubicBezTo>
                    <a:pt x="940188" y="106037"/>
                    <a:pt x="945299" y="100926"/>
                    <a:pt x="951604" y="100926"/>
                  </a:cubicBezTo>
                  <a:close/>
                  <a:moveTo>
                    <a:pt x="271764" y="100926"/>
                  </a:moveTo>
                  <a:cubicBezTo>
                    <a:pt x="278069" y="100926"/>
                    <a:pt x="283180" y="106037"/>
                    <a:pt x="283180" y="112342"/>
                  </a:cubicBezTo>
                  <a:cubicBezTo>
                    <a:pt x="283180" y="118647"/>
                    <a:pt x="278069" y="123758"/>
                    <a:pt x="271764" y="123758"/>
                  </a:cubicBezTo>
                  <a:cubicBezTo>
                    <a:pt x="265459" y="123758"/>
                    <a:pt x="260348" y="118647"/>
                    <a:pt x="260348" y="112342"/>
                  </a:cubicBezTo>
                  <a:cubicBezTo>
                    <a:pt x="260348" y="106037"/>
                    <a:pt x="265459" y="100926"/>
                    <a:pt x="271764" y="100926"/>
                  </a:cubicBezTo>
                  <a:close/>
                  <a:moveTo>
                    <a:pt x="675698" y="98725"/>
                  </a:moveTo>
                  <a:lnTo>
                    <a:pt x="664727" y="100108"/>
                  </a:lnTo>
                  <a:cubicBezTo>
                    <a:pt x="655150" y="102610"/>
                    <a:pt x="646267" y="107591"/>
                    <a:pt x="639064" y="114795"/>
                  </a:cubicBezTo>
                  <a:cubicBezTo>
                    <a:pt x="624657" y="129201"/>
                    <a:pt x="619138" y="150328"/>
                    <a:pt x="624568" y="170280"/>
                  </a:cubicBezTo>
                  <a:cubicBezTo>
                    <a:pt x="615069" y="160781"/>
                    <a:pt x="610076" y="148510"/>
                    <a:pt x="610158" y="136162"/>
                  </a:cubicBezTo>
                  <a:cubicBezTo>
                    <a:pt x="610241" y="148510"/>
                    <a:pt x="605247" y="160781"/>
                    <a:pt x="595748" y="170280"/>
                  </a:cubicBezTo>
                  <a:cubicBezTo>
                    <a:pt x="599525" y="156402"/>
                    <a:pt x="598005" y="141956"/>
                    <a:pt x="590201" y="130431"/>
                  </a:cubicBezTo>
                  <a:cubicBezTo>
                    <a:pt x="579529" y="146943"/>
                    <a:pt x="577453" y="167095"/>
                    <a:pt x="582612" y="186346"/>
                  </a:cubicBezTo>
                  <a:cubicBezTo>
                    <a:pt x="586468" y="200737"/>
                    <a:pt x="594076" y="213543"/>
                    <a:pt x="604376" y="223714"/>
                  </a:cubicBezTo>
                  <a:lnTo>
                    <a:pt x="617261" y="233489"/>
                  </a:lnTo>
                  <a:lnTo>
                    <a:pt x="631000" y="235361"/>
                  </a:lnTo>
                  <a:cubicBezTo>
                    <a:pt x="650940" y="235444"/>
                    <a:pt x="670284" y="227744"/>
                    <a:pt x="684615" y="213413"/>
                  </a:cubicBezTo>
                  <a:lnTo>
                    <a:pt x="695138" y="195026"/>
                  </a:lnTo>
                  <a:cubicBezTo>
                    <a:pt x="685439" y="188828"/>
                    <a:pt x="673932" y="185584"/>
                    <a:pt x="661911" y="185631"/>
                  </a:cubicBezTo>
                  <a:cubicBezTo>
                    <a:pt x="673206" y="179111"/>
                    <a:pt x="685775" y="176866"/>
                    <a:pt x="697576" y="179296"/>
                  </a:cubicBezTo>
                  <a:lnTo>
                    <a:pt x="704017" y="167381"/>
                  </a:lnTo>
                  <a:cubicBezTo>
                    <a:pt x="707096" y="158444"/>
                    <a:pt x="706349" y="149039"/>
                    <a:pt x="703841" y="139823"/>
                  </a:cubicBezTo>
                  <a:lnTo>
                    <a:pt x="708941" y="147440"/>
                  </a:lnTo>
                  <a:cubicBezTo>
                    <a:pt x="710510" y="142865"/>
                    <a:pt x="709943" y="138211"/>
                    <a:pt x="708718" y="133639"/>
                  </a:cubicBezTo>
                  <a:cubicBezTo>
                    <a:pt x="708441" y="132606"/>
                    <a:pt x="708133" y="131585"/>
                    <a:pt x="707281" y="130752"/>
                  </a:cubicBezTo>
                  <a:cubicBezTo>
                    <a:pt x="692187" y="129056"/>
                    <a:pt x="676827" y="132701"/>
                    <a:pt x="663139" y="140676"/>
                  </a:cubicBezTo>
                  <a:cubicBezTo>
                    <a:pt x="670944" y="127158"/>
                    <a:pt x="682474" y="117164"/>
                    <a:pt x="696114" y="112398"/>
                  </a:cubicBezTo>
                  <a:lnTo>
                    <a:pt x="684473" y="102314"/>
                  </a:lnTo>
                  <a:close/>
                  <a:moveTo>
                    <a:pt x="544618" y="98725"/>
                  </a:moveTo>
                  <a:lnTo>
                    <a:pt x="535843" y="102314"/>
                  </a:lnTo>
                  <a:lnTo>
                    <a:pt x="524202" y="112398"/>
                  </a:lnTo>
                  <a:cubicBezTo>
                    <a:pt x="537842" y="117164"/>
                    <a:pt x="549372" y="127158"/>
                    <a:pt x="557177" y="140676"/>
                  </a:cubicBezTo>
                  <a:cubicBezTo>
                    <a:pt x="543489" y="132701"/>
                    <a:pt x="528129" y="129056"/>
                    <a:pt x="513035" y="130752"/>
                  </a:cubicBezTo>
                  <a:cubicBezTo>
                    <a:pt x="512183" y="131585"/>
                    <a:pt x="511875" y="132606"/>
                    <a:pt x="511598" y="133639"/>
                  </a:cubicBezTo>
                  <a:cubicBezTo>
                    <a:pt x="507256" y="149842"/>
                    <a:pt x="511179" y="167073"/>
                    <a:pt x="522740" y="179296"/>
                  </a:cubicBezTo>
                  <a:lnTo>
                    <a:pt x="551667" y="184434"/>
                  </a:lnTo>
                  <a:cubicBezTo>
                    <a:pt x="547048" y="157561"/>
                    <a:pt x="559625" y="131193"/>
                    <a:pt x="582267" y="116568"/>
                  </a:cubicBezTo>
                  <a:cubicBezTo>
                    <a:pt x="582183" y="115742"/>
                    <a:pt x="581722" y="115265"/>
                    <a:pt x="581252" y="114795"/>
                  </a:cubicBezTo>
                  <a:cubicBezTo>
                    <a:pt x="574049" y="107591"/>
                    <a:pt x="565166" y="102610"/>
                    <a:pt x="555589" y="100108"/>
                  </a:cubicBezTo>
                  <a:close/>
                  <a:moveTo>
                    <a:pt x="1091901" y="96003"/>
                  </a:moveTo>
                  <a:cubicBezTo>
                    <a:pt x="1098206" y="96003"/>
                    <a:pt x="1103317" y="101114"/>
                    <a:pt x="1103317" y="107419"/>
                  </a:cubicBezTo>
                  <a:cubicBezTo>
                    <a:pt x="1103317" y="113724"/>
                    <a:pt x="1098206" y="118835"/>
                    <a:pt x="1091901" y="118835"/>
                  </a:cubicBezTo>
                  <a:cubicBezTo>
                    <a:pt x="1085596" y="118835"/>
                    <a:pt x="1080485" y="113724"/>
                    <a:pt x="1080485" y="107419"/>
                  </a:cubicBezTo>
                  <a:cubicBezTo>
                    <a:pt x="1080485" y="101114"/>
                    <a:pt x="1085596" y="96003"/>
                    <a:pt x="1091901" y="96003"/>
                  </a:cubicBezTo>
                  <a:close/>
                  <a:moveTo>
                    <a:pt x="131467" y="96003"/>
                  </a:moveTo>
                  <a:cubicBezTo>
                    <a:pt x="137772" y="96003"/>
                    <a:pt x="142883" y="101114"/>
                    <a:pt x="142883" y="107419"/>
                  </a:cubicBezTo>
                  <a:cubicBezTo>
                    <a:pt x="142883" y="113724"/>
                    <a:pt x="137772" y="118835"/>
                    <a:pt x="131467" y="118835"/>
                  </a:cubicBezTo>
                  <a:cubicBezTo>
                    <a:pt x="125162" y="118835"/>
                    <a:pt x="120051" y="113724"/>
                    <a:pt x="120051" y="107419"/>
                  </a:cubicBezTo>
                  <a:cubicBezTo>
                    <a:pt x="120051" y="101114"/>
                    <a:pt x="125162" y="96003"/>
                    <a:pt x="131467" y="96003"/>
                  </a:cubicBezTo>
                  <a:close/>
                  <a:moveTo>
                    <a:pt x="578319" y="64411"/>
                  </a:moveTo>
                  <a:cubicBezTo>
                    <a:pt x="568655" y="67001"/>
                    <a:pt x="560114" y="72330"/>
                    <a:pt x="553390" y="79643"/>
                  </a:cubicBezTo>
                  <a:lnTo>
                    <a:pt x="547920" y="87474"/>
                  </a:lnTo>
                  <a:lnTo>
                    <a:pt x="551696" y="86321"/>
                  </a:lnTo>
                  <a:cubicBezTo>
                    <a:pt x="567478" y="83116"/>
                    <a:pt x="584368" y="87523"/>
                    <a:pt x="596446" y="99601"/>
                  </a:cubicBezTo>
                  <a:lnTo>
                    <a:pt x="599827" y="107929"/>
                  </a:lnTo>
                  <a:cubicBezTo>
                    <a:pt x="601266" y="106493"/>
                    <a:pt x="603029" y="105951"/>
                    <a:pt x="604826" y="105470"/>
                  </a:cubicBezTo>
                  <a:lnTo>
                    <a:pt x="601283" y="111516"/>
                  </a:lnTo>
                  <a:lnTo>
                    <a:pt x="610158" y="133374"/>
                  </a:lnTo>
                  <a:lnTo>
                    <a:pt x="623870" y="99601"/>
                  </a:lnTo>
                  <a:cubicBezTo>
                    <a:pt x="635948" y="87523"/>
                    <a:pt x="652838" y="83116"/>
                    <a:pt x="668620" y="86321"/>
                  </a:cubicBezTo>
                  <a:lnTo>
                    <a:pt x="672396" y="87474"/>
                  </a:lnTo>
                  <a:lnTo>
                    <a:pt x="666926" y="79643"/>
                  </a:lnTo>
                  <a:cubicBezTo>
                    <a:pt x="660202" y="72330"/>
                    <a:pt x="651661" y="67001"/>
                    <a:pt x="641997" y="64411"/>
                  </a:cubicBezTo>
                  <a:cubicBezTo>
                    <a:pt x="635103" y="62564"/>
                    <a:pt x="628007" y="62210"/>
                    <a:pt x="621315" y="64926"/>
                  </a:cubicBezTo>
                  <a:cubicBezTo>
                    <a:pt x="628305" y="68238"/>
                    <a:pt x="631365" y="74601"/>
                    <a:pt x="633249" y="81630"/>
                  </a:cubicBezTo>
                  <a:lnTo>
                    <a:pt x="610158" y="66826"/>
                  </a:lnTo>
                  <a:lnTo>
                    <a:pt x="587067" y="81630"/>
                  </a:lnTo>
                  <a:lnTo>
                    <a:pt x="599001" y="64926"/>
                  </a:lnTo>
                  <a:cubicBezTo>
                    <a:pt x="592309" y="62210"/>
                    <a:pt x="585213" y="62564"/>
                    <a:pt x="578319" y="64411"/>
                  </a:cubicBezTo>
                  <a:close/>
                  <a:moveTo>
                    <a:pt x="904838" y="59083"/>
                  </a:moveTo>
                  <a:cubicBezTo>
                    <a:pt x="911143" y="59083"/>
                    <a:pt x="916254" y="64194"/>
                    <a:pt x="916254" y="70499"/>
                  </a:cubicBezTo>
                  <a:cubicBezTo>
                    <a:pt x="916254" y="76804"/>
                    <a:pt x="911143" y="81915"/>
                    <a:pt x="904838" y="81915"/>
                  </a:cubicBezTo>
                  <a:cubicBezTo>
                    <a:pt x="898533" y="81915"/>
                    <a:pt x="893422" y="76804"/>
                    <a:pt x="893422" y="70499"/>
                  </a:cubicBezTo>
                  <a:cubicBezTo>
                    <a:pt x="893422" y="64194"/>
                    <a:pt x="898533" y="59083"/>
                    <a:pt x="904838" y="59083"/>
                  </a:cubicBezTo>
                  <a:close/>
                  <a:moveTo>
                    <a:pt x="318530" y="59083"/>
                  </a:moveTo>
                  <a:cubicBezTo>
                    <a:pt x="324835" y="59083"/>
                    <a:pt x="329946" y="64194"/>
                    <a:pt x="329946" y="70499"/>
                  </a:cubicBezTo>
                  <a:cubicBezTo>
                    <a:pt x="329946" y="76804"/>
                    <a:pt x="324835" y="81915"/>
                    <a:pt x="318530" y="81915"/>
                  </a:cubicBezTo>
                  <a:cubicBezTo>
                    <a:pt x="312225" y="81915"/>
                    <a:pt x="307114" y="76804"/>
                    <a:pt x="307114" y="70499"/>
                  </a:cubicBezTo>
                  <a:cubicBezTo>
                    <a:pt x="307114" y="64194"/>
                    <a:pt x="312225" y="59083"/>
                    <a:pt x="318530" y="59083"/>
                  </a:cubicBezTo>
                  <a:close/>
                  <a:moveTo>
                    <a:pt x="1153836" y="42224"/>
                  </a:moveTo>
                  <a:cubicBezTo>
                    <a:pt x="1162706" y="42224"/>
                    <a:pt x="1169897" y="49415"/>
                    <a:pt x="1169897" y="58285"/>
                  </a:cubicBezTo>
                  <a:cubicBezTo>
                    <a:pt x="1169897" y="67155"/>
                    <a:pt x="1162706" y="74346"/>
                    <a:pt x="1153836" y="74346"/>
                  </a:cubicBezTo>
                  <a:cubicBezTo>
                    <a:pt x="1144966" y="74346"/>
                    <a:pt x="1137775" y="67155"/>
                    <a:pt x="1137775" y="58285"/>
                  </a:cubicBezTo>
                  <a:cubicBezTo>
                    <a:pt x="1137775" y="49415"/>
                    <a:pt x="1144966" y="42224"/>
                    <a:pt x="1153836" y="42224"/>
                  </a:cubicBezTo>
                  <a:close/>
                  <a:moveTo>
                    <a:pt x="69532" y="42224"/>
                  </a:moveTo>
                  <a:cubicBezTo>
                    <a:pt x="78402" y="42224"/>
                    <a:pt x="85593" y="49415"/>
                    <a:pt x="85593" y="58285"/>
                  </a:cubicBezTo>
                  <a:cubicBezTo>
                    <a:pt x="85593" y="67155"/>
                    <a:pt x="78402" y="74346"/>
                    <a:pt x="69532" y="74346"/>
                  </a:cubicBezTo>
                  <a:cubicBezTo>
                    <a:pt x="60662" y="74346"/>
                    <a:pt x="53471" y="67155"/>
                    <a:pt x="53471" y="58285"/>
                  </a:cubicBezTo>
                  <a:cubicBezTo>
                    <a:pt x="53471" y="49415"/>
                    <a:pt x="60662" y="42224"/>
                    <a:pt x="69532" y="42224"/>
                  </a:cubicBezTo>
                  <a:close/>
                  <a:moveTo>
                    <a:pt x="996309" y="26163"/>
                  </a:moveTo>
                  <a:cubicBezTo>
                    <a:pt x="1005179" y="26163"/>
                    <a:pt x="1012370" y="33354"/>
                    <a:pt x="1012370" y="42224"/>
                  </a:cubicBezTo>
                  <a:cubicBezTo>
                    <a:pt x="1012370" y="51094"/>
                    <a:pt x="1005179" y="58285"/>
                    <a:pt x="996309" y="58285"/>
                  </a:cubicBezTo>
                  <a:cubicBezTo>
                    <a:pt x="987439" y="58285"/>
                    <a:pt x="980248" y="51094"/>
                    <a:pt x="980248" y="42224"/>
                  </a:cubicBezTo>
                  <a:cubicBezTo>
                    <a:pt x="980248" y="33354"/>
                    <a:pt x="987439" y="26163"/>
                    <a:pt x="996309" y="26163"/>
                  </a:cubicBezTo>
                  <a:close/>
                  <a:moveTo>
                    <a:pt x="227059" y="26163"/>
                  </a:moveTo>
                  <a:cubicBezTo>
                    <a:pt x="235929" y="26163"/>
                    <a:pt x="243120" y="33354"/>
                    <a:pt x="243120" y="42224"/>
                  </a:cubicBezTo>
                  <a:cubicBezTo>
                    <a:pt x="243120" y="51094"/>
                    <a:pt x="235929" y="58285"/>
                    <a:pt x="227059" y="58285"/>
                  </a:cubicBezTo>
                  <a:cubicBezTo>
                    <a:pt x="218189" y="58285"/>
                    <a:pt x="210998" y="51094"/>
                    <a:pt x="210998" y="42224"/>
                  </a:cubicBezTo>
                  <a:cubicBezTo>
                    <a:pt x="210998" y="33354"/>
                    <a:pt x="218189" y="26163"/>
                    <a:pt x="227059" y="26163"/>
                  </a:cubicBezTo>
                  <a:close/>
                  <a:moveTo>
                    <a:pt x="558968" y="0"/>
                  </a:moveTo>
                  <a:cubicBezTo>
                    <a:pt x="542709" y="10149"/>
                    <a:pt x="532713" y="28772"/>
                    <a:pt x="532713" y="48910"/>
                  </a:cubicBezTo>
                  <a:cubicBezTo>
                    <a:pt x="532713" y="53944"/>
                    <a:pt x="533337" y="58884"/>
                    <a:pt x="534529" y="63620"/>
                  </a:cubicBezTo>
                  <a:lnTo>
                    <a:pt x="539727" y="77067"/>
                  </a:lnTo>
                  <a:lnTo>
                    <a:pt x="541235" y="70910"/>
                  </a:lnTo>
                  <a:cubicBezTo>
                    <a:pt x="546756" y="57071"/>
                    <a:pt x="557817" y="46230"/>
                    <a:pt x="572401" y="42322"/>
                  </a:cubicBezTo>
                  <a:cubicBezTo>
                    <a:pt x="585624" y="38779"/>
                    <a:pt x="599189" y="41621"/>
                    <a:pt x="610158" y="49311"/>
                  </a:cubicBezTo>
                  <a:cubicBezTo>
                    <a:pt x="621127" y="41621"/>
                    <a:pt x="634692" y="38779"/>
                    <a:pt x="647915" y="42322"/>
                  </a:cubicBezTo>
                  <a:cubicBezTo>
                    <a:pt x="662499" y="46230"/>
                    <a:pt x="673560" y="57071"/>
                    <a:pt x="679081" y="70910"/>
                  </a:cubicBezTo>
                  <a:lnTo>
                    <a:pt x="680589" y="77067"/>
                  </a:lnTo>
                  <a:lnTo>
                    <a:pt x="685787" y="63620"/>
                  </a:lnTo>
                  <a:cubicBezTo>
                    <a:pt x="686979" y="58884"/>
                    <a:pt x="687603" y="53944"/>
                    <a:pt x="687603" y="48910"/>
                  </a:cubicBezTo>
                  <a:cubicBezTo>
                    <a:pt x="687603" y="28772"/>
                    <a:pt x="677607" y="10149"/>
                    <a:pt x="661348" y="0"/>
                  </a:cubicBezTo>
                  <a:cubicBezTo>
                    <a:pt x="686598" y="0"/>
                    <a:pt x="707067" y="21898"/>
                    <a:pt x="707067" y="48910"/>
                  </a:cubicBezTo>
                  <a:cubicBezTo>
                    <a:pt x="707067" y="53130"/>
                    <a:pt x="706568" y="57226"/>
                    <a:pt x="705628" y="61133"/>
                  </a:cubicBezTo>
                  <a:lnTo>
                    <a:pt x="704489" y="64231"/>
                  </a:lnTo>
                  <a:lnTo>
                    <a:pt x="710153" y="61596"/>
                  </a:lnTo>
                  <a:cubicBezTo>
                    <a:pt x="734242" y="52915"/>
                    <a:pt x="760448" y="60388"/>
                    <a:pt x="772179" y="80705"/>
                  </a:cubicBezTo>
                  <a:cubicBezTo>
                    <a:pt x="753607" y="71492"/>
                    <a:pt x="730062" y="72829"/>
                    <a:pt x="710340" y="84215"/>
                  </a:cubicBezTo>
                  <a:cubicBezTo>
                    <a:pt x="705410" y="87061"/>
                    <a:pt x="700905" y="90429"/>
                    <a:pt x="696899" y="94202"/>
                  </a:cubicBezTo>
                  <a:lnTo>
                    <a:pt x="694398" y="97177"/>
                  </a:lnTo>
                  <a:lnTo>
                    <a:pt x="702489" y="99459"/>
                  </a:lnTo>
                  <a:cubicBezTo>
                    <a:pt x="706494" y="101240"/>
                    <a:pt x="710221" y="103585"/>
                    <a:pt x="712932" y="107138"/>
                  </a:cubicBezTo>
                  <a:cubicBezTo>
                    <a:pt x="727857" y="103604"/>
                    <a:pt x="743785" y="106081"/>
                    <a:pt x="757957" y="114263"/>
                  </a:cubicBezTo>
                  <a:cubicBezTo>
                    <a:pt x="778555" y="126156"/>
                    <a:pt x="790571" y="147286"/>
                    <a:pt x="791947" y="169668"/>
                  </a:cubicBezTo>
                  <a:lnTo>
                    <a:pt x="791757" y="175164"/>
                  </a:lnTo>
                  <a:lnTo>
                    <a:pt x="800319" y="164984"/>
                  </a:lnTo>
                  <a:cubicBezTo>
                    <a:pt x="807733" y="153303"/>
                    <a:pt x="811822" y="139895"/>
                    <a:pt x="811822" y="125962"/>
                  </a:cubicBezTo>
                  <a:cubicBezTo>
                    <a:pt x="811822" y="98097"/>
                    <a:pt x="795466" y="72328"/>
                    <a:pt x="768865" y="58284"/>
                  </a:cubicBezTo>
                  <a:cubicBezTo>
                    <a:pt x="810177" y="58284"/>
                    <a:pt x="843667" y="88584"/>
                    <a:pt x="843668" y="125962"/>
                  </a:cubicBezTo>
                  <a:cubicBezTo>
                    <a:pt x="843667" y="146987"/>
                    <a:pt x="833071" y="165773"/>
                    <a:pt x="816446" y="178186"/>
                  </a:cubicBezTo>
                  <a:lnTo>
                    <a:pt x="808708" y="182434"/>
                  </a:lnTo>
                  <a:lnTo>
                    <a:pt x="828669" y="184579"/>
                  </a:lnTo>
                  <a:cubicBezTo>
                    <a:pt x="835470" y="184474"/>
                    <a:pt x="842339" y="183534"/>
                    <a:pt x="849110" y="181720"/>
                  </a:cubicBezTo>
                  <a:cubicBezTo>
                    <a:pt x="876197" y="174462"/>
                    <a:pt x="897643" y="154304"/>
                    <a:pt x="905435" y="128777"/>
                  </a:cubicBezTo>
                  <a:cubicBezTo>
                    <a:pt x="914536" y="162740"/>
                    <a:pt x="892459" y="198165"/>
                    <a:pt x="856126" y="207900"/>
                  </a:cubicBezTo>
                  <a:cubicBezTo>
                    <a:pt x="850449" y="209421"/>
                    <a:pt x="844759" y="210226"/>
                    <a:pt x="839166" y="210370"/>
                  </a:cubicBezTo>
                  <a:lnTo>
                    <a:pt x="834588" y="209954"/>
                  </a:lnTo>
                  <a:lnTo>
                    <a:pt x="840173" y="216623"/>
                  </a:lnTo>
                  <a:cubicBezTo>
                    <a:pt x="842716" y="220279"/>
                    <a:pt x="844932" y="224071"/>
                    <a:pt x="845910" y="228393"/>
                  </a:cubicBezTo>
                  <a:cubicBezTo>
                    <a:pt x="957752" y="179469"/>
                    <a:pt x="1024644" y="111117"/>
                    <a:pt x="1005512" y="64886"/>
                  </a:cubicBezTo>
                  <a:cubicBezTo>
                    <a:pt x="1047727" y="109262"/>
                    <a:pt x="979409" y="188084"/>
                    <a:pt x="851900" y="242864"/>
                  </a:cubicBezTo>
                  <a:lnTo>
                    <a:pt x="853748" y="256412"/>
                  </a:lnTo>
                  <a:cubicBezTo>
                    <a:pt x="874343" y="255008"/>
                    <a:pt x="895157" y="250448"/>
                    <a:pt x="916223" y="244803"/>
                  </a:cubicBezTo>
                  <a:cubicBezTo>
                    <a:pt x="1046853" y="209801"/>
                    <a:pt x="1148225" y="143523"/>
                    <a:pt x="1155067" y="88645"/>
                  </a:cubicBezTo>
                  <a:cubicBezTo>
                    <a:pt x="1169927" y="144103"/>
                    <a:pt x="1064723" y="220477"/>
                    <a:pt x="920089" y="259232"/>
                  </a:cubicBezTo>
                  <a:lnTo>
                    <a:pt x="853200" y="271718"/>
                  </a:lnTo>
                  <a:lnTo>
                    <a:pt x="850057" y="286720"/>
                  </a:lnTo>
                  <a:cubicBezTo>
                    <a:pt x="860816" y="289582"/>
                    <a:pt x="872229" y="290151"/>
                    <a:pt x="884085" y="290329"/>
                  </a:cubicBezTo>
                  <a:cubicBezTo>
                    <a:pt x="1005826" y="292155"/>
                    <a:pt x="1138028" y="252166"/>
                    <a:pt x="1195569" y="196111"/>
                  </a:cubicBezTo>
                  <a:cubicBezTo>
                    <a:pt x="1152085" y="259239"/>
                    <a:pt x="1007563" y="308775"/>
                    <a:pt x="872771" y="306753"/>
                  </a:cubicBezTo>
                  <a:lnTo>
                    <a:pt x="838977" y="303705"/>
                  </a:lnTo>
                  <a:lnTo>
                    <a:pt x="836825" y="306940"/>
                  </a:lnTo>
                  <a:cubicBezTo>
                    <a:pt x="837047" y="305837"/>
                    <a:pt x="837245" y="304730"/>
                    <a:pt x="836588" y="303489"/>
                  </a:cubicBezTo>
                  <a:lnTo>
                    <a:pt x="815792" y="300802"/>
                  </a:lnTo>
                  <a:cubicBezTo>
                    <a:pt x="803505" y="310804"/>
                    <a:pt x="786207" y="314372"/>
                    <a:pt x="769049" y="309774"/>
                  </a:cubicBezTo>
                  <a:cubicBezTo>
                    <a:pt x="764493" y="308553"/>
                    <a:pt x="760217" y="306830"/>
                    <a:pt x="756272" y="304686"/>
                  </a:cubicBezTo>
                  <a:lnTo>
                    <a:pt x="753258" y="302560"/>
                  </a:lnTo>
                  <a:lnTo>
                    <a:pt x="754464" y="309435"/>
                  </a:lnTo>
                  <a:cubicBezTo>
                    <a:pt x="756866" y="337946"/>
                    <a:pt x="741223" y="364069"/>
                    <a:pt x="715901" y="370854"/>
                  </a:cubicBezTo>
                  <a:cubicBezTo>
                    <a:pt x="731215" y="353474"/>
                    <a:pt x="736582" y="327675"/>
                    <a:pt x="729997" y="303096"/>
                  </a:cubicBezTo>
                  <a:cubicBezTo>
                    <a:pt x="728350" y="296952"/>
                    <a:pt x="726019" y="291115"/>
                    <a:pt x="723105" y="285700"/>
                  </a:cubicBezTo>
                  <a:lnTo>
                    <a:pt x="720617" y="282141"/>
                  </a:lnTo>
                  <a:lnTo>
                    <a:pt x="715815" y="290214"/>
                  </a:lnTo>
                  <a:cubicBezTo>
                    <a:pt x="707123" y="300955"/>
                    <a:pt x="694217" y="308015"/>
                    <a:pt x="679651" y="308239"/>
                  </a:cubicBezTo>
                  <a:cubicBezTo>
                    <a:pt x="693085" y="319488"/>
                    <a:pt x="709466" y="325802"/>
                    <a:pt x="726284" y="326864"/>
                  </a:cubicBezTo>
                  <a:cubicBezTo>
                    <a:pt x="696569" y="344020"/>
                    <a:pt x="657913" y="334321"/>
                    <a:pt x="633750" y="305710"/>
                  </a:cubicBezTo>
                  <a:lnTo>
                    <a:pt x="628502" y="298232"/>
                  </a:lnTo>
                  <a:lnTo>
                    <a:pt x="627680" y="302989"/>
                  </a:lnTo>
                  <a:cubicBezTo>
                    <a:pt x="626013" y="308624"/>
                    <a:pt x="623651" y="314177"/>
                    <a:pt x="620565" y="319523"/>
                  </a:cubicBezTo>
                  <a:cubicBezTo>
                    <a:pt x="600812" y="353736"/>
                    <a:pt x="558873" y="366503"/>
                    <a:pt x="526892" y="348038"/>
                  </a:cubicBezTo>
                  <a:cubicBezTo>
                    <a:pt x="554906" y="347072"/>
                    <a:pt x="581186" y="330795"/>
                    <a:pt x="595912" y="305290"/>
                  </a:cubicBezTo>
                  <a:cubicBezTo>
                    <a:pt x="599593" y="298913"/>
                    <a:pt x="602414" y="292200"/>
                    <a:pt x="604369" y="285330"/>
                  </a:cubicBezTo>
                  <a:lnTo>
                    <a:pt x="607619" y="264497"/>
                  </a:lnTo>
                  <a:lnTo>
                    <a:pt x="601206" y="271192"/>
                  </a:lnTo>
                  <a:lnTo>
                    <a:pt x="589540" y="276865"/>
                  </a:lnTo>
                  <a:cubicBezTo>
                    <a:pt x="582218" y="295630"/>
                    <a:pt x="564217" y="308825"/>
                    <a:pt x="543194" y="308825"/>
                  </a:cubicBezTo>
                  <a:cubicBezTo>
                    <a:pt x="527617" y="308825"/>
                    <a:pt x="513699" y="301580"/>
                    <a:pt x="504501" y="290214"/>
                  </a:cubicBezTo>
                  <a:lnTo>
                    <a:pt x="499699" y="282141"/>
                  </a:lnTo>
                  <a:lnTo>
                    <a:pt x="497211" y="285700"/>
                  </a:lnTo>
                  <a:cubicBezTo>
                    <a:pt x="494297" y="291115"/>
                    <a:pt x="491966" y="296952"/>
                    <a:pt x="490319" y="303096"/>
                  </a:cubicBezTo>
                  <a:cubicBezTo>
                    <a:pt x="483734" y="327675"/>
                    <a:pt x="489101" y="353474"/>
                    <a:pt x="504415" y="370854"/>
                  </a:cubicBezTo>
                  <a:cubicBezTo>
                    <a:pt x="479093" y="364069"/>
                    <a:pt x="463450" y="337946"/>
                    <a:pt x="465852" y="309435"/>
                  </a:cubicBezTo>
                  <a:lnTo>
                    <a:pt x="467058" y="302560"/>
                  </a:lnTo>
                  <a:lnTo>
                    <a:pt x="464044" y="304686"/>
                  </a:lnTo>
                  <a:cubicBezTo>
                    <a:pt x="460099" y="306830"/>
                    <a:pt x="455823" y="308553"/>
                    <a:pt x="451267" y="309774"/>
                  </a:cubicBezTo>
                  <a:cubicBezTo>
                    <a:pt x="434894" y="314161"/>
                    <a:pt x="418395" y="311114"/>
                    <a:pt x="406187" y="302158"/>
                  </a:cubicBezTo>
                  <a:cubicBezTo>
                    <a:pt x="398992" y="303935"/>
                    <a:pt x="391441" y="304410"/>
                    <a:pt x="383648" y="304658"/>
                  </a:cubicBezTo>
                  <a:cubicBezTo>
                    <a:pt x="383209" y="305485"/>
                    <a:pt x="383345" y="306213"/>
                    <a:pt x="383491" y="306940"/>
                  </a:cubicBezTo>
                  <a:lnTo>
                    <a:pt x="382068" y="304800"/>
                  </a:lnTo>
                  <a:cubicBezTo>
                    <a:pt x="375087" y="306376"/>
                    <a:pt x="367844" y="306642"/>
                    <a:pt x="360417" y="306753"/>
                  </a:cubicBezTo>
                  <a:cubicBezTo>
                    <a:pt x="225625" y="308775"/>
                    <a:pt x="81103" y="259239"/>
                    <a:pt x="37619" y="196111"/>
                  </a:cubicBezTo>
                  <a:cubicBezTo>
                    <a:pt x="95160" y="252166"/>
                    <a:pt x="227362" y="292155"/>
                    <a:pt x="349103" y="290329"/>
                  </a:cubicBezTo>
                  <a:lnTo>
                    <a:pt x="370904" y="288017"/>
                  </a:lnTo>
                  <a:cubicBezTo>
                    <a:pt x="368180" y="282146"/>
                    <a:pt x="366565" y="275812"/>
                    <a:pt x="366593" y="269217"/>
                  </a:cubicBezTo>
                  <a:cubicBezTo>
                    <a:pt x="348869" y="268070"/>
                    <a:pt x="331103" y="264056"/>
                    <a:pt x="313099" y="259232"/>
                  </a:cubicBezTo>
                  <a:cubicBezTo>
                    <a:pt x="168465" y="220477"/>
                    <a:pt x="63261" y="144103"/>
                    <a:pt x="78121" y="88645"/>
                  </a:cubicBezTo>
                  <a:cubicBezTo>
                    <a:pt x="84963" y="143523"/>
                    <a:pt x="186335" y="209801"/>
                    <a:pt x="316965" y="244803"/>
                  </a:cubicBezTo>
                  <a:lnTo>
                    <a:pt x="366886" y="254079"/>
                  </a:lnTo>
                  <a:cubicBezTo>
                    <a:pt x="366539" y="248285"/>
                    <a:pt x="367821" y="242576"/>
                    <a:pt x="370156" y="237112"/>
                  </a:cubicBezTo>
                  <a:cubicBezTo>
                    <a:pt x="249726" y="183321"/>
                    <a:pt x="186745" y="107912"/>
                    <a:pt x="227676" y="64886"/>
                  </a:cubicBezTo>
                  <a:cubicBezTo>
                    <a:pt x="209155" y="109641"/>
                    <a:pt x="271253" y="175127"/>
                    <a:pt x="376951" y="223172"/>
                  </a:cubicBezTo>
                  <a:cubicBezTo>
                    <a:pt x="377446" y="220683"/>
                    <a:pt x="378745" y="218633"/>
                    <a:pt x="380143" y="216623"/>
                  </a:cubicBezTo>
                  <a:lnTo>
                    <a:pt x="385728" y="209954"/>
                  </a:lnTo>
                  <a:lnTo>
                    <a:pt x="381150" y="210370"/>
                  </a:lnTo>
                  <a:cubicBezTo>
                    <a:pt x="375557" y="210226"/>
                    <a:pt x="369867" y="209421"/>
                    <a:pt x="364190" y="207900"/>
                  </a:cubicBezTo>
                  <a:cubicBezTo>
                    <a:pt x="327857" y="198165"/>
                    <a:pt x="305780" y="162740"/>
                    <a:pt x="314881" y="128777"/>
                  </a:cubicBezTo>
                  <a:cubicBezTo>
                    <a:pt x="322673" y="154304"/>
                    <a:pt x="344119" y="174462"/>
                    <a:pt x="371206" y="181720"/>
                  </a:cubicBezTo>
                  <a:cubicBezTo>
                    <a:pt x="377977" y="183534"/>
                    <a:pt x="384846" y="184474"/>
                    <a:pt x="391647" y="184579"/>
                  </a:cubicBezTo>
                  <a:lnTo>
                    <a:pt x="411608" y="182434"/>
                  </a:lnTo>
                  <a:lnTo>
                    <a:pt x="403870" y="178186"/>
                  </a:lnTo>
                  <a:cubicBezTo>
                    <a:pt x="387245" y="165773"/>
                    <a:pt x="376649" y="146987"/>
                    <a:pt x="376648" y="125962"/>
                  </a:cubicBezTo>
                  <a:cubicBezTo>
                    <a:pt x="376649" y="88584"/>
                    <a:pt x="410139" y="58284"/>
                    <a:pt x="451451" y="58284"/>
                  </a:cubicBezTo>
                  <a:cubicBezTo>
                    <a:pt x="424850" y="72328"/>
                    <a:pt x="408494" y="98097"/>
                    <a:pt x="408494" y="125962"/>
                  </a:cubicBezTo>
                  <a:cubicBezTo>
                    <a:pt x="408494" y="139895"/>
                    <a:pt x="412583" y="153303"/>
                    <a:pt x="419997" y="164984"/>
                  </a:cubicBezTo>
                  <a:lnTo>
                    <a:pt x="428559" y="175164"/>
                  </a:lnTo>
                  <a:lnTo>
                    <a:pt x="428369" y="169668"/>
                  </a:lnTo>
                  <a:cubicBezTo>
                    <a:pt x="429745" y="147286"/>
                    <a:pt x="441761" y="126156"/>
                    <a:pt x="462359" y="114263"/>
                  </a:cubicBezTo>
                  <a:cubicBezTo>
                    <a:pt x="476531" y="106081"/>
                    <a:pt x="492459" y="103604"/>
                    <a:pt x="507384" y="107138"/>
                  </a:cubicBezTo>
                  <a:cubicBezTo>
                    <a:pt x="510095" y="103585"/>
                    <a:pt x="513823" y="101240"/>
                    <a:pt x="517827" y="99459"/>
                  </a:cubicBezTo>
                  <a:lnTo>
                    <a:pt x="525918" y="97177"/>
                  </a:lnTo>
                  <a:lnTo>
                    <a:pt x="523417" y="94202"/>
                  </a:lnTo>
                  <a:cubicBezTo>
                    <a:pt x="519411" y="90429"/>
                    <a:pt x="514906" y="87061"/>
                    <a:pt x="509976" y="84215"/>
                  </a:cubicBezTo>
                  <a:cubicBezTo>
                    <a:pt x="490254" y="72829"/>
                    <a:pt x="466709" y="71492"/>
                    <a:pt x="448137" y="80705"/>
                  </a:cubicBezTo>
                  <a:cubicBezTo>
                    <a:pt x="459868" y="60388"/>
                    <a:pt x="486074" y="52915"/>
                    <a:pt x="510163" y="61596"/>
                  </a:cubicBezTo>
                  <a:lnTo>
                    <a:pt x="515827" y="64231"/>
                  </a:lnTo>
                  <a:lnTo>
                    <a:pt x="514688" y="61133"/>
                  </a:lnTo>
                  <a:cubicBezTo>
                    <a:pt x="513748" y="57226"/>
                    <a:pt x="513249" y="53130"/>
                    <a:pt x="513249" y="48910"/>
                  </a:cubicBezTo>
                  <a:cubicBezTo>
                    <a:pt x="513249" y="21898"/>
                    <a:pt x="533718" y="0"/>
                    <a:pt x="558968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7" name="正方形/長方形 1097"/>
            <p:cNvSpPr/>
            <p:nvPr/>
          </p:nvSpPr>
          <p:spPr bwMode="auto">
            <a:xfrm>
              <a:off x="5963090" y="3459776"/>
              <a:ext cx="1223368" cy="660042"/>
            </a:xfrm>
            <a:custGeom>
              <a:avLst/>
              <a:gdLst/>
              <a:ahLst/>
              <a:cxnLst/>
              <a:rect l="l" t="t" r="r" b="b"/>
              <a:pathLst>
                <a:path w="1223368" h="660042">
                  <a:moveTo>
                    <a:pt x="607463" y="359764"/>
                  </a:moveTo>
                  <a:lnTo>
                    <a:pt x="642759" y="359764"/>
                  </a:lnTo>
                  <a:lnTo>
                    <a:pt x="642759" y="660042"/>
                  </a:lnTo>
                  <a:lnTo>
                    <a:pt x="607463" y="660042"/>
                  </a:lnTo>
                  <a:close/>
                  <a:moveTo>
                    <a:pt x="833509" y="275393"/>
                  </a:moveTo>
                  <a:cubicBezTo>
                    <a:pt x="827737" y="277379"/>
                    <a:pt x="821847" y="278066"/>
                    <a:pt x="816037" y="278655"/>
                  </a:cubicBezTo>
                  <a:lnTo>
                    <a:pt x="797036" y="280162"/>
                  </a:lnTo>
                  <a:lnTo>
                    <a:pt x="802303" y="281655"/>
                  </a:lnTo>
                  <a:lnTo>
                    <a:pt x="818433" y="283366"/>
                  </a:lnTo>
                  <a:close/>
                  <a:moveTo>
                    <a:pt x="834659" y="275352"/>
                  </a:moveTo>
                  <a:lnTo>
                    <a:pt x="829917" y="284584"/>
                  </a:lnTo>
                  <a:lnTo>
                    <a:pt x="835332" y="285158"/>
                  </a:lnTo>
                  <a:close/>
                  <a:moveTo>
                    <a:pt x="385656" y="275352"/>
                  </a:moveTo>
                  <a:lnTo>
                    <a:pt x="384890" y="286533"/>
                  </a:lnTo>
                  <a:lnTo>
                    <a:pt x="391064" y="285879"/>
                  </a:lnTo>
                  <a:close/>
                  <a:moveTo>
                    <a:pt x="385831" y="272809"/>
                  </a:moveTo>
                  <a:lnTo>
                    <a:pt x="385694" y="274805"/>
                  </a:lnTo>
                  <a:lnTo>
                    <a:pt x="404033" y="284503"/>
                  </a:lnTo>
                  <a:cubicBezTo>
                    <a:pt x="413534" y="285058"/>
                    <a:pt x="422440" y="283491"/>
                    <a:pt x="430885" y="281655"/>
                  </a:cubicBezTo>
                  <a:lnTo>
                    <a:pt x="436152" y="280162"/>
                  </a:lnTo>
                  <a:lnTo>
                    <a:pt x="417151" y="278655"/>
                  </a:lnTo>
                  <a:close/>
                  <a:moveTo>
                    <a:pt x="511874" y="266643"/>
                  </a:moveTo>
                  <a:cubicBezTo>
                    <a:pt x="508888" y="269132"/>
                    <a:pt x="505458" y="269462"/>
                    <a:pt x="501982" y="269430"/>
                  </a:cubicBezTo>
                  <a:lnTo>
                    <a:pt x="502372" y="269943"/>
                  </a:lnTo>
                  <a:cubicBezTo>
                    <a:pt x="513100" y="280761"/>
                    <a:pt x="527710" y="287052"/>
                    <a:pt x="543194" y="287052"/>
                  </a:cubicBezTo>
                  <a:lnTo>
                    <a:pt x="551554" y="284778"/>
                  </a:lnTo>
                  <a:cubicBezTo>
                    <a:pt x="547865" y="286185"/>
                    <a:pt x="544338" y="285552"/>
                    <a:pt x="540827" y="284611"/>
                  </a:cubicBezTo>
                  <a:cubicBezTo>
                    <a:pt x="529280" y="281517"/>
                    <a:pt x="519243" y="275451"/>
                    <a:pt x="511874" y="266643"/>
                  </a:cubicBezTo>
                  <a:close/>
                  <a:moveTo>
                    <a:pt x="827670" y="253795"/>
                  </a:moveTo>
                  <a:cubicBezTo>
                    <a:pt x="823465" y="255587"/>
                    <a:pt x="819203" y="257203"/>
                    <a:pt x="814938" y="258772"/>
                  </a:cubicBezTo>
                  <a:lnTo>
                    <a:pt x="795282" y="265565"/>
                  </a:lnTo>
                  <a:lnTo>
                    <a:pt x="810038" y="264534"/>
                  </a:lnTo>
                  <a:lnTo>
                    <a:pt x="831822" y="260486"/>
                  </a:lnTo>
                  <a:close/>
                  <a:moveTo>
                    <a:pt x="395159" y="249745"/>
                  </a:moveTo>
                  <a:lnTo>
                    <a:pt x="389824" y="258341"/>
                  </a:lnTo>
                  <a:cubicBezTo>
                    <a:pt x="400965" y="262003"/>
                    <a:pt x="412192" y="263440"/>
                    <a:pt x="423150" y="264534"/>
                  </a:cubicBezTo>
                  <a:lnTo>
                    <a:pt x="437906" y="265565"/>
                  </a:lnTo>
                  <a:lnTo>
                    <a:pt x="418250" y="258772"/>
                  </a:lnTo>
                  <a:close/>
                  <a:moveTo>
                    <a:pt x="639814" y="249123"/>
                  </a:moveTo>
                  <a:lnTo>
                    <a:pt x="640806" y="254720"/>
                  </a:lnTo>
                  <a:cubicBezTo>
                    <a:pt x="643120" y="262429"/>
                    <a:pt x="646365" y="269989"/>
                    <a:pt x="650528" y="277200"/>
                  </a:cubicBezTo>
                  <a:lnTo>
                    <a:pt x="653826" y="280715"/>
                  </a:lnTo>
                  <a:cubicBezTo>
                    <a:pt x="660678" y="285223"/>
                    <a:pt x="668773" y="287052"/>
                    <a:pt x="677122" y="287052"/>
                  </a:cubicBezTo>
                  <a:cubicBezTo>
                    <a:pt x="692246" y="287052"/>
                    <a:pt x="706536" y="281051"/>
                    <a:pt x="717050" y="270548"/>
                  </a:cubicBezTo>
                  <a:cubicBezTo>
                    <a:pt x="702069" y="269487"/>
                    <a:pt x="687875" y="262232"/>
                    <a:pt x="678775" y="249151"/>
                  </a:cubicBezTo>
                  <a:cubicBezTo>
                    <a:pt x="670104" y="252195"/>
                    <a:pt x="660854" y="253113"/>
                    <a:pt x="651731" y="252151"/>
                  </a:cubicBezTo>
                  <a:close/>
                  <a:moveTo>
                    <a:pt x="496136" y="242241"/>
                  </a:moveTo>
                  <a:lnTo>
                    <a:pt x="495317" y="245343"/>
                  </a:lnTo>
                  <a:lnTo>
                    <a:pt x="497123" y="245599"/>
                  </a:lnTo>
                  <a:close/>
                  <a:moveTo>
                    <a:pt x="716309" y="216037"/>
                  </a:moveTo>
                  <a:cubicBezTo>
                    <a:pt x="714011" y="222611"/>
                    <a:pt x="709914" y="228418"/>
                    <a:pt x="704767" y="233565"/>
                  </a:cubicBezTo>
                  <a:lnTo>
                    <a:pt x="685823" y="245374"/>
                  </a:lnTo>
                  <a:cubicBezTo>
                    <a:pt x="698487" y="250782"/>
                    <a:pt x="712317" y="250594"/>
                    <a:pt x="724999" y="245343"/>
                  </a:cubicBezTo>
                  <a:lnTo>
                    <a:pt x="717605" y="217323"/>
                  </a:lnTo>
                  <a:close/>
                  <a:moveTo>
                    <a:pt x="798441" y="216014"/>
                  </a:moveTo>
                  <a:cubicBezTo>
                    <a:pt x="800905" y="226792"/>
                    <a:pt x="798983" y="237933"/>
                    <a:pt x="793266" y="247836"/>
                  </a:cubicBezTo>
                  <a:cubicBezTo>
                    <a:pt x="792380" y="249369"/>
                    <a:pt x="791424" y="250839"/>
                    <a:pt x="789576" y="251642"/>
                  </a:cubicBezTo>
                  <a:lnTo>
                    <a:pt x="819428" y="240514"/>
                  </a:lnTo>
                  <a:lnTo>
                    <a:pt x="809817" y="225027"/>
                  </a:lnTo>
                  <a:close/>
                  <a:moveTo>
                    <a:pt x="421875" y="216014"/>
                  </a:moveTo>
                  <a:cubicBezTo>
                    <a:pt x="417648" y="218379"/>
                    <a:pt x="413969" y="221558"/>
                    <a:pt x="410499" y="225027"/>
                  </a:cubicBezTo>
                  <a:lnTo>
                    <a:pt x="403364" y="236525"/>
                  </a:lnTo>
                  <a:cubicBezTo>
                    <a:pt x="403629" y="236712"/>
                    <a:pt x="403923" y="236834"/>
                    <a:pt x="404217" y="236956"/>
                  </a:cubicBezTo>
                  <a:lnTo>
                    <a:pt x="426209" y="245154"/>
                  </a:lnTo>
                  <a:cubicBezTo>
                    <a:pt x="421042" y="236123"/>
                    <a:pt x="419525" y="225905"/>
                    <a:pt x="421875" y="216014"/>
                  </a:cubicBezTo>
                  <a:close/>
                  <a:moveTo>
                    <a:pt x="1126360" y="194458"/>
                  </a:moveTo>
                  <a:cubicBezTo>
                    <a:pt x="1132665" y="194458"/>
                    <a:pt x="1137776" y="199569"/>
                    <a:pt x="1137776" y="205874"/>
                  </a:cubicBezTo>
                  <a:cubicBezTo>
                    <a:pt x="1137776" y="212179"/>
                    <a:pt x="1132665" y="217290"/>
                    <a:pt x="1126360" y="217290"/>
                  </a:cubicBezTo>
                  <a:cubicBezTo>
                    <a:pt x="1120055" y="217290"/>
                    <a:pt x="1114944" y="212179"/>
                    <a:pt x="1114944" y="205874"/>
                  </a:cubicBezTo>
                  <a:cubicBezTo>
                    <a:pt x="1114944" y="199569"/>
                    <a:pt x="1120055" y="194458"/>
                    <a:pt x="1126360" y="194458"/>
                  </a:cubicBezTo>
                  <a:close/>
                  <a:moveTo>
                    <a:pt x="97008" y="194458"/>
                  </a:moveTo>
                  <a:cubicBezTo>
                    <a:pt x="103313" y="194458"/>
                    <a:pt x="108424" y="199569"/>
                    <a:pt x="108424" y="205874"/>
                  </a:cubicBezTo>
                  <a:cubicBezTo>
                    <a:pt x="108424" y="212179"/>
                    <a:pt x="103313" y="217290"/>
                    <a:pt x="97008" y="217290"/>
                  </a:cubicBezTo>
                  <a:cubicBezTo>
                    <a:pt x="90703" y="217290"/>
                    <a:pt x="85592" y="212179"/>
                    <a:pt x="85592" y="205874"/>
                  </a:cubicBezTo>
                  <a:cubicBezTo>
                    <a:pt x="85592" y="199569"/>
                    <a:pt x="90703" y="194458"/>
                    <a:pt x="97008" y="194458"/>
                  </a:cubicBezTo>
                  <a:close/>
                  <a:moveTo>
                    <a:pt x="551838" y="187346"/>
                  </a:moveTo>
                  <a:cubicBezTo>
                    <a:pt x="532389" y="187857"/>
                    <a:pt x="515019" y="198277"/>
                    <a:pt x="505186" y="214867"/>
                  </a:cubicBezTo>
                  <a:cubicBezTo>
                    <a:pt x="510784" y="229684"/>
                    <a:pt x="522110" y="240369"/>
                    <a:pt x="536851" y="244587"/>
                  </a:cubicBezTo>
                  <a:cubicBezTo>
                    <a:pt x="541676" y="244527"/>
                    <a:pt x="545911" y="242578"/>
                    <a:pt x="549983" y="240205"/>
                  </a:cubicBezTo>
                  <a:lnTo>
                    <a:pt x="542478" y="248025"/>
                  </a:lnTo>
                  <a:cubicBezTo>
                    <a:pt x="544296" y="250762"/>
                    <a:pt x="546861" y="251603"/>
                    <a:pt x="549483" y="252305"/>
                  </a:cubicBezTo>
                  <a:cubicBezTo>
                    <a:pt x="563617" y="256092"/>
                    <a:pt x="578331" y="255589"/>
                    <a:pt x="592197" y="251243"/>
                  </a:cubicBezTo>
                  <a:lnTo>
                    <a:pt x="604851" y="245324"/>
                  </a:lnTo>
                  <a:lnTo>
                    <a:pt x="599225" y="244023"/>
                  </a:lnTo>
                  <a:cubicBezTo>
                    <a:pt x="576893" y="236543"/>
                    <a:pt x="558723" y="218609"/>
                    <a:pt x="552257" y="194480"/>
                  </a:cubicBezTo>
                  <a:close/>
                  <a:moveTo>
                    <a:pt x="704078" y="176845"/>
                  </a:moveTo>
                  <a:cubicBezTo>
                    <a:pt x="703312" y="178581"/>
                    <a:pt x="701996" y="179064"/>
                    <a:pt x="700639" y="179481"/>
                  </a:cubicBezTo>
                  <a:lnTo>
                    <a:pt x="703418" y="180558"/>
                  </a:lnTo>
                  <a:cubicBezTo>
                    <a:pt x="704089" y="179436"/>
                    <a:pt x="704399" y="178213"/>
                    <a:pt x="704078" y="176845"/>
                  </a:cubicBezTo>
                  <a:close/>
                  <a:moveTo>
                    <a:pt x="1207307" y="153170"/>
                  </a:moveTo>
                  <a:cubicBezTo>
                    <a:pt x="1216177" y="153170"/>
                    <a:pt x="1223368" y="160361"/>
                    <a:pt x="1223368" y="169231"/>
                  </a:cubicBezTo>
                  <a:cubicBezTo>
                    <a:pt x="1223368" y="178101"/>
                    <a:pt x="1216177" y="185292"/>
                    <a:pt x="1207307" y="185292"/>
                  </a:cubicBezTo>
                  <a:cubicBezTo>
                    <a:pt x="1198437" y="185292"/>
                    <a:pt x="1191246" y="178101"/>
                    <a:pt x="1191246" y="169231"/>
                  </a:cubicBezTo>
                  <a:cubicBezTo>
                    <a:pt x="1191246" y="160361"/>
                    <a:pt x="1198437" y="153170"/>
                    <a:pt x="1207307" y="153170"/>
                  </a:cubicBezTo>
                  <a:close/>
                  <a:moveTo>
                    <a:pt x="16061" y="153170"/>
                  </a:moveTo>
                  <a:cubicBezTo>
                    <a:pt x="24931" y="153170"/>
                    <a:pt x="32122" y="160361"/>
                    <a:pt x="32122" y="169231"/>
                  </a:cubicBezTo>
                  <a:cubicBezTo>
                    <a:pt x="32122" y="178101"/>
                    <a:pt x="24931" y="185292"/>
                    <a:pt x="16061" y="185292"/>
                  </a:cubicBezTo>
                  <a:cubicBezTo>
                    <a:pt x="7191" y="185292"/>
                    <a:pt x="0" y="178101"/>
                    <a:pt x="0" y="169231"/>
                  </a:cubicBezTo>
                  <a:cubicBezTo>
                    <a:pt x="0" y="160361"/>
                    <a:pt x="7191" y="153170"/>
                    <a:pt x="16061" y="153170"/>
                  </a:cubicBezTo>
                  <a:close/>
                  <a:moveTo>
                    <a:pt x="1030367" y="140308"/>
                  </a:moveTo>
                  <a:cubicBezTo>
                    <a:pt x="1036672" y="140308"/>
                    <a:pt x="1041783" y="145419"/>
                    <a:pt x="1041783" y="151724"/>
                  </a:cubicBezTo>
                  <a:cubicBezTo>
                    <a:pt x="1041783" y="158029"/>
                    <a:pt x="1036672" y="163140"/>
                    <a:pt x="1030367" y="163140"/>
                  </a:cubicBezTo>
                  <a:cubicBezTo>
                    <a:pt x="1024062" y="163140"/>
                    <a:pt x="1018951" y="158029"/>
                    <a:pt x="1018951" y="151724"/>
                  </a:cubicBezTo>
                  <a:cubicBezTo>
                    <a:pt x="1018951" y="145419"/>
                    <a:pt x="1024062" y="140308"/>
                    <a:pt x="1030367" y="140308"/>
                  </a:cubicBezTo>
                  <a:close/>
                  <a:moveTo>
                    <a:pt x="193001" y="140308"/>
                  </a:moveTo>
                  <a:cubicBezTo>
                    <a:pt x="199306" y="140308"/>
                    <a:pt x="204417" y="145419"/>
                    <a:pt x="204417" y="151724"/>
                  </a:cubicBezTo>
                  <a:cubicBezTo>
                    <a:pt x="204417" y="158029"/>
                    <a:pt x="199306" y="163140"/>
                    <a:pt x="193001" y="163140"/>
                  </a:cubicBezTo>
                  <a:cubicBezTo>
                    <a:pt x="186696" y="163140"/>
                    <a:pt x="181585" y="158029"/>
                    <a:pt x="181585" y="151724"/>
                  </a:cubicBezTo>
                  <a:cubicBezTo>
                    <a:pt x="181585" y="145419"/>
                    <a:pt x="186696" y="140308"/>
                    <a:pt x="193001" y="140308"/>
                  </a:cubicBezTo>
                  <a:close/>
                  <a:moveTo>
                    <a:pt x="727988" y="136216"/>
                  </a:moveTo>
                  <a:cubicBezTo>
                    <a:pt x="729466" y="147070"/>
                    <a:pt x="726527" y="157696"/>
                    <a:pt x="719290" y="165186"/>
                  </a:cubicBezTo>
                  <a:cubicBezTo>
                    <a:pt x="722590" y="172777"/>
                    <a:pt x="723888" y="180942"/>
                    <a:pt x="723319" y="189044"/>
                  </a:cubicBezTo>
                  <a:cubicBezTo>
                    <a:pt x="729425" y="193030"/>
                    <a:pt x="734523" y="198607"/>
                    <a:pt x="738398" y="205318"/>
                  </a:cubicBezTo>
                  <a:cubicBezTo>
                    <a:pt x="744659" y="216164"/>
                    <a:pt x="746757" y="228290"/>
                    <a:pt x="743824" y="239712"/>
                  </a:cubicBezTo>
                  <a:cubicBezTo>
                    <a:pt x="760037" y="230235"/>
                    <a:pt x="771431" y="214670"/>
                    <a:pt x="776150" y="196757"/>
                  </a:cubicBezTo>
                  <a:lnTo>
                    <a:pt x="776308" y="195509"/>
                  </a:lnTo>
                  <a:lnTo>
                    <a:pt x="768438" y="170794"/>
                  </a:lnTo>
                  <a:lnTo>
                    <a:pt x="774757" y="176164"/>
                  </a:lnTo>
                  <a:lnTo>
                    <a:pt x="772000" y="169402"/>
                  </a:lnTo>
                  <a:cubicBezTo>
                    <a:pt x="765183" y="157422"/>
                    <a:pt x="755281" y="147269"/>
                    <a:pt x="742996" y="140176"/>
                  </a:cubicBezTo>
                  <a:close/>
                  <a:moveTo>
                    <a:pt x="492328" y="136216"/>
                  </a:moveTo>
                  <a:cubicBezTo>
                    <a:pt x="486625" y="135413"/>
                    <a:pt x="481872" y="137548"/>
                    <a:pt x="477320" y="140176"/>
                  </a:cubicBezTo>
                  <a:cubicBezTo>
                    <a:pt x="465035" y="147269"/>
                    <a:pt x="455133" y="157422"/>
                    <a:pt x="448316" y="169402"/>
                  </a:cubicBezTo>
                  <a:lnTo>
                    <a:pt x="445559" y="176164"/>
                  </a:lnTo>
                  <a:cubicBezTo>
                    <a:pt x="447139" y="173732"/>
                    <a:pt x="449446" y="172199"/>
                    <a:pt x="451878" y="170794"/>
                  </a:cubicBezTo>
                  <a:lnTo>
                    <a:pt x="444008" y="195509"/>
                  </a:lnTo>
                  <a:lnTo>
                    <a:pt x="444166" y="196757"/>
                  </a:lnTo>
                  <a:cubicBezTo>
                    <a:pt x="448885" y="214670"/>
                    <a:pt x="460279" y="230235"/>
                    <a:pt x="476492" y="239712"/>
                  </a:cubicBezTo>
                  <a:cubicBezTo>
                    <a:pt x="473559" y="228290"/>
                    <a:pt x="475657" y="216164"/>
                    <a:pt x="481918" y="205318"/>
                  </a:cubicBezTo>
                  <a:lnTo>
                    <a:pt x="492185" y="194238"/>
                  </a:lnTo>
                  <a:cubicBezTo>
                    <a:pt x="491858" y="192846"/>
                    <a:pt x="492165" y="191588"/>
                    <a:pt x="492502" y="190330"/>
                  </a:cubicBezTo>
                  <a:lnTo>
                    <a:pt x="493685" y="192618"/>
                  </a:lnTo>
                  <a:cubicBezTo>
                    <a:pt x="500546" y="185165"/>
                    <a:pt x="509807" y="180910"/>
                    <a:pt x="519677" y="179481"/>
                  </a:cubicBezTo>
                  <a:cubicBezTo>
                    <a:pt x="500774" y="173665"/>
                    <a:pt x="489731" y="155292"/>
                    <a:pt x="492328" y="136216"/>
                  </a:cubicBezTo>
                  <a:close/>
                  <a:moveTo>
                    <a:pt x="951604" y="100926"/>
                  </a:moveTo>
                  <a:cubicBezTo>
                    <a:pt x="957909" y="100926"/>
                    <a:pt x="963020" y="106037"/>
                    <a:pt x="963020" y="112342"/>
                  </a:cubicBezTo>
                  <a:cubicBezTo>
                    <a:pt x="963020" y="118647"/>
                    <a:pt x="957909" y="123758"/>
                    <a:pt x="951604" y="123758"/>
                  </a:cubicBezTo>
                  <a:cubicBezTo>
                    <a:pt x="945299" y="123758"/>
                    <a:pt x="940188" y="118647"/>
                    <a:pt x="940188" y="112342"/>
                  </a:cubicBezTo>
                  <a:cubicBezTo>
                    <a:pt x="940188" y="106037"/>
                    <a:pt x="945299" y="100926"/>
                    <a:pt x="951604" y="100926"/>
                  </a:cubicBezTo>
                  <a:close/>
                  <a:moveTo>
                    <a:pt x="271764" y="100926"/>
                  </a:moveTo>
                  <a:cubicBezTo>
                    <a:pt x="278069" y="100926"/>
                    <a:pt x="283180" y="106037"/>
                    <a:pt x="283180" y="112342"/>
                  </a:cubicBezTo>
                  <a:cubicBezTo>
                    <a:pt x="283180" y="118647"/>
                    <a:pt x="278069" y="123758"/>
                    <a:pt x="271764" y="123758"/>
                  </a:cubicBezTo>
                  <a:cubicBezTo>
                    <a:pt x="265459" y="123758"/>
                    <a:pt x="260348" y="118647"/>
                    <a:pt x="260348" y="112342"/>
                  </a:cubicBezTo>
                  <a:cubicBezTo>
                    <a:pt x="260348" y="106037"/>
                    <a:pt x="265459" y="100926"/>
                    <a:pt x="271764" y="100926"/>
                  </a:cubicBezTo>
                  <a:close/>
                  <a:moveTo>
                    <a:pt x="675698" y="98725"/>
                  </a:moveTo>
                  <a:lnTo>
                    <a:pt x="664727" y="100108"/>
                  </a:lnTo>
                  <a:cubicBezTo>
                    <a:pt x="655150" y="102610"/>
                    <a:pt x="646267" y="107591"/>
                    <a:pt x="639064" y="114795"/>
                  </a:cubicBezTo>
                  <a:cubicBezTo>
                    <a:pt x="624657" y="129201"/>
                    <a:pt x="619138" y="150328"/>
                    <a:pt x="624568" y="170280"/>
                  </a:cubicBezTo>
                  <a:cubicBezTo>
                    <a:pt x="615069" y="160781"/>
                    <a:pt x="610076" y="148510"/>
                    <a:pt x="610158" y="136162"/>
                  </a:cubicBezTo>
                  <a:cubicBezTo>
                    <a:pt x="610241" y="148510"/>
                    <a:pt x="605247" y="160781"/>
                    <a:pt x="595748" y="170280"/>
                  </a:cubicBezTo>
                  <a:cubicBezTo>
                    <a:pt x="599525" y="156402"/>
                    <a:pt x="598005" y="141956"/>
                    <a:pt x="590201" y="130431"/>
                  </a:cubicBezTo>
                  <a:cubicBezTo>
                    <a:pt x="579529" y="146943"/>
                    <a:pt x="577453" y="167095"/>
                    <a:pt x="582612" y="186346"/>
                  </a:cubicBezTo>
                  <a:cubicBezTo>
                    <a:pt x="586468" y="200737"/>
                    <a:pt x="594076" y="213543"/>
                    <a:pt x="604376" y="223714"/>
                  </a:cubicBezTo>
                  <a:lnTo>
                    <a:pt x="617261" y="233489"/>
                  </a:lnTo>
                  <a:lnTo>
                    <a:pt x="631000" y="235361"/>
                  </a:lnTo>
                  <a:cubicBezTo>
                    <a:pt x="650940" y="235444"/>
                    <a:pt x="670284" y="227744"/>
                    <a:pt x="684615" y="213413"/>
                  </a:cubicBezTo>
                  <a:lnTo>
                    <a:pt x="695138" y="195026"/>
                  </a:lnTo>
                  <a:cubicBezTo>
                    <a:pt x="685439" y="188828"/>
                    <a:pt x="673932" y="185584"/>
                    <a:pt x="661911" y="185631"/>
                  </a:cubicBezTo>
                  <a:cubicBezTo>
                    <a:pt x="673206" y="179111"/>
                    <a:pt x="685775" y="176866"/>
                    <a:pt x="697576" y="179296"/>
                  </a:cubicBezTo>
                  <a:lnTo>
                    <a:pt x="704017" y="167381"/>
                  </a:lnTo>
                  <a:cubicBezTo>
                    <a:pt x="707096" y="158444"/>
                    <a:pt x="706349" y="149039"/>
                    <a:pt x="703841" y="139823"/>
                  </a:cubicBezTo>
                  <a:lnTo>
                    <a:pt x="708941" y="147440"/>
                  </a:lnTo>
                  <a:cubicBezTo>
                    <a:pt x="710510" y="142865"/>
                    <a:pt x="709943" y="138211"/>
                    <a:pt x="708718" y="133639"/>
                  </a:cubicBezTo>
                  <a:cubicBezTo>
                    <a:pt x="708441" y="132606"/>
                    <a:pt x="708133" y="131585"/>
                    <a:pt x="707281" y="130752"/>
                  </a:cubicBezTo>
                  <a:cubicBezTo>
                    <a:pt x="692187" y="129056"/>
                    <a:pt x="676827" y="132701"/>
                    <a:pt x="663139" y="140676"/>
                  </a:cubicBezTo>
                  <a:cubicBezTo>
                    <a:pt x="670944" y="127158"/>
                    <a:pt x="682474" y="117164"/>
                    <a:pt x="696114" y="112398"/>
                  </a:cubicBezTo>
                  <a:lnTo>
                    <a:pt x="684473" y="102314"/>
                  </a:lnTo>
                  <a:close/>
                  <a:moveTo>
                    <a:pt x="544618" y="98725"/>
                  </a:moveTo>
                  <a:lnTo>
                    <a:pt x="535843" y="102314"/>
                  </a:lnTo>
                  <a:lnTo>
                    <a:pt x="524202" y="112398"/>
                  </a:lnTo>
                  <a:cubicBezTo>
                    <a:pt x="537842" y="117164"/>
                    <a:pt x="549372" y="127158"/>
                    <a:pt x="557177" y="140676"/>
                  </a:cubicBezTo>
                  <a:cubicBezTo>
                    <a:pt x="543489" y="132701"/>
                    <a:pt x="528129" y="129056"/>
                    <a:pt x="513035" y="130752"/>
                  </a:cubicBezTo>
                  <a:cubicBezTo>
                    <a:pt x="512183" y="131585"/>
                    <a:pt x="511875" y="132606"/>
                    <a:pt x="511598" y="133639"/>
                  </a:cubicBezTo>
                  <a:cubicBezTo>
                    <a:pt x="507256" y="149842"/>
                    <a:pt x="511179" y="167073"/>
                    <a:pt x="522740" y="179296"/>
                  </a:cubicBezTo>
                  <a:lnTo>
                    <a:pt x="551667" y="184434"/>
                  </a:lnTo>
                  <a:cubicBezTo>
                    <a:pt x="547048" y="157561"/>
                    <a:pt x="559625" y="131193"/>
                    <a:pt x="582267" y="116568"/>
                  </a:cubicBezTo>
                  <a:cubicBezTo>
                    <a:pt x="582183" y="115742"/>
                    <a:pt x="581722" y="115265"/>
                    <a:pt x="581252" y="114795"/>
                  </a:cubicBezTo>
                  <a:cubicBezTo>
                    <a:pt x="574049" y="107591"/>
                    <a:pt x="565166" y="102610"/>
                    <a:pt x="555589" y="100108"/>
                  </a:cubicBezTo>
                  <a:close/>
                  <a:moveTo>
                    <a:pt x="1091901" y="96003"/>
                  </a:moveTo>
                  <a:cubicBezTo>
                    <a:pt x="1098206" y="96003"/>
                    <a:pt x="1103317" y="101114"/>
                    <a:pt x="1103317" y="107419"/>
                  </a:cubicBezTo>
                  <a:cubicBezTo>
                    <a:pt x="1103317" y="113724"/>
                    <a:pt x="1098206" y="118835"/>
                    <a:pt x="1091901" y="118835"/>
                  </a:cubicBezTo>
                  <a:cubicBezTo>
                    <a:pt x="1085596" y="118835"/>
                    <a:pt x="1080485" y="113724"/>
                    <a:pt x="1080485" y="107419"/>
                  </a:cubicBezTo>
                  <a:cubicBezTo>
                    <a:pt x="1080485" y="101114"/>
                    <a:pt x="1085596" y="96003"/>
                    <a:pt x="1091901" y="96003"/>
                  </a:cubicBezTo>
                  <a:close/>
                  <a:moveTo>
                    <a:pt x="131467" y="96003"/>
                  </a:moveTo>
                  <a:cubicBezTo>
                    <a:pt x="137772" y="96003"/>
                    <a:pt x="142883" y="101114"/>
                    <a:pt x="142883" y="107419"/>
                  </a:cubicBezTo>
                  <a:cubicBezTo>
                    <a:pt x="142883" y="113724"/>
                    <a:pt x="137772" y="118835"/>
                    <a:pt x="131467" y="118835"/>
                  </a:cubicBezTo>
                  <a:cubicBezTo>
                    <a:pt x="125162" y="118835"/>
                    <a:pt x="120051" y="113724"/>
                    <a:pt x="120051" y="107419"/>
                  </a:cubicBezTo>
                  <a:cubicBezTo>
                    <a:pt x="120051" y="101114"/>
                    <a:pt x="125162" y="96003"/>
                    <a:pt x="131467" y="96003"/>
                  </a:cubicBezTo>
                  <a:close/>
                  <a:moveTo>
                    <a:pt x="578319" y="64411"/>
                  </a:moveTo>
                  <a:cubicBezTo>
                    <a:pt x="568655" y="67001"/>
                    <a:pt x="560114" y="72330"/>
                    <a:pt x="553390" y="79643"/>
                  </a:cubicBezTo>
                  <a:lnTo>
                    <a:pt x="547920" y="87474"/>
                  </a:lnTo>
                  <a:lnTo>
                    <a:pt x="551696" y="86321"/>
                  </a:lnTo>
                  <a:cubicBezTo>
                    <a:pt x="567478" y="83116"/>
                    <a:pt x="584368" y="87523"/>
                    <a:pt x="596446" y="99601"/>
                  </a:cubicBezTo>
                  <a:lnTo>
                    <a:pt x="599827" y="107929"/>
                  </a:lnTo>
                  <a:cubicBezTo>
                    <a:pt x="601266" y="106493"/>
                    <a:pt x="603029" y="105951"/>
                    <a:pt x="604826" y="105470"/>
                  </a:cubicBezTo>
                  <a:lnTo>
                    <a:pt x="601283" y="111516"/>
                  </a:lnTo>
                  <a:lnTo>
                    <a:pt x="610158" y="133374"/>
                  </a:lnTo>
                  <a:lnTo>
                    <a:pt x="623870" y="99601"/>
                  </a:lnTo>
                  <a:cubicBezTo>
                    <a:pt x="635948" y="87523"/>
                    <a:pt x="652838" y="83116"/>
                    <a:pt x="668620" y="86321"/>
                  </a:cubicBezTo>
                  <a:lnTo>
                    <a:pt x="672396" y="87474"/>
                  </a:lnTo>
                  <a:lnTo>
                    <a:pt x="666926" y="79643"/>
                  </a:lnTo>
                  <a:cubicBezTo>
                    <a:pt x="660202" y="72330"/>
                    <a:pt x="651661" y="67001"/>
                    <a:pt x="641997" y="64411"/>
                  </a:cubicBezTo>
                  <a:cubicBezTo>
                    <a:pt x="635103" y="62564"/>
                    <a:pt x="628007" y="62210"/>
                    <a:pt x="621315" y="64926"/>
                  </a:cubicBezTo>
                  <a:cubicBezTo>
                    <a:pt x="628305" y="68238"/>
                    <a:pt x="631365" y="74601"/>
                    <a:pt x="633249" y="81630"/>
                  </a:cubicBezTo>
                  <a:lnTo>
                    <a:pt x="610158" y="66826"/>
                  </a:lnTo>
                  <a:lnTo>
                    <a:pt x="587067" y="81630"/>
                  </a:lnTo>
                  <a:lnTo>
                    <a:pt x="599001" y="64926"/>
                  </a:lnTo>
                  <a:cubicBezTo>
                    <a:pt x="592309" y="62210"/>
                    <a:pt x="585213" y="62564"/>
                    <a:pt x="578319" y="64411"/>
                  </a:cubicBezTo>
                  <a:close/>
                  <a:moveTo>
                    <a:pt x="904838" y="59083"/>
                  </a:moveTo>
                  <a:cubicBezTo>
                    <a:pt x="911143" y="59083"/>
                    <a:pt x="916254" y="64194"/>
                    <a:pt x="916254" y="70499"/>
                  </a:cubicBezTo>
                  <a:cubicBezTo>
                    <a:pt x="916254" y="76804"/>
                    <a:pt x="911143" y="81915"/>
                    <a:pt x="904838" y="81915"/>
                  </a:cubicBezTo>
                  <a:cubicBezTo>
                    <a:pt x="898533" y="81915"/>
                    <a:pt x="893422" y="76804"/>
                    <a:pt x="893422" y="70499"/>
                  </a:cubicBezTo>
                  <a:cubicBezTo>
                    <a:pt x="893422" y="64194"/>
                    <a:pt x="898533" y="59083"/>
                    <a:pt x="904838" y="59083"/>
                  </a:cubicBezTo>
                  <a:close/>
                  <a:moveTo>
                    <a:pt x="318530" y="59083"/>
                  </a:moveTo>
                  <a:cubicBezTo>
                    <a:pt x="324835" y="59083"/>
                    <a:pt x="329946" y="64194"/>
                    <a:pt x="329946" y="70499"/>
                  </a:cubicBezTo>
                  <a:cubicBezTo>
                    <a:pt x="329946" y="76804"/>
                    <a:pt x="324835" y="81915"/>
                    <a:pt x="318530" y="81915"/>
                  </a:cubicBezTo>
                  <a:cubicBezTo>
                    <a:pt x="312225" y="81915"/>
                    <a:pt x="307114" y="76804"/>
                    <a:pt x="307114" y="70499"/>
                  </a:cubicBezTo>
                  <a:cubicBezTo>
                    <a:pt x="307114" y="64194"/>
                    <a:pt x="312225" y="59083"/>
                    <a:pt x="318530" y="59083"/>
                  </a:cubicBezTo>
                  <a:close/>
                  <a:moveTo>
                    <a:pt x="1153836" y="42224"/>
                  </a:moveTo>
                  <a:cubicBezTo>
                    <a:pt x="1162706" y="42224"/>
                    <a:pt x="1169897" y="49415"/>
                    <a:pt x="1169897" y="58285"/>
                  </a:cubicBezTo>
                  <a:cubicBezTo>
                    <a:pt x="1169897" y="67155"/>
                    <a:pt x="1162706" y="74346"/>
                    <a:pt x="1153836" y="74346"/>
                  </a:cubicBezTo>
                  <a:cubicBezTo>
                    <a:pt x="1144966" y="74346"/>
                    <a:pt x="1137775" y="67155"/>
                    <a:pt x="1137775" y="58285"/>
                  </a:cubicBezTo>
                  <a:cubicBezTo>
                    <a:pt x="1137775" y="49415"/>
                    <a:pt x="1144966" y="42224"/>
                    <a:pt x="1153836" y="42224"/>
                  </a:cubicBezTo>
                  <a:close/>
                  <a:moveTo>
                    <a:pt x="69532" y="42224"/>
                  </a:moveTo>
                  <a:cubicBezTo>
                    <a:pt x="78402" y="42224"/>
                    <a:pt x="85593" y="49415"/>
                    <a:pt x="85593" y="58285"/>
                  </a:cubicBezTo>
                  <a:cubicBezTo>
                    <a:pt x="85593" y="67155"/>
                    <a:pt x="78402" y="74346"/>
                    <a:pt x="69532" y="74346"/>
                  </a:cubicBezTo>
                  <a:cubicBezTo>
                    <a:pt x="60662" y="74346"/>
                    <a:pt x="53471" y="67155"/>
                    <a:pt x="53471" y="58285"/>
                  </a:cubicBezTo>
                  <a:cubicBezTo>
                    <a:pt x="53471" y="49415"/>
                    <a:pt x="60662" y="42224"/>
                    <a:pt x="69532" y="42224"/>
                  </a:cubicBezTo>
                  <a:close/>
                  <a:moveTo>
                    <a:pt x="996309" y="26163"/>
                  </a:moveTo>
                  <a:cubicBezTo>
                    <a:pt x="1005179" y="26163"/>
                    <a:pt x="1012370" y="33354"/>
                    <a:pt x="1012370" y="42224"/>
                  </a:cubicBezTo>
                  <a:cubicBezTo>
                    <a:pt x="1012370" y="51094"/>
                    <a:pt x="1005179" y="58285"/>
                    <a:pt x="996309" y="58285"/>
                  </a:cubicBezTo>
                  <a:cubicBezTo>
                    <a:pt x="987439" y="58285"/>
                    <a:pt x="980248" y="51094"/>
                    <a:pt x="980248" y="42224"/>
                  </a:cubicBezTo>
                  <a:cubicBezTo>
                    <a:pt x="980248" y="33354"/>
                    <a:pt x="987439" y="26163"/>
                    <a:pt x="996309" y="26163"/>
                  </a:cubicBezTo>
                  <a:close/>
                  <a:moveTo>
                    <a:pt x="227059" y="26163"/>
                  </a:moveTo>
                  <a:cubicBezTo>
                    <a:pt x="235929" y="26163"/>
                    <a:pt x="243120" y="33354"/>
                    <a:pt x="243120" y="42224"/>
                  </a:cubicBezTo>
                  <a:cubicBezTo>
                    <a:pt x="243120" y="51094"/>
                    <a:pt x="235929" y="58285"/>
                    <a:pt x="227059" y="58285"/>
                  </a:cubicBezTo>
                  <a:cubicBezTo>
                    <a:pt x="218189" y="58285"/>
                    <a:pt x="210998" y="51094"/>
                    <a:pt x="210998" y="42224"/>
                  </a:cubicBezTo>
                  <a:cubicBezTo>
                    <a:pt x="210998" y="33354"/>
                    <a:pt x="218189" y="26163"/>
                    <a:pt x="227059" y="26163"/>
                  </a:cubicBezTo>
                  <a:close/>
                  <a:moveTo>
                    <a:pt x="558968" y="0"/>
                  </a:moveTo>
                  <a:cubicBezTo>
                    <a:pt x="542709" y="10149"/>
                    <a:pt x="532713" y="28772"/>
                    <a:pt x="532713" y="48910"/>
                  </a:cubicBezTo>
                  <a:cubicBezTo>
                    <a:pt x="532713" y="53944"/>
                    <a:pt x="533337" y="58884"/>
                    <a:pt x="534529" y="63620"/>
                  </a:cubicBezTo>
                  <a:lnTo>
                    <a:pt x="539727" y="77067"/>
                  </a:lnTo>
                  <a:lnTo>
                    <a:pt x="541235" y="70910"/>
                  </a:lnTo>
                  <a:cubicBezTo>
                    <a:pt x="546756" y="57071"/>
                    <a:pt x="557817" y="46230"/>
                    <a:pt x="572401" y="42322"/>
                  </a:cubicBezTo>
                  <a:cubicBezTo>
                    <a:pt x="585624" y="38779"/>
                    <a:pt x="599189" y="41621"/>
                    <a:pt x="610158" y="49311"/>
                  </a:cubicBezTo>
                  <a:cubicBezTo>
                    <a:pt x="621127" y="41621"/>
                    <a:pt x="634692" y="38779"/>
                    <a:pt x="647915" y="42322"/>
                  </a:cubicBezTo>
                  <a:cubicBezTo>
                    <a:pt x="662499" y="46230"/>
                    <a:pt x="673560" y="57071"/>
                    <a:pt x="679081" y="70910"/>
                  </a:cubicBezTo>
                  <a:lnTo>
                    <a:pt x="680589" y="77067"/>
                  </a:lnTo>
                  <a:lnTo>
                    <a:pt x="685787" y="63620"/>
                  </a:lnTo>
                  <a:cubicBezTo>
                    <a:pt x="686979" y="58884"/>
                    <a:pt x="687603" y="53944"/>
                    <a:pt x="687603" y="48910"/>
                  </a:cubicBezTo>
                  <a:cubicBezTo>
                    <a:pt x="687603" y="28772"/>
                    <a:pt x="677607" y="10149"/>
                    <a:pt x="661348" y="0"/>
                  </a:cubicBezTo>
                  <a:cubicBezTo>
                    <a:pt x="686598" y="0"/>
                    <a:pt x="707067" y="21898"/>
                    <a:pt x="707067" y="48910"/>
                  </a:cubicBezTo>
                  <a:cubicBezTo>
                    <a:pt x="707067" y="53130"/>
                    <a:pt x="706568" y="57226"/>
                    <a:pt x="705628" y="61133"/>
                  </a:cubicBezTo>
                  <a:lnTo>
                    <a:pt x="704489" y="64231"/>
                  </a:lnTo>
                  <a:lnTo>
                    <a:pt x="710153" y="61596"/>
                  </a:lnTo>
                  <a:cubicBezTo>
                    <a:pt x="734242" y="52915"/>
                    <a:pt x="760448" y="60388"/>
                    <a:pt x="772179" y="80705"/>
                  </a:cubicBezTo>
                  <a:cubicBezTo>
                    <a:pt x="753607" y="71492"/>
                    <a:pt x="730062" y="72829"/>
                    <a:pt x="710340" y="84215"/>
                  </a:cubicBezTo>
                  <a:cubicBezTo>
                    <a:pt x="705410" y="87061"/>
                    <a:pt x="700905" y="90429"/>
                    <a:pt x="696899" y="94202"/>
                  </a:cubicBezTo>
                  <a:lnTo>
                    <a:pt x="694398" y="97177"/>
                  </a:lnTo>
                  <a:lnTo>
                    <a:pt x="702489" y="99459"/>
                  </a:lnTo>
                  <a:cubicBezTo>
                    <a:pt x="706494" y="101240"/>
                    <a:pt x="710221" y="103585"/>
                    <a:pt x="712932" y="107138"/>
                  </a:cubicBezTo>
                  <a:cubicBezTo>
                    <a:pt x="727857" y="103604"/>
                    <a:pt x="743785" y="106081"/>
                    <a:pt x="757957" y="114263"/>
                  </a:cubicBezTo>
                  <a:cubicBezTo>
                    <a:pt x="778555" y="126156"/>
                    <a:pt x="790571" y="147286"/>
                    <a:pt x="791947" y="169668"/>
                  </a:cubicBezTo>
                  <a:lnTo>
                    <a:pt x="791757" y="175164"/>
                  </a:lnTo>
                  <a:lnTo>
                    <a:pt x="800319" y="164984"/>
                  </a:lnTo>
                  <a:cubicBezTo>
                    <a:pt x="807733" y="153303"/>
                    <a:pt x="811822" y="139895"/>
                    <a:pt x="811822" y="125962"/>
                  </a:cubicBezTo>
                  <a:cubicBezTo>
                    <a:pt x="811822" y="98097"/>
                    <a:pt x="795466" y="72328"/>
                    <a:pt x="768865" y="58284"/>
                  </a:cubicBezTo>
                  <a:cubicBezTo>
                    <a:pt x="810177" y="58284"/>
                    <a:pt x="843667" y="88584"/>
                    <a:pt x="843668" y="125962"/>
                  </a:cubicBezTo>
                  <a:cubicBezTo>
                    <a:pt x="843667" y="146987"/>
                    <a:pt x="833071" y="165773"/>
                    <a:pt x="816446" y="178186"/>
                  </a:cubicBezTo>
                  <a:lnTo>
                    <a:pt x="808708" y="182434"/>
                  </a:lnTo>
                  <a:lnTo>
                    <a:pt x="828669" y="184579"/>
                  </a:lnTo>
                  <a:cubicBezTo>
                    <a:pt x="835470" y="184474"/>
                    <a:pt x="842339" y="183534"/>
                    <a:pt x="849110" y="181720"/>
                  </a:cubicBezTo>
                  <a:cubicBezTo>
                    <a:pt x="876197" y="174462"/>
                    <a:pt x="897643" y="154304"/>
                    <a:pt x="905435" y="128777"/>
                  </a:cubicBezTo>
                  <a:cubicBezTo>
                    <a:pt x="914536" y="162740"/>
                    <a:pt x="892459" y="198165"/>
                    <a:pt x="856126" y="207900"/>
                  </a:cubicBezTo>
                  <a:cubicBezTo>
                    <a:pt x="850449" y="209421"/>
                    <a:pt x="844759" y="210226"/>
                    <a:pt x="839166" y="210370"/>
                  </a:cubicBezTo>
                  <a:lnTo>
                    <a:pt x="834588" y="209954"/>
                  </a:lnTo>
                  <a:lnTo>
                    <a:pt x="840173" y="216623"/>
                  </a:lnTo>
                  <a:cubicBezTo>
                    <a:pt x="842716" y="220279"/>
                    <a:pt x="844932" y="224071"/>
                    <a:pt x="845910" y="228393"/>
                  </a:cubicBezTo>
                  <a:cubicBezTo>
                    <a:pt x="957752" y="179469"/>
                    <a:pt x="1024644" y="111117"/>
                    <a:pt x="1005512" y="64886"/>
                  </a:cubicBezTo>
                  <a:cubicBezTo>
                    <a:pt x="1047727" y="109262"/>
                    <a:pt x="979409" y="188084"/>
                    <a:pt x="851900" y="242864"/>
                  </a:cubicBezTo>
                  <a:lnTo>
                    <a:pt x="853748" y="256412"/>
                  </a:lnTo>
                  <a:cubicBezTo>
                    <a:pt x="874343" y="255008"/>
                    <a:pt x="895157" y="250448"/>
                    <a:pt x="916223" y="244803"/>
                  </a:cubicBezTo>
                  <a:cubicBezTo>
                    <a:pt x="1046853" y="209801"/>
                    <a:pt x="1148225" y="143523"/>
                    <a:pt x="1155067" y="88645"/>
                  </a:cubicBezTo>
                  <a:cubicBezTo>
                    <a:pt x="1169927" y="144103"/>
                    <a:pt x="1064723" y="220477"/>
                    <a:pt x="920089" y="259232"/>
                  </a:cubicBezTo>
                  <a:lnTo>
                    <a:pt x="853200" y="271718"/>
                  </a:lnTo>
                  <a:lnTo>
                    <a:pt x="850057" y="286720"/>
                  </a:lnTo>
                  <a:cubicBezTo>
                    <a:pt x="860816" y="289582"/>
                    <a:pt x="872229" y="290151"/>
                    <a:pt x="884085" y="290329"/>
                  </a:cubicBezTo>
                  <a:cubicBezTo>
                    <a:pt x="1005826" y="292155"/>
                    <a:pt x="1138028" y="252166"/>
                    <a:pt x="1195569" y="196111"/>
                  </a:cubicBezTo>
                  <a:cubicBezTo>
                    <a:pt x="1152085" y="259239"/>
                    <a:pt x="1007563" y="308775"/>
                    <a:pt x="872771" y="306753"/>
                  </a:cubicBezTo>
                  <a:lnTo>
                    <a:pt x="838977" y="303705"/>
                  </a:lnTo>
                  <a:lnTo>
                    <a:pt x="836825" y="306940"/>
                  </a:lnTo>
                  <a:cubicBezTo>
                    <a:pt x="837047" y="305837"/>
                    <a:pt x="837245" y="304730"/>
                    <a:pt x="836588" y="303489"/>
                  </a:cubicBezTo>
                  <a:lnTo>
                    <a:pt x="815792" y="300802"/>
                  </a:lnTo>
                  <a:cubicBezTo>
                    <a:pt x="803505" y="310804"/>
                    <a:pt x="786207" y="314372"/>
                    <a:pt x="769049" y="309774"/>
                  </a:cubicBezTo>
                  <a:cubicBezTo>
                    <a:pt x="764493" y="308553"/>
                    <a:pt x="760217" y="306830"/>
                    <a:pt x="756272" y="304686"/>
                  </a:cubicBezTo>
                  <a:lnTo>
                    <a:pt x="753258" y="302560"/>
                  </a:lnTo>
                  <a:lnTo>
                    <a:pt x="754464" y="309435"/>
                  </a:lnTo>
                  <a:cubicBezTo>
                    <a:pt x="756866" y="337946"/>
                    <a:pt x="741223" y="364069"/>
                    <a:pt x="715901" y="370854"/>
                  </a:cubicBezTo>
                  <a:cubicBezTo>
                    <a:pt x="731215" y="353474"/>
                    <a:pt x="736582" y="327675"/>
                    <a:pt x="729997" y="303096"/>
                  </a:cubicBezTo>
                  <a:cubicBezTo>
                    <a:pt x="728350" y="296952"/>
                    <a:pt x="726019" y="291115"/>
                    <a:pt x="723105" y="285700"/>
                  </a:cubicBezTo>
                  <a:lnTo>
                    <a:pt x="720617" y="282141"/>
                  </a:lnTo>
                  <a:lnTo>
                    <a:pt x="715815" y="290214"/>
                  </a:lnTo>
                  <a:cubicBezTo>
                    <a:pt x="707123" y="300955"/>
                    <a:pt x="694217" y="308015"/>
                    <a:pt x="679651" y="308239"/>
                  </a:cubicBezTo>
                  <a:cubicBezTo>
                    <a:pt x="693085" y="319488"/>
                    <a:pt x="709466" y="325802"/>
                    <a:pt x="726284" y="326864"/>
                  </a:cubicBezTo>
                  <a:cubicBezTo>
                    <a:pt x="696569" y="344020"/>
                    <a:pt x="657913" y="334321"/>
                    <a:pt x="633750" y="305710"/>
                  </a:cubicBezTo>
                  <a:lnTo>
                    <a:pt x="628502" y="298232"/>
                  </a:lnTo>
                  <a:lnTo>
                    <a:pt x="627680" y="302989"/>
                  </a:lnTo>
                  <a:cubicBezTo>
                    <a:pt x="626013" y="308624"/>
                    <a:pt x="623651" y="314177"/>
                    <a:pt x="620565" y="319523"/>
                  </a:cubicBezTo>
                  <a:cubicBezTo>
                    <a:pt x="600812" y="353736"/>
                    <a:pt x="558873" y="366503"/>
                    <a:pt x="526892" y="348038"/>
                  </a:cubicBezTo>
                  <a:cubicBezTo>
                    <a:pt x="554906" y="347072"/>
                    <a:pt x="581186" y="330795"/>
                    <a:pt x="595912" y="305290"/>
                  </a:cubicBezTo>
                  <a:cubicBezTo>
                    <a:pt x="599593" y="298913"/>
                    <a:pt x="602414" y="292200"/>
                    <a:pt x="604369" y="285330"/>
                  </a:cubicBezTo>
                  <a:lnTo>
                    <a:pt x="607619" y="264497"/>
                  </a:lnTo>
                  <a:lnTo>
                    <a:pt x="601206" y="271192"/>
                  </a:lnTo>
                  <a:lnTo>
                    <a:pt x="589540" y="276865"/>
                  </a:lnTo>
                  <a:cubicBezTo>
                    <a:pt x="582218" y="295630"/>
                    <a:pt x="564217" y="308825"/>
                    <a:pt x="543194" y="308825"/>
                  </a:cubicBezTo>
                  <a:cubicBezTo>
                    <a:pt x="527617" y="308825"/>
                    <a:pt x="513699" y="301580"/>
                    <a:pt x="504501" y="290214"/>
                  </a:cubicBezTo>
                  <a:lnTo>
                    <a:pt x="499699" y="282141"/>
                  </a:lnTo>
                  <a:lnTo>
                    <a:pt x="497211" y="285700"/>
                  </a:lnTo>
                  <a:cubicBezTo>
                    <a:pt x="494297" y="291115"/>
                    <a:pt x="491966" y="296952"/>
                    <a:pt x="490319" y="303096"/>
                  </a:cubicBezTo>
                  <a:cubicBezTo>
                    <a:pt x="483734" y="327675"/>
                    <a:pt x="489101" y="353474"/>
                    <a:pt x="504415" y="370854"/>
                  </a:cubicBezTo>
                  <a:cubicBezTo>
                    <a:pt x="479093" y="364069"/>
                    <a:pt x="463450" y="337946"/>
                    <a:pt x="465852" y="309435"/>
                  </a:cubicBezTo>
                  <a:lnTo>
                    <a:pt x="467058" y="302560"/>
                  </a:lnTo>
                  <a:lnTo>
                    <a:pt x="464044" y="304686"/>
                  </a:lnTo>
                  <a:cubicBezTo>
                    <a:pt x="460099" y="306830"/>
                    <a:pt x="455823" y="308553"/>
                    <a:pt x="451267" y="309774"/>
                  </a:cubicBezTo>
                  <a:cubicBezTo>
                    <a:pt x="434894" y="314161"/>
                    <a:pt x="418395" y="311114"/>
                    <a:pt x="406187" y="302158"/>
                  </a:cubicBezTo>
                  <a:cubicBezTo>
                    <a:pt x="398992" y="303935"/>
                    <a:pt x="391441" y="304410"/>
                    <a:pt x="383648" y="304658"/>
                  </a:cubicBezTo>
                  <a:cubicBezTo>
                    <a:pt x="383209" y="305485"/>
                    <a:pt x="383345" y="306213"/>
                    <a:pt x="383491" y="306940"/>
                  </a:cubicBezTo>
                  <a:lnTo>
                    <a:pt x="382068" y="304800"/>
                  </a:lnTo>
                  <a:cubicBezTo>
                    <a:pt x="375087" y="306376"/>
                    <a:pt x="367844" y="306642"/>
                    <a:pt x="360417" y="306753"/>
                  </a:cubicBezTo>
                  <a:cubicBezTo>
                    <a:pt x="225625" y="308775"/>
                    <a:pt x="81103" y="259239"/>
                    <a:pt x="37619" y="196111"/>
                  </a:cubicBezTo>
                  <a:cubicBezTo>
                    <a:pt x="95160" y="252166"/>
                    <a:pt x="227362" y="292155"/>
                    <a:pt x="349103" y="290329"/>
                  </a:cubicBezTo>
                  <a:lnTo>
                    <a:pt x="370904" y="288017"/>
                  </a:lnTo>
                  <a:cubicBezTo>
                    <a:pt x="368180" y="282146"/>
                    <a:pt x="366565" y="275812"/>
                    <a:pt x="366593" y="269217"/>
                  </a:cubicBezTo>
                  <a:cubicBezTo>
                    <a:pt x="348869" y="268070"/>
                    <a:pt x="331103" y="264056"/>
                    <a:pt x="313099" y="259232"/>
                  </a:cubicBezTo>
                  <a:cubicBezTo>
                    <a:pt x="168465" y="220477"/>
                    <a:pt x="63261" y="144103"/>
                    <a:pt x="78121" y="88645"/>
                  </a:cubicBezTo>
                  <a:cubicBezTo>
                    <a:pt x="84963" y="143523"/>
                    <a:pt x="186335" y="209801"/>
                    <a:pt x="316965" y="244803"/>
                  </a:cubicBezTo>
                  <a:lnTo>
                    <a:pt x="366886" y="254079"/>
                  </a:lnTo>
                  <a:cubicBezTo>
                    <a:pt x="366539" y="248285"/>
                    <a:pt x="367821" y="242576"/>
                    <a:pt x="370156" y="237112"/>
                  </a:cubicBezTo>
                  <a:cubicBezTo>
                    <a:pt x="249726" y="183321"/>
                    <a:pt x="186745" y="107912"/>
                    <a:pt x="227676" y="64886"/>
                  </a:cubicBezTo>
                  <a:cubicBezTo>
                    <a:pt x="209155" y="109641"/>
                    <a:pt x="271253" y="175127"/>
                    <a:pt x="376951" y="223172"/>
                  </a:cubicBezTo>
                  <a:cubicBezTo>
                    <a:pt x="377446" y="220683"/>
                    <a:pt x="378745" y="218633"/>
                    <a:pt x="380143" y="216623"/>
                  </a:cubicBezTo>
                  <a:lnTo>
                    <a:pt x="385728" y="209954"/>
                  </a:lnTo>
                  <a:lnTo>
                    <a:pt x="381150" y="210370"/>
                  </a:lnTo>
                  <a:cubicBezTo>
                    <a:pt x="375557" y="210226"/>
                    <a:pt x="369867" y="209421"/>
                    <a:pt x="364190" y="207900"/>
                  </a:cubicBezTo>
                  <a:cubicBezTo>
                    <a:pt x="327857" y="198165"/>
                    <a:pt x="305780" y="162740"/>
                    <a:pt x="314881" y="128777"/>
                  </a:cubicBezTo>
                  <a:cubicBezTo>
                    <a:pt x="322673" y="154304"/>
                    <a:pt x="344119" y="174462"/>
                    <a:pt x="371206" y="181720"/>
                  </a:cubicBezTo>
                  <a:cubicBezTo>
                    <a:pt x="377977" y="183534"/>
                    <a:pt x="384846" y="184474"/>
                    <a:pt x="391647" y="184579"/>
                  </a:cubicBezTo>
                  <a:lnTo>
                    <a:pt x="411608" y="182434"/>
                  </a:lnTo>
                  <a:lnTo>
                    <a:pt x="403870" y="178186"/>
                  </a:lnTo>
                  <a:cubicBezTo>
                    <a:pt x="387245" y="165773"/>
                    <a:pt x="376649" y="146987"/>
                    <a:pt x="376648" y="125962"/>
                  </a:cubicBezTo>
                  <a:cubicBezTo>
                    <a:pt x="376649" y="88584"/>
                    <a:pt x="410139" y="58284"/>
                    <a:pt x="451451" y="58284"/>
                  </a:cubicBezTo>
                  <a:cubicBezTo>
                    <a:pt x="424850" y="72328"/>
                    <a:pt x="408494" y="98097"/>
                    <a:pt x="408494" y="125962"/>
                  </a:cubicBezTo>
                  <a:cubicBezTo>
                    <a:pt x="408494" y="139895"/>
                    <a:pt x="412583" y="153303"/>
                    <a:pt x="419997" y="164984"/>
                  </a:cubicBezTo>
                  <a:lnTo>
                    <a:pt x="428559" y="175164"/>
                  </a:lnTo>
                  <a:lnTo>
                    <a:pt x="428369" y="169668"/>
                  </a:lnTo>
                  <a:cubicBezTo>
                    <a:pt x="429745" y="147286"/>
                    <a:pt x="441761" y="126156"/>
                    <a:pt x="462359" y="114263"/>
                  </a:cubicBezTo>
                  <a:cubicBezTo>
                    <a:pt x="476531" y="106081"/>
                    <a:pt x="492459" y="103604"/>
                    <a:pt x="507384" y="107138"/>
                  </a:cubicBezTo>
                  <a:cubicBezTo>
                    <a:pt x="510095" y="103585"/>
                    <a:pt x="513823" y="101240"/>
                    <a:pt x="517827" y="99459"/>
                  </a:cubicBezTo>
                  <a:lnTo>
                    <a:pt x="525918" y="97177"/>
                  </a:lnTo>
                  <a:lnTo>
                    <a:pt x="523417" y="94202"/>
                  </a:lnTo>
                  <a:cubicBezTo>
                    <a:pt x="519411" y="90429"/>
                    <a:pt x="514906" y="87061"/>
                    <a:pt x="509976" y="84215"/>
                  </a:cubicBezTo>
                  <a:cubicBezTo>
                    <a:pt x="490254" y="72829"/>
                    <a:pt x="466709" y="71492"/>
                    <a:pt x="448137" y="80705"/>
                  </a:cubicBezTo>
                  <a:cubicBezTo>
                    <a:pt x="459868" y="60388"/>
                    <a:pt x="486074" y="52915"/>
                    <a:pt x="510163" y="61596"/>
                  </a:cubicBezTo>
                  <a:lnTo>
                    <a:pt x="515827" y="64231"/>
                  </a:lnTo>
                  <a:lnTo>
                    <a:pt x="514688" y="61133"/>
                  </a:lnTo>
                  <a:cubicBezTo>
                    <a:pt x="513748" y="57226"/>
                    <a:pt x="513249" y="53130"/>
                    <a:pt x="513249" y="48910"/>
                  </a:cubicBezTo>
                  <a:cubicBezTo>
                    <a:pt x="513249" y="21898"/>
                    <a:pt x="533718" y="0"/>
                    <a:pt x="558968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8" name="正方形/長方形 1097"/>
            <p:cNvSpPr/>
            <p:nvPr/>
          </p:nvSpPr>
          <p:spPr bwMode="auto">
            <a:xfrm>
              <a:off x="6215617" y="3752927"/>
              <a:ext cx="1360043" cy="733782"/>
            </a:xfrm>
            <a:custGeom>
              <a:avLst/>
              <a:gdLst/>
              <a:ahLst/>
              <a:cxnLst/>
              <a:rect l="l" t="t" r="r" b="b"/>
              <a:pathLst>
                <a:path w="1223368" h="660042">
                  <a:moveTo>
                    <a:pt x="607463" y="359764"/>
                  </a:moveTo>
                  <a:lnTo>
                    <a:pt x="642759" y="359764"/>
                  </a:lnTo>
                  <a:lnTo>
                    <a:pt x="642759" y="660042"/>
                  </a:lnTo>
                  <a:lnTo>
                    <a:pt x="607463" y="660042"/>
                  </a:lnTo>
                  <a:close/>
                  <a:moveTo>
                    <a:pt x="833509" y="275393"/>
                  </a:moveTo>
                  <a:cubicBezTo>
                    <a:pt x="827737" y="277379"/>
                    <a:pt x="821847" y="278066"/>
                    <a:pt x="816037" y="278655"/>
                  </a:cubicBezTo>
                  <a:lnTo>
                    <a:pt x="797036" y="280162"/>
                  </a:lnTo>
                  <a:lnTo>
                    <a:pt x="802303" y="281655"/>
                  </a:lnTo>
                  <a:lnTo>
                    <a:pt x="818433" y="283366"/>
                  </a:lnTo>
                  <a:close/>
                  <a:moveTo>
                    <a:pt x="834659" y="275352"/>
                  </a:moveTo>
                  <a:lnTo>
                    <a:pt x="829917" y="284584"/>
                  </a:lnTo>
                  <a:lnTo>
                    <a:pt x="835332" y="285158"/>
                  </a:lnTo>
                  <a:close/>
                  <a:moveTo>
                    <a:pt x="385656" y="275352"/>
                  </a:moveTo>
                  <a:lnTo>
                    <a:pt x="384890" y="286533"/>
                  </a:lnTo>
                  <a:lnTo>
                    <a:pt x="391064" y="285879"/>
                  </a:lnTo>
                  <a:close/>
                  <a:moveTo>
                    <a:pt x="385831" y="272809"/>
                  </a:moveTo>
                  <a:lnTo>
                    <a:pt x="385694" y="274805"/>
                  </a:lnTo>
                  <a:lnTo>
                    <a:pt x="404033" y="284503"/>
                  </a:lnTo>
                  <a:cubicBezTo>
                    <a:pt x="413534" y="285058"/>
                    <a:pt x="422440" y="283491"/>
                    <a:pt x="430885" y="281655"/>
                  </a:cubicBezTo>
                  <a:lnTo>
                    <a:pt x="436152" y="280162"/>
                  </a:lnTo>
                  <a:lnTo>
                    <a:pt x="417151" y="278655"/>
                  </a:lnTo>
                  <a:close/>
                  <a:moveTo>
                    <a:pt x="511874" y="266643"/>
                  </a:moveTo>
                  <a:cubicBezTo>
                    <a:pt x="508888" y="269132"/>
                    <a:pt x="505458" y="269462"/>
                    <a:pt x="501982" y="269430"/>
                  </a:cubicBezTo>
                  <a:lnTo>
                    <a:pt x="502372" y="269943"/>
                  </a:lnTo>
                  <a:cubicBezTo>
                    <a:pt x="513100" y="280761"/>
                    <a:pt x="527710" y="287052"/>
                    <a:pt x="543194" y="287052"/>
                  </a:cubicBezTo>
                  <a:lnTo>
                    <a:pt x="551554" y="284778"/>
                  </a:lnTo>
                  <a:cubicBezTo>
                    <a:pt x="547865" y="286185"/>
                    <a:pt x="544338" y="285552"/>
                    <a:pt x="540827" y="284611"/>
                  </a:cubicBezTo>
                  <a:cubicBezTo>
                    <a:pt x="529280" y="281517"/>
                    <a:pt x="519243" y="275451"/>
                    <a:pt x="511874" y="266643"/>
                  </a:cubicBezTo>
                  <a:close/>
                  <a:moveTo>
                    <a:pt x="827670" y="253795"/>
                  </a:moveTo>
                  <a:cubicBezTo>
                    <a:pt x="823465" y="255587"/>
                    <a:pt x="819203" y="257203"/>
                    <a:pt x="814938" y="258772"/>
                  </a:cubicBezTo>
                  <a:lnTo>
                    <a:pt x="795282" y="265565"/>
                  </a:lnTo>
                  <a:lnTo>
                    <a:pt x="810038" y="264534"/>
                  </a:lnTo>
                  <a:lnTo>
                    <a:pt x="831822" y="260486"/>
                  </a:lnTo>
                  <a:close/>
                  <a:moveTo>
                    <a:pt x="395159" y="249745"/>
                  </a:moveTo>
                  <a:lnTo>
                    <a:pt x="389824" y="258341"/>
                  </a:lnTo>
                  <a:cubicBezTo>
                    <a:pt x="400965" y="262003"/>
                    <a:pt x="412192" y="263440"/>
                    <a:pt x="423150" y="264534"/>
                  </a:cubicBezTo>
                  <a:lnTo>
                    <a:pt x="437906" y="265565"/>
                  </a:lnTo>
                  <a:lnTo>
                    <a:pt x="418250" y="258772"/>
                  </a:lnTo>
                  <a:close/>
                  <a:moveTo>
                    <a:pt x="639814" y="249123"/>
                  </a:moveTo>
                  <a:lnTo>
                    <a:pt x="640806" y="254720"/>
                  </a:lnTo>
                  <a:cubicBezTo>
                    <a:pt x="643120" y="262429"/>
                    <a:pt x="646365" y="269989"/>
                    <a:pt x="650528" y="277200"/>
                  </a:cubicBezTo>
                  <a:lnTo>
                    <a:pt x="653826" y="280715"/>
                  </a:lnTo>
                  <a:cubicBezTo>
                    <a:pt x="660678" y="285223"/>
                    <a:pt x="668773" y="287052"/>
                    <a:pt x="677122" y="287052"/>
                  </a:cubicBezTo>
                  <a:cubicBezTo>
                    <a:pt x="692246" y="287052"/>
                    <a:pt x="706536" y="281051"/>
                    <a:pt x="717050" y="270548"/>
                  </a:cubicBezTo>
                  <a:cubicBezTo>
                    <a:pt x="702069" y="269487"/>
                    <a:pt x="687875" y="262232"/>
                    <a:pt x="678775" y="249151"/>
                  </a:cubicBezTo>
                  <a:cubicBezTo>
                    <a:pt x="670104" y="252195"/>
                    <a:pt x="660854" y="253113"/>
                    <a:pt x="651731" y="252151"/>
                  </a:cubicBezTo>
                  <a:close/>
                  <a:moveTo>
                    <a:pt x="496136" y="242241"/>
                  </a:moveTo>
                  <a:lnTo>
                    <a:pt x="495317" y="245343"/>
                  </a:lnTo>
                  <a:lnTo>
                    <a:pt x="497123" y="245599"/>
                  </a:lnTo>
                  <a:close/>
                  <a:moveTo>
                    <a:pt x="716309" y="216037"/>
                  </a:moveTo>
                  <a:cubicBezTo>
                    <a:pt x="714011" y="222611"/>
                    <a:pt x="709914" y="228418"/>
                    <a:pt x="704767" y="233565"/>
                  </a:cubicBezTo>
                  <a:lnTo>
                    <a:pt x="685823" y="245374"/>
                  </a:lnTo>
                  <a:cubicBezTo>
                    <a:pt x="698487" y="250782"/>
                    <a:pt x="712317" y="250594"/>
                    <a:pt x="724999" y="245343"/>
                  </a:cubicBezTo>
                  <a:lnTo>
                    <a:pt x="717605" y="217323"/>
                  </a:lnTo>
                  <a:close/>
                  <a:moveTo>
                    <a:pt x="798441" y="216014"/>
                  </a:moveTo>
                  <a:cubicBezTo>
                    <a:pt x="800905" y="226792"/>
                    <a:pt x="798983" y="237933"/>
                    <a:pt x="793266" y="247836"/>
                  </a:cubicBezTo>
                  <a:cubicBezTo>
                    <a:pt x="792380" y="249369"/>
                    <a:pt x="791424" y="250839"/>
                    <a:pt x="789576" y="251642"/>
                  </a:cubicBezTo>
                  <a:lnTo>
                    <a:pt x="819428" y="240514"/>
                  </a:lnTo>
                  <a:lnTo>
                    <a:pt x="809817" y="225027"/>
                  </a:lnTo>
                  <a:close/>
                  <a:moveTo>
                    <a:pt x="421875" y="216014"/>
                  </a:moveTo>
                  <a:cubicBezTo>
                    <a:pt x="417648" y="218379"/>
                    <a:pt x="413969" y="221558"/>
                    <a:pt x="410499" y="225027"/>
                  </a:cubicBezTo>
                  <a:lnTo>
                    <a:pt x="403364" y="236525"/>
                  </a:lnTo>
                  <a:cubicBezTo>
                    <a:pt x="403629" y="236712"/>
                    <a:pt x="403923" y="236834"/>
                    <a:pt x="404217" y="236956"/>
                  </a:cubicBezTo>
                  <a:lnTo>
                    <a:pt x="426209" y="245154"/>
                  </a:lnTo>
                  <a:cubicBezTo>
                    <a:pt x="421042" y="236123"/>
                    <a:pt x="419525" y="225905"/>
                    <a:pt x="421875" y="216014"/>
                  </a:cubicBezTo>
                  <a:close/>
                  <a:moveTo>
                    <a:pt x="1126360" y="194458"/>
                  </a:moveTo>
                  <a:cubicBezTo>
                    <a:pt x="1132665" y="194458"/>
                    <a:pt x="1137776" y="199569"/>
                    <a:pt x="1137776" y="205874"/>
                  </a:cubicBezTo>
                  <a:cubicBezTo>
                    <a:pt x="1137776" y="212179"/>
                    <a:pt x="1132665" y="217290"/>
                    <a:pt x="1126360" y="217290"/>
                  </a:cubicBezTo>
                  <a:cubicBezTo>
                    <a:pt x="1120055" y="217290"/>
                    <a:pt x="1114944" y="212179"/>
                    <a:pt x="1114944" y="205874"/>
                  </a:cubicBezTo>
                  <a:cubicBezTo>
                    <a:pt x="1114944" y="199569"/>
                    <a:pt x="1120055" y="194458"/>
                    <a:pt x="1126360" y="194458"/>
                  </a:cubicBezTo>
                  <a:close/>
                  <a:moveTo>
                    <a:pt x="97008" y="194458"/>
                  </a:moveTo>
                  <a:cubicBezTo>
                    <a:pt x="103313" y="194458"/>
                    <a:pt x="108424" y="199569"/>
                    <a:pt x="108424" y="205874"/>
                  </a:cubicBezTo>
                  <a:cubicBezTo>
                    <a:pt x="108424" y="212179"/>
                    <a:pt x="103313" y="217290"/>
                    <a:pt x="97008" y="217290"/>
                  </a:cubicBezTo>
                  <a:cubicBezTo>
                    <a:pt x="90703" y="217290"/>
                    <a:pt x="85592" y="212179"/>
                    <a:pt x="85592" y="205874"/>
                  </a:cubicBezTo>
                  <a:cubicBezTo>
                    <a:pt x="85592" y="199569"/>
                    <a:pt x="90703" y="194458"/>
                    <a:pt x="97008" y="194458"/>
                  </a:cubicBezTo>
                  <a:close/>
                  <a:moveTo>
                    <a:pt x="551838" y="187346"/>
                  </a:moveTo>
                  <a:cubicBezTo>
                    <a:pt x="532389" y="187857"/>
                    <a:pt x="515019" y="198277"/>
                    <a:pt x="505186" y="214867"/>
                  </a:cubicBezTo>
                  <a:cubicBezTo>
                    <a:pt x="510784" y="229684"/>
                    <a:pt x="522110" y="240369"/>
                    <a:pt x="536851" y="244587"/>
                  </a:cubicBezTo>
                  <a:cubicBezTo>
                    <a:pt x="541676" y="244527"/>
                    <a:pt x="545911" y="242578"/>
                    <a:pt x="549983" y="240205"/>
                  </a:cubicBezTo>
                  <a:lnTo>
                    <a:pt x="542478" y="248025"/>
                  </a:lnTo>
                  <a:cubicBezTo>
                    <a:pt x="544296" y="250762"/>
                    <a:pt x="546861" y="251603"/>
                    <a:pt x="549483" y="252305"/>
                  </a:cubicBezTo>
                  <a:cubicBezTo>
                    <a:pt x="563617" y="256092"/>
                    <a:pt x="578331" y="255589"/>
                    <a:pt x="592197" y="251243"/>
                  </a:cubicBezTo>
                  <a:lnTo>
                    <a:pt x="604851" y="245324"/>
                  </a:lnTo>
                  <a:lnTo>
                    <a:pt x="599225" y="244023"/>
                  </a:lnTo>
                  <a:cubicBezTo>
                    <a:pt x="576893" y="236543"/>
                    <a:pt x="558723" y="218609"/>
                    <a:pt x="552257" y="194480"/>
                  </a:cubicBezTo>
                  <a:close/>
                  <a:moveTo>
                    <a:pt x="704078" y="176845"/>
                  </a:moveTo>
                  <a:cubicBezTo>
                    <a:pt x="703312" y="178581"/>
                    <a:pt x="701996" y="179064"/>
                    <a:pt x="700639" y="179481"/>
                  </a:cubicBezTo>
                  <a:lnTo>
                    <a:pt x="703418" y="180558"/>
                  </a:lnTo>
                  <a:cubicBezTo>
                    <a:pt x="704089" y="179436"/>
                    <a:pt x="704399" y="178213"/>
                    <a:pt x="704078" y="176845"/>
                  </a:cubicBezTo>
                  <a:close/>
                  <a:moveTo>
                    <a:pt x="1207307" y="153170"/>
                  </a:moveTo>
                  <a:cubicBezTo>
                    <a:pt x="1216177" y="153170"/>
                    <a:pt x="1223368" y="160361"/>
                    <a:pt x="1223368" y="169231"/>
                  </a:cubicBezTo>
                  <a:cubicBezTo>
                    <a:pt x="1223368" y="178101"/>
                    <a:pt x="1216177" y="185292"/>
                    <a:pt x="1207307" y="185292"/>
                  </a:cubicBezTo>
                  <a:cubicBezTo>
                    <a:pt x="1198437" y="185292"/>
                    <a:pt x="1191246" y="178101"/>
                    <a:pt x="1191246" y="169231"/>
                  </a:cubicBezTo>
                  <a:cubicBezTo>
                    <a:pt x="1191246" y="160361"/>
                    <a:pt x="1198437" y="153170"/>
                    <a:pt x="1207307" y="153170"/>
                  </a:cubicBezTo>
                  <a:close/>
                  <a:moveTo>
                    <a:pt x="16061" y="153170"/>
                  </a:moveTo>
                  <a:cubicBezTo>
                    <a:pt x="24931" y="153170"/>
                    <a:pt x="32122" y="160361"/>
                    <a:pt x="32122" y="169231"/>
                  </a:cubicBezTo>
                  <a:cubicBezTo>
                    <a:pt x="32122" y="178101"/>
                    <a:pt x="24931" y="185292"/>
                    <a:pt x="16061" y="185292"/>
                  </a:cubicBezTo>
                  <a:cubicBezTo>
                    <a:pt x="7191" y="185292"/>
                    <a:pt x="0" y="178101"/>
                    <a:pt x="0" y="169231"/>
                  </a:cubicBezTo>
                  <a:cubicBezTo>
                    <a:pt x="0" y="160361"/>
                    <a:pt x="7191" y="153170"/>
                    <a:pt x="16061" y="153170"/>
                  </a:cubicBezTo>
                  <a:close/>
                  <a:moveTo>
                    <a:pt x="1030367" y="140308"/>
                  </a:moveTo>
                  <a:cubicBezTo>
                    <a:pt x="1036672" y="140308"/>
                    <a:pt x="1041783" y="145419"/>
                    <a:pt x="1041783" y="151724"/>
                  </a:cubicBezTo>
                  <a:cubicBezTo>
                    <a:pt x="1041783" y="158029"/>
                    <a:pt x="1036672" y="163140"/>
                    <a:pt x="1030367" y="163140"/>
                  </a:cubicBezTo>
                  <a:cubicBezTo>
                    <a:pt x="1024062" y="163140"/>
                    <a:pt x="1018951" y="158029"/>
                    <a:pt x="1018951" y="151724"/>
                  </a:cubicBezTo>
                  <a:cubicBezTo>
                    <a:pt x="1018951" y="145419"/>
                    <a:pt x="1024062" y="140308"/>
                    <a:pt x="1030367" y="140308"/>
                  </a:cubicBezTo>
                  <a:close/>
                  <a:moveTo>
                    <a:pt x="193001" y="140308"/>
                  </a:moveTo>
                  <a:cubicBezTo>
                    <a:pt x="199306" y="140308"/>
                    <a:pt x="204417" y="145419"/>
                    <a:pt x="204417" y="151724"/>
                  </a:cubicBezTo>
                  <a:cubicBezTo>
                    <a:pt x="204417" y="158029"/>
                    <a:pt x="199306" y="163140"/>
                    <a:pt x="193001" y="163140"/>
                  </a:cubicBezTo>
                  <a:cubicBezTo>
                    <a:pt x="186696" y="163140"/>
                    <a:pt x="181585" y="158029"/>
                    <a:pt x="181585" y="151724"/>
                  </a:cubicBezTo>
                  <a:cubicBezTo>
                    <a:pt x="181585" y="145419"/>
                    <a:pt x="186696" y="140308"/>
                    <a:pt x="193001" y="140308"/>
                  </a:cubicBezTo>
                  <a:close/>
                  <a:moveTo>
                    <a:pt x="727988" y="136216"/>
                  </a:moveTo>
                  <a:cubicBezTo>
                    <a:pt x="729466" y="147070"/>
                    <a:pt x="726527" y="157696"/>
                    <a:pt x="719290" y="165186"/>
                  </a:cubicBezTo>
                  <a:cubicBezTo>
                    <a:pt x="722590" y="172777"/>
                    <a:pt x="723888" y="180942"/>
                    <a:pt x="723319" y="189044"/>
                  </a:cubicBezTo>
                  <a:cubicBezTo>
                    <a:pt x="729425" y="193030"/>
                    <a:pt x="734523" y="198607"/>
                    <a:pt x="738398" y="205318"/>
                  </a:cubicBezTo>
                  <a:cubicBezTo>
                    <a:pt x="744659" y="216164"/>
                    <a:pt x="746757" y="228290"/>
                    <a:pt x="743824" y="239712"/>
                  </a:cubicBezTo>
                  <a:cubicBezTo>
                    <a:pt x="760037" y="230235"/>
                    <a:pt x="771431" y="214670"/>
                    <a:pt x="776150" y="196757"/>
                  </a:cubicBezTo>
                  <a:lnTo>
                    <a:pt x="776308" y="195509"/>
                  </a:lnTo>
                  <a:lnTo>
                    <a:pt x="768438" y="170794"/>
                  </a:lnTo>
                  <a:lnTo>
                    <a:pt x="774757" y="176164"/>
                  </a:lnTo>
                  <a:lnTo>
                    <a:pt x="772000" y="169402"/>
                  </a:lnTo>
                  <a:cubicBezTo>
                    <a:pt x="765183" y="157422"/>
                    <a:pt x="755281" y="147269"/>
                    <a:pt x="742996" y="140176"/>
                  </a:cubicBezTo>
                  <a:close/>
                  <a:moveTo>
                    <a:pt x="492328" y="136216"/>
                  </a:moveTo>
                  <a:cubicBezTo>
                    <a:pt x="486625" y="135413"/>
                    <a:pt x="481872" y="137548"/>
                    <a:pt x="477320" y="140176"/>
                  </a:cubicBezTo>
                  <a:cubicBezTo>
                    <a:pt x="465035" y="147269"/>
                    <a:pt x="455133" y="157422"/>
                    <a:pt x="448316" y="169402"/>
                  </a:cubicBezTo>
                  <a:lnTo>
                    <a:pt x="445559" y="176164"/>
                  </a:lnTo>
                  <a:cubicBezTo>
                    <a:pt x="447139" y="173732"/>
                    <a:pt x="449446" y="172199"/>
                    <a:pt x="451878" y="170794"/>
                  </a:cubicBezTo>
                  <a:lnTo>
                    <a:pt x="444008" y="195509"/>
                  </a:lnTo>
                  <a:lnTo>
                    <a:pt x="444166" y="196757"/>
                  </a:lnTo>
                  <a:cubicBezTo>
                    <a:pt x="448885" y="214670"/>
                    <a:pt x="460279" y="230235"/>
                    <a:pt x="476492" y="239712"/>
                  </a:cubicBezTo>
                  <a:cubicBezTo>
                    <a:pt x="473559" y="228290"/>
                    <a:pt x="475657" y="216164"/>
                    <a:pt x="481918" y="205318"/>
                  </a:cubicBezTo>
                  <a:lnTo>
                    <a:pt x="492185" y="194238"/>
                  </a:lnTo>
                  <a:cubicBezTo>
                    <a:pt x="491858" y="192846"/>
                    <a:pt x="492165" y="191588"/>
                    <a:pt x="492502" y="190330"/>
                  </a:cubicBezTo>
                  <a:lnTo>
                    <a:pt x="493685" y="192618"/>
                  </a:lnTo>
                  <a:cubicBezTo>
                    <a:pt x="500546" y="185165"/>
                    <a:pt x="509807" y="180910"/>
                    <a:pt x="519677" y="179481"/>
                  </a:cubicBezTo>
                  <a:cubicBezTo>
                    <a:pt x="500774" y="173665"/>
                    <a:pt x="489731" y="155292"/>
                    <a:pt x="492328" y="136216"/>
                  </a:cubicBezTo>
                  <a:close/>
                  <a:moveTo>
                    <a:pt x="951604" y="100926"/>
                  </a:moveTo>
                  <a:cubicBezTo>
                    <a:pt x="957909" y="100926"/>
                    <a:pt x="963020" y="106037"/>
                    <a:pt x="963020" y="112342"/>
                  </a:cubicBezTo>
                  <a:cubicBezTo>
                    <a:pt x="963020" y="118647"/>
                    <a:pt x="957909" y="123758"/>
                    <a:pt x="951604" y="123758"/>
                  </a:cubicBezTo>
                  <a:cubicBezTo>
                    <a:pt x="945299" y="123758"/>
                    <a:pt x="940188" y="118647"/>
                    <a:pt x="940188" y="112342"/>
                  </a:cubicBezTo>
                  <a:cubicBezTo>
                    <a:pt x="940188" y="106037"/>
                    <a:pt x="945299" y="100926"/>
                    <a:pt x="951604" y="100926"/>
                  </a:cubicBezTo>
                  <a:close/>
                  <a:moveTo>
                    <a:pt x="271764" y="100926"/>
                  </a:moveTo>
                  <a:cubicBezTo>
                    <a:pt x="278069" y="100926"/>
                    <a:pt x="283180" y="106037"/>
                    <a:pt x="283180" y="112342"/>
                  </a:cubicBezTo>
                  <a:cubicBezTo>
                    <a:pt x="283180" y="118647"/>
                    <a:pt x="278069" y="123758"/>
                    <a:pt x="271764" y="123758"/>
                  </a:cubicBezTo>
                  <a:cubicBezTo>
                    <a:pt x="265459" y="123758"/>
                    <a:pt x="260348" y="118647"/>
                    <a:pt x="260348" y="112342"/>
                  </a:cubicBezTo>
                  <a:cubicBezTo>
                    <a:pt x="260348" y="106037"/>
                    <a:pt x="265459" y="100926"/>
                    <a:pt x="271764" y="100926"/>
                  </a:cubicBezTo>
                  <a:close/>
                  <a:moveTo>
                    <a:pt x="675698" y="98725"/>
                  </a:moveTo>
                  <a:lnTo>
                    <a:pt x="664727" y="100108"/>
                  </a:lnTo>
                  <a:cubicBezTo>
                    <a:pt x="655150" y="102610"/>
                    <a:pt x="646267" y="107591"/>
                    <a:pt x="639064" y="114795"/>
                  </a:cubicBezTo>
                  <a:cubicBezTo>
                    <a:pt x="624657" y="129201"/>
                    <a:pt x="619138" y="150328"/>
                    <a:pt x="624568" y="170280"/>
                  </a:cubicBezTo>
                  <a:cubicBezTo>
                    <a:pt x="615069" y="160781"/>
                    <a:pt x="610076" y="148510"/>
                    <a:pt x="610158" y="136162"/>
                  </a:cubicBezTo>
                  <a:cubicBezTo>
                    <a:pt x="610241" y="148510"/>
                    <a:pt x="605247" y="160781"/>
                    <a:pt x="595748" y="170280"/>
                  </a:cubicBezTo>
                  <a:cubicBezTo>
                    <a:pt x="599525" y="156402"/>
                    <a:pt x="598005" y="141956"/>
                    <a:pt x="590201" y="130431"/>
                  </a:cubicBezTo>
                  <a:cubicBezTo>
                    <a:pt x="579529" y="146943"/>
                    <a:pt x="577453" y="167095"/>
                    <a:pt x="582612" y="186346"/>
                  </a:cubicBezTo>
                  <a:cubicBezTo>
                    <a:pt x="586468" y="200737"/>
                    <a:pt x="594076" y="213543"/>
                    <a:pt x="604376" y="223714"/>
                  </a:cubicBezTo>
                  <a:lnTo>
                    <a:pt x="617261" y="233489"/>
                  </a:lnTo>
                  <a:lnTo>
                    <a:pt x="631000" y="235361"/>
                  </a:lnTo>
                  <a:cubicBezTo>
                    <a:pt x="650940" y="235444"/>
                    <a:pt x="670284" y="227744"/>
                    <a:pt x="684615" y="213413"/>
                  </a:cubicBezTo>
                  <a:lnTo>
                    <a:pt x="695138" y="195026"/>
                  </a:lnTo>
                  <a:cubicBezTo>
                    <a:pt x="685439" y="188828"/>
                    <a:pt x="673932" y="185584"/>
                    <a:pt x="661911" y="185631"/>
                  </a:cubicBezTo>
                  <a:cubicBezTo>
                    <a:pt x="673206" y="179111"/>
                    <a:pt x="685775" y="176866"/>
                    <a:pt x="697576" y="179296"/>
                  </a:cubicBezTo>
                  <a:lnTo>
                    <a:pt x="704017" y="167381"/>
                  </a:lnTo>
                  <a:cubicBezTo>
                    <a:pt x="707096" y="158444"/>
                    <a:pt x="706349" y="149039"/>
                    <a:pt x="703841" y="139823"/>
                  </a:cubicBezTo>
                  <a:lnTo>
                    <a:pt x="708941" y="147440"/>
                  </a:lnTo>
                  <a:cubicBezTo>
                    <a:pt x="710510" y="142865"/>
                    <a:pt x="709943" y="138211"/>
                    <a:pt x="708718" y="133639"/>
                  </a:cubicBezTo>
                  <a:cubicBezTo>
                    <a:pt x="708441" y="132606"/>
                    <a:pt x="708133" y="131585"/>
                    <a:pt x="707281" y="130752"/>
                  </a:cubicBezTo>
                  <a:cubicBezTo>
                    <a:pt x="692187" y="129056"/>
                    <a:pt x="676827" y="132701"/>
                    <a:pt x="663139" y="140676"/>
                  </a:cubicBezTo>
                  <a:cubicBezTo>
                    <a:pt x="670944" y="127158"/>
                    <a:pt x="682474" y="117164"/>
                    <a:pt x="696114" y="112398"/>
                  </a:cubicBezTo>
                  <a:lnTo>
                    <a:pt x="684473" y="102314"/>
                  </a:lnTo>
                  <a:close/>
                  <a:moveTo>
                    <a:pt x="544618" y="98725"/>
                  </a:moveTo>
                  <a:lnTo>
                    <a:pt x="535843" y="102314"/>
                  </a:lnTo>
                  <a:lnTo>
                    <a:pt x="524202" y="112398"/>
                  </a:lnTo>
                  <a:cubicBezTo>
                    <a:pt x="537842" y="117164"/>
                    <a:pt x="549372" y="127158"/>
                    <a:pt x="557177" y="140676"/>
                  </a:cubicBezTo>
                  <a:cubicBezTo>
                    <a:pt x="543489" y="132701"/>
                    <a:pt x="528129" y="129056"/>
                    <a:pt x="513035" y="130752"/>
                  </a:cubicBezTo>
                  <a:cubicBezTo>
                    <a:pt x="512183" y="131585"/>
                    <a:pt x="511875" y="132606"/>
                    <a:pt x="511598" y="133639"/>
                  </a:cubicBezTo>
                  <a:cubicBezTo>
                    <a:pt x="507256" y="149842"/>
                    <a:pt x="511179" y="167073"/>
                    <a:pt x="522740" y="179296"/>
                  </a:cubicBezTo>
                  <a:lnTo>
                    <a:pt x="551667" y="184434"/>
                  </a:lnTo>
                  <a:cubicBezTo>
                    <a:pt x="547048" y="157561"/>
                    <a:pt x="559625" y="131193"/>
                    <a:pt x="582267" y="116568"/>
                  </a:cubicBezTo>
                  <a:cubicBezTo>
                    <a:pt x="582183" y="115742"/>
                    <a:pt x="581722" y="115265"/>
                    <a:pt x="581252" y="114795"/>
                  </a:cubicBezTo>
                  <a:cubicBezTo>
                    <a:pt x="574049" y="107591"/>
                    <a:pt x="565166" y="102610"/>
                    <a:pt x="555589" y="100108"/>
                  </a:cubicBezTo>
                  <a:close/>
                  <a:moveTo>
                    <a:pt x="1091901" y="96003"/>
                  </a:moveTo>
                  <a:cubicBezTo>
                    <a:pt x="1098206" y="96003"/>
                    <a:pt x="1103317" y="101114"/>
                    <a:pt x="1103317" y="107419"/>
                  </a:cubicBezTo>
                  <a:cubicBezTo>
                    <a:pt x="1103317" y="113724"/>
                    <a:pt x="1098206" y="118835"/>
                    <a:pt x="1091901" y="118835"/>
                  </a:cubicBezTo>
                  <a:cubicBezTo>
                    <a:pt x="1085596" y="118835"/>
                    <a:pt x="1080485" y="113724"/>
                    <a:pt x="1080485" y="107419"/>
                  </a:cubicBezTo>
                  <a:cubicBezTo>
                    <a:pt x="1080485" y="101114"/>
                    <a:pt x="1085596" y="96003"/>
                    <a:pt x="1091901" y="96003"/>
                  </a:cubicBezTo>
                  <a:close/>
                  <a:moveTo>
                    <a:pt x="131467" y="96003"/>
                  </a:moveTo>
                  <a:cubicBezTo>
                    <a:pt x="137772" y="96003"/>
                    <a:pt x="142883" y="101114"/>
                    <a:pt x="142883" y="107419"/>
                  </a:cubicBezTo>
                  <a:cubicBezTo>
                    <a:pt x="142883" y="113724"/>
                    <a:pt x="137772" y="118835"/>
                    <a:pt x="131467" y="118835"/>
                  </a:cubicBezTo>
                  <a:cubicBezTo>
                    <a:pt x="125162" y="118835"/>
                    <a:pt x="120051" y="113724"/>
                    <a:pt x="120051" y="107419"/>
                  </a:cubicBezTo>
                  <a:cubicBezTo>
                    <a:pt x="120051" y="101114"/>
                    <a:pt x="125162" y="96003"/>
                    <a:pt x="131467" y="96003"/>
                  </a:cubicBezTo>
                  <a:close/>
                  <a:moveTo>
                    <a:pt x="578319" y="64411"/>
                  </a:moveTo>
                  <a:cubicBezTo>
                    <a:pt x="568655" y="67001"/>
                    <a:pt x="560114" y="72330"/>
                    <a:pt x="553390" y="79643"/>
                  </a:cubicBezTo>
                  <a:lnTo>
                    <a:pt x="547920" y="87474"/>
                  </a:lnTo>
                  <a:lnTo>
                    <a:pt x="551696" y="86321"/>
                  </a:lnTo>
                  <a:cubicBezTo>
                    <a:pt x="567478" y="83116"/>
                    <a:pt x="584368" y="87523"/>
                    <a:pt x="596446" y="99601"/>
                  </a:cubicBezTo>
                  <a:lnTo>
                    <a:pt x="599827" y="107929"/>
                  </a:lnTo>
                  <a:cubicBezTo>
                    <a:pt x="601266" y="106493"/>
                    <a:pt x="603029" y="105951"/>
                    <a:pt x="604826" y="105470"/>
                  </a:cubicBezTo>
                  <a:lnTo>
                    <a:pt x="601283" y="111516"/>
                  </a:lnTo>
                  <a:lnTo>
                    <a:pt x="610158" y="133374"/>
                  </a:lnTo>
                  <a:lnTo>
                    <a:pt x="623870" y="99601"/>
                  </a:lnTo>
                  <a:cubicBezTo>
                    <a:pt x="635948" y="87523"/>
                    <a:pt x="652838" y="83116"/>
                    <a:pt x="668620" y="86321"/>
                  </a:cubicBezTo>
                  <a:lnTo>
                    <a:pt x="672396" y="87474"/>
                  </a:lnTo>
                  <a:lnTo>
                    <a:pt x="666926" y="79643"/>
                  </a:lnTo>
                  <a:cubicBezTo>
                    <a:pt x="660202" y="72330"/>
                    <a:pt x="651661" y="67001"/>
                    <a:pt x="641997" y="64411"/>
                  </a:cubicBezTo>
                  <a:cubicBezTo>
                    <a:pt x="635103" y="62564"/>
                    <a:pt x="628007" y="62210"/>
                    <a:pt x="621315" y="64926"/>
                  </a:cubicBezTo>
                  <a:cubicBezTo>
                    <a:pt x="628305" y="68238"/>
                    <a:pt x="631365" y="74601"/>
                    <a:pt x="633249" y="81630"/>
                  </a:cubicBezTo>
                  <a:lnTo>
                    <a:pt x="610158" y="66826"/>
                  </a:lnTo>
                  <a:lnTo>
                    <a:pt x="587067" y="81630"/>
                  </a:lnTo>
                  <a:lnTo>
                    <a:pt x="599001" y="64926"/>
                  </a:lnTo>
                  <a:cubicBezTo>
                    <a:pt x="592309" y="62210"/>
                    <a:pt x="585213" y="62564"/>
                    <a:pt x="578319" y="64411"/>
                  </a:cubicBezTo>
                  <a:close/>
                  <a:moveTo>
                    <a:pt x="904838" y="59083"/>
                  </a:moveTo>
                  <a:cubicBezTo>
                    <a:pt x="911143" y="59083"/>
                    <a:pt x="916254" y="64194"/>
                    <a:pt x="916254" y="70499"/>
                  </a:cubicBezTo>
                  <a:cubicBezTo>
                    <a:pt x="916254" y="76804"/>
                    <a:pt x="911143" y="81915"/>
                    <a:pt x="904838" y="81915"/>
                  </a:cubicBezTo>
                  <a:cubicBezTo>
                    <a:pt x="898533" y="81915"/>
                    <a:pt x="893422" y="76804"/>
                    <a:pt x="893422" y="70499"/>
                  </a:cubicBezTo>
                  <a:cubicBezTo>
                    <a:pt x="893422" y="64194"/>
                    <a:pt x="898533" y="59083"/>
                    <a:pt x="904838" y="59083"/>
                  </a:cubicBezTo>
                  <a:close/>
                  <a:moveTo>
                    <a:pt x="318530" y="59083"/>
                  </a:moveTo>
                  <a:cubicBezTo>
                    <a:pt x="324835" y="59083"/>
                    <a:pt x="329946" y="64194"/>
                    <a:pt x="329946" y="70499"/>
                  </a:cubicBezTo>
                  <a:cubicBezTo>
                    <a:pt x="329946" y="76804"/>
                    <a:pt x="324835" y="81915"/>
                    <a:pt x="318530" y="81915"/>
                  </a:cubicBezTo>
                  <a:cubicBezTo>
                    <a:pt x="312225" y="81915"/>
                    <a:pt x="307114" y="76804"/>
                    <a:pt x="307114" y="70499"/>
                  </a:cubicBezTo>
                  <a:cubicBezTo>
                    <a:pt x="307114" y="64194"/>
                    <a:pt x="312225" y="59083"/>
                    <a:pt x="318530" y="59083"/>
                  </a:cubicBezTo>
                  <a:close/>
                  <a:moveTo>
                    <a:pt x="1153836" y="42224"/>
                  </a:moveTo>
                  <a:cubicBezTo>
                    <a:pt x="1162706" y="42224"/>
                    <a:pt x="1169897" y="49415"/>
                    <a:pt x="1169897" y="58285"/>
                  </a:cubicBezTo>
                  <a:cubicBezTo>
                    <a:pt x="1169897" y="67155"/>
                    <a:pt x="1162706" y="74346"/>
                    <a:pt x="1153836" y="74346"/>
                  </a:cubicBezTo>
                  <a:cubicBezTo>
                    <a:pt x="1144966" y="74346"/>
                    <a:pt x="1137775" y="67155"/>
                    <a:pt x="1137775" y="58285"/>
                  </a:cubicBezTo>
                  <a:cubicBezTo>
                    <a:pt x="1137775" y="49415"/>
                    <a:pt x="1144966" y="42224"/>
                    <a:pt x="1153836" y="42224"/>
                  </a:cubicBezTo>
                  <a:close/>
                  <a:moveTo>
                    <a:pt x="69532" y="42224"/>
                  </a:moveTo>
                  <a:cubicBezTo>
                    <a:pt x="78402" y="42224"/>
                    <a:pt x="85593" y="49415"/>
                    <a:pt x="85593" y="58285"/>
                  </a:cubicBezTo>
                  <a:cubicBezTo>
                    <a:pt x="85593" y="67155"/>
                    <a:pt x="78402" y="74346"/>
                    <a:pt x="69532" y="74346"/>
                  </a:cubicBezTo>
                  <a:cubicBezTo>
                    <a:pt x="60662" y="74346"/>
                    <a:pt x="53471" y="67155"/>
                    <a:pt x="53471" y="58285"/>
                  </a:cubicBezTo>
                  <a:cubicBezTo>
                    <a:pt x="53471" y="49415"/>
                    <a:pt x="60662" y="42224"/>
                    <a:pt x="69532" y="42224"/>
                  </a:cubicBezTo>
                  <a:close/>
                  <a:moveTo>
                    <a:pt x="996309" y="26163"/>
                  </a:moveTo>
                  <a:cubicBezTo>
                    <a:pt x="1005179" y="26163"/>
                    <a:pt x="1012370" y="33354"/>
                    <a:pt x="1012370" y="42224"/>
                  </a:cubicBezTo>
                  <a:cubicBezTo>
                    <a:pt x="1012370" y="51094"/>
                    <a:pt x="1005179" y="58285"/>
                    <a:pt x="996309" y="58285"/>
                  </a:cubicBezTo>
                  <a:cubicBezTo>
                    <a:pt x="987439" y="58285"/>
                    <a:pt x="980248" y="51094"/>
                    <a:pt x="980248" y="42224"/>
                  </a:cubicBezTo>
                  <a:cubicBezTo>
                    <a:pt x="980248" y="33354"/>
                    <a:pt x="987439" y="26163"/>
                    <a:pt x="996309" y="26163"/>
                  </a:cubicBezTo>
                  <a:close/>
                  <a:moveTo>
                    <a:pt x="227059" y="26163"/>
                  </a:moveTo>
                  <a:cubicBezTo>
                    <a:pt x="235929" y="26163"/>
                    <a:pt x="243120" y="33354"/>
                    <a:pt x="243120" y="42224"/>
                  </a:cubicBezTo>
                  <a:cubicBezTo>
                    <a:pt x="243120" y="51094"/>
                    <a:pt x="235929" y="58285"/>
                    <a:pt x="227059" y="58285"/>
                  </a:cubicBezTo>
                  <a:cubicBezTo>
                    <a:pt x="218189" y="58285"/>
                    <a:pt x="210998" y="51094"/>
                    <a:pt x="210998" y="42224"/>
                  </a:cubicBezTo>
                  <a:cubicBezTo>
                    <a:pt x="210998" y="33354"/>
                    <a:pt x="218189" y="26163"/>
                    <a:pt x="227059" y="26163"/>
                  </a:cubicBezTo>
                  <a:close/>
                  <a:moveTo>
                    <a:pt x="558968" y="0"/>
                  </a:moveTo>
                  <a:cubicBezTo>
                    <a:pt x="542709" y="10149"/>
                    <a:pt x="532713" y="28772"/>
                    <a:pt x="532713" y="48910"/>
                  </a:cubicBezTo>
                  <a:cubicBezTo>
                    <a:pt x="532713" y="53944"/>
                    <a:pt x="533337" y="58884"/>
                    <a:pt x="534529" y="63620"/>
                  </a:cubicBezTo>
                  <a:lnTo>
                    <a:pt x="539727" y="77067"/>
                  </a:lnTo>
                  <a:lnTo>
                    <a:pt x="541235" y="70910"/>
                  </a:lnTo>
                  <a:cubicBezTo>
                    <a:pt x="546756" y="57071"/>
                    <a:pt x="557817" y="46230"/>
                    <a:pt x="572401" y="42322"/>
                  </a:cubicBezTo>
                  <a:cubicBezTo>
                    <a:pt x="585624" y="38779"/>
                    <a:pt x="599189" y="41621"/>
                    <a:pt x="610158" y="49311"/>
                  </a:cubicBezTo>
                  <a:cubicBezTo>
                    <a:pt x="621127" y="41621"/>
                    <a:pt x="634692" y="38779"/>
                    <a:pt x="647915" y="42322"/>
                  </a:cubicBezTo>
                  <a:cubicBezTo>
                    <a:pt x="662499" y="46230"/>
                    <a:pt x="673560" y="57071"/>
                    <a:pt x="679081" y="70910"/>
                  </a:cubicBezTo>
                  <a:lnTo>
                    <a:pt x="680589" y="77067"/>
                  </a:lnTo>
                  <a:lnTo>
                    <a:pt x="685787" y="63620"/>
                  </a:lnTo>
                  <a:cubicBezTo>
                    <a:pt x="686979" y="58884"/>
                    <a:pt x="687603" y="53944"/>
                    <a:pt x="687603" y="48910"/>
                  </a:cubicBezTo>
                  <a:cubicBezTo>
                    <a:pt x="687603" y="28772"/>
                    <a:pt x="677607" y="10149"/>
                    <a:pt x="661348" y="0"/>
                  </a:cubicBezTo>
                  <a:cubicBezTo>
                    <a:pt x="686598" y="0"/>
                    <a:pt x="707067" y="21898"/>
                    <a:pt x="707067" y="48910"/>
                  </a:cubicBezTo>
                  <a:cubicBezTo>
                    <a:pt x="707067" y="53130"/>
                    <a:pt x="706568" y="57226"/>
                    <a:pt x="705628" y="61133"/>
                  </a:cubicBezTo>
                  <a:lnTo>
                    <a:pt x="704489" y="64231"/>
                  </a:lnTo>
                  <a:lnTo>
                    <a:pt x="710153" y="61596"/>
                  </a:lnTo>
                  <a:cubicBezTo>
                    <a:pt x="734242" y="52915"/>
                    <a:pt x="760448" y="60388"/>
                    <a:pt x="772179" y="80705"/>
                  </a:cubicBezTo>
                  <a:cubicBezTo>
                    <a:pt x="753607" y="71492"/>
                    <a:pt x="730062" y="72829"/>
                    <a:pt x="710340" y="84215"/>
                  </a:cubicBezTo>
                  <a:cubicBezTo>
                    <a:pt x="705410" y="87061"/>
                    <a:pt x="700905" y="90429"/>
                    <a:pt x="696899" y="94202"/>
                  </a:cubicBezTo>
                  <a:lnTo>
                    <a:pt x="694398" y="97177"/>
                  </a:lnTo>
                  <a:lnTo>
                    <a:pt x="702489" y="99459"/>
                  </a:lnTo>
                  <a:cubicBezTo>
                    <a:pt x="706494" y="101240"/>
                    <a:pt x="710221" y="103585"/>
                    <a:pt x="712932" y="107138"/>
                  </a:cubicBezTo>
                  <a:cubicBezTo>
                    <a:pt x="727857" y="103604"/>
                    <a:pt x="743785" y="106081"/>
                    <a:pt x="757957" y="114263"/>
                  </a:cubicBezTo>
                  <a:cubicBezTo>
                    <a:pt x="778555" y="126156"/>
                    <a:pt x="790571" y="147286"/>
                    <a:pt x="791947" y="169668"/>
                  </a:cubicBezTo>
                  <a:lnTo>
                    <a:pt x="791757" y="175164"/>
                  </a:lnTo>
                  <a:lnTo>
                    <a:pt x="800319" y="164984"/>
                  </a:lnTo>
                  <a:cubicBezTo>
                    <a:pt x="807733" y="153303"/>
                    <a:pt x="811822" y="139895"/>
                    <a:pt x="811822" y="125962"/>
                  </a:cubicBezTo>
                  <a:cubicBezTo>
                    <a:pt x="811822" y="98097"/>
                    <a:pt x="795466" y="72328"/>
                    <a:pt x="768865" y="58284"/>
                  </a:cubicBezTo>
                  <a:cubicBezTo>
                    <a:pt x="810177" y="58284"/>
                    <a:pt x="843667" y="88584"/>
                    <a:pt x="843668" y="125962"/>
                  </a:cubicBezTo>
                  <a:cubicBezTo>
                    <a:pt x="843667" y="146987"/>
                    <a:pt x="833071" y="165773"/>
                    <a:pt x="816446" y="178186"/>
                  </a:cubicBezTo>
                  <a:lnTo>
                    <a:pt x="808708" y="182434"/>
                  </a:lnTo>
                  <a:lnTo>
                    <a:pt x="828669" y="184579"/>
                  </a:lnTo>
                  <a:cubicBezTo>
                    <a:pt x="835470" y="184474"/>
                    <a:pt x="842339" y="183534"/>
                    <a:pt x="849110" y="181720"/>
                  </a:cubicBezTo>
                  <a:cubicBezTo>
                    <a:pt x="876197" y="174462"/>
                    <a:pt x="897643" y="154304"/>
                    <a:pt x="905435" y="128777"/>
                  </a:cubicBezTo>
                  <a:cubicBezTo>
                    <a:pt x="914536" y="162740"/>
                    <a:pt x="892459" y="198165"/>
                    <a:pt x="856126" y="207900"/>
                  </a:cubicBezTo>
                  <a:cubicBezTo>
                    <a:pt x="850449" y="209421"/>
                    <a:pt x="844759" y="210226"/>
                    <a:pt x="839166" y="210370"/>
                  </a:cubicBezTo>
                  <a:lnTo>
                    <a:pt x="834588" y="209954"/>
                  </a:lnTo>
                  <a:lnTo>
                    <a:pt x="840173" y="216623"/>
                  </a:lnTo>
                  <a:cubicBezTo>
                    <a:pt x="842716" y="220279"/>
                    <a:pt x="844932" y="224071"/>
                    <a:pt x="845910" y="228393"/>
                  </a:cubicBezTo>
                  <a:cubicBezTo>
                    <a:pt x="957752" y="179469"/>
                    <a:pt x="1024644" y="111117"/>
                    <a:pt x="1005512" y="64886"/>
                  </a:cubicBezTo>
                  <a:cubicBezTo>
                    <a:pt x="1047727" y="109262"/>
                    <a:pt x="979409" y="188084"/>
                    <a:pt x="851900" y="242864"/>
                  </a:cubicBezTo>
                  <a:lnTo>
                    <a:pt x="853748" y="256412"/>
                  </a:lnTo>
                  <a:cubicBezTo>
                    <a:pt x="874343" y="255008"/>
                    <a:pt x="895157" y="250448"/>
                    <a:pt x="916223" y="244803"/>
                  </a:cubicBezTo>
                  <a:cubicBezTo>
                    <a:pt x="1046853" y="209801"/>
                    <a:pt x="1148225" y="143523"/>
                    <a:pt x="1155067" y="88645"/>
                  </a:cubicBezTo>
                  <a:cubicBezTo>
                    <a:pt x="1169927" y="144103"/>
                    <a:pt x="1064723" y="220477"/>
                    <a:pt x="920089" y="259232"/>
                  </a:cubicBezTo>
                  <a:lnTo>
                    <a:pt x="853200" y="271718"/>
                  </a:lnTo>
                  <a:lnTo>
                    <a:pt x="850057" y="286720"/>
                  </a:lnTo>
                  <a:cubicBezTo>
                    <a:pt x="860816" y="289582"/>
                    <a:pt x="872229" y="290151"/>
                    <a:pt x="884085" y="290329"/>
                  </a:cubicBezTo>
                  <a:cubicBezTo>
                    <a:pt x="1005826" y="292155"/>
                    <a:pt x="1138028" y="252166"/>
                    <a:pt x="1195569" y="196111"/>
                  </a:cubicBezTo>
                  <a:cubicBezTo>
                    <a:pt x="1152085" y="259239"/>
                    <a:pt x="1007563" y="308775"/>
                    <a:pt x="872771" y="306753"/>
                  </a:cubicBezTo>
                  <a:lnTo>
                    <a:pt x="838977" y="303705"/>
                  </a:lnTo>
                  <a:lnTo>
                    <a:pt x="836825" y="306940"/>
                  </a:lnTo>
                  <a:cubicBezTo>
                    <a:pt x="837047" y="305837"/>
                    <a:pt x="837245" y="304730"/>
                    <a:pt x="836588" y="303489"/>
                  </a:cubicBezTo>
                  <a:lnTo>
                    <a:pt x="815792" y="300802"/>
                  </a:lnTo>
                  <a:cubicBezTo>
                    <a:pt x="803505" y="310804"/>
                    <a:pt x="786207" y="314372"/>
                    <a:pt x="769049" y="309774"/>
                  </a:cubicBezTo>
                  <a:cubicBezTo>
                    <a:pt x="764493" y="308553"/>
                    <a:pt x="760217" y="306830"/>
                    <a:pt x="756272" y="304686"/>
                  </a:cubicBezTo>
                  <a:lnTo>
                    <a:pt x="753258" y="302560"/>
                  </a:lnTo>
                  <a:lnTo>
                    <a:pt x="754464" y="309435"/>
                  </a:lnTo>
                  <a:cubicBezTo>
                    <a:pt x="756866" y="337946"/>
                    <a:pt x="741223" y="364069"/>
                    <a:pt x="715901" y="370854"/>
                  </a:cubicBezTo>
                  <a:cubicBezTo>
                    <a:pt x="731215" y="353474"/>
                    <a:pt x="736582" y="327675"/>
                    <a:pt x="729997" y="303096"/>
                  </a:cubicBezTo>
                  <a:cubicBezTo>
                    <a:pt x="728350" y="296952"/>
                    <a:pt x="726019" y="291115"/>
                    <a:pt x="723105" y="285700"/>
                  </a:cubicBezTo>
                  <a:lnTo>
                    <a:pt x="720617" y="282141"/>
                  </a:lnTo>
                  <a:lnTo>
                    <a:pt x="715815" y="290214"/>
                  </a:lnTo>
                  <a:cubicBezTo>
                    <a:pt x="707123" y="300955"/>
                    <a:pt x="694217" y="308015"/>
                    <a:pt x="679651" y="308239"/>
                  </a:cubicBezTo>
                  <a:cubicBezTo>
                    <a:pt x="693085" y="319488"/>
                    <a:pt x="709466" y="325802"/>
                    <a:pt x="726284" y="326864"/>
                  </a:cubicBezTo>
                  <a:cubicBezTo>
                    <a:pt x="696569" y="344020"/>
                    <a:pt x="657913" y="334321"/>
                    <a:pt x="633750" y="305710"/>
                  </a:cubicBezTo>
                  <a:lnTo>
                    <a:pt x="628502" y="298232"/>
                  </a:lnTo>
                  <a:lnTo>
                    <a:pt x="627680" y="302989"/>
                  </a:lnTo>
                  <a:cubicBezTo>
                    <a:pt x="626013" y="308624"/>
                    <a:pt x="623651" y="314177"/>
                    <a:pt x="620565" y="319523"/>
                  </a:cubicBezTo>
                  <a:cubicBezTo>
                    <a:pt x="600812" y="353736"/>
                    <a:pt x="558873" y="366503"/>
                    <a:pt x="526892" y="348038"/>
                  </a:cubicBezTo>
                  <a:cubicBezTo>
                    <a:pt x="554906" y="347072"/>
                    <a:pt x="581186" y="330795"/>
                    <a:pt x="595912" y="305290"/>
                  </a:cubicBezTo>
                  <a:cubicBezTo>
                    <a:pt x="599593" y="298913"/>
                    <a:pt x="602414" y="292200"/>
                    <a:pt x="604369" y="285330"/>
                  </a:cubicBezTo>
                  <a:lnTo>
                    <a:pt x="607619" y="264497"/>
                  </a:lnTo>
                  <a:lnTo>
                    <a:pt x="601206" y="271192"/>
                  </a:lnTo>
                  <a:lnTo>
                    <a:pt x="589540" y="276865"/>
                  </a:lnTo>
                  <a:cubicBezTo>
                    <a:pt x="582218" y="295630"/>
                    <a:pt x="564217" y="308825"/>
                    <a:pt x="543194" y="308825"/>
                  </a:cubicBezTo>
                  <a:cubicBezTo>
                    <a:pt x="527617" y="308825"/>
                    <a:pt x="513699" y="301580"/>
                    <a:pt x="504501" y="290214"/>
                  </a:cubicBezTo>
                  <a:lnTo>
                    <a:pt x="499699" y="282141"/>
                  </a:lnTo>
                  <a:lnTo>
                    <a:pt x="497211" y="285700"/>
                  </a:lnTo>
                  <a:cubicBezTo>
                    <a:pt x="494297" y="291115"/>
                    <a:pt x="491966" y="296952"/>
                    <a:pt x="490319" y="303096"/>
                  </a:cubicBezTo>
                  <a:cubicBezTo>
                    <a:pt x="483734" y="327675"/>
                    <a:pt x="489101" y="353474"/>
                    <a:pt x="504415" y="370854"/>
                  </a:cubicBezTo>
                  <a:cubicBezTo>
                    <a:pt x="479093" y="364069"/>
                    <a:pt x="463450" y="337946"/>
                    <a:pt x="465852" y="309435"/>
                  </a:cubicBezTo>
                  <a:lnTo>
                    <a:pt x="467058" y="302560"/>
                  </a:lnTo>
                  <a:lnTo>
                    <a:pt x="464044" y="304686"/>
                  </a:lnTo>
                  <a:cubicBezTo>
                    <a:pt x="460099" y="306830"/>
                    <a:pt x="455823" y="308553"/>
                    <a:pt x="451267" y="309774"/>
                  </a:cubicBezTo>
                  <a:cubicBezTo>
                    <a:pt x="434894" y="314161"/>
                    <a:pt x="418395" y="311114"/>
                    <a:pt x="406187" y="302158"/>
                  </a:cubicBezTo>
                  <a:cubicBezTo>
                    <a:pt x="398992" y="303935"/>
                    <a:pt x="391441" y="304410"/>
                    <a:pt x="383648" y="304658"/>
                  </a:cubicBezTo>
                  <a:cubicBezTo>
                    <a:pt x="383209" y="305485"/>
                    <a:pt x="383345" y="306213"/>
                    <a:pt x="383491" y="306940"/>
                  </a:cubicBezTo>
                  <a:lnTo>
                    <a:pt x="382068" y="304800"/>
                  </a:lnTo>
                  <a:cubicBezTo>
                    <a:pt x="375087" y="306376"/>
                    <a:pt x="367844" y="306642"/>
                    <a:pt x="360417" y="306753"/>
                  </a:cubicBezTo>
                  <a:cubicBezTo>
                    <a:pt x="225625" y="308775"/>
                    <a:pt x="81103" y="259239"/>
                    <a:pt x="37619" y="196111"/>
                  </a:cubicBezTo>
                  <a:cubicBezTo>
                    <a:pt x="95160" y="252166"/>
                    <a:pt x="227362" y="292155"/>
                    <a:pt x="349103" y="290329"/>
                  </a:cubicBezTo>
                  <a:lnTo>
                    <a:pt x="370904" y="288017"/>
                  </a:lnTo>
                  <a:cubicBezTo>
                    <a:pt x="368180" y="282146"/>
                    <a:pt x="366565" y="275812"/>
                    <a:pt x="366593" y="269217"/>
                  </a:cubicBezTo>
                  <a:cubicBezTo>
                    <a:pt x="348869" y="268070"/>
                    <a:pt x="331103" y="264056"/>
                    <a:pt x="313099" y="259232"/>
                  </a:cubicBezTo>
                  <a:cubicBezTo>
                    <a:pt x="168465" y="220477"/>
                    <a:pt x="63261" y="144103"/>
                    <a:pt x="78121" y="88645"/>
                  </a:cubicBezTo>
                  <a:cubicBezTo>
                    <a:pt x="84963" y="143523"/>
                    <a:pt x="186335" y="209801"/>
                    <a:pt x="316965" y="244803"/>
                  </a:cubicBezTo>
                  <a:lnTo>
                    <a:pt x="366886" y="254079"/>
                  </a:lnTo>
                  <a:cubicBezTo>
                    <a:pt x="366539" y="248285"/>
                    <a:pt x="367821" y="242576"/>
                    <a:pt x="370156" y="237112"/>
                  </a:cubicBezTo>
                  <a:cubicBezTo>
                    <a:pt x="249726" y="183321"/>
                    <a:pt x="186745" y="107912"/>
                    <a:pt x="227676" y="64886"/>
                  </a:cubicBezTo>
                  <a:cubicBezTo>
                    <a:pt x="209155" y="109641"/>
                    <a:pt x="271253" y="175127"/>
                    <a:pt x="376951" y="223172"/>
                  </a:cubicBezTo>
                  <a:cubicBezTo>
                    <a:pt x="377446" y="220683"/>
                    <a:pt x="378745" y="218633"/>
                    <a:pt x="380143" y="216623"/>
                  </a:cubicBezTo>
                  <a:lnTo>
                    <a:pt x="385728" y="209954"/>
                  </a:lnTo>
                  <a:lnTo>
                    <a:pt x="381150" y="210370"/>
                  </a:lnTo>
                  <a:cubicBezTo>
                    <a:pt x="375557" y="210226"/>
                    <a:pt x="369867" y="209421"/>
                    <a:pt x="364190" y="207900"/>
                  </a:cubicBezTo>
                  <a:cubicBezTo>
                    <a:pt x="327857" y="198165"/>
                    <a:pt x="305780" y="162740"/>
                    <a:pt x="314881" y="128777"/>
                  </a:cubicBezTo>
                  <a:cubicBezTo>
                    <a:pt x="322673" y="154304"/>
                    <a:pt x="344119" y="174462"/>
                    <a:pt x="371206" y="181720"/>
                  </a:cubicBezTo>
                  <a:cubicBezTo>
                    <a:pt x="377977" y="183534"/>
                    <a:pt x="384846" y="184474"/>
                    <a:pt x="391647" y="184579"/>
                  </a:cubicBezTo>
                  <a:lnTo>
                    <a:pt x="411608" y="182434"/>
                  </a:lnTo>
                  <a:lnTo>
                    <a:pt x="403870" y="178186"/>
                  </a:lnTo>
                  <a:cubicBezTo>
                    <a:pt x="387245" y="165773"/>
                    <a:pt x="376649" y="146987"/>
                    <a:pt x="376648" y="125962"/>
                  </a:cubicBezTo>
                  <a:cubicBezTo>
                    <a:pt x="376649" y="88584"/>
                    <a:pt x="410139" y="58284"/>
                    <a:pt x="451451" y="58284"/>
                  </a:cubicBezTo>
                  <a:cubicBezTo>
                    <a:pt x="424850" y="72328"/>
                    <a:pt x="408494" y="98097"/>
                    <a:pt x="408494" y="125962"/>
                  </a:cubicBezTo>
                  <a:cubicBezTo>
                    <a:pt x="408494" y="139895"/>
                    <a:pt x="412583" y="153303"/>
                    <a:pt x="419997" y="164984"/>
                  </a:cubicBezTo>
                  <a:lnTo>
                    <a:pt x="428559" y="175164"/>
                  </a:lnTo>
                  <a:lnTo>
                    <a:pt x="428369" y="169668"/>
                  </a:lnTo>
                  <a:cubicBezTo>
                    <a:pt x="429745" y="147286"/>
                    <a:pt x="441761" y="126156"/>
                    <a:pt x="462359" y="114263"/>
                  </a:cubicBezTo>
                  <a:cubicBezTo>
                    <a:pt x="476531" y="106081"/>
                    <a:pt x="492459" y="103604"/>
                    <a:pt x="507384" y="107138"/>
                  </a:cubicBezTo>
                  <a:cubicBezTo>
                    <a:pt x="510095" y="103585"/>
                    <a:pt x="513823" y="101240"/>
                    <a:pt x="517827" y="99459"/>
                  </a:cubicBezTo>
                  <a:lnTo>
                    <a:pt x="525918" y="97177"/>
                  </a:lnTo>
                  <a:lnTo>
                    <a:pt x="523417" y="94202"/>
                  </a:lnTo>
                  <a:cubicBezTo>
                    <a:pt x="519411" y="90429"/>
                    <a:pt x="514906" y="87061"/>
                    <a:pt x="509976" y="84215"/>
                  </a:cubicBezTo>
                  <a:cubicBezTo>
                    <a:pt x="490254" y="72829"/>
                    <a:pt x="466709" y="71492"/>
                    <a:pt x="448137" y="80705"/>
                  </a:cubicBezTo>
                  <a:cubicBezTo>
                    <a:pt x="459868" y="60388"/>
                    <a:pt x="486074" y="52915"/>
                    <a:pt x="510163" y="61596"/>
                  </a:cubicBezTo>
                  <a:lnTo>
                    <a:pt x="515827" y="64231"/>
                  </a:lnTo>
                  <a:lnTo>
                    <a:pt x="514688" y="61133"/>
                  </a:lnTo>
                  <a:cubicBezTo>
                    <a:pt x="513748" y="57226"/>
                    <a:pt x="513249" y="53130"/>
                    <a:pt x="513249" y="48910"/>
                  </a:cubicBezTo>
                  <a:cubicBezTo>
                    <a:pt x="513249" y="21898"/>
                    <a:pt x="533718" y="0"/>
                    <a:pt x="558968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  <a:alpha val="7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44" name="グループ化 1243"/>
          <p:cNvGrpSpPr/>
          <p:nvPr/>
        </p:nvGrpSpPr>
        <p:grpSpPr>
          <a:xfrm>
            <a:off x="5878407" y="4910176"/>
            <a:ext cx="1782788" cy="1449374"/>
            <a:chOff x="5878407" y="4910176"/>
            <a:chExt cx="1782788" cy="1449374"/>
          </a:xfrm>
        </p:grpSpPr>
        <p:grpSp>
          <p:nvGrpSpPr>
            <p:cNvPr id="1130" name="グループ化 1129"/>
            <p:cNvGrpSpPr/>
            <p:nvPr/>
          </p:nvGrpSpPr>
          <p:grpSpPr>
            <a:xfrm>
              <a:off x="6201484" y="4910176"/>
              <a:ext cx="967104" cy="517357"/>
              <a:chOff x="6033120" y="1414802"/>
              <a:chExt cx="1584634" cy="847708"/>
            </a:xfrm>
          </p:grpSpPr>
          <p:grpSp>
            <p:nvGrpSpPr>
              <p:cNvPr id="1131" name="グループ化 1130"/>
              <p:cNvGrpSpPr/>
              <p:nvPr/>
            </p:nvGrpSpPr>
            <p:grpSpPr>
              <a:xfrm>
                <a:off x="6033120" y="1414802"/>
                <a:ext cx="1584634" cy="470877"/>
                <a:chOff x="-495809" y="1316767"/>
                <a:chExt cx="6312273" cy="1875702"/>
              </a:xfrm>
            </p:grpSpPr>
            <p:sp>
              <p:nvSpPr>
                <p:cNvPr id="1133" name="フリーフォーム 1132"/>
                <p:cNvSpPr/>
                <p:nvPr/>
              </p:nvSpPr>
              <p:spPr>
                <a:xfrm rot="4500000" flipH="1">
                  <a:off x="38610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フリーフォーム 1133"/>
                <p:cNvSpPr/>
                <p:nvPr/>
              </p:nvSpPr>
              <p:spPr>
                <a:xfrm rot="17100000">
                  <a:off x="3685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フリーフォーム 1134"/>
                <p:cNvSpPr/>
                <p:nvPr/>
              </p:nvSpPr>
              <p:spPr>
                <a:xfrm>
                  <a:off x="1118326" y="1588622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>
                <a:xfrm rot="19800000">
                  <a:off x="1528354" y="2134230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フリーフォーム 1136"/>
                <p:cNvSpPr/>
                <p:nvPr/>
              </p:nvSpPr>
              <p:spPr>
                <a:xfrm rot="4500000">
                  <a:off x="1858159" y="1308779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フリーフォーム 1137"/>
                <p:cNvSpPr/>
                <p:nvPr/>
              </p:nvSpPr>
              <p:spPr>
                <a:xfrm flipH="1">
                  <a:off x="2925823" y="1588623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フリーフォーム 1138"/>
                <p:cNvSpPr/>
                <p:nvPr/>
              </p:nvSpPr>
              <p:spPr>
                <a:xfrm rot="1800000" flipH="1">
                  <a:off x="2764907" y="2134231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フリーフォーム 1139"/>
                <p:cNvSpPr/>
                <p:nvPr/>
              </p:nvSpPr>
              <p:spPr>
                <a:xfrm rot="17100000" flipH="1">
                  <a:off x="2541378" y="1308780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フリーフォーム 1140"/>
                <p:cNvSpPr/>
                <p:nvPr/>
              </p:nvSpPr>
              <p:spPr>
                <a:xfrm rot="17100000">
                  <a:off x="2011041" y="1856668"/>
                  <a:ext cx="1324118" cy="134748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2" name="グループ化 1141"/>
                <p:cNvGrpSpPr/>
                <p:nvPr/>
              </p:nvGrpSpPr>
              <p:grpSpPr>
                <a:xfrm>
                  <a:off x="4114027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1152" name="円/楕円 1151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円/楕円 1152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円/楕円 1153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円/楕円 1154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6" name="円/楕円 1155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円/楕円 1156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円/楕円 1157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円/楕円 1158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3" name="グループ化 1142"/>
                <p:cNvGrpSpPr/>
                <p:nvPr/>
              </p:nvGrpSpPr>
              <p:grpSpPr>
                <a:xfrm flipH="1">
                  <a:off x="-495809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1144" name="円/楕円 1143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円/楕円 1144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円/楕円 1145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7" name="円/楕円 1146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8" name="円/楕円 1147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9" name="円/楕円 1148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円/楕円 1149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円/楕円 1150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32" name="正方形/長方形 1131"/>
              <p:cNvSpPr/>
              <p:nvPr/>
            </p:nvSpPr>
            <p:spPr bwMode="auto">
              <a:xfrm>
                <a:off x="6819969" y="1873558"/>
                <a:ext cx="45719" cy="388952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0" name="グループ化 1159"/>
            <p:cNvGrpSpPr/>
            <p:nvPr/>
          </p:nvGrpSpPr>
          <p:grpSpPr>
            <a:xfrm>
              <a:off x="6437829" y="5188909"/>
              <a:ext cx="1223366" cy="654446"/>
              <a:chOff x="6033120" y="1414802"/>
              <a:chExt cx="1584634" cy="847708"/>
            </a:xfrm>
          </p:grpSpPr>
          <p:grpSp>
            <p:nvGrpSpPr>
              <p:cNvPr id="1161" name="グループ化 1160"/>
              <p:cNvGrpSpPr/>
              <p:nvPr/>
            </p:nvGrpSpPr>
            <p:grpSpPr>
              <a:xfrm>
                <a:off x="6033120" y="1414802"/>
                <a:ext cx="1584634" cy="470877"/>
                <a:chOff x="-495809" y="1316767"/>
                <a:chExt cx="6312273" cy="1875702"/>
              </a:xfrm>
            </p:grpSpPr>
            <p:sp>
              <p:nvSpPr>
                <p:cNvPr id="1163" name="フリーフォーム 1162"/>
                <p:cNvSpPr/>
                <p:nvPr/>
              </p:nvSpPr>
              <p:spPr>
                <a:xfrm rot="4500000" flipH="1">
                  <a:off x="38610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フリーフォーム 1163"/>
                <p:cNvSpPr/>
                <p:nvPr/>
              </p:nvSpPr>
              <p:spPr>
                <a:xfrm rot="17100000">
                  <a:off x="3685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5" name="フリーフォーム 1164"/>
                <p:cNvSpPr/>
                <p:nvPr/>
              </p:nvSpPr>
              <p:spPr>
                <a:xfrm>
                  <a:off x="1118326" y="1588622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6" name="フリーフォーム 1165"/>
                <p:cNvSpPr/>
                <p:nvPr/>
              </p:nvSpPr>
              <p:spPr>
                <a:xfrm rot="19800000">
                  <a:off x="1528354" y="2134230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フリーフォーム 1166"/>
                <p:cNvSpPr/>
                <p:nvPr/>
              </p:nvSpPr>
              <p:spPr>
                <a:xfrm rot="4500000">
                  <a:off x="1858159" y="1308779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8" name="フリーフォーム 1167"/>
                <p:cNvSpPr/>
                <p:nvPr/>
              </p:nvSpPr>
              <p:spPr>
                <a:xfrm flipH="1">
                  <a:off x="2925823" y="1588623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9" name="フリーフォーム 1168"/>
                <p:cNvSpPr/>
                <p:nvPr/>
              </p:nvSpPr>
              <p:spPr>
                <a:xfrm rot="1800000" flipH="1">
                  <a:off x="2764907" y="2134231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フリーフォーム 1169"/>
                <p:cNvSpPr/>
                <p:nvPr/>
              </p:nvSpPr>
              <p:spPr>
                <a:xfrm rot="17100000" flipH="1">
                  <a:off x="2541378" y="1308780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1" name="フリーフォーム 1170"/>
                <p:cNvSpPr/>
                <p:nvPr/>
              </p:nvSpPr>
              <p:spPr>
                <a:xfrm rot="17100000">
                  <a:off x="2011041" y="1856668"/>
                  <a:ext cx="1324118" cy="134748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2" name="グループ化 1171"/>
                <p:cNvGrpSpPr/>
                <p:nvPr/>
              </p:nvGrpSpPr>
              <p:grpSpPr>
                <a:xfrm>
                  <a:off x="4114027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1182" name="円/楕円 1181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3" name="円/楕円 1182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4" name="円/楕円 1183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5" name="円/楕円 1184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6" name="円/楕円 1185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7" name="円/楕円 1186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8" name="円/楕円 1187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9" name="円/楕円 1188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73" name="グループ化 1172"/>
                <p:cNvGrpSpPr/>
                <p:nvPr/>
              </p:nvGrpSpPr>
              <p:grpSpPr>
                <a:xfrm flipH="1">
                  <a:off x="-495809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1174" name="円/楕円 1173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円/楕円 1174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円/楕円 1175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円/楕円 1176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円/楕円 1177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9" name="円/楕円 1178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0" name="円/楕円 1179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1" name="円/楕円 1180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62" name="正方形/長方形 1161"/>
              <p:cNvSpPr/>
              <p:nvPr/>
            </p:nvSpPr>
            <p:spPr bwMode="auto">
              <a:xfrm>
                <a:off x="6819969" y="1873558"/>
                <a:ext cx="45719" cy="388952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0" name="グループ化 1189"/>
            <p:cNvGrpSpPr/>
            <p:nvPr/>
          </p:nvGrpSpPr>
          <p:grpSpPr>
            <a:xfrm>
              <a:off x="5878407" y="5499722"/>
              <a:ext cx="1607290" cy="859828"/>
              <a:chOff x="6033120" y="1414802"/>
              <a:chExt cx="1584634" cy="847708"/>
            </a:xfrm>
          </p:grpSpPr>
          <p:grpSp>
            <p:nvGrpSpPr>
              <p:cNvPr id="1191" name="グループ化 1190"/>
              <p:cNvGrpSpPr/>
              <p:nvPr/>
            </p:nvGrpSpPr>
            <p:grpSpPr>
              <a:xfrm>
                <a:off x="6033120" y="1414802"/>
                <a:ext cx="1584634" cy="470877"/>
                <a:chOff x="-495809" y="1316767"/>
                <a:chExt cx="6312273" cy="1875702"/>
              </a:xfrm>
            </p:grpSpPr>
            <p:sp>
              <p:nvSpPr>
                <p:cNvPr id="1193" name="フリーフォーム 1192"/>
                <p:cNvSpPr/>
                <p:nvPr/>
              </p:nvSpPr>
              <p:spPr>
                <a:xfrm rot="4500000" flipH="1">
                  <a:off x="38610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4" name="フリーフォーム 1193"/>
                <p:cNvSpPr/>
                <p:nvPr/>
              </p:nvSpPr>
              <p:spPr>
                <a:xfrm rot="17100000">
                  <a:off x="368500" y="1088911"/>
                  <a:ext cx="1141825" cy="2389252"/>
                </a:xfrm>
                <a:custGeom>
                  <a:avLst/>
                  <a:gdLst>
                    <a:gd name="connsiteX0" fmla="*/ 1656341 w 1656341"/>
                    <a:gd name="connsiteY0" fmla="*/ 551029 h 2480026"/>
                    <a:gd name="connsiteX1" fmla="*/ 754317 w 1656341"/>
                    <a:gd name="connsiteY1" fmla="*/ 1343079 h 2480026"/>
                    <a:gd name="connsiteX2" fmla="*/ 719475 w 1656341"/>
                    <a:gd name="connsiteY2" fmla="*/ 1522953 h 2480026"/>
                    <a:gd name="connsiteX3" fmla="*/ 713332 w 1656341"/>
                    <a:gd name="connsiteY3" fmla="*/ 1648007 h 2480026"/>
                    <a:gd name="connsiteX4" fmla="*/ 754294 w 1656341"/>
                    <a:gd name="connsiteY4" fmla="*/ 1672459 h 2480026"/>
                    <a:gd name="connsiteX5" fmla="*/ 1337965 w 1656341"/>
                    <a:gd name="connsiteY5" fmla="*/ 1729491 h 2480026"/>
                    <a:gd name="connsiteX6" fmla="*/ 875942 w 1656341"/>
                    <a:gd name="connsiteY6" fmla="*/ 1799326 h 2480026"/>
                    <a:gd name="connsiteX7" fmla="*/ 774771 w 1656341"/>
                    <a:gd name="connsiteY7" fmla="*/ 1769096 h 2480026"/>
                    <a:gd name="connsiteX8" fmla="*/ 815503 w 1656341"/>
                    <a:gd name="connsiteY8" fmla="*/ 1820396 h 2480026"/>
                    <a:gd name="connsiteX9" fmla="*/ 1194851 w 1656341"/>
                    <a:gd name="connsiteY9" fmla="*/ 2038690 h 2480026"/>
                    <a:gd name="connsiteX10" fmla="*/ 759810 w 1656341"/>
                    <a:gd name="connsiteY10" fmla="*/ 1868158 h 2480026"/>
                    <a:gd name="connsiteX11" fmla="*/ 723721 w 1656341"/>
                    <a:gd name="connsiteY11" fmla="*/ 1833526 h 2480026"/>
                    <a:gd name="connsiteX12" fmla="*/ 727090 w 1656341"/>
                    <a:gd name="connsiteY12" fmla="*/ 1868545 h 2480026"/>
                    <a:gd name="connsiteX13" fmla="*/ 1139468 w 1656341"/>
                    <a:gd name="connsiteY13" fmla="*/ 2480026 h 2480026"/>
                    <a:gd name="connsiteX14" fmla="*/ 604790 w 1656341"/>
                    <a:gd name="connsiteY14" fmla="*/ 1705394 h 2480026"/>
                    <a:gd name="connsiteX15" fmla="*/ 604612 w 1656341"/>
                    <a:gd name="connsiteY15" fmla="*/ 1694301 h 2480026"/>
                    <a:gd name="connsiteX16" fmla="*/ 559077 w 1656341"/>
                    <a:gd name="connsiteY16" fmla="*/ 1670838 h 2480026"/>
                    <a:gd name="connsiteX17" fmla="*/ 164853 w 1656341"/>
                    <a:gd name="connsiteY17" fmla="*/ 1253794 h 2480026"/>
                    <a:gd name="connsiteX18" fmla="*/ 339443 w 1656341"/>
                    <a:gd name="connsiteY18" fmla="*/ 0 h 2480026"/>
                    <a:gd name="connsiteX19" fmla="*/ 261679 w 1656341"/>
                    <a:gd name="connsiteY19" fmla="*/ 1197891 h 2480026"/>
                    <a:gd name="connsiteX20" fmla="*/ 482817 w 1656341"/>
                    <a:gd name="connsiteY20" fmla="*/ 1480557 h 2480026"/>
                    <a:gd name="connsiteX21" fmla="*/ 503815 w 1656341"/>
                    <a:gd name="connsiteY21" fmla="*/ 1497869 h 2480026"/>
                    <a:gd name="connsiteX22" fmla="*/ 477902 w 1656341"/>
                    <a:gd name="connsiteY22" fmla="*/ 1428838 h 2480026"/>
                    <a:gd name="connsiteX23" fmla="*/ 416755 w 1656341"/>
                    <a:gd name="connsiteY23" fmla="*/ 1040168 h 2480026"/>
                    <a:gd name="connsiteX24" fmla="*/ 1194851 w 1656341"/>
                    <a:gd name="connsiteY24" fmla="*/ 41646 h 2480026"/>
                    <a:gd name="connsiteX25" fmla="*/ 528560 w 1656341"/>
                    <a:gd name="connsiteY25" fmla="*/ 1040168 h 2480026"/>
                    <a:gd name="connsiteX26" fmla="*/ 591617 w 1656341"/>
                    <a:gd name="connsiteY26" fmla="*/ 1436721 h 2480026"/>
                    <a:gd name="connsiteX27" fmla="*/ 612745 w 1656341"/>
                    <a:gd name="connsiteY27" fmla="*/ 1490196 h 2480026"/>
                    <a:gd name="connsiteX28" fmla="*/ 623779 w 1656341"/>
                    <a:gd name="connsiteY28" fmla="*/ 1413796 h 2480026"/>
                    <a:gd name="connsiteX29" fmla="*/ 646322 w 1656341"/>
                    <a:gd name="connsiteY29" fmla="*/ 1314142 h 2480026"/>
                    <a:gd name="connsiteX30" fmla="*/ 1656341 w 1656341"/>
                    <a:gd name="connsiteY30" fmla="*/ 551029 h 2480026"/>
                    <a:gd name="connsiteX0" fmla="*/ 1656341 w 1656341"/>
                    <a:gd name="connsiteY0" fmla="*/ 551029 h 2038690"/>
                    <a:gd name="connsiteX1" fmla="*/ 754317 w 1656341"/>
                    <a:gd name="connsiteY1" fmla="*/ 1343079 h 2038690"/>
                    <a:gd name="connsiteX2" fmla="*/ 719475 w 1656341"/>
                    <a:gd name="connsiteY2" fmla="*/ 1522953 h 2038690"/>
                    <a:gd name="connsiteX3" fmla="*/ 713332 w 1656341"/>
                    <a:gd name="connsiteY3" fmla="*/ 1648007 h 2038690"/>
                    <a:gd name="connsiteX4" fmla="*/ 754294 w 1656341"/>
                    <a:gd name="connsiteY4" fmla="*/ 1672459 h 2038690"/>
                    <a:gd name="connsiteX5" fmla="*/ 1337965 w 1656341"/>
                    <a:gd name="connsiteY5" fmla="*/ 1729491 h 2038690"/>
                    <a:gd name="connsiteX6" fmla="*/ 875942 w 1656341"/>
                    <a:gd name="connsiteY6" fmla="*/ 1799326 h 2038690"/>
                    <a:gd name="connsiteX7" fmla="*/ 774771 w 1656341"/>
                    <a:gd name="connsiteY7" fmla="*/ 1769096 h 2038690"/>
                    <a:gd name="connsiteX8" fmla="*/ 815503 w 1656341"/>
                    <a:gd name="connsiteY8" fmla="*/ 1820396 h 2038690"/>
                    <a:gd name="connsiteX9" fmla="*/ 1194851 w 1656341"/>
                    <a:gd name="connsiteY9" fmla="*/ 2038690 h 2038690"/>
                    <a:gd name="connsiteX10" fmla="*/ 759810 w 1656341"/>
                    <a:gd name="connsiteY10" fmla="*/ 1868158 h 2038690"/>
                    <a:gd name="connsiteX11" fmla="*/ 723721 w 1656341"/>
                    <a:gd name="connsiteY11" fmla="*/ 1833526 h 2038690"/>
                    <a:gd name="connsiteX12" fmla="*/ 727090 w 1656341"/>
                    <a:gd name="connsiteY12" fmla="*/ 1868545 h 2038690"/>
                    <a:gd name="connsiteX13" fmla="*/ 604790 w 1656341"/>
                    <a:gd name="connsiteY13" fmla="*/ 1705394 h 2038690"/>
                    <a:gd name="connsiteX14" fmla="*/ 604612 w 1656341"/>
                    <a:gd name="connsiteY14" fmla="*/ 1694301 h 2038690"/>
                    <a:gd name="connsiteX15" fmla="*/ 559077 w 1656341"/>
                    <a:gd name="connsiteY15" fmla="*/ 1670838 h 2038690"/>
                    <a:gd name="connsiteX16" fmla="*/ 164853 w 1656341"/>
                    <a:gd name="connsiteY16" fmla="*/ 1253794 h 2038690"/>
                    <a:gd name="connsiteX17" fmla="*/ 339443 w 1656341"/>
                    <a:gd name="connsiteY17" fmla="*/ 0 h 2038690"/>
                    <a:gd name="connsiteX18" fmla="*/ 261679 w 1656341"/>
                    <a:gd name="connsiteY18" fmla="*/ 1197891 h 2038690"/>
                    <a:gd name="connsiteX19" fmla="*/ 482817 w 1656341"/>
                    <a:gd name="connsiteY19" fmla="*/ 1480557 h 2038690"/>
                    <a:gd name="connsiteX20" fmla="*/ 503815 w 1656341"/>
                    <a:gd name="connsiteY20" fmla="*/ 1497869 h 2038690"/>
                    <a:gd name="connsiteX21" fmla="*/ 477902 w 1656341"/>
                    <a:gd name="connsiteY21" fmla="*/ 1428838 h 2038690"/>
                    <a:gd name="connsiteX22" fmla="*/ 416755 w 1656341"/>
                    <a:gd name="connsiteY22" fmla="*/ 1040168 h 2038690"/>
                    <a:gd name="connsiteX23" fmla="*/ 1194851 w 1656341"/>
                    <a:gd name="connsiteY23" fmla="*/ 41646 h 2038690"/>
                    <a:gd name="connsiteX24" fmla="*/ 528560 w 1656341"/>
                    <a:gd name="connsiteY24" fmla="*/ 1040168 h 2038690"/>
                    <a:gd name="connsiteX25" fmla="*/ 591617 w 1656341"/>
                    <a:gd name="connsiteY25" fmla="*/ 1436721 h 2038690"/>
                    <a:gd name="connsiteX26" fmla="*/ 612745 w 1656341"/>
                    <a:gd name="connsiteY26" fmla="*/ 1490196 h 2038690"/>
                    <a:gd name="connsiteX27" fmla="*/ 623779 w 1656341"/>
                    <a:gd name="connsiteY27" fmla="*/ 1413796 h 2038690"/>
                    <a:gd name="connsiteX28" fmla="*/ 646322 w 1656341"/>
                    <a:gd name="connsiteY28" fmla="*/ 1314142 h 2038690"/>
                    <a:gd name="connsiteX29" fmla="*/ 1656341 w 1656341"/>
                    <a:gd name="connsiteY29" fmla="*/ 551029 h 2038690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1337965 w 1656341"/>
                    <a:gd name="connsiteY5" fmla="*/ 1729491 h 1868545"/>
                    <a:gd name="connsiteX6" fmla="*/ 875942 w 1656341"/>
                    <a:gd name="connsiteY6" fmla="*/ 1799326 h 1868545"/>
                    <a:gd name="connsiteX7" fmla="*/ 774771 w 1656341"/>
                    <a:gd name="connsiteY7" fmla="*/ 1769096 h 1868545"/>
                    <a:gd name="connsiteX8" fmla="*/ 815503 w 1656341"/>
                    <a:gd name="connsiteY8" fmla="*/ 1820396 h 1868545"/>
                    <a:gd name="connsiteX9" fmla="*/ 759810 w 1656341"/>
                    <a:gd name="connsiteY9" fmla="*/ 1868158 h 1868545"/>
                    <a:gd name="connsiteX10" fmla="*/ 723721 w 1656341"/>
                    <a:gd name="connsiteY10" fmla="*/ 1833526 h 1868545"/>
                    <a:gd name="connsiteX11" fmla="*/ 727090 w 1656341"/>
                    <a:gd name="connsiteY11" fmla="*/ 1868545 h 1868545"/>
                    <a:gd name="connsiteX12" fmla="*/ 604790 w 1656341"/>
                    <a:gd name="connsiteY12" fmla="*/ 1705394 h 1868545"/>
                    <a:gd name="connsiteX13" fmla="*/ 604612 w 1656341"/>
                    <a:gd name="connsiteY13" fmla="*/ 1694301 h 1868545"/>
                    <a:gd name="connsiteX14" fmla="*/ 559077 w 1656341"/>
                    <a:gd name="connsiteY14" fmla="*/ 1670838 h 1868545"/>
                    <a:gd name="connsiteX15" fmla="*/ 164853 w 1656341"/>
                    <a:gd name="connsiteY15" fmla="*/ 1253794 h 1868545"/>
                    <a:gd name="connsiteX16" fmla="*/ 339443 w 1656341"/>
                    <a:gd name="connsiteY16" fmla="*/ 0 h 1868545"/>
                    <a:gd name="connsiteX17" fmla="*/ 261679 w 1656341"/>
                    <a:gd name="connsiteY17" fmla="*/ 1197891 h 1868545"/>
                    <a:gd name="connsiteX18" fmla="*/ 482817 w 1656341"/>
                    <a:gd name="connsiteY18" fmla="*/ 1480557 h 1868545"/>
                    <a:gd name="connsiteX19" fmla="*/ 503815 w 1656341"/>
                    <a:gd name="connsiteY19" fmla="*/ 1497869 h 1868545"/>
                    <a:gd name="connsiteX20" fmla="*/ 477902 w 1656341"/>
                    <a:gd name="connsiteY20" fmla="*/ 1428838 h 1868545"/>
                    <a:gd name="connsiteX21" fmla="*/ 416755 w 1656341"/>
                    <a:gd name="connsiteY21" fmla="*/ 1040168 h 1868545"/>
                    <a:gd name="connsiteX22" fmla="*/ 1194851 w 1656341"/>
                    <a:gd name="connsiteY22" fmla="*/ 41646 h 1868545"/>
                    <a:gd name="connsiteX23" fmla="*/ 528560 w 1656341"/>
                    <a:gd name="connsiteY23" fmla="*/ 1040168 h 1868545"/>
                    <a:gd name="connsiteX24" fmla="*/ 591617 w 1656341"/>
                    <a:gd name="connsiteY24" fmla="*/ 1436721 h 1868545"/>
                    <a:gd name="connsiteX25" fmla="*/ 612745 w 1656341"/>
                    <a:gd name="connsiteY25" fmla="*/ 1490196 h 1868545"/>
                    <a:gd name="connsiteX26" fmla="*/ 623779 w 1656341"/>
                    <a:gd name="connsiteY26" fmla="*/ 1413796 h 1868545"/>
                    <a:gd name="connsiteX27" fmla="*/ 646322 w 1656341"/>
                    <a:gd name="connsiteY27" fmla="*/ 1314142 h 1868545"/>
                    <a:gd name="connsiteX28" fmla="*/ 1656341 w 1656341"/>
                    <a:gd name="connsiteY28" fmla="*/ 551029 h 1868545"/>
                    <a:gd name="connsiteX0" fmla="*/ 1656341 w 1656341"/>
                    <a:gd name="connsiteY0" fmla="*/ 551029 h 1868545"/>
                    <a:gd name="connsiteX1" fmla="*/ 754317 w 1656341"/>
                    <a:gd name="connsiteY1" fmla="*/ 1343079 h 1868545"/>
                    <a:gd name="connsiteX2" fmla="*/ 719475 w 1656341"/>
                    <a:gd name="connsiteY2" fmla="*/ 1522953 h 1868545"/>
                    <a:gd name="connsiteX3" fmla="*/ 713332 w 1656341"/>
                    <a:gd name="connsiteY3" fmla="*/ 1648007 h 1868545"/>
                    <a:gd name="connsiteX4" fmla="*/ 754294 w 1656341"/>
                    <a:gd name="connsiteY4" fmla="*/ 1672459 h 1868545"/>
                    <a:gd name="connsiteX5" fmla="*/ 875942 w 1656341"/>
                    <a:gd name="connsiteY5" fmla="*/ 1799326 h 1868545"/>
                    <a:gd name="connsiteX6" fmla="*/ 774771 w 1656341"/>
                    <a:gd name="connsiteY6" fmla="*/ 1769096 h 1868545"/>
                    <a:gd name="connsiteX7" fmla="*/ 815503 w 1656341"/>
                    <a:gd name="connsiteY7" fmla="*/ 1820396 h 1868545"/>
                    <a:gd name="connsiteX8" fmla="*/ 759810 w 1656341"/>
                    <a:gd name="connsiteY8" fmla="*/ 1868158 h 1868545"/>
                    <a:gd name="connsiteX9" fmla="*/ 723721 w 1656341"/>
                    <a:gd name="connsiteY9" fmla="*/ 1833526 h 1868545"/>
                    <a:gd name="connsiteX10" fmla="*/ 727090 w 1656341"/>
                    <a:gd name="connsiteY10" fmla="*/ 1868545 h 1868545"/>
                    <a:gd name="connsiteX11" fmla="*/ 604790 w 1656341"/>
                    <a:gd name="connsiteY11" fmla="*/ 1705394 h 1868545"/>
                    <a:gd name="connsiteX12" fmla="*/ 604612 w 1656341"/>
                    <a:gd name="connsiteY12" fmla="*/ 1694301 h 1868545"/>
                    <a:gd name="connsiteX13" fmla="*/ 559077 w 1656341"/>
                    <a:gd name="connsiteY13" fmla="*/ 1670838 h 1868545"/>
                    <a:gd name="connsiteX14" fmla="*/ 164853 w 1656341"/>
                    <a:gd name="connsiteY14" fmla="*/ 1253794 h 1868545"/>
                    <a:gd name="connsiteX15" fmla="*/ 339443 w 1656341"/>
                    <a:gd name="connsiteY15" fmla="*/ 0 h 1868545"/>
                    <a:gd name="connsiteX16" fmla="*/ 261679 w 1656341"/>
                    <a:gd name="connsiteY16" fmla="*/ 1197891 h 1868545"/>
                    <a:gd name="connsiteX17" fmla="*/ 482817 w 1656341"/>
                    <a:gd name="connsiteY17" fmla="*/ 1480557 h 1868545"/>
                    <a:gd name="connsiteX18" fmla="*/ 503815 w 1656341"/>
                    <a:gd name="connsiteY18" fmla="*/ 1497869 h 1868545"/>
                    <a:gd name="connsiteX19" fmla="*/ 477902 w 1656341"/>
                    <a:gd name="connsiteY19" fmla="*/ 1428838 h 1868545"/>
                    <a:gd name="connsiteX20" fmla="*/ 416755 w 1656341"/>
                    <a:gd name="connsiteY20" fmla="*/ 1040168 h 1868545"/>
                    <a:gd name="connsiteX21" fmla="*/ 1194851 w 1656341"/>
                    <a:gd name="connsiteY21" fmla="*/ 41646 h 1868545"/>
                    <a:gd name="connsiteX22" fmla="*/ 528560 w 1656341"/>
                    <a:gd name="connsiteY22" fmla="*/ 1040168 h 1868545"/>
                    <a:gd name="connsiteX23" fmla="*/ 591617 w 1656341"/>
                    <a:gd name="connsiteY23" fmla="*/ 1436721 h 1868545"/>
                    <a:gd name="connsiteX24" fmla="*/ 612745 w 1656341"/>
                    <a:gd name="connsiteY24" fmla="*/ 1490196 h 1868545"/>
                    <a:gd name="connsiteX25" fmla="*/ 623779 w 1656341"/>
                    <a:gd name="connsiteY25" fmla="*/ 1413796 h 1868545"/>
                    <a:gd name="connsiteX26" fmla="*/ 646322 w 1656341"/>
                    <a:gd name="connsiteY26" fmla="*/ 1314142 h 1868545"/>
                    <a:gd name="connsiteX27" fmla="*/ 1656341 w 1656341"/>
                    <a:gd name="connsiteY27" fmla="*/ 551029 h 1868545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723721 w 1656341"/>
                    <a:gd name="connsiteY9" fmla="*/ 1833526 h 1868158"/>
                    <a:gd name="connsiteX10" fmla="*/ 604790 w 1656341"/>
                    <a:gd name="connsiteY10" fmla="*/ 1705394 h 1868158"/>
                    <a:gd name="connsiteX11" fmla="*/ 604612 w 1656341"/>
                    <a:gd name="connsiteY11" fmla="*/ 1694301 h 1868158"/>
                    <a:gd name="connsiteX12" fmla="*/ 559077 w 1656341"/>
                    <a:gd name="connsiteY12" fmla="*/ 1670838 h 1868158"/>
                    <a:gd name="connsiteX13" fmla="*/ 164853 w 1656341"/>
                    <a:gd name="connsiteY13" fmla="*/ 1253794 h 1868158"/>
                    <a:gd name="connsiteX14" fmla="*/ 339443 w 1656341"/>
                    <a:gd name="connsiteY14" fmla="*/ 0 h 1868158"/>
                    <a:gd name="connsiteX15" fmla="*/ 261679 w 1656341"/>
                    <a:gd name="connsiteY15" fmla="*/ 1197891 h 1868158"/>
                    <a:gd name="connsiteX16" fmla="*/ 482817 w 1656341"/>
                    <a:gd name="connsiteY16" fmla="*/ 1480557 h 1868158"/>
                    <a:gd name="connsiteX17" fmla="*/ 503815 w 1656341"/>
                    <a:gd name="connsiteY17" fmla="*/ 1497869 h 1868158"/>
                    <a:gd name="connsiteX18" fmla="*/ 477902 w 1656341"/>
                    <a:gd name="connsiteY18" fmla="*/ 1428838 h 1868158"/>
                    <a:gd name="connsiteX19" fmla="*/ 416755 w 1656341"/>
                    <a:gd name="connsiteY19" fmla="*/ 1040168 h 1868158"/>
                    <a:gd name="connsiteX20" fmla="*/ 1194851 w 1656341"/>
                    <a:gd name="connsiteY20" fmla="*/ 41646 h 1868158"/>
                    <a:gd name="connsiteX21" fmla="*/ 528560 w 1656341"/>
                    <a:gd name="connsiteY21" fmla="*/ 1040168 h 1868158"/>
                    <a:gd name="connsiteX22" fmla="*/ 591617 w 1656341"/>
                    <a:gd name="connsiteY22" fmla="*/ 1436721 h 1868158"/>
                    <a:gd name="connsiteX23" fmla="*/ 612745 w 1656341"/>
                    <a:gd name="connsiteY23" fmla="*/ 1490196 h 1868158"/>
                    <a:gd name="connsiteX24" fmla="*/ 623779 w 1656341"/>
                    <a:gd name="connsiteY24" fmla="*/ 1413796 h 1868158"/>
                    <a:gd name="connsiteX25" fmla="*/ 646322 w 1656341"/>
                    <a:gd name="connsiteY25" fmla="*/ 1314142 h 1868158"/>
                    <a:gd name="connsiteX26" fmla="*/ 1656341 w 1656341"/>
                    <a:gd name="connsiteY26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815503 w 1656341"/>
                    <a:gd name="connsiteY7" fmla="*/ 1820396 h 1868158"/>
                    <a:gd name="connsiteX8" fmla="*/ 759810 w 1656341"/>
                    <a:gd name="connsiteY8" fmla="*/ 1868158 h 1868158"/>
                    <a:gd name="connsiteX9" fmla="*/ 604790 w 1656341"/>
                    <a:gd name="connsiteY9" fmla="*/ 1705394 h 1868158"/>
                    <a:gd name="connsiteX10" fmla="*/ 604612 w 1656341"/>
                    <a:gd name="connsiteY10" fmla="*/ 1694301 h 1868158"/>
                    <a:gd name="connsiteX11" fmla="*/ 559077 w 1656341"/>
                    <a:gd name="connsiteY11" fmla="*/ 1670838 h 1868158"/>
                    <a:gd name="connsiteX12" fmla="*/ 164853 w 1656341"/>
                    <a:gd name="connsiteY12" fmla="*/ 1253794 h 1868158"/>
                    <a:gd name="connsiteX13" fmla="*/ 339443 w 1656341"/>
                    <a:gd name="connsiteY13" fmla="*/ 0 h 1868158"/>
                    <a:gd name="connsiteX14" fmla="*/ 261679 w 1656341"/>
                    <a:gd name="connsiteY14" fmla="*/ 1197891 h 1868158"/>
                    <a:gd name="connsiteX15" fmla="*/ 482817 w 1656341"/>
                    <a:gd name="connsiteY15" fmla="*/ 1480557 h 1868158"/>
                    <a:gd name="connsiteX16" fmla="*/ 503815 w 1656341"/>
                    <a:gd name="connsiteY16" fmla="*/ 1497869 h 1868158"/>
                    <a:gd name="connsiteX17" fmla="*/ 477902 w 1656341"/>
                    <a:gd name="connsiteY17" fmla="*/ 1428838 h 1868158"/>
                    <a:gd name="connsiteX18" fmla="*/ 416755 w 1656341"/>
                    <a:gd name="connsiteY18" fmla="*/ 1040168 h 1868158"/>
                    <a:gd name="connsiteX19" fmla="*/ 1194851 w 1656341"/>
                    <a:gd name="connsiteY19" fmla="*/ 41646 h 1868158"/>
                    <a:gd name="connsiteX20" fmla="*/ 528560 w 1656341"/>
                    <a:gd name="connsiteY20" fmla="*/ 1040168 h 1868158"/>
                    <a:gd name="connsiteX21" fmla="*/ 591617 w 1656341"/>
                    <a:gd name="connsiteY21" fmla="*/ 1436721 h 1868158"/>
                    <a:gd name="connsiteX22" fmla="*/ 612745 w 1656341"/>
                    <a:gd name="connsiteY22" fmla="*/ 1490196 h 1868158"/>
                    <a:gd name="connsiteX23" fmla="*/ 623779 w 1656341"/>
                    <a:gd name="connsiteY23" fmla="*/ 1413796 h 1868158"/>
                    <a:gd name="connsiteX24" fmla="*/ 646322 w 1656341"/>
                    <a:gd name="connsiteY24" fmla="*/ 1314142 h 1868158"/>
                    <a:gd name="connsiteX25" fmla="*/ 1656341 w 1656341"/>
                    <a:gd name="connsiteY25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875942 w 1656341"/>
                    <a:gd name="connsiteY5" fmla="*/ 1799326 h 1868158"/>
                    <a:gd name="connsiteX6" fmla="*/ 774771 w 1656341"/>
                    <a:gd name="connsiteY6" fmla="*/ 1769096 h 1868158"/>
                    <a:gd name="connsiteX7" fmla="*/ 759810 w 1656341"/>
                    <a:gd name="connsiteY7" fmla="*/ 1868158 h 1868158"/>
                    <a:gd name="connsiteX8" fmla="*/ 604790 w 1656341"/>
                    <a:gd name="connsiteY8" fmla="*/ 1705394 h 1868158"/>
                    <a:gd name="connsiteX9" fmla="*/ 604612 w 1656341"/>
                    <a:gd name="connsiteY9" fmla="*/ 1694301 h 1868158"/>
                    <a:gd name="connsiteX10" fmla="*/ 559077 w 1656341"/>
                    <a:gd name="connsiteY10" fmla="*/ 1670838 h 1868158"/>
                    <a:gd name="connsiteX11" fmla="*/ 164853 w 1656341"/>
                    <a:gd name="connsiteY11" fmla="*/ 1253794 h 1868158"/>
                    <a:gd name="connsiteX12" fmla="*/ 339443 w 1656341"/>
                    <a:gd name="connsiteY12" fmla="*/ 0 h 1868158"/>
                    <a:gd name="connsiteX13" fmla="*/ 261679 w 1656341"/>
                    <a:gd name="connsiteY13" fmla="*/ 1197891 h 1868158"/>
                    <a:gd name="connsiteX14" fmla="*/ 482817 w 1656341"/>
                    <a:gd name="connsiteY14" fmla="*/ 1480557 h 1868158"/>
                    <a:gd name="connsiteX15" fmla="*/ 503815 w 1656341"/>
                    <a:gd name="connsiteY15" fmla="*/ 1497869 h 1868158"/>
                    <a:gd name="connsiteX16" fmla="*/ 477902 w 1656341"/>
                    <a:gd name="connsiteY16" fmla="*/ 1428838 h 1868158"/>
                    <a:gd name="connsiteX17" fmla="*/ 416755 w 1656341"/>
                    <a:gd name="connsiteY17" fmla="*/ 1040168 h 1868158"/>
                    <a:gd name="connsiteX18" fmla="*/ 1194851 w 1656341"/>
                    <a:gd name="connsiteY18" fmla="*/ 41646 h 1868158"/>
                    <a:gd name="connsiteX19" fmla="*/ 528560 w 1656341"/>
                    <a:gd name="connsiteY19" fmla="*/ 1040168 h 1868158"/>
                    <a:gd name="connsiteX20" fmla="*/ 591617 w 1656341"/>
                    <a:gd name="connsiteY20" fmla="*/ 1436721 h 1868158"/>
                    <a:gd name="connsiteX21" fmla="*/ 612745 w 1656341"/>
                    <a:gd name="connsiteY21" fmla="*/ 1490196 h 1868158"/>
                    <a:gd name="connsiteX22" fmla="*/ 623779 w 1656341"/>
                    <a:gd name="connsiteY22" fmla="*/ 1413796 h 1868158"/>
                    <a:gd name="connsiteX23" fmla="*/ 646322 w 1656341"/>
                    <a:gd name="connsiteY23" fmla="*/ 1314142 h 1868158"/>
                    <a:gd name="connsiteX24" fmla="*/ 1656341 w 1656341"/>
                    <a:gd name="connsiteY24" fmla="*/ 551029 h 1868158"/>
                    <a:gd name="connsiteX0" fmla="*/ 1656341 w 1656341"/>
                    <a:gd name="connsiteY0" fmla="*/ 551029 h 1868158"/>
                    <a:gd name="connsiteX1" fmla="*/ 754317 w 1656341"/>
                    <a:gd name="connsiteY1" fmla="*/ 1343079 h 1868158"/>
                    <a:gd name="connsiteX2" fmla="*/ 719475 w 1656341"/>
                    <a:gd name="connsiteY2" fmla="*/ 1522953 h 1868158"/>
                    <a:gd name="connsiteX3" fmla="*/ 713332 w 1656341"/>
                    <a:gd name="connsiteY3" fmla="*/ 1648007 h 1868158"/>
                    <a:gd name="connsiteX4" fmla="*/ 754294 w 1656341"/>
                    <a:gd name="connsiteY4" fmla="*/ 1672459 h 1868158"/>
                    <a:gd name="connsiteX5" fmla="*/ 774771 w 1656341"/>
                    <a:gd name="connsiteY5" fmla="*/ 1769096 h 1868158"/>
                    <a:gd name="connsiteX6" fmla="*/ 759810 w 1656341"/>
                    <a:gd name="connsiteY6" fmla="*/ 1868158 h 1868158"/>
                    <a:gd name="connsiteX7" fmla="*/ 604790 w 1656341"/>
                    <a:gd name="connsiteY7" fmla="*/ 1705394 h 1868158"/>
                    <a:gd name="connsiteX8" fmla="*/ 604612 w 1656341"/>
                    <a:gd name="connsiteY8" fmla="*/ 1694301 h 1868158"/>
                    <a:gd name="connsiteX9" fmla="*/ 559077 w 1656341"/>
                    <a:gd name="connsiteY9" fmla="*/ 1670838 h 1868158"/>
                    <a:gd name="connsiteX10" fmla="*/ 164853 w 1656341"/>
                    <a:gd name="connsiteY10" fmla="*/ 1253794 h 1868158"/>
                    <a:gd name="connsiteX11" fmla="*/ 339443 w 1656341"/>
                    <a:gd name="connsiteY11" fmla="*/ 0 h 1868158"/>
                    <a:gd name="connsiteX12" fmla="*/ 261679 w 1656341"/>
                    <a:gd name="connsiteY12" fmla="*/ 1197891 h 1868158"/>
                    <a:gd name="connsiteX13" fmla="*/ 482817 w 1656341"/>
                    <a:gd name="connsiteY13" fmla="*/ 1480557 h 1868158"/>
                    <a:gd name="connsiteX14" fmla="*/ 503815 w 1656341"/>
                    <a:gd name="connsiteY14" fmla="*/ 1497869 h 1868158"/>
                    <a:gd name="connsiteX15" fmla="*/ 477902 w 1656341"/>
                    <a:gd name="connsiteY15" fmla="*/ 1428838 h 1868158"/>
                    <a:gd name="connsiteX16" fmla="*/ 416755 w 1656341"/>
                    <a:gd name="connsiteY16" fmla="*/ 1040168 h 1868158"/>
                    <a:gd name="connsiteX17" fmla="*/ 1194851 w 1656341"/>
                    <a:gd name="connsiteY17" fmla="*/ 41646 h 1868158"/>
                    <a:gd name="connsiteX18" fmla="*/ 528560 w 1656341"/>
                    <a:gd name="connsiteY18" fmla="*/ 1040168 h 1868158"/>
                    <a:gd name="connsiteX19" fmla="*/ 591617 w 1656341"/>
                    <a:gd name="connsiteY19" fmla="*/ 1436721 h 1868158"/>
                    <a:gd name="connsiteX20" fmla="*/ 612745 w 1656341"/>
                    <a:gd name="connsiteY20" fmla="*/ 1490196 h 1868158"/>
                    <a:gd name="connsiteX21" fmla="*/ 623779 w 1656341"/>
                    <a:gd name="connsiteY21" fmla="*/ 1413796 h 1868158"/>
                    <a:gd name="connsiteX22" fmla="*/ 646322 w 1656341"/>
                    <a:gd name="connsiteY22" fmla="*/ 1314142 h 1868158"/>
                    <a:gd name="connsiteX23" fmla="*/ 1656341 w 1656341"/>
                    <a:gd name="connsiteY23" fmla="*/ 551029 h 1868158"/>
                    <a:gd name="connsiteX0" fmla="*/ 1656341 w 1656341"/>
                    <a:gd name="connsiteY0" fmla="*/ 551029 h 1769096"/>
                    <a:gd name="connsiteX1" fmla="*/ 754317 w 1656341"/>
                    <a:gd name="connsiteY1" fmla="*/ 1343079 h 1769096"/>
                    <a:gd name="connsiteX2" fmla="*/ 719475 w 1656341"/>
                    <a:gd name="connsiteY2" fmla="*/ 1522953 h 1769096"/>
                    <a:gd name="connsiteX3" fmla="*/ 713332 w 1656341"/>
                    <a:gd name="connsiteY3" fmla="*/ 1648007 h 1769096"/>
                    <a:gd name="connsiteX4" fmla="*/ 754294 w 1656341"/>
                    <a:gd name="connsiteY4" fmla="*/ 1672459 h 1769096"/>
                    <a:gd name="connsiteX5" fmla="*/ 774771 w 1656341"/>
                    <a:gd name="connsiteY5" fmla="*/ 1769096 h 1769096"/>
                    <a:gd name="connsiteX6" fmla="*/ 604790 w 1656341"/>
                    <a:gd name="connsiteY6" fmla="*/ 1705394 h 1769096"/>
                    <a:gd name="connsiteX7" fmla="*/ 604612 w 1656341"/>
                    <a:gd name="connsiteY7" fmla="*/ 1694301 h 1769096"/>
                    <a:gd name="connsiteX8" fmla="*/ 559077 w 1656341"/>
                    <a:gd name="connsiteY8" fmla="*/ 1670838 h 1769096"/>
                    <a:gd name="connsiteX9" fmla="*/ 164853 w 1656341"/>
                    <a:gd name="connsiteY9" fmla="*/ 1253794 h 1769096"/>
                    <a:gd name="connsiteX10" fmla="*/ 339443 w 1656341"/>
                    <a:gd name="connsiteY10" fmla="*/ 0 h 1769096"/>
                    <a:gd name="connsiteX11" fmla="*/ 261679 w 1656341"/>
                    <a:gd name="connsiteY11" fmla="*/ 1197891 h 1769096"/>
                    <a:gd name="connsiteX12" fmla="*/ 482817 w 1656341"/>
                    <a:gd name="connsiteY12" fmla="*/ 1480557 h 1769096"/>
                    <a:gd name="connsiteX13" fmla="*/ 503815 w 1656341"/>
                    <a:gd name="connsiteY13" fmla="*/ 1497869 h 1769096"/>
                    <a:gd name="connsiteX14" fmla="*/ 477902 w 1656341"/>
                    <a:gd name="connsiteY14" fmla="*/ 1428838 h 1769096"/>
                    <a:gd name="connsiteX15" fmla="*/ 416755 w 1656341"/>
                    <a:gd name="connsiteY15" fmla="*/ 1040168 h 1769096"/>
                    <a:gd name="connsiteX16" fmla="*/ 1194851 w 1656341"/>
                    <a:gd name="connsiteY16" fmla="*/ 41646 h 1769096"/>
                    <a:gd name="connsiteX17" fmla="*/ 528560 w 1656341"/>
                    <a:gd name="connsiteY17" fmla="*/ 1040168 h 1769096"/>
                    <a:gd name="connsiteX18" fmla="*/ 591617 w 1656341"/>
                    <a:gd name="connsiteY18" fmla="*/ 1436721 h 1769096"/>
                    <a:gd name="connsiteX19" fmla="*/ 612745 w 1656341"/>
                    <a:gd name="connsiteY19" fmla="*/ 1490196 h 1769096"/>
                    <a:gd name="connsiteX20" fmla="*/ 623779 w 1656341"/>
                    <a:gd name="connsiteY20" fmla="*/ 1413796 h 1769096"/>
                    <a:gd name="connsiteX21" fmla="*/ 646322 w 1656341"/>
                    <a:gd name="connsiteY21" fmla="*/ 1314142 h 1769096"/>
                    <a:gd name="connsiteX22" fmla="*/ 1656341 w 1656341"/>
                    <a:gd name="connsiteY22" fmla="*/ 551029 h 1769096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754294 w 1656341"/>
                    <a:gd name="connsiteY4" fmla="*/ 1672459 h 1705394"/>
                    <a:gd name="connsiteX5" fmla="*/ 604790 w 1656341"/>
                    <a:gd name="connsiteY5" fmla="*/ 1705394 h 1705394"/>
                    <a:gd name="connsiteX6" fmla="*/ 604612 w 1656341"/>
                    <a:gd name="connsiteY6" fmla="*/ 1694301 h 1705394"/>
                    <a:gd name="connsiteX7" fmla="*/ 559077 w 1656341"/>
                    <a:gd name="connsiteY7" fmla="*/ 1670838 h 1705394"/>
                    <a:gd name="connsiteX8" fmla="*/ 164853 w 1656341"/>
                    <a:gd name="connsiteY8" fmla="*/ 1253794 h 1705394"/>
                    <a:gd name="connsiteX9" fmla="*/ 339443 w 1656341"/>
                    <a:gd name="connsiteY9" fmla="*/ 0 h 1705394"/>
                    <a:gd name="connsiteX10" fmla="*/ 261679 w 1656341"/>
                    <a:gd name="connsiteY10" fmla="*/ 1197891 h 1705394"/>
                    <a:gd name="connsiteX11" fmla="*/ 482817 w 1656341"/>
                    <a:gd name="connsiteY11" fmla="*/ 1480557 h 1705394"/>
                    <a:gd name="connsiteX12" fmla="*/ 503815 w 1656341"/>
                    <a:gd name="connsiteY12" fmla="*/ 1497869 h 1705394"/>
                    <a:gd name="connsiteX13" fmla="*/ 477902 w 1656341"/>
                    <a:gd name="connsiteY13" fmla="*/ 1428838 h 1705394"/>
                    <a:gd name="connsiteX14" fmla="*/ 416755 w 1656341"/>
                    <a:gd name="connsiteY14" fmla="*/ 1040168 h 1705394"/>
                    <a:gd name="connsiteX15" fmla="*/ 1194851 w 1656341"/>
                    <a:gd name="connsiteY15" fmla="*/ 41646 h 1705394"/>
                    <a:gd name="connsiteX16" fmla="*/ 528560 w 1656341"/>
                    <a:gd name="connsiteY16" fmla="*/ 1040168 h 1705394"/>
                    <a:gd name="connsiteX17" fmla="*/ 591617 w 1656341"/>
                    <a:gd name="connsiteY17" fmla="*/ 1436721 h 1705394"/>
                    <a:gd name="connsiteX18" fmla="*/ 612745 w 1656341"/>
                    <a:gd name="connsiteY18" fmla="*/ 1490196 h 1705394"/>
                    <a:gd name="connsiteX19" fmla="*/ 623779 w 1656341"/>
                    <a:gd name="connsiteY19" fmla="*/ 1413796 h 1705394"/>
                    <a:gd name="connsiteX20" fmla="*/ 646322 w 1656341"/>
                    <a:gd name="connsiteY20" fmla="*/ 1314142 h 1705394"/>
                    <a:gd name="connsiteX21" fmla="*/ 1656341 w 1656341"/>
                    <a:gd name="connsiteY21" fmla="*/ 551029 h 1705394"/>
                    <a:gd name="connsiteX0" fmla="*/ 1656341 w 1656341"/>
                    <a:gd name="connsiteY0" fmla="*/ 551029 h 1705394"/>
                    <a:gd name="connsiteX1" fmla="*/ 754317 w 1656341"/>
                    <a:gd name="connsiteY1" fmla="*/ 1343079 h 1705394"/>
                    <a:gd name="connsiteX2" fmla="*/ 719475 w 1656341"/>
                    <a:gd name="connsiteY2" fmla="*/ 1522953 h 1705394"/>
                    <a:gd name="connsiteX3" fmla="*/ 713332 w 1656341"/>
                    <a:gd name="connsiteY3" fmla="*/ 1648007 h 1705394"/>
                    <a:gd name="connsiteX4" fmla="*/ 604790 w 1656341"/>
                    <a:gd name="connsiteY4" fmla="*/ 1705394 h 1705394"/>
                    <a:gd name="connsiteX5" fmla="*/ 604612 w 1656341"/>
                    <a:gd name="connsiteY5" fmla="*/ 1694301 h 1705394"/>
                    <a:gd name="connsiteX6" fmla="*/ 559077 w 1656341"/>
                    <a:gd name="connsiteY6" fmla="*/ 1670838 h 1705394"/>
                    <a:gd name="connsiteX7" fmla="*/ 164853 w 1656341"/>
                    <a:gd name="connsiteY7" fmla="*/ 1253794 h 1705394"/>
                    <a:gd name="connsiteX8" fmla="*/ 339443 w 1656341"/>
                    <a:gd name="connsiteY8" fmla="*/ 0 h 1705394"/>
                    <a:gd name="connsiteX9" fmla="*/ 261679 w 1656341"/>
                    <a:gd name="connsiteY9" fmla="*/ 1197891 h 1705394"/>
                    <a:gd name="connsiteX10" fmla="*/ 482817 w 1656341"/>
                    <a:gd name="connsiteY10" fmla="*/ 1480557 h 1705394"/>
                    <a:gd name="connsiteX11" fmla="*/ 503815 w 1656341"/>
                    <a:gd name="connsiteY11" fmla="*/ 1497869 h 1705394"/>
                    <a:gd name="connsiteX12" fmla="*/ 477902 w 1656341"/>
                    <a:gd name="connsiteY12" fmla="*/ 1428838 h 1705394"/>
                    <a:gd name="connsiteX13" fmla="*/ 416755 w 1656341"/>
                    <a:gd name="connsiteY13" fmla="*/ 1040168 h 1705394"/>
                    <a:gd name="connsiteX14" fmla="*/ 1194851 w 1656341"/>
                    <a:gd name="connsiteY14" fmla="*/ 41646 h 1705394"/>
                    <a:gd name="connsiteX15" fmla="*/ 528560 w 1656341"/>
                    <a:gd name="connsiteY15" fmla="*/ 1040168 h 1705394"/>
                    <a:gd name="connsiteX16" fmla="*/ 591617 w 1656341"/>
                    <a:gd name="connsiteY16" fmla="*/ 1436721 h 1705394"/>
                    <a:gd name="connsiteX17" fmla="*/ 612745 w 1656341"/>
                    <a:gd name="connsiteY17" fmla="*/ 1490196 h 1705394"/>
                    <a:gd name="connsiteX18" fmla="*/ 623779 w 1656341"/>
                    <a:gd name="connsiteY18" fmla="*/ 1413796 h 1705394"/>
                    <a:gd name="connsiteX19" fmla="*/ 646322 w 1656341"/>
                    <a:gd name="connsiteY19" fmla="*/ 1314142 h 1705394"/>
                    <a:gd name="connsiteX20" fmla="*/ 1656341 w 1656341"/>
                    <a:gd name="connsiteY20" fmla="*/ 551029 h 170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341" h="1705394">
                      <a:moveTo>
                        <a:pt x="1656341" y="551029"/>
                      </a:moveTo>
                      <a:cubicBezTo>
                        <a:pt x="1266073" y="525810"/>
                        <a:pt x="883228" y="861977"/>
                        <a:pt x="754317" y="1343079"/>
                      </a:cubicBezTo>
                      <a:cubicBezTo>
                        <a:pt x="738203" y="1403217"/>
                        <a:pt x="726658" y="1463377"/>
                        <a:pt x="719475" y="1522953"/>
                      </a:cubicBezTo>
                      <a:lnTo>
                        <a:pt x="713332" y="1648007"/>
                      </a:lnTo>
                      <a:lnTo>
                        <a:pt x="604790" y="1705394"/>
                      </a:lnTo>
                      <a:cubicBezTo>
                        <a:pt x="604731" y="1701696"/>
                        <a:pt x="604671" y="1697999"/>
                        <a:pt x="604612" y="1694301"/>
                      </a:cubicBezTo>
                      <a:lnTo>
                        <a:pt x="559077" y="1670838"/>
                      </a:lnTo>
                      <a:cubicBezTo>
                        <a:pt x="406737" y="1574772"/>
                        <a:pt x="268253" y="1432888"/>
                        <a:pt x="164853" y="1253794"/>
                      </a:cubicBezTo>
                      <a:cubicBezTo>
                        <a:pt x="-110881" y="776208"/>
                        <a:pt x="-32715" y="214866"/>
                        <a:pt x="339443" y="0"/>
                      </a:cubicBezTo>
                      <a:cubicBezTo>
                        <a:pt x="45648" y="258129"/>
                        <a:pt x="12642" y="766547"/>
                        <a:pt x="261679" y="1197891"/>
                      </a:cubicBezTo>
                      <a:cubicBezTo>
                        <a:pt x="323938" y="1305727"/>
                        <a:pt x="399182" y="1400706"/>
                        <a:pt x="482817" y="1480557"/>
                      </a:cubicBezTo>
                      <a:lnTo>
                        <a:pt x="503815" y="1497869"/>
                      </a:lnTo>
                      <a:lnTo>
                        <a:pt x="477902" y="1428838"/>
                      </a:lnTo>
                      <a:cubicBezTo>
                        <a:pt x="438528" y="1309376"/>
                        <a:pt x="416755" y="1178035"/>
                        <a:pt x="416755" y="1040168"/>
                      </a:cubicBezTo>
                      <a:cubicBezTo>
                        <a:pt x="416755" y="488700"/>
                        <a:pt x="765120" y="41646"/>
                        <a:pt x="1194851" y="41646"/>
                      </a:cubicBezTo>
                      <a:cubicBezTo>
                        <a:pt x="811353" y="118295"/>
                        <a:pt x="528560" y="542095"/>
                        <a:pt x="528560" y="1040168"/>
                      </a:cubicBezTo>
                      <a:cubicBezTo>
                        <a:pt x="528560" y="1180251"/>
                        <a:pt x="550929" y="1314459"/>
                        <a:pt x="591617" y="1436721"/>
                      </a:cubicBezTo>
                      <a:lnTo>
                        <a:pt x="612745" y="1490196"/>
                      </a:lnTo>
                      <a:lnTo>
                        <a:pt x="623779" y="1413796"/>
                      </a:lnTo>
                      <a:cubicBezTo>
                        <a:pt x="629901" y="1380684"/>
                        <a:pt x="637401" y="1347434"/>
                        <a:pt x="646322" y="1314142"/>
                      </a:cubicBezTo>
                      <a:cubicBezTo>
                        <a:pt x="789052" y="781464"/>
                        <a:pt x="1241253" y="439807"/>
                        <a:pt x="1656341" y="55102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フリーフォーム 1194"/>
                <p:cNvSpPr/>
                <p:nvPr/>
              </p:nvSpPr>
              <p:spPr>
                <a:xfrm>
                  <a:off x="1118326" y="1588622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フリーフォーム 1195"/>
                <p:cNvSpPr/>
                <p:nvPr/>
              </p:nvSpPr>
              <p:spPr>
                <a:xfrm rot="19800000">
                  <a:off x="1528354" y="2134230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フリーフォーム 1196"/>
                <p:cNvSpPr/>
                <p:nvPr/>
              </p:nvSpPr>
              <p:spPr>
                <a:xfrm rot="4500000">
                  <a:off x="1858159" y="1308779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 1197"/>
                <p:cNvSpPr/>
                <p:nvPr/>
              </p:nvSpPr>
              <p:spPr>
                <a:xfrm flipH="1">
                  <a:off x="2925823" y="1588623"/>
                  <a:ext cx="1260758" cy="128300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フリーフォーム 1198"/>
                <p:cNvSpPr/>
                <p:nvPr/>
              </p:nvSpPr>
              <p:spPr>
                <a:xfrm rot="1800000" flipH="1">
                  <a:off x="2764907" y="2134231"/>
                  <a:ext cx="1011646" cy="1029496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フリーフォーム 1199"/>
                <p:cNvSpPr/>
                <p:nvPr/>
              </p:nvSpPr>
              <p:spPr>
                <a:xfrm rot="17100000" flipH="1">
                  <a:off x="2541378" y="1308780"/>
                  <a:ext cx="905370" cy="921345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 rot="17100000">
                  <a:off x="2011041" y="1856668"/>
                  <a:ext cx="1324118" cy="1347484"/>
                </a:xfrm>
                <a:custGeom>
                  <a:avLst/>
                  <a:gdLst>
                    <a:gd name="connsiteX0" fmla="*/ 715236 w 1260758"/>
                    <a:gd name="connsiteY0" fmla="*/ 0 h 1283004"/>
                    <a:gd name="connsiteX1" fmla="*/ 493589 w 1260758"/>
                    <a:gd name="connsiteY1" fmla="*/ 349203 h 1283004"/>
                    <a:gd name="connsiteX2" fmla="*/ 552943 w 1260758"/>
                    <a:gd name="connsiteY2" fmla="*/ 550547 h 1283004"/>
                    <a:gd name="connsiteX3" fmla="*/ 597118 w 1260758"/>
                    <a:gd name="connsiteY3" fmla="*/ 603072 h 1283004"/>
                    <a:gd name="connsiteX4" fmla="*/ 596138 w 1260758"/>
                    <a:gd name="connsiteY4" fmla="*/ 574717 h 1283004"/>
                    <a:gd name="connsiteX5" fmla="*/ 771523 w 1260758"/>
                    <a:gd name="connsiteY5" fmla="*/ 288839 h 1283004"/>
                    <a:gd name="connsiteX6" fmla="*/ 1260758 w 1260758"/>
                    <a:gd name="connsiteY6" fmla="*/ 425122 h 1283004"/>
                    <a:gd name="connsiteX7" fmla="*/ 848717 w 1260758"/>
                    <a:gd name="connsiteY7" fmla="*/ 422543 h 1283004"/>
                    <a:gd name="connsiteX8" fmla="*/ 699063 w 1260758"/>
                    <a:gd name="connsiteY8" fmla="*/ 573340 h 1283004"/>
                    <a:gd name="connsiteX9" fmla="*/ 669062 w 1260758"/>
                    <a:gd name="connsiteY9" fmla="*/ 646910 h 1283004"/>
                    <a:gd name="connsiteX10" fmla="*/ 677649 w 1260758"/>
                    <a:gd name="connsiteY10" fmla="*/ 714487 h 1283004"/>
                    <a:gd name="connsiteX11" fmla="*/ 849972 w 1260758"/>
                    <a:gd name="connsiteY11" fmla="*/ 941008 h 1283004"/>
                    <a:gd name="connsiteX12" fmla="*/ 1223639 w 1260758"/>
                    <a:gd name="connsiteY12" fmla="*/ 938669 h 1283004"/>
                    <a:gd name="connsiteX13" fmla="*/ 779967 w 1260758"/>
                    <a:gd name="connsiteY13" fmla="*/ 1062260 h 1283004"/>
                    <a:gd name="connsiteX14" fmla="*/ 624333 w 1260758"/>
                    <a:gd name="connsiteY14" fmla="*/ 834213 h 1283004"/>
                    <a:gd name="connsiteX15" fmla="*/ 623546 w 1260758"/>
                    <a:gd name="connsiteY15" fmla="*/ 773815 h 1283004"/>
                    <a:gd name="connsiteX16" fmla="*/ 598247 w 1260758"/>
                    <a:gd name="connsiteY16" fmla="*/ 785638 h 1283004"/>
                    <a:gd name="connsiteX17" fmla="*/ 503935 w 1260758"/>
                    <a:gd name="connsiteY17" fmla="*/ 860356 h 1283004"/>
                    <a:gd name="connsiteX18" fmla="*/ 364582 w 1260758"/>
                    <a:gd name="connsiteY18" fmla="*/ 1283004 h 1283004"/>
                    <a:gd name="connsiteX19" fmla="*/ 347305 w 1260758"/>
                    <a:gd name="connsiteY19" fmla="*/ 816990 h 1283004"/>
                    <a:gd name="connsiteX20" fmla="*/ 376121 w 1260758"/>
                    <a:gd name="connsiteY20" fmla="*/ 782580 h 1283004"/>
                    <a:gd name="connsiteX21" fmla="*/ 352502 w 1260758"/>
                    <a:gd name="connsiteY21" fmla="*/ 784727 h 1283004"/>
                    <a:gd name="connsiteX22" fmla="*/ 264993 w 1260758"/>
                    <a:gd name="connsiteY22" fmla="*/ 771985 h 1283004"/>
                    <a:gd name="connsiteX23" fmla="*/ 10568 w 1260758"/>
                    <a:gd name="connsiteY23" fmla="*/ 363727 h 1283004"/>
                    <a:gd name="connsiteX24" fmla="*/ 301190 w 1260758"/>
                    <a:gd name="connsiteY24" fmla="*/ 636899 h 1283004"/>
                    <a:gd name="connsiteX25" fmla="*/ 406661 w 1260758"/>
                    <a:gd name="connsiteY25" fmla="*/ 651651 h 1283004"/>
                    <a:gd name="connsiteX26" fmla="*/ 509656 w 1260758"/>
                    <a:gd name="connsiteY26" fmla="*/ 640582 h 1283004"/>
                    <a:gd name="connsiteX27" fmla="*/ 469729 w 1260758"/>
                    <a:gd name="connsiteY27" fmla="*/ 618664 h 1283004"/>
                    <a:gd name="connsiteX28" fmla="*/ 329274 w 1260758"/>
                    <a:gd name="connsiteY28" fmla="*/ 349202 h 1283004"/>
                    <a:gd name="connsiteX29" fmla="*/ 715236 w 1260758"/>
                    <a:gd name="connsiteY29" fmla="*/ 0 h 1283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0758" h="1283004">
                      <a:moveTo>
                        <a:pt x="715236" y="0"/>
                      </a:moveTo>
                      <a:cubicBezTo>
                        <a:pt x="577983" y="72463"/>
                        <a:pt x="493590" y="205424"/>
                        <a:pt x="493589" y="349203"/>
                      </a:cubicBezTo>
                      <a:cubicBezTo>
                        <a:pt x="493590" y="421091"/>
                        <a:pt x="514688" y="490276"/>
                        <a:pt x="552943" y="550547"/>
                      </a:cubicBezTo>
                      <a:lnTo>
                        <a:pt x="597118" y="603072"/>
                      </a:lnTo>
                      <a:lnTo>
                        <a:pt x="596138" y="574717"/>
                      </a:lnTo>
                      <a:cubicBezTo>
                        <a:pt x="603241" y="459230"/>
                        <a:pt x="665238" y="350203"/>
                        <a:pt x="771523" y="288839"/>
                      </a:cubicBezTo>
                      <a:cubicBezTo>
                        <a:pt x="941579" y="190658"/>
                        <a:pt x="1160617" y="251673"/>
                        <a:pt x="1260758" y="425122"/>
                      </a:cubicBezTo>
                      <a:cubicBezTo>
                        <a:pt x="1132382" y="350330"/>
                        <a:pt x="975495" y="349347"/>
                        <a:pt x="848717" y="422543"/>
                      </a:cubicBezTo>
                      <a:cubicBezTo>
                        <a:pt x="785328" y="459141"/>
                        <a:pt x="734236" y="511529"/>
                        <a:pt x="699063" y="573340"/>
                      </a:cubicBezTo>
                      <a:lnTo>
                        <a:pt x="669062" y="646910"/>
                      </a:lnTo>
                      <a:lnTo>
                        <a:pt x="677649" y="714487"/>
                      </a:lnTo>
                      <a:cubicBezTo>
                        <a:pt x="702606" y="809220"/>
                        <a:pt x="763744" y="891224"/>
                        <a:pt x="849972" y="941008"/>
                      </a:cubicBezTo>
                      <a:cubicBezTo>
                        <a:pt x="964943" y="1007387"/>
                        <a:pt x="1107219" y="1006496"/>
                        <a:pt x="1223639" y="938669"/>
                      </a:cubicBezTo>
                      <a:cubicBezTo>
                        <a:pt x="1132825" y="1095965"/>
                        <a:pt x="934185" y="1151298"/>
                        <a:pt x="779967" y="1062260"/>
                      </a:cubicBezTo>
                      <a:cubicBezTo>
                        <a:pt x="693219" y="1012176"/>
                        <a:pt x="639005" y="927080"/>
                        <a:pt x="624333" y="834213"/>
                      </a:cubicBezTo>
                      <a:lnTo>
                        <a:pt x="623546" y="773815"/>
                      </a:lnTo>
                      <a:lnTo>
                        <a:pt x="598247" y="785638"/>
                      </a:lnTo>
                      <a:cubicBezTo>
                        <a:pt x="564609" y="806424"/>
                        <a:pt x="532859" y="831432"/>
                        <a:pt x="503935" y="860356"/>
                      </a:cubicBezTo>
                      <a:cubicBezTo>
                        <a:pt x="388238" y="976053"/>
                        <a:pt x="335178" y="1136978"/>
                        <a:pt x="364582" y="1283004"/>
                      </a:cubicBezTo>
                      <a:cubicBezTo>
                        <a:pt x="245385" y="1163807"/>
                        <a:pt x="242258" y="968037"/>
                        <a:pt x="347305" y="816990"/>
                      </a:cubicBezTo>
                      <a:lnTo>
                        <a:pt x="376121" y="782580"/>
                      </a:lnTo>
                      <a:lnTo>
                        <a:pt x="352502" y="784727"/>
                      </a:lnTo>
                      <a:cubicBezTo>
                        <a:pt x="323641" y="783982"/>
                        <a:pt x="294285" y="779833"/>
                        <a:pt x="264993" y="771985"/>
                      </a:cubicBezTo>
                      <a:cubicBezTo>
                        <a:pt x="77522" y="721752"/>
                        <a:pt x="-36388" y="538969"/>
                        <a:pt x="10568" y="363727"/>
                      </a:cubicBezTo>
                      <a:cubicBezTo>
                        <a:pt x="50772" y="495438"/>
                        <a:pt x="161429" y="599450"/>
                        <a:pt x="301190" y="636899"/>
                      </a:cubicBezTo>
                      <a:cubicBezTo>
                        <a:pt x="336129" y="646261"/>
                        <a:pt x="371574" y="651111"/>
                        <a:pt x="406661" y="651651"/>
                      </a:cubicBezTo>
                      <a:lnTo>
                        <a:pt x="509656" y="640582"/>
                      </a:lnTo>
                      <a:lnTo>
                        <a:pt x="469729" y="618664"/>
                      </a:lnTo>
                      <a:cubicBezTo>
                        <a:pt x="383950" y="554615"/>
                        <a:pt x="329275" y="457685"/>
                        <a:pt x="329274" y="349202"/>
                      </a:cubicBezTo>
                      <a:cubicBezTo>
                        <a:pt x="329275" y="156343"/>
                        <a:pt x="502076" y="0"/>
                        <a:pt x="71523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02" name="グループ化 1201"/>
                <p:cNvGrpSpPr/>
                <p:nvPr/>
              </p:nvGrpSpPr>
              <p:grpSpPr>
                <a:xfrm>
                  <a:off x="4114027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1212" name="円/楕円 1211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3" name="円/楕円 1212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円/楕円 1213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5" name="円/楕円 1214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6" name="円/楕円 1215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7" name="円/楕円 1216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円/楕円 1217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円/楕円 1218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3" name="グループ化 1202"/>
                <p:cNvGrpSpPr/>
                <p:nvPr/>
              </p:nvGrpSpPr>
              <p:grpSpPr>
                <a:xfrm flipH="1">
                  <a:off x="-495809" y="1422885"/>
                  <a:ext cx="1702437" cy="986160"/>
                  <a:chOff x="4114027" y="1422885"/>
                  <a:chExt cx="1702437" cy="986160"/>
                </a:xfrm>
              </p:grpSpPr>
              <p:sp>
                <p:nvSpPr>
                  <p:cNvPr id="1204" name="円/楕円 1203"/>
                  <p:cNvSpPr/>
                  <p:nvPr/>
                </p:nvSpPr>
                <p:spPr>
                  <a:xfrm>
                    <a:off x="4562030" y="1422885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5" name="円/楕円 1204"/>
                  <p:cNvSpPr/>
                  <p:nvPr/>
                </p:nvSpPr>
                <p:spPr>
                  <a:xfrm>
                    <a:off x="5374830" y="1505753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6" name="円/楕円 1205"/>
                  <p:cNvSpPr/>
                  <p:nvPr/>
                </p:nvSpPr>
                <p:spPr>
                  <a:xfrm>
                    <a:off x="5650727" y="2078208"/>
                    <a:ext cx="165737" cy="16573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7" name="円/楕円 1206"/>
                  <p:cNvSpPr/>
                  <p:nvPr/>
                </p:nvSpPr>
                <p:spPr>
                  <a:xfrm>
                    <a:off x="5257027" y="2291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8" name="円/楕円 1207"/>
                  <p:cNvSpPr/>
                  <p:nvPr/>
                </p:nvSpPr>
                <p:spPr>
                  <a:xfrm>
                    <a:off x="5079227" y="17832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9" name="円/楕円 1208"/>
                  <p:cNvSpPr/>
                  <p:nvPr/>
                </p:nvSpPr>
                <p:spPr>
                  <a:xfrm>
                    <a:off x="4761727" y="20118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円/楕円 1209"/>
                  <p:cNvSpPr/>
                  <p:nvPr/>
                </p:nvSpPr>
                <p:spPr>
                  <a:xfrm>
                    <a:off x="4355327" y="18086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円/楕円 1210"/>
                  <p:cNvSpPr/>
                  <p:nvPr/>
                </p:nvSpPr>
                <p:spPr>
                  <a:xfrm>
                    <a:off x="4114027" y="1592742"/>
                    <a:ext cx="117803" cy="11780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92" name="正方形/長方形 1191"/>
              <p:cNvSpPr/>
              <p:nvPr/>
            </p:nvSpPr>
            <p:spPr bwMode="auto">
              <a:xfrm>
                <a:off x="6819969" y="1873558"/>
                <a:ext cx="45719" cy="388952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51" name="グループ化 1250"/>
          <p:cNvGrpSpPr/>
          <p:nvPr/>
        </p:nvGrpSpPr>
        <p:grpSpPr>
          <a:xfrm>
            <a:off x="7948173" y="3060297"/>
            <a:ext cx="1587005" cy="1267863"/>
            <a:chOff x="7948173" y="3060297"/>
            <a:chExt cx="1587005" cy="1267863"/>
          </a:xfrm>
        </p:grpSpPr>
        <p:sp>
          <p:nvSpPr>
            <p:cNvPr id="1220" name="台形 7"/>
            <p:cNvSpPr/>
            <p:nvPr/>
          </p:nvSpPr>
          <p:spPr bwMode="auto">
            <a:xfrm rot="10800000">
              <a:off x="8037199" y="3060297"/>
              <a:ext cx="900100" cy="389934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  <a:alpha val="70000"/>
                  </a:schemeClr>
                </a:gs>
                <a:gs pos="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" name="台形 7"/>
            <p:cNvSpPr/>
            <p:nvPr/>
          </p:nvSpPr>
          <p:spPr bwMode="auto">
            <a:xfrm rot="10800000">
              <a:off x="8339420" y="3316558"/>
              <a:ext cx="1195758" cy="518017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  <a:alpha val="70000"/>
                  </a:schemeClr>
                </a:gs>
                <a:gs pos="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" name="台形 7"/>
            <p:cNvSpPr/>
            <p:nvPr/>
          </p:nvSpPr>
          <p:spPr bwMode="auto">
            <a:xfrm rot="10800000">
              <a:off x="7948173" y="3680778"/>
              <a:ext cx="1494376" cy="647382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  <a:alpha val="70000"/>
                  </a:schemeClr>
                </a:gs>
                <a:gs pos="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43" name="グループ化 1242"/>
          <p:cNvGrpSpPr/>
          <p:nvPr/>
        </p:nvGrpSpPr>
        <p:grpSpPr>
          <a:xfrm>
            <a:off x="7773984" y="4750051"/>
            <a:ext cx="1821712" cy="1464277"/>
            <a:chOff x="7773984" y="4750051"/>
            <a:chExt cx="1821712" cy="1464277"/>
          </a:xfrm>
        </p:grpSpPr>
        <p:grpSp>
          <p:nvGrpSpPr>
            <p:cNvPr id="1223" name="グループ化 1222"/>
            <p:cNvGrpSpPr/>
            <p:nvPr/>
          </p:nvGrpSpPr>
          <p:grpSpPr>
            <a:xfrm>
              <a:off x="8438073" y="4750051"/>
              <a:ext cx="791883" cy="343054"/>
              <a:chOff x="7878324" y="5288668"/>
              <a:chExt cx="1634075" cy="707902"/>
            </a:xfrm>
          </p:grpSpPr>
          <p:sp>
            <p:nvSpPr>
              <p:cNvPr id="1224" name="台形 7"/>
              <p:cNvSpPr/>
              <p:nvPr/>
            </p:nvSpPr>
            <p:spPr bwMode="auto">
              <a:xfrm rot="10800000">
                <a:off x="8168077" y="5392403"/>
                <a:ext cx="1054028" cy="466865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台形 7"/>
              <p:cNvSpPr/>
              <p:nvPr/>
            </p:nvSpPr>
            <p:spPr bwMode="auto">
              <a:xfrm rot="10800000">
                <a:off x="7878324" y="5288668"/>
                <a:ext cx="1634075" cy="707901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台形 1225"/>
              <p:cNvSpPr/>
              <p:nvPr/>
            </p:nvSpPr>
            <p:spPr>
              <a:xfrm rot="10800000">
                <a:off x="8583369" y="5715730"/>
                <a:ext cx="223446" cy="280840"/>
              </a:xfrm>
              <a:prstGeom prst="trapezoid">
                <a:avLst>
                  <a:gd name="adj" fmla="val 33526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7" name="グループ化 1226"/>
            <p:cNvGrpSpPr/>
            <p:nvPr/>
          </p:nvGrpSpPr>
          <p:grpSpPr>
            <a:xfrm>
              <a:off x="7866952" y="4968772"/>
              <a:ext cx="821918" cy="356064"/>
              <a:chOff x="7878324" y="5288668"/>
              <a:chExt cx="1634075" cy="707902"/>
            </a:xfrm>
          </p:grpSpPr>
          <p:sp>
            <p:nvSpPr>
              <p:cNvPr id="1228" name="台形 7"/>
              <p:cNvSpPr/>
              <p:nvPr/>
            </p:nvSpPr>
            <p:spPr bwMode="auto">
              <a:xfrm rot="10800000">
                <a:off x="8168077" y="5392403"/>
                <a:ext cx="1054028" cy="466865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台形 7"/>
              <p:cNvSpPr/>
              <p:nvPr/>
            </p:nvSpPr>
            <p:spPr bwMode="auto">
              <a:xfrm rot="10800000">
                <a:off x="7878324" y="5288668"/>
                <a:ext cx="1634075" cy="707901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台形 1229"/>
              <p:cNvSpPr/>
              <p:nvPr/>
            </p:nvSpPr>
            <p:spPr>
              <a:xfrm rot="10800000">
                <a:off x="8583369" y="5715730"/>
                <a:ext cx="223446" cy="280840"/>
              </a:xfrm>
              <a:prstGeom prst="trapezoid">
                <a:avLst>
                  <a:gd name="adj" fmla="val 33526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1" name="グループ化 1230"/>
            <p:cNvGrpSpPr/>
            <p:nvPr/>
          </p:nvGrpSpPr>
          <p:grpSpPr>
            <a:xfrm>
              <a:off x="8357958" y="5174674"/>
              <a:ext cx="906254" cy="392601"/>
              <a:chOff x="7878324" y="5288668"/>
              <a:chExt cx="1634075" cy="707902"/>
            </a:xfrm>
          </p:grpSpPr>
          <p:sp>
            <p:nvSpPr>
              <p:cNvPr id="1232" name="台形 7"/>
              <p:cNvSpPr/>
              <p:nvPr/>
            </p:nvSpPr>
            <p:spPr bwMode="auto">
              <a:xfrm rot="10800000">
                <a:off x="8168077" y="5392403"/>
                <a:ext cx="1054028" cy="466865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台形 7"/>
              <p:cNvSpPr/>
              <p:nvPr/>
            </p:nvSpPr>
            <p:spPr bwMode="auto">
              <a:xfrm rot="10800000">
                <a:off x="7878324" y="5288668"/>
                <a:ext cx="1634075" cy="707901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台形 1233"/>
              <p:cNvSpPr/>
              <p:nvPr/>
            </p:nvSpPr>
            <p:spPr>
              <a:xfrm rot="10800000">
                <a:off x="8583369" y="5715730"/>
                <a:ext cx="223446" cy="280840"/>
              </a:xfrm>
              <a:prstGeom prst="trapezoid">
                <a:avLst>
                  <a:gd name="adj" fmla="val 33526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5" name="グループ化 1234"/>
            <p:cNvGrpSpPr/>
            <p:nvPr/>
          </p:nvGrpSpPr>
          <p:grpSpPr>
            <a:xfrm>
              <a:off x="7773984" y="5390382"/>
              <a:ext cx="1167947" cy="505970"/>
              <a:chOff x="7878324" y="5288668"/>
              <a:chExt cx="1634075" cy="707902"/>
            </a:xfrm>
          </p:grpSpPr>
          <p:sp>
            <p:nvSpPr>
              <p:cNvPr id="1236" name="台形 7"/>
              <p:cNvSpPr/>
              <p:nvPr/>
            </p:nvSpPr>
            <p:spPr bwMode="auto">
              <a:xfrm rot="10800000">
                <a:off x="8168077" y="5392403"/>
                <a:ext cx="1054028" cy="466865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台形 7"/>
              <p:cNvSpPr/>
              <p:nvPr/>
            </p:nvSpPr>
            <p:spPr bwMode="auto">
              <a:xfrm rot="10800000">
                <a:off x="7878324" y="5288668"/>
                <a:ext cx="1634075" cy="707901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台形 1237"/>
              <p:cNvSpPr/>
              <p:nvPr/>
            </p:nvSpPr>
            <p:spPr>
              <a:xfrm rot="10800000">
                <a:off x="8583369" y="5715730"/>
                <a:ext cx="223446" cy="280840"/>
              </a:xfrm>
              <a:prstGeom prst="trapezoid">
                <a:avLst>
                  <a:gd name="adj" fmla="val 33526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9" name="グループ化 1238"/>
            <p:cNvGrpSpPr/>
            <p:nvPr/>
          </p:nvGrpSpPr>
          <p:grpSpPr>
            <a:xfrm>
              <a:off x="8339420" y="5633238"/>
              <a:ext cx="1256276" cy="581090"/>
              <a:chOff x="7878324" y="5288668"/>
              <a:chExt cx="1634075" cy="707902"/>
            </a:xfrm>
          </p:grpSpPr>
          <p:sp>
            <p:nvSpPr>
              <p:cNvPr id="1240" name="台形 7"/>
              <p:cNvSpPr/>
              <p:nvPr/>
            </p:nvSpPr>
            <p:spPr bwMode="auto">
              <a:xfrm rot="10800000">
                <a:off x="8168077" y="5392403"/>
                <a:ext cx="1054028" cy="466865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台形 7"/>
              <p:cNvSpPr/>
              <p:nvPr/>
            </p:nvSpPr>
            <p:spPr bwMode="auto">
              <a:xfrm rot="10800000">
                <a:off x="7878324" y="5288668"/>
                <a:ext cx="1634075" cy="707901"/>
              </a:xfrm>
              <a:custGeom>
                <a:avLst/>
                <a:gdLst/>
                <a:ahLst/>
                <a:cxnLst/>
                <a:rect l="l" t="t" r="r" b="b"/>
                <a:pathLst>
                  <a:path w="2810253" h="1217436">
                    <a:moveTo>
                      <a:pt x="2738817" y="940312"/>
                    </a:moveTo>
                    <a:cubicBezTo>
                      <a:pt x="2720175" y="940312"/>
                      <a:pt x="2705063" y="925200"/>
                      <a:pt x="2705063" y="906558"/>
                    </a:cubicBezTo>
                    <a:cubicBezTo>
                      <a:pt x="2705063" y="887916"/>
                      <a:pt x="2720175" y="872804"/>
                      <a:pt x="2738817" y="872804"/>
                    </a:cubicBezTo>
                    <a:cubicBezTo>
                      <a:pt x="2757459" y="872804"/>
                      <a:pt x="2772571" y="887916"/>
                      <a:pt x="2772571" y="906558"/>
                    </a:cubicBezTo>
                    <a:cubicBezTo>
                      <a:pt x="2772571" y="925200"/>
                      <a:pt x="2757459" y="940312"/>
                      <a:pt x="2738817" y="940312"/>
                    </a:cubicBezTo>
                    <a:close/>
                    <a:moveTo>
                      <a:pt x="502933" y="1031580"/>
                    </a:moveTo>
                    <a:cubicBezTo>
                      <a:pt x="484291" y="1031580"/>
                      <a:pt x="469179" y="1016468"/>
                      <a:pt x="469179" y="997826"/>
                    </a:cubicBezTo>
                    <a:cubicBezTo>
                      <a:pt x="469179" y="979184"/>
                      <a:pt x="484291" y="964072"/>
                      <a:pt x="502933" y="964072"/>
                    </a:cubicBezTo>
                    <a:cubicBezTo>
                      <a:pt x="521575" y="964072"/>
                      <a:pt x="536687" y="979184"/>
                      <a:pt x="536687" y="997826"/>
                    </a:cubicBezTo>
                    <a:cubicBezTo>
                      <a:pt x="536687" y="1016468"/>
                      <a:pt x="521575" y="1031580"/>
                      <a:pt x="502933" y="1031580"/>
                    </a:cubicBezTo>
                    <a:close/>
                    <a:moveTo>
                      <a:pt x="2344110" y="1031580"/>
                    </a:moveTo>
                    <a:cubicBezTo>
                      <a:pt x="2325468" y="1031580"/>
                      <a:pt x="2310356" y="1016468"/>
                      <a:pt x="2310356" y="997826"/>
                    </a:cubicBezTo>
                    <a:cubicBezTo>
                      <a:pt x="2310356" y="979184"/>
                      <a:pt x="2325468" y="964072"/>
                      <a:pt x="2344110" y="964072"/>
                    </a:cubicBezTo>
                    <a:cubicBezTo>
                      <a:pt x="2362752" y="964072"/>
                      <a:pt x="2377864" y="979184"/>
                      <a:pt x="2377864" y="997826"/>
                    </a:cubicBezTo>
                    <a:cubicBezTo>
                      <a:pt x="2377864" y="1016468"/>
                      <a:pt x="2362752" y="1031580"/>
                      <a:pt x="2344110" y="1031580"/>
                    </a:cubicBezTo>
                    <a:close/>
                    <a:moveTo>
                      <a:pt x="355168" y="1110638"/>
                    </a:moveTo>
                    <a:cubicBezTo>
                      <a:pt x="336526" y="1110638"/>
                      <a:pt x="321414" y="1095526"/>
                      <a:pt x="321414" y="1076884"/>
                    </a:cubicBezTo>
                    <a:cubicBezTo>
                      <a:pt x="321414" y="1058242"/>
                      <a:pt x="336526" y="1043130"/>
                      <a:pt x="355168" y="1043130"/>
                    </a:cubicBezTo>
                    <a:cubicBezTo>
                      <a:pt x="373810" y="1043130"/>
                      <a:pt x="388922" y="1058242"/>
                      <a:pt x="388922" y="1076884"/>
                    </a:cubicBezTo>
                    <a:cubicBezTo>
                      <a:pt x="388922" y="1095526"/>
                      <a:pt x="373810" y="1110638"/>
                      <a:pt x="355168" y="1110638"/>
                    </a:cubicBezTo>
                    <a:close/>
                    <a:moveTo>
                      <a:pt x="2491875" y="1110638"/>
                    </a:moveTo>
                    <a:cubicBezTo>
                      <a:pt x="2473233" y="1110638"/>
                      <a:pt x="2458121" y="1095526"/>
                      <a:pt x="2458121" y="1076884"/>
                    </a:cubicBezTo>
                    <a:cubicBezTo>
                      <a:pt x="2458121" y="1058242"/>
                      <a:pt x="2473233" y="1043130"/>
                      <a:pt x="2491875" y="1043130"/>
                    </a:cubicBezTo>
                    <a:cubicBezTo>
                      <a:pt x="2510517" y="1043130"/>
                      <a:pt x="2525629" y="1058242"/>
                      <a:pt x="2525629" y="1076884"/>
                    </a:cubicBezTo>
                    <a:cubicBezTo>
                      <a:pt x="2525629" y="1095526"/>
                      <a:pt x="2510517" y="1110638"/>
                      <a:pt x="2491875" y="1110638"/>
                    </a:cubicBezTo>
                    <a:close/>
                    <a:moveTo>
                      <a:pt x="1190193" y="1217436"/>
                    </a:moveTo>
                    <a:cubicBezTo>
                      <a:pt x="981006" y="1129263"/>
                      <a:pt x="882146" y="927770"/>
                      <a:pt x="958138" y="744472"/>
                    </a:cubicBezTo>
                    <a:cubicBezTo>
                      <a:pt x="980795" y="689821"/>
                      <a:pt x="1017197" y="641376"/>
                      <a:pt x="1064076" y="602052"/>
                    </a:cubicBezTo>
                    <a:cubicBezTo>
                      <a:pt x="582614" y="687289"/>
                      <a:pt x="452021" y="934466"/>
                      <a:pt x="850729" y="1082775"/>
                    </a:cubicBezTo>
                    <a:lnTo>
                      <a:pt x="738922" y="1125572"/>
                    </a:lnTo>
                    <a:cubicBezTo>
                      <a:pt x="381575" y="943175"/>
                      <a:pt x="488415" y="672427"/>
                      <a:pt x="912770" y="547439"/>
                    </a:cubicBezTo>
                    <a:cubicBezTo>
                      <a:pt x="855397" y="555189"/>
                      <a:pt x="800937" y="564207"/>
                      <a:pt x="749741" y="574872"/>
                    </a:cubicBezTo>
                    <a:cubicBezTo>
                      <a:pt x="377088" y="659742"/>
                      <a:pt x="239040" y="812935"/>
                      <a:pt x="489809" y="943061"/>
                    </a:cubicBezTo>
                    <a:lnTo>
                      <a:pt x="451162" y="948975"/>
                    </a:lnTo>
                    <a:cubicBezTo>
                      <a:pt x="291676" y="854556"/>
                      <a:pt x="302739" y="750358"/>
                      <a:pt x="439465" y="664462"/>
                    </a:cubicBezTo>
                    <a:cubicBezTo>
                      <a:pt x="193932" y="767020"/>
                      <a:pt x="134885" y="907457"/>
                      <a:pt x="348334" y="1032215"/>
                    </a:cubicBezTo>
                    <a:lnTo>
                      <a:pt x="303660" y="1039049"/>
                    </a:lnTo>
                    <a:cubicBezTo>
                      <a:pt x="30860" y="857732"/>
                      <a:pt x="239589" y="649724"/>
                      <a:pt x="727095" y="546705"/>
                    </a:cubicBezTo>
                    <a:cubicBezTo>
                      <a:pt x="189337" y="611304"/>
                      <a:pt x="-102255" y="749910"/>
                      <a:pt x="83223" y="885430"/>
                    </a:cubicBezTo>
                    <a:cubicBezTo>
                      <a:pt x="88635" y="877451"/>
                      <a:pt x="97888" y="872804"/>
                      <a:pt x="108226" y="872804"/>
                    </a:cubicBezTo>
                    <a:cubicBezTo>
                      <a:pt x="126868" y="872804"/>
                      <a:pt x="141980" y="887916"/>
                      <a:pt x="141980" y="906558"/>
                    </a:cubicBezTo>
                    <a:cubicBezTo>
                      <a:pt x="141980" y="925200"/>
                      <a:pt x="126868" y="940312"/>
                      <a:pt x="108226" y="940312"/>
                    </a:cubicBezTo>
                    <a:cubicBezTo>
                      <a:pt x="89584" y="940312"/>
                      <a:pt x="74472" y="925200"/>
                      <a:pt x="74472" y="906558"/>
                    </a:cubicBezTo>
                    <a:lnTo>
                      <a:pt x="82213" y="887868"/>
                    </a:lnTo>
                    <a:lnTo>
                      <a:pt x="52481" y="889776"/>
                    </a:lnTo>
                    <a:cubicBezTo>
                      <a:pt x="-176280" y="702246"/>
                      <a:pt x="367238" y="511411"/>
                      <a:pt x="1207995" y="484062"/>
                    </a:cubicBezTo>
                    <a:lnTo>
                      <a:pt x="1218627" y="484052"/>
                    </a:lnTo>
                    <a:lnTo>
                      <a:pt x="1341482" y="0"/>
                    </a:lnTo>
                    <a:lnTo>
                      <a:pt x="1468770" y="0"/>
                    </a:lnTo>
                    <a:lnTo>
                      <a:pt x="1591543" y="483726"/>
                    </a:lnTo>
                    <a:cubicBezTo>
                      <a:pt x="2375161" y="507750"/>
                      <a:pt x="2918006" y="675295"/>
                      <a:pt x="2792102" y="854292"/>
                    </a:cubicBezTo>
                    <a:lnTo>
                      <a:pt x="2762613" y="853201"/>
                    </a:lnTo>
                    <a:cubicBezTo>
                      <a:pt x="2865013" y="726364"/>
                      <a:pt x="2572777" y="605200"/>
                      <a:pt x="2080552" y="546224"/>
                    </a:cubicBezTo>
                    <a:cubicBezTo>
                      <a:pt x="2548792" y="644505"/>
                      <a:pt x="2764608" y="840049"/>
                      <a:pt x="2536103" y="1018089"/>
                    </a:cubicBezTo>
                    <a:lnTo>
                      <a:pt x="2493427" y="1012520"/>
                    </a:lnTo>
                    <a:cubicBezTo>
                      <a:pt x="2669998" y="891539"/>
                      <a:pt x="2602440" y="760336"/>
                      <a:pt x="2368727" y="663671"/>
                    </a:cubicBezTo>
                    <a:cubicBezTo>
                      <a:pt x="2498657" y="743574"/>
                      <a:pt x="2517918" y="840486"/>
                      <a:pt x="2387268" y="931158"/>
                    </a:cubicBezTo>
                    <a:lnTo>
                      <a:pt x="2350541" y="926365"/>
                    </a:lnTo>
                    <a:cubicBezTo>
                      <a:pt x="2558451" y="799893"/>
                      <a:pt x="2418025" y="658095"/>
                      <a:pt x="2069373" y="577223"/>
                    </a:cubicBezTo>
                    <a:cubicBezTo>
                      <a:pt x="2016659" y="565486"/>
                      <a:pt x="1960347" y="556024"/>
                      <a:pt x="1900950" y="547933"/>
                    </a:cubicBezTo>
                    <a:cubicBezTo>
                      <a:pt x="2335017" y="677262"/>
                      <a:pt x="2430366" y="957633"/>
                      <a:pt x="2047133" y="1137576"/>
                    </a:cubicBezTo>
                    <a:lnTo>
                      <a:pt x="1935933" y="1091306"/>
                    </a:lnTo>
                    <a:cubicBezTo>
                      <a:pt x="2360832" y="945913"/>
                      <a:pt x="2241044" y="689366"/>
                      <a:pt x="1745833" y="601684"/>
                    </a:cubicBezTo>
                    <a:cubicBezTo>
                      <a:pt x="1791699" y="639794"/>
                      <a:pt x="1827529" y="686745"/>
                      <a:pt x="1850420" y="739710"/>
                    </a:cubicBezTo>
                    <a:cubicBezTo>
                      <a:pt x="1929460" y="922589"/>
                      <a:pt x="1833158" y="1125543"/>
                      <a:pt x="1624589" y="1215641"/>
                    </a:cubicBezTo>
                    <a:lnTo>
                      <a:pt x="1572011" y="1132892"/>
                    </a:lnTo>
                    <a:cubicBezTo>
                      <a:pt x="1745047" y="1066119"/>
                      <a:pt x="1824963" y="908004"/>
                      <a:pt x="1756842" y="767206"/>
                    </a:cubicBezTo>
                    <a:cubicBezTo>
                      <a:pt x="1732663" y="717230"/>
                      <a:pt x="1692189" y="674668"/>
                      <a:pt x="1639727" y="644952"/>
                    </a:cubicBezTo>
                    <a:cubicBezTo>
                      <a:pt x="1648328" y="655108"/>
                      <a:pt x="1653032" y="667256"/>
                      <a:pt x="1657040" y="679855"/>
                    </a:cubicBezTo>
                    <a:cubicBezTo>
                      <a:pt x="1692912" y="792624"/>
                      <a:pt x="1665457" y="918507"/>
                      <a:pt x="1587216" y="999999"/>
                    </a:cubicBezTo>
                    <a:lnTo>
                      <a:pt x="1505970" y="901972"/>
                    </a:lnTo>
                    <a:cubicBezTo>
                      <a:pt x="1542808" y="855835"/>
                      <a:pt x="1555711" y="788341"/>
                      <a:pt x="1539448" y="726863"/>
                    </a:cubicBezTo>
                    <a:cubicBezTo>
                      <a:pt x="1519188" y="650279"/>
                      <a:pt x="1458706" y="600916"/>
                      <a:pt x="1393427" y="607687"/>
                    </a:cubicBezTo>
                    <a:cubicBezTo>
                      <a:pt x="1330927" y="614170"/>
                      <a:pt x="1279414" y="670600"/>
                      <a:pt x="1267003" y="746180"/>
                    </a:cubicBezTo>
                    <a:cubicBezTo>
                      <a:pt x="1256313" y="811279"/>
                      <a:pt x="1276806" y="878166"/>
                      <a:pt x="1319774" y="918423"/>
                    </a:cubicBezTo>
                    <a:lnTo>
                      <a:pt x="1252748" y="1026531"/>
                    </a:lnTo>
                    <a:cubicBezTo>
                      <a:pt x="1163726" y="957171"/>
                      <a:pt x="1120896" y="834399"/>
                      <a:pt x="1144326" y="715740"/>
                    </a:cubicBezTo>
                    <a:lnTo>
                      <a:pt x="1169142" y="645899"/>
                    </a:lnTo>
                    <a:cubicBezTo>
                      <a:pt x="1116216" y="676418"/>
                      <a:pt x="1075637" y="719932"/>
                      <a:pt x="1051974" y="770920"/>
                    </a:cubicBezTo>
                    <a:cubicBezTo>
                      <a:pt x="986489" y="912020"/>
                      <a:pt x="1068475" y="1068863"/>
                      <a:pt x="1241837" y="11341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台形 1241"/>
              <p:cNvSpPr/>
              <p:nvPr/>
            </p:nvSpPr>
            <p:spPr>
              <a:xfrm rot="10800000">
                <a:off x="8583369" y="5715730"/>
                <a:ext cx="223446" cy="280840"/>
              </a:xfrm>
              <a:prstGeom prst="trapezoid">
                <a:avLst>
                  <a:gd name="adj" fmla="val 33526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54" name="グループ化 1253"/>
          <p:cNvGrpSpPr/>
          <p:nvPr/>
        </p:nvGrpSpPr>
        <p:grpSpPr>
          <a:xfrm>
            <a:off x="7828237" y="1065677"/>
            <a:ext cx="1676638" cy="1200800"/>
            <a:chOff x="7828237" y="1065677"/>
            <a:chExt cx="1676638" cy="1200800"/>
          </a:xfrm>
        </p:grpSpPr>
        <p:sp>
          <p:nvSpPr>
            <p:cNvPr id="807" name="台形 7"/>
            <p:cNvSpPr/>
            <p:nvPr/>
          </p:nvSpPr>
          <p:spPr bwMode="auto">
            <a:xfrm rot="10800000">
              <a:off x="7948173" y="1065677"/>
              <a:ext cx="949893" cy="411505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台形 7"/>
            <p:cNvSpPr/>
            <p:nvPr/>
          </p:nvSpPr>
          <p:spPr bwMode="auto">
            <a:xfrm rot="10800000">
              <a:off x="8271175" y="1235975"/>
              <a:ext cx="1233700" cy="534454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台形 7"/>
            <p:cNvSpPr/>
            <p:nvPr/>
          </p:nvSpPr>
          <p:spPr bwMode="auto">
            <a:xfrm rot="10800000">
              <a:off x="7828237" y="1584958"/>
              <a:ext cx="1573176" cy="681519"/>
            </a:xfrm>
            <a:custGeom>
              <a:avLst/>
              <a:gdLst/>
              <a:ahLst/>
              <a:cxnLst/>
              <a:rect l="l" t="t" r="r" b="b"/>
              <a:pathLst>
                <a:path w="2810253" h="1217436">
                  <a:moveTo>
                    <a:pt x="2738817" y="940312"/>
                  </a:moveTo>
                  <a:cubicBezTo>
                    <a:pt x="2720175" y="940312"/>
                    <a:pt x="2705063" y="925200"/>
                    <a:pt x="2705063" y="906558"/>
                  </a:cubicBezTo>
                  <a:cubicBezTo>
                    <a:pt x="2705063" y="887916"/>
                    <a:pt x="2720175" y="872804"/>
                    <a:pt x="2738817" y="872804"/>
                  </a:cubicBezTo>
                  <a:cubicBezTo>
                    <a:pt x="2757459" y="872804"/>
                    <a:pt x="2772571" y="887916"/>
                    <a:pt x="2772571" y="906558"/>
                  </a:cubicBezTo>
                  <a:cubicBezTo>
                    <a:pt x="2772571" y="925200"/>
                    <a:pt x="2757459" y="940312"/>
                    <a:pt x="2738817" y="940312"/>
                  </a:cubicBezTo>
                  <a:close/>
                  <a:moveTo>
                    <a:pt x="502933" y="1031580"/>
                  </a:moveTo>
                  <a:cubicBezTo>
                    <a:pt x="484291" y="1031580"/>
                    <a:pt x="469179" y="1016468"/>
                    <a:pt x="469179" y="997826"/>
                  </a:cubicBezTo>
                  <a:cubicBezTo>
                    <a:pt x="469179" y="979184"/>
                    <a:pt x="484291" y="964072"/>
                    <a:pt x="502933" y="964072"/>
                  </a:cubicBezTo>
                  <a:cubicBezTo>
                    <a:pt x="521575" y="964072"/>
                    <a:pt x="536687" y="979184"/>
                    <a:pt x="536687" y="997826"/>
                  </a:cubicBezTo>
                  <a:cubicBezTo>
                    <a:pt x="536687" y="1016468"/>
                    <a:pt x="521575" y="1031580"/>
                    <a:pt x="502933" y="1031580"/>
                  </a:cubicBezTo>
                  <a:close/>
                  <a:moveTo>
                    <a:pt x="2344110" y="1031580"/>
                  </a:moveTo>
                  <a:cubicBezTo>
                    <a:pt x="2325468" y="1031580"/>
                    <a:pt x="2310356" y="1016468"/>
                    <a:pt x="2310356" y="997826"/>
                  </a:cubicBezTo>
                  <a:cubicBezTo>
                    <a:pt x="2310356" y="979184"/>
                    <a:pt x="2325468" y="964072"/>
                    <a:pt x="2344110" y="964072"/>
                  </a:cubicBezTo>
                  <a:cubicBezTo>
                    <a:pt x="2362752" y="964072"/>
                    <a:pt x="2377864" y="979184"/>
                    <a:pt x="2377864" y="997826"/>
                  </a:cubicBezTo>
                  <a:cubicBezTo>
                    <a:pt x="2377864" y="1016468"/>
                    <a:pt x="2362752" y="1031580"/>
                    <a:pt x="2344110" y="1031580"/>
                  </a:cubicBezTo>
                  <a:close/>
                  <a:moveTo>
                    <a:pt x="355168" y="1110638"/>
                  </a:moveTo>
                  <a:cubicBezTo>
                    <a:pt x="336526" y="1110638"/>
                    <a:pt x="321414" y="1095526"/>
                    <a:pt x="321414" y="1076884"/>
                  </a:cubicBezTo>
                  <a:cubicBezTo>
                    <a:pt x="321414" y="1058242"/>
                    <a:pt x="336526" y="1043130"/>
                    <a:pt x="355168" y="1043130"/>
                  </a:cubicBezTo>
                  <a:cubicBezTo>
                    <a:pt x="373810" y="1043130"/>
                    <a:pt x="388922" y="1058242"/>
                    <a:pt x="388922" y="1076884"/>
                  </a:cubicBezTo>
                  <a:cubicBezTo>
                    <a:pt x="388922" y="1095526"/>
                    <a:pt x="373810" y="1110638"/>
                    <a:pt x="355168" y="1110638"/>
                  </a:cubicBezTo>
                  <a:close/>
                  <a:moveTo>
                    <a:pt x="2491875" y="1110638"/>
                  </a:moveTo>
                  <a:cubicBezTo>
                    <a:pt x="2473233" y="1110638"/>
                    <a:pt x="2458121" y="1095526"/>
                    <a:pt x="2458121" y="1076884"/>
                  </a:cubicBezTo>
                  <a:cubicBezTo>
                    <a:pt x="2458121" y="1058242"/>
                    <a:pt x="2473233" y="1043130"/>
                    <a:pt x="2491875" y="1043130"/>
                  </a:cubicBezTo>
                  <a:cubicBezTo>
                    <a:pt x="2510517" y="1043130"/>
                    <a:pt x="2525629" y="1058242"/>
                    <a:pt x="2525629" y="1076884"/>
                  </a:cubicBezTo>
                  <a:cubicBezTo>
                    <a:pt x="2525629" y="1095526"/>
                    <a:pt x="2510517" y="1110638"/>
                    <a:pt x="2491875" y="1110638"/>
                  </a:cubicBezTo>
                  <a:close/>
                  <a:moveTo>
                    <a:pt x="1190193" y="1217436"/>
                  </a:moveTo>
                  <a:cubicBezTo>
                    <a:pt x="981006" y="1129263"/>
                    <a:pt x="882146" y="927770"/>
                    <a:pt x="958138" y="744472"/>
                  </a:cubicBezTo>
                  <a:cubicBezTo>
                    <a:pt x="980795" y="689821"/>
                    <a:pt x="1017197" y="641376"/>
                    <a:pt x="1064076" y="602052"/>
                  </a:cubicBezTo>
                  <a:cubicBezTo>
                    <a:pt x="582614" y="687289"/>
                    <a:pt x="452021" y="934466"/>
                    <a:pt x="850729" y="1082775"/>
                  </a:cubicBezTo>
                  <a:lnTo>
                    <a:pt x="738922" y="1125572"/>
                  </a:lnTo>
                  <a:cubicBezTo>
                    <a:pt x="381575" y="943175"/>
                    <a:pt x="488415" y="672427"/>
                    <a:pt x="912770" y="547439"/>
                  </a:cubicBezTo>
                  <a:cubicBezTo>
                    <a:pt x="855397" y="555189"/>
                    <a:pt x="800937" y="564207"/>
                    <a:pt x="749741" y="574872"/>
                  </a:cubicBezTo>
                  <a:cubicBezTo>
                    <a:pt x="377088" y="659742"/>
                    <a:pt x="239040" y="812935"/>
                    <a:pt x="489809" y="943061"/>
                  </a:cubicBezTo>
                  <a:lnTo>
                    <a:pt x="451162" y="948975"/>
                  </a:lnTo>
                  <a:cubicBezTo>
                    <a:pt x="291676" y="854556"/>
                    <a:pt x="302739" y="750358"/>
                    <a:pt x="439465" y="664462"/>
                  </a:cubicBezTo>
                  <a:cubicBezTo>
                    <a:pt x="193932" y="767020"/>
                    <a:pt x="134885" y="907457"/>
                    <a:pt x="348334" y="1032215"/>
                  </a:cubicBezTo>
                  <a:lnTo>
                    <a:pt x="303660" y="1039049"/>
                  </a:lnTo>
                  <a:cubicBezTo>
                    <a:pt x="30860" y="857732"/>
                    <a:pt x="239589" y="649724"/>
                    <a:pt x="727095" y="546705"/>
                  </a:cubicBezTo>
                  <a:cubicBezTo>
                    <a:pt x="189337" y="611304"/>
                    <a:pt x="-102255" y="749910"/>
                    <a:pt x="83223" y="885430"/>
                  </a:cubicBezTo>
                  <a:cubicBezTo>
                    <a:pt x="88635" y="877451"/>
                    <a:pt x="97888" y="872804"/>
                    <a:pt x="108226" y="872804"/>
                  </a:cubicBezTo>
                  <a:cubicBezTo>
                    <a:pt x="126868" y="872804"/>
                    <a:pt x="141980" y="887916"/>
                    <a:pt x="141980" y="906558"/>
                  </a:cubicBezTo>
                  <a:cubicBezTo>
                    <a:pt x="141980" y="925200"/>
                    <a:pt x="126868" y="940312"/>
                    <a:pt x="108226" y="940312"/>
                  </a:cubicBezTo>
                  <a:cubicBezTo>
                    <a:pt x="89584" y="940312"/>
                    <a:pt x="74472" y="925200"/>
                    <a:pt x="74472" y="906558"/>
                  </a:cubicBezTo>
                  <a:lnTo>
                    <a:pt x="82213" y="887868"/>
                  </a:lnTo>
                  <a:lnTo>
                    <a:pt x="52481" y="889776"/>
                  </a:lnTo>
                  <a:cubicBezTo>
                    <a:pt x="-176280" y="702246"/>
                    <a:pt x="367238" y="511411"/>
                    <a:pt x="1207995" y="484062"/>
                  </a:cubicBezTo>
                  <a:lnTo>
                    <a:pt x="1218627" y="484052"/>
                  </a:lnTo>
                  <a:lnTo>
                    <a:pt x="1341482" y="0"/>
                  </a:lnTo>
                  <a:lnTo>
                    <a:pt x="1468770" y="0"/>
                  </a:lnTo>
                  <a:lnTo>
                    <a:pt x="1591543" y="483726"/>
                  </a:lnTo>
                  <a:cubicBezTo>
                    <a:pt x="2375161" y="507750"/>
                    <a:pt x="2918006" y="675295"/>
                    <a:pt x="2792102" y="854292"/>
                  </a:cubicBezTo>
                  <a:lnTo>
                    <a:pt x="2762613" y="853201"/>
                  </a:lnTo>
                  <a:cubicBezTo>
                    <a:pt x="2865013" y="726364"/>
                    <a:pt x="2572777" y="605200"/>
                    <a:pt x="2080552" y="546224"/>
                  </a:cubicBezTo>
                  <a:cubicBezTo>
                    <a:pt x="2548792" y="644505"/>
                    <a:pt x="2764608" y="840049"/>
                    <a:pt x="2536103" y="1018089"/>
                  </a:cubicBezTo>
                  <a:lnTo>
                    <a:pt x="2493427" y="1012520"/>
                  </a:lnTo>
                  <a:cubicBezTo>
                    <a:pt x="2669998" y="891539"/>
                    <a:pt x="2602440" y="760336"/>
                    <a:pt x="2368727" y="663671"/>
                  </a:cubicBezTo>
                  <a:cubicBezTo>
                    <a:pt x="2498657" y="743574"/>
                    <a:pt x="2517918" y="840486"/>
                    <a:pt x="2387268" y="931158"/>
                  </a:cubicBezTo>
                  <a:lnTo>
                    <a:pt x="2350541" y="926365"/>
                  </a:lnTo>
                  <a:cubicBezTo>
                    <a:pt x="2558451" y="799893"/>
                    <a:pt x="2418025" y="658095"/>
                    <a:pt x="2069373" y="577223"/>
                  </a:cubicBezTo>
                  <a:cubicBezTo>
                    <a:pt x="2016659" y="565486"/>
                    <a:pt x="1960347" y="556024"/>
                    <a:pt x="1900950" y="547933"/>
                  </a:cubicBezTo>
                  <a:cubicBezTo>
                    <a:pt x="2335017" y="677262"/>
                    <a:pt x="2430366" y="957633"/>
                    <a:pt x="2047133" y="1137576"/>
                  </a:cubicBezTo>
                  <a:lnTo>
                    <a:pt x="1935933" y="1091306"/>
                  </a:lnTo>
                  <a:cubicBezTo>
                    <a:pt x="2360832" y="945913"/>
                    <a:pt x="2241044" y="689366"/>
                    <a:pt x="1745833" y="601684"/>
                  </a:cubicBezTo>
                  <a:cubicBezTo>
                    <a:pt x="1791699" y="639794"/>
                    <a:pt x="1827529" y="686745"/>
                    <a:pt x="1850420" y="739710"/>
                  </a:cubicBezTo>
                  <a:cubicBezTo>
                    <a:pt x="1929460" y="922589"/>
                    <a:pt x="1833158" y="1125543"/>
                    <a:pt x="1624589" y="1215641"/>
                  </a:cubicBezTo>
                  <a:lnTo>
                    <a:pt x="1572011" y="1132892"/>
                  </a:lnTo>
                  <a:cubicBezTo>
                    <a:pt x="1745047" y="1066119"/>
                    <a:pt x="1824963" y="908004"/>
                    <a:pt x="1756842" y="767206"/>
                  </a:cubicBezTo>
                  <a:cubicBezTo>
                    <a:pt x="1732663" y="717230"/>
                    <a:pt x="1692189" y="674668"/>
                    <a:pt x="1639727" y="644952"/>
                  </a:cubicBezTo>
                  <a:cubicBezTo>
                    <a:pt x="1648328" y="655108"/>
                    <a:pt x="1653032" y="667256"/>
                    <a:pt x="1657040" y="679855"/>
                  </a:cubicBezTo>
                  <a:cubicBezTo>
                    <a:pt x="1692912" y="792624"/>
                    <a:pt x="1665457" y="918507"/>
                    <a:pt x="1587216" y="999999"/>
                  </a:cubicBezTo>
                  <a:lnTo>
                    <a:pt x="1505970" y="901972"/>
                  </a:lnTo>
                  <a:cubicBezTo>
                    <a:pt x="1542808" y="855835"/>
                    <a:pt x="1555711" y="788341"/>
                    <a:pt x="1539448" y="726863"/>
                  </a:cubicBezTo>
                  <a:cubicBezTo>
                    <a:pt x="1519188" y="650279"/>
                    <a:pt x="1458706" y="600916"/>
                    <a:pt x="1393427" y="607687"/>
                  </a:cubicBezTo>
                  <a:cubicBezTo>
                    <a:pt x="1330927" y="614170"/>
                    <a:pt x="1279414" y="670600"/>
                    <a:pt x="1267003" y="746180"/>
                  </a:cubicBezTo>
                  <a:cubicBezTo>
                    <a:pt x="1256313" y="811279"/>
                    <a:pt x="1276806" y="878166"/>
                    <a:pt x="1319774" y="918423"/>
                  </a:cubicBezTo>
                  <a:lnTo>
                    <a:pt x="1252748" y="1026531"/>
                  </a:lnTo>
                  <a:cubicBezTo>
                    <a:pt x="1163726" y="957171"/>
                    <a:pt x="1120896" y="834399"/>
                    <a:pt x="1144326" y="715740"/>
                  </a:cubicBezTo>
                  <a:lnTo>
                    <a:pt x="1169142" y="645899"/>
                  </a:lnTo>
                  <a:cubicBezTo>
                    <a:pt x="1116216" y="676418"/>
                    <a:pt x="1075637" y="719932"/>
                    <a:pt x="1051974" y="770920"/>
                  </a:cubicBezTo>
                  <a:cubicBezTo>
                    <a:pt x="986489" y="912020"/>
                    <a:pt x="1068475" y="1068863"/>
                    <a:pt x="1241837" y="1134139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880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pptx355_彼岸花のイラスト</dc:title>
  <dc:subject>pptx355_彼岸花のイラスト</dc:subject>
  <dc:creator/>
  <cp:lastModifiedBy/>
  <dcterms:created xsi:type="dcterms:W3CDTF">2014-01-30T05:12:09Z</dcterms:created>
  <dcterms:modified xsi:type="dcterms:W3CDTF">2015-11-10T04:05:43Z</dcterms:modified>
  <cp:category/>
</cp:coreProperties>
</file>