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48" r:id="rId1"/>
  </p:sldMasterIdLst>
  <p:sldIdLst>
    <p:sldId id="286" r:id="rId2"/>
    <p:sldId id="287" r:id="rId3"/>
  </p:sldIdLst>
  <p:sldSz cx="9906000" cy="6858000" type="A4"/>
  <p:notesSz cx="6858000" cy="9144000"/>
  <p:defaultTextStyle>
    <a:defPPr>
      <a:defRPr lang="ja-JP"/>
    </a:defPPr>
    <a:lvl1pPr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1pPr>
    <a:lvl2pPr marL="4572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2pPr>
    <a:lvl3pPr marL="9144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5pPr>
    <a:lvl6pPr marL="22860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6pPr>
    <a:lvl7pPr marL="27432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7pPr>
    <a:lvl8pPr marL="32004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8pPr>
    <a:lvl9pPr marL="36576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312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CC6600"/>
    <a:srgbClr val="663300"/>
    <a:srgbClr val="993300"/>
    <a:srgbClr val="FFFFCC"/>
    <a:srgbClr val="FF9966"/>
    <a:srgbClr val="FFCC99"/>
    <a:srgbClr val="FFCCCC"/>
    <a:srgbClr val="FF6699"/>
    <a:srgbClr val="FF3399"/>
    <a:srgbClr val="0000FF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4363" autoAdjust="0"/>
    <p:restoredTop sz="94704" autoAdjust="0"/>
  </p:normalViewPr>
  <p:slideViewPr>
    <p:cSldViewPr>
      <p:cViewPr>
        <p:scale>
          <a:sx n="66" d="100"/>
          <a:sy n="66" d="100"/>
        </p:scale>
        <p:origin x="936" y="258"/>
      </p:cViewPr>
      <p:guideLst>
        <p:guide orient="horz" pos="2160"/>
        <p:guide pos="312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gridSpacing cx="45005" cy="45005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742950" y="2130425"/>
            <a:ext cx="8420100" cy="1470025"/>
          </a:xfrm>
        </p:spPr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485900" y="3886200"/>
            <a:ext cx="6934200" cy="1752600"/>
          </a:xfrm>
          <a:prstGeom prst="rect">
            <a:avLst/>
          </a:prstGeo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ja-JP" altLang="en-US" smtClean="0"/>
              <a:t>マスター サブタイトルの書式設定</a:t>
            </a:r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321527451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495300" y="1600200"/>
            <a:ext cx="8915400" cy="4525963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233186484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7091363" y="115888"/>
            <a:ext cx="2319337" cy="6010275"/>
          </a:xfrm>
        </p:spPr>
        <p:txBody>
          <a:bodyPr vert="eaVert"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128588" y="115888"/>
            <a:ext cx="6810375" cy="6010275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341902635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495300" y="1600200"/>
            <a:ext cx="8915400" cy="4525963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428349333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782638" y="4406900"/>
            <a:ext cx="84201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782638" y="2906713"/>
            <a:ext cx="8420100" cy="1500187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</p:spTree>
    <p:extLst>
      <p:ext uri="{BB962C8B-B14F-4D97-AF65-F5344CB8AC3E}">
        <p14:creationId xmlns:p14="http://schemas.microsoft.com/office/powerpoint/2010/main" val="21449284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495300" y="1600200"/>
            <a:ext cx="4381500" cy="4525963"/>
          </a:xfrm>
          <a:prstGeom prst="rect">
            <a:avLst/>
          </a:prstGeo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5029200" y="1600200"/>
            <a:ext cx="4381500" cy="4525963"/>
          </a:xfrm>
          <a:prstGeom prst="rect">
            <a:avLst/>
          </a:prstGeo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119188738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95300" y="274638"/>
            <a:ext cx="89154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495300" y="1535113"/>
            <a:ext cx="4376738" cy="639762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495300" y="2174875"/>
            <a:ext cx="4376738" cy="3951288"/>
          </a:xfrm>
          <a:prstGeom prst="rect">
            <a:avLst/>
          </a:prstGeo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5032375" y="1535113"/>
            <a:ext cx="4378325" cy="639762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5032375" y="2174875"/>
            <a:ext cx="4378325" cy="3951288"/>
          </a:xfrm>
          <a:prstGeom prst="rect">
            <a:avLst/>
          </a:prstGeo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47773284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10101404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07117389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95300" y="273050"/>
            <a:ext cx="3259138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3873500" y="273050"/>
            <a:ext cx="5537200" cy="5853113"/>
          </a:xfrm>
          <a:prstGeom prst="rect">
            <a:avLst/>
          </a:prstGeo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495300" y="1435100"/>
            <a:ext cx="3259138" cy="4691063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</p:spTree>
    <p:extLst>
      <p:ext uri="{BB962C8B-B14F-4D97-AF65-F5344CB8AC3E}">
        <p14:creationId xmlns:p14="http://schemas.microsoft.com/office/powerpoint/2010/main" val="308279442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941513" y="4800600"/>
            <a:ext cx="59436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1941513" y="612775"/>
            <a:ext cx="5943600" cy="4114800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1941513" y="5367338"/>
            <a:ext cx="5943600" cy="804862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</p:spTree>
    <p:extLst>
      <p:ext uri="{BB962C8B-B14F-4D97-AF65-F5344CB8AC3E}">
        <p14:creationId xmlns:p14="http://schemas.microsoft.com/office/powerpoint/2010/main" val="333347477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pn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hyperlink" Target="http://www.digipot.net/" TargetMode="Externa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031" name="Picture 7"/>
          <p:cNvPicPr>
            <a:picLocks noChangeAspect="1" noChangeArrowheads="1"/>
          </p:cNvPicPr>
          <p:nvPr/>
        </p:nvPicPr>
        <p:blipFill>
          <a:blip r:embed="rId13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9056688" y="115888"/>
            <a:ext cx="709612" cy="38258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sp>
        <p:nvSpPr>
          <p:cNvPr id="1032" name="Text Box 8"/>
          <p:cNvSpPr txBox="1">
            <a:spLocks noChangeArrowheads="1"/>
          </p:cNvSpPr>
          <p:nvPr/>
        </p:nvSpPr>
        <p:spPr bwMode="auto">
          <a:xfrm>
            <a:off x="0" y="6643688"/>
            <a:ext cx="3118161" cy="215444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en-US" altLang="ja-JP" sz="800" b="1" dirty="0" smtClean="0"/>
              <a:t>Copyright©2015 </a:t>
            </a:r>
            <a:r>
              <a:rPr lang="en-US" altLang="ja-JP" sz="800" b="1" dirty="0">
                <a:hlinkClick r:id="rId14"/>
              </a:rPr>
              <a:t>http://www.digipot.net</a:t>
            </a:r>
            <a:r>
              <a:rPr lang="en-US" altLang="ja-JP" sz="800" b="1" dirty="0"/>
              <a:t> All rights reserved. </a:t>
            </a:r>
          </a:p>
        </p:txBody>
      </p:sp>
      <p:sp>
        <p:nvSpPr>
          <p:cNvPr id="1034" name="Rectangle 10"/>
          <p:cNvSpPr>
            <a:spLocks noGrp="1" noChangeArrowheads="1"/>
          </p:cNvSpPr>
          <p:nvPr>
            <p:ph type="title"/>
          </p:nvPr>
        </p:nvSpPr>
        <p:spPr bwMode="auto">
          <a:xfrm>
            <a:off x="128588" y="115888"/>
            <a:ext cx="5240337" cy="4762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 smtClean="0"/>
              <a:t>マスタ タイトルの書式設定</a:t>
            </a:r>
          </a:p>
        </p:txBody>
      </p:sp>
      <p:sp>
        <p:nvSpPr>
          <p:cNvPr id="1035" name="Rectangle 11"/>
          <p:cNvSpPr>
            <a:spLocks noChangeArrowheads="1"/>
          </p:cNvSpPr>
          <p:nvPr/>
        </p:nvSpPr>
        <p:spPr bwMode="auto">
          <a:xfrm>
            <a:off x="415925" y="836613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36" name="Rectangle 12"/>
          <p:cNvSpPr>
            <a:spLocks noChangeArrowheads="1"/>
          </p:cNvSpPr>
          <p:nvPr/>
        </p:nvSpPr>
        <p:spPr bwMode="auto">
          <a:xfrm>
            <a:off x="2289175" y="836613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37" name="Rectangle 13"/>
          <p:cNvSpPr>
            <a:spLocks noChangeArrowheads="1"/>
          </p:cNvSpPr>
          <p:nvPr/>
        </p:nvSpPr>
        <p:spPr bwMode="auto">
          <a:xfrm>
            <a:off x="415925" y="27813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38" name="Rectangle 14"/>
          <p:cNvSpPr>
            <a:spLocks noChangeArrowheads="1"/>
          </p:cNvSpPr>
          <p:nvPr/>
        </p:nvSpPr>
        <p:spPr bwMode="auto">
          <a:xfrm>
            <a:off x="2289175" y="27813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39" name="Rectangle 15"/>
          <p:cNvSpPr>
            <a:spLocks noChangeArrowheads="1"/>
          </p:cNvSpPr>
          <p:nvPr/>
        </p:nvSpPr>
        <p:spPr bwMode="auto">
          <a:xfrm>
            <a:off x="415925" y="47244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40" name="Rectangle 16"/>
          <p:cNvSpPr>
            <a:spLocks noChangeArrowheads="1"/>
          </p:cNvSpPr>
          <p:nvPr/>
        </p:nvSpPr>
        <p:spPr bwMode="auto">
          <a:xfrm>
            <a:off x="2289175" y="47244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42" name="Rectangle 18"/>
          <p:cNvSpPr>
            <a:spLocks noChangeArrowheads="1"/>
          </p:cNvSpPr>
          <p:nvPr/>
        </p:nvSpPr>
        <p:spPr bwMode="auto">
          <a:xfrm>
            <a:off x="4160838" y="836613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43" name="Rectangle 19"/>
          <p:cNvSpPr>
            <a:spLocks noChangeArrowheads="1"/>
          </p:cNvSpPr>
          <p:nvPr/>
        </p:nvSpPr>
        <p:spPr bwMode="auto">
          <a:xfrm>
            <a:off x="4160838" y="27813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44" name="Rectangle 20"/>
          <p:cNvSpPr>
            <a:spLocks noChangeArrowheads="1"/>
          </p:cNvSpPr>
          <p:nvPr/>
        </p:nvSpPr>
        <p:spPr bwMode="auto">
          <a:xfrm>
            <a:off x="4160838" y="47244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45" name="Rectangle 21"/>
          <p:cNvSpPr>
            <a:spLocks noChangeArrowheads="1"/>
          </p:cNvSpPr>
          <p:nvPr/>
        </p:nvSpPr>
        <p:spPr bwMode="auto">
          <a:xfrm>
            <a:off x="6034088" y="836613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46" name="Rectangle 22"/>
          <p:cNvSpPr>
            <a:spLocks noChangeArrowheads="1"/>
          </p:cNvSpPr>
          <p:nvPr/>
        </p:nvSpPr>
        <p:spPr bwMode="auto">
          <a:xfrm>
            <a:off x="6034088" y="27813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47" name="Rectangle 23"/>
          <p:cNvSpPr>
            <a:spLocks noChangeArrowheads="1"/>
          </p:cNvSpPr>
          <p:nvPr/>
        </p:nvSpPr>
        <p:spPr bwMode="auto">
          <a:xfrm>
            <a:off x="6034088" y="47244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48" name="Rectangle 24"/>
          <p:cNvSpPr>
            <a:spLocks noChangeArrowheads="1"/>
          </p:cNvSpPr>
          <p:nvPr/>
        </p:nvSpPr>
        <p:spPr bwMode="auto">
          <a:xfrm>
            <a:off x="7904163" y="836613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49" name="Rectangle 25"/>
          <p:cNvSpPr>
            <a:spLocks noChangeArrowheads="1"/>
          </p:cNvSpPr>
          <p:nvPr/>
        </p:nvSpPr>
        <p:spPr bwMode="auto">
          <a:xfrm>
            <a:off x="7904163" y="27813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50" name="Rectangle 26"/>
          <p:cNvSpPr>
            <a:spLocks noChangeArrowheads="1"/>
          </p:cNvSpPr>
          <p:nvPr/>
        </p:nvSpPr>
        <p:spPr bwMode="auto">
          <a:xfrm>
            <a:off x="7904163" y="47244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+mj-lt"/>
          <a:ea typeface="+mj-ea"/>
          <a:cs typeface="+mj-cs"/>
        </a:defRPr>
      </a:lvl1pPr>
      <a:lvl2pPr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2pPr>
      <a:lvl3pPr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3pPr>
      <a:lvl4pPr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4pPr>
      <a:lvl5pPr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5pPr>
      <a:lvl6pPr marL="457200"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6pPr>
      <a:lvl7pPr marL="914400"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7pPr>
      <a:lvl8pPr marL="1371600"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8pPr>
      <a:lvl9pPr marL="1828800"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9pPr>
    </p:titleStyle>
    <p:bodyStyle>
      <a:lvl1pPr marL="342900" indent="-342900" algn="l" rtl="0" fontAlgn="base">
        <a:spcBef>
          <a:spcPct val="20000"/>
        </a:spcBef>
        <a:spcAft>
          <a:spcPct val="0"/>
        </a:spcAft>
        <a:buChar char="•"/>
        <a:defRPr kumimoji="1"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fontAlgn="base">
        <a:spcBef>
          <a:spcPct val="20000"/>
        </a:spcBef>
        <a:spcAft>
          <a:spcPct val="0"/>
        </a:spcAft>
        <a:buChar char="–"/>
        <a:defRPr kumimoji="1" sz="2800">
          <a:solidFill>
            <a:schemeClr val="tx1"/>
          </a:solidFill>
          <a:latin typeface="+mn-lt"/>
          <a:ea typeface="+mn-ea"/>
        </a:defRPr>
      </a:lvl2pPr>
      <a:lvl3pPr marL="1143000" indent="-228600" algn="l" rtl="0" fontAlgn="base">
        <a:spcBef>
          <a:spcPct val="20000"/>
        </a:spcBef>
        <a:spcAft>
          <a:spcPct val="0"/>
        </a:spcAft>
        <a:buChar char="•"/>
        <a:defRPr kumimoji="1" sz="2400">
          <a:solidFill>
            <a:schemeClr val="tx1"/>
          </a:solidFill>
          <a:latin typeface="+mn-lt"/>
          <a:ea typeface="+mn-ea"/>
        </a:defRPr>
      </a:lvl3pPr>
      <a:lvl4pPr marL="1600200" indent="-228600" algn="l" rtl="0" fontAlgn="base">
        <a:spcBef>
          <a:spcPct val="20000"/>
        </a:spcBef>
        <a:spcAft>
          <a:spcPct val="0"/>
        </a:spcAft>
        <a:buChar char="–"/>
        <a:defRPr kumimoji="1" sz="2000">
          <a:solidFill>
            <a:schemeClr val="tx1"/>
          </a:solidFill>
          <a:latin typeface="+mn-lt"/>
          <a:ea typeface="+mn-ea"/>
        </a:defRPr>
      </a:lvl4pPr>
      <a:lvl5pPr marL="20574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82" name="グループ化 781"/>
          <p:cNvGrpSpPr/>
          <p:nvPr/>
        </p:nvGrpSpPr>
        <p:grpSpPr>
          <a:xfrm>
            <a:off x="6050283" y="1079331"/>
            <a:ext cx="1606948" cy="1225454"/>
            <a:chOff x="3477100" y="1383081"/>
            <a:chExt cx="3297943" cy="2515004"/>
          </a:xfrm>
        </p:grpSpPr>
        <p:sp>
          <p:nvSpPr>
            <p:cNvPr id="783" name="円/楕円 43"/>
            <p:cNvSpPr/>
            <p:nvPr/>
          </p:nvSpPr>
          <p:spPr>
            <a:xfrm rot="2700000" flipH="1">
              <a:off x="5834669" y="2668311"/>
              <a:ext cx="1008112" cy="360040"/>
            </a:xfrm>
            <a:prstGeom prst="ellipse">
              <a:avLst/>
            </a:prstGeom>
            <a:solidFill>
              <a:srgbClr val="F79646">
                <a:lumMod val="50000"/>
              </a:srgbClr>
            </a:solidFill>
            <a:ln w="28575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784" name="円/楕円 44"/>
            <p:cNvSpPr/>
            <p:nvPr/>
          </p:nvSpPr>
          <p:spPr>
            <a:xfrm rot="18900000">
              <a:off x="3477100" y="2668312"/>
              <a:ext cx="1008112" cy="360040"/>
            </a:xfrm>
            <a:prstGeom prst="ellipse">
              <a:avLst/>
            </a:prstGeom>
            <a:solidFill>
              <a:srgbClr val="F79646">
                <a:lumMod val="50000"/>
              </a:srgbClr>
            </a:solidFill>
            <a:ln w="28575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785" name="円/楕円 45"/>
            <p:cNvSpPr/>
            <p:nvPr/>
          </p:nvSpPr>
          <p:spPr>
            <a:xfrm>
              <a:off x="5694923" y="1482513"/>
              <a:ext cx="1080120" cy="1080120"/>
            </a:xfrm>
            <a:prstGeom prst="ellipse">
              <a:avLst/>
            </a:prstGeom>
            <a:solidFill>
              <a:srgbClr val="F79646">
                <a:lumMod val="50000"/>
              </a:srgbClr>
            </a:solidFill>
            <a:ln w="28575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786" name="円/楕円 46"/>
            <p:cNvSpPr/>
            <p:nvPr/>
          </p:nvSpPr>
          <p:spPr>
            <a:xfrm>
              <a:off x="5892939" y="1680529"/>
              <a:ext cx="684088" cy="684088"/>
            </a:xfrm>
            <a:prstGeom prst="ellipse">
              <a:avLst/>
            </a:prstGeom>
            <a:solidFill>
              <a:srgbClr val="F79646">
                <a:lumMod val="60000"/>
                <a:lumOff val="40000"/>
              </a:srgbClr>
            </a:solidFill>
            <a:ln w="28575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787" name="円/楕円 47"/>
            <p:cNvSpPr/>
            <p:nvPr/>
          </p:nvSpPr>
          <p:spPr>
            <a:xfrm>
              <a:off x="3607043" y="1482513"/>
              <a:ext cx="1080120" cy="1080120"/>
            </a:xfrm>
            <a:prstGeom prst="ellipse">
              <a:avLst/>
            </a:prstGeom>
            <a:solidFill>
              <a:srgbClr val="F79646">
                <a:lumMod val="50000"/>
              </a:srgbClr>
            </a:solidFill>
            <a:ln w="28575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788" name="円/楕円 48"/>
            <p:cNvSpPr/>
            <p:nvPr/>
          </p:nvSpPr>
          <p:spPr>
            <a:xfrm>
              <a:off x="3805059" y="1680529"/>
              <a:ext cx="684088" cy="684088"/>
            </a:xfrm>
            <a:prstGeom prst="ellipse">
              <a:avLst/>
            </a:prstGeom>
            <a:solidFill>
              <a:srgbClr val="F79646">
                <a:lumMod val="60000"/>
                <a:lumOff val="40000"/>
              </a:srgbClr>
            </a:solidFill>
            <a:ln w="28575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789" name="円/楕円 49"/>
            <p:cNvSpPr/>
            <p:nvPr/>
          </p:nvSpPr>
          <p:spPr>
            <a:xfrm>
              <a:off x="4010191" y="1383081"/>
              <a:ext cx="2304256" cy="2304256"/>
            </a:xfrm>
            <a:prstGeom prst="ellipse">
              <a:avLst/>
            </a:prstGeom>
            <a:solidFill>
              <a:srgbClr val="F79646">
                <a:lumMod val="50000"/>
              </a:srgbClr>
            </a:solidFill>
            <a:ln w="28575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790" name="円/楕円 50"/>
            <p:cNvSpPr/>
            <p:nvPr/>
          </p:nvSpPr>
          <p:spPr>
            <a:xfrm>
              <a:off x="4147103" y="1843791"/>
              <a:ext cx="2030432" cy="1874274"/>
            </a:xfrm>
            <a:prstGeom prst="ellipse">
              <a:avLst/>
            </a:prstGeom>
            <a:solidFill>
              <a:srgbClr val="F79646">
                <a:lumMod val="60000"/>
                <a:lumOff val="40000"/>
              </a:srgbClr>
            </a:solidFill>
            <a:ln w="28575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791" name="円/楕円 51"/>
            <p:cNvSpPr/>
            <p:nvPr/>
          </p:nvSpPr>
          <p:spPr>
            <a:xfrm>
              <a:off x="4298223" y="1383081"/>
              <a:ext cx="720080" cy="720080"/>
            </a:xfrm>
            <a:prstGeom prst="ellipse">
              <a:avLst/>
            </a:prstGeom>
            <a:solidFill>
              <a:sysClr val="window" lastClr="FFFFFF"/>
            </a:solidFill>
            <a:ln w="28575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792" name="円/楕円 52"/>
            <p:cNvSpPr/>
            <p:nvPr/>
          </p:nvSpPr>
          <p:spPr>
            <a:xfrm>
              <a:off x="4464871" y="1544153"/>
              <a:ext cx="386784" cy="386784"/>
            </a:xfrm>
            <a:prstGeom prst="ellipse">
              <a:avLst/>
            </a:prstGeom>
            <a:solidFill>
              <a:sysClr val="windowText" lastClr="000000"/>
            </a:solidFill>
            <a:ln w="28575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793" name="円/楕円 53"/>
            <p:cNvSpPr/>
            <p:nvPr/>
          </p:nvSpPr>
          <p:spPr>
            <a:xfrm>
              <a:off x="5258343" y="1383081"/>
              <a:ext cx="720080" cy="720080"/>
            </a:xfrm>
            <a:prstGeom prst="ellipse">
              <a:avLst/>
            </a:prstGeom>
            <a:solidFill>
              <a:sysClr val="window" lastClr="FFFFFF"/>
            </a:solidFill>
            <a:ln w="28575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794" name="円/楕円 54"/>
            <p:cNvSpPr/>
            <p:nvPr/>
          </p:nvSpPr>
          <p:spPr>
            <a:xfrm>
              <a:off x="5424991" y="1544153"/>
              <a:ext cx="386784" cy="386784"/>
            </a:xfrm>
            <a:prstGeom prst="ellipse">
              <a:avLst/>
            </a:prstGeom>
            <a:solidFill>
              <a:sysClr val="windowText" lastClr="000000"/>
            </a:solidFill>
            <a:ln w="28575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grpSp>
          <p:nvGrpSpPr>
            <p:cNvPr id="795" name="グループ化 794"/>
            <p:cNvGrpSpPr/>
            <p:nvPr/>
          </p:nvGrpSpPr>
          <p:grpSpPr>
            <a:xfrm>
              <a:off x="3926391" y="3327297"/>
              <a:ext cx="994804" cy="570788"/>
              <a:chOff x="1751896" y="4005064"/>
              <a:chExt cx="994804" cy="570788"/>
            </a:xfrm>
            <a:solidFill>
              <a:srgbClr val="F79646">
                <a:lumMod val="60000"/>
                <a:lumOff val="40000"/>
              </a:srgbClr>
            </a:solidFill>
          </p:grpSpPr>
          <p:sp>
            <p:nvSpPr>
              <p:cNvPr id="806" name="円/楕円 56"/>
              <p:cNvSpPr/>
              <p:nvPr/>
            </p:nvSpPr>
            <p:spPr>
              <a:xfrm>
                <a:off x="1882604" y="4005064"/>
                <a:ext cx="864096" cy="504056"/>
              </a:xfrm>
              <a:prstGeom prst="ellipse">
                <a:avLst/>
              </a:prstGeom>
              <a:grpFill/>
              <a:ln w="28575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 panose="020B0600070205080204" pitchFamily="50" charset="-128"/>
                  <a:cs typeface="+mn-cs"/>
                </a:endParaRPr>
              </a:p>
            </p:txBody>
          </p:sp>
          <p:sp>
            <p:nvSpPr>
              <p:cNvPr id="807" name="円/楕円 57"/>
              <p:cNvSpPr/>
              <p:nvPr/>
            </p:nvSpPr>
            <p:spPr>
              <a:xfrm>
                <a:off x="1751896" y="4149080"/>
                <a:ext cx="370788" cy="360040"/>
              </a:xfrm>
              <a:prstGeom prst="ellipse">
                <a:avLst/>
              </a:prstGeom>
              <a:grpFill/>
              <a:ln w="28575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 panose="020B0600070205080204" pitchFamily="50" charset="-128"/>
                  <a:cs typeface="+mn-cs"/>
                </a:endParaRPr>
              </a:p>
            </p:txBody>
          </p:sp>
          <p:sp>
            <p:nvSpPr>
              <p:cNvPr id="808" name="円/楕円 58"/>
              <p:cNvSpPr/>
              <p:nvPr/>
            </p:nvSpPr>
            <p:spPr>
              <a:xfrm>
                <a:off x="2290376" y="4149080"/>
                <a:ext cx="370788" cy="360040"/>
              </a:xfrm>
              <a:prstGeom prst="ellipse">
                <a:avLst/>
              </a:prstGeom>
              <a:grpFill/>
              <a:ln w="28575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 panose="020B0600070205080204" pitchFamily="50" charset="-128"/>
                  <a:cs typeface="+mn-cs"/>
                </a:endParaRPr>
              </a:p>
            </p:txBody>
          </p:sp>
          <p:sp>
            <p:nvSpPr>
              <p:cNvPr id="809" name="円/楕円 59"/>
              <p:cNvSpPr/>
              <p:nvPr/>
            </p:nvSpPr>
            <p:spPr>
              <a:xfrm>
                <a:off x="1972608" y="4215812"/>
                <a:ext cx="370788" cy="360040"/>
              </a:xfrm>
              <a:prstGeom prst="ellipse">
                <a:avLst/>
              </a:prstGeom>
              <a:grpFill/>
              <a:ln w="28575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 panose="020B0600070205080204" pitchFamily="50" charset="-128"/>
                  <a:cs typeface="+mn-cs"/>
                </a:endParaRPr>
              </a:p>
            </p:txBody>
          </p:sp>
        </p:grpSp>
        <p:grpSp>
          <p:nvGrpSpPr>
            <p:cNvPr id="796" name="グループ化 795"/>
            <p:cNvGrpSpPr/>
            <p:nvPr/>
          </p:nvGrpSpPr>
          <p:grpSpPr>
            <a:xfrm flipH="1">
              <a:off x="5395537" y="3327297"/>
              <a:ext cx="994804" cy="570788"/>
              <a:chOff x="1751896" y="4005064"/>
              <a:chExt cx="994804" cy="570788"/>
            </a:xfrm>
            <a:solidFill>
              <a:srgbClr val="F79646">
                <a:lumMod val="60000"/>
                <a:lumOff val="40000"/>
              </a:srgbClr>
            </a:solidFill>
          </p:grpSpPr>
          <p:sp>
            <p:nvSpPr>
              <p:cNvPr id="802" name="円/楕円 61"/>
              <p:cNvSpPr/>
              <p:nvPr/>
            </p:nvSpPr>
            <p:spPr>
              <a:xfrm>
                <a:off x="1882604" y="4005064"/>
                <a:ext cx="864096" cy="504056"/>
              </a:xfrm>
              <a:prstGeom prst="ellipse">
                <a:avLst/>
              </a:prstGeom>
              <a:grpFill/>
              <a:ln w="28575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 panose="020B0600070205080204" pitchFamily="50" charset="-128"/>
                  <a:cs typeface="+mn-cs"/>
                </a:endParaRPr>
              </a:p>
            </p:txBody>
          </p:sp>
          <p:sp>
            <p:nvSpPr>
              <p:cNvPr id="803" name="円/楕円 62"/>
              <p:cNvSpPr/>
              <p:nvPr/>
            </p:nvSpPr>
            <p:spPr>
              <a:xfrm>
                <a:off x="1751896" y="4149080"/>
                <a:ext cx="370788" cy="360040"/>
              </a:xfrm>
              <a:prstGeom prst="ellipse">
                <a:avLst/>
              </a:prstGeom>
              <a:grpFill/>
              <a:ln w="28575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 panose="020B0600070205080204" pitchFamily="50" charset="-128"/>
                  <a:cs typeface="+mn-cs"/>
                </a:endParaRPr>
              </a:p>
            </p:txBody>
          </p:sp>
          <p:sp>
            <p:nvSpPr>
              <p:cNvPr id="804" name="円/楕円 63"/>
              <p:cNvSpPr/>
              <p:nvPr/>
            </p:nvSpPr>
            <p:spPr>
              <a:xfrm>
                <a:off x="2290376" y="4149080"/>
                <a:ext cx="370788" cy="360040"/>
              </a:xfrm>
              <a:prstGeom prst="ellipse">
                <a:avLst/>
              </a:prstGeom>
              <a:grpFill/>
              <a:ln w="28575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 panose="020B0600070205080204" pitchFamily="50" charset="-128"/>
                  <a:cs typeface="+mn-cs"/>
                </a:endParaRPr>
              </a:p>
            </p:txBody>
          </p:sp>
          <p:sp>
            <p:nvSpPr>
              <p:cNvPr id="805" name="円/楕円 64"/>
              <p:cNvSpPr/>
              <p:nvPr/>
            </p:nvSpPr>
            <p:spPr>
              <a:xfrm>
                <a:off x="1972608" y="4215812"/>
                <a:ext cx="370788" cy="360040"/>
              </a:xfrm>
              <a:prstGeom prst="ellipse">
                <a:avLst/>
              </a:prstGeom>
              <a:grpFill/>
              <a:ln w="28575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 panose="020B0600070205080204" pitchFamily="50" charset="-128"/>
                  <a:cs typeface="+mn-cs"/>
                </a:endParaRPr>
              </a:p>
            </p:txBody>
          </p:sp>
        </p:grpSp>
        <p:sp>
          <p:nvSpPr>
            <p:cNvPr id="797" name="円/楕円 65"/>
            <p:cNvSpPr/>
            <p:nvPr/>
          </p:nvSpPr>
          <p:spPr>
            <a:xfrm>
              <a:off x="4650265" y="2180497"/>
              <a:ext cx="1016202" cy="600431"/>
            </a:xfrm>
            <a:prstGeom prst="ellipse">
              <a:avLst/>
            </a:prstGeom>
            <a:solidFill>
              <a:srgbClr val="F79646">
                <a:lumMod val="20000"/>
                <a:lumOff val="80000"/>
              </a:srgbClr>
            </a:solidFill>
            <a:ln w="28575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798" name="円/楕円 34"/>
            <p:cNvSpPr/>
            <p:nvPr/>
          </p:nvSpPr>
          <p:spPr>
            <a:xfrm flipH="1">
              <a:off x="4411643" y="2158401"/>
              <a:ext cx="1473696" cy="504056"/>
            </a:xfrm>
            <a:custGeom>
              <a:avLst/>
              <a:gdLst/>
              <a:ahLst/>
              <a:cxnLst/>
              <a:rect l="l" t="t" r="r" b="b"/>
              <a:pathLst>
                <a:path w="1473696" h="504056">
                  <a:moveTo>
                    <a:pt x="1041648" y="0"/>
                  </a:moveTo>
                  <a:cubicBezTo>
                    <a:pt x="922683" y="0"/>
                    <a:pt x="814949" y="28048"/>
                    <a:pt x="736848" y="73479"/>
                  </a:cubicBezTo>
                  <a:cubicBezTo>
                    <a:pt x="658747" y="28048"/>
                    <a:pt x="551013" y="0"/>
                    <a:pt x="432048" y="0"/>
                  </a:cubicBezTo>
                  <a:cubicBezTo>
                    <a:pt x="193434" y="0"/>
                    <a:pt x="0" y="112837"/>
                    <a:pt x="0" y="252028"/>
                  </a:cubicBezTo>
                  <a:cubicBezTo>
                    <a:pt x="0" y="391219"/>
                    <a:pt x="193434" y="504056"/>
                    <a:pt x="432048" y="504056"/>
                  </a:cubicBezTo>
                  <a:cubicBezTo>
                    <a:pt x="551013" y="504056"/>
                    <a:pt x="658747" y="476009"/>
                    <a:pt x="736848" y="430578"/>
                  </a:cubicBezTo>
                  <a:cubicBezTo>
                    <a:pt x="814949" y="476009"/>
                    <a:pt x="922683" y="504056"/>
                    <a:pt x="1041648" y="504056"/>
                  </a:cubicBezTo>
                  <a:cubicBezTo>
                    <a:pt x="1280262" y="504056"/>
                    <a:pt x="1473696" y="391219"/>
                    <a:pt x="1473696" y="252028"/>
                  </a:cubicBezTo>
                  <a:cubicBezTo>
                    <a:pt x="1473696" y="112837"/>
                    <a:pt x="1280262" y="0"/>
                    <a:pt x="1041648" y="0"/>
                  </a:cubicBezTo>
                  <a:close/>
                </a:path>
              </a:pathLst>
            </a:custGeom>
            <a:solidFill>
              <a:srgbClr val="F79646">
                <a:lumMod val="20000"/>
                <a:lumOff val="80000"/>
              </a:srgbClr>
            </a:solidFill>
            <a:ln w="28575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799" name="円/楕円 68"/>
            <p:cNvSpPr/>
            <p:nvPr/>
          </p:nvSpPr>
          <p:spPr>
            <a:xfrm>
              <a:off x="4911320" y="2014385"/>
              <a:ext cx="474342" cy="324036"/>
            </a:xfrm>
            <a:prstGeom prst="ellipse">
              <a:avLst/>
            </a:prstGeom>
            <a:solidFill>
              <a:srgbClr val="F79646">
                <a:lumMod val="75000"/>
              </a:srgbClr>
            </a:solidFill>
            <a:ln w="28575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800" name="円/楕円 69"/>
            <p:cNvSpPr/>
            <p:nvPr/>
          </p:nvSpPr>
          <p:spPr>
            <a:xfrm>
              <a:off x="4301130" y="1387851"/>
              <a:ext cx="712152" cy="320847"/>
            </a:xfrm>
            <a:custGeom>
              <a:avLst/>
              <a:gdLst/>
              <a:ahLst/>
              <a:cxnLst/>
              <a:rect l="l" t="t" r="r" b="b"/>
              <a:pathLst>
                <a:path w="712152" h="320847">
                  <a:moveTo>
                    <a:pt x="356089" y="0"/>
                  </a:moveTo>
                  <a:cubicBezTo>
                    <a:pt x="541534" y="0"/>
                    <a:pt x="694233" y="140202"/>
                    <a:pt x="712152" y="320590"/>
                  </a:cubicBezTo>
                  <a:cubicBezTo>
                    <a:pt x="602924" y="302564"/>
                    <a:pt x="482979" y="292679"/>
                    <a:pt x="357133" y="292679"/>
                  </a:cubicBezTo>
                  <a:cubicBezTo>
                    <a:pt x="230481" y="292679"/>
                    <a:pt x="109805" y="302691"/>
                    <a:pt x="0" y="320847"/>
                  </a:cubicBezTo>
                  <a:cubicBezTo>
                    <a:pt x="17800" y="140335"/>
                    <a:pt x="170556" y="0"/>
                    <a:pt x="356089" y="0"/>
                  </a:cubicBezTo>
                  <a:close/>
                </a:path>
              </a:pathLst>
            </a:custGeom>
            <a:solidFill>
              <a:srgbClr val="F79646">
                <a:lumMod val="60000"/>
                <a:lumOff val="40000"/>
              </a:srgbClr>
            </a:solidFill>
            <a:ln w="28575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801" name="円/楕円 69"/>
            <p:cNvSpPr/>
            <p:nvPr/>
          </p:nvSpPr>
          <p:spPr>
            <a:xfrm>
              <a:off x="5258343" y="1387851"/>
              <a:ext cx="712152" cy="320847"/>
            </a:xfrm>
            <a:custGeom>
              <a:avLst/>
              <a:gdLst/>
              <a:ahLst/>
              <a:cxnLst/>
              <a:rect l="l" t="t" r="r" b="b"/>
              <a:pathLst>
                <a:path w="712152" h="320847">
                  <a:moveTo>
                    <a:pt x="356089" y="0"/>
                  </a:moveTo>
                  <a:cubicBezTo>
                    <a:pt x="541534" y="0"/>
                    <a:pt x="694233" y="140202"/>
                    <a:pt x="712152" y="320590"/>
                  </a:cubicBezTo>
                  <a:cubicBezTo>
                    <a:pt x="602924" y="302564"/>
                    <a:pt x="482979" y="292679"/>
                    <a:pt x="357133" y="292679"/>
                  </a:cubicBezTo>
                  <a:cubicBezTo>
                    <a:pt x="230481" y="292679"/>
                    <a:pt x="109805" y="302691"/>
                    <a:pt x="0" y="320847"/>
                  </a:cubicBezTo>
                  <a:cubicBezTo>
                    <a:pt x="17800" y="140335"/>
                    <a:pt x="170556" y="0"/>
                    <a:pt x="356089" y="0"/>
                  </a:cubicBezTo>
                  <a:close/>
                </a:path>
              </a:pathLst>
            </a:custGeom>
            <a:solidFill>
              <a:srgbClr val="F79646">
                <a:lumMod val="60000"/>
                <a:lumOff val="40000"/>
              </a:srgbClr>
            </a:solidFill>
            <a:ln w="28575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</p:grpSp>
      <p:grpSp>
        <p:nvGrpSpPr>
          <p:cNvPr id="810" name="グループ化 809"/>
          <p:cNvGrpSpPr/>
          <p:nvPr/>
        </p:nvGrpSpPr>
        <p:grpSpPr>
          <a:xfrm>
            <a:off x="2265932" y="1079331"/>
            <a:ext cx="1606948" cy="1225454"/>
            <a:chOff x="-3528220" y="1383081"/>
            <a:chExt cx="3297943" cy="2515004"/>
          </a:xfrm>
        </p:grpSpPr>
        <p:sp>
          <p:nvSpPr>
            <p:cNvPr id="811" name="円/楕円 73"/>
            <p:cNvSpPr/>
            <p:nvPr/>
          </p:nvSpPr>
          <p:spPr>
            <a:xfrm rot="2700000" flipH="1">
              <a:off x="-1170651" y="2668311"/>
              <a:ext cx="1008112" cy="360040"/>
            </a:xfrm>
            <a:prstGeom prst="ellipse">
              <a:avLst/>
            </a:prstGeom>
            <a:solidFill>
              <a:srgbClr val="F79646">
                <a:lumMod val="50000"/>
              </a:srgbClr>
            </a:solidFill>
            <a:ln w="28575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812" name="円/楕円 74"/>
            <p:cNvSpPr/>
            <p:nvPr/>
          </p:nvSpPr>
          <p:spPr>
            <a:xfrm rot="18900000">
              <a:off x="-3528220" y="2668312"/>
              <a:ext cx="1008112" cy="360040"/>
            </a:xfrm>
            <a:prstGeom prst="ellipse">
              <a:avLst/>
            </a:prstGeom>
            <a:solidFill>
              <a:srgbClr val="F79646">
                <a:lumMod val="50000"/>
              </a:srgbClr>
            </a:solidFill>
            <a:ln w="28575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813" name="円/楕円 75"/>
            <p:cNvSpPr/>
            <p:nvPr/>
          </p:nvSpPr>
          <p:spPr>
            <a:xfrm>
              <a:off x="-1310397" y="1482513"/>
              <a:ext cx="1080120" cy="1080120"/>
            </a:xfrm>
            <a:prstGeom prst="ellipse">
              <a:avLst/>
            </a:prstGeom>
            <a:solidFill>
              <a:srgbClr val="F79646">
                <a:lumMod val="50000"/>
              </a:srgbClr>
            </a:solidFill>
            <a:ln w="28575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814" name="円/楕円 76"/>
            <p:cNvSpPr/>
            <p:nvPr/>
          </p:nvSpPr>
          <p:spPr>
            <a:xfrm>
              <a:off x="-1112381" y="1680529"/>
              <a:ext cx="684088" cy="684088"/>
            </a:xfrm>
            <a:prstGeom prst="ellipse">
              <a:avLst/>
            </a:prstGeom>
            <a:solidFill>
              <a:srgbClr val="F79646">
                <a:lumMod val="60000"/>
                <a:lumOff val="40000"/>
              </a:srgbClr>
            </a:solidFill>
            <a:ln w="28575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815" name="円/楕円 77"/>
            <p:cNvSpPr/>
            <p:nvPr/>
          </p:nvSpPr>
          <p:spPr>
            <a:xfrm>
              <a:off x="-3398277" y="1482513"/>
              <a:ext cx="1080120" cy="1080120"/>
            </a:xfrm>
            <a:prstGeom prst="ellipse">
              <a:avLst/>
            </a:prstGeom>
            <a:solidFill>
              <a:srgbClr val="F79646">
                <a:lumMod val="50000"/>
              </a:srgbClr>
            </a:solidFill>
            <a:ln w="28575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816" name="円/楕円 78"/>
            <p:cNvSpPr/>
            <p:nvPr/>
          </p:nvSpPr>
          <p:spPr>
            <a:xfrm>
              <a:off x="-3200261" y="1680529"/>
              <a:ext cx="684088" cy="684088"/>
            </a:xfrm>
            <a:prstGeom prst="ellipse">
              <a:avLst/>
            </a:prstGeom>
            <a:solidFill>
              <a:srgbClr val="F79646">
                <a:lumMod val="60000"/>
                <a:lumOff val="40000"/>
              </a:srgbClr>
            </a:solidFill>
            <a:ln w="28575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817" name="円/楕円 79"/>
            <p:cNvSpPr/>
            <p:nvPr/>
          </p:nvSpPr>
          <p:spPr>
            <a:xfrm>
              <a:off x="-2995129" y="1383081"/>
              <a:ext cx="2304256" cy="2304256"/>
            </a:xfrm>
            <a:prstGeom prst="ellipse">
              <a:avLst/>
            </a:prstGeom>
            <a:solidFill>
              <a:srgbClr val="F79646">
                <a:lumMod val="50000"/>
              </a:srgbClr>
            </a:solidFill>
            <a:ln w="28575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818" name="円/楕円 80"/>
            <p:cNvSpPr/>
            <p:nvPr/>
          </p:nvSpPr>
          <p:spPr>
            <a:xfrm>
              <a:off x="-2858217" y="1843791"/>
              <a:ext cx="2030432" cy="1874274"/>
            </a:xfrm>
            <a:prstGeom prst="ellipse">
              <a:avLst/>
            </a:prstGeom>
            <a:solidFill>
              <a:srgbClr val="F79646">
                <a:lumMod val="60000"/>
                <a:lumOff val="40000"/>
              </a:srgbClr>
            </a:solidFill>
            <a:ln w="28575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819" name="円/楕円 81"/>
            <p:cNvSpPr/>
            <p:nvPr/>
          </p:nvSpPr>
          <p:spPr>
            <a:xfrm>
              <a:off x="-2707097" y="1383081"/>
              <a:ext cx="720080" cy="720080"/>
            </a:xfrm>
            <a:prstGeom prst="ellipse">
              <a:avLst/>
            </a:prstGeom>
            <a:solidFill>
              <a:sysClr val="window" lastClr="FFFFFF"/>
            </a:solidFill>
            <a:ln w="28575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820" name="円/楕円 82"/>
            <p:cNvSpPr/>
            <p:nvPr/>
          </p:nvSpPr>
          <p:spPr>
            <a:xfrm>
              <a:off x="-2540449" y="1544153"/>
              <a:ext cx="386784" cy="386784"/>
            </a:xfrm>
            <a:prstGeom prst="ellipse">
              <a:avLst/>
            </a:prstGeom>
            <a:solidFill>
              <a:sysClr val="windowText" lastClr="000000"/>
            </a:solidFill>
            <a:ln w="28575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821" name="円/楕円 83"/>
            <p:cNvSpPr/>
            <p:nvPr/>
          </p:nvSpPr>
          <p:spPr>
            <a:xfrm>
              <a:off x="-1746977" y="1383081"/>
              <a:ext cx="720080" cy="720080"/>
            </a:xfrm>
            <a:prstGeom prst="ellipse">
              <a:avLst/>
            </a:prstGeom>
            <a:solidFill>
              <a:sysClr val="window" lastClr="FFFFFF"/>
            </a:solidFill>
            <a:ln w="28575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822" name="円/楕円 84"/>
            <p:cNvSpPr/>
            <p:nvPr/>
          </p:nvSpPr>
          <p:spPr>
            <a:xfrm>
              <a:off x="-1580329" y="1544153"/>
              <a:ext cx="386784" cy="386784"/>
            </a:xfrm>
            <a:prstGeom prst="ellipse">
              <a:avLst/>
            </a:prstGeom>
            <a:solidFill>
              <a:sysClr val="windowText" lastClr="000000"/>
            </a:solidFill>
            <a:ln w="28575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grpSp>
          <p:nvGrpSpPr>
            <p:cNvPr id="823" name="グループ化 822"/>
            <p:cNvGrpSpPr/>
            <p:nvPr/>
          </p:nvGrpSpPr>
          <p:grpSpPr>
            <a:xfrm>
              <a:off x="-3078929" y="3327297"/>
              <a:ext cx="994804" cy="570788"/>
              <a:chOff x="1751896" y="4005064"/>
              <a:chExt cx="994804" cy="570788"/>
            </a:xfrm>
            <a:solidFill>
              <a:srgbClr val="F79646">
                <a:lumMod val="60000"/>
                <a:lumOff val="40000"/>
              </a:srgbClr>
            </a:solidFill>
          </p:grpSpPr>
          <p:sp>
            <p:nvSpPr>
              <p:cNvPr id="831" name="円/楕円 86"/>
              <p:cNvSpPr/>
              <p:nvPr/>
            </p:nvSpPr>
            <p:spPr>
              <a:xfrm>
                <a:off x="1882604" y="4005064"/>
                <a:ext cx="864096" cy="504056"/>
              </a:xfrm>
              <a:prstGeom prst="ellipse">
                <a:avLst/>
              </a:prstGeom>
              <a:grpFill/>
              <a:ln w="28575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 panose="020B0600070205080204" pitchFamily="50" charset="-128"/>
                  <a:cs typeface="+mn-cs"/>
                </a:endParaRPr>
              </a:p>
            </p:txBody>
          </p:sp>
          <p:sp>
            <p:nvSpPr>
              <p:cNvPr id="832" name="円/楕円 87"/>
              <p:cNvSpPr/>
              <p:nvPr/>
            </p:nvSpPr>
            <p:spPr>
              <a:xfrm>
                <a:off x="1751896" y="4149080"/>
                <a:ext cx="370788" cy="360040"/>
              </a:xfrm>
              <a:prstGeom prst="ellipse">
                <a:avLst/>
              </a:prstGeom>
              <a:grpFill/>
              <a:ln w="28575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 panose="020B0600070205080204" pitchFamily="50" charset="-128"/>
                  <a:cs typeface="+mn-cs"/>
                </a:endParaRPr>
              </a:p>
            </p:txBody>
          </p:sp>
          <p:sp>
            <p:nvSpPr>
              <p:cNvPr id="833" name="円/楕円 88"/>
              <p:cNvSpPr/>
              <p:nvPr/>
            </p:nvSpPr>
            <p:spPr>
              <a:xfrm>
                <a:off x="2290376" y="4149080"/>
                <a:ext cx="370788" cy="360040"/>
              </a:xfrm>
              <a:prstGeom prst="ellipse">
                <a:avLst/>
              </a:prstGeom>
              <a:grpFill/>
              <a:ln w="28575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 panose="020B0600070205080204" pitchFamily="50" charset="-128"/>
                  <a:cs typeface="+mn-cs"/>
                </a:endParaRPr>
              </a:p>
            </p:txBody>
          </p:sp>
          <p:sp>
            <p:nvSpPr>
              <p:cNvPr id="834" name="円/楕円 89"/>
              <p:cNvSpPr/>
              <p:nvPr/>
            </p:nvSpPr>
            <p:spPr>
              <a:xfrm>
                <a:off x="1972608" y="4215812"/>
                <a:ext cx="370788" cy="360040"/>
              </a:xfrm>
              <a:prstGeom prst="ellipse">
                <a:avLst/>
              </a:prstGeom>
              <a:grpFill/>
              <a:ln w="28575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 panose="020B0600070205080204" pitchFamily="50" charset="-128"/>
                  <a:cs typeface="+mn-cs"/>
                </a:endParaRPr>
              </a:p>
            </p:txBody>
          </p:sp>
        </p:grpSp>
        <p:grpSp>
          <p:nvGrpSpPr>
            <p:cNvPr id="824" name="グループ化 823"/>
            <p:cNvGrpSpPr/>
            <p:nvPr/>
          </p:nvGrpSpPr>
          <p:grpSpPr>
            <a:xfrm flipH="1">
              <a:off x="-1609783" y="3327297"/>
              <a:ext cx="994804" cy="570788"/>
              <a:chOff x="1751896" y="4005064"/>
              <a:chExt cx="994804" cy="570788"/>
            </a:xfrm>
            <a:solidFill>
              <a:srgbClr val="F79646">
                <a:lumMod val="60000"/>
                <a:lumOff val="40000"/>
              </a:srgbClr>
            </a:solidFill>
          </p:grpSpPr>
          <p:sp>
            <p:nvSpPr>
              <p:cNvPr id="827" name="円/楕円 91"/>
              <p:cNvSpPr/>
              <p:nvPr/>
            </p:nvSpPr>
            <p:spPr>
              <a:xfrm>
                <a:off x="1882604" y="4005064"/>
                <a:ext cx="864096" cy="504056"/>
              </a:xfrm>
              <a:prstGeom prst="ellipse">
                <a:avLst/>
              </a:prstGeom>
              <a:grpFill/>
              <a:ln w="28575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 panose="020B0600070205080204" pitchFamily="50" charset="-128"/>
                  <a:cs typeface="+mn-cs"/>
                </a:endParaRPr>
              </a:p>
            </p:txBody>
          </p:sp>
          <p:sp>
            <p:nvSpPr>
              <p:cNvPr id="828" name="円/楕円 92"/>
              <p:cNvSpPr/>
              <p:nvPr/>
            </p:nvSpPr>
            <p:spPr>
              <a:xfrm>
                <a:off x="1751896" y="4149080"/>
                <a:ext cx="370788" cy="360040"/>
              </a:xfrm>
              <a:prstGeom prst="ellipse">
                <a:avLst/>
              </a:prstGeom>
              <a:grpFill/>
              <a:ln w="28575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 panose="020B0600070205080204" pitchFamily="50" charset="-128"/>
                  <a:cs typeface="+mn-cs"/>
                </a:endParaRPr>
              </a:p>
            </p:txBody>
          </p:sp>
          <p:sp>
            <p:nvSpPr>
              <p:cNvPr id="829" name="円/楕円 93"/>
              <p:cNvSpPr/>
              <p:nvPr/>
            </p:nvSpPr>
            <p:spPr>
              <a:xfrm>
                <a:off x="2290376" y="4149080"/>
                <a:ext cx="370788" cy="360040"/>
              </a:xfrm>
              <a:prstGeom prst="ellipse">
                <a:avLst/>
              </a:prstGeom>
              <a:grpFill/>
              <a:ln w="28575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 panose="020B0600070205080204" pitchFamily="50" charset="-128"/>
                  <a:cs typeface="+mn-cs"/>
                </a:endParaRPr>
              </a:p>
            </p:txBody>
          </p:sp>
          <p:sp>
            <p:nvSpPr>
              <p:cNvPr id="830" name="円/楕円 94"/>
              <p:cNvSpPr/>
              <p:nvPr/>
            </p:nvSpPr>
            <p:spPr>
              <a:xfrm>
                <a:off x="1972608" y="4215812"/>
                <a:ext cx="370788" cy="360040"/>
              </a:xfrm>
              <a:prstGeom prst="ellipse">
                <a:avLst/>
              </a:prstGeom>
              <a:grpFill/>
              <a:ln w="28575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 panose="020B0600070205080204" pitchFamily="50" charset="-128"/>
                  <a:cs typeface="+mn-cs"/>
                </a:endParaRPr>
              </a:p>
            </p:txBody>
          </p:sp>
        </p:grpSp>
        <p:sp>
          <p:nvSpPr>
            <p:cNvPr id="825" name="円/楕円 34"/>
            <p:cNvSpPr/>
            <p:nvPr/>
          </p:nvSpPr>
          <p:spPr>
            <a:xfrm flipH="1">
              <a:off x="-2593677" y="2158401"/>
              <a:ext cx="1473696" cy="504056"/>
            </a:xfrm>
            <a:custGeom>
              <a:avLst/>
              <a:gdLst/>
              <a:ahLst/>
              <a:cxnLst/>
              <a:rect l="l" t="t" r="r" b="b"/>
              <a:pathLst>
                <a:path w="1473696" h="504056">
                  <a:moveTo>
                    <a:pt x="1041648" y="0"/>
                  </a:moveTo>
                  <a:cubicBezTo>
                    <a:pt x="922683" y="0"/>
                    <a:pt x="814949" y="28048"/>
                    <a:pt x="736848" y="73479"/>
                  </a:cubicBezTo>
                  <a:cubicBezTo>
                    <a:pt x="658747" y="28048"/>
                    <a:pt x="551013" y="0"/>
                    <a:pt x="432048" y="0"/>
                  </a:cubicBezTo>
                  <a:cubicBezTo>
                    <a:pt x="193434" y="0"/>
                    <a:pt x="0" y="112837"/>
                    <a:pt x="0" y="252028"/>
                  </a:cubicBezTo>
                  <a:cubicBezTo>
                    <a:pt x="0" y="391219"/>
                    <a:pt x="193434" y="504056"/>
                    <a:pt x="432048" y="504056"/>
                  </a:cubicBezTo>
                  <a:cubicBezTo>
                    <a:pt x="551013" y="504056"/>
                    <a:pt x="658747" y="476009"/>
                    <a:pt x="736848" y="430578"/>
                  </a:cubicBezTo>
                  <a:cubicBezTo>
                    <a:pt x="814949" y="476009"/>
                    <a:pt x="922683" y="504056"/>
                    <a:pt x="1041648" y="504056"/>
                  </a:cubicBezTo>
                  <a:cubicBezTo>
                    <a:pt x="1280262" y="504056"/>
                    <a:pt x="1473696" y="391219"/>
                    <a:pt x="1473696" y="252028"/>
                  </a:cubicBezTo>
                  <a:cubicBezTo>
                    <a:pt x="1473696" y="112837"/>
                    <a:pt x="1280262" y="0"/>
                    <a:pt x="1041648" y="0"/>
                  </a:cubicBezTo>
                  <a:close/>
                </a:path>
              </a:pathLst>
            </a:custGeom>
            <a:solidFill>
              <a:srgbClr val="F79646">
                <a:lumMod val="20000"/>
                <a:lumOff val="80000"/>
              </a:srgbClr>
            </a:solidFill>
            <a:ln w="28575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826" name="円/楕円 98"/>
            <p:cNvSpPr/>
            <p:nvPr/>
          </p:nvSpPr>
          <p:spPr>
            <a:xfrm>
              <a:off x="-2094000" y="2014385"/>
              <a:ext cx="474342" cy="324036"/>
            </a:xfrm>
            <a:prstGeom prst="ellipse">
              <a:avLst/>
            </a:prstGeom>
            <a:solidFill>
              <a:srgbClr val="F79646">
                <a:lumMod val="75000"/>
              </a:srgbClr>
            </a:solidFill>
            <a:ln w="28575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</p:grpSp>
      <p:grpSp>
        <p:nvGrpSpPr>
          <p:cNvPr id="835" name="グループ化 834"/>
          <p:cNvGrpSpPr/>
          <p:nvPr/>
        </p:nvGrpSpPr>
        <p:grpSpPr>
          <a:xfrm>
            <a:off x="4128796" y="1079331"/>
            <a:ext cx="1679299" cy="1225455"/>
            <a:chOff x="-7780" y="1383081"/>
            <a:chExt cx="3446429" cy="2515004"/>
          </a:xfrm>
        </p:grpSpPr>
        <p:sp>
          <p:nvSpPr>
            <p:cNvPr id="836" name="円/楕円 16"/>
            <p:cNvSpPr/>
            <p:nvPr/>
          </p:nvSpPr>
          <p:spPr>
            <a:xfrm>
              <a:off x="2210043" y="1482513"/>
              <a:ext cx="1080120" cy="1080120"/>
            </a:xfrm>
            <a:prstGeom prst="ellipse">
              <a:avLst/>
            </a:prstGeom>
            <a:solidFill>
              <a:srgbClr val="F79646">
                <a:lumMod val="50000"/>
              </a:srgbClr>
            </a:solidFill>
            <a:ln w="28575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837" name="円/楕円 17"/>
            <p:cNvSpPr/>
            <p:nvPr/>
          </p:nvSpPr>
          <p:spPr>
            <a:xfrm>
              <a:off x="2408059" y="1680529"/>
              <a:ext cx="684088" cy="684088"/>
            </a:xfrm>
            <a:prstGeom prst="ellipse">
              <a:avLst/>
            </a:prstGeom>
            <a:solidFill>
              <a:srgbClr val="F79646">
                <a:lumMod val="60000"/>
                <a:lumOff val="40000"/>
              </a:srgbClr>
            </a:solidFill>
            <a:ln w="28575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838" name="円/楕円 36"/>
            <p:cNvSpPr/>
            <p:nvPr/>
          </p:nvSpPr>
          <p:spPr>
            <a:xfrm rot="19800000" flipH="1">
              <a:off x="2430537" y="2250483"/>
              <a:ext cx="1008112" cy="360040"/>
            </a:xfrm>
            <a:prstGeom prst="ellipse">
              <a:avLst/>
            </a:prstGeom>
            <a:solidFill>
              <a:srgbClr val="F79646">
                <a:lumMod val="50000"/>
              </a:srgbClr>
            </a:solidFill>
            <a:ln w="28575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839" name="円/楕円 35"/>
            <p:cNvSpPr/>
            <p:nvPr/>
          </p:nvSpPr>
          <p:spPr>
            <a:xfrm rot="18900000">
              <a:off x="-7780" y="2668312"/>
              <a:ext cx="1008112" cy="360040"/>
            </a:xfrm>
            <a:prstGeom prst="ellipse">
              <a:avLst/>
            </a:prstGeom>
            <a:solidFill>
              <a:srgbClr val="F79646">
                <a:lumMod val="50000"/>
              </a:srgbClr>
            </a:solidFill>
            <a:ln w="28575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840" name="円/楕円 14"/>
            <p:cNvSpPr/>
            <p:nvPr/>
          </p:nvSpPr>
          <p:spPr>
            <a:xfrm>
              <a:off x="122163" y="1482513"/>
              <a:ext cx="1080120" cy="1080120"/>
            </a:xfrm>
            <a:prstGeom prst="ellipse">
              <a:avLst/>
            </a:prstGeom>
            <a:solidFill>
              <a:srgbClr val="F79646">
                <a:lumMod val="50000"/>
              </a:srgbClr>
            </a:solidFill>
            <a:ln w="28575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841" name="円/楕円 15"/>
            <p:cNvSpPr/>
            <p:nvPr/>
          </p:nvSpPr>
          <p:spPr>
            <a:xfrm>
              <a:off x="320179" y="1680529"/>
              <a:ext cx="684088" cy="684088"/>
            </a:xfrm>
            <a:prstGeom prst="ellipse">
              <a:avLst/>
            </a:prstGeom>
            <a:solidFill>
              <a:srgbClr val="F79646">
                <a:lumMod val="60000"/>
                <a:lumOff val="40000"/>
              </a:srgbClr>
            </a:solidFill>
            <a:ln w="28575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842" name="円/楕円 4"/>
            <p:cNvSpPr/>
            <p:nvPr/>
          </p:nvSpPr>
          <p:spPr>
            <a:xfrm>
              <a:off x="525311" y="1383081"/>
              <a:ext cx="2304256" cy="2304256"/>
            </a:xfrm>
            <a:prstGeom prst="ellipse">
              <a:avLst/>
            </a:prstGeom>
            <a:solidFill>
              <a:srgbClr val="F79646">
                <a:lumMod val="50000"/>
              </a:srgbClr>
            </a:solidFill>
            <a:ln w="28575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843" name="円/楕円 9"/>
            <p:cNvSpPr/>
            <p:nvPr/>
          </p:nvSpPr>
          <p:spPr>
            <a:xfrm>
              <a:off x="662223" y="1843791"/>
              <a:ext cx="2030432" cy="1874274"/>
            </a:xfrm>
            <a:prstGeom prst="ellipse">
              <a:avLst/>
            </a:prstGeom>
            <a:solidFill>
              <a:srgbClr val="F79646">
                <a:lumMod val="60000"/>
                <a:lumOff val="40000"/>
              </a:srgbClr>
            </a:solidFill>
            <a:ln w="28575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844" name="円/楕円 10"/>
            <p:cNvSpPr/>
            <p:nvPr/>
          </p:nvSpPr>
          <p:spPr>
            <a:xfrm>
              <a:off x="813343" y="1383081"/>
              <a:ext cx="720080" cy="720080"/>
            </a:xfrm>
            <a:prstGeom prst="ellipse">
              <a:avLst/>
            </a:prstGeom>
            <a:solidFill>
              <a:sysClr val="window" lastClr="FFFFFF"/>
            </a:solidFill>
            <a:ln w="28575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845" name="円/楕円 11"/>
            <p:cNvSpPr/>
            <p:nvPr/>
          </p:nvSpPr>
          <p:spPr>
            <a:xfrm>
              <a:off x="979991" y="1544154"/>
              <a:ext cx="386784" cy="275665"/>
            </a:xfrm>
            <a:custGeom>
              <a:avLst/>
              <a:gdLst/>
              <a:ahLst/>
              <a:cxnLst/>
              <a:rect l="l" t="t" r="r" b="b"/>
              <a:pathLst>
                <a:path w="386784" h="275665">
                  <a:moveTo>
                    <a:pt x="193392" y="0"/>
                  </a:moveTo>
                  <a:cubicBezTo>
                    <a:pt x="300199" y="0"/>
                    <a:pt x="386784" y="86585"/>
                    <a:pt x="386784" y="193392"/>
                  </a:cubicBezTo>
                  <a:cubicBezTo>
                    <a:pt x="386784" y="223056"/>
                    <a:pt x="380105" y="251160"/>
                    <a:pt x="366870" y="275665"/>
                  </a:cubicBezTo>
                  <a:cubicBezTo>
                    <a:pt x="337129" y="209714"/>
                    <a:pt x="270535" y="164545"/>
                    <a:pt x="193392" y="164545"/>
                  </a:cubicBezTo>
                  <a:cubicBezTo>
                    <a:pt x="116249" y="164545"/>
                    <a:pt x="49655" y="209714"/>
                    <a:pt x="19915" y="275665"/>
                  </a:cubicBezTo>
                  <a:cubicBezTo>
                    <a:pt x="6679" y="251160"/>
                    <a:pt x="0" y="223056"/>
                    <a:pt x="0" y="193392"/>
                  </a:cubicBezTo>
                  <a:cubicBezTo>
                    <a:pt x="0" y="86585"/>
                    <a:pt x="86585" y="0"/>
                    <a:pt x="193392" y="0"/>
                  </a:cubicBezTo>
                  <a:close/>
                </a:path>
              </a:pathLst>
            </a:custGeom>
            <a:solidFill>
              <a:sysClr val="windowText" lastClr="000000"/>
            </a:solidFill>
            <a:ln w="28575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846" name="円/楕円 12"/>
            <p:cNvSpPr/>
            <p:nvPr/>
          </p:nvSpPr>
          <p:spPr>
            <a:xfrm>
              <a:off x="1773463" y="1383081"/>
              <a:ext cx="720080" cy="720080"/>
            </a:xfrm>
            <a:prstGeom prst="ellipse">
              <a:avLst/>
            </a:prstGeom>
            <a:solidFill>
              <a:sysClr val="window" lastClr="FFFFFF"/>
            </a:solidFill>
            <a:ln w="28575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grpSp>
          <p:nvGrpSpPr>
            <p:cNvPr id="847" name="グループ化 846"/>
            <p:cNvGrpSpPr/>
            <p:nvPr/>
          </p:nvGrpSpPr>
          <p:grpSpPr>
            <a:xfrm>
              <a:off x="441511" y="3327297"/>
              <a:ext cx="994804" cy="570788"/>
              <a:chOff x="1751896" y="4005064"/>
              <a:chExt cx="994804" cy="570788"/>
            </a:xfrm>
            <a:solidFill>
              <a:srgbClr val="F79646">
                <a:lumMod val="60000"/>
                <a:lumOff val="40000"/>
              </a:srgbClr>
            </a:solidFill>
          </p:grpSpPr>
          <p:sp>
            <p:nvSpPr>
              <p:cNvPr id="858" name="円/楕円 18"/>
              <p:cNvSpPr/>
              <p:nvPr/>
            </p:nvSpPr>
            <p:spPr>
              <a:xfrm>
                <a:off x="1882604" y="4005064"/>
                <a:ext cx="864096" cy="504056"/>
              </a:xfrm>
              <a:prstGeom prst="ellipse">
                <a:avLst/>
              </a:prstGeom>
              <a:grpFill/>
              <a:ln w="28575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 panose="020B0600070205080204" pitchFamily="50" charset="-128"/>
                  <a:cs typeface="+mn-cs"/>
                </a:endParaRPr>
              </a:p>
            </p:txBody>
          </p:sp>
          <p:sp>
            <p:nvSpPr>
              <p:cNvPr id="859" name="円/楕円 20"/>
              <p:cNvSpPr/>
              <p:nvPr/>
            </p:nvSpPr>
            <p:spPr>
              <a:xfrm>
                <a:off x="1751896" y="4149080"/>
                <a:ext cx="370788" cy="360040"/>
              </a:xfrm>
              <a:prstGeom prst="ellipse">
                <a:avLst/>
              </a:prstGeom>
              <a:grpFill/>
              <a:ln w="28575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 panose="020B0600070205080204" pitchFamily="50" charset="-128"/>
                  <a:cs typeface="+mn-cs"/>
                </a:endParaRPr>
              </a:p>
            </p:txBody>
          </p:sp>
          <p:sp>
            <p:nvSpPr>
              <p:cNvPr id="860" name="円/楕円 22"/>
              <p:cNvSpPr/>
              <p:nvPr/>
            </p:nvSpPr>
            <p:spPr>
              <a:xfrm>
                <a:off x="2290376" y="4149080"/>
                <a:ext cx="370788" cy="360040"/>
              </a:xfrm>
              <a:prstGeom prst="ellipse">
                <a:avLst/>
              </a:prstGeom>
              <a:grpFill/>
              <a:ln w="28575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 panose="020B0600070205080204" pitchFamily="50" charset="-128"/>
                  <a:cs typeface="+mn-cs"/>
                </a:endParaRPr>
              </a:p>
            </p:txBody>
          </p:sp>
          <p:sp>
            <p:nvSpPr>
              <p:cNvPr id="861" name="円/楕円 23"/>
              <p:cNvSpPr/>
              <p:nvPr/>
            </p:nvSpPr>
            <p:spPr>
              <a:xfrm>
                <a:off x="1972608" y="4215812"/>
                <a:ext cx="370788" cy="360040"/>
              </a:xfrm>
              <a:prstGeom prst="ellipse">
                <a:avLst/>
              </a:prstGeom>
              <a:grpFill/>
              <a:ln w="28575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 panose="020B0600070205080204" pitchFamily="50" charset="-128"/>
                  <a:cs typeface="+mn-cs"/>
                </a:endParaRPr>
              </a:p>
            </p:txBody>
          </p:sp>
        </p:grpSp>
        <p:grpSp>
          <p:nvGrpSpPr>
            <p:cNvPr id="848" name="グループ化 847"/>
            <p:cNvGrpSpPr/>
            <p:nvPr/>
          </p:nvGrpSpPr>
          <p:grpSpPr>
            <a:xfrm flipH="1">
              <a:off x="1910657" y="3327297"/>
              <a:ext cx="994804" cy="570788"/>
              <a:chOff x="1751896" y="4005064"/>
              <a:chExt cx="994804" cy="570788"/>
            </a:xfrm>
            <a:solidFill>
              <a:srgbClr val="F79646">
                <a:lumMod val="60000"/>
                <a:lumOff val="40000"/>
              </a:srgbClr>
            </a:solidFill>
          </p:grpSpPr>
          <p:sp>
            <p:nvSpPr>
              <p:cNvPr id="854" name="円/楕円 29"/>
              <p:cNvSpPr/>
              <p:nvPr/>
            </p:nvSpPr>
            <p:spPr>
              <a:xfrm>
                <a:off x="1882604" y="4005064"/>
                <a:ext cx="864096" cy="504056"/>
              </a:xfrm>
              <a:prstGeom prst="ellipse">
                <a:avLst/>
              </a:prstGeom>
              <a:grpFill/>
              <a:ln w="28575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 panose="020B0600070205080204" pitchFamily="50" charset="-128"/>
                  <a:cs typeface="+mn-cs"/>
                </a:endParaRPr>
              </a:p>
            </p:txBody>
          </p:sp>
          <p:sp>
            <p:nvSpPr>
              <p:cNvPr id="855" name="円/楕円 30"/>
              <p:cNvSpPr/>
              <p:nvPr/>
            </p:nvSpPr>
            <p:spPr>
              <a:xfrm>
                <a:off x="1751896" y="4149080"/>
                <a:ext cx="370788" cy="360040"/>
              </a:xfrm>
              <a:prstGeom prst="ellipse">
                <a:avLst/>
              </a:prstGeom>
              <a:grpFill/>
              <a:ln w="28575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 panose="020B0600070205080204" pitchFamily="50" charset="-128"/>
                  <a:cs typeface="+mn-cs"/>
                </a:endParaRPr>
              </a:p>
            </p:txBody>
          </p:sp>
          <p:sp>
            <p:nvSpPr>
              <p:cNvPr id="856" name="円/楕円 31"/>
              <p:cNvSpPr/>
              <p:nvPr/>
            </p:nvSpPr>
            <p:spPr>
              <a:xfrm>
                <a:off x="2290376" y="4149080"/>
                <a:ext cx="370788" cy="360040"/>
              </a:xfrm>
              <a:prstGeom prst="ellipse">
                <a:avLst/>
              </a:prstGeom>
              <a:grpFill/>
              <a:ln w="28575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 panose="020B0600070205080204" pitchFamily="50" charset="-128"/>
                  <a:cs typeface="+mn-cs"/>
                </a:endParaRPr>
              </a:p>
            </p:txBody>
          </p:sp>
          <p:sp>
            <p:nvSpPr>
              <p:cNvPr id="857" name="円/楕円 32"/>
              <p:cNvSpPr/>
              <p:nvPr/>
            </p:nvSpPr>
            <p:spPr>
              <a:xfrm>
                <a:off x="1972608" y="4215812"/>
                <a:ext cx="370788" cy="360040"/>
              </a:xfrm>
              <a:prstGeom prst="ellipse">
                <a:avLst/>
              </a:prstGeom>
              <a:grpFill/>
              <a:ln w="28575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 panose="020B0600070205080204" pitchFamily="50" charset="-128"/>
                  <a:cs typeface="+mn-cs"/>
                </a:endParaRPr>
              </a:p>
            </p:txBody>
          </p:sp>
        </p:grpSp>
        <p:sp>
          <p:nvSpPr>
            <p:cNvPr id="849" name="円/楕円 38"/>
            <p:cNvSpPr/>
            <p:nvPr/>
          </p:nvSpPr>
          <p:spPr>
            <a:xfrm>
              <a:off x="1165385" y="2180497"/>
              <a:ext cx="1016202" cy="772852"/>
            </a:xfrm>
            <a:prstGeom prst="ellipse">
              <a:avLst/>
            </a:prstGeom>
            <a:solidFill>
              <a:srgbClr val="F79646">
                <a:lumMod val="20000"/>
                <a:lumOff val="80000"/>
              </a:srgbClr>
            </a:solidFill>
            <a:ln w="28575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850" name="円/楕円 40"/>
            <p:cNvSpPr/>
            <p:nvPr/>
          </p:nvSpPr>
          <p:spPr>
            <a:xfrm>
              <a:off x="1327417" y="2303727"/>
              <a:ext cx="692138" cy="526392"/>
            </a:xfrm>
            <a:prstGeom prst="ellipse">
              <a:avLst/>
            </a:prstGeom>
            <a:solidFill>
              <a:srgbClr val="FF0000"/>
            </a:solidFill>
            <a:ln w="28575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851" name="円/楕円 34"/>
            <p:cNvSpPr/>
            <p:nvPr/>
          </p:nvSpPr>
          <p:spPr>
            <a:xfrm flipH="1">
              <a:off x="926763" y="2158401"/>
              <a:ext cx="1473696" cy="504056"/>
            </a:xfrm>
            <a:custGeom>
              <a:avLst/>
              <a:gdLst/>
              <a:ahLst/>
              <a:cxnLst/>
              <a:rect l="l" t="t" r="r" b="b"/>
              <a:pathLst>
                <a:path w="1473696" h="504056">
                  <a:moveTo>
                    <a:pt x="1041648" y="0"/>
                  </a:moveTo>
                  <a:cubicBezTo>
                    <a:pt x="922683" y="0"/>
                    <a:pt x="814949" y="28048"/>
                    <a:pt x="736848" y="73479"/>
                  </a:cubicBezTo>
                  <a:cubicBezTo>
                    <a:pt x="658747" y="28048"/>
                    <a:pt x="551013" y="0"/>
                    <a:pt x="432048" y="0"/>
                  </a:cubicBezTo>
                  <a:cubicBezTo>
                    <a:pt x="193434" y="0"/>
                    <a:pt x="0" y="112837"/>
                    <a:pt x="0" y="252028"/>
                  </a:cubicBezTo>
                  <a:cubicBezTo>
                    <a:pt x="0" y="391219"/>
                    <a:pt x="193434" y="504056"/>
                    <a:pt x="432048" y="504056"/>
                  </a:cubicBezTo>
                  <a:cubicBezTo>
                    <a:pt x="551013" y="504056"/>
                    <a:pt x="658747" y="476009"/>
                    <a:pt x="736848" y="430578"/>
                  </a:cubicBezTo>
                  <a:cubicBezTo>
                    <a:pt x="814949" y="476009"/>
                    <a:pt x="922683" y="504056"/>
                    <a:pt x="1041648" y="504056"/>
                  </a:cubicBezTo>
                  <a:cubicBezTo>
                    <a:pt x="1280262" y="504056"/>
                    <a:pt x="1473696" y="391219"/>
                    <a:pt x="1473696" y="252028"/>
                  </a:cubicBezTo>
                  <a:cubicBezTo>
                    <a:pt x="1473696" y="112837"/>
                    <a:pt x="1280262" y="0"/>
                    <a:pt x="1041648" y="0"/>
                  </a:cubicBezTo>
                  <a:close/>
                </a:path>
              </a:pathLst>
            </a:custGeom>
            <a:solidFill>
              <a:srgbClr val="F79646">
                <a:lumMod val="20000"/>
                <a:lumOff val="80000"/>
              </a:srgbClr>
            </a:solidFill>
            <a:ln w="28575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852" name="円/楕円 42"/>
            <p:cNvSpPr/>
            <p:nvPr/>
          </p:nvSpPr>
          <p:spPr>
            <a:xfrm>
              <a:off x="1426440" y="2014385"/>
              <a:ext cx="474342" cy="324036"/>
            </a:xfrm>
            <a:prstGeom prst="ellipse">
              <a:avLst/>
            </a:prstGeom>
            <a:solidFill>
              <a:srgbClr val="F79646">
                <a:lumMod val="75000"/>
              </a:srgbClr>
            </a:solidFill>
            <a:ln w="28575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853" name="円/楕円 11"/>
            <p:cNvSpPr/>
            <p:nvPr/>
          </p:nvSpPr>
          <p:spPr>
            <a:xfrm>
              <a:off x="1937063" y="1544154"/>
              <a:ext cx="386784" cy="275665"/>
            </a:xfrm>
            <a:custGeom>
              <a:avLst/>
              <a:gdLst/>
              <a:ahLst/>
              <a:cxnLst/>
              <a:rect l="l" t="t" r="r" b="b"/>
              <a:pathLst>
                <a:path w="386784" h="275665">
                  <a:moveTo>
                    <a:pt x="193392" y="0"/>
                  </a:moveTo>
                  <a:cubicBezTo>
                    <a:pt x="300199" y="0"/>
                    <a:pt x="386784" y="86585"/>
                    <a:pt x="386784" y="193392"/>
                  </a:cubicBezTo>
                  <a:cubicBezTo>
                    <a:pt x="386784" y="223056"/>
                    <a:pt x="380105" y="251160"/>
                    <a:pt x="366870" y="275665"/>
                  </a:cubicBezTo>
                  <a:cubicBezTo>
                    <a:pt x="337129" y="209714"/>
                    <a:pt x="270535" y="164545"/>
                    <a:pt x="193392" y="164545"/>
                  </a:cubicBezTo>
                  <a:cubicBezTo>
                    <a:pt x="116249" y="164545"/>
                    <a:pt x="49655" y="209714"/>
                    <a:pt x="19915" y="275665"/>
                  </a:cubicBezTo>
                  <a:cubicBezTo>
                    <a:pt x="6679" y="251160"/>
                    <a:pt x="0" y="223056"/>
                    <a:pt x="0" y="193392"/>
                  </a:cubicBezTo>
                  <a:cubicBezTo>
                    <a:pt x="0" y="86585"/>
                    <a:pt x="86585" y="0"/>
                    <a:pt x="193392" y="0"/>
                  </a:cubicBezTo>
                  <a:close/>
                </a:path>
              </a:pathLst>
            </a:custGeom>
            <a:solidFill>
              <a:sysClr val="windowText" lastClr="000000"/>
            </a:solidFill>
            <a:ln w="28575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</p:grpSp>
      <p:grpSp>
        <p:nvGrpSpPr>
          <p:cNvPr id="862" name="グループ化 861"/>
          <p:cNvGrpSpPr/>
          <p:nvPr/>
        </p:nvGrpSpPr>
        <p:grpSpPr>
          <a:xfrm>
            <a:off x="7858958" y="1079331"/>
            <a:ext cx="1606948" cy="1225454"/>
            <a:chOff x="6972654" y="1383081"/>
            <a:chExt cx="3297943" cy="2515004"/>
          </a:xfrm>
        </p:grpSpPr>
        <p:sp>
          <p:nvSpPr>
            <p:cNvPr id="863" name="円/楕円 101"/>
            <p:cNvSpPr/>
            <p:nvPr/>
          </p:nvSpPr>
          <p:spPr>
            <a:xfrm rot="2700000" flipH="1">
              <a:off x="9330223" y="2668311"/>
              <a:ext cx="1008112" cy="360040"/>
            </a:xfrm>
            <a:prstGeom prst="ellipse">
              <a:avLst/>
            </a:prstGeom>
            <a:solidFill>
              <a:srgbClr val="F79646">
                <a:lumMod val="50000"/>
              </a:srgbClr>
            </a:solidFill>
            <a:ln w="28575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864" name="円/楕円 102"/>
            <p:cNvSpPr/>
            <p:nvPr/>
          </p:nvSpPr>
          <p:spPr>
            <a:xfrm rot="18900000">
              <a:off x="6972654" y="2668312"/>
              <a:ext cx="1008112" cy="360040"/>
            </a:xfrm>
            <a:prstGeom prst="ellipse">
              <a:avLst/>
            </a:prstGeom>
            <a:solidFill>
              <a:srgbClr val="F79646">
                <a:lumMod val="50000"/>
              </a:srgbClr>
            </a:solidFill>
            <a:ln w="28575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865" name="円/楕円 103"/>
            <p:cNvSpPr/>
            <p:nvPr/>
          </p:nvSpPr>
          <p:spPr>
            <a:xfrm>
              <a:off x="9190477" y="1482513"/>
              <a:ext cx="1080120" cy="1080120"/>
            </a:xfrm>
            <a:prstGeom prst="ellipse">
              <a:avLst/>
            </a:prstGeom>
            <a:solidFill>
              <a:srgbClr val="F79646">
                <a:lumMod val="50000"/>
              </a:srgbClr>
            </a:solidFill>
            <a:ln w="28575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866" name="円/楕円 104"/>
            <p:cNvSpPr/>
            <p:nvPr/>
          </p:nvSpPr>
          <p:spPr>
            <a:xfrm>
              <a:off x="9388493" y="1680529"/>
              <a:ext cx="684088" cy="684088"/>
            </a:xfrm>
            <a:prstGeom prst="ellipse">
              <a:avLst/>
            </a:prstGeom>
            <a:solidFill>
              <a:srgbClr val="F79646">
                <a:lumMod val="60000"/>
                <a:lumOff val="40000"/>
              </a:srgbClr>
            </a:solidFill>
            <a:ln w="28575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867" name="円/楕円 105"/>
            <p:cNvSpPr/>
            <p:nvPr/>
          </p:nvSpPr>
          <p:spPr>
            <a:xfrm>
              <a:off x="7102597" y="1482513"/>
              <a:ext cx="1080120" cy="1080120"/>
            </a:xfrm>
            <a:prstGeom prst="ellipse">
              <a:avLst/>
            </a:prstGeom>
            <a:solidFill>
              <a:srgbClr val="F79646">
                <a:lumMod val="50000"/>
              </a:srgbClr>
            </a:solidFill>
            <a:ln w="28575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868" name="円/楕円 106"/>
            <p:cNvSpPr/>
            <p:nvPr/>
          </p:nvSpPr>
          <p:spPr>
            <a:xfrm>
              <a:off x="7300613" y="1680529"/>
              <a:ext cx="684088" cy="684088"/>
            </a:xfrm>
            <a:prstGeom prst="ellipse">
              <a:avLst/>
            </a:prstGeom>
            <a:solidFill>
              <a:srgbClr val="F79646">
                <a:lumMod val="60000"/>
                <a:lumOff val="40000"/>
              </a:srgbClr>
            </a:solidFill>
            <a:ln w="28575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869" name="円/楕円 107"/>
            <p:cNvSpPr/>
            <p:nvPr/>
          </p:nvSpPr>
          <p:spPr>
            <a:xfrm>
              <a:off x="7505745" y="1383081"/>
              <a:ext cx="2304256" cy="2304256"/>
            </a:xfrm>
            <a:prstGeom prst="ellipse">
              <a:avLst/>
            </a:prstGeom>
            <a:solidFill>
              <a:srgbClr val="F79646">
                <a:lumMod val="50000"/>
              </a:srgbClr>
            </a:solidFill>
            <a:ln w="28575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870" name="円/楕円 108"/>
            <p:cNvSpPr/>
            <p:nvPr/>
          </p:nvSpPr>
          <p:spPr>
            <a:xfrm>
              <a:off x="7642657" y="1843791"/>
              <a:ext cx="2030432" cy="1874274"/>
            </a:xfrm>
            <a:prstGeom prst="ellipse">
              <a:avLst/>
            </a:prstGeom>
            <a:solidFill>
              <a:srgbClr val="F79646">
                <a:lumMod val="60000"/>
                <a:lumOff val="40000"/>
              </a:srgbClr>
            </a:solidFill>
            <a:ln w="28575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grpSp>
          <p:nvGrpSpPr>
            <p:cNvPr id="871" name="グループ化 870"/>
            <p:cNvGrpSpPr/>
            <p:nvPr/>
          </p:nvGrpSpPr>
          <p:grpSpPr>
            <a:xfrm>
              <a:off x="7421945" y="3327297"/>
              <a:ext cx="994804" cy="570788"/>
              <a:chOff x="1751896" y="4005064"/>
              <a:chExt cx="994804" cy="570788"/>
            </a:xfrm>
            <a:solidFill>
              <a:srgbClr val="F79646">
                <a:lumMod val="60000"/>
                <a:lumOff val="40000"/>
              </a:srgbClr>
            </a:solidFill>
          </p:grpSpPr>
          <p:sp>
            <p:nvSpPr>
              <p:cNvPr id="883" name="円/楕円 114"/>
              <p:cNvSpPr/>
              <p:nvPr/>
            </p:nvSpPr>
            <p:spPr>
              <a:xfrm>
                <a:off x="1882604" y="4005064"/>
                <a:ext cx="864096" cy="504056"/>
              </a:xfrm>
              <a:prstGeom prst="ellipse">
                <a:avLst/>
              </a:prstGeom>
              <a:grpFill/>
              <a:ln w="28575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 panose="020B0600070205080204" pitchFamily="50" charset="-128"/>
                  <a:cs typeface="+mn-cs"/>
                </a:endParaRPr>
              </a:p>
            </p:txBody>
          </p:sp>
          <p:sp>
            <p:nvSpPr>
              <p:cNvPr id="884" name="円/楕円 115"/>
              <p:cNvSpPr/>
              <p:nvPr/>
            </p:nvSpPr>
            <p:spPr>
              <a:xfrm>
                <a:off x="1751896" y="4149080"/>
                <a:ext cx="370788" cy="360040"/>
              </a:xfrm>
              <a:prstGeom prst="ellipse">
                <a:avLst/>
              </a:prstGeom>
              <a:grpFill/>
              <a:ln w="28575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 panose="020B0600070205080204" pitchFamily="50" charset="-128"/>
                  <a:cs typeface="+mn-cs"/>
                </a:endParaRPr>
              </a:p>
            </p:txBody>
          </p:sp>
          <p:sp>
            <p:nvSpPr>
              <p:cNvPr id="885" name="円/楕円 116"/>
              <p:cNvSpPr/>
              <p:nvPr/>
            </p:nvSpPr>
            <p:spPr>
              <a:xfrm>
                <a:off x="2290376" y="4149080"/>
                <a:ext cx="370788" cy="360040"/>
              </a:xfrm>
              <a:prstGeom prst="ellipse">
                <a:avLst/>
              </a:prstGeom>
              <a:grpFill/>
              <a:ln w="28575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 panose="020B0600070205080204" pitchFamily="50" charset="-128"/>
                  <a:cs typeface="+mn-cs"/>
                </a:endParaRPr>
              </a:p>
            </p:txBody>
          </p:sp>
          <p:sp>
            <p:nvSpPr>
              <p:cNvPr id="886" name="円/楕円 117"/>
              <p:cNvSpPr/>
              <p:nvPr/>
            </p:nvSpPr>
            <p:spPr>
              <a:xfrm>
                <a:off x="1972608" y="4215812"/>
                <a:ext cx="370788" cy="360040"/>
              </a:xfrm>
              <a:prstGeom prst="ellipse">
                <a:avLst/>
              </a:prstGeom>
              <a:grpFill/>
              <a:ln w="28575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 panose="020B0600070205080204" pitchFamily="50" charset="-128"/>
                  <a:cs typeface="+mn-cs"/>
                </a:endParaRPr>
              </a:p>
            </p:txBody>
          </p:sp>
        </p:grpSp>
        <p:grpSp>
          <p:nvGrpSpPr>
            <p:cNvPr id="872" name="グループ化 871"/>
            <p:cNvGrpSpPr/>
            <p:nvPr/>
          </p:nvGrpSpPr>
          <p:grpSpPr>
            <a:xfrm flipH="1">
              <a:off x="8891091" y="3327297"/>
              <a:ext cx="994804" cy="570788"/>
              <a:chOff x="1751896" y="4005064"/>
              <a:chExt cx="994804" cy="570788"/>
            </a:xfrm>
            <a:solidFill>
              <a:srgbClr val="F79646">
                <a:lumMod val="60000"/>
                <a:lumOff val="40000"/>
              </a:srgbClr>
            </a:solidFill>
          </p:grpSpPr>
          <p:sp>
            <p:nvSpPr>
              <p:cNvPr id="879" name="円/楕円 119"/>
              <p:cNvSpPr/>
              <p:nvPr/>
            </p:nvSpPr>
            <p:spPr>
              <a:xfrm>
                <a:off x="1882604" y="4005064"/>
                <a:ext cx="864096" cy="504056"/>
              </a:xfrm>
              <a:prstGeom prst="ellipse">
                <a:avLst/>
              </a:prstGeom>
              <a:grpFill/>
              <a:ln w="28575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 panose="020B0600070205080204" pitchFamily="50" charset="-128"/>
                  <a:cs typeface="+mn-cs"/>
                </a:endParaRPr>
              </a:p>
            </p:txBody>
          </p:sp>
          <p:sp>
            <p:nvSpPr>
              <p:cNvPr id="880" name="円/楕円 120"/>
              <p:cNvSpPr/>
              <p:nvPr/>
            </p:nvSpPr>
            <p:spPr>
              <a:xfrm>
                <a:off x="1751896" y="4149080"/>
                <a:ext cx="370788" cy="360040"/>
              </a:xfrm>
              <a:prstGeom prst="ellipse">
                <a:avLst/>
              </a:prstGeom>
              <a:grpFill/>
              <a:ln w="28575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 panose="020B0600070205080204" pitchFamily="50" charset="-128"/>
                  <a:cs typeface="+mn-cs"/>
                </a:endParaRPr>
              </a:p>
            </p:txBody>
          </p:sp>
          <p:sp>
            <p:nvSpPr>
              <p:cNvPr id="881" name="円/楕円 121"/>
              <p:cNvSpPr/>
              <p:nvPr/>
            </p:nvSpPr>
            <p:spPr>
              <a:xfrm>
                <a:off x="2290376" y="4149080"/>
                <a:ext cx="370788" cy="360040"/>
              </a:xfrm>
              <a:prstGeom prst="ellipse">
                <a:avLst/>
              </a:prstGeom>
              <a:grpFill/>
              <a:ln w="28575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 panose="020B0600070205080204" pitchFamily="50" charset="-128"/>
                  <a:cs typeface="+mn-cs"/>
                </a:endParaRPr>
              </a:p>
            </p:txBody>
          </p:sp>
          <p:sp>
            <p:nvSpPr>
              <p:cNvPr id="882" name="円/楕円 122"/>
              <p:cNvSpPr/>
              <p:nvPr/>
            </p:nvSpPr>
            <p:spPr>
              <a:xfrm>
                <a:off x="1972608" y="4215812"/>
                <a:ext cx="370788" cy="360040"/>
              </a:xfrm>
              <a:prstGeom prst="ellipse">
                <a:avLst/>
              </a:prstGeom>
              <a:grpFill/>
              <a:ln w="28575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 panose="020B0600070205080204" pitchFamily="50" charset="-128"/>
                  <a:cs typeface="+mn-cs"/>
                </a:endParaRPr>
              </a:p>
            </p:txBody>
          </p:sp>
        </p:grpSp>
        <p:sp>
          <p:nvSpPr>
            <p:cNvPr id="873" name="円/楕円 123"/>
            <p:cNvSpPr/>
            <p:nvPr/>
          </p:nvSpPr>
          <p:spPr>
            <a:xfrm>
              <a:off x="8145819" y="2180497"/>
              <a:ext cx="1016202" cy="772852"/>
            </a:xfrm>
            <a:prstGeom prst="ellipse">
              <a:avLst/>
            </a:prstGeom>
            <a:solidFill>
              <a:srgbClr val="F79646">
                <a:lumMod val="20000"/>
                <a:lumOff val="80000"/>
              </a:srgbClr>
            </a:solidFill>
            <a:ln w="28575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874" name="円/楕円 124"/>
            <p:cNvSpPr/>
            <p:nvPr/>
          </p:nvSpPr>
          <p:spPr>
            <a:xfrm>
              <a:off x="8307851" y="2303727"/>
              <a:ext cx="692138" cy="526392"/>
            </a:xfrm>
            <a:prstGeom prst="ellipse">
              <a:avLst/>
            </a:prstGeom>
            <a:solidFill>
              <a:srgbClr val="FF0000"/>
            </a:solidFill>
            <a:ln w="28575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875" name="円/楕円 34"/>
            <p:cNvSpPr/>
            <p:nvPr/>
          </p:nvSpPr>
          <p:spPr>
            <a:xfrm flipH="1">
              <a:off x="7907197" y="2158401"/>
              <a:ext cx="1473696" cy="504056"/>
            </a:xfrm>
            <a:custGeom>
              <a:avLst/>
              <a:gdLst/>
              <a:ahLst/>
              <a:cxnLst/>
              <a:rect l="l" t="t" r="r" b="b"/>
              <a:pathLst>
                <a:path w="1473696" h="504056">
                  <a:moveTo>
                    <a:pt x="1041648" y="0"/>
                  </a:moveTo>
                  <a:cubicBezTo>
                    <a:pt x="922683" y="0"/>
                    <a:pt x="814949" y="28048"/>
                    <a:pt x="736848" y="73479"/>
                  </a:cubicBezTo>
                  <a:cubicBezTo>
                    <a:pt x="658747" y="28048"/>
                    <a:pt x="551013" y="0"/>
                    <a:pt x="432048" y="0"/>
                  </a:cubicBezTo>
                  <a:cubicBezTo>
                    <a:pt x="193434" y="0"/>
                    <a:pt x="0" y="112837"/>
                    <a:pt x="0" y="252028"/>
                  </a:cubicBezTo>
                  <a:cubicBezTo>
                    <a:pt x="0" y="391219"/>
                    <a:pt x="193434" y="504056"/>
                    <a:pt x="432048" y="504056"/>
                  </a:cubicBezTo>
                  <a:cubicBezTo>
                    <a:pt x="551013" y="504056"/>
                    <a:pt x="658747" y="476009"/>
                    <a:pt x="736848" y="430578"/>
                  </a:cubicBezTo>
                  <a:cubicBezTo>
                    <a:pt x="814949" y="476009"/>
                    <a:pt x="922683" y="504056"/>
                    <a:pt x="1041648" y="504056"/>
                  </a:cubicBezTo>
                  <a:cubicBezTo>
                    <a:pt x="1280262" y="504056"/>
                    <a:pt x="1473696" y="391219"/>
                    <a:pt x="1473696" y="252028"/>
                  </a:cubicBezTo>
                  <a:cubicBezTo>
                    <a:pt x="1473696" y="112837"/>
                    <a:pt x="1280262" y="0"/>
                    <a:pt x="1041648" y="0"/>
                  </a:cubicBezTo>
                  <a:close/>
                </a:path>
              </a:pathLst>
            </a:custGeom>
            <a:solidFill>
              <a:srgbClr val="F79646">
                <a:lumMod val="20000"/>
                <a:lumOff val="80000"/>
              </a:srgbClr>
            </a:solidFill>
            <a:ln w="28575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876" name="円/楕円 126"/>
            <p:cNvSpPr/>
            <p:nvPr/>
          </p:nvSpPr>
          <p:spPr>
            <a:xfrm>
              <a:off x="8406874" y="2014385"/>
              <a:ext cx="474342" cy="324036"/>
            </a:xfrm>
            <a:prstGeom prst="ellipse">
              <a:avLst/>
            </a:prstGeom>
            <a:solidFill>
              <a:srgbClr val="F79646">
                <a:lumMod val="75000"/>
              </a:srgbClr>
            </a:solidFill>
            <a:ln w="28575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877" name="円/楕円 69"/>
            <p:cNvSpPr/>
            <p:nvPr/>
          </p:nvSpPr>
          <p:spPr>
            <a:xfrm rot="10800000">
              <a:off x="8802688" y="1701726"/>
              <a:ext cx="712152" cy="320847"/>
            </a:xfrm>
            <a:custGeom>
              <a:avLst/>
              <a:gdLst/>
              <a:ahLst/>
              <a:cxnLst/>
              <a:rect l="l" t="t" r="r" b="b"/>
              <a:pathLst>
                <a:path w="712152" h="320847">
                  <a:moveTo>
                    <a:pt x="356089" y="0"/>
                  </a:moveTo>
                  <a:cubicBezTo>
                    <a:pt x="541534" y="0"/>
                    <a:pt x="694233" y="140202"/>
                    <a:pt x="712152" y="320590"/>
                  </a:cubicBezTo>
                  <a:cubicBezTo>
                    <a:pt x="602924" y="302564"/>
                    <a:pt x="482979" y="292679"/>
                    <a:pt x="357133" y="292679"/>
                  </a:cubicBezTo>
                  <a:cubicBezTo>
                    <a:pt x="230481" y="292679"/>
                    <a:pt x="109805" y="302691"/>
                    <a:pt x="0" y="320847"/>
                  </a:cubicBezTo>
                  <a:cubicBezTo>
                    <a:pt x="17800" y="140335"/>
                    <a:pt x="170556" y="0"/>
                    <a:pt x="356089" y="0"/>
                  </a:cubicBezTo>
                  <a:close/>
                </a:path>
              </a:pathLst>
            </a:custGeom>
            <a:solidFill>
              <a:srgbClr val="FFFF00"/>
            </a:solidFill>
            <a:ln w="28575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878" name="円/楕円 69"/>
            <p:cNvSpPr/>
            <p:nvPr/>
          </p:nvSpPr>
          <p:spPr>
            <a:xfrm rot="10800000">
              <a:off x="7784656" y="1701726"/>
              <a:ext cx="712152" cy="320847"/>
            </a:xfrm>
            <a:custGeom>
              <a:avLst/>
              <a:gdLst/>
              <a:ahLst/>
              <a:cxnLst/>
              <a:rect l="l" t="t" r="r" b="b"/>
              <a:pathLst>
                <a:path w="712152" h="320847">
                  <a:moveTo>
                    <a:pt x="356089" y="0"/>
                  </a:moveTo>
                  <a:cubicBezTo>
                    <a:pt x="541534" y="0"/>
                    <a:pt x="694233" y="140202"/>
                    <a:pt x="712152" y="320590"/>
                  </a:cubicBezTo>
                  <a:cubicBezTo>
                    <a:pt x="602924" y="302564"/>
                    <a:pt x="482979" y="292679"/>
                    <a:pt x="357133" y="292679"/>
                  </a:cubicBezTo>
                  <a:cubicBezTo>
                    <a:pt x="230481" y="292679"/>
                    <a:pt x="109805" y="302691"/>
                    <a:pt x="0" y="320847"/>
                  </a:cubicBezTo>
                  <a:cubicBezTo>
                    <a:pt x="17800" y="140335"/>
                    <a:pt x="170556" y="0"/>
                    <a:pt x="356089" y="0"/>
                  </a:cubicBezTo>
                  <a:close/>
                </a:path>
              </a:pathLst>
            </a:custGeom>
            <a:solidFill>
              <a:srgbClr val="FFFF00"/>
            </a:solidFill>
            <a:ln w="28575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</p:grpSp>
      <p:grpSp>
        <p:nvGrpSpPr>
          <p:cNvPr id="887" name="グループ化 886"/>
          <p:cNvGrpSpPr/>
          <p:nvPr/>
        </p:nvGrpSpPr>
        <p:grpSpPr>
          <a:xfrm>
            <a:off x="427845" y="1079330"/>
            <a:ext cx="1580786" cy="1251036"/>
            <a:chOff x="-6994965" y="1383081"/>
            <a:chExt cx="3244248" cy="2567502"/>
          </a:xfrm>
        </p:grpSpPr>
        <p:grpSp>
          <p:nvGrpSpPr>
            <p:cNvPr id="888" name="グループ化 887"/>
            <p:cNvGrpSpPr/>
            <p:nvPr/>
          </p:nvGrpSpPr>
          <p:grpSpPr>
            <a:xfrm rot="20090034" flipH="1">
              <a:off x="-4999534" y="3386667"/>
              <a:ext cx="658474" cy="563916"/>
              <a:chOff x="1751896" y="3861048"/>
              <a:chExt cx="994804" cy="851948"/>
            </a:xfrm>
            <a:solidFill>
              <a:srgbClr val="F79646">
                <a:lumMod val="60000"/>
                <a:lumOff val="40000"/>
              </a:srgbClr>
            </a:solidFill>
          </p:grpSpPr>
          <p:sp>
            <p:nvSpPr>
              <p:cNvPr id="908" name="円/楕円 149"/>
              <p:cNvSpPr/>
              <p:nvPr/>
            </p:nvSpPr>
            <p:spPr>
              <a:xfrm>
                <a:off x="1882604" y="3861048"/>
                <a:ext cx="864096" cy="648072"/>
              </a:xfrm>
              <a:prstGeom prst="ellipse">
                <a:avLst/>
              </a:prstGeom>
              <a:grpFill/>
              <a:ln w="28575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 panose="020B0600070205080204" pitchFamily="50" charset="-128"/>
                  <a:cs typeface="+mn-cs"/>
                </a:endParaRPr>
              </a:p>
            </p:txBody>
          </p:sp>
          <p:sp>
            <p:nvSpPr>
              <p:cNvPr id="909" name="円/楕円 150"/>
              <p:cNvSpPr/>
              <p:nvPr/>
            </p:nvSpPr>
            <p:spPr>
              <a:xfrm>
                <a:off x="1751896" y="4286224"/>
                <a:ext cx="370788" cy="360040"/>
              </a:xfrm>
              <a:prstGeom prst="ellipse">
                <a:avLst/>
              </a:prstGeom>
              <a:grpFill/>
              <a:ln w="28575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 panose="020B0600070205080204" pitchFamily="50" charset="-128"/>
                  <a:cs typeface="+mn-cs"/>
                </a:endParaRPr>
              </a:p>
            </p:txBody>
          </p:sp>
          <p:sp>
            <p:nvSpPr>
              <p:cNvPr id="910" name="円/楕円 151"/>
              <p:cNvSpPr/>
              <p:nvPr/>
            </p:nvSpPr>
            <p:spPr>
              <a:xfrm>
                <a:off x="2290376" y="4286224"/>
                <a:ext cx="370788" cy="360040"/>
              </a:xfrm>
              <a:prstGeom prst="ellipse">
                <a:avLst/>
              </a:prstGeom>
              <a:grpFill/>
              <a:ln w="28575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 panose="020B0600070205080204" pitchFamily="50" charset="-128"/>
                  <a:cs typeface="+mn-cs"/>
                </a:endParaRPr>
              </a:p>
            </p:txBody>
          </p:sp>
          <p:sp>
            <p:nvSpPr>
              <p:cNvPr id="911" name="円/楕円 152"/>
              <p:cNvSpPr/>
              <p:nvPr/>
            </p:nvSpPr>
            <p:spPr>
              <a:xfrm>
                <a:off x="1972608" y="4352956"/>
                <a:ext cx="370788" cy="360040"/>
              </a:xfrm>
              <a:prstGeom prst="ellipse">
                <a:avLst/>
              </a:prstGeom>
              <a:grpFill/>
              <a:ln w="28575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 panose="020B0600070205080204" pitchFamily="50" charset="-128"/>
                  <a:cs typeface="+mn-cs"/>
                </a:endParaRPr>
              </a:p>
            </p:txBody>
          </p:sp>
        </p:grpSp>
        <p:sp>
          <p:nvSpPr>
            <p:cNvPr id="889" name="円/楕円 132"/>
            <p:cNvSpPr/>
            <p:nvPr/>
          </p:nvSpPr>
          <p:spPr>
            <a:xfrm rot="18900000">
              <a:off x="-6994965" y="2700319"/>
              <a:ext cx="898988" cy="321067"/>
            </a:xfrm>
            <a:prstGeom prst="ellipse">
              <a:avLst/>
            </a:prstGeom>
            <a:solidFill>
              <a:srgbClr val="F79646">
                <a:lumMod val="50000"/>
              </a:srgbClr>
            </a:solidFill>
            <a:ln w="28575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890" name="円/楕円 133"/>
            <p:cNvSpPr/>
            <p:nvPr/>
          </p:nvSpPr>
          <p:spPr>
            <a:xfrm>
              <a:off x="-4830837" y="1482513"/>
              <a:ext cx="1080120" cy="1080120"/>
            </a:xfrm>
            <a:prstGeom prst="ellipse">
              <a:avLst/>
            </a:prstGeom>
            <a:solidFill>
              <a:srgbClr val="F79646">
                <a:lumMod val="50000"/>
              </a:srgbClr>
            </a:solidFill>
            <a:ln w="28575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891" name="円/楕円 134"/>
            <p:cNvSpPr/>
            <p:nvPr/>
          </p:nvSpPr>
          <p:spPr>
            <a:xfrm>
              <a:off x="-4632821" y="1680529"/>
              <a:ext cx="684088" cy="684088"/>
            </a:xfrm>
            <a:prstGeom prst="ellipse">
              <a:avLst/>
            </a:prstGeom>
            <a:solidFill>
              <a:srgbClr val="F79646">
                <a:lumMod val="60000"/>
                <a:lumOff val="40000"/>
              </a:srgbClr>
            </a:solidFill>
            <a:ln w="28575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892" name="円/楕円 135"/>
            <p:cNvSpPr/>
            <p:nvPr/>
          </p:nvSpPr>
          <p:spPr>
            <a:xfrm>
              <a:off x="-6918717" y="1482513"/>
              <a:ext cx="1080120" cy="1080120"/>
            </a:xfrm>
            <a:prstGeom prst="ellipse">
              <a:avLst/>
            </a:prstGeom>
            <a:solidFill>
              <a:srgbClr val="F79646">
                <a:lumMod val="50000"/>
              </a:srgbClr>
            </a:solidFill>
            <a:ln w="28575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893" name="円/楕円 136"/>
            <p:cNvSpPr/>
            <p:nvPr/>
          </p:nvSpPr>
          <p:spPr>
            <a:xfrm>
              <a:off x="-6720701" y="1680529"/>
              <a:ext cx="684088" cy="684088"/>
            </a:xfrm>
            <a:prstGeom prst="ellipse">
              <a:avLst/>
            </a:prstGeom>
            <a:solidFill>
              <a:srgbClr val="F79646">
                <a:lumMod val="60000"/>
                <a:lumOff val="40000"/>
              </a:srgbClr>
            </a:solidFill>
            <a:ln w="28575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894" name="円/楕円 137"/>
            <p:cNvSpPr/>
            <p:nvPr/>
          </p:nvSpPr>
          <p:spPr>
            <a:xfrm>
              <a:off x="-6515569" y="1383081"/>
              <a:ext cx="2304256" cy="2304256"/>
            </a:xfrm>
            <a:prstGeom prst="ellipse">
              <a:avLst/>
            </a:prstGeom>
            <a:solidFill>
              <a:srgbClr val="F79646">
                <a:lumMod val="50000"/>
              </a:srgbClr>
            </a:solidFill>
            <a:ln w="28575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895" name="円/楕円 138"/>
            <p:cNvSpPr/>
            <p:nvPr/>
          </p:nvSpPr>
          <p:spPr>
            <a:xfrm>
              <a:off x="-6378657" y="1843791"/>
              <a:ext cx="2030432" cy="1874274"/>
            </a:xfrm>
            <a:prstGeom prst="ellipse">
              <a:avLst/>
            </a:prstGeom>
            <a:solidFill>
              <a:srgbClr val="F79646">
                <a:lumMod val="60000"/>
                <a:lumOff val="40000"/>
              </a:srgbClr>
            </a:solidFill>
            <a:ln w="28575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896" name="円/楕円 139"/>
            <p:cNvSpPr/>
            <p:nvPr/>
          </p:nvSpPr>
          <p:spPr>
            <a:xfrm>
              <a:off x="-6227537" y="1383081"/>
              <a:ext cx="720080" cy="720080"/>
            </a:xfrm>
            <a:prstGeom prst="ellipse">
              <a:avLst/>
            </a:prstGeom>
            <a:solidFill>
              <a:sysClr val="window" lastClr="FFFFFF"/>
            </a:solidFill>
            <a:ln w="28575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897" name="円/楕円 140"/>
            <p:cNvSpPr/>
            <p:nvPr/>
          </p:nvSpPr>
          <p:spPr>
            <a:xfrm>
              <a:off x="-6060889" y="1544153"/>
              <a:ext cx="386784" cy="386784"/>
            </a:xfrm>
            <a:prstGeom prst="ellipse">
              <a:avLst/>
            </a:prstGeom>
            <a:solidFill>
              <a:sysClr val="windowText" lastClr="000000"/>
            </a:solidFill>
            <a:ln w="28575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898" name="円/楕円 141"/>
            <p:cNvSpPr/>
            <p:nvPr/>
          </p:nvSpPr>
          <p:spPr>
            <a:xfrm>
              <a:off x="-5267417" y="1383081"/>
              <a:ext cx="720080" cy="720080"/>
            </a:xfrm>
            <a:prstGeom prst="ellipse">
              <a:avLst/>
            </a:prstGeom>
            <a:solidFill>
              <a:sysClr val="window" lastClr="FFFFFF"/>
            </a:solidFill>
            <a:ln w="28575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899" name="円/楕円 142"/>
            <p:cNvSpPr/>
            <p:nvPr/>
          </p:nvSpPr>
          <p:spPr>
            <a:xfrm>
              <a:off x="-5100769" y="1544153"/>
              <a:ext cx="386784" cy="386784"/>
            </a:xfrm>
            <a:prstGeom prst="ellipse">
              <a:avLst/>
            </a:prstGeom>
            <a:solidFill>
              <a:sysClr val="windowText" lastClr="000000"/>
            </a:solidFill>
            <a:ln w="28575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grpSp>
          <p:nvGrpSpPr>
            <p:cNvPr id="900" name="グループ化 899"/>
            <p:cNvGrpSpPr/>
            <p:nvPr/>
          </p:nvGrpSpPr>
          <p:grpSpPr>
            <a:xfrm>
              <a:off x="-6696660" y="2996952"/>
              <a:ext cx="1189204" cy="904652"/>
              <a:chOff x="1747971" y="3745745"/>
              <a:chExt cx="1095837" cy="833626"/>
            </a:xfrm>
            <a:solidFill>
              <a:srgbClr val="F79646">
                <a:lumMod val="60000"/>
                <a:lumOff val="40000"/>
              </a:srgbClr>
            </a:solidFill>
          </p:grpSpPr>
          <p:sp>
            <p:nvSpPr>
              <p:cNvPr id="904" name="円/楕円 144"/>
              <p:cNvSpPr/>
              <p:nvPr/>
            </p:nvSpPr>
            <p:spPr>
              <a:xfrm>
                <a:off x="1849004" y="3869595"/>
                <a:ext cx="994804" cy="709776"/>
              </a:xfrm>
              <a:prstGeom prst="ellipse">
                <a:avLst/>
              </a:prstGeom>
              <a:grpFill/>
              <a:ln w="28575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 panose="020B0600070205080204" pitchFamily="50" charset="-128"/>
                  <a:cs typeface="+mn-cs"/>
                </a:endParaRPr>
              </a:p>
            </p:txBody>
          </p:sp>
          <p:sp>
            <p:nvSpPr>
              <p:cNvPr id="905" name="円/楕円 145"/>
              <p:cNvSpPr/>
              <p:nvPr/>
            </p:nvSpPr>
            <p:spPr>
              <a:xfrm>
                <a:off x="1747971" y="3897052"/>
                <a:ext cx="370788" cy="360040"/>
              </a:xfrm>
              <a:prstGeom prst="ellipse">
                <a:avLst/>
              </a:prstGeom>
              <a:grpFill/>
              <a:ln w="28575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 panose="020B0600070205080204" pitchFamily="50" charset="-128"/>
                  <a:cs typeface="+mn-cs"/>
                </a:endParaRPr>
              </a:p>
            </p:txBody>
          </p:sp>
          <p:sp>
            <p:nvSpPr>
              <p:cNvPr id="906" name="円/楕円 146"/>
              <p:cNvSpPr/>
              <p:nvPr/>
            </p:nvSpPr>
            <p:spPr>
              <a:xfrm>
                <a:off x="2290376" y="3745745"/>
                <a:ext cx="370788" cy="360040"/>
              </a:xfrm>
              <a:prstGeom prst="ellipse">
                <a:avLst/>
              </a:prstGeom>
              <a:grpFill/>
              <a:ln w="28575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 panose="020B0600070205080204" pitchFamily="50" charset="-128"/>
                  <a:cs typeface="+mn-cs"/>
                </a:endParaRPr>
              </a:p>
            </p:txBody>
          </p:sp>
          <p:sp>
            <p:nvSpPr>
              <p:cNvPr id="907" name="円/楕円 147"/>
              <p:cNvSpPr/>
              <p:nvPr/>
            </p:nvSpPr>
            <p:spPr>
              <a:xfrm>
                <a:off x="1967547" y="3780479"/>
                <a:ext cx="370788" cy="360040"/>
              </a:xfrm>
              <a:prstGeom prst="ellipse">
                <a:avLst/>
              </a:prstGeom>
              <a:grpFill/>
              <a:ln w="28575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 panose="020B0600070205080204" pitchFamily="50" charset="-128"/>
                  <a:cs typeface="+mn-cs"/>
                </a:endParaRPr>
              </a:p>
            </p:txBody>
          </p:sp>
        </p:grpSp>
        <p:sp>
          <p:nvSpPr>
            <p:cNvPr id="901" name="円/楕円 34"/>
            <p:cNvSpPr/>
            <p:nvPr/>
          </p:nvSpPr>
          <p:spPr>
            <a:xfrm flipH="1">
              <a:off x="-6114117" y="2158401"/>
              <a:ext cx="1473696" cy="504056"/>
            </a:xfrm>
            <a:custGeom>
              <a:avLst/>
              <a:gdLst/>
              <a:ahLst/>
              <a:cxnLst/>
              <a:rect l="l" t="t" r="r" b="b"/>
              <a:pathLst>
                <a:path w="1473696" h="504056">
                  <a:moveTo>
                    <a:pt x="1041648" y="0"/>
                  </a:moveTo>
                  <a:cubicBezTo>
                    <a:pt x="922683" y="0"/>
                    <a:pt x="814949" y="28048"/>
                    <a:pt x="736848" y="73479"/>
                  </a:cubicBezTo>
                  <a:cubicBezTo>
                    <a:pt x="658747" y="28048"/>
                    <a:pt x="551013" y="0"/>
                    <a:pt x="432048" y="0"/>
                  </a:cubicBezTo>
                  <a:cubicBezTo>
                    <a:pt x="193434" y="0"/>
                    <a:pt x="0" y="112837"/>
                    <a:pt x="0" y="252028"/>
                  </a:cubicBezTo>
                  <a:cubicBezTo>
                    <a:pt x="0" y="391219"/>
                    <a:pt x="193434" y="504056"/>
                    <a:pt x="432048" y="504056"/>
                  </a:cubicBezTo>
                  <a:cubicBezTo>
                    <a:pt x="551013" y="504056"/>
                    <a:pt x="658747" y="476009"/>
                    <a:pt x="736848" y="430578"/>
                  </a:cubicBezTo>
                  <a:cubicBezTo>
                    <a:pt x="814949" y="476009"/>
                    <a:pt x="922683" y="504056"/>
                    <a:pt x="1041648" y="504056"/>
                  </a:cubicBezTo>
                  <a:cubicBezTo>
                    <a:pt x="1280262" y="504056"/>
                    <a:pt x="1473696" y="391219"/>
                    <a:pt x="1473696" y="252028"/>
                  </a:cubicBezTo>
                  <a:cubicBezTo>
                    <a:pt x="1473696" y="112837"/>
                    <a:pt x="1280262" y="0"/>
                    <a:pt x="1041648" y="0"/>
                  </a:cubicBezTo>
                  <a:close/>
                </a:path>
              </a:pathLst>
            </a:custGeom>
            <a:solidFill>
              <a:srgbClr val="F79646">
                <a:lumMod val="20000"/>
                <a:lumOff val="80000"/>
              </a:srgbClr>
            </a:solidFill>
            <a:ln w="28575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902" name="円/楕円 154"/>
            <p:cNvSpPr/>
            <p:nvPr/>
          </p:nvSpPr>
          <p:spPr>
            <a:xfrm>
              <a:off x="-5614440" y="2014385"/>
              <a:ext cx="474342" cy="324036"/>
            </a:xfrm>
            <a:prstGeom prst="ellipse">
              <a:avLst/>
            </a:prstGeom>
            <a:solidFill>
              <a:srgbClr val="F79646">
                <a:lumMod val="75000"/>
              </a:srgbClr>
            </a:solidFill>
            <a:ln w="28575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903" name="円/楕円 155"/>
            <p:cNvSpPr/>
            <p:nvPr/>
          </p:nvSpPr>
          <p:spPr>
            <a:xfrm rot="2700000" flipH="1">
              <a:off x="-5043280" y="2447577"/>
              <a:ext cx="1008112" cy="499096"/>
            </a:xfrm>
            <a:prstGeom prst="ellipse">
              <a:avLst/>
            </a:prstGeom>
            <a:solidFill>
              <a:srgbClr val="F79646">
                <a:lumMod val="50000"/>
              </a:srgbClr>
            </a:solidFill>
            <a:ln w="28575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</p:grpSp>
      <p:grpSp>
        <p:nvGrpSpPr>
          <p:cNvPr id="912" name="グループ化 911"/>
          <p:cNvGrpSpPr/>
          <p:nvPr/>
        </p:nvGrpSpPr>
        <p:grpSpPr>
          <a:xfrm>
            <a:off x="2318810" y="2978950"/>
            <a:ext cx="1606948" cy="1258009"/>
            <a:chOff x="-3528220" y="4470949"/>
            <a:chExt cx="3297943" cy="2581816"/>
          </a:xfrm>
        </p:grpSpPr>
        <p:sp>
          <p:nvSpPr>
            <p:cNvPr id="913" name="円/楕円 156"/>
            <p:cNvSpPr/>
            <p:nvPr/>
          </p:nvSpPr>
          <p:spPr>
            <a:xfrm rot="2700000" flipH="1">
              <a:off x="-1170651" y="5822991"/>
              <a:ext cx="1008112" cy="360040"/>
            </a:xfrm>
            <a:prstGeom prst="ellipse">
              <a:avLst/>
            </a:prstGeom>
            <a:solidFill>
              <a:srgbClr val="F79646">
                <a:lumMod val="50000"/>
              </a:srgbClr>
            </a:solidFill>
            <a:ln w="28575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914" name="円/楕円 157"/>
            <p:cNvSpPr/>
            <p:nvPr/>
          </p:nvSpPr>
          <p:spPr>
            <a:xfrm rot="18900000">
              <a:off x="-3528220" y="5822992"/>
              <a:ext cx="1008112" cy="360040"/>
            </a:xfrm>
            <a:prstGeom prst="ellipse">
              <a:avLst/>
            </a:prstGeom>
            <a:solidFill>
              <a:srgbClr val="F79646">
                <a:lumMod val="50000"/>
              </a:srgbClr>
            </a:solidFill>
            <a:ln w="28575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915" name="円/楕円 158"/>
            <p:cNvSpPr/>
            <p:nvPr/>
          </p:nvSpPr>
          <p:spPr>
            <a:xfrm>
              <a:off x="-1310397" y="4637193"/>
              <a:ext cx="1080120" cy="1080120"/>
            </a:xfrm>
            <a:prstGeom prst="ellipse">
              <a:avLst/>
            </a:prstGeom>
            <a:solidFill>
              <a:srgbClr val="F79646">
                <a:lumMod val="50000"/>
              </a:srgbClr>
            </a:solidFill>
            <a:ln w="28575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916" name="円/楕円 159"/>
            <p:cNvSpPr/>
            <p:nvPr/>
          </p:nvSpPr>
          <p:spPr>
            <a:xfrm>
              <a:off x="-1112381" y="4835209"/>
              <a:ext cx="684088" cy="684088"/>
            </a:xfrm>
            <a:prstGeom prst="ellipse">
              <a:avLst/>
            </a:prstGeom>
            <a:solidFill>
              <a:srgbClr val="F79646">
                <a:lumMod val="60000"/>
                <a:lumOff val="40000"/>
              </a:srgbClr>
            </a:solidFill>
            <a:ln w="28575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917" name="円/楕円 160"/>
            <p:cNvSpPr/>
            <p:nvPr/>
          </p:nvSpPr>
          <p:spPr>
            <a:xfrm>
              <a:off x="-3398277" y="4637193"/>
              <a:ext cx="1080120" cy="1080120"/>
            </a:xfrm>
            <a:prstGeom prst="ellipse">
              <a:avLst/>
            </a:prstGeom>
            <a:solidFill>
              <a:srgbClr val="F79646">
                <a:lumMod val="50000"/>
              </a:srgbClr>
            </a:solidFill>
            <a:ln w="28575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918" name="円/楕円 161"/>
            <p:cNvSpPr/>
            <p:nvPr/>
          </p:nvSpPr>
          <p:spPr>
            <a:xfrm>
              <a:off x="-3200261" y="4835209"/>
              <a:ext cx="684088" cy="684088"/>
            </a:xfrm>
            <a:prstGeom prst="ellipse">
              <a:avLst/>
            </a:prstGeom>
            <a:solidFill>
              <a:srgbClr val="F79646">
                <a:lumMod val="60000"/>
                <a:lumOff val="40000"/>
              </a:srgbClr>
            </a:solidFill>
            <a:ln w="28575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919" name="円/楕円 162"/>
            <p:cNvSpPr/>
            <p:nvPr/>
          </p:nvSpPr>
          <p:spPr>
            <a:xfrm>
              <a:off x="-2995129" y="4537761"/>
              <a:ext cx="2304256" cy="2304256"/>
            </a:xfrm>
            <a:prstGeom prst="ellipse">
              <a:avLst/>
            </a:prstGeom>
            <a:solidFill>
              <a:srgbClr val="F79646">
                <a:lumMod val="50000"/>
              </a:srgbClr>
            </a:solidFill>
            <a:ln w="28575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920" name="円/楕円 163"/>
            <p:cNvSpPr/>
            <p:nvPr/>
          </p:nvSpPr>
          <p:spPr>
            <a:xfrm>
              <a:off x="-2858217" y="4998471"/>
              <a:ext cx="2030432" cy="1874274"/>
            </a:xfrm>
            <a:prstGeom prst="ellipse">
              <a:avLst/>
            </a:prstGeom>
            <a:solidFill>
              <a:srgbClr val="F79646">
                <a:lumMod val="60000"/>
                <a:lumOff val="40000"/>
              </a:srgbClr>
            </a:solidFill>
            <a:ln w="28575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921" name="円/楕円 164"/>
            <p:cNvSpPr/>
            <p:nvPr/>
          </p:nvSpPr>
          <p:spPr>
            <a:xfrm>
              <a:off x="-2707097" y="4537761"/>
              <a:ext cx="720080" cy="720080"/>
            </a:xfrm>
            <a:prstGeom prst="ellipse">
              <a:avLst/>
            </a:prstGeom>
            <a:solidFill>
              <a:sysClr val="window" lastClr="FFFFFF"/>
            </a:solidFill>
            <a:ln w="28575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922" name="円/楕円 165"/>
            <p:cNvSpPr/>
            <p:nvPr/>
          </p:nvSpPr>
          <p:spPr>
            <a:xfrm>
              <a:off x="-2540449" y="4698833"/>
              <a:ext cx="386784" cy="386784"/>
            </a:xfrm>
            <a:prstGeom prst="ellipse">
              <a:avLst/>
            </a:prstGeom>
            <a:solidFill>
              <a:sysClr val="window" lastClr="FFFFFF">
                <a:lumMod val="85000"/>
              </a:sysClr>
            </a:solidFill>
            <a:ln w="28575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923" name="円/楕円 166"/>
            <p:cNvSpPr/>
            <p:nvPr/>
          </p:nvSpPr>
          <p:spPr>
            <a:xfrm>
              <a:off x="-1746977" y="4537761"/>
              <a:ext cx="720080" cy="720080"/>
            </a:xfrm>
            <a:prstGeom prst="ellipse">
              <a:avLst/>
            </a:prstGeom>
            <a:solidFill>
              <a:sysClr val="window" lastClr="FFFFFF"/>
            </a:solidFill>
            <a:ln w="28575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924" name="円/楕円 167"/>
            <p:cNvSpPr/>
            <p:nvPr/>
          </p:nvSpPr>
          <p:spPr>
            <a:xfrm>
              <a:off x="-1580329" y="4698833"/>
              <a:ext cx="386784" cy="386784"/>
            </a:xfrm>
            <a:prstGeom prst="ellipse">
              <a:avLst/>
            </a:prstGeom>
            <a:solidFill>
              <a:sysClr val="window" lastClr="FFFFFF">
                <a:lumMod val="85000"/>
              </a:sysClr>
            </a:solidFill>
            <a:ln w="28575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grpSp>
          <p:nvGrpSpPr>
            <p:cNvPr id="925" name="グループ化 924"/>
            <p:cNvGrpSpPr/>
            <p:nvPr/>
          </p:nvGrpSpPr>
          <p:grpSpPr>
            <a:xfrm>
              <a:off x="-3078929" y="6481977"/>
              <a:ext cx="994804" cy="570788"/>
              <a:chOff x="1751896" y="4005064"/>
              <a:chExt cx="994804" cy="570788"/>
            </a:xfrm>
            <a:solidFill>
              <a:srgbClr val="F79646">
                <a:lumMod val="60000"/>
                <a:lumOff val="40000"/>
              </a:srgbClr>
            </a:solidFill>
          </p:grpSpPr>
          <p:sp>
            <p:nvSpPr>
              <p:cNvPr id="936" name="円/楕円 169"/>
              <p:cNvSpPr/>
              <p:nvPr/>
            </p:nvSpPr>
            <p:spPr>
              <a:xfrm>
                <a:off x="1882604" y="4005064"/>
                <a:ext cx="864096" cy="504056"/>
              </a:xfrm>
              <a:prstGeom prst="ellipse">
                <a:avLst/>
              </a:prstGeom>
              <a:grpFill/>
              <a:ln w="28575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 panose="020B0600070205080204" pitchFamily="50" charset="-128"/>
                  <a:cs typeface="+mn-cs"/>
                </a:endParaRPr>
              </a:p>
            </p:txBody>
          </p:sp>
          <p:sp>
            <p:nvSpPr>
              <p:cNvPr id="937" name="円/楕円 170"/>
              <p:cNvSpPr/>
              <p:nvPr/>
            </p:nvSpPr>
            <p:spPr>
              <a:xfrm>
                <a:off x="1751896" y="4149080"/>
                <a:ext cx="370788" cy="360040"/>
              </a:xfrm>
              <a:prstGeom prst="ellipse">
                <a:avLst/>
              </a:prstGeom>
              <a:grpFill/>
              <a:ln w="28575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 panose="020B0600070205080204" pitchFamily="50" charset="-128"/>
                  <a:cs typeface="+mn-cs"/>
                </a:endParaRPr>
              </a:p>
            </p:txBody>
          </p:sp>
          <p:sp>
            <p:nvSpPr>
              <p:cNvPr id="938" name="円/楕円 171"/>
              <p:cNvSpPr/>
              <p:nvPr/>
            </p:nvSpPr>
            <p:spPr>
              <a:xfrm>
                <a:off x="2290376" y="4149080"/>
                <a:ext cx="370788" cy="360040"/>
              </a:xfrm>
              <a:prstGeom prst="ellipse">
                <a:avLst/>
              </a:prstGeom>
              <a:grpFill/>
              <a:ln w="28575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 panose="020B0600070205080204" pitchFamily="50" charset="-128"/>
                  <a:cs typeface="+mn-cs"/>
                </a:endParaRPr>
              </a:p>
            </p:txBody>
          </p:sp>
          <p:sp>
            <p:nvSpPr>
              <p:cNvPr id="939" name="円/楕円 172"/>
              <p:cNvSpPr/>
              <p:nvPr/>
            </p:nvSpPr>
            <p:spPr>
              <a:xfrm>
                <a:off x="1972608" y="4215812"/>
                <a:ext cx="370788" cy="360040"/>
              </a:xfrm>
              <a:prstGeom prst="ellipse">
                <a:avLst/>
              </a:prstGeom>
              <a:grpFill/>
              <a:ln w="28575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 panose="020B0600070205080204" pitchFamily="50" charset="-128"/>
                  <a:cs typeface="+mn-cs"/>
                </a:endParaRPr>
              </a:p>
            </p:txBody>
          </p:sp>
        </p:grpSp>
        <p:grpSp>
          <p:nvGrpSpPr>
            <p:cNvPr id="926" name="グループ化 925"/>
            <p:cNvGrpSpPr/>
            <p:nvPr/>
          </p:nvGrpSpPr>
          <p:grpSpPr>
            <a:xfrm flipH="1">
              <a:off x="-1609783" y="6481977"/>
              <a:ext cx="994804" cy="570788"/>
              <a:chOff x="1751896" y="4005064"/>
              <a:chExt cx="994804" cy="570788"/>
            </a:xfrm>
            <a:solidFill>
              <a:srgbClr val="F79646">
                <a:lumMod val="60000"/>
                <a:lumOff val="40000"/>
              </a:srgbClr>
            </a:solidFill>
          </p:grpSpPr>
          <p:sp>
            <p:nvSpPr>
              <p:cNvPr id="932" name="円/楕円 174"/>
              <p:cNvSpPr/>
              <p:nvPr/>
            </p:nvSpPr>
            <p:spPr>
              <a:xfrm>
                <a:off x="1882604" y="4005064"/>
                <a:ext cx="864096" cy="504056"/>
              </a:xfrm>
              <a:prstGeom prst="ellipse">
                <a:avLst/>
              </a:prstGeom>
              <a:grpFill/>
              <a:ln w="28575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 panose="020B0600070205080204" pitchFamily="50" charset="-128"/>
                  <a:cs typeface="+mn-cs"/>
                </a:endParaRPr>
              </a:p>
            </p:txBody>
          </p:sp>
          <p:sp>
            <p:nvSpPr>
              <p:cNvPr id="933" name="円/楕円 175"/>
              <p:cNvSpPr/>
              <p:nvPr/>
            </p:nvSpPr>
            <p:spPr>
              <a:xfrm>
                <a:off x="1751896" y="4149080"/>
                <a:ext cx="370788" cy="360040"/>
              </a:xfrm>
              <a:prstGeom prst="ellipse">
                <a:avLst/>
              </a:prstGeom>
              <a:grpFill/>
              <a:ln w="28575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 panose="020B0600070205080204" pitchFamily="50" charset="-128"/>
                  <a:cs typeface="+mn-cs"/>
                </a:endParaRPr>
              </a:p>
            </p:txBody>
          </p:sp>
          <p:sp>
            <p:nvSpPr>
              <p:cNvPr id="934" name="円/楕円 176"/>
              <p:cNvSpPr/>
              <p:nvPr/>
            </p:nvSpPr>
            <p:spPr>
              <a:xfrm>
                <a:off x="2290376" y="4149080"/>
                <a:ext cx="370788" cy="360040"/>
              </a:xfrm>
              <a:prstGeom prst="ellipse">
                <a:avLst/>
              </a:prstGeom>
              <a:grpFill/>
              <a:ln w="28575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 panose="020B0600070205080204" pitchFamily="50" charset="-128"/>
                  <a:cs typeface="+mn-cs"/>
                </a:endParaRPr>
              </a:p>
            </p:txBody>
          </p:sp>
          <p:sp>
            <p:nvSpPr>
              <p:cNvPr id="935" name="円/楕円 177"/>
              <p:cNvSpPr/>
              <p:nvPr/>
            </p:nvSpPr>
            <p:spPr>
              <a:xfrm>
                <a:off x="1972608" y="4215812"/>
                <a:ext cx="370788" cy="360040"/>
              </a:xfrm>
              <a:prstGeom prst="ellipse">
                <a:avLst/>
              </a:prstGeom>
              <a:grpFill/>
              <a:ln w="28575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 panose="020B0600070205080204" pitchFamily="50" charset="-128"/>
                  <a:cs typeface="+mn-cs"/>
                </a:endParaRPr>
              </a:p>
            </p:txBody>
          </p:sp>
        </p:grpSp>
        <p:sp>
          <p:nvSpPr>
            <p:cNvPr id="927" name="円/楕円 34"/>
            <p:cNvSpPr/>
            <p:nvPr/>
          </p:nvSpPr>
          <p:spPr>
            <a:xfrm flipH="1">
              <a:off x="-2593677" y="5313081"/>
              <a:ext cx="1473696" cy="504056"/>
            </a:xfrm>
            <a:custGeom>
              <a:avLst/>
              <a:gdLst/>
              <a:ahLst/>
              <a:cxnLst/>
              <a:rect l="l" t="t" r="r" b="b"/>
              <a:pathLst>
                <a:path w="1473696" h="504056">
                  <a:moveTo>
                    <a:pt x="1041648" y="0"/>
                  </a:moveTo>
                  <a:cubicBezTo>
                    <a:pt x="922683" y="0"/>
                    <a:pt x="814949" y="28048"/>
                    <a:pt x="736848" y="73479"/>
                  </a:cubicBezTo>
                  <a:cubicBezTo>
                    <a:pt x="658747" y="28048"/>
                    <a:pt x="551013" y="0"/>
                    <a:pt x="432048" y="0"/>
                  </a:cubicBezTo>
                  <a:cubicBezTo>
                    <a:pt x="193434" y="0"/>
                    <a:pt x="0" y="112837"/>
                    <a:pt x="0" y="252028"/>
                  </a:cubicBezTo>
                  <a:cubicBezTo>
                    <a:pt x="0" y="391219"/>
                    <a:pt x="193434" y="504056"/>
                    <a:pt x="432048" y="504056"/>
                  </a:cubicBezTo>
                  <a:cubicBezTo>
                    <a:pt x="551013" y="504056"/>
                    <a:pt x="658747" y="476009"/>
                    <a:pt x="736848" y="430578"/>
                  </a:cubicBezTo>
                  <a:cubicBezTo>
                    <a:pt x="814949" y="476009"/>
                    <a:pt x="922683" y="504056"/>
                    <a:pt x="1041648" y="504056"/>
                  </a:cubicBezTo>
                  <a:cubicBezTo>
                    <a:pt x="1280262" y="504056"/>
                    <a:pt x="1473696" y="391219"/>
                    <a:pt x="1473696" y="252028"/>
                  </a:cubicBezTo>
                  <a:cubicBezTo>
                    <a:pt x="1473696" y="112837"/>
                    <a:pt x="1280262" y="0"/>
                    <a:pt x="1041648" y="0"/>
                  </a:cubicBezTo>
                  <a:close/>
                </a:path>
              </a:pathLst>
            </a:custGeom>
            <a:solidFill>
              <a:srgbClr val="F79646">
                <a:lumMod val="20000"/>
                <a:lumOff val="80000"/>
              </a:srgbClr>
            </a:solidFill>
            <a:ln w="28575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928" name="円/楕円 179"/>
            <p:cNvSpPr/>
            <p:nvPr/>
          </p:nvSpPr>
          <p:spPr>
            <a:xfrm>
              <a:off x="-2094000" y="5169065"/>
              <a:ext cx="474342" cy="324036"/>
            </a:xfrm>
            <a:prstGeom prst="ellipse">
              <a:avLst/>
            </a:prstGeom>
            <a:solidFill>
              <a:srgbClr val="F79646">
                <a:lumMod val="75000"/>
              </a:srgbClr>
            </a:solidFill>
            <a:ln w="28575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929" name="二等辺三角形 181"/>
            <p:cNvSpPr/>
            <p:nvPr/>
          </p:nvSpPr>
          <p:spPr>
            <a:xfrm>
              <a:off x="-1053417" y="5243109"/>
              <a:ext cx="393439" cy="545221"/>
            </a:xfrm>
            <a:custGeom>
              <a:avLst/>
              <a:gdLst>
                <a:gd name="connsiteX0" fmla="*/ 548722 w 1097444"/>
                <a:gd name="connsiteY0" fmla="*/ 0 h 1520834"/>
                <a:gd name="connsiteX1" fmla="*/ 898324 w 1097444"/>
                <a:gd name="connsiteY1" fmla="*/ 552421 h 1520834"/>
                <a:gd name="connsiteX2" fmla="*/ 1097444 w 1097444"/>
                <a:gd name="connsiteY2" fmla="*/ 972112 h 1520834"/>
                <a:gd name="connsiteX3" fmla="*/ 548722 w 1097444"/>
                <a:gd name="connsiteY3" fmla="*/ 1520834 h 1520834"/>
                <a:gd name="connsiteX4" fmla="*/ 0 w 1097444"/>
                <a:gd name="connsiteY4" fmla="*/ 972112 h 1520834"/>
                <a:gd name="connsiteX5" fmla="*/ 548722 w 1097444"/>
                <a:gd name="connsiteY5" fmla="*/ 0 h 1520834"/>
                <a:gd name="connsiteX0" fmla="*/ 548722 w 1097444"/>
                <a:gd name="connsiteY0" fmla="*/ 0 h 1520834"/>
                <a:gd name="connsiteX1" fmla="*/ 898324 w 1097444"/>
                <a:gd name="connsiteY1" fmla="*/ 552421 h 1520834"/>
                <a:gd name="connsiteX2" fmla="*/ 1097444 w 1097444"/>
                <a:gd name="connsiteY2" fmla="*/ 972112 h 1520834"/>
                <a:gd name="connsiteX3" fmla="*/ 548722 w 1097444"/>
                <a:gd name="connsiteY3" fmla="*/ 1520834 h 1520834"/>
                <a:gd name="connsiteX4" fmla="*/ 0 w 1097444"/>
                <a:gd name="connsiteY4" fmla="*/ 972112 h 1520834"/>
                <a:gd name="connsiteX5" fmla="*/ 548722 w 1097444"/>
                <a:gd name="connsiteY5" fmla="*/ 0 h 1520834"/>
                <a:gd name="connsiteX0" fmla="*/ 548722 w 1097444"/>
                <a:gd name="connsiteY0" fmla="*/ 0 h 1520834"/>
                <a:gd name="connsiteX1" fmla="*/ 1097444 w 1097444"/>
                <a:gd name="connsiteY1" fmla="*/ 972112 h 1520834"/>
                <a:gd name="connsiteX2" fmla="*/ 548722 w 1097444"/>
                <a:gd name="connsiteY2" fmla="*/ 1520834 h 1520834"/>
                <a:gd name="connsiteX3" fmla="*/ 0 w 1097444"/>
                <a:gd name="connsiteY3" fmla="*/ 972112 h 1520834"/>
                <a:gd name="connsiteX4" fmla="*/ 548722 w 1097444"/>
                <a:gd name="connsiteY4" fmla="*/ 0 h 1520834"/>
                <a:gd name="connsiteX0" fmla="*/ 548722 w 1097444"/>
                <a:gd name="connsiteY0" fmla="*/ 0 h 1520834"/>
                <a:gd name="connsiteX1" fmla="*/ 1097444 w 1097444"/>
                <a:gd name="connsiteY1" fmla="*/ 972112 h 1520834"/>
                <a:gd name="connsiteX2" fmla="*/ 548722 w 1097444"/>
                <a:gd name="connsiteY2" fmla="*/ 1520834 h 1520834"/>
                <a:gd name="connsiteX3" fmla="*/ 0 w 1097444"/>
                <a:gd name="connsiteY3" fmla="*/ 972112 h 1520834"/>
                <a:gd name="connsiteX4" fmla="*/ 548722 w 1097444"/>
                <a:gd name="connsiteY4" fmla="*/ 0 h 1520834"/>
                <a:gd name="connsiteX0" fmla="*/ 548967 w 1097689"/>
                <a:gd name="connsiteY0" fmla="*/ 0 h 1520834"/>
                <a:gd name="connsiteX1" fmla="*/ 1097689 w 1097689"/>
                <a:gd name="connsiteY1" fmla="*/ 972112 h 1520834"/>
                <a:gd name="connsiteX2" fmla="*/ 548967 w 1097689"/>
                <a:gd name="connsiteY2" fmla="*/ 1520834 h 1520834"/>
                <a:gd name="connsiteX3" fmla="*/ 245 w 1097689"/>
                <a:gd name="connsiteY3" fmla="*/ 972112 h 1520834"/>
                <a:gd name="connsiteX4" fmla="*/ 548967 w 1097689"/>
                <a:gd name="connsiteY4" fmla="*/ 0 h 1520834"/>
                <a:gd name="connsiteX0" fmla="*/ 548732 w 1097454"/>
                <a:gd name="connsiteY0" fmla="*/ 0 h 1520834"/>
                <a:gd name="connsiteX1" fmla="*/ 1097454 w 1097454"/>
                <a:gd name="connsiteY1" fmla="*/ 972112 h 1520834"/>
                <a:gd name="connsiteX2" fmla="*/ 548732 w 1097454"/>
                <a:gd name="connsiteY2" fmla="*/ 1520834 h 1520834"/>
                <a:gd name="connsiteX3" fmla="*/ 10 w 1097454"/>
                <a:gd name="connsiteY3" fmla="*/ 972112 h 1520834"/>
                <a:gd name="connsiteX4" fmla="*/ 548732 w 1097454"/>
                <a:gd name="connsiteY4" fmla="*/ 0 h 1520834"/>
                <a:gd name="connsiteX0" fmla="*/ 548732 w 1097454"/>
                <a:gd name="connsiteY0" fmla="*/ 0 h 1520834"/>
                <a:gd name="connsiteX1" fmla="*/ 1097454 w 1097454"/>
                <a:gd name="connsiteY1" fmla="*/ 972112 h 1520834"/>
                <a:gd name="connsiteX2" fmla="*/ 548732 w 1097454"/>
                <a:gd name="connsiteY2" fmla="*/ 1520834 h 1520834"/>
                <a:gd name="connsiteX3" fmla="*/ 10 w 1097454"/>
                <a:gd name="connsiteY3" fmla="*/ 972112 h 1520834"/>
                <a:gd name="connsiteX4" fmla="*/ 548732 w 1097454"/>
                <a:gd name="connsiteY4" fmla="*/ 0 h 15208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097454" h="1520834">
                  <a:moveTo>
                    <a:pt x="548732" y="0"/>
                  </a:moveTo>
                  <a:cubicBezTo>
                    <a:pt x="731639" y="324037"/>
                    <a:pt x="1097427" y="724275"/>
                    <a:pt x="1097454" y="972112"/>
                  </a:cubicBezTo>
                  <a:cubicBezTo>
                    <a:pt x="1097481" y="1219949"/>
                    <a:pt x="851783" y="1520834"/>
                    <a:pt x="548732" y="1520834"/>
                  </a:cubicBezTo>
                  <a:cubicBezTo>
                    <a:pt x="245681" y="1520834"/>
                    <a:pt x="2153" y="1245895"/>
                    <a:pt x="10" y="972112"/>
                  </a:cubicBezTo>
                  <a:cubicBezTo>
                    <a:pt x="-2133" y="698329"/>
                    <a:pt x="365825" y="324037"/>
                    <a:pt x="548732" y="0"/>
                  </a:cubicBezTo>
                  <a:close/>
                </a:path>
              </a:pathLst>
            </a:custGeom>
            <a:solidFill>
              <a:srgbClr val="00B0F0"/>
            </a:solidFill>
            <a:ln w="28575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930" name="二等辺三角形 181"/>
            <p:cNvSpPr/>
            <p:nvPr/>
          </p:nvSpPr>
          <p:spPr>
            <a:xfrm>
              <a:off x="-3095577" y="4470949"/>
              <a:ext cx="393439" cy="545221"/>
            </a:xfrm>
            <a:custGeom>
              <a:avLst/>
              <a:gdLst>
                <a:gd name="connsiteX0" fmla="*/ 548722 w 1097444"/>
                <a:gd name="connsiteY0" fmla="*/ 0 h 1520834"/>
                <a:gd name="connsiteX1" fmla="*/ 898324 w 1097444"/>
                <a:gd name="connsiteY1" fmla="*/ 552421 h 1520834"/>
                <a:gd name="connsiteX2" fmla="*/ 1097444 w 1097444"/>
                <a:gd name="connsiteY2" fmla="*/ 972112 h 1520834"/>
                <a:gd name="connsiteX3" fmla="*/ 548722 w 1097444"/>
                <a:gd name="connsiteY3" fmla="*/ 1520834 h 1520834"/>
                <a:gd name="connsiteX4" fmla="*/ 0 w 1097444"/>
                <a:gd name="connsiteY4" fmla="*/ 972112 h 1520834"/>
                <a:gd name="connsiteX5" fmla="*/ 548722 w 1097444"/>
                <a:gd name="connsiteY5" fmla="*/ 0 h 1520834"/>
                <a:gd name="connsiteX0" fmla="*/ 548722 w 1097444"/>
                <a:gd name="connsiteY0" fmla="*/ 0 h 1520834"/>
                <a:gd name="connsiteX1" fmla="*/ 898324 w 1097444"/>
                <a:gd name="connsiteY1" fmla="*/ 552421 h 1520834"/>
                <a:gd name="connsiteX2" fmla="*/ 1097444 w 1097444"/>
                <a:gd name="connsiteY2" fmla="*/ 972112 h 1520834"/>
                <a:gd name="connsiteX3" fmla="*/ 548722 w 1097444"/>
                <a:gd name="connsiteY3" fmla="*/ 1520834 h 1520834"/>
                <a:gd name="connsiteX4" fmla="*/ 0 w 1097444"/>
                <a:gd name="connsiteY4" fmla="*/ 972112 h 1520834"/>
                <a:gd name="connsiteX5" fmla="*/ 548722 w 1097444"/>
                <a:gd name="connsiteY5" fmla="*/ 0 h 1520834"/>
                <a:gd name="connsiteX0" fmla="*/ 548722 w 1097444"/>
                <a:gd name="connsiteY0" fmla="*/ 0 h 1520834"/>
                <a:gd name="connsiteX1" fmla="*/ 1097444 w 1097444"/>
                <a:gd name="connsiteY1" fmla="*/ 972112 h 1520834"/>
                <a:gd name="connsiteX2" fmla="*/ 548722 w 1097444"/>
                <a:gd name="connsiteY2" fmla="*/ 1520834 h 1520834"/>
                <a:gd name="connsiteX3" fmla="*/ 0 w 1097444"/>
                <a:gd name="connsiteY3" fmla="*/ 972112 h 1520834"/>
                <a:gd name="connsiteX4" fmla="*/ 548722 w 1097444"/>
                <a:gd name="connsiteY4" fmla="*/ 0 h 1520834"/>
                <a:gd name="connsiteX0" fmla="*/ 548722 w 1097444"/>
                <a:gd name="connsiteY0" fmla="*/ 0 h 1520834"/>
                <a:gd name="connsiteX1" fmla="*/ 1097444 w 1097444"/>
                <a:gd name="connsiteY1" fmla="*/ 972112 h 1520834"/>
                <a:gd name="connsiteX2" fmla="*/ 548722 w 1097444"/>
                <a:gd name="connsiteY2" fmla="*/ 1520834 h 1520834"/>
                <a:gd name="connsiteX3" fmla="*/ 0 w 1097444"/>
                <a:gd name="connsiteY3" fmla="*/ 972112 h 1520834"/>
                <a:gd name="connsiteX4" fmla="*/ 548722 w 1097444"/>
                <a:gd name="connsiteY4" fmla="*/ 0 h 1520834"/>
                <a:gd name="connsiteX0" fmla="*/ 548967 w 1097689"/>
                <a:gd name="connsiteY0" fmla="*/ 0 h 1520834"/>
                <a:gd name="connsiteX1" fmla="*/ 1097689 w 1097689"/>
                <a:gd name="connsiteY1" fmla="*/ 972112 h 1520834"/>
                <a:gd name="connsiteX2" fmla="*/ 548967 w 1097689"/>
                <a:gd name="connsiteY2" fmla="*/ 1520834 h 1520834"/>
                <a:gd name="connsiteX3" fmla="*/ 245 w 1097689"/>
                <a:gd name="connsiteY3" fmla="*/ 972112 h 1520834"/>
                <a:gd name="connsiteX4" fmla="*/ 548967 w 1097689"/>
                <a:gd name="connsiteY4" fmla="*/ 0 h 1520834"/>
                <a:gd name="connsiteX0" fmla="*/ 548732 w 1097454"/>
                <a:gd name="connsiteY0" fmla="*/ 0 h 1520834"/>
                <a:gd name="connsiteX1" fmla="*/ 1097454 w 1097454"/>
                <a:gd name="connsiteY1" fmla="*/ 972112 h 1520834"/>
                <a:gd name="connsiteX2" fmla="*/ 548732 w 1097454"/>
                <a:gd name="connsiteY2" fmla="*/ 1520834 h 1520834"/>
                <a:gd name="connsiteX3" fmla="*/ 10 w 1097454"/>
                <a:gd name="connsiteY3" fmla="*/ 972112 h 1520834"/>
                <a:gd name="connsiteX4" fmla="*/ 548732 w 1097454"/>
                <a:gd name="connsiteY4" fmla="*/ 0 h 1520834"/>
                <a:gd name="connsiteX0" fmla="*/ 548732 w 1097454"/>
                <a:gd name="connsiteY0" fmla="*/ 0 h 1520834"/>
                <a:gd name="connsiteX1" fmla="*/ 1097454 w 1097454"/>
                <a:gd name="connsiteY1" fmla="*/ 972112 h 1520834"/>
                <a:gd name="connsiteX2" fmla="*/ 548732 w 1097454"/>
                <a:gd name="connsiteY2" fmla="*/ 1520834 h 1520834"/>
                <a:gd name="connsiteX3" fmla="*/ 10 w 1097454"/>
                <a:gd name="connsiteY3" fmla="*/ 972112 h 1520834"/>
                <a:gd name="connsiteX4" fmla="*/ 548732 w 1097454"/>
                <a:gd name="connsiteY4" fmla="*/ 0 h 15208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097454" h="1520834">
                  <a:moveTo>
                    <a:pt x="548732" y="0"/>
                  </a:moveTo>
                  <a:cubicBezTo>
                    <a:pt x="731639" y="324037"/>
                    <a:pt x="1097427" y="724275"/>
                    <a:pt x="1097454" y="972112"/>
                  </a:cubicBezTo>
                  <a:cubicBezTo>
                    <a:pt x="1097481" y="1219949"/>
                    <a:pt x="851783" y="1520834"/>
                    <a:pt x="548732" y="1520834"/>
                  </a:cubicBezTo>
                  <a:cubicBezTo>
                    <a:pt x="245681" y="1520834"/>
                    <a:pt x="2153" y="1245895"/>
                    <a:pt x="10" y="972112"/>
                  </a:cubicBezTo>
                  <a:cubicBezTo>
                    <a:pt x="-2133" y="698329"/>
                    <a:pt x="365825" y="324037"/>
                    <a:pt x="548732" y="0"/>
                  </a:cubicBezTo>
                  <a:close/>
                </a:path>
              </a:pathLst>
            </a:custGeom>
            <a:solidFill>
              <a:srgbClr val="00B0F0"/>
            </a:solidFill>
            <a:ln w="28575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931" name="二等辺三角形 181"/>
            <p:cNvSpPr/>
            <p:nvPr/>
          </p:nvSpPr>
          <p:spPr>
            <a:xfrm>
              <a:off x="-2902537" y="5832389"/>
              <a:ext cx="393439" cy="545221"/>
            </a:xfrm>
            <a:custGeom>
              <a:avLst/>
              <a:gdLst>
                <a:gd name="connsiteX0" fmla="*/ 548722 w 1097444"/>
                <a:gd name="connsiteY0" fmla="*/ 0 h 1520834"/>
                <a:gd name="connsiteX1" fmla="*/ 898324 w 1097444"/>
                <a:gd name="connsiteY1" fmla="*/ 552421 h 1520834"/>
                <a:gd name="connsiteX2" fmla="*/ 1097444 w 1097444"/>
                <a:gd name="connsiteY2" fmla="*/ 972112 h 1520834"/>
                <a:gd name="connsiteX3" fmla="*/ 548722 w 1097444"/>
                <a:gd name="connsiteY3" fmla="*/ 1520834 h 1520834"/>
                <a:gd name="connsiteX4" fmla="*/ 0 w 1097444"/>
                <a:gd name="connsiteY4" fmla="*/ 972112 h 1520834"/>
                <a:gd name="connsiteX5" fmla="*/ 548722 w 1097444"/>
                <a:gd name="connsiteY5" fmla="*/ 0 h 1520834"/>
                <a:gd name="connsiteX0" fmla="*/ 548722 w 1097444"/>
                <a:gd name="connsiteY0" fmla="*/ 0 h 1520834"/>
                <a:gd name="connsiteX1" fmla="*/ 898324 w 1097444"/>
                <a:gd name="connsiteY1" fmla="*/ 552421 h 1520834"/>
                <a:gd name="connsiteX2" fmla="*/ 1097444 w 1097444"/>
                <a:gd name="connsiteY2" fmla="*/ 972112 h 1520834"/>
                <a:gd name="connsiteX3" fmla="*/ 548722 w 1097444"/>
                <a:gd name="connsiteY3" fmla="*/ 1520834 h 1520834"/>
                <a:gd name="connsiteX4" fmla="*/ 0 w 1097444"/>
                <a:gd name="connsiteY4" fmla="*/ 972112 h 1520834"/>
                <a:gd name="connsiteX5" fmla="*/ 548722 w 1097444"/>
                <a:gd name="connsiteY5" fmla="*/ 0 h 1520834"/>
                <a:gd name="connsiteX0" fmla="*/ 548722 w 1097444"/>
                <a:gd name="connsiteY0" fmla="*/ 0 h 1520834"/>
                <a:gd name="connsiteX1" fmla="*/ 1097444 w 1097444"/>
                <a:gd name="connsiteY1" fmla="*/ 972112 h 1520834"/>
                <a:gd name="connsiteX2" fmla="*/ 548722 w 1097444"/>
                <a:gd name="connsiteY2" fmla="*/ 1520834 h 1520834"/>
                <a:gd name="connsiteX3" fmla="*/ 0 w 1097444"/>
                <a:gd name="connsiteY3" fmla="*/ 972112 h 1520834"/>
                <a:gd name="connsiteX4" fmla="*/ 548722 w 1097444"/>
                <a:gd name="connsiteY4" fmla="*/ 0 h 1520834"/>
                <a:gd name="connsiteX0" fmla="*/ 548722 w 1097444"/>
                <a:gd name="connsiteY0" fmla="*/ 0 h 1520834"/>
                <a:gd name="connsiteX1" fmla="*/ 1097444 w 1097444"/>
                <a:gd name="connsiteY1" fmla="*/ 972112 h 1520834"/>
                <a:gd name="connsiteX2" fmla="*/ 548722 w 1097444"/>
                <a:gd name="connsiteY2" fmla="*/ 1520834 h 1520834"/>
                <a:gd name="connsiteX3" fmla="*/ 0 w 1097444"/>
                <a:gd name="connsiteY3" fmla="*/ 972112 h 1520834"/>
                <a:gd name="connsiteX4" fmla="*/ 548722 w 1097444"/>
                <a:gd name="connsiteY4" fmla="*/ 0 h 1520834"/>
                <a:gd name="connsiteX0" fmla="*/ 548967 w 1097689"/>
                <a:gd name="connsiteY0" fmla="*/ 0 h 1520834"/>
                <a:gd name="connsiteX1" fmla="*/ 1097689 w 1097689"/>
                <a:gd name="connsiteY1" fmla="*/ 972112 h 1520834"/>
                <a:gd name="connsiteX2" fmla="*/ 548967 w 1097689"/>
                <a:gd name="connsiteY2" fmla="*/ 1520834 h 1520834"/>
                <a:gd name="connsiteX3" fmla="*/ 245 w 1097689"/>
                <a:gd name="connsiteY3" fmla="*/ 972112 h 1520834"/>
                <a:gd name="connsiteX4" fmla="*/ 548967 w 1097689"/>
                <a:gd name="connsiteY4" fmla="*/ 0 h 1520834"/>
                <a:gd name="connsiteX0" fmla="*/ 548732 w 1097454"/>
                <a:gd name="connsiteY0" fmla="*/ 0 h 1520834"/>
                <a:gd name="connsiteX1" fmla="*/ 1097454 w 1097454"/>
                <a:gd name="connsiteY1" fmla="*/ 972112 h 1520834"/>
                <a:gd name="connsiteX2" fmla="*/ 548732 w 1097454"/>
                <a:gd name="connsiteY2" fmla="*/ 1520834 h 1520834"/>
                <a:gd name="connsiteX3" fmla="*/ 10 w 1097454"/>
                <a:gd name="connsiteY3" fmla="*/ 972112 h 1520834"/>
                <a:gd name="connsiteX4" fmla="*/ 548732 w 1097454"/>
                <a:gd name="connsiteY4" fmla="*/ 0 h 1520834"/>
                <a:gd name="connsiteX0" fmla="*/ 548732 w 1097454"/>
                <a:gd name="connsiteY0" fmla="*/ 0 h 1520834"/>
                <a:gd name="connsiteX1" fmla="*/ 1097454 w 1097454"/>
                <a:gd name="connsiteY1" fmla="*/ 972112 h 1520834"/>
                <a:gd name="connsiteX2" fmla="*/ 548732 w 1097454"/>
                <a:gd name="connsiteY2" fmla="*/ 1520834 h 1520834"/>
                <a:gd name="connsiteX3" fmla="*/ 10 w 1097454"/>
                <a:gd name="connsiteY3" fmla="*/ 972112 h 1520834"/>
                <a:gd name="connsiteX4" fmla="*/ 548732 w 1097454"/>
                <a:gd name="connsiteY4" fmla="*/ 0 h 15208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097454" h="1520834">
                  <a:moveTo>
                    <a:pt x="548732" y="0"/>
                  </a:moveTo>
                  <a:cubicBezTo>
                    <a:pt x="731639" y="324037"/>
                    <a:pt x="1097427" y="724275"/>
                    <a:pt x="1097454" y="972112"/>
                  </a:cubicBezTo>
                  <a:cubicBezTo>
                    <a:pt x="1097481" y="1219949"/>
                    <a:pt x="851783" y="1520834"/>
                    <a:pt x="548732" y="1520834"/>
                  </a:cubicBezTo>
                  <a:cubicBezTo>
                    <a:pt x="245681" y="1520834"/>
                    <a:pt x="2153" y="1245895"/>
                    <a:pt x="10" y="972112"/>
                  </a:cubicBezTo>
                  <a:cubicBezTo>
                    <a:pt x="-2133" y="698329"/>
                    <a:pt x="365825" y="324037"/>
                    <a:pt x="548732" y="0"/>
                  </a:cubicBezTo>
                  <a:close/>
                </a:path>
              </a:pathLst>
            </a:custGeom>
            <a:solidFill>
              <a:srgbClr val="00B0F0"/>
            </a:solidFill>
            <a:ln w="28575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</p:grpSp>
      <p:grpSp>
        <p:nvGrpSpPr>
          <p:cNvPr id="940" name="グループ化 939"/>
          <p:cNvGrpSpPr/>
          <p:nvPr/>
        </p:nvGrpSpPr>
        <p:grpSpPr>
          <a:xfrm>
            <a:off x="4217849" y="3011505"/>
            <a:ext cx="1606948" cy="1225454"/>
            <a:chOff x="-7780" y="4446321"/>
            <a:chExt cx="3297943" cy="2515004"/>
          </a:xfrm>
        </p:grpSpPr>
        <p:sp>
          <p:nvSpPr>
            <p:cNvPr id="941" name="円/楕円 210"/>
            <p:cNvSpPr/>
            <p:nvPr/>
          </p:nvSpPr>
          <p:spPr>
            <a:xfrm rot="2700000" flipH="1">
              <a:off x="2346641" y="5731552"/>
              <a:ext cx="1008112" cy="360040"/>
            </a:xfrm>
            <a:prstGeom prst="ellipse">
              <a:avLst/>
            </a:prstGeom>
            <a:solidFill>
              <a:srgbClr val="F79646">
                <a:lumMod val="50000"/>
              </a:srgbClr>
            </a:solidFill>
            <a:ln w="28575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942" name="円/楕円 184"/>
            <p:cNvSpPr/>
            <p:nvPr/>
          </p:nvSpPr>
          <p:spPr>
            <a:xfrm>
              <a:off x="2210043" y="4545753"/>
              <a:ext cx="1080120" cy="1080120"/>
            </a:xfrm>
            <a:prstGeom prst="ellipse">
              <a:avLst/>
            </a:prstGeom>
            <a:solidFill>
              <a:srgbClr val="F79646">
                <a:lumMod val="50000"/>
              </a:srgbClr>
            </a:solidFill>
            <a:ln w="28575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943" name="円/楕円 185"/>
            <p:cNvSpPr/>
            <p:nvPr/>
          </p:nvSpPr>
          <p:spPr>
            <a:xfrm>
              <a:off x="2408059" y="4743769"/>
              <a:ext cx="684088" cy="684088"/>
            </a:xfrm>
            <a:prstGeom prst="ellipse">
              <a:avLst/>
            </a:prstGeom>
            <a:solidFill>
              <a:srgbClr val="F79646">
                <a:lumMod val="60000"/>
                <a:lumOff val="40000"/>
              </a:srgbClr>
            </a:solidFill>
            <a:ln w="28575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944" name="円/楕円 187"/>
            <p:cNvSpPr/>
            <p:nvPr/>
          </p:nvSpPr>
          <p:spPr>
            <a:xfrm rot="18900000">
              <a:off x="-7780" y="5731552"/>
              <a:ext cx="1008112" cy="360040"/>
            </a:xfrm>
            <a:prstGeom prst="ellipse">
              <a:avLst/>
            </a:prstGeom>
            <a:solidFill>
              <a:srgbClr val="F79646">
                <a:lumMod val="50000"/>
              </a:srgbClr>
            </a:solidFill>
            <a:ln w="28575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945" name="円/楕円 188"/>
            <p:cNvSpPr/>
            <p:nvPr/>
          </p:nvSpPr>
          <p:spPr>
            <a:xfrm>
              <a:off x="122163" y="4545753"/>
              <a:ext cx="1080120" cy="1080120"/>
            </a:xfrm>
            <a:prstGeom prst="ellipse">
              <a:avLst/>
            </a:prstGeom>
            <a:solidFill>
              <a:srgbClr val="F79646">
                <a:lumMod val="50000"/>
              </a:srgbClr>
            </a:solidFill>
            <a:ln w="28575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946" name="円/楕円 189"/>
            <p:cNvSpPr/>
            <p:nvPr/>
          </p:nvSpPr>
          <p:spPr>
            <a:xfrm>
              <a:off x="320179" y="4743769"/>
              <a:ext cx="684088" cy="684088"/>
            </a:xfrm>
            <a:prstGeom prst="ellipse">
              <a:avLst/>
            </a:prstGeom>
            <a:solidFill>
              <a:srgbClr val="F79646">
                <a:lumMod val="60000"/>
                <a:lumOff val="40000"/>
              </a:srgbClr>
            </a:solidFill>
            <a:ln w="28575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947" name="円/楕円 190"/>
            <p:cNvSpPr/>
            <p:nvPr/>
          </p:nvSpPr>
          <p:spPr>
            <a:xfrm>
              <a:off x="525311" y="4446321"/>
              <a:ext cx="2304256" cy="2304256"/>
            </a:xfrm>
            <a:prstGeom prst="ellipse">
              <a:avLst/>
            </a:prstGeom>
            <a:solidFill>
              <a:srgbClr val="F79646">
                <a:lumMod val="50000"/>
              </a:srgbClr>
            </a:solidFill>
            <a:ln w="28575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948" name="円/楕円 191"/>
            <p:cNvSpPr/>
            <p:nvPr/>
          </p:nvSpPr>
          <p:spPr>
            <a:xfrm>
              <a:off x="662223" y="4907031"/>
              <a:ext cx="2030432" cy="1874274"/>
            </a:xfrm>
            <a:prstGeom prst="ellipse">
              <a:avLst/>
            </a:prstGeom>
            <a:solidFill>
              <a:srgbClr val="F79646">
                <a:lumMod val="60000"/>
                <a:lumOff val="40000"/>
              </a:srgbClr>
            </a:solidFill>
            <a:ln w="28575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949" name="円/楕円 192"/>
            <p:cNvSpPr/>
            <p:nvPr/>
          </p:nvSpPr>
          <p:spPr>
            <a:xfrm>
              <a:off x="813343" y="4446321"/>
              <a:ext cx="720080" cy="720080"/>
            </a:xfrm>
            <a:prstGeom prst="ellipse">
              <a:avLst/>
            </a:prstGeom>
            <a:solidFill>
              <a:sysClr val="window" lastClr="FFFFFF"/>
            </a:solidFill>
            <a:ln w="28575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950" name="円/楕円 194"/>
            <p:cNvSpPr/>
            <p:nvPr/>
          </p:nvSpPr>
          <p:spPr>
            <a:xfrm>
              <a:off x="1773463" y="4446321"/>
              <a:ext cx="720080" cy="720080"/>
            </a:xfrm>
            <a:prstGeom prst="ellipse">
              <a:avLst/>
            </a:prstGeom>
            <a:solidFill>
              <a:sysClr val="window" lastClr="FFFFFF"/>
            </a:solidFill>
            <a:ln w="28575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grpSp>
          <p:nvGrpSpPr>
            <p:cNvPr id="951" name="グループ化 950"/>
            <p:cNvGrpSpPr/>
            <p:nvPr/>
          </p:nvGrpSpPr>
          <p:grpSpPr>
            <a:xfrm>
              <a:off x="441511" y="6390537"/>
              <a:ext cx="994804" cy="570788"/>
              <a:chOff x="1751896" y="4005064"/>
              <a:chExt cx="994804" cy="570788"/>
            </a:xfrm>
            <a:solidFill>
              <a:srgbClr val="F79646">
                <a:lumMod val="60000"/>
                <a:lumOff val="40000"/>
              </a:srgbClr>
            </a:solidFill>
          </p:grpSpPr>
          <p:sp>
            <p:nvSpPr>
              <p:cNvPr id="961" name="円/楕円 196"/>
              <p:cNvSpPr/>
              <p:nvPr/>
            </p:nvSpPr>
            <p:spPr>
              <a:xfrm>
                <a:off x="1882604" y="4005064"/>
                <a:ext cx="864096" cy="504056"/>
              </a:xfrm>
              <a:prstGeom prst="ellipse">
                <a:avLst/>
              </a:prstGeom>
              <a:grpFill/>
              <a:ln w="28575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 panose="020B0600070205080204" pitchFamily="50" charset="-128"/>
                  <a:cs typeface="+mn-cs"/>
                </a:endParaRPr>
              </a:p>
            </p:txBody>
          </p:sp>
          <p:sp>
            <p:nvSpPr>
              <p:cNvPr id="962" name="円/楕円 197"/>
              <p:cNvSpPr/>
              <p:nvPr/>
            </p:nvSpPr>
            <p:spPr>
              <a:xfrm>
                <a:off x="1751896" y="4149080"/>
                <a:ext cx="370788" cy="360040"/>
              </a:xfrm>
              <a:prstGeom prst="ellipse">
                <a:avLst/>
              </a:prstGeom>
              <a:grpFill/>
              <a:ln w="28575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 panose="020B0600070205080204" pitchFamily="50" charset="-128"/>
                  <a:cs typeface="+mn-cs"/>
                </a:endParaRPr>
              </a:p>
            </p:txBody>
          </p:sp>
          <p:sp>
            <p:nvSpPr>
              <p:cNvPr id="963" name="円/楕円 198"/>
              <p:cNvSpPr/>
              <p:nvPr/>
            </p:nvSpPr>
            <p:spPr>
              <a:xfrm>
                <a:off x="2290376" y="4149080"/>
                <a:ext cx="370788" cy="360040"/>
              </a:xfrm>
              <a:prstGeom prst="ellipse">
                <a:avLst/>
              </a:prstGeom>
              <a:grpFill/>
              <a:ln w="28575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 panose="020B0600070205080204" pitchFamily="50" charset="-128"/>
                  <a:cs typeface="+mn-cs"/>
                </a:endParaRPr>
              </a:p>
            </p:txBody>
          </p:sp>
          <p:sp>
            <p:nvSpPr>
              <p:cNvPr id="964" name="円/楕円 199"/>
              <p:cNvSpPr/>
              <p:nvPr/>
            </p:nvSpPr>
            <p:spPr>
              <a:xfrm>
                <a:off x="1972608" y="4215812"/>
                <a:ext cx="370788" cy="360040"/>
              </a:xfrm>
              <a:prstGeom prst="ellipse">
                <a:avLst/>
              </a:prstGeom>
              <a:grpFill/>
              <a:ln w="28575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 panose="020B0600070205080204" pitchFamily="50" charset="-128"/>
                  <a:cs typeface="+mn-cs"/>
                </a:endParaRPr>
              </a:p>
            </p:txBody>
          </p:sp>
        </p:grpSp>
        <p:grpSp>
          <p:nvGrpSpPr>
            <p:cNvPr id="952" name="グループ化 951"/>
            <p:cNvGrpSpPr/>
            <p:nvPr/>
          </p:nvGrpSpPr>
          <p:grpSpPr>
            <a:xfrm flipH="1">
              <a:off x="1910657" y="6390537"/>
              <a:ext cx="994804" cy="570788"/>
              <a:chOff x="1751896" y="4005064"/>
              <a:chExt cx="994804" cy="570788"/>
            </a:xfrm>
            <a:solidFill>
              <a:srgbClr val="F79646">
                <a:lumMod val="60000"/>
                <a:lumOff val="40000"/>
              </a:srgbClr>
            </a:solidFill>
          </p:grpSpPr>
          <p:sp>
            <p:nvSpPr>
              <p:cNvPr id="957" name="円/楕円 201"/>
              <p:cNvSpPr/>
              <p:nvPr/>
            </p:nvSpPr>
            <p:spPr>
              <a:xfrm>
                <a:off x="1882604" y="4005064"/>
                <a:ext cx="864096" cy="504056"/>
              </a:xfrm>
              <a:prstGeom prst="ellipse">
                <a:avLst/>
              </a:prstGeom>
              <a:grpFill/>
              <a:ln w="28575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 panose="020B0600070205080204" pitchFamily="50" charset="-128"/>
                  <a:cs typeface="+mn-cs"/>
                </a:endParaRPr>
              </a:p>
            </p:txBody>
          </p:sp>
          <p:sp>
            <p:nvSpPr>
              <p:cNvPr id="958" name="円/楕円 202"/>
              <p:cNvSpPr/>
              <p:nvPr/>
            </p:nvSpPr>
            <p:spPr>
              <a:xfrm>
                <a:off x="1751896" y="4149080"/>
                <a:ext cx="370788" cy="360040"/>
              </a:xfrm>
              <a:prstGeom prst="ellipse">
                <a:avLst/>
              </a:prstGeom>
              <a:grpFill/>
              <a:ln w="28575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 panose="020B0600070205080204" pitchFamily="50" charset="-128"/>
                  <a:cs typeface="+mn-cs"/>
                </a:endParaRPr>
              </a:p>
            </p:txBody>
          </p:sp>
          <p:sp>
            <p:nvSpPr>
              <p:cNvPr id="959" name="円/楕円 203"/>
              <p:cNvSpPr/>
              <p:nvPr/>
            </p:nvSpPr>
            <p:spPr>
              <a:xfrm>
                <a:off x="2290376" y="4149080"/>
                <a:ext cx="370788" cy="360040"/>
              </a:xfrm>
              <a:prstGeom prst="ellipse">
                <a:avLst/>
              </a:prstGeom>
              <a:grpFill/>
              <a:ln w="28575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 panose="020B0600070205080204" pitchFamily="50" charset="-128"/>
                  <a:cs typeface="+mn-cs"/>
                </a:endParaRPr>
              </a:p>
            </p:txBody>
          </p:sp>
          <p:sp>
            <p:nvSpPr>
              <p:cNvPr id="960" name="円/楕円 204"/>
              <p:cNvSpPr/>
              <p:nvPr/>
            </p:nvSpPr>
            <p:spPr>
              <a:xfrm>
                <a:off x="1972608" y="4215812"/>
                <a:ext cx="370788" cy="360040"/>
              </a:xfrm>
              <a:prstGeom prst="ellipse">
                <a:avLst/>
              </a:prstGeom>
              <a:grpFill/>
              <a:ln w="28575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 panose="020B0600070205080204" pitchFamily="50" charset="-128"/>
                  <a:cs typeface="+mn-cs"/>
                </a:endParaRPr>
              </a:p>
            </p:txBody>
          </p:sp>
        </p:grpSp>
        <p:sp>
          <p:nvSpPr>
            <p:cNvPr id="953" name="円/楕円 205"/>
            <p:cNvSpPr/>
            <p:nvPr/>
          </p:nvSpPr>
          <p:spPr>
            <a:xfrm>
              <a:off x="1007632" y="5243737"/>
              <a:ext cx="1331708" cy="1357548"/>
            </a:xfrm>
            <a:prstGeom prst="ellipse">
              <a:avLst/>
            </a:prstGeom>
            <a:solidFill>
              <a:srgbClr val="F79646">
                <a:lumMod val="20000"/>
                <a:lumOff val="80000"/>
              </a:srgbClr>
            </a:solidFill>
            <a:ln w="28575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954" name="円/楕円 206"/>
            <p:cNvSpPr/>
            <p:nvPr/>
          </p:nvSpPr>
          <p:spPr>
            <a:xfrm>
              <a:off x="1152412" y="5366967"/>
              <a:ext cx="1042148" cy="1119760"/>
            </a:xfrm>
            <a:prstGeom prst="ellipse">
              <a:avLst/>
            </a:prstGeom>
            <a:solidFill>
              <a:srgbClr val="FF0000"/>
            </a:solidFill>
            <a:ln w="28575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955" name="円/楕円 34"/>
            <p:cNvSpPr/>
            <p:nvPr/>
          </p:nvSpPr>
          <p:spPr>
            <a:xfrm flipH="1">
              <a:off x="926763" y="5221641"/>
              <a:ext cx="1473696" cy="504056"/>
            </a:xfrm>
            <a:custGeom>
              <a:avLst/>
              <a:gdLst/>
              <a:ahLst/>
              <a:cxnLst/>
              <a:rect l="l" t="t" r="r" b="b"/>
              <a:pathLst>
                <a:path w="1473696" h="504056">
                  <a:moveTo>
                    <a:pt x="1041648" y="0"/>
                  </a:moveTo>
                  <a:cubicBezTo>
                    <a:pt x="922683" y="0"/>
                    <a:pt x="814949" y="28048"/>
                    <a:pt x="736848" y="73479"/>
                  </a:cubicBezTo>
                  <a:cubicBezTo>
                    <a:pt x="658747" y="28048"/>
                    <a:pt x="551013" y="0"/>
                    <a:pt x="432048" y="0"/>
                  </a:cubicBezTo>
                  <a:cubicBezTo>
                    <a:pt x="193434" y="0"/>
                    <a:pt x="0" y="112837"/>
                    <a:pt x="0" y="252028"/>
                  </a:cubicBezTo>
                  <a:cubicBezTo>
                    <a:pt x="0" y="391219"/>
                    <a:pt x="193434" y="504056"/>
                    <a:pt x="432048" y="504056"/>
                  </a:cubicBezTo>
                  <a:cubicBezTo>
                    <a:pt x="551013" y="504056"/>
                    <a:pt x="658747" y="476009"/>
                    <a:pt x="736848" y="430578"/>
                  </a:cubicBezTo>
                  <a:cubicBezTo>
                    <a:pt x="814949" y="476009"/>
                    <a:pt x="922683" y="504056"/>
                    <a:pt x="1041648" y="504056"/>
                  </a:cubicBezTo>
                  <a:cubicBezTo>
                    <a:pt x="1280262" y="504056"/>
                    <a:pt x="1473696" y="391219"/>
                    <a:pt x="1473696" y="252028"/>
                  </a:cubicBezTo>
                  <a:cubicBezTo>
                    <a:pt x="1473696" y="112837"/>
                    <a:pt x="1280262" y="0"/>
                    <a:pt x="1041648" y="0"/>
                  </a:cubicBezTo>
                  <a:close/>
                </a:path>
              </a:pathLst>
            </a:custGeom>
            <a:solidFill>
              <a:srgbClr val="F79646">
                <a:lumMod val="20000"/>
                <a:lumOff val="80000"/>
              </a:srgbClr>
            </a:solidFill>
            <a:ln w="28575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956" name="円/楕円 208"/>
            <p:cNvSpPr/>
            <p:nvPr/>
          </p:nvSpPr>
          <p:spPr>
            <a:xfrm>
              <a:off x="1426440" y="5077625"/>
              <a:ext cx="474342" cy="324036"/>
            </a:xfrm>
            <a:prstGeom prst="ellipse">
              <a:avLst/>
            </a:prstGeom>
            <a:solidFill>
              <a:srgbClr val="F79646">
                <a:lumMod val="75000"/>
              </a:srgbClr>
            </a:solidFill>
            <a:ln w="28575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</p:grpSp>
      <p:grpSp>
        <p:nvGrpSpPr>
          <p:cNvPr id="965" name="グループ化 964"/>
          <p:cNvGrpSpPr/>
          <p:nvPr/>
        </p:nvGrpSpPr>
        <p:grpSpPr>
          <a:xfrm>
            <a:off x="6103161" y="3011505"/>
            <a:ext cx="1606948" cy="1225454"/>
            <a:chOff x="3477100" y="4400601"/>
            <a:chExt cx="3297943" cy="2515004"/>
          </a:xfrm>
        </p:grpSpPr>
        <p:sp>
          <p:nvSpPr>
            <p:cNvPr id="966" name="円/楕円 212"/>
            <p:cNvSpPr/>
            <p:nvPr/>
          </p:nvSpPr>
          <p:spPr>
            <a:xfrm rot="18900000">
              <a:off x="3477100" y="5685832"/>
              <a:ext cx="1008112" cy="360040"/>
            </a:xfrm>
            <a:prstGeom prst="ellipse">
              <a:avLst/>
            </a:prstGeom>
            <a:solidFill>
              <a:srgbClr val="F79646">
                <a:lumMod val="50000"/>
              </a:srgbClr>
            </a:solidFill>
            <a:ln w="28575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967" name="円/楕円 211"/>
            <p:cNvSpPr/>
            <p:nvPr/>
          </p:nvSpPr>
          <p:spPr>
            <a:xfrm rot="2700000" flipH="1">
              <a:off x="5834669" y="5685831"/>
              <a:ext cx="1008112" cy="360040"/>
            </a:xfrm>
            <a:prstGeom prst="ellipse">
              <a:avLst/>
            </a:prstGeom>
            <a:solidFill>
              <a:srgbClr val="F79646">
                <a:lumMod val="50000"/>
              </a:srgbClr>
            </a:solidFill>
            <a:ln w="28575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968" name="円/楕円 213"/>
            <p:cNvSpPr/>
            <p:nvPr/>
          </p:nvSpPr>
          <p:spPr>
            <a:xfrm>
              <a:off x="5694923" y="4500033"/>
              <a:ext cx="1080120" cy="1080120"/>
            </a:xfrm>
            <a:prstGeom prst="ellipse">
              <a:avLst/>
            </a:prstGeom>
            <a:solidFill>
              <a:srgbClr val="F79646">
                <a:lumMod val="50000"/>
              </a:srgbClr>
            </a:solidFill>
            <a:ln w="28575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969" name="円/楕円 214"/>
            <p:cNvSpPr/>
            <p:nvPr/>
          </p:nvSpPr>
          <p:spPr>
            <a:xfrm>
              <a:off x="5892939" y="4698049"/>
              <a:ext cx="684088" cy="684088"/>
            </a:xfrm>
            <a:prstGeom prst="ellipse">
              <a:avLst/>
            </a:prstGeom>
            <a:solidFill>
              <a:srgbClr val="F79646">
                <a:lumMod val="60000"/>
                <a:lumOff val="40000"/>
              </a:srgbClr>
            </a:solidFill>
            <a:ln w="28575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970" name="円/楕円 215"/>
            <p:cNvSpPr/>
            <p:nvPr/>
          </p:nvSpPr>
          <p:spPr>
            <a:xfrm>
              <a:off x="3607043" y="4500033"/>
              <a:ext cx="1080120" cy="1080120"/>
            </a:xfrm>
            <a:prstGeom prst="ellipse">
              <a:avLst/>
            </a:prstGeom>
            <a:solidFill>
              <a:srgbClr val="F79646">
                <a:lumMod val="50000"/>
              </a:srgbClr>
            </a:solidFill>
            <a:ln w="28575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971" name="円/楕円 216"/>
            <p:cNvSpPr/>
            <p:nvPr/>
          </p:nvSpPr>
          <p:spPr>
            <a:xfrm>
              <a:off x="3805059" y="4698049"/>
              <a:ext cx="684088" cy="684088"/>
            </a:xfrm>
            <a:prstGeom prst="ellipse">
              <a:avLst/>
            </a:prstGeom>
            <a:solidFill>
              <a:srgbClr val="F79646">
                <a:lumMod val="60000"/>
                <a:lumOff val="40000"/>
              </a:srgbClr>
            </a:solidFill>
            <a:ln w="28575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972" name="円/楕円 217"/>
            <p:cNvSpPr/>
            <p:nvPr/>
          </p:nvSpPr>
          <p:spPr>
            <a:xfrm>
              <a:off x="4010191" y="4400601"/>
              <a:ext cx="2304256" cy="2304256"/>
            </a:xfrm>
            <a:prstGeom prst="ellipse">
              <a:avLst/>
            </a:prstGeom>
            <a:solidFill>
              <a:srgbClr val="F79646">
                <a:lumMod val="50000"/>
              </a:srgbClr>
            </a:solidFill>
            <a:ln w="28575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973" name="円/楕円 218"/>
            <p:cNvSpPr/>
            <p:nvPr/>
          </p:nvSpPr>
          <p:spPr>
            <a:xfrm>
              <a:off x="4147103" y="4861311"/>
              <a:ext cx="2030432" cy="1874274"/>
            </a:xfrm>
            <a:prstGeom prst="ellipse">
              <a:avLst/>
            </a:prstGeom>
            <a:solidFill>
              <a:srgbClr val="F79646">
                <a:lumMod val="60000"/>
                <a:lumOff val="40000"/>
              </a:srgbClr>
            </a:solidFill>
            <a:ln w="28575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974" name="円/楕円 219"/>
            <p:cNvSpPr/>
            <p:nvPr/>
          </p:nvSpPr>
          <p:spPr>
            <a:xfrm>
              <a:off x="4298223" y="4400601"/>
              <a:ext cx="720080" cy="720080"/>
            </a:xfrm>
            <a:prstGeom prst="ellipse">
              <a:avLst/>
            </a:prstGeom>
            <a:solidFill>
              <a:sysClr val="window" lastClr="FFFFFF"/>
            </a:solidFill>
            <a:ln w="28575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975" name="円/楕円 220"/>
            <p:cNvSpPr/>
            <p:nvPr/>
          </p:nvSpPr>
          <p:spPr>
            <a:xfrm>
              <a:off x="4464871" y="4732205"/>
              <a:ext cx="386784" cy="45720"/>
            </a:xfrm>
            <a:prstGeom prst="ellipse">
              <a:avLst/>
            </a:prstGeom>
            <a:solidFill>
              <a:sysClr val="windowText" lastClr="000000"/>
            </a:solidFill>
            <a:ln w="28575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976" name="円/楕円 221"/>
            <p:cNvSpPr/>
            <p:nvPr/>
          </p:nvSpPr>
          <p:spPr>
            <a:xfrm>
              <a:off x="5258343" y="4400601"/>
              <a:ext cx="720080" cy="720080"/>
            </a:xfrm>
            <a:prstGeom prst="ellipse">
              <a:avLst/>
            </a:prstGeom>
            <a:solidFill>
              <a:sysClr val="window" lastClr="FFFFFF"/>
            </a:solidFill>
            <a:ln w="28575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977" name="円/楕円 222"/>
            <p:cNvSpPr/>
            <p:nvPr/>
          </p:nvSpPr>
          <p:spPr>
            <a:xfrm>
              <a:off x="5424991" y="4732205"/>
              <a:ext cx="386784" cy="45720"/>
            </a:xfrm>
            <a:prstGeom prst="ellipse">
              <a:avLst/>
            </a:prstGeom>
            <a:solidFill>
              <a:sysClr val="windowText" lastClr="000000"/>
            </a:solidFill>
            <a:ln w="28575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grpSp>
          <p:nvGrpSpPr>
            <p:cNvPr id="978" name="グループ化 977"/>
            <p:cNvGrpSpPr/>
            <p:nvPr/>
          </p:nvGrpSpPr>
          <p:grpSpPr>
            <a:xfrm>
              <a:off x="3926391" y="6344817"/>
              <a:ext cx="994804" cy="570788"/>
              <a:chOff x="1751896" y="4005064"/>
              <a:chExt cx="994804" cy="570788"/>
            </a:xfrm>
            <a:solidFill>
              <a:srgbClr val="F79646">
                <a:lumMod val="60000"/>
                <a:lumOff val="40000"/>
              </a:srgbClr>
            </a:solidFill>
          </p:grpSpPr>
          <p:sp>
            <p:nvSpPr>
              <p:cNvPr id="987" name="円/楕円 224"/>
              <p:cNvSpPr/>
              <p:nvPr/>
            </p:nvSpPr>
            <p:spPr>
              <a:xfrm>
                <a:off x="1882604" y="4005064"/>
                <a:ext cx="864096" cy="504056"/>
              </a:xfrm>
              <a:prstGeom prst="ellipse">
                <a:avLst/>
              </a:prstGeom>
              <a:grpFill/>
              <a:ln w="28575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 panose="020B0600070205080204" pitchFamily="50" charset="-128"/>
                  <a:cs typeface="+mn-cs"/>
                </a:endParaRPr>
              </a:p>
            </p:txBody>
          </p:sp>
          <p:sp>
            <p:nvSpPr>
              <p:cNvPr id="988" name="円/楕円 225"/>
              <p:cNvSpPr/>
              <p:nvPr/>
            </p:nvSpPr>
            <p:spPr>
              <a:xfrm>
                <a:off x="1751896" y="4149080"/>
                <a:ext cx="370788" cy="360040"/>
              </a:xfrm>
              <a:prstGeom prst="ellipse">
                <a:avLst/>
              </a:prstGeom>
              <a:grpFill/>
              <a:ln w="28575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 panose="020B0600070205080204" pitchFamily="50" charset="-128"/>
                  <a:cs typeface="+mn-cs"/>
                </a:endParaRPr>
              </a:p>
            </p:txBody>
          </p:sp>
          <p:sp>
            <p:nvSpPr>
              <p:cNvPr id="989" name="円/楕円 226"/>
              <p:cNvSpPr/>
              <p:nvPr/>
            </p:nvSpPr>
            <p:spPr>
              <a:xfrm>
                <a:off x="2290376" y="4149080"/>
                <a:ext cx="370788" cy="360040"/>
              </a:xfrm>
              <a:prstGeom prst="ellipse">
                <a:avLst/>
              </a:prstGeom>
              <a:grpFill/>
              <a:ln w="28575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 panose="020B0600070205080204" pitchFamily="50" charset="-128"/>
                  <a:cs typeface="+mn-cs"/>
                </a:endParaRPr>
              </a:p>
            </p:txBody>
          </p:sp>
          <p:sp>
            <p:nvSpPr>
              <p:cNvPr id="990" name="円/楕円 227"/>
              <p:cNvSpPr/>
              <p:nvPr/>
            </p:nvSpPr>
            <p:spPr>
              <a:xfrm>
                <a:off x="1972608" y="4215812"/>
                <a:ext cx="370788" cy="360040"/>
              </a:xfrm>
              <a:prstGeom prst="ellipse">
                <a:avLst/>
              </a:prstGeom>
              <a:grpFill/>
              <a:ln w="28575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 panose="020B0600070205080204" pitchFamily="50" charset="-128"/>
                  <a:cs typeface="+mn-cs"/>
                </a:endParaRPr>
              </a:p>
            </p:txBody>
          </p:sp>
        </p:grpSp>
        <p:grpSp>
          <p:nvGrpSpPr>
            <p:cNvPr id="979" name="グループ化 978"/>
            <p:cNvGrpSpPr/>
            <p:nvPr/>
          </p:nvGrpSpPr>
          <p:grpSpPr>
            <a:xfrm flipH="1">
              <a:off x="5395537" y="6344817"/>
              <a:ext cx="994804" cy="570788"/>
              <a:chOff x="1751896" y="4005064"/>
              <a:chExt cx="994804" cy="570788"/>
            </a:xfrm>
            <a:solidFill>
              <a:srgbClr val="F79646">
                <a:lumMod val="60000"/>
                <a:lumOff val="40000"/>
              </a:srgbClr>
            </a:solidFill>
          </p:grpSpPr>
          <p:sp>
            <p:nvSpPr>
              <p:cNvPr id="983" name="円/楕円 229"/>
              <p:cNvSpPr/>
              <p:nvPr/>
            </p:nvSpPr>
            <p:spPr>
              <a:xfrm>
                <a:off x="1882604" y="4005064"/>
                <a:ext cx="864096" cy="504056"/>
              </a:xfrm>
              <a:prstGeom prst="ellipse">
                <a:avLst/>
              </a:prstGeom>
              <a:grpFill/>
              <a:ln w="28575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 panose="020B0600070205080204" pitchFamily="50" charset="-128"/>
                  <a:cs typeface="+mn-cs"/>
                </a:endParaRPr>
              </a:p>
            </p:txBody>
          </p:sp>
          <p:sp>
            <p:nvSpPr>
              <p:cNvPr id="984" name="円/楕円 230"/>
              <p:cNvSpPr/>
              <p:nvPr/>
            </p:nvSpPr>
            <p:spPr>
              <a:xfrm>
                <a:off x="1751896" y="4149080"/>
                <a:ext cx="370788" cy="360040"/>
              </a:xfrm>
              <a:prstGeom prst="ellipse">
                <a:avLst/>
              </a:prstGeom>
              <a:grpFill/>
              <a:ln w="28575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 panose="020B0600070205080204" pitchFamily="50" charset="-128"/>
                  <a:cs typeface="+mn-cs"/>
                </a:endParaRPr>
              </a:p>
            </p:txBody>
          </p:sp>
          <p:sp>
            <p:nvSpPr>
              <p:cNvPr id="985" name="円/楕円 231"/>
              <p:cNvSpPr/>
              <p:nvPr/>
            </p:nvSpPr>
            <p:spPr>
              <a:xfrm>
                <a:off x="2290376" y="4149080"/>
                <a:ext cx="370788" cy="360040"/>
              </a:xfrm>
              <a:prstGeom prst="ellipse">
                <a:avLst/>
              </a:prstGeom>
              <a:grpFill/>
              <a:ln w="28575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 panose="020B0600070205080204" pitchFamily="50" charset="-128"/>
                  <a:cs typeface="+mn-cs"/>
                </a:endParaRPr>
              </a:p>
            </p:txBody>
          </p:sp>
          <p:sp>
            <p:nvSpPr>
              <p:cNvPr id="986" name="円/楕円 232"/>
              <p:cNvSpPr/>
              <p:nvPr/>
            </p:nvSpPr>
            <p:spPr>
              <a:xfrm>
                <a:off x="1972608" y="4215812"/>
                <a:ext cx="370788" cy="360040"/>
              </a:xfrm>
              <a:prstGeom prst="ellipse">
                <a:avLst/>
              </a:prstGeom>
              <a:grpFill/>
              <a:ln w="28575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 panose="020B0600070205080204" pitchFamily="50" charset="-128"/>
                  <a:cs typeface="+mn-cs"/>
                </a:endParaRPr>
              </a:p>
            </p:txBody>
          </p:sp>
        </p:grpSp>
        <p:sp>
          <p:nvSpPr>
            <p:cNvPr id="980" name="円/楕円 233"/>
            <p:cNvSpPr/>
            <p:nvPr/>
          </p:nvSpPr>
          <p:spPr>
            <a:xfrm>
              <a:off x="4650265" y="5198017"/>
              <a:ext cx="1016202" cy="600431"/>
            </a:xfrm>
            <a:prstGeom prst="ellipse">
              <a:avLst/>
            </a:prstGeom>
            <a:solidFill>
              <a:srgbClr val="F79646">
                <a:lumMod val="20000"/>
                <a:lumOff val="80000"/>
              </a:srgbClr>
            </a:solidFill>
            <a:ln w="28575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981" name="円/楕円 34"/>
            <p:cNvSpPr/>
            <p:nvPr/>
          </p:nvSpPr>
          <p:spPr>
            <a:xfrm flipH="1">
              <a:off x="4411643" y="5175921"/>
              <a:ext cx="1473696" cy="504056"/>
            </a:xfrm>
            <a:custGeom>
              <a:avLst/>
              <a:gdLst/>
              <a:ahLst/>
              <a:cxnLst/>
              <a:rect l="l" t="t" r="r" b="b"/>
              <a:pathLst>
                <a:path w="1473696" h="504056">
                  <a:moveTo>
                    <a:pt x="1041648" y="0"/>
                  </a:moveTo>
                  <a:cubicBezTo>
                    <a:pt x="922683" y="0"/>
                    <a:pt x="814949" y="28048"/>
                    <a:pt x="736848" y="73479"/>
                  </a:cubicBezTo>
                  <a:cubicBezTo>
                    <a:pt x="658747" y="28048"/>
                    <a:pt x="551013" y="0"/>
                    <a:pt x="432048" y="0"/>
                  </a:cubicBezTo>
                  <a:cubicBezTo>
                    <a:pt x="193434" y="0"/>
                    <a:pt x="0" y="112837"/>
                    <a:pt x="0" y="252028"/>
                  </a:cubicBezTo>
                  <a:cubicBezTo>
                    <a:pt x="0" y="391219"/>
                    <a:pt x="193434" y="504056"/>
                    <a:pt x="432048" y="504056"/>
                  </a:cubicBezTo>
                  <a:cubicBezTo>
                    <a:pt x="551013" y="504056"/>
                    <a:pt x="658747" y="476009"/>
                    <a:pt x="736848" y="430578"/>
                  </a:cubicBezTo>
                  <a:cubicBezTo>
                    <a:pt x="814949" y="476009"/>
                    <a:pt x="922683" y="504056"/>
                    <a:pt x="1041648" y="504056"/>
                  </a:cubicBezTo>
                  <a:cubicBezTo>
                    <a:pt x="1280262" y="504056"/>
                    <a:pt x="1473696" y="391219"/>
                    <a:pt x="1473696" y="252028"/>
                  </a:cubicBezTo>
                  <a:cubicBezTo>
                    <a:pt x="1473696" y="112837"/>
                    <a:pt x="1280262" y="0"/>
                    <a:pt x="1041648" y="0"/>
                  </a:cubicBezTo>
                  <a:close/>
                </a:path>
              </a:pathLst>
            </a:custGeom>
            <a:solidFill>
              <a:srgbClr val="F79646">
                <a:lumMod val="20000"/>
                <a:lumOff val="80000"/>
              </a:srgbClr>
            </a:solidFill>
            <a:ln w="28575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982" name="円/楕円 235"/>
            <p:cNvSpPr/>
            <p:nvPr/>
          </p:nvSpPr>
          <p:spPr>
            <a:xfrm>
              <a:off x="4911320" y="5031905"/>
              <a:ext cx="474342" cy="324036"/>
            </a:xfrm>
            <a:prstGeom prst="ellipse">
              <a:avLst/>
            </a:prstGeom>
            <a:solidFill>
              <a:srgbClr val="F79646">
                <a:lumMod val="75000"/>
              </a:srgbClr>
            </a:solidFill>
            <a:ln w="28575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</p:grpSp>
      <p:grpSp>
        <p:nvGrpSpPr>
          <p:cNvPr id="991" name="グループ化 990"/>
          <p:cNvGrpSpPr/>
          <p:nvPr/>
        </p:nvGrpSpPr>
        <p:grpSpPr>
          <a:xfrm>
            <a:off x="415368" y="3011505"/>
            <a:ext cx="1606948" cy="1225454"/>
            <a:chOff x="-6992536" y="4468004"/>
            <a:chExt cx="3297943" cy="2515004"/>
          </a:xfrm>
        </p:grpSpPr>
        <p:sp>
          <p:nvSpPr>
            <p:cNvPr id="992" name="円/楕円 238"/>
            <p:cNvSpPr/>
            <p:nvPr/>
          </p:nvSpPr>
          <p:spPr>
            <a:xfrm rot="2700000" flipH="1">
              <a:off x="-4634967" y="5753234"/>
              <a:ext cx="1008112" cy="360040"/>
            </a:xfrm>
            <a:prstGeom prst="ellipse">
              <a:avLst/>
            </a:prstGeom>
            <a:solidFill>
              <a:srgbClr val="F79646">
                <a:lumMod val="50000"/>
              </a:srgbClr>
            </a:solidFill>
            <a:ln w="28575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993" name="円/楕円 239"/>
            <p:cNvSpPr/>
            <p:nvPr/>
          </p:nvSpPr>
          <p:spPr>
            <a:xfrm rot="18900000">
              <a:off x="-6992536" y="5753235"/>
              <a:ext cx="1008112" cy="360040"/>
            </a:xfrm>
            <a:prstGeom prst="ellipse">
              <a:avLst/>
            </a:prstGeom>
            <a:solidFill>
              <a:srgbClr val="F79646">
                <a:lumMod val="50000"/>
              </a:srgbClr>
            </a:solidFill>
            <a:ln w="28575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994" name="円/楕円 240"/>
            <p:cNvSpPr/>
            <p:nvPr/>
          </p:nvSpPr>
          <p:spPr>
            <a:xfrm>
              <a:off x="-4774713" y="4567436"/>
              <a:ext cx="1080120" cy="1080120"/>
            </a:xfrm>
            <a:prstGeom prst="ellipse">
              <a:avLst/>
            </a:prstGeom>
            <a:solidFill>
              <a:srgbClr val="F79646">
                <a:lumMod val="50000"/>
              </a:srgbClr>
            </a:solidFill>
            <a:ln w="28575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995" name="円/楕円 241"/>
            <p:cNvSpPr/>
            <p:nvPr/>
          </p:nvSpPr>
          <p:spPr>
            <a:xfrm>
              <a:off x="-4576697" y="4765452"/>
              <a:ext cx="684088" cy="684088"/>
            </a:xfrm>
            <a:prstGeom prst="ellipse">
              <a:avLst/>
            </a:prstGeom>
            <a:solidFill>
              <a:srgbClr val="F79646">
                <a:lumMod val="60000"/>
                <a:lumOff val="40000"/>
              </a:srgbClr>
            </a:solidFill>
            <a:ln w="28575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996" name="円/楕円 242"/>
            <p:cNvSpPr/>
            <p:nvPr/>
          </p:nvSpPr>
          <p:spPr>
            <a:xfrm>
              <a:off x="-6862593" y="4567436"/>
              <a:ext cx="1080120" cy="1080120"/>
            </a:xfrm>
            <a:prstGeom prst="ellipse">
              <a:avLst/>
            </a:prstGeom>
            <a:solidFill>
              <a:srgbClr val="F79646">
                <a:lumMod val="50000"/>
              </a:srgbClr>
            </a:solidFill>
            <a:ln w="28575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997" name="円/楕円 243"/>
            <p:cNvSpPr/>
            <p:nvPr/>
          </p:nvSpPr>
          <p:spPr>
            <a:xfrm>
              <a:off x="-6664577" y="4765452"/>
              <a:ext cx="684088" cy="684088"/>
            </a:xfrm>
            <a:prstGeom prst="ellipse">
              <a:avLst/>
            </a:prstGeom>
            <a:solidFill>
              <a:srgbClr val="F79646">
                <a:lumMod val="60000"/>
                <a:lumOff val="40000"/>
              </a:srgbClr>
            </a:solidFill>
            <a:ln w="28575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998" name="円/楕円 244"/>
            <p:cNvSpPr/>
            <p:nvPr/>
          </p:nvSpPr>
          <p:spPr>
            <a:xfrm>
              <a:off x="-6459445" y="4468004"/>
              <a:ext cx="2304256" cy="2304256"/>
            </a:xfrm>
            <a:prstGeom prst="ellipse">
              <a:avLst/>
            </a:prstGeom>
            <a:solidFill>
              <a:srgbClr val="F79646">
                <a:lumMod val="50000"/>
              </a:srgbClr>
            </a:solidFill>
            <a:ln w="28575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999" name="円/楕円 245"/>
            <p:cNvSpPr/>
            <p:nvPr/>
          </p:nvSpPr>
          <p:spPr>
            <a:xfrm>
              <a:off x="-6322533" y="4928714"/>
              <a:ext cx="2030432" cy="1874274"/>
            </a:xfrm>
            <a:prstGeom prst="ellipse">
              <a:avLst/>
            </a:prstGeom>
            <a:solidFill>
              <a:srgbClr val="F79646">
                <a:lumMod val="60000"/>
                <a:lumOff val="40000"/>
              </a:srgbClr>
            </a:solidFill>
            <a:ln w="28575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1000" name="円/楕円 246"/>
            <p:cNvSpPr/>
            <p:nvPr/>
          </p:nvSpPr>
          <p:spPr>
            <a:xfrm>
              <a:off x="-6600829" y="5717313"/>
              <a:ext cx="613097" cy="189613"/>
            </a:xfrm>
            <a:prstGeom prst="ellipse">
              <a:avLst/>
            </a:prstGeom>
            <a:solidFill>
              <a:srgbClr val="FF3399"/>
            </a:solidFill>
            <a:ln w="28575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grpSp>
          <p:nvGrpSpPr>
            <p:cNvPr id="1001" name="グループ化 1000"/>
            <p:cNvGrpSpPr/>
            <p:nvPr/>
          </p:nvGrpSpPr>
          <p:grpSpPr>
            <a:xfrm>
              <a:off x="-6543245" y="6412220"/>
              <a:ext cx="994804" cy="570788"/>
              <a:chOff x="1751896" y="4005064"/>
              <a:chExt cx="994804" cy="570788"/>
            </a:xfrm>
            <a:solidFill>
              <a:srgbClr val="F79646">
                <a:lumMod val="60000"/>
                <a:lumOff val="40000"/>
              </a:srgbClr>
            </a:solidFill>
          </p:grpSpPr>
          <p:sp>
            <p:nvSpPr>
              <p:cNvPr id="1012" name="円/楕円 251"/>
              <p:cNvSpPr/>
              <p:nvPr/>
            </p:nvSpPr>
            <p:spPr>
              <a:xfrm>
                <a:off x="1882604" y="4005064"/>
                <a:ext cx="864096" cy="504056"/>
              </a:xfrm>
              <a:prstGeom prst="ellipse">
                <a:avLst/>
              </a:prstGeom>
              <a:grpFill/>
              <a:ln w="28575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 panose="020B0600070205080204" pitchFamily="50" charset="-128"/>
                  <a:cs typeface="+mn-cs"/>
                </a:endParaRPr>
              </a:p>
            </p:txBody>
          </p:sp>
          <p:sp>
            <p:nvSpPr>
              <p:cNvPr id="1013" name="円/楕円 252"/>
              <p:cNvSpPr/>
              <p:nvPr/>
            </p:nvSpPr>
            <p:spPr>
              <a:xfrm>
                <a:off x="1751896" y="4149080"/>
                <a:ext cx="370788" cy="360040"/>
              </a:xfrm>
              <a:prstGeom prst="ellipse">
                <a:avLst/>
              </a:prstGeom>
              <a:grpFill/>
              <a:ln w="28575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 panose="020B0600070205080204" pitchFamily="50" charset="-128"/>
                  <a:cs typeface="+mn-cs"/>
                </a:endParaRPr>
              </a:p>
            </p:txBody>
          </p:sp>
          <p:sp>
            <p:nvSpPr>
              <p:cNvPr id="1014" name="円/楕円 253"/>
              <p:cNvSpPr/>
              <p:nvPr/>
            </p:nvSpPr>
            <p:spPr>
              <a:xfrm>
                <a:off x="2290376" y="4149080"/>
                <a:ext cx="370788" cy="360040"/>
              </a:xfrm>
              <a:prstGeom prst="ellipse">
                <a:avLst/>
              </a:prstGeom>
              <a:grpFill/>
              <a:ln w="28575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 panose="020B0600070205080204" pitchFamily="50" charset="-128"/>
                  <a:cs typeface="+mn-cs"/>
                </a:endParaRPr>
              </a:p>
            </p:txBody>
          </p:sp>
          <p:sp>
            <p:nvSpPr>
              <p:cNvPr id="1015" name="円/楕円 254"/>
              <p:cNvSpPr/>
              <p:nvPr/>
            </p:nvSpPr>
            <p:spPr>
              <a:xfrm>
                <a:off x="1972608" y="4215812"/>
                <a:ext cx="370788" cy="360040"/>
              </a:xfrm>
              <a:prstGeom prst="ellipse">
                <a:avLst/>
              </a:prstGeom>
              <a:grpFill/>
              <a:ln w="28575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 panose="020B0600070205080204" pitchFamily="50" charset="-128"/>
                  <a:cs typeface="+mn-cs"/>
                </a:endParaRPr>
              </a:p>
            </p:txBody>
          </p:sp>
        </p:grpSp>
        <p:grpSp>
          <p:nvGrpSpPr>
            <p:cNvPr id="1002" name="グループ化 1001"/>
            <p:cNvGrpSpPr/>
            <p:nvPr/>
          </p:nvGrpSpPr>
          <p:grpSpPr>
            <a:xfrm flipH="1">
              <a:off x="-5074099" y="6412220"/>
              <a:ext cx="994804" cy="570788"/>
              <a:chOff x="1751896" y="4005064"/>
              <a:chExt cx="994804" cy="570788"/>
            </a:xfrm>
            <a:solidFill>
              <a:srgbClr val="F79646">
                <a:lumMod val="60000"/>
                <a:lumOff val="40000"/>
              </a:srgbClr>
            </a:solidFill>
          </p:grpSpPr>
          <p:sp>
            <p:nvSpPr>
              <p:cNvPr id="1008" name="円/楕円 256"/>
              <p:cNvSpPr/>
              <p:nvPr/>
            </p:nvSpPr>
            <p:spPr>
              <a:xfrm>
                <a:off x="1882604" y="4005064"/>
                <a:ext cx="864096" cy="504056"/>
              </a:xfrm>
              <a:prstGeom prst="ellipse">
                <a:avLst/>
              </a:prstGeom>
              <a:grpFill/>
              <a:ln w="28575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 panose="020B0600070205080204" pitchFamily="50" charset="-128"/>
                  <a:cs typeface="+mn-cs"/>
                </a:endParaRPr>
              </a:p>
            </p:txBody>
          </p:sp>
          <p:sp>
            <p:nvSpPr>
              <p:cNvPr id="1009" name="円/楕円 257"/>
              <p:cNvSpPr/>
              <p:nvPr/>
            </p:nvSpPr>
            <p:spPr>
              <a:xfrm>
                <a:off x="1751896" y="4149080"/>
                <a:ext cx="370788" cy="360040"/>
              </a:xfrm>
              <a:prstGeom prst="ellipse">
                <a:avLst/>
              </a:prstGeom>
              <a:grpFill/>
              <a:ln w="28575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 panose="020B0600070205080204" pitchFamily="50" charset="-128"/>
                  <a:cs typeface="+mn-cs"/>
                </a:endParaRPr>
              </a:p>
            </p:txBody>
          </p:sp>
          <p:sp>
            <p:nvSpPr>
              <p:cNvPr id="1010" name="円/楕円 258"/>
              <p:cNvSpPr/>
              <p:nvPr/>
            </p:nvSpPr>
            <p:spPr>
              <a:xfrm>
                <a:off x="2290376" y="4149080"/>
                <a:ext cx="370788" cy="360040"/>
              </a:xfrm>
              <a:prstGeom prst="ellipse">
                <a:avLst/>
              </a:prstGeom>
              <a:grpFill/>
              <a:ln w="28575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 panose="020B0600070205080204" pitchFamily="50" charset="-128"/>
                  <a:cs typeface="+mn-cs"/>
                </a:endParaRPr>
              </a:p>
            </p:txBody>
          </p:sp>
          <p:sp>
            <p:nvSpPr>
              <p:cNvPr id="1011" name="円/楕円 259"/>
              <p:cNvSpPr/>
              <p:nvPr/>
            </p:nvSpPr>
            <p:spPr>
              <a:xfrm>
                <a:off x="1972608" y="4215812"/>
                <a:ext cx="370788" cy="360040"/>
              </a:xfrm>
              <a:prstGeom prst="ellipse">
                <a:avLst/>
              </a:prstGeom>
              <a:grpFill/>
              <a:ln w="28575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 panose="020B0600070205080204" pitchFamily="50" charset="-128"/>
                  <a:cs typeface="+mn-cs"/>
                </a:endParaRPr>
              </a:p>
            </p:txBody>
          </p:sp>
        </p:grpSp>
        <p:sp>
          <p:nvSpPr>
            <p:cNvPr id="1003" name="円/楕円 34"/>
            <p:cNvSpPr/>
            <p:nvPr/>
          </p:nvSpPr>
          <p:spPr>
            <a:xfrm flipH="1">
              <a:off x="-6057993" y="5243324"/>
              <a:ext cx="1473696" cy="504056"/>
            </a:xfrm>
            <a:custGeom>
              <a:avLst/>
              <a:gdLst/>
              <a:ahLst/>
              <a:cxnLst/>
              <a:rect l="l" t="t" r="r" b="b"/>
              <a:pathLst>
                <a:path w="1473696" h="504056">
                  <a:moveTo>
                    <a:pt x="1041648" y="0"/>
                  </a:moveTo>
                  <a:cubicBezTo>
                    <a:pt x="922683" y="0"/>
                    <a:pt x="814949" y="28048"/>
                    <a:pt x="736848" y="73479"/>
                  </a:cubicBezTo>
                  <a:cubicBezTo>
                    <a:pt x="658747" y="28048"/>
                    <a:pt x="551013" y="0"/>
                    <a:pt x="432048" y="0"/>
                  </a:cubicBezTo>
                  <a:cubicBezTo>
                    <a:pt x="193434" y="0"/>
                    <a:pt x="0" y="112837"/>
                    <a:pt x="0" y="252028"/>
                  </a:cubicBezTo>
                  <a:cubicBezTo>
                    <a:pt x="0" y="391219"/>
                    <a:pt x="193434" y="504056"/>
                    <a:pt x="432048" y="504056"/>
                  </a:cubicBezTo>
                  <a:cubicBezTo>
                    <a:pt x="551013" y="504056"/>
                    <a:pt x="658747" y="476009"/>
                    <a:pt x="736848" y="430578"/>
                  </a:cubicBezTo>
                  <a:cubicBezTo>
                    <a:pt x="814949" y="476009"/>
                    <a:pt x="922683" y="504056"/>
                    <a:pt x="1041648" y="504056"/>
                  </a:cubicBezTo>
                  <a:cubicBezTo>
                    <a:pt x="1280262" y="504056"/>
                    <a:pt x="1473696" y="391219"/>
                    <a:pt x="1473696" y="252028"/>
                  </a:cubicBezTo>
                  <a:cubicBezTo>
                    <a:pt x="1473696" y="112837"/>
                    <a:pt x="1280262" y="0"/>
                    <a:pt x="1041648" y="0"/>
                  </a:cubicBezTo>
                  <a:close/>
                </a:path>
              </a:pathLst>
            </a:custGeom>
            <a:solidFill>
              <a:srgbClr val="F79646">
                <a:lumMod val="20000"/>
                <a:lumOff val="80000"/>
              </a:srgbClr>
            </a:solidFill>
            <a:ln w="28575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1004" name="円/楕円 261"/>
            <p:cNvSpPr/>
            <p:nvPr/>
          </p:nvSpPr>
          <p:spPr>
            <a:xfrm>
              <a:off x="-5558316" y="5099308"/>
              <a:ext cx="474342" cy="324036"/>
            </a:xfrm>
            <a:prstGeom prst="ellipse">
              <a:avLst/>
            </a:prstGeom>
            <a:solidFill>
              <a:srgbClr val="F79646">
                <a:lumMod val="75000"/>
              </a:srgbClr>
            </a:solidFill>
            <a:ln w="28575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1005" name="円/楕円 262"/>
            <p:cNvSpPr/>
            <p:nvPr/>
          </p:nvSpPr>
          <p:spPr>
            <a:xfrm>
              <a:off x="-4665151" y="5717313"/>
              <a:ext cx="613097" cy="189613"/>
            </a:xfrm>
            <a:prstGeom prst="ellipse">
              <a:avLst/>
            </a:prstGeom>
            <a:solidFill>
              <a:srgbClr val="FF3399"/>
            </a:solidFill>
            <a:ln w="28575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1006" name="ハート 1005"/>
            <p:cNvSpPr/>
            <p:nvPr/>
          </p:nvSpPr>
          <p:spPr>
            <a:xfrm>
              <a:off x="-6209685" y="4496952"/>
              <a:ext cx="774836" cy="774836"/>
            </a:xfrm>
            <a:prstGeom prst="heart">
              <a:avLst/>
            </a:prstGeom>
            <a:solidFill>
              <a:srgbClr val="FF3399"/>
            </a:solidFill>
            <a:ln w="28575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1007" name="ハート 1006"/>
            <p:cNvSpPr/>
            <p:nvPr/>
          </p:nvSpPr>
          <p:spPr>
            <a:xfrm>
              <a:off x="-5212157" y="4496952"/>
              <a:ext cx="774836" cy="774836"/>
            </a:xfrm>
            <a:prstGeom prst="heart">
              <a:avLst/>
            </a:prstGeom>
            <a:solidFill>
              <a:srgbClr val="FF3399"/>
            </a:solidFill>
            <a:ln w="28575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</p:grpSp>
      <p:grpSp>
        <p:nvGrpSpPr>
          <p:cNvPr id="1016" name="グループ化 1015"/>
          <p:cNvGrpSpPr/>
          <p:nvPr/>
        </p:nvGrpSpPr>
        <p:grpSpPr>
          <a:xfrm>
            <a:off x="7958481" y="4957480"/>
            <a:ext cx="1543632" cy="1225455"/>
            <a:chOff x="7130009" y="7424192"/>
            <a:chExt cx="3168000" cy="2515004"/>
          </a:xfrm>
        </p:grpSpPr>
        <p:sp>
          <p:nvSpPr>
            <p:cNvPr id="1017" name="円/楕円 247"/>
            <p:cNvSpPr/>
            <p:nvPr/>
          </p:nvSpPr>
          <p:spPr>
            <a:xfrm>
              <a:off x="9217889" y="7523624"/>
              <a:ext cx="1080120" cy="1080120"/>
            </a:xfrm>
            <a:prstGeom prst="ellipse">
              <a:avLst/>
            </a:prstGeom>
            <a:solidFill>
              <a:srgbClr val="F79646">
                <a:lumMod val="50000"/>
              </a:srgbClr>
            </a:solidFill>
            <a:ln w="28575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1018" name="円/楕円 248"/>
            <p:cNvSpPr/>
            <p:nvPr/>
          </p:nvSpPr>
          <p:spPr>
            <a:xfrm>
              <a:off x="9415905" y="7721640"/>
              <a:ext cx="684088" cy="684088"/>
            </a:xfrm>
            <a:prstGeom prst="ellipse">
              <a:avLst/>
            </a:prstGeom>
            <a:solidFill>
              <a:srgbClr val="F79646">
                <a:lumMod val="60000"/>
                <a:lumOff val="40000"/>
              </a:srgbClr>
            </a:solidFill>
            <a:ln w="28575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1019" name="円/楕円 249"/>
            <p:cNvSpPr/>
            <p:nvPr/>
          </p:nvSpPr>
          <p:spPr>
            <a:xfrm>
              <a:off x="7130009" y="7523624"/>
              <a:ext cx="1080120" cy="1080120"/>
            </a:xfrm>
            <a:prstGeom prst="ellipse">
              <a:avLst/>
            </a:prstGeom>
            <a:solidFill>
              <a:srgbClr val="F79646">
                <a:lumMod val="50000"/>
              </a:srgbClr>
            </a:solidFill>
            <a:ln w="28575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1020" name="円/楕円 265"/>
            <p:cNvSpPr/>
            <p:nvPr/>
          </p:nvSpPr>
          <p:spPr>
            <a:xfrm>
              <a:off x="7328025" y="7721640"/>
              <a:ext cx="684088" cy="684088"/>
            </a:xfrm>
            <a:prstGeom prst="ellipse">
              <a:avLst/>
            </a:prstGeom>
            <a:solidFill>
              <a:srgbClr val="F79646">
                <a:lumMod val="60000"/>
                <a:lumOff val="40000"/>
              </a:srgbClr>
            </a:solidFill>
            <a:ln w="28575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1021" name="円/楕円 266"/>
            <p:cNvSpPr/>
            <p:nvPr/>
          </p:nvSpPr>
          <p:spPr>
            <a:xfrm>
              <a:off x="7533157" y="7424192"/>
              <a:ext cx="2304256" cy="2304256"/>
            </a:xfrm>
            <a:prstGeom prst="ellipse">
              <a:avLst/>
            </a:prstGeom>
            <a:solidFill>
              <a:srgbClr val="F79646">
                <a:lumMod val="50000"/>
              </a:srgbClr>
            </a:solidFill>
            <a:ln w="28575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1022" name="円/楕円 267"/>
            <p:cNvSpPr/>
            <p:nvPr/>
          </p:nvSpPr>
          <p:spPr>
            <a:xfrm>
              <a:off x="7670069" y="7884902"/>
              <a:ext cx="2030432" cy="1874274"/>
            </a:xfrm>
            <a:prstGeom prst="ellipse">
              <a:avLst/>
            </a:prstGeom>
            <a:solidFill>
              <a:srgbClr val="F79646">
                <a:lumMod val="60000"/>
                <a:lumOff val="40000"/>
              </a:srgbClr>
            </a:solidFill>
            <a:ln w="28575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1023" name="円/楕円 268"/>
            <p:cNvSpPr/>
            <p:nvPr/>
          </p:nvSpPr>
          <p:spPr>
            <a:xfrm>
              <a:off x="7821189" y="7559637"/>
              <a:ext cx="720080" cy="449190"/>
            </a:xfrm>
            <a:prstGeom prst="ellipse">
              <a:avLst/>
            </a:prstGeom>
            <a:solidFill>
              <a:sysClr val="window" lastClr="FFFFFF"/>
            </a:solidFill>
            <a:ln w="28575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1024" name="円/楕円 269"/>
            <p:cNvSpPr/>
            <p:nvPr/>
          </p:nvSpPr>
          <p:spPr>
            <a:xfrm>
              <a:off x="7987837" y="7733258"/>
              <a:ext cx="386784" cy="90796"/>
            </a:xfrm>
            <a:prstGeom prst="ellipse">
              <a:avLst/>
            </a:prstGeom>
            <a:solidFill>
              <a:sysClr val="windowText" lastClr="000000"/>
            </a:solidFill>
            <a:ln w="28575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1025" name="円/楕円 270"/>
            <p:cNvSpPr/>
            <p:nvPr/>
          </p:nvSpPr>
          <p:spPr>
            <a:xfrm>
              <a:off x="8781309" y="7559637"/>
              <a:ext cx="720080" cy="449190"/>
            </a:xfrm>
            <a:prstGeom prst="ellipse">
              <a:avLst/>
            </a:prstGeom>
            <a:solidFill>
              <a:sysClr val="window" lastClr="FFFFFF"/>
            </a:solidFill>
            <a:ln w="28575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1026" name="円/楕円 271"/>
            <p:cNvSpPr/>
            <p:nvPr/>
          </p:nvSpPr>
          <p:spPr>
            <a:xfrm>
              <a:off x="8947957" y="7733258"/>
              <a:ext cx="386784" cy="90796"/>
            </a:xfrm>
            <a:prstGeom prst="ellipse">
              <a:avLst/>
            </a:prstGeom>
            <a:solidFill>
              <a:sysClr val="windowText" lastClr="000000"/>
            </a:solidFill>
            <a:ln w="28575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grpSp>
          <p:nvGrpSpPr>
            <p:cNvPr id="1027" name="グループ化 1026"/>
            <p:cNvGrpSpPr/>
            <p:nvPr/>
          </p:nvGrpSpPr>
          <p:grpSpPr>
            <a:xfrm>
              <a:off x="7449357" y="9368408"/>
              <a:ext cx="994804" cy="570788"/>
              <a:chOff x="1751896" y="4005064"/>
              <a:chExt cx="994804" cy="570788"/>
            </a:xfrm>
            <a:solidFill>
              <a:srgbClr val="F79646">
                <a:lumMod val="60000"/>
                <a:lumOff val="40000"/>
              </a:srgbClr>
            </a:solidFill>
          </p:grpSpPr>
          <p:sp>
            <p:nvSpPr>
              <p:cNvPr id="1037" name="円/楕円 273"/>
              <p:cNvSpPr/>
              <p:nvPr/>
            </p:nvSpPr>
            <p:spPr>
              <a:xfrm>
                <a:off x="1882604" y="4005064"/>
                <a:ext cx="864096" cy="504056"/>
              </a:xfrm>
              <a:prstGeom prst="ellipse">
                <a:avLst/>
              </a:prstGeom>
              <a:grpFill/>
              <a:ln w="28575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 panose="020B0600070205080204" pitchFamily="50" charset="-128"/>
                  <a:cs typeface="+mn-cs"/>
                </a:endParaRPr>
              </a:p>
            </p:txBody>
          </p:sp>
          <p:sp>
            <p:nvSpPr>
              <p:cNvPr id="1038" name="円/楕円 274"/>
              <p:cNvSpPr/>
              <p:nvPr/>
            </p:nvSpPr>
            <p:spPr>
              <a:xfrm>
                <a:off x="1751896" y="4149080"/>
                <a:ext cx="370788" cy="360040"/>
              </a:xfrm>
              <a:prstGeom prst="ellipse">
                <a:avLst/>
              </a:prstGeom>
              <a:grpFill/>
              <a:ln w="28575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 panose="020B0600070205080204" pitchFamily="50" charset="-128"/>
                  <a:cs typeface="+mn-cs"/>
                </a:endParaRPr>
              </a:p>
            </p:txBody>
          </p:sp>
          <p:sp>
            <p:nvSpPr>
              <p:cNvPr id="1039" name="円/楕円 275"/>
              <p:cNvSpPr/>
              <p:nvPr/>
            </p:nvSpPr>
            <p:spPr>
              <a:xfrm>
                <a:off x="2290376" y="4149080"/>
                <a:ext cx="370788" cy="360040"/>
              </a:xfrm>
              <a:prstGeom prst="ellipse">
                <a:avLst/>
              </a:prstGeom>
              <a:grpFill/>
              <a:ln w="28575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 panose="020B0600070205080204" pitchFamily="50" charset="-128"/>
                  <a:cs typeface="+mn-cs"/>
                </a:endParaRPr>
              </a:p>
            </p:txBody>
          </p:sp>
          <p:sp>
            <p:nvSpPr>
              <p:cNvPr id="1040" name="円/楕円 276"/>
              <p:cNvSpPr/>
              <p:nvPr/>
            </p:nvSpPr>
            <p:spPr>
              <a:xfrm>
                <a:off x="1972608" y="4215812"/>
                <a:ext cx="370788" cy="360040"/>
              </a:xfrm>
              <a:prstGeom prst="ellipse">
                <a:avLst/>
              </a:prstGeom>
              <a:grpFill/>
              <a:ln w="28575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 panose="020B0600070205080204" pitchFamily="50" charset="-128"/>
                  <a:cs typeface="+mn-cs"/>
                </a:endParaRPr>
              </a:p>
            </p:txBody>
          </p:sp>
        </p:grpSp>
        <p:grpSp>
          <p:nvGrpSpPr>
            <p:cNvPr id="1028" name="グループ化 1027"/>
            <p:cNvGrpSpPr/>
            <p:nvPr/>
          </p:nvGrpSpPr>
          <p:grpSpPr>
            <a:xfrm flipH="1">
              <a:off x="8918503" y="9368408"/>
              <a:ext cx="994804" cy="570788"/>
              <a:chOff x="1751896" y="4005064"/>
              <a:chExt cx="994804" cy="570788"/>
            </a:xfrm>
            <a:solidFill>
              <a:srgbClr val="F79646">
                <a:lumMod val="60000"/>
                <a:lumOff val="40000"/>
              </a:srgbClr>
            </a:solidFill>
          </p:grpSpPr>
          <p:sp>
            <p:nvSpPr>
              <p:cNvPr id="1033" name="円/楕円 278"/>
              <p:cNvSpPr/>
              <p:nvPr/>
            </p:nvSpPr>
            <p:spPr>
              <a:xfrm>
                <a:off x="1882604" y="4005064"/>
                <a:ext cx="864096" cy="504056"/>
              </a:xfrm>
              <a:prstGeom prst="ellipse">
                <a:avLst/>
              </a:prstGeom>
              <a:grpFill/>
              <a:ln w="28575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 panose="020B0600070205080204" pitchFamily="50" charset="-128"/>
                  <a:cs typeface="+mn-cs"/>
                </a:endParaRPr>
              </a:p>
            </p:txBody>
          </p:sp>
          <p:sp>
            <p:nvSpPr>
              <p:cNvPr id="1034" name="円/楕円 279"/>
              <p:cNvSpPr/>
              <p:nvPr/>
            </p:nvSpPr>
            <p:spPr>
              <a:xfrm>
                <a:off x="1751896" y="4149080"/>
                <a:ext cx="370788" cy="360040"/>
              </a:xfrm>
              <a:prstGeom prst="ellipse">
                <a:avLst/>
              </a:prstGeom>
              <a:grpFill/>
              <a:ln w="28575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 panose="020B0600070205080204" pitchFamily="50" charset="-128"/>
                  <a:cs typeface="+mn-cs"/>
                </a:endParaRPr>
              </a:p>
            </p:txBody>
          </p:sp>
          <p:sp>
            <p:nvSpPr>
              <p:cNvPr id="1035" name="円/楕円 280"/>
              <p:cNvSpPr/>
              <p:nvPr/>
            </p:nvSpPr>
            <p:spPr>
              <a:xfrm>
                <a:off x="2290376" y="4149080"/>
                <a:ext cx="370788" cy="360040"/>
              </a:xfrm>
              <a:prstGeom prst="ellipse">
                <a:avLst/>
              </a:prstGeom>
              <a:grpFill/>
              <a:ln w="28575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 panose="020B0600070205080204" pitchFamily="50" charset="-128"/>
                  <a:cs typeface="+mn-cs"/>
                </a:endParaRPr>
              </a:p>
            </p:txBody>
          </p:sp>
          <p:sp>
            <p:nvSpPr>
              <p:cNvPr id="1036" name="円/楕円 281"/>
              <p:cNvSpPr/>
              <p:nvPr/>
            </p:nvSpPr>
            <p:spPr>
              <a:xfrm>
                <a:off x="1972608" y="4215812"/>
                <a:ext cx="370788" cy="360040"/>
              </a:xfrm>
              <a:prstGeom prst="ellipse">
                <a:avLst/>
              </a:prstGeom>
              <a:grpFill/>
              <a:ln w="28575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 panose="020B0600070205080204" pitchFamily="50" charset="-128"/>
                  <a:cs typeface="+mn-cs"/>
                </a:endParaRPr>
              </a:p>
            </p:txBody>
          </p:sp>
        </p:grpSp>
        <p:sp>
          <p:nvSpPr>
            <p:cNvPr id="1029" name="円/楕円 34"/>
            <p:cNvSpPr/>
            <p:nvPr/>
          </p:nvSpPr>
          <p:spPr>
            <a:xfrm flipH="1">
              <a:off x="7934609" y="8199512"/>
              <a:ext cx="1473696" cy="504056"/>
            </a:xfrm>
            <a:custGeom>
              <a:avLst/>
              <a:gdLst/>
              <a:ahLst/>
              <a:cxnLst/>
              <a:rect l="l" t="t" r="r" b="b"/>
              <a:pathLst>
                <a:path w="1473696" h="504056">
                  <a:moveTo>
                    <a:pt x="1041648" y="0"/>
                  </a:moveTo>
                  <a:cubicBezTo>
                    <a:pt x="922683" y="0"/>
                    <a:pt x="814949" y="28048"/>
                    <a:pt x="736848" y="73479"/>
                  </a:cubicBezTo>
                  <a:cubicBezTo>
                    <a:pt x="658747" y="28048"/>
                    <a:pt x="551013" y="0"/>
                    <a:pt x="432048" y="0"/>
                  </a:cubicBezTo>
                  <a:cubicBezTo>
                    <a:pt x="193434" y="0"/>
                    <a:pt x="0" y="112837"/>
                    <a:pt x="0" y="252028"/>
                  </a:cubicBezTo>
                  <a:cubicBezTo>
                    <a:pt x="0" y="391219"/>
                    <a:pt x="193434" y="504056"/>
                    <a:pt x="432048" y="504056"/>
                  </a:cubicBezTo>
                  <a:cubicBezTo>
                    <a:pt x="551013" y="504056"/>
                    <a:pt x="658747" y="476009"/>
                    <a:pt x="736848" y="430578"/>
                  </a:cubicBezTo>
                  <a:cubicBezTo>
                    <a:pt x="814949" y="476009"/>
                    <a:pt x="922683" y="504056"/>
                    <a:pt x="1041648" y="504056"/>
                  </a:cubicBezTo>
                  <a:cubicBezTo>
                    <a:pt x="1280262" y="504056"/>
                    <a:pt x="1473696" y="391219"/>
                    <a:pt x="1473696" y="252028"/>
                  </a:cubicBezTo>
                  <a:cubicBezTo>
                    <a:pt x="1473696" y="112837"/>
                    <a:pt x="1280262" y="0"/>
                    <a:pt x="1041648" y="0"/>
                  </a:cubicBezTo>
                  <a:close/>
                </a:path>
              </a:pathLst>
            </a:custGeom>
            <a:solidFill>
              <a:srgbClr val="F79646">
                <a:lumMod val="20000"/>
                <a:lumOff val="80000"/>
              </a:srgbClr>
            </a:solidFill>
            <a:ln w="28575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1030" name="円/楕円 283"/>
            <p:cNvSpPr/>
            <p:nvPr/>
          </p:nvSpPr>
          <p:spPr>
            <a:xfrm>
              <a:off x="8434286" y="8055496"/>
              <a:ext cx="474342" cy="324036"/>
            </a:xfrm>
            <a:prstGeom prst="ellipse">
              <a:avLst/>
            </a:prstGeom>
            <a:solidFill>
              <a:srgbClr val="F79646">
                <a:lumMod val="75000"/>
              </a:srgbClr>
            </a:solidFill>
            <a:ln w="28575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1031" name="円/楕円 284"/>
            <p:cNvSpPr/>
            <p:nvPr/>
          </p:nvSpPr>
          <p:spPr>
            <a:xfrm rot="8100000">
              <a:off x="7256496" y="8071781"/>
              <a:ext cx="1322954" cy="439991"/>
            </a:xfrm>
            <a:custGeom>
              <a:avLst/>
              <a:gdLst>
                <a:gd name="connsiteX0" fmla="*/ 0 w 1267138"/>
                <a:gd name="connsiteY0" fmla="*/ 180020 h 360040"/>
                <a:gd name="connsiteX1" fmla="*/ 633569 w 1267138"/>
                <a:gd name="connsiteY1" fmla="*/ 0 h 360040"/>
                <a:gd name="connsiteX2" fmla="*/ 1267138 w 1267138"/>
                <a:gd name="connsiteY2" fmla="*/ 180020 h 360040"/>
                <a:gd name="connsiteX3" fmla="*/ 633569 w 1267138"/>
                <a:gd name="connsiteY3" fmla="*/ 360040 h 360040"/>
                <a:gd name="connsiteX4" fmla="*/ 0 w 1267138"/>
                <a:gd name="connsiteY4" fmla="*/ 180020 h 360040"/>
                <a:gd name="connsiteX0" fmla="*/ 0 w 1267138"/>
                <a:gd name="connsiteY0" fmla="*/ 180020 h 360040"/>
                <a:gd name="connsiteX1" fmla="*/ 633569 w 1267138"/>
                <a:gd name="connsiteY1" fmla="*/ 0 h 360040"/>
                <a:gd name="connsiteX2" fmla="*/ 1267138 w 1267138"/>
                <a:gd name="connsiteY2" fmla="*/ 180020 h 360040"/>
                <a:gd name="connsiteX3" fmla="*/ 633569 w 1267138"/>
                <a:gd name="connsiteY3" fmla="*/ 360040 h 360040"/>
                <a:gd name="connsiteX4" fmla="*/ 0 w 1267138"/>
                <a:gd name="connsiteY4" fmla="*/ 180020 h 360040"/>
                <a:gd name="connsiteX0" fmla="*/ 0 w 1267138"/>
                <a:gd name="connsiteY0" fmla="*/ 180020 h 360040"/>
                <a:gd name="connsiteX1" fmla="*/ 633569 w 1267138"/>
                <a:gd name="connsiteY1" fmla="*/ 0 h 360040"/>
                <a:gd name="connsiteX2" fmla="*/ 1267138 w 1267138"/>
                <a:gd name="connsiteY2" fmla="*/ 180020 h 360040"/>
                <a:gd name="connsiteX3" fmla="*/ 633569 w 1267138"/>
                <a:gd name="connsiteY3" fmla="*/ 360040 h 360040"/>
                <a:gd name="connsiteX4" fmla="*/ 0 w 1267138"/>
                <a:gd name="connsiteY4" fmla="*/ 180020 h 360040"/>
                <a:gd name="connsiteX0" fmla="*/ 0 w 1267138"/>
                <a:gd name="connsiteY0" fmla="*/ 180020 h 360040"/>
                <a:gd name="connsiteX1" fmla="*/ 633569 w 1267138"/>
                <a:gd name="connsiteY1" fmla="*/ 0 h 360040"/>
                <a:gd name="connsiteX2" fmla="*/ 1267138 w 1267138"/>
                <a:gd name="connsiteY2" fmla="*/ 180020 h 360040"/>
                <a:gd name="connsiteX3" fmla="*/ 633569 w 1267138"/>
                <a:gd name="connsiteY3" fmla="*/ 360040 h 360040"/>
                <a:gd name="connsiteX4" fmla="*/ 0 w 1267138"/>
                <a:gd name="connsiteY4" fmla="*/ 180020 h 360040"/>
                <a:gd name="connsiteX0" fmla="*/ 0 w 1267138"/>
                <a:gd name="connsiteY0" fmla="*/ 180423 h 360846"/>
                <a:gd name="connsiteX1" fmla="*/ 633569 w 1267138"/>
                <a:gd name="connsiteY1" fmla="*/ 403 h 360846"/>
                <a:gd name="connsiteX2" fmla="*/ 1267138 w 1267138"/>
                <a:gd name="connsiteY2" fmla="*/ 180423 h 360846"/>
                <a:gd name="connsiteX3" fmla="*/ 633569 w 1267138"/>
                <a:gd name="connsiteY3" fmla="*/ 360443 h 360846"/>
                <a:gd name="connsiteX4" fmla="*/ 0 w 1267138"/>
                <a:gd name="connsiteY4" fmla="*/ 180423 h 360846"/>
                <a:gd name="connsiteX0" fmla="*/ 0 w 1250768"/>
                <a:gd name="connsiteY0" fmla="*/ 295008 h 366047"/>
                <a:gd name="connsiteX1" fmla="*/ 617199 w 1250768"/>
                <a:gd name="connsiteY1" fmla="*/ 403 h 366047"/>
                <a:gd name="connsiteX2" fmla="*/ 1250768 w 1250768"/>
                <a:gd name="connsiteY2" fmla="*/ 180423 h 366047"/>
                <a:gd name="connsiteX3" fmla="*/ 617199 w 1250768"/>
                <a:gd name="connsiteY3" fmla="*/ 360443 h 366047"/>
                <a:gd name="connsiteX4" fmla="*/ 0 w 1250768"/>
                <a:gd name="connsiteY4" fmla="*/ 295008 h 366047"/>
                <a:gd name="connsiteX0" fmla="*/ 4752 w 1255520"/>
                <a:gd name="connsiteY0" fmla="*/ 295008 h 366047"/>
                <a:gd name="connsiteX1" fmla="*/ 621951 w 1255520"/>
                <a:gd name="connsiteY1" fmla="*/ 403 h 366047"/>
                <a:gd name="connsiteX2" fmla="*/ 1255520 w 1255520"/>
                <a:gd name="connsiteY2" fmla="*/ 180423 h 366047"/>
                <a:gd name="connsiteX3" fmla="*/ 621951 w 1255520"/>
                <a:gd name="connsiteY3" fmla="*/ 360443 h 366047"/>
                <a:gd name="connsiteX4" fmla="*/ 4752 w 1255520"/>
                <a:gd name="connsiteY4" fmla="*/ 295008 h 366047"/>
                <a:gd name="connsiteX0" fmla="*/ 10032 w 1260800"/>
                <a:gd name="connsiteY0" fmla="*/ 295008 h 373169"/>
                <a:gd name="connsiteX1" fmla="*/ 627231 w 1260800"/>
                <a:gd name="connsiteY1" fmla="*/ 403 h 373169"/>
                <a:gd name="connsiteX2" fmla="*/ 1260800 w 1260800"/>
                <a:gd name="connsiteY2" fmla="*/ 180423 h 373169"/>
                <a:gd name="connsiteX3" fmla="*/ 627231 w 1260800"/>
                <a:gd name="connsiteY3" fmla="*/ 360443 h 373169"/>
                <a:gd name="connsiteX4" fmla="*/ 10032 w 1260800"/>
                <a:gd name="connsiteY4" fmla="*/ 295008 h 373169"/>
                <a:gd name="connsiteX0" fmla="*/ 9630 w 1277641"/>
                <a:gd name="connsiteY0" fmla="*/ 338113 h 398348"/>
                <a:gd name="connsiteX1" fmla="*/ 644072 w 1277641"/>
                <a:gd name="connsiteY1" fmla="*/ 403 h 398348"/>
                <a:gd name="connsiteX2" fmla="*/ 1277641 w 1277641"/>
                <a:gd name="connsiteY2" fmla="*/ 180423 h 398348"/>
                <a:gd name="connsiteX3" fmla="*/ 644072 w 1277641"/>
                <a:gd name="connsiteY3" fmla="*/ 360443 h 398348"/>
                <a:gd name="connsiteX4" fmla="*/ 9630 w 1277641"/>
                <a:gd name="connsiteY4" fmla="*/ 338113 h 398348"/>
                <a:gd name="connsiteX0" fmla="*/ 130 w 1268293"/>
                <a:gd name="connsiteY0" fmla="*/ 389436 h 427037"/>
                <a:gd name="connsiteX1" fmla="*/ 677678 w 1268293"/>
                <a:gd name="connsiteY1" fmla="*/ 0 h 427037"/>
                <a:gd name="connsiteX2" fmla="*/ 1268141 w 1268293"/>
                <a:gd name="connsiteY2" fmla="*/ 231746 h 427037"/>
                <a:gd name="connsiteX3" fmla="*/ 634572 w 1268293"/>
                <a:gd name="connsiteY3" fmla="*/ 411766 h 427037"/>
                <a:gd name="connsiteX4" fmla="*/ 130 w 1268293"/>
                <a:gd name="connsiteY4" fmla="*/ 389436 h 427037"/>
                <a:gd name="connsiteX0" fmla="*/ 7324 w 1275487"/>
                <a:gd name="connsiteY0" fmla="*/ 389436 h 439991"/>
                <a:gd name="connsiteX1" fmla="*/ 684872 w 1275487"/>
                <a:gd name="connsiteY1" fmla="*/ 0 h 439991"/>
                <a:gd name="connsiteX2" fmla="*/ 1275335 w 1275487"/>
                <a:gd name="connsiteY2" fmla="*/ 231746 h 439991"/>
                <a:gd name="connsiteX3" fmla="*/ 641766 w 1275487"/>
                <a:gd name="connsiteY3" fmla="*/ 411766 h 439991"/>
                <a:gd name="connsiteX4" fmla="*/ 7324 w 1275487"/>
                <a:gd name="connsiteY4" fmla="*/ 389436 h 439991"/>
                <a:gd name="connsiteX0" fmla="*/ 7324 w 1275487"/>
                <a:gd name="connsiteY0" fmla="*/ 389436 h 439991"/>
                <a:gd name="connsiteX1" fmla="*/ 684872 w 1275487"/>
                <a:gd name="connsiteY1" fmla="*/ 0 h 439991"/>
                <a:gd name="connsiteX2" fmla="*/ 1275335 w 1275487"/>
                <a:gd name="connsiteY2" fmla="*/ 231746 h 439991"/>
                <a:gd name="connsiteX3" fmla="*/ 641766 w 1275487"/>
                <a:gd name="connsiteY3" fmla="*/ 411766 h 439991"/>
                <a:gd name="connsiteX4" fmla="*/ 7324 w 1275487"/>
                <a:gd name="connsiteY4" fmla="*/ 389436 h 439991"/>
                <a:gd name="connsiteX0" fmla="*/ 7324 w 1275712"/>
                <a:gd name="connsiteY0" fmla="*/ 389436 h 439991"/>
                <a:gd name="connsiteX1" fmla="*/ 684872 w 1275712"/>
                <a:gd name="connsiteY1" fmla="*/ 0 h 439991"/>
                <a:gd name="connsiteX2" fmla="*/ 1275335 w 1275712"/>
                <a:gd name="connsiteY2" fmla="*/ 231746 h 439991"/>
                <a:gd name="connsiteX3" fmla="*/ 641766 w 1275712"/>
                <a:gd name="connsiteY3" fmla="*/ 411766 h 439991"/>
                <a:gd name="connsiteX4" fmla="*/ 7324 w 1275712"/>
                <a:gd name="connsiteY4" fmla="*/ 389436 h 43999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75712" h="439991">
                  <a:moveTo>
                    <a:pt x="7324" y="389436"/>
                  </a:moveTo>
                  <a:cubicBezTo>
                    <a:pt x="-58770" y="290634"/>
                    <a:pt x="334962" y="0"/>
                    <a:pt x="684872" y="0"/>
                  </a:cubicBezTo>
                  <a:cubicBezTo>
                    <a:pt x="1034782" y="0"/>
                    <a:pt x="1286829" y="107082"/>
                    <a:pt x="1275335" y="231746"/>
                  </a:cubicBezTo>
                  <a:cubicBezTo>
                    <a:pt x="1263841" y="356410"/>
                    <a:pt x="1155475" y="454871"/>
                    <a:pt x="641766" y="411766"/>
                  </a:cubicBezTo>
                  <a:cubicBezTo>
                    <a:pt x="291856" y="411766"/>
                    <a:pt x="73418" y="488238"/>
                    <a:pt x="7324" y="389436"/>
                  </a:cubicBezTo>
                  <a:close/>
                </a:path>
              </a:pathLst>
            </a:custGeom>
            <a:solidFill>
              <a:srgbClr val="F79646">
                <a:lumMod val="50000"/>
              </a:srgbClr>
            </a:solidFill>
            <a:ln w="28575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1032" name="円/楕円 284"/>
            <p:cNvSpPr/>
            <p:nvPr/>
          </p:nvSpPr>
          <p:spPr>
            <a:xfrm rot="13500000" flipH="1">
              <a:off x="8787810" y="8071781"/>
              <a:ext cx="1322954" cy="439991"/>
            </a:xfrm>
            <a:custGeom>
              <a:avLst/>
              <a:gdLst>
                <a:gd name="connsiteX0" fmla="*/ 0 w 1267138"/>
                <a:gd name="connsiteY0" fmla="*/ 180020 h 360040"/>
                <a:gd name="connsiteX1" fmla="*/ 633569 w 1267138"/>
                <a:gd name="connsiteY1" fmla="*/ 0 h 360040"/>
                <a:gd name="connsiteX2" fmla="*/ 1267138 w 1267138"/>
                <a:gd name="connsiteY2" fmla="*/ 180020 h 360040"/>
                <a:gd name="connsiteX3" fmla="*/ 633569 w 1267138"/>
                <a:gd name="connsiteY3" fmla="*/ 360040 h 360040"/>
                <a:gd name="connsiteX4" fmla="*/ 0 w 1267138"/>
                <a:gd name="connsiteY4" fmla="*/ 180020 h 360040"/>
                <a:gd name="connsiteX0" fmla="*/ 0 w 1267138"/>
                <a:gd name="connsiteY0" fmla="*/ 180020 h 360040"/>
                <a:gd name="connsiteX1" fmla="*/ 633569 w 1267138"/>
                <a:gd name="connsiteY1" fmla="*/ 0 h 360040"/>
                <a:gd name="connsiteX2" fmla="*/ 1267138 w 1267138"/>
                <a:gd name="connsiteY2" fmla="*/ 180020 h 360040"/>
                <a:gd name="connsiteX3" fmla="*/ 633569 w 1267138"/>
                <a:gd name="connsiteY3" fmla="*/ 360040 h 360040"/>
                <a:gd name="connsiteX4" fmla="*/ 0 w 1267138"/>
                <a:gd name="connsiteY4" fmla="*/ 180020 h 360040"/>
                <a:gd name="connsiteX0" fmla="*/ 0 w 1267138"/>
                <a:gd name="connsiteY0" fmla="*/ 180020 h 360040"/>
                <a:gd name="connsiteX1" fmla="*/ 633569 w 1267138"/>
                <a:gd name="connsiteY1" fmla="*/ 0 h 360040"/>
                <a:gd name="connsiteX2" fmla="*/ 1267138 w 1267138"/>
                <a:gd name="connsiteY2" fmla="*/ 180020 h 360040"/>
                <a:gd name="connsiteX3" fmla="*/ 633569 w 1267138"/>
                <a:gd name="connsiteY3" fmla="*/ 360040 h 360040"/>
                <a:gd name="connsiteX4" fmla="*/ 0 w 1267138"/>
                <a:gd name="connsiteY4" fmla="*/ 180020 h 360040"/>
                <a:gd name="connsiteX0" fmla="*/ 0 w 1267138"/>
                <a:gd name="connsiteY0" fmla="*/ 180020 h 360040"/>
                <a:gd name="connsiteX1" fmla="*/ 633569 w 1267138"/>
                <a:gd name="connsiteY1" fmla="*/ 0 h 360040"/>
                <a:gd name="connsiteX2" fmla="*/ 1267138 w 1267138"/>
                <a:gd name="connsiteY2" fmla="*/ 180020 h 360040"/>
                <a:gd name="connsiteX3" fmla="*/ 633569 w 1267138"/>
                <a:gd name="connsiteY3" fmla="*/ 360040 h 360040"/>
                <a:gd name="connsiteX4" fmla="*/ 0 w 1267138"/>
                <a:gd name="connsiteY4" fmla="*/ 180020 h 360040"/>
                <a:gd name="connsiteX0" fmla="*/ 0 w 1267138"/>
                <a:gd name="connsiteY0" fmla="*/ 180423 h 360846"/>
                <a:gd name="connsiteX1" fmla="*/ 633569 w 1267138"/>
                <a:gd name="connsiteY1" fmla="*/ 403 h 360846"/>
                <a:gd name="connsiteX2" fmla="*/ 1267138 w 1267138"/>
                <a:gd name="connsiteY2" fmla="*/ 180423 h 360846"/>
                <a:gd name="connsiteX3" fmla="*/ 633569 w 1267138"/>
                <a:gd name="connsiteY3" fmla="*/ 360443 h 360846"/>
                <a:gd name="connsiteX4" fmla="*/ 0 w 1267138"/>
                <a:gd name="connsiteY4" fmla="*/ 180423 h 360846"/>
                <a:gd name="connsiteX0" fmla="*/ 0 w 1250768"/>
                <a:gd name="connsiteY0" fmla="*/ 295008 h 366047"/>
                <a:gd name="connsiteX1" fmla="*/ 617199 w 1250768"/>
                <a:gd name="connsiteY1" fmla="*/ 403 h 366047"/>
                <a:gd name="connsiteX2" fmla="*/ 1250768 w 1250768"/>
                <a:gd name="connsiteY2" fmla="*/ 180423 h 366047"/>
                <a:gd name="connsiteX3" fmla="*/ 617199 w 1250768"/>
                <a:gd name="connsiteY3" fmla="*/ 360443 h 366047"/>
                <a:gd name="connsiteX4" fmla="*/ 0 w 1250768"/>
                <a:gd name="connsiteY4" fmla="*/ 295008 h 366047"/>
                <a:gd name="connsiteX0" fmla="*/ 4752 w 1255520"/>
                <a:gd name="connsiteY0" fmla="*/ 295008 h 366047"/>
                <a:gd name="connsiteX1" fmla="*/ 621951 w 1255520"/>
                <a:gd name="connsiteY1" fmla="*/ 403 h 366047"/>
                <a:gd name="connsiteX2" fmla="*/ 1255520 w 1255520"/>
                <a:gd name="connsiteY2" fmla="*/ 180423 h 366047"/>
                <a:gd name="connsiteX3" fmla="*/ 621951 w 1255520"/>
                <a:gd name="connsiteY3" fmla="*/ 360443 h 366047"/>
                <a:gd name="connsiteX4" fmla="*/ 4752 w 1255520"/>
                <a:gd name="connsiteY4" fmla="*/ 295008 h 366047"/>
                <a:gd name="connsiteX0" fmla="*/ 10032 w 1260800"/>
                <a:gd name="connsiteY0" fmla="*/ 295008 h 373169"/>
                <a:gd name="connsiteX1" fmla="*/ 627231 w 1260800"/>
                <a:gd name="connsiteY1" fmla="*/ 403 h 373169"/>
                <a:gd name="connsiteX2" fmla="*/ 1260800 w 1260800"/>
                <a:gd name="connsiteY2" fmla="*/ 180423 h 373169"/>
                <a:gd name="connsiteX3" fmla="*/ 627231 w 1260800"/>
                <a:gd name="connsiteY3" fmla="*/ 360443 h 373169"/>
                <a:gd name="connsiteX4" fmla="*/ 10032 w 1260800"/>
                <a:gd name="connsiteY4" fmla="*/ 295008 h 373169"/>
                <a:gd name="connsiteX0" fmla="*/ 9630 w 1277641"/>
                <a:gd name="connsiteY0" fmla="*/ 338113 h 398348"/>
                <a:gd name="connsiteX1" fmla="*/ 644072 w 1277641"/>
                <a:gd name="connsiteY1" fmla="*/ 403 h 398348"/>
                <a:gd name="connsiteX2" fmla="*/ 1277641 w 1277641"/>
                <a:gd name="connsiteY2" fmla="*/ 180423 h 398348"/>
                <a:gd name="connsiteX3" fmla="*/ 644072 w 1277641"/>
                <a:gd name="connsiteY3" fmla="*/ 360443 h 398348"/>
                <a:gd name="connsiteX4" fmla="*/ 9630 w 1277641"/>
                <a:gd name="connsiteY4" fmla="*/ 338113 h 398348"/>
                <a:gd name="connsiteX0" fmla="*/ 130 w 1268293"/>
                <a:gd name="connsiteY0" fmla="*/ 389436 h 427037"/>
                <a:gd name="connsiteX1" fmla="*/ 677678 w 1268293"/>
                <a:gd name="connsiteY1" fmla="*/ 0 h 427037"/>
                <a:gd name="connsiteX2" fmla="*/ 1268141 w 1268293"/>
                <a:gd name="connsiteY2" fmla="*/ 231746 h 427037"/>
                <a:gd name="connsiteX3" fmla="*/ 634572 w 1268293"/>
                <a:gd name="connsiteY3" fmla="*/ 411766 h 427037"/>
                <a:gd name="connsiteX4" fmla="*/ 130 w 1268293"/>
                <a:gd name="connsiteY4" fmla="*/ 389436 h 427037"/>
                <a:gd name="connsiteX0" fmla="*/ 7324 w 1275487"/>
                <a:gd name="connsiteY0" fmla="*/ 389436 h 439991"/>
                <a:gd name="connsiteX1" fmla="*/ 684872 w 1275487"/>
                <a:gd name="connsiteY1" fmla="*/ 0 h 439991"/>
                <a:gd name="connsiteX2" fmla="*/ 1275335 w 1275487"/>
                <a:gd name="connsiteY2" fmla="*/ 231746 h 439991"/>
                <a:gd name="connsiteX3" fmla="*/ 641766 w 1275487"/>
                <a:gd name="connsiteY3" fmla="*/ 411766 h 439991"/>
                <a:gd name="connsiteX4" fmla="*/ 7324 w 1275487"/>
                <a:gd name="connsiteY4" fmla="*/ 389436 h 439991"/>
                <a:gd name="connsiteX0" fmla="*/ 7324 w 1275487"/>
                <a:gd name="connsiteY0" fmla="*/ 389436 h 439991"/>
                <a:gd name="connsiteX1" fmla="*/ 684872 w 1275487"/>
                <a:gd name="connsiteY1" fmla="*/ 0 h 439991"/>
                <a:gd name="connsiteX2" fmla="*/ 1275335 w 1275487"/>
                <a:gd name="connsiteY2" fmla="*/ 231746 h 439991"/>
                <a:gd name="connsiteX3" fmla="*/ 641766 w 1275487"/>
                <a:gd name="connsiteY3" fmla="*/ 411766 h 439991"/>
                <a:gd name="connsiteX4" fmla="*/ 7324 w 1275487"/>
                <a:gd name="connsiteY4" fmla="*/ 389436 h 439991"/>
                <a:gd name="connsiteX0" fmla="*/ 7324 w 1275712"/>
                <a:gd name="connsiteY0" fmla="*/ 389436 h 439991"/>
                <a:gd name="connsiteX1" fmla="*/ 684872 w 1275712"/>
                <a:gd name="connsiteY1" fmla="*/ 0 h 439991"/>
                <a:gd name="connsiteX2" fmla="*/ 1275335 w 1275712"/>
                <a:gd name="connsiteY2" fmla="*/ 231746 h 439991"/>
                <a:gd name="connsiteX3" fmla="*/ 641766 w 1275712"/>
                <a:gd name="connsiteY3" fmla="*/ 411766 h 439991"/>
                <a:gd name="connsiteX4" fmla="*/ 7324 w 1275712"/>
                <a:gd name="connsiteY4" fmla="*/ 389436 h 43999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75712" h="439991">
                  <a:moveTo>
                    <a:pt x="7324" y="389436"/>
                  </a:moveTo>
                  <a:cubicBezTo>
                    <a:pt x="-58770" y="290634"/>
                    <a:pt x="334962" y="0"/>
                    <a:pt x="684872" y="0"/>
                  </a:cubicBezTo>
                  <a:cubicBezTo>
                    <a:pt x="1034782" y="0"/>
                    <a:pt x="1286829" y="107082"/>
                    <a:pt x="1275335" y="231746"/>
                  </a:cubicBezTo>
                  <a:cubicBezTo>
                    <a:pt x="1263841" y="356410"/>
                    <a:pt x="1155475" y="454871"/>
                    <a:pt x="641766" y="411766"/>
                  </a:cubicBezTo>
                  <a:cubicBezTo>
                    <a:pt x="291856" y="411766"/>
                    <a:pt x="73418" y="488238"/>
                    <a:pt x="7324" y="389436"/>
                  </a:cubicBezTo>
                  <a:close/>
                </a:path>
              </a:pathLst>
            </a:custGeom>
            <a:solidFill>
              <a:srgbClr val="F79646">
                <a:lumMod val="50000"/>
              </a:srgbClr>
            </a:solidFill>
            <a:ln w="28575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</p:grpSp>
      <p:grpSp>
        <p:nvGrpSpPr>
          <p:cNvPr id="1041" name="グループ化 1040"/>
          <p:cNvGrpSpPr/>
          <p:nvPr/>
        </p:nvGrpSpPr>
        <p:grpSpPr>
          <a:xfrm>
            <a:off x="362490" y="4974270"/>
            <a:ext cx="1606948" cy="1225454"/>
            <a:chOff x="-7084220" y="7440981"/>
            <a:chExt cx="3297943" cy="2515004"/>
          </a:xfrm>
        </p:grpSpPr>
        <p:sp>
          <p:nvSpPr>
            <p:cNvPr id="1042" name="円/楕円 73"/>
            <p:cNvSpPr/>
            <p:nvPr/>
          </p:nvSpPr>
          <p:spPr>
            <a:xfrm rot="2700000" flipH="1">
              <a:off x="-4726651" y="8726211"/>
              <a:ext cx="1008112" cy="360040"/>
            </a:xfrm>
            <a:prstGeom prst="ellipse">
              <a:avLst/>
            </a:prstGeom>
            <a:solidFill>
              <a:srgbClr val="F79646">
                <a:lumMod val="50000"/>
              </a:srgbClr>
            </a:solidFill>
            <a:ln w="28575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1043" name="円/楕円 74"/>
            <p:cNvSpPr/>
            <p:nvPr/>
          </p:nvSpPr>
          <p:spPr>
            <a:xfrm rot="18900000">
              <a:off x="-7084220" y="8726212"/>
              <a:ext cx="1008112" cy="360040"/>
            </a:xfrm>
            <a:prstGeom prst="ellipse">
              <a:avLst/>
            </a:prstGeom>
            <a:solidFill>
              <a:srgbClr val="F79646">
                <a:lumMod val="50000"/>
              </a:srgbClr>
            </a:solidFill>
            <a:ln w="28575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1044" name="円/楕円 75"/>
            <p:cNvSpPr/>
            <p:nvPr/>
          </p:nvSpPr>
          <p:spPr>
            <a:xfrm>
              <a:off x="-4866397" y="7540413"/>
              <a:ext cx="1080120" cy="1080120"/>
            </a:xfrm>
            <a:prstGeom prst="ellipse">
              <a:avLst/>
            </a:prstGeom>
            <a:solidFill>
              <a:srgbClr val="F79646">
                <a:lumMod val="50000"/>
              </a:srgbClr>
            </a:solidFill>
            <a:ln w="28575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1045" name="円/楕円 76"/>
            <p:cNvSpPr/>
            <p:nvPr/>
          </p:nvSpPr>
          <p:spPr>
            <a:xfrm>
              <a:off x="-4668381" y="7738429"/>
              <a:ext cx="684088" cy="684088"/>
            </a:xfrm>
            <a:prstGeom prst="ellipse">
              <a:avLst/>
            </a:prstGeom>
            <a:solidFill>
              <a:srgbClr val="F79646">
                <a:lumMod val="60000"/>
                <a:lumOff val="40000"/>
              </a:srgbClr>
            </a:solidFill>
            <a:ln w="28575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1046" name="円/楕円 77"/>
            <p:cNvSpPr/>
            <p:nvPr/>
          </p:nvSpPr>
          <p:spPr>
            <a:xfrm>
              <a:off x="-6954277" y="7540413"/>
              <a:ext cx="1080120" cy="1080120"/>
            </a:xfrm>
            <a:prstGeom prst="ellipse">
              <a:avLst/>
            </a:prstGeom>
            <a:solidFill>
              <a:srgbClr val="F79646">
                <a:lumMod val="50000"/>
              </a:srgbClr>
            </a:solidFill>
            <a:ln w="28575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1047" name="円/楕円 78"/>
            <p:cNvSpPr/>
            <p:nvPr/>
          </p:nvSpPr>
          <p:spPr>
            <a:xfrm>
              <a:off x="-6756261" y="7738429"/>
              <a:ext cx="684088" cy="684088"/>
            </a:xfrm>
            <a:prstGeom prst="ellipse">
              <a:avLst/>
            </a:prstGeom>
            <a:solidFill>
              <a:srgbClr val="F79646">
                <a:lumMod val="60000"/>
                <a:lumOff val="40000"/>
              </a:srgbClr>
            </a:solidFill>
            <a:ln w="28575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1048" name="円/楕円 79"/>
            <p:cNvSpPr/>
            <p:nvPr/>
          </p:nvSpPr>
          <p:spPr>
            <a:xfrm>
              <a:off x="-6551129" y="7440981"/>
              <a:ext cx="2304256" cy="2304256"/>
            </a:xfrm>
            <a:prstGeom prst="ellipse">
              <a:avLst/>
            </a:prstGeom>
            <a:solidFill>
              <a:srgbClr val="F79646">
                <a:lumMod val="50000"/>
              </a:srgbClr>
            </a:solidFill>
            <a:ln w="28575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1049" name="円/楕円 80"/>
            <p:cNvSpPr/>
            <p:nvPr/>
          </p:nvSpPr>
          <p:spPr>
            <a:xfrm>
              <a:off x="-6414217" y="7901691"/>
              <a:ext cx="2030432" cy="1874274"/>
            </a:xfrm>
            <a:prstGeom prst="ellipse">
              <a:avLst/>
            </a:prstGeom>
            <a:solidFill>
              <a:srgbClr val="F79646">
                <a:lumMod val="60000"/>
                <a:lumOff val="40000"/>
              </a:srgbClr>
            </a:solidFill>
            <a:ln w="28575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1050" name="円/楕円 81"/>
            <p:cNvSpPr/>
            <p:nvPr/>
          </p:nvSpPr>
          <p:spPr>
            <a:xfrm>
              <a:off x="-6263097" y="7791449"/>
              <a:ext cx="720080" cy="369611"/>
            </a:xfrm>
            <a:prstGeom prst="ellipse">
              <a:avLst/>
            </a:prstGeom>
            <a:solidFill>
              <a:sysClr val="window" lastClr="FFFFFF"/>
            </a:solidFill>
            <a:ln w="28575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1051" name="円/楕円 83"/>
            <p:cNvSpPr/>
            <p:nvPr/>
          </p:nvSpPr>
          <p:spPr>
            <a:xfrm>
              <a:off x="-5302977" y="7791449"/>
              <a:ext cx="720080" cy="369611"/>
            </a:xfrm>
            <a:prstGeom prst="ellipse">
              <a:avLst/>
            </a:prstGeom>
            <a:solidFill>
              <a:sysClr val="window" lastClr="FFFFFF"/>
            </a:solidFill>
            <a:ln w="28575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grpSp>
          <p:nvGrpSpPr>
            <p:cNvPr id="1052" name="グループ化 1051"/>
            <p:cNvGrpSpPr/>
            <p:nvPr/>
          </p:nvGrpSpPr>
          <p:grpSpPr>
            <a:xfrm>
              <a:off x="-6634929" y="9385197"/>
              <a:ext cx="994804" cy="570788"/>
              <a:chOff x="1751896" y="4005064"/>
              <a:chExt cx="994804" cy="570788"/>
            </a:xfrm>
            <a:solidFill>
              <a:srgbClr val="F79646">
                <a:lumMod val="60000"/>
                <a:lumOff val="40000"/>
              </a:srgbClr>
            </a:solidFill>
          </p:grpSpPr>
          <p:sp>
            <p:nvSpPr>
              <p:cNvPr id="1060" name="円/楕円 86"/>
              <p:cNvSpPr/>
              <p:nvPr/>
            </p:nvSpPr>
            <p:spPr>
              <a:xfrm>
                <a:off x="1882604" y="4005064"/>
                <a:ext cx="864096" cy="504056"/>
              </a:xfrm>
              <a:prstGeom prst="ellipse">
                <a:avLst/>
              </a:prstGeom>
              <a:grpFill/>
              <a:ln w="28575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 panose="020B0600070205080204" pitchFamily="50" charset="-128"/>
                  <a:cs typeface="+mn-cs"/>
                </a:endParaRPr>
              </a:p>
            </p:txBody>
          </p:sp>
          <p:sp>
            <p:nvSpPr>
              <p:cNvPr id="1061" name="円/楕円 87"/>
              <p:cNvSpPr/>
              <p:nvPr/>
            </p:nvSpPr>
            <p:spPr>
              <a:xfrm>
                <a:off x="1751896" y="4149080"/>
                <a:ext cx="370788" cy="360040"/>
              </a:xfrm>
              <a:prstGeom prst="ellipse">
                <a:avLst/>
              </a:prstGeom>
              <a:grpFill/>
              <a:ln w="28575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 panose="020B0600070205080204" pitchFamily="50" charset="-128"/>
                  <a:cs typeface="+mn-cs"/>
                </a:endParaRPr>
              </a:p>
            </p:txBody>
          </p:sp>
          <p:sp>
            <p:nvSpPr>
              <p:cNvPr id="1062" name="円/楕円 88"/>
              <p:cNvSpPr/>
              <p:nvPr/>
            </p:nvSpPr>
            <p:spPr>
              <a:xfrm>
                <a:off x="2290376" y="4149080"/>
                <a:ext cx="370788" cy="360040"/>
              </a:xfrm>
              <a:prstGeom prst="ellipse">
                <a:avLst/>
              </a:prstGeom>
              <a:grpFill/>
              <a:ln w="28575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 panose="020B0600070205080204" pitchFamily="50" charset="-128"/>
                  <a:cs typeface="+mn-cs"/>
                </a:endParaRPr>
              </a:p>
            </p:txBody>
          </p:sp>
          <p:sp>
            <p:nvSpPr>
              <p:cNvPr id="1063" name="円/楕円 89"/>
              <p:cNvSpPr/>
              <p:nvPr/>
            </p:nvSpPr>
            <p:spPr>
              <a:xfrm>
                <a:off x="1972608" y="4215812"/>
                <a:ext cx="370788" cy="360040"/>
              </a:xfrm>
              <a:prstGeom prst="ellipse">
                <a:avLst/>
              </a:prstGeom>
              <a:grpFill/>
              <a:ln w="28575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 panose="020B0600070205080204" pitchFamily="50" charset="-128"/>
                  <a:cs typeface="+mn-cs"/>
                </a:endParaRPr>
              </a:p>
            </p:txBody>
          </p:sp>
        </p:grpSp>
        <p:grpSp>
          <p:nvGrpSpPr>
            <p:cNvPr id="1053" name="グループ化 1052"/>
            <p:cNvGrpSpPr/>
            <p:nvPr/>
          </p:nvGrpSpPr>
          <p:grpSpPr>
            <a:xfrm flipH="1">
              <a:off x="-5165783" y="9385197"/>
              <a:ext cx="994804" cy="570788"/>
              <a:chOff x="1751896" y="4005064"/>
              <a:chExt cx="994804" cy="570788"/>
            </a:xfrm>
            <a:solidFill>
              <a:srgbClr val="F79646">
                <a:lumMod val="60000"/>
                <a:lumOff val="40000"/>
              </a:srgbClr>
            </a:solidFill>
          </p:grpSpPr>
          <p:sp>
            <p:nvSpPr>
              <p:cNvPr id="1056" name="円/楕円 91"/>
              <p:cNvSpPr/>
              <p:nvPr/>
            </p:nvSpPr>
            <p:spPr>
              <a:xfrm>
                <a:off x="1882604" y="4005064"/>
                <a:ext cx="864096" cy="504056"/>
              </a:xfrm>
              <a:prstGeom prst="ellipse">
                <a:avLst/>
              </a:prstGeom>
              <a:grpFill/>
              <a:ln w="28575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 panose="020B0600070205080204" pitchFamily="50" charset="-128"/>
                  <a:cs typeface="+mn-cs"/>
                </a:endParaRPr>
              </a:p>
            </p:txBody>
          </p:sp>
          <p:sp>
            <p:nvSpPr>
              <p:cNvPr id="1057" name="円/楕円 92"/>
              <p:cNvSpPr/>
              <p:nvPr/>
            </p:nvSpPr>
            <p:spPr>
              <a:xfrm>
                <a:off x="1751896" y="4149080"/>
                <a:ext cx="370788" cy="360040"/>
              </a:xfrm>
              <a:prstGeom prst="ellipse">
                <a:avLst/>
              </a:prstGeom>
              <a:grpFill/>
              <a:ln w="28575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 panose="020B0600070205080204" pitchFamily="50" charset="-128"/>
                  <a:cs typeface="+mn-cs"/>
                </a:endParaRPr>
              </a:p>
            </p:txBody>
          </p:sp>
          <p:sp>
            <p:nvSpPr>
              <p:cNvPr id="1058" name="円/楕円 93"/>
              <p:cNvSpPr/>
              <p:nvPr/>
            </p:nvSpPr>
            <p:spPr>
              <a:xfrm>
                <a:off x="2290376" y="4149080"/>
                <a:ext cx="370788" cy="360040"/>
              </a:xfrm>
              <a:prstGeom prst="ellipse">
                <a:avLst/>
              </a:prstGeom>
              <a:grpFill/>
              <a:ln w="28575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 panose="020B0600070205080204" pitchFamily="50" charset="-128"/>
                  <a:cs typeface="+mn-cs"/>
                </a:endParaRPr>
              </a:p>
            </p:txBody>
          </p:sp>
          <p:sp>
            <p:nvSpPr>
              <p:cNvPr id="1059" name="円/楕円 94"/>
              <p:cNvSpPr/>
              <p:nvPr/>
            </p:nvSpPr>
            <p:spPr>
              <a:xfrm>
                <a:off x="1972608" y="4215812"/>
                <a:ext cx="370788" cy="360040"/>
              </a:xfrm>
              <a:prstGeom prst="ellipse">
                <a:avLst/>
              </a:prstGeom>
              <a:grpFill/>
              <a:ln w="28575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 panose="020B0600070205080204" pitchFamily="50" charset="-128"/>
                  <a:cs typeface="+mn-cs"/>
                </a:endParaRPr>
              </a:p>
            </p:txBody>
          </p:sp>
        </p:grpSp>
        <p:sp>
          <p:nvSpPr>
            <p:cNvPr id="1054" name="円/楕円 34"/>
            <p:cNvSpPr/>
            <p:nvPr/>
          </p:nvSpPr>
          <p:spPr>
            <a:xfrm flipH="1">
              <a:off x="-6149677" y="8216301"/>
              <a:ext cx="1473696" cy="504056"/>
            </a:xfrm>
            <a:custGeom>
              <a:avLst/>
              <a:gdLst/>
              <a:ahLst/>
              <a:cxnLst/>
              <a:rect l="l" t="t" r="r" b="b"/>
              <a:pathLst>
                <a:path w="1473696" h="504056">
                  <a:moveTo>
                    <a:pt x="1041648" y="0"/>
                  </a:moveTo>
                  <a:cubicBezTo>
                    <a:pt x="922683" y="0"/>
                    <a:pt x="814949" y="28048"/>
                    <a:pt x="736848" y="73479"/>
                  </a:cubicBezTo>
                  <a:cubicBezTo>
                    <a:pt x="658747" y="28048"/>
                    <a:pt x="551013" y="0"/>
                    <a:pt x="432048" y="0"/>
                  </a:cubicBezTo>
                  <a:cubicBezTo>
                    <a:pt x="193434" y="0"/>
                    <a:pt x="0" y="112837"/>
                    <a:pt x="0" y="252028"/>
                  </a:cubicBezTo>
                  <a:cubicBezTo>
                    <a:pt x="0" y="391219"/>
                    <a:pt x="193434" y="504056"/>
                    <a:pt x="432048" y="504056"/>
                  </a:cubicBezTo>
                  <a:cubicBezTo>
                    <a:pt x="551013" y="504056"/>
                    <a:pt x="658747" y="476009"/>
                    <a:pt x="736848" y="430578"/>
                  </a:cubicBezTo>
                  <a:cubicBezTo>
                    <a:pt x="814949" y="476009"/>
                    <a:pt x="922683" y="504056"/>
                    <a:pt x="1041648" y="504056"/>
                  </a:cubicBezTo>
                  <a:cubicBezTo>
                    <a:pt x="1280262" y="504056"/>
                    <a:pt x="1473696" y="391219"/>
                    <a:pt x="1473696" y="252028"/>
                  </a:cubicBezTo>
                  <a:cubicBezTo>
                    <a:pt x="1473696" y="112837"/>
                    <a:pt x="1280262" y="0"/>
                    <a:pt x="1041648" y="0"/>
                  </a:cubicBezTo>
                  <a:close/>
                </a:path>
              </a:pathLst>
            </a:custGeom>
            <a:solidFill>
              <a:srgbClr val="F79646">
                <a:lumMod val="20000"/>
                <a:lumOff val="80000"/>
              </a:srgbClr>
            </a:solidFill>
            <a:ln w="28575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1055" name="円/楕円 98"/>
            <p:cNvSpPr/>
            <p:nvPr/>
          </p:nvSpPr>
          <p:spPr>
            <a:xfrm>
              <a:off x="-5650000" y="8072285"/>
              <a:ext cx="474342" cy="324036"/>
            </a:xfrm>
            <a:prstGeom prst="ellipse">
              <a:avLst/>
            </a:prstGeom>
            <a:solidFill>
              <a:srgbClr val="F79646">
                <a:lumMod val="75000"/>
              </a:srgbClr>
            </a:solidFill>
            <a:ln w="28575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</p:grpSp>
      <p:grpSp>
        <p:nvGrpSpPr>
          <p:cNvPr id="1064" name="グループ化 1063"/>
          <p:cNvGrpSpPr/>
          <p:nvPr/>
        </p:nvGrpSpPr>
        <p:grpSpPr>
          <a:xfrm>
            <a:off x="2265932" y="4974270"/>
            <a:ext cx="1606948" cy="1225454"/>
            <a:chOff x="-3528220" y="7440981"/>
            <a:chExt cx="3297943" cy="2515004"/>
          </a:xfrm>
        </p:grpSpPr>
        <p:sp>
          <p:nvSpPr>
            <p:cNvPr id="1065" name="円/楕円 73"/>
            <p:cNvSpPr/>
            <p:nvPr/>
          </p:nvSpPr>
          <p:spPr>
            <a:xfrm rot="2700000" flipH="1">
              <a:off x="-1170651" y="8726211"/>
              <a:ext cx="1008112" cy="360040"/>
            </a:xfrm>
            <a:prstGeom prst="ellipse">
              <a:avLst/>
            </a:prstGeom>
            <a:solidFill>
              <a:srgbClr val="F79646">
                <a:lumMod val="50000"/>
              </a:srgbClr>
            </a:solidFill>
            <a:ln w="28575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1066" name="円/楕円 74"/>
            <p:cNvSpPr/>
            <p:nvPr/>
          </p:nvSpPr>
          <p:spPr>
            <a:xfrm rot="18900000">
              <a:off x="-3528220" y="8726212"/>
              <a:ext cx="1008112" cy="360040"/>
            </a:xfrm>
            <a:prstGeom prst="ellipse">
              <a:avLst/>
            </a:prstGeom>
            <a:solidFill>
              <a:srgbClr val="F79646">
                <a:lumMod val="50000"/>
              </a:srgbClr>
            </a:solidFill>
            <a:ln w="28575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1067" name="円/楕円 75"/>
            <p:cNvSpPr/>
            <p:nvPr/>
          </p:nvSpPr>
          <p:spPr>
            <a:xfrm>
              <a:off x="-1310397" y="7540413"/>
              <a:ext cx="1080120" cy="1080120"/>
            </a:xfrm>
            <a:prstGeom prst="ellipse">
              <a:avLst/>
            </a:prstGeom>
            <a:solidFill>
              <a:srgbClr val="F79646">
                <a:lumMod val="50000"/>
              </a:srgbClr>
            </a:solidFill>
            <a:ln w="28575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1068" name="円/楕円 76"/>
            <p:cNvSpPr/>
            <p:nvPr/>
          </p:nvSpPr>
          <p:spPr>
            <a:xfrm>
              <a:off x="-1112381" y="7738429"/>
              <a:ext cx="684088" cy="684088"/>
            </a:xfrm>
            <a:prstGeom prst="ellipse">
              <a:avLst/>
            </a:prstGeom>
            <a:solidFill>
              <a:srgbClr val="F79646">
                <a:lumMod val="60000"/>
                <a:lumOff val="40000"/>
              </a:srgbClr>
            </a:solidFill>
            <a:ln w="28575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1069" name="円/楕円 77"/>
            <p:cNvSpPr/>
            <p:nvPr/>
          </p:nvSpPr>
          <p:spPr>
            <a:xfrm>
              <a:off x="-3398277" y="7540413"/>
              <a:ext cx="1080120" cy="1080120"/>
            </a:xfrm>
            <a:prstGeom prst="ellipse">
              <a:avLst/>
            </a:prstGeom>
            <a:solidFill>
              <a:srgbClr val="F79646">
                <a:lumMod val="50000"/>
              </a:srgbClr>
            </a:solidFill>
            <a:ln w="28575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1070" name="円/楕円 78"/>
            <p:cNvSpPr/>
            <p:nvPr/>
          </p:nvSpPr>
          <p:spPr>
            <a:xfrm>
              <a:off x="-3200261" y="7738429"/>
              <a:ext cx="684088" cy="684088"/>
            </a:xfrm>
            <a:prstGeom prst="ellipse">
              <a:avLst/>
            </a:prstGeom>
            <a:solidFill>
              <a:srgbClr val="F79646">
                <a:lumMod val="60000"/>
                <a:lumOff val="40000"/>
              </a:srgbClr>
            </a:solidFill>
            <a:ln w="28575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1071" name="円/楕円 79"/>
            <p:cNvSpPr/>
            <p:nvPr/>
          </p:nvSpPr>
          <p:spPr>
            <a:xfrm>
              <a:off x="-2995129" y="7440981"/>
              <a:ext cx="2304256" cy="2304256"/>
            </a:xfrm>
            <a:prstGeom prst="ellipse">
              <a:avLst/>
            </a:prstGeom>
            <a:solidFill>
              <a:srgbClr val="F79646">
                <a:lumMod val="50000"/>
              </a:srgbClr>
            </a:solidFill>
            <a:ln w="28575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1072" name="円/楕円 80"/>
            <p:cNvSpPr/>
            <p:nvPr/>
          </p:nvSpPr>
          <p:spPr>
            <a:xfrm>
              <a:off x="-2858217" y="7901691"/>
              <a:ext cx="2030432" cy="1874274"/>
            </a:xfrm>
            <a:prstGeom prst="ellipse">
              <a:avLst/>
            </a:prstGeom>
            <a:solidFill>
              <a:srgbClr val="F79646">
                <a:lumMod val="60000"/>
                <a:lumOff val="40000"/>
              </a:srgbClr>
            </a:solidFill>
            <a:ln w="28575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1073" name="円/楕円 81"/>
            <p:cNvSpPr/>
            <p:nvPr/>
          </p:nvSpPr>
          <p:spPr>
            <a:xfrm>
              <a:off x="-2707097" y="7440981"/>
              <a:ext cx="720080" cy="720080"/>
            </a:xfrm>
            <a:custGeom>
              <a:avLst/>
              <a:gdLst>
                <a:gd name="connsiteX0" fmla="*/ 0 w 720080"/>
                <a:gd name="connsiteY0" fmla="*/ 360040 h 720080"/>
                <a:gd name="connsiteX1" fmla="*/ 360040 w 720080"/>
                <a:gd name="connsiteY1" fmla="*/ 0 h 720080"/>
                <a:gd name="connsiteX2" fmla="*/ 720080 w 720080"/>
                <a:gd name="connsiteY2" fmla="*/ 360040 h 720080"/>
                <a:gd name="connsiteX3" fmla="*/ 360040 w 720080"/>
                <a:gd name="connsiteY3" fmla="*/ 720080 h 720080"/>
                <a:gd name="connsiteX4" fmla="*/ 0 w 720080"/>
                <a:gd name="connsiteY4" fmla="*/ 360040 h 720080"/>
                <a:gd name="connsiteX0" fmla="*/ 0 w 720080"/>
                <a:gd name="connsiteY0" fmla="*/ 360040 h 720080"/>
                <a:gd name="connsiteX1" fmla="*/ 360040 w 720080"/>
                <a:gd name="connsiteY1" fmla="*/ 0 h 720080"/>
                <a:gd name="connsiteX2" fmla="*/ 720080 w 720080"/>
                <a:gd name="connsiteY2" fmla="*/ 360040 h 720080"/>
                <a:gd name="connsiteX3" fmla="*/ 360040 w 720080"/>
                <a:gd name="connsiteY3" fmla="*/ 720080 h 720080"/>
                <a:gd name="connsiteX4" fmla="*/ 0 w 720080"/>
                <a:gd name="connsiteY4" fmla="*/ 360040 h 720080"/>
                <a:gd name="connsiteX0" fmla="*/ 0 w 720080"/>
                <a:gd name="connsiteY0" fmla="*/ 360040 h 720080"/>
                <a:gd name="connsiteX1" fmla="*/ 360040 w 720080"/>
                <a:gd name="connsiteY1" fmla="*/ 0 h 720080"/>
                <a:gd name="connsiteX2" fmla="*/ 720080 w 720080"/>
                <a:gd name="connsiteY2" fmla="*/ 360040 h 720080"/>
                <a:gd name="connsiteX3" fmla="*/ 360040 w 720080"/>
                <a:gd name="connsiteY3" fmla="*/ 720080 h 720080"/>
                <a:gd name="connsiteX4" fmla="*/ 0 w 720080"/>
                <a:gd name="connsiteY4" fmla="*/ 360040 h 72008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720080" h="720080">
                  <a:moveTo>
                    <a:pt x="0" y="360040"/>
                  </a:moveTo>
                  <a:cubicBezTo>
                    <a:pt x="0" y="161195"/>
                    <a:pt x="161195" y="0"/>
                    <a:pt x="360040" y="0"/>
                  </a:cubicBezTo>
                  <a:cubicBezTo>
                    <a:pt x="558885" y="0"/>
                    <a:pt x="720080" y="161195"/>
                    <a:pt x="720080" y="360040"/>
                  </a:cubicBezTo>
                  <a:cubicBezTo>
                    <a:pt x="720080" y="558885"/>
                    <a:pt x="558885" y="720080"/>
                    <a:pt x="360040" y="720080"/>
                  </a:cubicBezTo>
                  <a:cubicBezTo>
                    <a:pt x="161195" y="720080"/>
                    <a:pt x="0" y="558885"/>
                    <a:pt x="0" y="360040"/>
                  </a:cubicBezTo>
                  <a:close/>
                </a:path>
              </a:pathLst>
            </a:custGeom>
            <a:solidFill>
              <a:sysClr val="windowText" lastClr="000000"/>
            </a:solidFill>
            <a:ln w="28575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1074" name="円/楕円 83"/>
            <p:cNvSpPr/>
            <p:nvPr/>
          </p:nvSpPr>
          <p:spPr>
            <a:xfrm>
              <a:off x="-1746977" y="7440981"/>
              <a:ext cx="720080" cy="720080"/>
            </a:xfrm>
            <a:prstGeom prst="ellipse">
              <a:avLst/>
            </a:prstGeom>
            <a:solidFill>
              <a:sysClr val="windowText" lastClr="000000"/>
            </a:solidFill>
            <a:ln w="28575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grpSp>
          <p:nvGrpSpPr>
            <p:cNvPr id="1075" name="グループ化 1074"/>
            <p:cNvGrpSpPr/>
            <p:nvPr/>
          </p:nvGrpSpPr>
          <p:grpSpPr>
            <a:xfrm>
              <a:off x="-3078929" y="9385197"/>
              <a:ext cx="994804" cy="570788"/>
              <a:chOff x="1751896" y="4005064"/>
              <a:chExt cx="994804" cy="570788"/>
            </a:xfrm>
            <a:solidFill>
              <a:srgbClr val="F79646">
                <a:lumMod val="60000"/>
                <a:lumOff val="40000"/>
              </a:srgbClr>
            </a:solidFill>
          </p:grpSpPr>
          <p:sp>
            <p:nvSpPr>
              <p:cNvPr id="1089" name="円/楕円 86"/>
              <p:cNvSpPr/>
              <p:nvPr/>
            </p:nvSpPr>
            <p:spPr>
              <a:xfrm>
                <a:off x="1882604" y="4005064"/>
                <a:ext cx="864096" cy="504056"/>
              </a:xfrm>
              <a:prstGeom prst="ellipse">
                <a:avLst/>
              </a:prstGeom>
              <a:grpFill/>
              <a:ln w="28575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 panose="020B0600070205080204" pitchFamily="50" charset="-128"/>
                  <a:cs typeface="+mn-cs"/>
                </a:endParaRPr>
              </a:p>
            </p:txBody>
          </p:sp>
          <p:sp>
            <p:nvSpPr>
              <p:cNvPr id="1090" name="円/楕円 87"/>
              <p:cNvSpPr/>
              <p:nvPr/>
            </p:nvSpPr>
            <p:spPr>
              <a:xfrm>
                <a:off x="1751896" y="4149080"/>
                <a:ext cx="370788" cy="360040"/>
              </a:xfrm>
              <a:prstGeom prst="ellipse">
                <a:avLst/>
              </a:prstGeom>
              <a:grpFill/>
              <a:ln w="28575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 panose="020B0600070205080204" pitchFamily="50" charset="-128"/>
                  <a:cs typeface="+mn-cs"/>
                </a:endParaRPr>
              </a:p>
            </p:txBody>
          </p:sp>
          <p:sp>
            <p:nvSpPr>
              <p:cNvPr id="1091" name="円/楕円 88"/>
              <p:cNvSpPr/>
              <p:nvPr/>
            </p:nvSpPr>
            <p:spPr>
              <a:xfrm>
                <a:off x="2290376" y="4149080"/>
                <a:ext cx="370788" cy="360040"/>
              </a:xfrm>
              <a:prstGeom prst="ellipse">
                <a:avLst/>
              </a:prstGeom>
              <a:grpFill/>
              <a:ln w="28575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 panose="020B0600070205080204" pitchFamily="50" charset="-128"/>
                  <a:cs typeface="+mn-cs"/>
                </a:endParaRPr>
              </a:p>
            </p:txBody>
          </p:sp>
          <p:sp>
            <p:nvSpPr>
              <p:cNvPr id="1092" name="円/楕円 89"/>
              <p:cNvSpPr/>
              <p:nvPr/>
            </p:nvSpPr>
            <p:spPr>
              <a:xfrm>
                <a:off x="1972608" y="4215812"/>
                <a:ext cx="370788" cy="360040"/>
              </a:xfrm>
              <a:prstGeom prst="ellipse">
                <a:avLst/>
              </a:prstGeom>
              <a:grpFill/>
              <a:ln w="28575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 panose="020B0600070205080204" pitchFamily="50" charset="-128"/>
                  <a:cs typeface="+mn-cs"/>
                </a:endParaRPr>
              </a:p>
            </p:txBody>
          </p:sp>
        </p:grpSp>
        <p:grpSp>
          <p:nvGrpSpPr>
            <p:cNvPr id="1076" name="グループ化 1075"/>
            <p:cNvGrpSpPr/>
            <p:nvPr/>
          </p:nvGrpSpPr>
          <p:grpSpPr>
            <a:xfrm flipH="1">
              <a:off x="-1609783" y="9385197"/>
              <a:ext cx="994804" cy="570788"/>
              <a:chOff x="1751896" y="4005064"/>
              <a:chExt cx="994804" cy="570788"/>
            </a:xfrm>
            <a:solidFill>
              <a:srgbClr val="F79646">
                <a:lumMod val="60000"/>
                <a:lumOff val="40000"/>
              </a:srgbClr>
            </a:solidFill>
          </p:grpSpPr>
          <p:sp>
            <p:nvSpPr>
              <p:cNvPr id="1085" name="円/楕円 91"/>
              <p:cNvSpPr/>
              <p:nvPr/>
            </p:nvSpPr>
            <p:spPr>
              <a:xfrm>
                <a:off x="1882604" y="4005064"/>
                <a:ext cx="864096" cy="504056"/>
              </a:xfrm>
              <a:prstGeom prst="ellipse">
                <a:avLst/>
              </a:prstGeom>
              <a:grpFill/>
              <a:ln w="28575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 panose="020B0600070205080204" pitchFamily="50" charset="-128"/>
                  <a:cs typeface="+mn-cs"/>
                </a:endParaRPr>
              </a:p>
            </p:txBody>
          </p:sp>
          <p:sp>
            <p:nvSpPr>
              <p:cNvPr id="1086" name="円/楕円 92"/>
              <p:cNvSpPr/>
              <p:nvPr/>
            </p:nvSpPr>
            <p:spPr>
              <a:xfrm>
                <a:off x="1751896" y="4149080"/>
                <a:ext cx="370788" cy="360040"/>
              </a:xfrm>
              <a:prstGeom prst="ellipse">
                <a:avLst/>
              </a:prstGeom>
              <a:grpFill/>
              <a:ln w="28575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 panose="020B0600070205080204" pitchFamily="50" charset="-128"/>
                  <a:cs typeface="+mn-cs"/>
                </a:endParaRPr>
              </a:p>
            </p:txBody>
          </p:sp>
          <p:sp>
            <p:nvSpPr>
              <p:cNvPr id="1087" name="円/楕円 93"/>
              <p:cNvSpPr/>
              <p:nvPr/>
            </p:nvSpPr>
            <p:spPr>
              <a:xfrm>
                <a:off x="2290376" y="4149080"/>
                <a:ext cx="370788" cy="360040"/>
              </a:xfrm>
              <a:prstGeom prst="ellipse">
                <a:avLst/>
              </a:prstGeom>
              <a:grpFill/>
              <a:ln w="28575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 panose="020B0600070205080204" pitchFamily="50" charset="-128"/>
                  <a:cs typeface="+mn-cs"/>
                </a:endParaRPr>
              </a:p>
            </p:txBody>
          </p:sp>
          <p:sp>
            <p:nvSpPr>
              <p:cNvPr id="1088" name="円/楕円 94"/>
              <p:cNvSpPr/>
              <p:nvPr/>
            </p:nvSpPr>
            <p:spPr>
              <a:xfrm>
                <a:off x="1972608" y="4215812"/>
                <a:ext cx="370788" cy="360040"/>
              </a:xfrm>
              <a:prstGeom prst="ellipse">
                <a:avLst/>
              </a:prstGeom>
              <a:grpFill/>
              <a:ln w="28575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 panose="020B0600070205080204" pitchFamily="50" charset="-128"/>
                  <a:cs typeface="+mn-cs"/>
                </a:endParaRPr>
              </a:p>
            </p:txBody>
          </p:sp>
        </p:grpSp>
        <p:sp>
          <p:nvSpPr>
            <p:cNvPr id="1077" name="円/楕円 34"/>
            <p:cNvSpPr/>
            <p:nvPr/>
          </p:nvSpPr>
          <p:spPr>
            <a:xfrm flipH="1">
              <a:off x="-2593677" y="8216301"/>
              <a:ext cx="1473696" cy="504056"/>
            </a:xfrm>
            <a:custGeom>
              <a:avLst/>
              <a:gdLst/>
              <a:ahLst/>
              <a:cxnLst/>
              <a:rect l="l" t="t" r="r" b="b"/>
              <a:pathLst>
                <a:path w="1473696" h="504056">
                  <a:moveTo>
                    <a:pt x="1041648" y="0"/>
                  </a:moveTo>
                  <a:cubicBezTo>
                    <a:pt x="922683" y="0"/>
                    <a:pt x="814949" y="28048"/>
                    <a:pt x="736848" y="73479"/>
                  </a:cubicBezTo>
                  <a:cubicBezTo>
                    <a:pt x="658747" y="28048"/>
                    <a:pt x="551013" y="0"/>
                    <a:pt x="432048" y="0"/>
                  </a:cubicBezTo>
                  <a:cubicBezTo>
                    <a:pt x="193434" y="0"/>
                    <a:pt x="0" y="112837"/>
                    <a:pt x="0" y="252028"/>
                  </a:cubicBezTo>
                  <a:cubicBezTo>
                    <a:pt x="0" y="391219"/>
                    <a:pt x="193434" y="504056"/>
                    <a:pt x="432048" y="504056"/>
                  </a:cubicBezTo>
                  <a:cubicBezTo>
                    <a:pt x="551013" y="504056"/>
                    <a:pt x="658747" y="476009"/>
                    <a:pt x="736848" y="430578"/>
                  </a:cubicBezTo>
                  <a:cubicBezTo>
                    <a:pt x="814949" y="476009"/>
                    <a:pt x="922683" y="504056"/>
                    <a:pt x="1041648" y="504056"/>
                  </a:cubicBezTo>
                  <a:cubicBezTo>
                    <a:pt x="1280262" y="504056"/>
                    <a:pt x="1473696" y="391219"/>
                    <a:pt x="1473696" y="252028"/>
                  </a:cubicBezTo>
                  <a:cubicBezTo>
                    <a:pt x="1473696" y="112837"/>
                    <a:pt x="1280262" y="0"/>
                    <a:pt x="1041648" y="0"/>
                  </a:cubicBezTo>
                  <a:close/>
                </a:path>
              </a:pathLst>
            </a:custGeom>
            <a:solidFill>
              <a:srgbClr val="F79646">
                <a:lumMod val="20000"/>
                <a:lumOff val="80000"/>
              </a:srgbClr>
            </a:solidFill>
            <a:ln w="28575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1078" name="円/楕円 98"/>
            <p:cNvSpPr/>
            <p:nvPr/>
          </p:nvSpPr>
          <p:spPr>
            <a:xfrm>
              <a:off x="-2094000" y="8072285"/>
              <a:ext cx="474342" cy="324036"/>
            </a:xfrm>
            <a:prstGeom prst="ellipse">
              <a:avLst/>
            </a:prstGeom>
            <a:solidFill>
              <a:srgbClr val="F79646">
                <a:lumMod val="75000"/>
              </a:srgbClr>
            </a:solidFill>
            <a:ln w="28575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grpSp>
          <p:nvGrpSpPr>
            <p:cNvPr id="1079" name="グループ化 1078"/>
            <p:cNvGrpSpPr/>
            <p:nvPr/>
          </p:nvGrpSpPr>
          <p:grpSpPr>
            <a:xfrm>
              <a:off x="-2611131" y="7573591"/>
              <a:ext cx="482125" cy="472539"/>
              <a:chOff x="-2656792" y="7567180"/>
              <a:chExt cx="482125" cy="353528"/>
            </a:xfrm>
            <a:solidFill>
              <a:sysClr val="window" lastClr="FFFFFF"/>
            </a:solidFill>
          </p:grpSpPr>
          <p:sp>
            <p:nvSpPr>
              <p:cNvPr id="1083" name="平行四辺形 1082"/>
              <p:cNvSpPr/>
              <p:nvPr/>
            </p:nvSpPr>
            <p:spPr>
              <a:xfrm>
                <a:off x="-2656792" y="7567180"/>
                <a:ext cx="276385" cy="353528"/>
              </a:xfrm>
              <a:prstGeom prst="parallelogram">
                <a:avLst>
                  <a:gd name="adj" fmla="val 58746"/>
                </a:avLst>
              </a:prstGeom>
              <a:grpFill/>
              <a:ln w="28575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 panose="020B0600070205080204" pitchFamily="50" charset="-128"/>
                  <a:cs typeface="+mn-cs"/>
                </a:endParaRPr>
              </a:p>
            </p:txBody>
          </p:sp>
          <p:sp>
            <p:nvSpPr>
              <p:cNvPr id="1084" name="平行四辺形 1083"/>
              <p:cNvSpPr/>
              <p:nvPr/>
            </p:nvSpPr>
            <p:spPr>
              <a:xfrm>
                <a:off x="-2451052" y="7567180"/>
                <a:ext cx="276385" cy="353528"/>
              </a:xfrm>
              <a:prstGeom prst="parallelogram">
                <a:avLst>
                  <a:gd name="adj" fmla="val 58746"/>
                </a:avLst>
              </a:prstGeom>
              <a:grpFill/>
              <a:ln w="28575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 panose="020B0600070205080204" pitchFamily="50" charset="-128"/>
                  <a:cs typeface="+mn-cs"/>
                </a:endParaRPr>
              </a:p>
            </p:txBody>
          </p:sp>
        </p:grpSp>
        <p:grpSp>
          <p:nvGrpSpPr>
            <p:cNvPr id="1080" name="グループ化 1079"/>
            <p:cNvGrpSpPr/>
            <p:nvPr/>
          </p:nvGrpSpPr>
          <p:grpSpPr>
            <a:xfrm>
              <a:off x="-1635771" y="7573591"/>
              <a:ext cx="482125" cy="472539"/>
              <a:chOff x="-2656792" y="7567180"/>
              <a:chExt cx="482125" cy="353528"/>
            </a:xfrm>
            <a:solidFill>
              <a:sysClr val="window" lastClr="FFFFFF"/>
            </a:solidFill>
          </p:grpSpPr>
          <p:sp>
            <p:nvSpPr>
              <p:cNvPr id="1081" name="平行四辺形 1080"/>
              <p:cNvSpPr/>
              <p:nvPr/>
            </p:nvSpPr>
            <p:spPr>
              <a:xfrm>
                <a:off x="-2656792" y="7567180"/>
                <a:ext cx="276385" cy="353528"/>
              </a:xfrm>
              <a:prstGeom prst="parallelogram">
                <a:avLst>
                  <a:gd name="adj" fmla="val 58746"/>
                </a:avLst>
              </a:prstGeom>
              <a:grpFill/>
              <a:ln w="28575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 panose="020B0600070205080204" pitchFamily="50" charset="-128"/>
                  <a:cs typeface="+mn-cs"/>
                </a:endParaRPr>
              </a:p>
            </p:txBody>
          </p:sp>
          <p:sp>
            <p:nvSpPr>
              <p:cNvPr id="1082" name="平行四辺形 1081"/>
              <p:cNvSpPr/>
              <p:nvPr/>
            </p:nvSpPr>
            <p:spPr>
              <a:xfrm>
                <a:off x="-2451052" y="7567180"/>
                <a:ext cx="276385" cy="353528"/>
              </a:xfrm>
              <a:prstGeom prst="parallelogram">
                <a:avLst>
                  <a:gd name="adj" fmla="val 58746"/>
                </a:avLst>
              </a:prstGeom>
              <a:grpFill/>
              <a:ln w="28575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 panose="020B0600070205080204" pitchFamily="50" charset="-128"/>
                  <a:cs typeface="+mn-cs"/>
                </a:endParaRPr>
              </a:p>
            </p:txBody>
          </p:sp>
        </p:grpSp>
      </p:grpSp>
      <p:grpSp>
        <p:nvGrpSpPr>
          <p:cNvPr id="1093" name="グループ化 1092"/>
          <p:cNvGrpSpPr/>
          <p:nvPr/>
        </p:nvGrpSpPr>
        <p:grpSpPr>
          <a:xfrm>
            <a:off x="4196629" y="4974269"/>
            <a:ext cx="1543632" cy="1225455"/>
            <a:chOff x="114181" y="7440981"/>
            <a:chExt cx="3168000" cy="2515004"/>
          </a:xfrm>
        </p:grpSpPr>
        <p:sp>
          <p:nvSpPr>
            <p:cNvPr id="1094" name="円/楕円 75"/>
            <p:cNvSpPr/>
            <p:nvPr/>
          </p:nvSpPr>
          <p:spPr>
            <a:xfrm>
              <a:off x="2202061" y="7540413"/>
              <a:ext cx="1080120" cy="1080120"/>
            </a:xfrm>
            <a:prstGeom prst="ellipse">
              <a:avLst/>
            </a:prstGeom>
            <a:solidFill>
              <a:srgbClr val="F79646">
                <a:lumMod val="50000"/>
              </a:srgbClr>
            </a:solidFill>
            <a:ln w="28575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1095" name="円/楕円 76"/>
            <p:cNvSpPr/>
            <p:nvPr/>
          </p:nvSpPr>
          <p:spPr>
            <a:xfrm>
              <a:off x="2400077" y="7738429"/>
              <a:ext cx="684088" cy="684088"/>
            </a:xfrm>
            <a:prstGeom prst="ellipse">
              <a:avLst/>
            </a:prstGeom>
            <a:solidFill>
              <a:srgbClr val="F79646">
                <a:lumMod val="60000"/>
                <a:lumOff val="40000"/>
              </a:srgbClr>
            </a:solidFill>
            <a:ln w="28575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1096" name="円/楕円 77"/>
            <p:cNvSpPr/>
            <p:nvPr/>
          </p:nvSpPr>
          <p:spPr>
            <a:xfrm>
              <a:off x="114181" y="7540413"/>
              <a:ext cx="1080120" cy="1080120"/>
            </a:xfrm>
            <a:prstGeom prst="ellipse">
              <a:avLst/>
            </a:prstGeom>
            <a:solidFill>
              <a:srgbClr val="F79646">
                <a:lumMod val="50000"/>
              </a:srgbClr>
            </a:solidFill>
            <a:ln w="28575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1097" name="円/楕円 78"/>
            <p:cNvSpPr/>
            <p:nvPr/>
          </p:nvSpPr>
          <p:spPr>
            <a:xfrm>
              <a:off x="312197" y="7738429"/>
              <a:ext cx="684088" cy="684088"/>
            </a:xfrm>
            <a:prstGeom prst="ellipse">
              <a:avLst/>
            </a:prstGeom>
            <a:solidFill>
              <a:srgbClr val="F79646">
                <a:lumMod val="60000"/>
                <a:lumOff val="40000"/>
              </a:srgbClr>
            </a:solidFill>
            <a:ln w="28575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1098" name="円/楕円 79"/>
            <p:cNvSpPr/>
            <p:nvPr/>
          </p:nvSpPr>
          <p:spPr>
            <a:xfrm>
              <a:off x="517329" y="7440981"/>
              <a:ext cx="2304256" cy="2304256"/>
            </a:xfrm>
            <a:prstGeom prst="ellipse">
              <a:avLst/>
            </a:prstGeom>
            <a:solidFill>
              <a:srgbClr val="F79646">
                <a:lumMod val="50000"/>
              </a:srgbClr>
            </a:solidFill>
            <a:ln w="28575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1099" name="円/楕円 80"/>
            <p:cNvSpPr/>
            <p:nvPr/>
          </p:nvSpPr>
          <p:spPr>
            <a:xfrm>
              <a:off x="654241" y="7901691"/>
              <a:ext cx="2030432" cy="1874274"/>
            </a:xfrm>
            <a:prstGeom prst="ellipse">
              <a:avLst/>
            </a:prstGeom>
            <a:solidFill>
              <a:srgbClr val="F79646">
                <a:lumMod val="60000"/>
                <a:lumOff val="40000"/>
              </a:srgbClr>
            </a:solidFill>
            <a:ln w="28575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1100" name="フリーフォーム 1099"/>
            <p:cNvSpPr/>
            <p:nvPr/>
          </p:nvSpPr>
          <p:spPr>
            <a:xfrm rot="10800000">
              <a:off x="807684" y="7707519"/>
              <a:ext cx="715437" cy="348541"/>
            </a:xfrm>
            <a:custGeom>
              <a:avLst/>
              <a:gdLst>
                <a:gd name="connsiteX0" fmla="*/ 715437 w 715437"/>
                <a:gd name="connsiteY0" fmla="*/ 0 h 348541"/>
                <a:gd name="connsiteX1" fmla="*/ 689464 w 715437"/>
                <a:gd name="connsiteY1" fmla="*/ 128645 h 348541"/>
                <a:gd name="connsiteX2" fmla="*/ 357718 w 715437"/>
                <a:gd name="connsiteY2" fmla="*/ 348541 h 348541"/>
                <a:gd name="connsiteX3" fmla="*/ 25972 w 715437"/>
                <a:gd name="connsiteY3" fmla="*/ 128645 h 348541"/>
                <a:gd name="connsiteX4" fmla="*/ 0 w 715437"/>
                <a:gd name="connsiteY4" fmla="*/ 0 h 348541"/>
                <a:gd name="connsiteX5" fmla="*/ 357718 w 715437"/>
                <a:gd name="connsiteY5" fmla="*/ 5641 h 34854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715437" h="348541">
                  <a:moveTo>
                    <a:pt x="715437" y="0"/>
                  </a:moveTo>
                  <a:lnTo>
                    <a:pt x="689464" y="128645"/>
                  </a:lnTo>
                  <a:cubicBezTo>
                    <a:pt x="634807" y="257869"/>
                    <a:pt x="506852" y="348541"/>
                    <a:pt x="357718" y="348541"/>
                  </a:cubicBezTo>
                  <a:cubicBezTo>
                    <a:pt x="208584" y="348541"/>
                    <a:pt x="80629" y="257869"/>
                    <a:pt x="25972" y="128645"/>
                  </a:cubicBezTo>
                  <a:lnTo>
                    <a:pt x="0" y="0"/>
                  </a:lnTo>
                  <a:lnTo>
                    <a:pt x="357718" y="5641"/>
                  </a:lnTo>
                  <a:close/>
                </a:path>
              </a:pathLst>
            </a:custGeom>
            <a:solidFill>
              <a:sysClr val="window" lastClr="FFFFFF"/>
            </a:solidFill>
            <a:ln w="28575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wrap="square" rtlCol="0" anchor="ctr">
              <a:noAutofit/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grpSp>
          <p:nvGrpSpPr>
            <p:cNvPr id="1101" name="グループ化 1100"/>
            <p:cNvGrpSpPr/>
            <p:nvPr/>
          </p:nvGrpSpPr>
          <p:grpSpPr>
            <a:xfrm>
              <a:off x="433529" y="9385197"/>
              <a:ext cx="994804" cy="570788"/>
              <a:chOff x="1751896" y="4005064"/>
              <a:chExt cx="994804" cy="570788"/>
            </a:xfrm>
            <a:solidFill>
              <a:srgbClr val="F79646">
                <a:lumMod val="60000"/>
                <a:lumOff val="40000"/>
              </a:srgbClr>
            </a:solidFill>
          </p:grpSpPr>
          <p:sp>
            <p:nvSpPr>
              <p:cNvPr id="1112" name="円/楕円 86"/>
              <p:cNvSpPr/>
              <p:nvPr/>
            </p:nvSpPr>
            <p:spPr>
              <a:xfrm>
                <a:off x="1882604" y="4005064"/>
                <a:ext cx="864096" cy="504056"/>
              </a:xfrm>
              <a:prstGeom prst="ellipse">
                <a:avLst/>
              </a:prstGeom>
              <a:grpFill/>
              <a:ln w="28575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 panose="020B0600070205080204" pitchFamily="50" charset="-128"/>
                  <a:cs typeface="+mn-cs"/>
                </a:endParaRPr>
              </a:p>
            </p:txBody>
          </p:sp>
          <p:sp>
            <p:nvSpPr>
              <p:cNvPr id="1113" name="円/楕円 87"/>
              <p:cNvSpPr/>
              <p:nvPr/>
            </p:nvSpPr>
            <p:spPr>
              <a:xfrm>
                <a:off x="1751896" y="4149080"/>
                <a:ext cx="370788" cy="360040"/>
              </a:xfrm>
              <a:prstGeom prst="ellipse">
                <a:avLst/>
              </a:prstGeom>
              <a:grpFill/>
              <a:ln w="28575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 panose="020B0600070205080204" pitchFamily="50" charset="-128"/>
                  <a:cs typeface="+mn-cs"/>
                </a:endParaRPr>
              </a:p>
            </p:txBody>
          </p:sp>
          <p:sp>
            <p:nvSpPr>
              <p:cNvPr id="1114" name="円/楕円 88"/>
              <p:cNvSpPr/>
              <p:nvPr/>
            </p:nvSpPr>
            <p:spPr>
              <a:xfrm>
                <a:off x="2290376" y="4149080"/>
                <a:ext cx="370788" cy="360040"/>
              </a:xfrm>
              <a:prstGeom prst="ellipse">
                <a:avLst/>
              </a:prstGeom>
              <a:grpFill/>
              <a:ln w="28575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 panose="020B0600070205080204" pitchFamily="50" charset="-128"/>
                  <a:cs typeface="+mn-cs"/>
                </a:endParaRPr>
              </a:p>
            </p:txBody>
          </p:sp>
          <p:sp>
            <p:nvSpPr>
              <p:cNvPr id="1115" name="円/楕円 89"/>
              <p:cNvSpPr/>
              <p:nvPr/>
            </p:nvSpPr>
            <p:spPr>
              <a:xfrm>
                <a:off x="1972608" y="4215812"/>
                <a:ext cx="370788" cy="360040"/>
              </a:xfrm>
              <a:prstGeom prst="ellipse">
                <a:avLst/>
              </a:prstGeom>
              <a:grpFill/>
              <a:ln w="28575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 panose="020B0600070205080204" pitchFamily="50" charset="-128"/>
                  <a:cs typeface="+mn-cs"/>
                </a:endParaRPr>
              </a:p>
            </p:txBody>
          </p:sp>
        </p:grpSp>
        <p:grpSp>
          <p:nvGrpSpPr>
            <p:cNvPr id="1102" name="グループ化 1101"/>
            <p:cNvGrpSpPr/>
            <p:nvPr/>
          </p:nvGrpSpPr>
          <p:grpSpPr>
            <a:xfrm flipH="1">
              <a:off x="1902675" y="9385197"/>
              <a:ext cx="994804" cy="570788"/>
              <a:chOff x="1751896" y="4005064"/>
              <a:chExt cx="994804" cy="570788"/>
            </a:xfrm>
            <a:solidFill>
              <a:srgbClr val="F79646">
                <a:lumMod val="60000"/>
                <a:lumOff val="40000"/>
              </a:srgbClr>
            </a:solidFill>
          </p:grpSpPr>
          <p:sp>
            <p:nvSpPr>
              <p:cNvPr id="1108" name="円/楕円 91"/>
              <p:cNvSpPr/>
              <p:nvPr/>
            </p:nvSpPr>
            <p:spPr>
              <a:xfrm>
                <a:off x="1882604" y="4005064"/>
                <a:ext cx="864096" cy="504056"/>
              </a:xfrm>
              <a:prstGeom prst="ellipse">
                <a:avLst/>
              </a:prstGeom>
              <a:grpFill/>
              <a:ln w="28575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 panose="020B0600070205080204" pitchFamily="50" charset="-128"/>
                  <a:cs typeface="+mn-cs"/>
                </a:endParaRPr>
              </a:p>
            </p:txBody>
          </p:sp>
          <p:sp>
            <p:nvSpPr>
              <p:cNvPr id="1109" name="円/楕円 92"/>
              <p:cNvSpPr/>
              <p:nvPr/>
            </p:nvSpPr>
            <p:spPr>
              <a:xfrm>
                <a:off x="1751896" y="4149080"/>
                <a:ext cx="370788" cy="360040"/>
              </a:xfrm>
              <a:prstGeom prst="ellipse">
                <a:avLst/>
              </a:prstGeom>
              <a:grpFill/>
              <a:ln w="28575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 panose="020B0600070205080204" pitchFamily="50" charset="-128"/>
                  <a:cs typeface="+mn-cs"/>
                </a:endParaRPr>
              </a:p>
            </p:txBody>
          </p:sp>
          <p:sp>
            <p:nvSpPr>
              <p:cNvPr id="1110" name="円/楕円 93"/>
              <p:cNvSpPr/>
              <p:nvPr/>
            </p:nvSpPr>
            <p:spPr>
              <a:xfrm>
                <a:off x="2290376" y="4149080"/>
                <a:ext cx="370788" cy="360040"/>
              </a:xfrm>
              <a:prstGeom prst="ellipse">
                <a:avLst/>
              </a:prstGeom>
              <a:grpFill/>
              <a:ln w="28575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 panose="020B0600070205080204" pitchFamily="50" charset="-128"/>
                  <a:cs typeface="+mn-cs"/>
                </a:endParaRPr>
              </a:p>
            </p:txBody>
          </p:sp>
          <p:sp>
            <p:nvSpPr>
              <p:cNvPr id="1111" name="円/楕円 94"/>
              <p:cNvSpPr/>
              <p:nvPr/>
            </p:nvSpPr>
            <p:spPr>
              <a:xfrm>
                <a:off x="1972608" y="4215812"/>
                <a:ext cx="370788" cy="360040"/>
              </a:xfrm>
              <a:prstGeom prst="ellipse">
                <a:avLst/>
              </a:prstGeom>
              <a:grpFill/>
              <a:ln w="28575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 panose="020B0600070205080204" pitchFamily="50" charset="-128"/>
                  <a:cs typeface="+mn-cs"/>
                </a:endParaRPr>
              </a:p>
            </p:txBody>
          </p:sp>
        </p:grpSp>
        <p:sp>
          <p:nvSpPr>
            <p:cNvPr id="1103" name="円/楕円 34"/>
            <p:cNvSpPr/>
            <p:nvPr/>
          </p:nvSpPr>
          <p:spPr>
            <a:xfrm flipH="1">
              <a:off x="918781" y="8216301"/>
              <a:ext cx="1473696" cy="504056"/>
            </a:xfrm>
            <a:custGeom>
              <a:avLst/>
              <a:gdLst/>
              <a:ahLst/>
              <a:cxnLst/>
              <a:rect l="l" t="t" r="r" b="b"/>
              <a:pathLst>
                <a:path w="1473696" h="504056">
                  <a:moveTo>
                    <a:pt x="1041648" y="0"/>
                  </a:moveTo>
                  <a:cubicBezTo>
                    <a:pt x="922683" y="0"/>
                    <a:pt x="814949" y="28048"/>
                    <a:pt x="736848" y="73479"/>
                  </a:cubicBezTo>
                  <a:cubicBezTo>
                    <a:pt x="658747" y="28048"/>
                    <a:pt x="551013" y="0"/>
                    <a:pt x="432048" y="0"/>
                  </a:cubicBezTo>
                  <a:cubicBezTo>
                    <a:pt x="193434" y="0"/>
                    <a:pt x="0" y="112837"/>
                    <a:pt x="0" y="252028"/>
                  </a:cubicBezTo>
                  <a:cubicBezTo>
                    <a:pt x="0" y="391219"/>
                    <a:pt x="193434" y="504056"/>
                    <a:pt x="432048" y="504056"/>
                  </a:cubicBezTo>
                  <a:cubicBezTo>
                    <a:pt x="551013" y="504056"/>
                    <a:pt x="658747" y="476009"/>
                    <a:pt x="736848" y="430578"/>
                  </a:cubicBezTo>
                  <a:cubicBezTo>
                    <a:pt x="814949" y="476009"/>
                    <a:pt x="922683" y="504056"/>
                    <a:pt x="1041648" y="504056"/>
                  </a:cubicBezTo>
                  <a:cubicBezTo>
                    <a:pt x="1280262" y="504056"/>
                    <a:pt x="1473696" y="391219"/>
                    <a:pt x="1473696" y="252028"/>
                  </a:cubicBezTo>
                  <a:cubicBezTo>
                    <a:pt x="1473696" y="112837"/>
                    <a:pt x="1280262" y="0"/>
                    <a:pt x="1041648" y="0"/>
                  </a:cubicBezTo>
                  <a:close/>
                </a:path>
              </a:pathLst>
            </a:custGeom>
            <a:solidFill>
              <a:srgbClr val="F79646">
                <a:lumMod val="20000"/>
                <a:lumOff val="80000"/>
              </a:srgbClr>
            </a:solidFill>
            <a:ln w="28575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1104" name="円/楕円 98"/>
            <p:cNvSpPr/>
            <p:nvPr/>
          </p:nvSpPr>
          <p:spPr>
            <a:xfrm>
              <a:off x="1418458" y="8072285"/>
              <a:ext cx="474342" cy="324036"/>
            </a:xfrm>
            <a:prstGeom prst="ellipse">
              <a:avLst/>
            </a:prstGeom>
            <a:solidFill>
              <a:srgbClr val="F79646">
                <a:lumMod val="75000"/>
              </a:srgbClr>
            </a:solidFill>
            <a:ln w="28575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1105" name="フリーフォーム 1104"/>
            <p:cNvSpPr/>
            <p:nvPr/>
          </p:nvSpPr>
          <p:spPr>
            <a:xfrm rot="10800000">
              <a:off x="1840339" y="7707519"/>
              <a:ext cx="715437" cy="348541"/>
            </a:xfrm>
            <a:custGeom>
              <a:avLst/>
              <a:gdLst>
                <a:gd name="connsiteX0" fmla="*/ 715437 w 715437"/>
                <a:gd name="connsiteY0" fmla="*/ 0 h 348541"/>
                <a:gd name="connsiteX1" fmla="*/ 689464 w 715437"/>
                <a:gd name="connsiteY1" fmla="*/ 128645 h 348541"/>
                <a:gd name="connsiteX2" fmla="*/ 357718 w 715437"/>
                <a:gd name="connsiteY2" fmla="*/ 348541 h 348541"/>
                <a:gd name="connsiteX3" fmla="*/ 25972 w 715437"/>
                <a:gd name="connsiteY3" fmla="*/ 128645 h 348541"/>
                <a:gd name="connsiteX4" fmla="*/ 0 w 715437"/>
                <a:gd name="connsiteY4" fmla="*/ 0 h 348541"/>
                <a:gd name="connsiteX5" fmla="*/ 357718 w 715437"/>
                <a:gd name="connsiteY5" fmla="*/ 5641 h 34854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715437" h="348541">
                  <a:moveTo>
                    <a:pt x="715437" y="0"/>
                  </a:moveTo>
                  <a:lnTo>
                    <a:pt x="689464" y="128645"/>
                  </a:lnTo>
                  <a:cubicBezTo>
                    <a:pt x="634807" y="257869"/>
                    <a:pt x="506852" y="348541"/>
                    <a:pt x="357718" y="348541"/>
                  </a:cubicBezTo>
                  <a:cubicBezTo>
                    <a:pt x="208584" y="348541"/>
                    <a:pt x="80629" y="257869"/>
                    <a:pt x="25972" y="128645"/>
                  </a:cubicBezTo>
                  <a:lnTo>
                    <a:pt x="0" y="0"/>
                  </a:lnTo>
                  <a:lnTo>
                    <a:pt x="357718" y="5641"/>
                  </a:lnTo>
                  <a:close/>
                </a:path>
              </a:pathLst>
            </a:custGeom>
            <a:solidFill>
              <a:sysClr val="window" lastClr="FFFFFF"/>
            </a:solidFill>
            <a:ln w="28575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wrap="square" rtlCol="0" anchor="ctr">
              <a:noAutofit/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1106" name="円/楕円 284"/>
            <p:cNvSpPr/>
            <p:nvPr/>
          </p:nvSpPr>
          <p:spPr>
            <a:xfrm rot="9900000">
              <a:off x="412520" y="8604104"/>
              <a:ext cx="1457826" cy="439991"/>
            </a:xfrm>
            <a:custGeom>
              <a:avLst/>
              <a:gdLst>
                <a:gd name="connsiteX0" fmla="*/ 0 w 1267138"/>
                <a:gd name="connsiteY0" fmla="*/ 180020 h 360040"/>
                <a:gd name="connsiteX1" fmla="*/ 633569 w 1267138"/>
                <a:gd name="connsiteY1" fmla="*/ 0 h 360040"/>
                <a:gd name="connsiteX2" fmla="*/ 1267138 w 1267138"/>
                <a:gd name="connsiteY2" fmla="*/ 180020 h 360040"/>
                <a:gd name="connsiteX3" fmla="*/ 633569 w 1267138"/>
                <a:gd name="connsiteY3" fmla="*/ 360040 h 360040"/>
                <a:gd name="connsiteX4" fmla="*/ 0 w 1267138"/>
                <a:gd name="connsiteY4" fmla="*/ 180020 h 360040"/>
                <a:gd name="connsiteX0" fmla="*/ 0 w 1267138"/>
                <a:gd name="connsiteY0" fmla="*/ 180020 h 360040"/>
                <a:gd name="connsiteX1" fmla="*/ 633569 w 1267138"/>
                <a:gd name="connsiteY1" fmla="*/ 0 h 360040"/>
                <a:gd name="connsiteX2" fmla="*/ 1267138 w 1267138"/>
                <a:gd name="connsiteY2" fmla="*/ 180020 h 360040"/>
                <a:gd name="connsiteX3" fmla="*/ 633569 w 1267138"/>
                <a:gd name="connsiteY3" fmla="*/ 360040 h 360040"/>
                <a:gd name="connsiteX4" fmla="*/ 0 w 1267138"/>
                <a:gd name="connsiteY4" fmla="*/ 180020 h 360040"/>
                <a:gd name="connsiteX0" fmla="*/ 0 w 1267138"/>
                <a:gd name="connsiteY0" fmla="*/ 180020 h 360040"/>
                <a:gd name="connsiteX1" fmla="*/ 633569 w 1267138"/>
                <a:gd name="connsiteY1" fmla="*/ 0 h 360040"/>
                <a:gd name="connsiteX2" fmla="*/ 1267138 w 1267138"/>
                <a:gd name="connsiteY2" fmla="*/ 180020 h 360040"/>
                <a:gd name="connsiteX3" fmla="*/ 633569 w 1267138"/>
                <a:gd name="connsiteY3" fmla="*/ 360040 h 360040"/>
                <a:gd name="connsiteX4" fmla="*/ 0 w 1267138"/>
                <a:gd name="connsiteY4" fmla="*/ 180020 h 360040"/>
                <a:gd name="connsiteX0" fmla="*/ 0 w 1267138"/>
                <a:gd name="connsiteY0" fmla="*/ 180020 h 360040"/>
                <a:gd name="connsiteX1" fmla="*/ 633569 w 1267138"/>
                <a:gd name="connsiteY1" fmla="*/ 0 h 360040"/>
                <a:gd name="connsiteX2" fmla="*/ 1267138 w 1267138"/>
                <a:gd name="connsiteY2" fmla="*/ 180020 h 360040"/>
                <a:gd name="connsiteX3" fmla="*/ 633569 w 1267138"/>
                <a:gd name="connsiteY3" fmla="*/ 360040 h 360040"/>
                <a:gd name="connsiteX4" fmla="*/ 0 w 1267138"/>
                <a:gd name="connsiteY4" fmla="*/ 180020 h 360040"/>
                <a:gd name="connsiteX0" fmla="*/ 0 w 1267138"/>
                <a:gd name="connsiteY0" fmla="*/ 180423 h 360846"/>
                <a:gd name="connsiteX1" fmla="*/ 633569 w 1267138"/>
                <a:gd name="connsiteY1" fmla="*/ 403 h 360846"/>
                <a:gd name="connsiteX2" fmla="*/ 1267138 w 1267138"/>
                <a:gd name="connsiteY2" fmla="*/ 180423 h 360846"/>
                <a:gd name="connsiteX3" fmla="*/ 633569 w 1267138"/>
                <a:gd name="connsiteY3" fmla="*/ 360443 h 360846"/>
                <a:gd name="connsiteX4" fmla="*/ 0 w 1267138"/>
                <a:gd name="connsiteY4" fmla="*/ 180423 h 360846"/>
                <a:gd name="connsiteX0" fmla="*/ 0 w 1250768"/>
                <a:gd name="connsiteY0" fmla="*/ 295008 h 366047"/>
                <a:gd name="connsiteX1" fmla="*/ 617199 w 1250768"/>
                <a:gd name="connsiteY1" fmla="*/ 403 h 366047"/>
                <a:gd name="connsiteX2" fmla="*/ 1250768 w 1250768"/>
                <a:gd name="connsiteY2" fmla="*/ 180423 h 366047"/>
                <a:gd name="connsiteX3" fmla="*/ 617199 w 1250768"/>
                <a:gd name="connsiteY3" fmla="*/ 360443 h 366047"/>
                <a:gd name="connsiteX4" fmla="*/ 0 w 1250768"/>
                <a:gd name="connsiteY4" fmla="*/ 295008 h 366047"/>
                <a:gd name="connsiteX0" fmla="*/ 4752 w 1255520"/>
                <a:gd name="connsiteY0" fmla="*/ 295008 h 366047"/>
                <a:gd name="connsiteX1" fmla="*/ 621951 w 1255520"/>
                <a:gd name="connsiteY1" fmla="*/ 403 h 366047"/>
                <a:gd name="connsiteX2" fmla="*/ 1255520 w 1255520"/>
                <a:gd name="connsiteY2" fmla="*/ 180423 h 366047"/>
                <a:gd name="connsiteX3" fmla="*/ 621951 w 1255520"/>
                <a:gd name="connsiteY3" fmla="*/ 360443 h 366047"/>
                <a:gd name="connsiteX4" fmla="*/ 4752 w 1255520"/>
                <a:gd name="connsiteY4" fmla="*/ 295008 h 366047"/>
                <a:gd name="connsiteX0" fmla="*/ 10032 w 1260800"/>
                <a:gd name="connsiteY0" fmla="*/ 295008 h 373169"/>
                <a:gd name="connsiteX1" fmla="*/ 627231 w 1260800"/>
                <a:gd name="connsiteY1" fmla="*/ 403 h 373169"/>
                <a:gd name="connsiteX2" fmla="*/ 1260800 w 1260800"/>
                <a:gd name="connsiteY2" fmla="*/ 180423 h 373169"/>
                <a:gd name="connsiteX3" fmla="*/ 627231 w 1260800"/>
                <a:gd name="connsiteY3" fmla="*/ 360443 h 373169"/>
                <a:gd name="connsiteX4" fmla="*/ 10032 w 1260800"/>
                <a:gd name="connsiteY4" fmla="*/ 295008 h 373169"/>
                <a:gd name="connsiteX0" fmla="*/ 9630 w 1277641"/>
                <a:gd name="connsiteY0" fmla="*/ 338113 h 398348"/>
                <a:gd name="connsiteX1" fmla="*/ 644072 w 1277641"/>
                <a:gd name="connsiteY1" fmla="*/ 403 h 398348"/>
                <a:gd name="connsiteX2" fmla="*/ 1277641 w 1277641"/>
                <a:gd name="connsiteY2" fmla="*/ 180423 h 398348"/>
                <a:gd name="connsiteX3" fmla="*/ 644072 w 1277641"/>
                <a:gd name="connsiteY3" fmla="*/ 360443 h 398348"/>
                <a:gd name="connsiteX4" fmla="*/ 9630 w 1277641"/>
                <a:gd name="connsiteY4" fmla="*/ 338113 h 398348"/>
                <a:gd name="connsiteX0" fmla="*/ 130 w 1268293"/>
                <a:gd name="connsiteY0" fmla="*/ 389436 h 427037"/>
                <a:gd name="connsiteX1" fmla="*/ 677678 w 1268293"/>
                <a:gd name="connsiteY1" fmla="*/ 0 h 427037"/>
                <a:gd name="connsiteX2" fmla="*/ 1268141 w 1268293"/>
                <a:gd name="connsiteY2" fmla="*/ 231746 h 427037"/>
                <a:gd name="connsiteX3" fmla="*/ 634572 w 1268293"/>
                <a:gd name="connsiteY3" fmla="*/ 411766 h 427037"/>
                <a:gd name="connsiteX4" fmla="*/ 130 w 1268293"/>
                <a:gd name="connsiteY4" fmla="*/ 389436 h 427037"/>
                <a:gd name="connsiteX0" fmla="*/ 7324 w 1275487"/>
                <a:gd name="connsiteY0" fmla="*/ 389436 h 439991"/>
                <a:gd name="connsiteX1" fmla="*/ 684872 w 1275487"/>
                <a:gd name="connsiteY1" fmla="*/ 0 h 439991"/>
                <a:gd name="connsiteX2" fmla="*/ 1275335 w 1275487"/>
                <a:gd name="connsiteY2" fmla="*/ 231746 h 439991"/>
                <a:gd name="connsiteX3" fmla="*/ 641766 w 1275487"/>
                <a:gd name="connsiteY3" fmla="*/ 411766 h 439991"/>
                <a:gd name="connsiteX4" fmla="*/ 7324 w 1275487"/>
                <a:gd name="connsiteY4" fmla="*/ 389436 h 439991"/>
                <a:gd name="connsiteX0" fmla="*/ 7324 w 1275487"/>
                <a:gd name="connsiteY0" fmla="*/ 389436 h 439991"/>
                <a:gd name="connsiteX1" fmla="*/ 684872 w 1275487"/>
                <a:gd name="connsiteY1" fmla="*/ 0 h 439991"/>
                <a:gd name="connsiteX2" fmla="*/ 1275335 w 1275487"/>
                <a:gd name="connsiteY2" fmla="*/ 231746 h 439991"/>
                <a:gd name="connsiteX3" fmla="*/ 641766 w 1275487"/>
                <a:gd name="connsiteY3" fmla="*/ 411766 h 439991"/>
                <a:gd name="connsiteX4" fmla="*/ 7324 w 1275487"/>
                <a:gd name="connsiteY4" fmla="*/ 389436 h 439991"/>
                <a:gd name="connsiteX0" fmla="*/ 7324 w 1275712"/>
                <a:gd name="connsiteY0" fmla="*/ 389436 h 439991"/>
                <a:gd name="connsiteX1" fmla="*/ 684872 w 1275712"/>
                <a:gd name="connsiteY1" fmla="*/ 0 h 439991"/>
                <a:gd name="connsiteX2" fmla="*/ 1275335 w 1275712"/>
                <a:gd name="connsiteY2" fmla="*/ 231746 h 439991"/>
                <a:gd name="connsiteX3" fmla="*/ 641766 w 1275712"/>
                <a:gd name="connsiteY3" fmla="*/ 411766 h 439991"/>
                <a:gd name="connsiteX4" fmla="*/ 7324 w 1275712"/>
                <a:gd name="connsiteY4" fmla="*/ 389436 h 43999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75712" h="439991">
                  <a:moveTo>
                    <a:pt x="7324" y="389436"/>
                  </a:moveTo>
                  <a:cubicBezTo>
                    <a:pt x="-58770" y="290634"/>
                    <a:pt x="334962" y="0"/>
                    <a:pt x="684872" y="0"/>
                  </a:cubicBezTo>
                  <a:cubicBezTo>
                    <a:pt x="1034782" y="0"/>
                    <a:pt x="1286829" y="107082"/>
                    <a:pt x="1275335" y="231746"/>
                  </a:cubicBezTo>
                  <a:cubicBezTo>
                    <a:pt x="1263841" y="356410"/>
                    <a:pt x="1155475" y="454871"/>
                    <a:pt x="641766" y="411766"/>
                  </a:cubicBezTo>
                  <a:cubicBezTo>
                    <a:pt x="291856" y="411766"/>
                    <a:pt x="73418" y="488238"/>
                    <a:pt x="7324" y="389436"/>
                  </a:cubicBezTo>
                  <a:close/>
                </a:path>
              </a:pathLst>
            </a:custGeom>
            <a:solidFill>
              <a:srgbClr val="F79646">
                <a:lumMod val="50000"/>
              </a:srgbClr>
            </a:solidFill>
            <a:ln w="28575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1107" name="円/楕円 284"/>
            <p:cNvSpPr/>
            <p:nvPr/>
          </p:nvSpPr>
          <p:spPr>
            <a:xfrm rot="11700000" flipH="1">
              <a:off x="1421532" y="8604103"/>
              <a:ext cx="1457826" cy="439991"/>
            </a:xfrm>
            <a:custGeom>
              <a:avLst/>
              <a:gdLst>
                <a:gd name="connsiteX0" fmla="*/ 0 w 1267138"/>
                <a:gd name="connsiteY0" fmla="*/ 180020 h 360040"/>
                <a:gd name="connsiteX1" fmla="*/ 633569 w 1267138"/>
                <a:gd name="connsiteY1" fmla="*/ 0 h 360040"/>
                <a:gd name="connsiteX2" fmla="*/ 1267138 w 1267138"/>
                <a:gd name="connsiteY2" fmla="*/ 180020 h 360040"/>
                <a:gd name="connsiteX3" fmla="*/ 633569 w 1267138"/>
                <a:gd name="connsiteY3" fmla="*/ 360040 h 360040"/>
                <a:gd name="connsiteX4" fmla="*/ 0 w 1267138"/>
                <a:gd name="connsiteY4" fmla="*/ 180020 h 360040"/>
                <a:gd name="connsiteX0" fmla="*/ 0 w 1267138"/>
                <a:gd name="connsiteY0" fmla="*/ 180020 h 360040"/>
                <a:gd name="connsiteX1" fmla="*/ 633569 w 1267138"/>
                <a:gd name="connsiteY1" fmla="*/ 0 h 360040"/>
                <a:gd name="connsiteX2" fmla="*/ 1267138 w 1267138"/>
                <a:gd name="connsiteY2" fmla="*/ 180020 h 360040"/>
                <a:gd name="connsiteX3" fmla="*/ 633569 w 1267138"/>
                <a:gd name="connsiteY3" fmla="*/ 360040 h 360040"/>
                <a:gd name="connsiteX4" fmla="*/ 0 w 1267138"/>
                <a:gd name="connsiteY4" fmla="*/ 180020 h 360040"/>
                <a:gd name="connsiteX0" fmla="*/ 0 w 1267138"/>
                <a:gd name="connsiteY0" fmla="*/ 180020 h 360040"/>
                <a:gd name="connsiteX1" fmla="*/ 633569 w 1267138"/>
                <a:gd name="connsiteY1" fmla="*/ 0 h 360040"/>
                <a:gd name="connsiteX2" fmla="*/ 1267138 w 1267138"/>
                <a:gd name="connsiteY2" fmla="*/ 180020 h 360040"/>
                <a:gd name="connsiteX3" fmla="*/ 633569 w 1267138"/>
                <a:gd name="connsiteY3" fmla="*/ 360040 h 360040"/>
                <a:gd name="connsiteX4" fmla="*/ 0 w 1267138"/>
                <a:gd name="connsiteY4" fmla="*/ 180020 h 360040"/>
                <a:gd name="connsiteX0" fmla="*/ 0 w 1267138"/>
                <a:gd name="connsiteY0" fmla="*/ 180020 h 360040"/>
                <a:gd name="connsiteX1" fmla="*/ 633569 w 1267138"/>
                <a:gd name="connsiteY1" fmla="*/ 0 h 360040"/>
                <a:gd name="connsiteX2" fmla="*/ 1267138 w 1267138"/>
                <a:gd name="connsiteY2" fmla="*/ 180020 h 360040"/>
                <a:gd name="connsiteX3" fmla="*/ 633569 w 1267138"/>
                <a:gd name="connsiteY3" fmla="*/ 360040 h 360040"/>
                <a:gd name="connsiteX4" fmla="*/ 0 w 1267138"/>
                <a:gd name="connsiteY4" fmla="*/ 180020 h 360040"/>
                <a:gd name="connsiteX0" fmla="*/ 0 w 1267138"/>
                <a:gd name="connsiteY0" fmla="*/ 180423 h 360846"/>
                <a:gd name="connsiteX1" fmla="*/ 633569 w 1267138"/>
                <a:gd name="connsiteY1" fmla="*/ 403 h 360846"/>
                <a:gd name="connsiteX2" fmla="*/ 1267138 w 1267138"/>
                <a:gd name="connsiteY2" fmla="*/ 180423 h 360846"/>
                <a:gd name="connsiteX3" fmla="*/ 633569 w 1267138"/>
                <a:gd name="connsiteY3" fmla="*/ 360443 h 360846"/>
                <a:gd name="connsiteX4" fmla="*/ 0 w 1267138"/>
                <a:gd name="connsiteY4" fmla="*/ 180423 h 360846"/>
                <a:gd name="connsiteX0" fmla="*/ 0 w 1250768"/>
                <a:gd name="connsiteY0" fmla="*/ 295008 h 366047"/>
                <a:gd name="connsiteX1" fmla="*/ 617199 w 1250768"/>
                <a:gd name="connsiteY1" fmla="*/ 403 h 366047"/>
                <a:gd name="connsiteX2" fmla="*/ 1250768 w 1250768"/>
                <a:gd name="connsiteY2" fmla="*/ 180423 h 366047"/>
                <a:gd name="connsiteX3" fmla="*/ 617199 w 1250768"/>
                <a:gd name="connsiteY3" fmla="*/ 360443 h 366047"/>
                <a:gd name="connsiteX4" fmla="*/ 0 w 1250768"/>
                <a:gd name="connsiteY4" fmla="*/ 295008 h 366047"/>
                <a:gd name="connsiteX0" fmla="*/ 4752 w 1255520"/>
                <a:gd name="connsiteY0" fmla="*/ 295008 h 366047"/>
                <a:gd name="connsiteX1" fmla="*/ 621951 w 1255520"/>
                <a:gd name="connsiteY1" fmla="*/ 403 h 366047"/>
                <a:gd name="connsiteX2" fmla="*/ 1255520 w 1255520"/>
                <a:gd name="connsiteY2" fmla="*/ 180423 h 366047"/>
                <a:gd name="connsiteX3" fmla="*/ 621951 w 1255520"/>
                <a:gd name="connsiteY3" fmla="*/ 360443 h 366047"/>
                <a:gd name="connsiteX4" fmla="*/ 4752 w 1255520"/>
                <a:gd name="connsiteY4" fmla="*/ 295008 h 366047"/>
                <a:gd name="connsiteX0" fmla="*/ 10032 w 1260800"/>
                <a:gd name="connsiteY0" fmla="*/ 295008 h 373169"/>
                <a:gd name="connsiteX1" fmla="*/ 627231 w 1260800"/>
                <a:gd name="connsiteY1" fmla="*/ 403 h 373169"/>
                <a:gd name="connsiteX2" fmla="*/ 1260800 w 1260800"/>
                <a:gd name="connsiteY2" fmla="*/ 180423 h 373169"/>
                <a:gd name="connsiteX3" fmla="*/ 627231 w 1260800"/>
                <a:gd name="connsiteY3" fmla="*/ 360443 h 373169"/>
                <a:gd name="connsiteX4" fmla="*/ 10032 w 1260800"/>
                <a:gd name="connsiteY4" fmla="*/ 295008 h 373169"/>
                <a:gd name="connsiteX0" fmla="*/ 9630 w 1277641"/>
                <a:gd name="connsiteY0" fmla="*/ 338113 h 398348"/>
                <a:gd name="connsiteX1" fmla="*/ 644072 w 1277641"/>
                <a:gd name="connsiteY1" fmla="*/ 403 h 398348"/>
                <a:gd name="connsiteX2" fmla="*/ 1277641 w 1277641"/>
                <a:gd name="connsiteY2" fmla="*/ 180423 h 398348"/>
                <a:gd name="connsiteX3" fmla="*/ 644072 w 1277641"/>
                <a:gd name="connsiteY3" fmla="*/ 360443 h 398348"/>
                <a:gd name="connsiteX4" fmla="*/ 9630 w 1277641"/>
                <a:gd name="connsiteY4" fmla="*/ 338113 h 398348"/>
                <a:gd name="connsiteX0" fmla="*/ 130 w 1268293"/>
                <a:gd name="connsiteY0" fmla="*/ 389436 h 427037"/>
                <a:gd name="connsiteX1" fmla="*/ 677678 w 1268293"/>
                <a:gd name="connsiteY1" fmla="*/ 0 h 427037"/>
                <a:gd name="connsiteX2" fmla="*/ 1268141 w 1268293"/>
                <a:gd name="connsiteY2" fmla="*/ 231746 h 427037"/>
                <a:gd name="connsiteX3" fmla="*/ 634572 w 1268293"/>
                <a:gd name="connsiteY3" fmla="*/ 411766 h 427037"/>
                <a:gd name="connsiteX4" fmla="*/ 130 w 1268293"/>
                <a:gd name="connsiteY4" fmla="*/ 389436 h 427037"/>
                <a:gd name="connsiteX0" fmla="*/ 7324 w 1275487"/>
                <a:gd name="connsiteY0" fmla="*/ 389436 h 439991"/>
                <a:gd name="connsiteX1" fmla="*/ 684872 w 1275487"/>
                <a:gd name="connsiteY1" fmla="*/ 0 h 439991"/>
                <a:gd name="connsiteX2" fmla="*/ 1275335 w 1275487"/>
                <a:gd name="connsiteY2" fmla="*/ 231746 h 439991"/>
                <a:gd name="connsiteX3" fmla="*/ 641766 w 1275487"/>
                <a:gd name="connsiteY3" fmla="*/ 411766 h 439991"/>
                <a:gd name="connsiteX4" fmla="*/ 7324 w 1275487"/>
                <a:gd name="connsiteY4" fmla="*/ 389436 h 439991"/>
                <a:gd name="connsiteX0" fmla="*/ 7324 w 1275487"/>
                <a:gd name="connsiteY0" fmla="*/ 389436 h 439991"/>
                <a:gd name="connsiteX1" fmla="*/ 684872 w 1275487"/>
                <a:gd name="connsiteY1" fmla="*/ 0 h 439991"/>
                <a:gd name="connsiteX2" fmla="*/ 1275335 w 1275487"/>
                <a:gd name="connsiteY2" fmla="*/ 231746 h 439991"/>
                <a:gd name="connsiteX3" fmla="*/ 641766 w 1275487"/>
                <a:gd name="connsiteY3" fmla="*/ 411766 h 439991"/>
                <a:gd name="connsiteX4" fmla="*/ 7324 w 1275487"/>
                <a:gd name="connsiteY4" fmla="*/ 389436 h 439991"/>
                <a:gd name="connsiteX0" fmla="*/ 7324 w 1275712"/>
                <a:gd name="connsiteY0" fmla="*/ 389436 h 439991"/>
                <a:gd name="connsiteX1" fmla="*/ 684872 w 1275712"/>
                <a:gd name="connsiteY1" fmla="*/ 0 h 439991"/>
                <a:gd name="connsiteX2" fmla="*/ 1275335 w 1275712"/>
                <a:gd name="connsiteY2" fmla="*/ 231746 h 439991"/>
                <a:gd name="connsiteX3" fmla="*/ 641766 w 1275712"/>
                <a:gd name="connsiteY3" fmla="*/ 411766 h 439991"/>
                <a:gd name="connsiteX4" fmla="*/ 7324 w 1275712"/>
                <a:gd name="connsiteY4" fmla="*/ 389436 h 43999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75712" h="439991">
                  <a:moveTo>
                    <a:pt x="7324" y="389436"/>
                  </a:moveTo>
                  <a:cubicBezTo>
                    <a:pt x="-58770" y="290634"/>
                    <a:pt x="334962" y="0"/>
                    <a:pt x="684872" y="0"/>
                  </a:cubicBezTo>
                  <a:cubicBezTo>
                    <a:pt x="1034782" y="0"/>
                    <a:pt x="1286829" y="107082"/>
                    <a:pt x="1275335" y="231746"/>
                  </a:cubicBezTo>
                  <a:cubicBezTo>
                    <a:pt x="1263841" y="356410"/>
                    <a:pt x="1155475" y="454871"/>
                    <a:pt x="641766" y="411766"/>
                  </a:cubicBezTo>
                  <a:cubicBezTo>
                    <a:pt x="291856" y="411766"/>
                    <a:pt x="73418" y="488238"/>
                    <a:pt x="7324" y="389436"/>
                  </a:cubicBezTo>
                  <a:close/>
                </a:path>
              </a:pathLst>
            </a:custGeom>
            <a:solidFill>
              <a:srgbClr val="F79646">
                <a:lumMod val="50000"/>
              </a:srgbClr>
            </a:solidFill>
            <a:ln w="28575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</p:grpSp>
      <p:grpSp>
        <p:nvGrpSpPr>
          <p:cNvPr id="1116" name="グループ化 1115"/>
          <p:cNvGrpSpPr/>
          <p:nvPr/>
        </p:nvGrpSpPr>
        <p:grpSpPr>
          <a:xfrm>
            <a:off x="6050804" y="4974269"/>
            <a:ext cx="1559973" cy="1225455"/>
            <a:chOff x="3520529" y="7440981"/>
            <a:chExt cx="3201536" cy="2515004"/>
          </a:xfrm>
        </p:grpSpPr>
        <p:sp>
          <p:nvSpPr>
            <p:cNvPr id="1117" name="円/楕円 75"/>
            <p:cNvSpPr/>
            <p:nvPr/>
          </p:nvSpPr>
          <p:spPr>
            <a:xfrm>
              <a:off x="5641945" y="7540413"/>
              <a:ext cx="1080120" cy="1080120"/>
            </a:xfrm>
            <a:prstGeom prst="ellipse">
              <a:avLst/>
            </a:prstGeom>
            <a:solidFill>
              <a:srgbClr val="F79646">
                <a:lumMod val="50000"/>
              </a:srgbClr>
            </a:solidFill>
            <a:ln w="28575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1118" name="円/楕円 76"/>
            <p:cNvSpPr/>
            <p:nvPr/>
          </p:nvSpPr>
          <p:spPr>
            <a:xfrm>
              <a:off x="5839961" y="7738429"/>
              <a:ext cx="684088" cy="684088"/>
            </a:xfrm>
            <a:prstGeom prst="ellipse">
              <a:avLst/>
            </a:prstGeom>
            <a:solidFill>
              <a:srgbClr val="F79646">
                <a:lumMod val="60000"/>
                <a:lumOff val="40000"/>
              </a:srgbClr>
            </a:solidFill>
            <a:ln w="28575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1119" name="円/楕円 77"/>
            <p:cNvSpPr/>
            <p:nvPr/>
          </p:nvSpPr>
          <p:spPr>
            <a:xfrm>
              <a:off x="3554065" y="7540413"/>
              <a:ext cx="1080120" cy="1080120"/>
            </a:xfrm>
            <a:prstGeom prst="ellipse">
              <a:avLst/>
            </a:prstGeom>
            <a:solidFill>
              <a:srgbClr val="F79646">
                <a:lumMod val="50000"/>
              </a:srgbClr>
            </a:solidFill>
            <a:ln w="28575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1120" name="円/楕円 78"/>
            <p:cNvSpPr/>
            <p:nvPr/>
          </p:nvSpPr>
          <p:spPr>
            <a:xfrm>
              <a:off x="3752081" y="7738429"/>
              <a:ext cx="684088" cy="684088"/>
            </a:xfrm>
            <a:prstGeom prst="ellipse">
              <a:avLst/>
            </a:prstGeom>
            <a:solidFill>
              <a:srgbClr val="F79646">
                <a:lumMod val="60000"/>
                <a:lumOff val="40000"/>
              </a:srgbClr>
            </a:solidFill>
            <a:ln w="28575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1121" name="円/楕円 79"/>
            <p:cNvSpPr/>
            <p:nvPr/>
          </p:nvSpPr>
          <p:spPr>
            <a:xfrm>
              <a:off x="3957213" y="7440981"/>
              <a:ext cx="2304256" cy="2304256"/>
            </a:xfrm>
            <a:prstGeom prst="ellipse">
              <a:avLst/>
            </a:prstGeom>
            <a:solidFill>
              <a:srgbClr val="F79646">
                <a:lumMod val="50000"/>
              </a:srgbClr>
            </a:solidFill>
            <a:ln w="28575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1122" name="円/楕円 80"/>
            <p:cNvSpPr/>
            <p:nvPr/>
          </p:nvSpPr>
          <p:spPr>
            <a:xfrm>
              <a:off x="4094125" y="7901691"/>
              <a:ext cx="2030432" cy="1874274"/>
            </a:xfrm>
            <a:prstGeom prst="ellipse">
              <a:avLst/>
            </a:prstGeom>
            <a:solidFill>
              <a:srgbClr val="F79646">
                <a:lumMod val="60000"/>
                <a:lumOff val="40000"/>
              </a:srgbClr>
            </a:solidFill>
            <a:ln w="28575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1123" name="円/楕円 81"/>
            <p:cNvSpPr/>
            <p:nvPr/>
          </p:nvSpPr>
          <p:spPr>
            <a:xfrm>
              <a:off x="4245245" y="7440981"/>
              <a:ext cx="720080" cy="720080"/>
            </a:xfrm>
            <a:prstGeom prst="ellipse">
              <a:avLst/>
            </a:prstGeom>
            <a:solidFill>
              <a:sysClr val="window" lastClr="FFFFFF"/>
            </a:solidFill>
            <a:ln w="28575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1124" name="円/楕円 82"/>
            <p:cNvSpPr/>
            <p:nvPr/>
          </p:nvSpPr>
          <p:spPr>
            <a:xfrm>
              <a:off x="4411893" y="7758529"/>
              <a:ext cx="386784" cy="102137"/>
            </a:xfrm>
            <a:prstGeom prst="ellipse">
              <a:avLst/>
            </a:prstGeom>
            <a:solidFill>
              <a:sysClr val="windowText" lastClr="000000"/>
            </a:solidFill>
            <a:ln w="28575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1125" name="円/楕円 83"/>
            <p:cNvSpPr/>
            <p:nvPr/>
          </p:nvSpPr>
          <p:spPr>
            <a:xfrm>
              <a:off x="5205365" y="7440981"/>
              <a:ext cx="720080" cy="720080"/>
            </a:xfrm>
            <a:prstGeom prst="ellipse">
              <a:avLst/>
            </a:prstGeom>
            <a:solidFill>
              <a:sysClr val="window" lastClr="FFFFFF"/>
            </a:solidFill>
            <a:ln w="28575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1126" name="円/楕円 84"/>
            <p:cNvSpPr/>
            <p:nvPr/>
          </p:nvSpPr>
          <p:spPr>
            <a:xfrm>
              <a:off x="5372013" y="7758529"/>
              <a:ext cx="386784" cy="102137"/>
            </a:xfrm>
            <a:prstGeom prst="ellipse">
              <a:avLst/>
            </a:prstGeom>
            <a:solidFill>
              <a:sysClr val="windowText" lastClr="000000"/>
            </a:solidFill>
            <a:ln w="28575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grpSp>
          <p:nvGrpSpPr>
            <p:cNvPr id="1127" name="グループ化 1126"/>
            <p:cNvGrpSpPr/>
            <p:nvPr/>
          </p:nvGrpSpPr>
          <p:grpSpPr>
            <a:xfrm>
              <a:off x="3873413" y="9385197"/>
              <a:ext cx="994804" cy="570788"/>
              <a:chOff x="1751896" y="4005064"/>
              <a:chExt cx="994804" cy="570788"/>
            </a:xfrm>
            <a:solidFill>
              <a:srgbClr val="F79646">
                <a:lumMod val="60000"/>
                <a:lumOff val="40000"/>
              </a:srgbClr>
            </a:solidFill>
          </p:grpSpPr>
          <p:sp>
            <p:nvSpPr>
              <p:cNvPr id="1137" name="円/楕円 86"/>
              <p:cNvSpPr/>
              <p:nvPr/>
            </p:nvSpPr>
            <p:spPr>
              <a:xfrm>
                <a:off x="1882604" y="4005064"/>
                <a:ext cx="864096" cy="504056"/>
              </a:xfrm>
              <a:prstGeom prst="ellipse">
                <a:avLst/>
              </a:prstGeom>
              <a:grpFill/>
              <a:ln w="28575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 panose="020B0600070205080204" pitchFamily="50" charset="-128"/>
                  <a:cs typeface="+mn-cs"/>
                </a:endParaRPr>
              </a:p>
            </p:txBody>
          </p:sp>
          <p:sp>
            <p:nvSpPr>
              <p:cNvPr id="1138" name="円/楕円 87"/>
              <p:cNvSpPr/>
              <p:nvPr/>
            </p:nvSpPr>
            <p:spPr>
              <a:xfrm>
                <a:off x="1751896" y="4149080"/>
                <a:ext cx="370788" cy="360040"/>
              </a:xfrm>
              <a:prstGeom prst="ellipse">
                <a:avLst/>
              </a:prstGeom>
              <a:grpFill/>
              <a:ln w="28575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 panose="020B0600070205080204" pitchFamily="50" charset="-128"/>
                  <a:cs typeface="+mn-cs"/>
                </a:endParaRPr>
              </a:p>
            </p:txBody>
          </p:sp>
          <p:sp>
            <p:nvSpPr>
              <p:cNvPr id="1139" name="円/楕円 88"/>
              <p:cNvSpPr/>
              <p:nvPr/>
            </p:nvSpPr>
            <p:spPr>
              <a:xfrm>
                <a:off x="2290376" y="4149080"/>
                <a:ext cx="370788" cy="360040"/>
              </a:xfrm>
              <a:prstGeom prst="ellipse">
                <a:avLst/>
              </a:prstGeom>
              <a:grpFill/>
              <a:ln w="28575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 panose="020B0600070205080204" pitchFamily="50" charset="-128"/>
                  <a:cs typeface="+mn-cs"/>
                </a:endParaRPr>
              </a:p>
            </p:txBody>
          </p:sp>
          <p:sp>
            <p:nvSpPr>
              <p:cNvPr id="1140" name="円/楕円 89"/>
              <p:cNvSpPr/>
              <p:nvPr/>
            </p:nvSpPr>
            <p:spPr>
              <a:xfrm>
                <a:off x="1972608" y="4215812"/>
                <a:ext cx="370788" cy="360040"/>
              </a:xfrm>
              <a:prstGeom prst="ellipse">
                <a:avLst/>
              </a:prstGeom>
              <a:grpFill/>
              <a:ln w="28575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 panose="020B0600070205080204" pitchFamily="50" charset="-128"/>
                  <a:cs typeface="+mn-cs"/>
                </a:endParaRPr>
              </a:p>
            </p:txBody>
          </p:sp>
        </p:grpSp>
        <p:grpSp>
          <p:nvGrpSpPr>
            <p:cNvPr id="1128" name="グループ化 1127"/>
            <p:cNvGrpSpPr/>
            <p:nvPr/>
          </p:nvGrpSpPr>
          <p:grpSpPr>
            <a:xfrm flipH="1">
              <a:off x="5342559" y="9385197"/>
              <a:ext cx="994804" cy="570788"/>
              <a:chOff x="1751896" y="4005064"/>
              <a:chExt cx="994804" cy="570788"/>
            </a:xfrm>
            <a:solidFill>
              <a:srgbClr val="F79646">
                <a:lumMod val="60000"/>
                <a:lumOff val="40000"/>
              </a:srgbClr>
            </a:solidFill>
          </p:grpSpPr>
          <p:sp>
            <p:nvSpPr>
              <p:cNvPr id="1133" name="円/楕円 91"/>
              <p:cNvSpPr/>
              <p:nvPr/>
            </p:nvSpPr>
            <p:spPr>
              <a:xfrm>
                <a:off x="1882604" y="4005064"/>
                <a:ext cx="864096" cy="504056"/>
              </a:xfrm>
              <a:prstGeom prst="ellipse">
                <a:avLst/>
              </a:prstGeom>
              <a:grpFill/>
              <a:ln w="28575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 panose="020B0600070205080204" pitchFamily="50" charset="-128"/>
                  <a:cs typeface="+mn-cs"/>
                </a:endParaRPr>
              </a:p>
            </p:txBody>
          </p:sp>
          <p:sp>
            <p:nvSpPr>
              <p:cNvPr id="1134" name="円/楕円 92"/>
              <p:cNvSpPr/>
              <p:nvPr/>
            </p:nvSpPr>
            <p:spPr>
              <a:xfrm>
                <a:off x="1751896" y="4149080"/>
                <a:ext cx="370788" cy="360040"/>
              </a:xfrm>
              <a:prstGeom prst="ellipse">
                <a:avLst/>
              </a:prstGeom>
              <a:grpFill/>
              <a:ln w="28575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 panose="020B0600070205080204" pitchFamily="50" charset="-128"/>
                  <a:cs typeface="+mn-cs"/>
                </a:endParaRPr>
              </a:p>
            </p:txBody>
          </p:sp>
          <p:sp>
            <p:nvSpPr>
              <p:cNvPr id="1135" name="円/楕円 93"/>
              <p:cNvSpPr/>
              <p:nvPr/>
            </p:nvSpPr>
            <p:spPr>
              <a:xfrm>
                <a:off x="2290376" y="4149080"/>
                <a:ext cx="370788" cy="360040"/>
              </a:xfrm>
              <a:prstGeom prst="ellipse">
                <a:avLst/>
              </a:prstGeom>
              <a:grpFill/>
              <a:ln w="28575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 panose="020B0600070205080204" pitchFamily="50" charset="-128"/>
                  <a:cs typeface="+mn-cs"/>
                </a:endParaRPr>
              </a:p>
            </p:txBody>
          </p:sp>
          <p:sp>
            <p:nvSpPr>
              <p:cNvPr id="1136" name="円/楕円 94"/>
              <p:cNvSpPr/>
              <p:nvPr/>
            </p:nvSpPr>
            <p:spPr>
              <a:xfrm>
                <a:off x="1972608" y="4215812"/>
                <a:ext cx="370788" cy="360040"/>
              </a:xfrm>
              <a:prstGeom prst="ellipse">
                <a:avLst/>
              </a:prstGeom>
              <a:grpFill/>
              <a:ln w="28575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 panose="020B0600070205080204" pitchFamily="50" charset="-128"/>
                  <a:cs typeface="+mn-cs"/>
                </a:endParaRPr>
              </a:p>
            </p:txBody>
          </p:sp>
        </p:grpSp>
        <p:sp>
          <p:nvSpPr>
            <p:cNvPr id="1129" name="円/楕円 34"/>
            <p:cNvSpPr/>
            <p:nvPr/>
          </p:nvSpPr>
          <p:spPr>
            <a:xfrm flipH="1">
              <a:off x="4358665" y="8216301"/>
              <a:ext cx="1473696" cy="504056"/>
            </a:xfrm>
            <a:custGeom>
              <a:avLst/>
              <a:gdLst/>
              <a:ahLst/>
              <a:cxnLst/>
              <a:rect l="l" t="t" r="r" b="b"/>
              <a:pathLst>
                <a:path w="1473696" h="504056">
                  <a:moveTo>
                    <a:pt x="1041648" y="0"/>
                  </a:moveTo>
                  <a:cubicBezTo>
                    <a:pt x="922683" y="0"/>
                    <a:pt x="814949" y="28048"/>
                    <a:pt x="736848" y="73479"/>
                  </a:cubicBezTo>
                  <a:cubicBezTo>
                    <a:pt x="658747" y="28048"/>
                    <a:pt x="551013" y="0"/>
                    <a:pt x="432048" y="0"/>
                  </a:cubicBezTo>
                  <a:cubicBezTo>
                    <a:pt x="193434" y="0"/>
                    <a:pt x="0" y="112837"/>
                    <a:pt x="0" y="252028"/>
                  </a:cubicBezTo>
                  <a:cubicBezTo>
                    <a:pt x="0" y="391219"/>
                    <a:pt x="193434" y="504056"/>
                    <a:pt x="432048" y="504056"/>
                  </a:cubicBezTo>
                  <a:cubicBezTo>
                    <a:pt x="551013" y="504056"/>
                    <a:pt x="658747" y="476009"/>
                    <a:pt x="736848" y="430578"/>
                  </a:cubicBezTo>
                  <a:cubicBezTo>
                    <a:pt x="814949" y="476009"/>
                    <a:pt x="922683" y="504056"/>
                    <a:pt x="1041648" y="504056"/>
                  </a:cubicBezTo>
                  <a:cubicBezTo>
                    <a:pt x="1280262" y="504056"/>
                    <a:pt x="1473696" y="391219"/>
                    <a:pt x="1473696" y="252028"/>
                  </a:cubicBezTo>
                  <a:cubicBezTo>
                    <a:pt x="1473696" y="112837"/>
                    <a:pt x="1280262" y="0"/>
                    <a:pt x="1041648" y="0"/>
                  </a:cubicBezTo>
                  <a:close/>
                </a:path>
              </a:pathLst>
            </a:custGeom>
            <a:solidFill>
              <a:srgbClr val="F79646">
                <a:lumMod val="20000"/>
                <a:lumOff val="80000"/>
              </a:srgbClr>
            </a:solidFill>
            <a:ln w="28575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1130" name="円/楕円 98"/>
            <p:cNvSpPr/>
            <p:nvPr/>
          </p:nvSpPr>
          <p:spPr>
            <a:xfrm>
              <a:off x="4858342" y="8072285"/>
              <a:ext cx="474342" cy="324036"/>
            </a:xfrm>
            <a:prstGeom prst="ellipse">
              <a:avLst/>
            </a:prstGeom>
            <a:solidFill>
              <a:srgbClr val="F79646">
                <a:lumMod val="75000"/>
              </a:srgbClr>
            </a:solidFill>
            <a:ln w="28575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1131" name="円/楕円 284"/>
            <p:cNvSpPr/>
            <p:nvPr/>
          </p:nvSpPr>
          <p:spPr>
            <a:xfrm rot="14718611" flipH="1">
              <a:off x="3368678" y="8072579"/>
              <a:ext cx="1138289" cy="834588"/>
            </a:xfrm>
            <a:custGeom>
              <a:avLst/>
              <a:gdLst>
                <a:gd name="connsiteX0" fmla="*/ 0 w 1267138"/>
                <a:gd name="connsiteY0" fmla="*/ 180020 h 360040"/>
                <a:gd name="connsiteX1" fmla="*/ 633569 w 1267138"/>
                <a:gd name="connsiteY1" fmla="*/ 0 h 360040"/>
                <a:gd name="connsiteX2" fmla="*/ 1267138 w 1267138"/>
                <a:gd name="connsiteY2" fmla="*/ 180020 h 360040"/>
                <a:gd name="connsiteX3" fmla="*/ 633569 w 1267138"/>
                <a:gd name="connsiteY3" fmla="*/ 360040 h 360040"/>
                <a:gd name="connsiteX4" fmla="*/ 0 w 1267138"/>
                <a:gd name="connsiteY4" fmla="*/ 180020 h 360040"/>
                <a:gd name="connsiteX0" fmla="*/ 0 w 1267138"/>
                <a:gd name="connsiteY0" fmla="*/ 180020 h 360040"/>
                <a:gd name="connsiteX1" fmla="*/ 633569 w 1267138"/>
                <a:gd name="connsiteY1" fmla="*/ 0 h 360040"/>
                <a:gd name="connsiteX2" fmla="*/ 1267138 w 1267138"/>
                <a:gd name="connsiteY2" fmla="*/ 180020 h 360040"/>
                <a:gd name="connsiteX3" fmla="*/ 633569 w 1267138"/>
                <a:gd name="connsiteY3" fmla="*/ 360040 h 360040"/>
                <a:gd name="connsiteX4" fmla="*/ 0 w 1267138"/>
                <a:gd name="connsiteY4" fmla="*/ 180020 h 360040"/>
                <a:gd name="connsiteX0" fmla="*/ 0 w 1267138"/>
                <a:gd name="connsiteY0" fmla="*/ 180020 h 360040"/>
                <a:gd name="connsiteX1" fmla="*/ 633569 w 1267138"/>
                <a:gd name="connsiteY1" fmla="*/ 0 h 360040"/>
                <a:gd name="connsiteX2" fmla="*/ 1267138 w 1267138"/>
                <a:gd name="connsiteY2" fmla="*/ 180020 h 360040"/>
                <a:gd name="connsiteX3" fmla="*/ 633569 w 1267138"/>
                <a:gd name="connsiteY3" fmla="*/ 360040 h 360040"/>
                <a:gd name="connsiteX4" fmla="*/ 0 w 1267138"/>
                <a:gd name="connsiteY4" fmla="*/ 180020 h 360040"/>
                <a:gd name="connsiteX0" fmla="*/ 0 w 1267138"/>
                <a:gd name="connsiteY0" fmla="*/ 180020 h 360040"/>
                <a:gd name="connsiteX1" fmla="*/ 633569 w 1267138"/>
                <a:gd name="connsiteY1" fmla="*/ 0 h 360040"/>
                <a:gd name="connsiteX2" fmla="*/ 1267138 w 1267138"/>
                <a:gd name="connsiteY2" fmla="*/ 180020 h 360040"/>
                <a:gd name="connsiteX3" fmla="*/ 633569 w 1267138"/>
                <a:gd name="connsiteY3" fmla="*/ 360040 h 360040"/>
                <a:gd name="connsiteX4" fmla="*/ 0 w 1267138"/>
                <a:gd name="connsiteY4" fmla="*/ 180020 h 360040"/>
                <a:gd name="connsiteX0" fmla="*/ 0 w 1267138"/>
                <a:gd name="connsiteY0" fmla="*/ 180423 h 360846"/>
                <a:gd name="connsiteX1" fmla="*/ 633569 w 1267138"/>
                <a:gd name="connsiteY1" fmla="*/ 403 h 360846"/>
                <a:gd name="connsiteX2" fmla="*/ 1267138 w 1267138"/>
                <a:gd name="connsiteY2" fmla="*/ 180423 h 360846"/>
                <a:gd name="connsiteX3" fmla="*/ 633569 w 1267138"/>
                <a:gd name="connsiteY3" fmla="*/ 360443 h 360846"/>
                <a:gd name="connsiteX4" fmla="*/ 0 w 1267138"/>
                <a:gd name="connsiteY4" fmla="*/ 180423 h 360846"/>
                <a:gd name="connsiteX0" fmla="*/ 0 w 1250768"/>
                <a:gd name="connsiteY0" fmla="*/ 295008 h 366047"/>
                <a:gd name="connsiteX1" fmla="*/ 617199 w 1250768"/>
                <a:gd name="connsiteY1" fmla="*/ 403 h 366047"/>
                <a:gd name="connsiteX2" fmla="*/ 1250768 w 1250768"/>
                <a:gd name="connsiteY2" fmla="*/ 180423 h 366047"/>
                <a:gd name="connsiteX3" fmla="*/ 617199 w 1250768"/>
                <a:gd name="connsiteY3" fmla="*/ 360443 h 366047"/>
                <a:gd name="connsiteX4" fmla="*/ 0 w 1250768"/>
                <a:gd name="connsiteY4" fmla="*/ 295008 h 366047"/>
                <a:gd name="connsiteX0" fmla="*/ 4752 w 1255520"/>
                <a:gd name="connsiteY0" fmla="*/ 295008 h 366047"/>
                <a:gd name="connsiteX1" fmla="*/ 621951 w 1255520"/>
                <a:gd name="connsiteY1" fmla="*/ 403 h 366047"/>
                <a:gd name="connsiteX2" fmla="*/ 1255520 w 1255520"/>
                <a:gd name="connsiteY2" fmla="*/ 180423 h 366047"/>
                <a:gd name="connsiteX3" fmla="*/ 621951 w 1255520"/>
                <a:gd name="connsiteY3" fmla="*/ 360443 h 366047"/>
                <a:gd name="connsiteX4" fmla="*/ 4752 w 1255520"/>
                <a:gd name="connsiteY4" fmla="*/ 295008 h 366047"/>
                <a:gd name="connsiteX0" fmla="*/ 10032 w 1260800"/>
                <a:gd name="connsiteY0" fmla="*/ 295008 h 373169"/>
                <a:gd name="connsiteX1" fmla="*/ 627231 w 1260800"/>
                <a:gd name="connsiteY1" fmla="*/ 403 h 373169"/>
                <a:gd name="connsiteX2" fmla="*/ 1260800 w 1260800"/>
                <a:gd name="connsiteY2" fmla="*/ 180423 h 373169"/>
                <a:gd name="connsiteX3" fmla="*/ 627231 w 1260800"/>
                <a:gd name="connsiteY3" fmla="*/ 360443 h 373169"/>
                <a:gd name="connsiteX4" fmla="*/ 10032 w 1260800"/>
                <a:gd name="connsiteY4" fmla="*/ 295008 h 373169"/>
                <a:gd name="connsiteX0" fmla="*/ 9630 w 1277641"/>
                <a:gd name="connsiteY0" fmla="*/ 338113 h 398348"/>
                <a:gd name="connsiteX1" fmla="*/ 644072 w 1277641"/>
                <a:gd name="connsiteY1" fmla="*/ 403 h 398348"/>
                <a:gd name="connsiteX2" fmla="*/ 1277641 w 1277641"/>
                <a:gd name="connsiteY2" fmla="*/ 180423 h 398348"/>
                <a:gd name="connsiteX3" fmla="*/ 644072 w 1277641"/>
                <a:gd name="connsiteY3" fmla="*/ 360443 h 398348"/>
                <a:gd name="connsiteX4" fmla="*/ 9630 w 1277641"/>
                <a:gd name="connsiteY4" fmla="*/ 338113 h 398348"/>
                <a:gd name="connsiteX0" fmla="*/ 130 w 1268293"/>
                <a:gd name="connsiteY0" fmla="*/ 389436 h 427037"/>
                <a:gd name="connsiteX1" fmla="*/ 677678 w 1268293"/>
                <a:gd name="connsiteY1" fmla="*/ 0 h 427037"/>
                <a:gd name="connsiteX2" fmla="*/ 1268141 w 1268293"/>
                <a:gd name="connsiteY2" fmla="*/ 231746 h 427037"/>
                <a:gd name="connsiteX3" fmla="*/ 634572 w 1268293"/>
                <a:gd name="connsiteY3" fmla="*/ 411766 h 427037"/>
                <a:gd name="connsiteX4" fmla="*/ 130 w 1268293"/>
                <a:gd name="connsiteY4" fmla="*/ 389436 h 427037"/>
                <a:gd name="connsiteX0" fmla="*/ 7324 w 1275487"/>
                <a:gd name="connsiteY0" fmla="*/ 389436 h 439991"/>
                <a:gd name="connsiteX1" fmla="*/ 684872 w 1275487"/>
                <a:gd name="connsiteY1" fmla="*/ 0 h 439991"/>
                <a:gd name="connsiteX2" fmla="*/ 1275335 w 1275487"/>
                <a:gd name="connsiteY2" fmla="*/ 231746 h 439991"/>
                <a:gd name="connsiteX3" fmla="*/ 641766 w 1275487"/>
                <a:gd name="connsiteY3" fmla="*/ 411766 h 439991"/>
                <a:gd name="connsiteX4" fmla="*/ 7324 w 1275487"/>
                <a:gd name="connsiteY4" fmla="*/ 389436 h 439991"/>
                <a:gd name="connsiteX0" fmla="*/ 7324 w 1275487"/>
                <a:gd name="connsiteY0" fmla="*/ 389436 h 439991"/>
                <a:gd name="connsiteX1" fmla="*/ 684872 w 1275487"/>
                <a:gd name="connsiteY1" fmla="*/ 0 h 439991"/>
                <a:gd name="connsiteX2" fmla="*/ 1275335 w 1275487"/>
                <a:gd name="connsiteY2" fmla="*/ 231746 h 439991"/>
                <a:gd name="connsiteX3" fmla="*/ 641766 w 1275487"/>
                <a:gd name="connsiteY3" fmla="*/ 411766 h 439991"/>
                <a:gd name="connsiteX4" fmla="*/ 7324 w 1275487"/>
                <a:gd name="connsiteY4" fmla="*/ 389436 h 439991"/>
                <a:gd name="connsiteX0" fmla="*/ 7324 w 1275712"/>
                <a:gd name="connsiteY0" fmla="*/ 389436 h 439991"/>
                <a:gd name="connsiteX1" fmla="*/ 684872 w 1275712"/>
                <a:gd name="connsiteY1" fmla="*/ 0 h 439991"/>
                <a:gd name="connsiteX2" fmla="*/ 1275335 w 1275712"/>
                <a:gd name="connsiteY2" fmla="*/ 231746 h 439991"/>
                <a:gd name="connsiteX3" fmla="*/ 641766 w 1275712"/>
                <a:gd name="connsiteY3" fmla="*/ 411766 h 439991"/>
                <a:gd name="connsiteX4" fmla="*/ 7324 w 1275712"/>
                <a:gd name="connsiteY4" fmla="*/ 389436 h 439991"/>
                <a:gd name="connsiteX0" fmla="*/ 7441 w 1106180"/>
                <a:gd name="connsiteY0" fmla="*/ 716165 h 732389"/>
                <a:gd name="connsiteX1" fmla="*/ 515486 w 1106180"/>
                <a:gd name="connsiteY1" fmla="*/ 18458 h 732389"/>
                <a:gd name="connsiteX2" fmla="*/ 1105949 w 1106180"/>
                <a:gd name="connsiteY2" fmla="*/ 250204 h 732389"/>
                <a:gd name="connsiteX3" fmla="*/ 472380 w 1106180"/>
                <a:gd name="connsiteY3" fmla="*/ 430224 h 732389"/>
                <a:gd name="connsiteX4" fmla="*/ 7441 w 1106180"/>
                <a:gd name="connsiteY4" fmla="*/ 716165 h 732389"/>
                <a:gd name="connsiteX0" fmla="*/ 34757 w 1133496"/>
                <a:gd name="connsiteY0" fmla="*/ 716165 h 742619"/>
                <a:gd name="connsiteX1" fmla="*/ 542802 w 1133496"/>
                <a:gd name="connsiteY1" fmla="*/ 18458 h 742619"/>
                <a:gd name="connsiteX2" fmla="*/ 1133265 w 1133496"/>
                <a:gd name="connsiteY2" fmla="*/ 250204 h 742619"/>
                <a:gd name="connsiteX3" fmla="*/ 499696 w 1133496"/>
                <a:gd name="connsiteY3" fmla="*/ 430224 h 742619"/>
                <a:gd name="connsiteX4" fmla="*/ 34757 w 1133496"/>
                <a:gd name="connsiteY4" fmla="*/ 716165 h 742619"/>
                <a:gd name="connsiteX0" fmla="*/ 48047 w 1146969"/>
                <a:gd name="connsiteY0" fmla="*/ 723772 h 750226"/>
                <a:gd name="connsiteX1" fmla="*/ 556092 w 1146969"/>
                <a:gd name="connsiteY1" fmla="*/ 26065 h 750226"/>
                <a:gd name="connsiteX2" fmla="*/ 1146555 w 1146969"/>
                <a:gd name="connsiteY2" fmla="*/ 257811 h 750226"/>
                <a:gd name="connsiteX3" fmla="*/ 512986 w 1146969"/>
                <a:gd name="connsiteY3" fmla="*/ 437831 h 750226"/>
                <a:gd name="connsiteX4" fmla="*/ 48047 w 1146969"/>
                <a:gd name="connsiteY4" fmla="*/ 723772 h 750226"/>
                <a:gd name="connsiteX0" fmla="*/ 648 w 1099570"/>
                <a:gd name="connsiteY0" fmla="*/ 723772 h 731382"/>
                <a:gd name="connsiteX1" fmla="*/ 508693 w 1099570"/>
                <a:gd name="connsiteY1" fmla="*/ 26065 h 731382"/>
                <a:gd name="connsiteX2" fmla="*/ 1099156 w 1099570"/>
                <a:gd name="connsiteY2" fmla="*/ 257811 h 731382"/>
                <a:gd name="connsiteX3" fmla="*/ 578921 w 1099570"/>
                <a:gd name="connsiteY3" fmla="*/ 416050 h 731382"/>
                <a:gd name="connsiteX4" fmla="*/ 648 w 1099570"/>
                <a:gd name="connsiteY4" fmla="*/ 723772 h 731382"/>
                <a:gd name="connsiteX0" fmla="*/ 326 w 1062989"/>
                <a:gd name="connsiteY0" fmla="*/ 764799 h 771653"/>
                <a:gd name="connsiteX1" fmla="*/ 472298 w 1062989"/>
                <a:gd name="connsiteY1" fmla="*/ 21135 h 771653"/>
                <a:gd name="connsiteX2" fmla="*/ 1062761 w 1062989"/>
                <a:gd name="connsiteY2" fmla="*/ 252881 h 771653"/>
                <a:gd name="connsiteX3" fmla="*/ 542526 w 1062989"/>
                <a:gd name="connsiteY3" fmla="*/ 411120 h 771653"/>
                <a:gd name="connsiteX4" fmla="*/ 326 w 1062989"/>
                <a:gd name="connsiteY4" fmla="*/ 764799 h 771653"/>
                <a:gd name="connsiteX0" fmla="*/ 42074 w 1104737"/>
                <a:gd name="connsiteY0" fmla="*/ 764799 h 794503"/>
                <a:gd name="connsiteX1" fmla="*/ 514046 w 1104737"/>
                <a:gd name="connsiteY1" fmla="*/ 21135 h 794503"/>
                <a:gd name="connsiteX2" fmla="*/ 1104509 w 1104737"/>
                <a:gd name="connsiteY2" fmla="*/ 252881 h 794503"/>
                <a:gd name="connsiteX3" fmla="*/ 584274 w 1104737"/>
                <a:gd name="connsiteY3" fmla="*/ 411120 h 794503"/>
                <a:gd name="connsiteX4" fmla="*/ 42074 w 1104737"/>
                <a:gd name="connsiteY4" fmla="*/ 764799 h 794503"/>
                <a:gd name="connsiteX0" fmla="*/ 39461 w 1151689"/>
                <a:gd name="connsiteY0" fmla="*/ 817237 h 844733"/>
                <a:gd name="connsiteX1" fmla="*/ 560993 w 1151689"/>
                <a:gd name="connsiteY1" fmla="*/ 24087 h 844733"/>
                <a:gd name="connsiteX2" fmla="*/ 1151456 w 1151689"/>
                <a:gd name="connsiteY2" fmla="*/ 255833 h 844733"/>
                <a:gd name="connsiteX3" fmla="*/ 631221 w 1151689"/>
                <a:gd name="connsiteY3" fmla="*/ 414072 h 844733"/>
                <a:gd name="connsiteX4" fmla="*/ 39461 w 1151689"/>
                <a:gd name="connsiteY4" fmla="*/ 817237 h 844733"/>
                <a:gd name="connsiteX0" fmla="*/ 56012 w 1168479"/>
                <a:gd name="connsiteY0" fmla="*/ 832176 h 859672"/>
                <a:gd name="connsiteX1" fmla="*/ 577544 w 1168479"/>
                <a:gd name="connsiteY1" fmla="*/ 39026 h 859672"/>
                <a:gd name="connsiteX2" fmla="*/ 1168007 w 1168479"/>
                <a:gd name="connsiteY2" fmla="*/ 270772 h 859672"/>
                <a:gd name="connsiteX3" fmla="*/ 647772 w 1168479"/>
                <a:gd name="connsiteY3" fmla="*/ 429011 h 859672"/>
                <a:gd name="connsiteX4" fmla="*/ 56012 w 1168479"/>
                <a:gd name="connsiteY4" fmla="*/ 832176 h 859672"/>
                <a:gd name="connsiteX0" fmla="*/ 54231 w 1166660"/>
                <a:gd name="connsiteY0" fmla="*/ 817129 h 844625"/>
                <a:gd name="connsiteX1" fmla="*/ 575763 w 1166660"/>
                <a:gd name="connsiteY1" fmla="*/ 23979 h 844625"/>
                <a:gd name="connsiteX2" fmla="*/ 1166226 w 1166660"/>
                <a:gd name="connsiteY2" fmla="*/ 255725 h 844625"/>
                <a:gd name="connsiteX3" fmla="*/ 645991 w 1166660"/>
                <a:gd name="connsiteY3" fmla="*/ 413964 h 844625"/>
                <a:gd name="connsiteX4" fmla="*/ 54231 w 1166660"/>
                <a:gd name="connsiteY4" fmla="*/ 817129 h 844625"/>
                <a:gd name="connsiteX0" fmla="*/ 54231 w 1166661"/>
                <a:gd name="connsiteY0" fmla="*/ 817129 h 844625"/>
                <a:gd name="connsiteX1" fmla="*/ 575763 w 1166661"/>
                <a:gd name="connsiteY1" fmla="*/ 23979 h 844625"/>
                <a:gd name="connsiteX2" fmla="*/ 1166226 w 1166661"/>
                <a:gd name="connsiteY2" fmla="*/ 255725 h 844625"/>
                <a:gd name="connsiteX3" fmla="*/ 645991 w 1166661"/>
                <a:gd name="connsiteY3" fmla="*/ 413964 h 844625"/>
                <a:gd name="connsiteX4" fmla="*/ 54231 w 1166661"/>
                <a:gd name="connsiteY4" fmla="*/ 817129 h 844625"/>
                <a:gd name="connsiteX0" fmla="*/ 39097 w 1111620"/>
                <a:gd name="connsiteY0" fmla="*/ 816816 h 844312"/>
                <a:gd name="connsiteX1" fmla="*/ 560629 w 1111620"/>
                <a:gd name="connsiteY1" fmla="*/ 23666 h 844312"/>
                <a:gd name="connsiteX2" fmla="*/ 1111368 w 1111620"/>
                <a:gd name="connsiteY2" fmla="*/ 258345 h 844312"/>
                <a:gd name="connsiteX3" fmla="*/ 630857 w 1111620"/>
                <a:gd name="connsiteY3" fmla="*/ 413651 h 844312"/>
                <a:gd name="connsiteX4" fmla="*/ 39097 w 1111620"/>
                <a:gd name="connsiteY4" fmla="*/ 816816 h 844312"/>
                <a:gd name="connsiteX0" fmla="*/ 46117 w 1118738"/>
                <a:gd name="connsiteY0" fmla="*/ 818559 h 846055"/>
                <a:gd name="connsiteX1" fmla="*/ 567649 w 1118738"/>
                <a:gd name="connsiteY1" fmla="*/ 25409 h 846055"/>
                <a:gd name="connsiteX2" fmla="*/ 1118388 w 1118738"/>
                <a:gd name="connsiteY2" fmla="*/ 260088 h 846055"/>
                <a:gd name="connsiteX3" fmla="*/ 637877 w 1118738"/>
                <a:gd name="connsiteY3" fmla="*/ 415394 h 846055"/>
                <a:gd name="connsiteX4" fmla="*/ 46117 w 1118738"/>
                <a:gd name="connsiteY4" fmla="*/ 818559 h 846055"/>
                <a:gd name="connsiteX0" fmla="*/ 38434 w 1111055"/>
                <a:gd name="connsiteY0" fmla="*/ 818559 h 838918"/>
                <a:gd name="connsiteX1" fmla="*/ 559966 w 1111055"/>
                <a:gd name="connsiteY1" fmla="*/ 25409 h 838918"/>
                <a:gd name="connsiteX2" fmla="*/ 1110705 w 1111055"/>
                <a:gd name="connsiteY2" fmla="*/ 260088 h 838918"/>
                <a:gd name="connsiteX3" fmla="*/ 630194 w 1111055"/>
                <a:gd name="connsiteY3" fmla="*/ 415394 h 838918"/>
                <a:gd name="connsiteX4" fmla="*/ 38434 w 1111055"/>
                <a:gd name="connsiteY4" fmla="*/ 818559 h 838918"/>
                <a:gd name="connsiteX0" fmla="*/ 38434 w 1111055"/>
                <a:gd name="connsiteY0" fmla="*/ 818559 h 840412"/>
                <a:gd name="connsiteX1" fmla="*/ 559966 w 1111055"/>
                <a:gd name="connsiteY1" fmla="*/ 25409 h 840412"/>
                <a:gd name="connsiteX2" fmla="*/ 1110705 w 1111055"/>
                <a:gd name="connsiteY2" fmla="*/ 260088 h 840412"/>
                <a:gd name="connsiteX3" fmla="*/ 630194 w 1111055"/>
                <a:gd name="connsiteY3" fmla="*/ 415394 h 840412"/>
                <a:gd name="connsiteX4" fmla="*/ 38434 w 1111055"/>
                <a:gd name="connsiteY4" fmla="*/ 818559 h 840412"/>
                <a:gd name="connsiteX0" fmla="*/ 41486 w 1114169"/>
                <a:gd name="connsiteY0" fmla="*/ 812735 h 834588"/>
                <a:gd name="connsiteX1" fmla="*/ 563018 w 1114169"/>
                <a:gd name="connsiteY1" fmla="*/ 19585 h 834588"/>
                <a:gd name="connsiteX2" fmla="*/ 1113757 w 1114169"/>
                <a:gd name="connsiteY2" fmla="*/ 254264 h 834588"/>
                <a:gd name="connsiteX3" fmla="*/ 633246 w 1114169"/>
                <a:gd name="connsiteY3" fmla="*/ 409570 h 834588"/>
                <a:gd name="connsiteX4" fmla="*/ 41486 w 1114169"/>
                <a:gd name="connsiteY4" fmla="*/ 812735 h 834588"/>
                <a:gd name="connsiteX0" fmla="*/ 41486 w 1114169"/>
                <a:gd name="connsiteY0" fmla="*/ 812735 h 834588"/>
                <a:gd name="connsiteX1" fmla="*/ 563018 w 1114169"/>
                <a:gd name="connsiteY1" fmla="*/ 19585 h 834588"/>
                <a:gd name="connsiteX2" fmla="*/ 1113757 w 1114169"/>
                <a:gd name="connsiteY2" fmla="*/ 254264 h 834588"/>
                <a:gd name="connsiteX3" fmla="*/ 633246 w 1114169"/>
                <a:gd name="connsiteY3" fmla="*/ 409570 h 834588"/>
                <a:gd name="connsiteX4" fmla="*/ 41486 w 1114169"/>
                <a:gd name="connsiteY4" fmla="*/ 812735 h 83458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114169" h="834588">
                  <a:moveTo>
                    <a:pt x="41486" y="812735"/>
                  </a:moveTo>
                  <a:cubicBezTo>
                    <a:pt x="-122495" y="682976"/>
                    <a:pt x="230324" y="101119"/>
                    <a:pt x="563018" y="19585"/>
                  </a:cubicBezTo>
                  <a:cubicBezTo>
                    <a:pt x="895712" y="-61949"/>
                    <a:pt x="1125251" y="129600"/>
                    <a:pt x="1113757" y="254264"/>
                  </a:cubicBezTo>
                  <a:cubicBezTo>
                    <a:pt x="1087026" y="333667"/>
                    <a:pt x="1085128" y="429297"/>
                    <a:pt x="633246" y="409570"/>
                  </a:cubicBezTo>
                  <a:cubicBezTo>
                    <a:pt x="334062" y="453886"/>
                    <a:pt x="205467" y="942494"/>
                    <a:pt x="41486" y="812735"/>
                  </a:cubicBezTo>
                  <a:close/>
                </a:path>
              </a:pathLst>
            </a:custGeom>
            <a:solidFill>
              <a:srgbClr val="F79646">
                <a:lumMod val="50000"/>
              </a:srgbClr>
            </a:solidFill>
            <a:ln w="28575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1132" name="円/楕円 284"/>
            <p:cNvSpPr/>
            <p:nvPr/>
          </p:nvSpPr>
          <p:spPr>
            <a:xfrm rot="6881389">
              <a:off x="5711715" y="8072577"/>
              <a:ext cx="1138289" cy="834588"/>
            </a:xfrm>
            <a:custGeom>
              <a:avLst/>
              <a:gdLst>
                <a:gd name="connsiteX0" fmla="*/ 0 w 1267138"/>
                <a:gd name="connsiteY0" fmla="*/ 180020 h 360040"/>
                <a:gd name="connsiteX1" fmla="*/ 633569 w 1267138"/>
                <a:gd name="connsiteY1" fmla="*/ 0 h 360040"/>
                <a:gd name="connsiteX2" fmla="*/ 1267138 w 1267138"/>
                <a:gd name="connsiteY2" fmla="*/ 180020 h 360040"/>
                <a:gd name="connsiteX3" fmla="*/ 633569 w 1267138"/>
                <a:gd name="connsiteY3" fmla="*/ 360040 h 360040"/>
                <a:gd name="connsiteX4" fmla="*/ 0 w 1267138"/>
                <a:gd name="connsiteY4" fmla="*/ 180020 h 360040"/>
                <a:gd name="connsiteX0" fmla="*/ 0 w 1267138"/>
                <a:gd name="connsiteY0" fmla="*/ 180020 h 360040"/>
                <a:gd name="connsiteX1" fmla="*/ 633569 w 1267138"/>
                <a:gd name="connsiteY1" fmla="*/ 0 h 360040"/>
                <a:gd name="connsiteX2" fmla="*/ 1267138 w 1267138"/>
                <a:gd name="connsiteY2" fmla="*/ 180020 h 360040"/>
                <a:gd name="connsiteX3" fmla="*/ 633569 w 1267138"/>
                <a:gd name="connsiteY3" fmla="*/ 360040 h 360040"/>
                <a:gd name="connsiteX4" fmla="*/ 0 w 1267138"/>
                <a:gd name="connsiteY4" fmla="*/ 180020 h 360040"/>
                <a:gd name="connsiteX0" fmla="*/ 0 w 1267138"/>
                <a:gd name="connsiteY0" fmla="*/ 180020 h 360040"/>
                <a:gd name="connsiteX1" fmla="*/ 633569 w 1267138"/>
                <a:gd name="connsiteY1" fmla="*/ 0 h 360040"/>
                <a:gd name="connsiteX2" fmla="*/ 1267138 w 1267138"/>
                <a:gd name="connsiteY2" fmla="*/ 180020 h 360040"/>
                <a:gd name="connsiteX3" fmla="*/ 633569 w 1267138"/>
                <a:gd name="connsiteY3" fmla="*/ 360040 h 360040"/>
                <a:gd name="connsiteX4" fmla="*/ 0 w 1267138"/>
                <a:gd name="connsiteY4" fmla="*/ 180020 h 360040"/>
                <a:gd name="connsiteX0" fmla="*/ 0 w 1267138"/>
                <a:gd name="connsiteY0" fmla="*/ 180020 h 360040"/>
                <a:gd name="connsiteX1" fmla="*/ 633569 w 1267138"/>
                <a:gd name="connsiteY1" fmla="*/ 0 h 360040"/>
                <a:gd name="connsiteX2" fmla="*/ 1267138 w 1267138"/>
                <a:gd name="connsiteY2" fmla="*/ 180020 h 360040"/>
                <a:gd name="connsiteX3" fmla="*/ 633569 w 1267138"/>
                <a:gd name="connsiteY3" fmla="*/ 360040 h 360040"/>
                <a:gd name="connsiteX4" fmla="*/ 0 w 1267138"/>
                <a:gd name="connsiteY4" fmla="*/ 180020 h 360040"/>
                <a:gd name="connsiteX0" fmla="*/ 0 w 1267138"/>
                <a:gd name="connsiteY0" fmla="*/ 180423 h 360846"/>
                <a:gd name="connsiteX1" fmla="*/ 633569 w 1267138"/>
                <a:gd name="connsiteY1" fmla="*/ 403 h 360846"/>
                <a:gd name="connsiteX2" fmla="*/ 1267138 w 1267138"/>
                <a:gd name="connsiteY2" fmla="*/ 180423 h 360846"/>
                <a:gd name="connsiteX3" fmla="*/ 633569 w 1267138"/>
                <a:gd name="connsiteY3" fmla="*/ 360443 h 360846"/>
                <a:gd name="connsiteX4" fmla="*/ 0 w 1267138"/>
                <a:gd name="connsiteY4" fmla="*/ 180423 h 360846"/>
                <a:gd name="connsiteX0" fmla="*/ 0 w 1250768"/>
                <a:gd name="connsiteY0" fmla="*/ 295008 h 366047"/>
                <a:gd name="connsiteX1" fmla="*/ 617199 w 1250768"/>
                <a:gd name="connsiteY1" fmla="*/ 403 h 366047"/>
                <a:gd name="connsiteX2" fmla="*/ 1250768 w 1250768"/>
                <a:gd name="connsiteY2" fmla="*/ 180423 h 366047"/>
                <a:gd name="connsiteX3" fmla="*/ 617199 w 1250768"/>
                <a:gd name="connsiteY3" fmla="*/ 360443 h 366047"/>
                <a:gd name="connsiteX4" fmla="*/ 0 w 1250768"/>
                <a:gd name="connsiteY4" fmla="*/ 295008 h 366047"/>
                <a:gd name="connsiteX0" fmla="*/ 4752 w 1255520"/>
                <a:gd name="connsiteY0" fmla="*/ 295008 h 366047"/>
                <a:gd name="connsiteX1" fmla="*/ 621951 w 1255520"/>
                <a:gd name="connsiteY1" fmla="*/ 403 h 366047"/>
                <a:gd name="connsiteX2" fmla="*/ 1255520 w 1255520"/>
                <a:gd name="connsiteY2" fmla="*/ 180423 h 366047"/>
                <a:gd name="connsiteX3" fmla="*/ 621951 w 1255520"/>
                <a:gd name="connsiteY3" fmla="*/ 360443 h 366047"/>
                <a:gd name="connsiteX4" fmla="*/ 4752 w 1255520"/>
                <a:gd name="connsiteY4" fmla="*/ 295008 h 366047"/>
                <a:gd name="connsiteX0" fmla="*/ 10032 w 1260800"/>
                <a:gd name="connsiteY0" fmla="*/ 295008 h 373169"/>
                <a:gd name="connsiteX1" fmla="*/ 627231 w 1260800"/>
                <a:gd name="connsiteY1" fmla="*/ 403 h 373169"/>
                <a:gd name="connsiteX2" fmla="*/ 1260800 w 1260800"/>
                <a:gd name="connsiteY2" fmla="*/ 180423 h 373169"/>
                <a:gd name="connsiteX3" fmla="*/ 627231 w 1260800"/>
                <a:gd name="connsiteY3" fmla="*/ 360443 h 373169"/>
                <a:gd name="connsiteX4" fmla="*/ 10032 w 1260800"/>
                <a:gd name="connsiteY4" fmla="*/ 295008 h 373169"/>
                <a:gd name="connsiteX0" fmla="*/ 9630 w 1277641"/>
                <a:gd name="connsiteY0" fmla="*/ 338113 h 398348"/>
                <a:gd name="connsiteX1" fmla="*/ 644072 w 1277641"/>
                <a:gd name="connsiteY1" fmla="*/ 403 h 398348"/>
                <a:gd name="connsiteX2" fmla="*/ 1277641 w 1277641"/>
                <a:gd name="connsiteY2" fmla="*/ 180423 h 398348"/>
                <a:gd name="connsiteX3" fmla="*/ 644072 w 1277641"/>
                <a:gd name="connsiteY3" fmla="*/ 360443 h 398348"/>
                <a:gd name="connsiteX4" fmla="*/ 9630 w 1277641"/>
                <a:gd name="connsiteY4" fmla="*/ 338113 h 398348"/>
                <a:gd name="connsiteX0" fmla="*/ 130 w 1268293"/>
                <a:gd name="connsiteY0" fmla="*/ 389436 h 427037"/>
                <a:gd name="connsiteX1" fmla="*/ 677678 w 1268293"/>
                <a:gd name="connsiteY1" fmla="*/ 0 h 427037"/>
                <a:gd name="connsiteX2" fmla="*/ 1268141 w 1268293"/>
                <a:gd name="connsiteY2" fmla="*/ 231746 h 427037"/>
                <a:gd name="connsiteX3" fmla="*/ 634572 w 1268293"/>
                <a:gd name="connsiteY3" fmla="*/ 411766 h 427037"/>
                <a:gd name="connsiteX4" fmla="*/ 130 w 1268293"/>
                <a:gd name="connsiteY4" fmla="*/ 389436 h 427037"/>
                <a:gd name="connsiteX0" fmla="*/ 7324 w 1275487"/>
                <a:gd name="connsiteY0" fmla="*/ 389436 h 439991"/>
                <a:gd name="connsiteX1" fmla="*/ 684872 w 1275487"/>
                <a:gd name="connsiteY1" fmla="*/ 0 h 439991"/>
                <a:gd name="connsiteX2" fmla="*/ 1275335 w 1275487"/>
                <a:gd name="connsiteY2" fmla="*/ 231746 h 439991"/>
                <a:gd name="connsiteX3" fmla="*/ 641766 w 1275487"/>
                <a:gd name="connsiteY3" fmla="*/ 411766 h 439991"/>
                <a:gd name="connsiteX4" fmla="*/ 7324 w 1275487"/>
                <a:gd name="connsiteY4" fmla="*/ 389436 h 439991"/>
                <a:gd name="connsiteX0" fmla="*/ 7324 w 1275487"/>
                <a:gd name="connsiteY0" fmla="*/ 389436 h 439991"/>
                <a:gd name="connsiteX1" fmla="*/ 684872 w 1275487"/>
                <a:gd name="connsiteY1" fmla="*/ 0 h 439991"/>
                <a:gd name="connsiteX2" fmla="*/ 1275335 w 1275487"/>
                <a:gd name="connsiteY2" fmla="*/ 231746 h 439991"/>
                <a:gd name="connsiteX3" fmla="*/ 641766 w 1275487"/>
                <a:gd name="connsiteY3" fmla="*/ 411766 h 439991"/>
                <a:gd name="connsiteX4" fmla="*/ 7324 w 1275487"/>
                <a:gd name="connsiteY4" fmla="*/ 389436 h 439991"/>
                <a:gd name="connsiteX0" fmla="*/ 7324 w 1275712"/>
                <a:gd name="connsiteY0" fmla="*/ 389436 h 439991"/>
                <a:gd name="connsiteX1" fmla="*/ 684872 w 1275712"/>
                <a:gd name="connsiteY1" fmla="*/ 0 h 439991"/>
                <a:gd name="connsiteX2" fmla="*/ 1275335 w 1275712"/>
                <a:gd name="connsiteY2" fmla="*/ 231746 h 439991"/>
                <a:gd name="connsiteX3" fmla="*/ 641766 w 1275712"/>
                <a:gd name="connsiteY3" fmla="*/ 411766 h 439991"/>
                <a:gd name="connsiteX4" fmla="*/ 7324 w 1275712"/>
                <a:gd name="connsiteY4" fmla="*/ 389436 h 439991"/>
                <a:gd name="connsiteX0" fmla="*/ 7441 w 1106180"/>
                <a:gd name="connsiteY0" fmla="*/ 716165 h 732389"/>
                <a:gd name="connsiteX1" fmla="*/ 515486 w 1106180"/>
                <a:gd name="connsiteY1" fmla="*/ 18458 h 732389"/>
                <a:gd name="connsiteX2" fmla="*/ 1105949 w 1106180"/>
                <a:gd name="connsiteY2" fmla="*/ 250204 h 732389"/>
                <a:gd name="connsiteX3" fmla="*/ 472380 w 1106180"/>
                <a:gd name="connsiteY3" fmla="*/ 430224 h 732389"/>
                <a:gd name="connsiteX4" fmla="*/ 7441 w 1106180"/>
                <a:gd name="connsiteY4" fmla="*/ 716165 h 732389"/>
                <a:gd name="connsiteX0" fmla="*/ 34757 w 1133496"/>
                <a:gd name="connsiteY0" fmla="*/ 716165 h 742619"/>
                <a:gd name="connsiteX1" fmla="*/ 542802 w 1133496"/>
                <a:gd name="connsiteY1" fmla="*/ 18458 h 742619"/>
                <a:gd name="connsiteX2" fmla="*/ 1133265 w 1133496"/>
                <a:gd name="connsiteY2" fmla="*/ 250204 h 742619"/>
                <a:gd name="connsiteX3" fmla="*/ 499696 w 1133496"/>
                <a:gd name="connsiteY3" fmla="*/ 430224 h 742619"/>
                <a:gd name="connsiteX4" fmla="*/ 34757 w 1133496"/>
                <a:gd name="connsiteY4" fmla="*/ 716165 h 742619"/>
                <a:gd name="connsiteX0" fmla="*/ 48047 w 1146969"/>
                <a:gd name="connsiteY0" fmla="*/ 723772 h 750226"/>
                <a:gd name="connsiteX1" fmla="*/ 556092 w 1146969"/>
                <a:gd name="connsiteY1" fmla="*/ 26065 h 750226"/>
                <a:gd name="connsiteX2" fmla="*/ 1146555 w 1146969"/>
                <a:gd name="connsiteY2" fmla="*/ 257811 h 750226"/>
                <a:gd name="connsiteX3" fmla="*/ 512986 w 1146969"/>
                <a:gd name="connsiteY3" fmla="*/ 437831 h 750226"/>
                <a:gd name="connsiteX4" fmla="*/ 48047 w 1146969"/>
                <a:gd name="connsiteY4" fmla="*/ 723772 h 750226"/>
                <a:gd name="connsiteX0" fmla="*/ 648 w 1099570"/>
                <a:gd name="connsiteY0" fmla="*/ 723772 h 731382"/>
                <a:gd name="connsiteX1" fmla="*/ 508693 w 1099570"/>
                <a:gd name="connsiteY1" fmla="*/ 26065 h 731382"/>
                <a:gd name="connsiteX2" fmla="*/ 1099156 w 1099570"/>
                <a:gd name="connsiteY2" fmla="*/ 257811 h 731382"/>
                <a:gd name="connsiteX3" fmla="*/ 578921 w 1099570"/>
                <a:gd name="connsiteY3" fmla="*/ 416050 h 731382"/>
                <a:gd name="connsiteX4" fmla="*/ 648 w 1099570"/>
                <a:gd name="connsiteY4" fmla="*/ 723772 h 731382"/>
                <a:gd name="connsiteX0" fmla="*/ 326 w 1062989"/>
                <a:gd name="connsiteY0" fmla="*/ 764799 h 771653"/>
                <a:gd name="connsiteX1" fmla="*/ 472298 w 1062989"/>
                <a:gd name="connsiteY1" fmla="*/ 21135 h 771653"/>
                <a:gd name="connsiteX2" fmla="*/ 1062761 w 1062989"/>
                <a:gd name="connsiteY2" fmla="*/ 252881 h 771653"/>
                <a:gd name="connsiteX3" fmla="*/ 542526 w 1062989"/>
                <a:gd name="connsiteY3" fmla="*/ 411120 h 771653"/>
                <a:gd name="connsiteX4" fmla="*/ 326 w 1062989"/>
                <a:gd name="connsiteY4" fmla="*/ 764799 h 771653"/>
                <a:gd name="connsiteX0" fmla="*/ 42074 w 1104737"/>
                <a:gd name="connsiteY0" fmla="*/ 764799 h 794503"/>
                <a:gd name="connsiteX1" fmla="*/ 514046 w 1104737"/>
                <a:gd name="connsiteY1" fmla="*/ 21135 h 794503"/>
                <a:gd name="connsiteX2" fmla="*/ 1104509 w 1104737"/>
                <a:gd name="connsiteY2" fmla="*/ 252881 h 794503"/>
                <a:gd name="connsiteX3" fmla="*/ 584274 w 1104737"/>
                <a:gd name="connsiteY3" fmla="*/ 411120 h 794503"/>
                <a:gd name="connsiteX4" fmla="*/ 42074 w 1104737"/>
                <a:gd name="connsiteY4" fmla="*/ 764799 h 794503"/>
                <a:gd name="connsiteX0" fmla="*/ 39461 w 1151689"/>
                <a:gd name="connsiteY0" fmla="*/ 817237 h 844733"/>
                <a:gd name="connsiteX1" fmla="*/ 560993 w 1151689"/>
                <a:gd name="connsiteY1" fmla="*/ 24087 h 844733"/>
                <a:gd name="connsiteX2" fmla="*/ 1151456 w 1151689"/>
                <a:gd name="connsiteY2" fmla="*/ 255833 h 844733"/>
                <a:gd name="connsiteX3" fmla="*/ 631221 w 1151689"/>
                <a:gd name="connsiteY3" fmla="*/ 414072 h 844733"/>
                <a:gd name="connsiteX4" fmla="*/ 39461 w 1151689"/>
                <a:gd name="connsiteY4" fmla="*/ 817237 h 844733"/>
                <a:gd name="connsiteX0" fmla="*/ 56012 w 1168479"/>
                <a:gd name="connsiteY0" fmla="*/ 832176 h 859672"/>
                <a:gd name="connsiteX1" fmla="*/ 577544 w 1168479"/>
                <a:gd name="connsiteY1" fmla="*/ 39026 h 859672"/>
                <a:gd name="connsiteX2" fmla="*/ 1168007 w 1168479"/>
                <a:gd name="connsiteY2" fmla="*/ 270772 h 859672"/>
                <a:gd name="connsiteX3" fmla="*/ 647772 w 1168479"/>
                <a:gd name="connsiteY3" fmla="*/ 429011 h 859672"/>
                <a:gd name="connsiteX4" fmla="*/ 56012 w 1168479"/>
                <a:gd name="connsiteY4" fmla="*/ 832176 h 859672"/>
                <a:gd name="connsiteX0" fmla="*/ 54231 w 1166660"/>
                <a:gd name="connsiteY0" fmla="*/ 817129 h 844625"/>
                <a:gd name="connsiteX1" fmla="*/ 575763 w 1166660"/>
                <a:gd name="connsiteY1" fmla="*/ 23979 h 844625"/>
                <a:gd name="connsiteX2" fmla="*/ 1166226 w 1166660"/>
                <a:gd name="connsiteY2" fmla="*/ 255725 h 844625"/>
                <a:gd name="connsiteX3" fmla="*/ 645991 w 1166660"/>
                <a:gd name="connsiteY3" fmla="*/ 413964 h 844625"/>
                <a:gd name="connsiteX4" fmla="*/ 54231 w 1166660"/>
                <a:gd name="connsiteY4" fmla="*/ 817129 h 844625"/>
                <a:gd name="connsiteX0" fmla="*/ 54231 w 1166661"/>
                <a:gd name="connsiteY0" fmla="*/ 817129 h 844625"/>
                <a:gd name="connsiteX1" fmla="*/ 575763 w 1166661"/>
                <a:gd name="connsiteY1" fmla="*/ 23979 h 844625"/>
                <a:gd name="connsiteX2" fmla="*/ 1166226 w 1166661"/>
                <a:gd name="connsiteY2" fmla="*/ 255725 h 844625"/>
                <a:gd name="connsiteX3" fmla="*/ 645991 w 1166661"/>
                <a:gd name="connsiteY3" fmla="*/ 413964 h 844625"/>
                <a:gd name="connsiteX4" fmla="*/ 54231 w 1166661"/>
                <a:gd name="connsiteY4" fmla="*/ 817129 h 844625"/>
                <a:gd name="connsiteX0" fmla="*/ 39097 w 1111620"/>
                <a:gd name="connsiteY0" fmla="*/ 816816 h 844312"/>
                <a:gd name="connsiteX1" fmla="*/ 560629 w 1111620"/>
                <a:gd name="connsiteY1" fmla="*/ 23666 h 844312"/>
                <a:gd name="connsiteX2" fmla="*/ 1111368 w 1111620"/>
                <a:gd name="connsiteY2" fmla="*/ 258345 h 844312"/>
                <a:gd name="connsiteX3" fmla="*/ 630857 w 1111620"/>
                <a:gd name="connsiteY3" fmla="*/ 413651 h 844312"/>
                <a:gd name="connsiteX4" fmla="*/ 39097 w 1111620"/>
                <a:gd name="connsiteY4" fmla="*/ 816816 h 844312"/>
                <a:gd name="connsiteX0" fmla="*/ 46117 w 1118738"/>
                <a:gd name="connsiteY0" fmla="*/ 818559 h 846055"/>
                <a:gd name="connsiteX1" fmla="*/ 567649 w 1118738"/>
                <a:gd name="connsiteY1" fmla="*/ 25409 h 846055"/>
                <a:gd name="connsiteX2" fmla="*/ 1118388 w 1118738"/>
                <a:gd name="connsiteY2" fmla="*/ 260088 h 846055"/>
                <a:gd name="connsiteX3" fmla="*/ 637877 w 1118738"/>
                <a:gd name="connsiteY3" fmla="*/ 415394 h 846055"/>
                <a:gd name="connsiteX4" fmla="*/ 46117 w 1118738"/>
                <a:gd name="connsiteY4" fmla="*/ 818559 h 846055"/>
                <a:gd name="connsiteX0" fmla="*/ 38434 w 1111055"/>
                <a:gd name="connsiteY0" fmla="*/ 818559 h 838918"/>
                <a:gd name="connsiteX1" fmla="*/ 559966 w 1111055"/>
                <a:gd name="connsiteY1" fmla="*/ 25409 h 838918"/>
                <a:gd name="connsiteX2" fmla="*/ 1110705 w 1111055"/>
                <a:gd name="connsiteY2" fmla="*/ 260088 h 838918"/>
                <a:gd name="connsiteX3" fmla="*/ 630194 w 1111055"/>
                <a:gd name="connsiteY3" fmla="*/ 415394 h 838918"/>
                <a:gd name="connsiteX4" fmla="*/ 38434 w 1111055"/>
                <a:gd name="connsiteY4" fmla="*/ 818559 h 838918"/>
                <a:gd name="connsiteX0" fmla="*/ 38434 w 1111055"/>
                <a:gd name="connsiteY0" fmla="*/ 818559 h 840412"/>
                <a:gd name="connsiteX1" fmla="*/ 559966 w 1111055"/>
                <a:gd name="connsiteY1" fmla="*/ 25409 h 840412"/>
                <a:gd name="connsiteX2" fmla="*/ 1110705 w 1111055"/>
                <a:gd name="connsiteY2" fmla="*/ 260088 h 840412"/>
                <a:gd name="connsiteX3" fmla="*/ 630194 w 1111055"/>
                <a:gd name="connsiteY3" fmla="*/ 415394 h 840412"/>
                <a:gd name="connsiteX4" fmla="*/ 38434 w 1111055"/>
                <a:gd name="connsiteY4" fmla="*/ 818559 h 840412"/>
                <a:gd name="connsiteX0" fmla="*/ 41486 w 1114169"/>
                <a:gd name="connsiteY0" fmla="*/ 812735 h 834588"/>
                <a:gd name="connsiteX1" fmla="*/ 563018 w 1114169"/>
                <a:gd name="connsiteY1" fmla="*/ 19585 h 834588"/>
                <a:gd name="connsiteX2" fmla="*/ 1113757 w 1114169"/>
                <a:gd name="connsiteY2" fmla="*/ 254264 h 834588"/>
                <a:gd name="connsiteX3" fmla="*/ 633246 w 1114169"/>
                <a:gd name="connsiteY3" fmla="*/ 409570 h 834588"/>
                <a:gd name="connsiteX4" fmla="*/ 41486 w 1114169"/>
                <a:gd name="connsiteY4" fmla="*/ 812735 h 834588"/>
                <a:gd name="connsiteX0" fmla="*/ 41486 w 1114169"/>
                <a:gd name="connsiteY0" fmla="*/ 812735 h 834588"/>
                <a:gd name="connsiteX1" fmla="*/ 563018 w 1114169"/>
                <a:gd name="connsiteY1" fmla="*/ 19585 h 834588"/>
                <a:gd name="connsiteX2" fmla="*/ 1113757 w 1114169"/>
                <a:gd name="connsiteY2" fmla="*/ 254264 h 834588"/>
                <a:gd name="connsiteX3" fmla="*/ 633246 w 1114169"/>
                <a:gd name="connsiteY3" fmla="*/ 409570 h 834588"/>
                <a:gd name="connsiteX4" fmla="*/ 41486 w 1114169"/>
                <a:gd name="connsiteY4" fmla="*/ 812735 h 83458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114169" h="834588">
                  <a:moveTo>
                    <a:pt x="41486" y="812735"/>
                  </a:moveTo>
                  <a:cubicBezTo>
                    <a:pt x="-122495" y="682976"/>
                    <a:pt x="230324" y="101119"/>
                    <a:pt x="563018" y="19585"/>
                  </a:cubicBezTo>
                  <a:cubicBezTo>
                    <a:pt x="895712" y="-61949"/>
                    <a:pt x="1125251" y="129600"/>
                    <a:pt x="1113757" y="254264"/>
                  </a:cubicBezTo>
                  <a:cubicBezTo>
                    <a:pt x="1087026" y="333667"/>
                    <a:pt x="1085128" y="429297"/>
                    <a:pt x="633246" y="409570"/>
                  </a:cubicBezTo>
                  <a:cubicBezTo>
                    <a:pt x="334062" y="453886"/>
                    <a:pt x="205467" y="942494"/>
                    <a:pt x="41486" y="812735"/>
                  </a:cubicBezTo>
                  <a:close/>
                </a:path>
              </a:pathLst>
            </a:custGeom>
            <a:solidFill>
              <a:srgbClr val="F79646">
                <a:lumMod val="50000"/>
              </a:srgbClr>
            </a:solidFill>
            <a:ln w="28575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</p:grpSp>
      <p:grpSp>
        <p:nvGrpSpPr>
          <p:cNvPr id="1141" name="グループ化 1140"/>
          <p:cNvGrpSpPr/>
          <p:nvPr/>
        </p:nvGrpSpPr>
        <p:grpSpPr>
          <a:xfrm>
            <a:off x="7846552" y="3011505"/>
            <a:ext cx="1606948" cy="1225454"/>
            <a:chOff x="6907370" y="4446321"/>
            <a:chExt cx="3297943" cy="2515004"/>
          </a:xfrm>
        </p:grpSpPr>
        <p:sp>
          <p:nvSpPr>
            <p:cNvPr id="1142" name="円/楕円 210"/>
            <p:cNvSpPr/>
            <p:nvPr/>
          </p:nvSpPr>
          <p:spPr>
            <a:xfrm rot="2700000" flipH="1">
              <a:off x="9261791" y="5731552"/>
              <a:ext cx="1008112" cy="360040"/>
            </a:xfrm>
            <a:prstGeom prst="ellipse">
              <a:avLst/>
            </a:prstGeom>
            <a:solidFill>
              <a:srgbClr val="F79646">
                <a:lumMod val="50000"/>
              </a:srgbClr>
            </a:solidFill>
            <a:ln w="28575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1143" name="円/楕円 184"/>
            <p:cNvSpPr/>
            <p:nvPr/>
          </p:nvSpPr>
          <p:spPr>
            <a:xfrm>
              <a:off x="9125193" y="4545753"/>
              <a:ext cx="1080120" cy="1080120"/>
            </a:xfrm>
            <a:prstGeom prst="ellipse">
              <a:avLst/>
            </a:prstGeom>
            <a:solidFill>
              <a:srgbClr val="F79646">
                <a:lumMod val="50000"/>
              </a:srgbClr>
            </a:solidFill>
            <a:ln w="28575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1144" name="円/楕円 185"/>
            <p:cNvSpPr/>
            <p:nvPr/>
          </p:nvSpPr>
          <p:spPr>
            <a:xfrm>
              <a:off x="9323209" y="4743769"/>
              <a:ext cx="684088" cy="684088"/>
            </a:xfrm>
            <a:prstGeom prst="ellipse">
              <a:avLst/>
            </a:prstGeom>
            <a:solidFill>
              <a:srgbClr val="F79646">
                <a:lumMod val="60000"/>
                <a:lumOff val="40000"/>
              </a:srgbClr>
            </a:solidFill>
            <a:ln w="28575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1145" name="円/楕円 187"/>
            <p:cNvSpPr/>
            <p:nvPr/>
          </p:nvSpPr>
          <p:spPr>
            <a:xfrm rot="18900000">
              <a:off x="6907370" y="5731552"/>
              <a:ext cx="1008112" cy="360040"/>
            </a:xfrm>
            <a:prstGeom prst="ellipse">
              <a:avLst/>
            </a:prstGeom>
            <a:solidFill>
              <a:srgbClr val="F79646">
                <a:lumMod val="50000"/>
              </a:srgbClr>
            </a:solidFill>
            <a:ln w="28575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1146" name="円/楕円 188"/>
            <p:cNvSpPr/>
            <p:nvPr/>
          </p:nvSpPr>
          <p:spPr>
            <a:xfrm>
              <a:off x="7037313" y="4545753"/>
              <a:ext cx="1080120" cy="1080120"/>
            </a:xfrm>
            <a:prstGeom prst="ellipse">
              <a:avLst/>
            </a:prstGeom>
            <a:solidFill>
              <a:srgbClr val="F79646">
                <a:lumMod val="50000"/>
              </a:srgbClr>
            </a:solidFill>
            <a:ln w="28575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1147" name="円/楕円 189"/>
            <p:cNvSpPr/>
            <p:nvPr/>
          </p:nvSpPr>
          <p:spPr>
            <a:xfrm>
              <a:off x="7235329" y="4743769"/>
              <a:ext cx="684088" cy="684088"/>
            </a:xfrm>
            <a:prstGeom prst="ellipse">
              <a:avLst/>
            </a:prstGeom>
            <a:solidFill>
              <a:srgbClr val="F79646">
                <a:lumMod val="60000"/>
                <a:lumOff val="40000"/>
              </a:srgbClr>
            </a:solidFill>
            <a:ln w="28575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1148" name="円/楕円 190"/>
            <p:cNvSpPr/>
            <p:nvPr/>
          </p:nvSpPr>
          <p:spPr>
            <a:xfrm>
              <a:off x="7440461" y="4446321"/>
              <a:ext cx="2304256" cy="2304256"/>
            </a:xfrm>
            <a:prstGeom prst="ellipse">
              <a:avLst/>
            </a:prstGeom>
            <a:solidFill>
              <a:srgbClr val="F79646">
                <a:lumMod val="50000"/>
              </a:srgbClr>
            </a:solidFill>
            <a:ln w="28575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1149" name="円/楕円 191"/>
            <p:cNvSpPr/>
            <p:nvPr/>
          </p:nvSpPr>
          <p:spPr>
            <a:xfrm>
              <a:off x="7577373" y="4907031"/>
              <a:ext cx="2030432" cy="1874274"/>
            </a:xfrm>
            <a:prstGeom prst="ellipse">
              <a:avLst/>
            </a:prstGeom>
            <a:solidFill>
              <a:srgbClr val="F79646">
                <a:lumMod val="60000"/>
                <a:lumOff val="40000"/>
              </a:srgbClr>
            </a:solidFill>
            <a:ln w="28575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grpSp>
          <p:nvGrpSpPr>
            <p:cNvPr id="1150" name="グループ化 1149"/>
            <p:cNvGrpSpPr/>
            <p:nvPr/>
          </p:nvGrpSpPr>
          <p:grpSpPr>
            <a:xfrm>
              <a:off x="7356661" y="6390537"/>
              <a:ext cx="994804" cy="570788"/>
              <a:chOff x="1751896" y="4005064"/>
              <a:chExt cx="994804" cy="570788"/>
            </a:xfrm>
            <a:solidFill>
              <a:srgbClr val="F79646">
                <a:lumMod val="60000"/>
                <a:lumOff val="40000"/>
              </a:srgbClr>
            </a:solidFill>
          </p:grpSpPr>
          <p:sp>
            <p:nvSpPr>
              <p:cNvPr id="1168" name="円/楕円 196"/>
              <p:cNvSpPr/>
              <p:nvPr/>
            </p:nvSpPr>
            <p:spPr>
              <a:xfrm>
                <a:off x="1882604" y="4005064"/>
                <a:ext cx="864096" cy="504056"/>
              </a:xfrm>
              <a:prstGeom prst="ellipse">
                <a:avLst/>
              </a:prstGeom>
              <a:grpFill/>
              <a:ln w="28575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 panose="020B0600070205080204" pitchFamily="50" charset="-128"/>
                  <a:cs typeface="+mn-cs"/>
                </a:endParaRPr>
              </a:p>
            </p:txBody>
          </p:sp>
          <p:sp>
            <p:nvSpPr>
              <p:cNvPr id="1169" name="円/楕円 197"/>
              <p:cNvSpPr/>
              <p:nvPr/>
            </p:nvSpPr>
            <p:spPr>
              <a:xfrm>
                <a:off x="1751896" y="4149080"/>
                <a:ext cx="370788" cy="360040"/>
              </a:xfrm>
              <a:prstGeom prst="ellipse">
                <a:avLst/>
              </a:prstGeom>
              <a:grpFill/>
              <a:ln w="28575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 panose="020B0600070205080204" pitchFamily="50" charset="-128"/>
                  <a:cs typeface="+mn-cs"/>
                </a:endParaRPr>
              </a:p>
            </p:txBody>
          </p:sp>
          <p:sp>
            <p:nvSpPr>
              <p:cNvPr id="1170" name="円/楕円 198"/>
              <p:cNvSpPr/>
              <p:nvPr/>
            </p:nvSpPr>
            <p:spPr>
              <a:xfrm>
                <a:off x="2290376" y="4149080"/>
                <a:ext cx="370788" cy="360040"/>
              </a:xfrm>
              <a:prstGeom prst="ellipse">
                <a:avLst/>
              </a:prstGeom>
              <a:grpFill/>
              <a:ln w="28575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 panose="020B0600070205080204" pitchFamily="50" charset="-128"/>
                  <a:cs typeface="+mn-cs"/>
                </a:endParaRPr>
              </a:p>
            </p:txBody>
          </p:sp>
          <p:sp>
            <p:nvSpPr>
              <p:cNvPr id="1171" name="円/楕円 199"/>
              <p:cNvSpPr/>
              <p:nvPr/>
            </p:nvSpPr>
            <p:spPr>
              <a:xfrm>
                <a:off x="1972608" y="4215812"/>
                <a:ext cx="370788" cy="360040"/>
              </a:xfrm>
              <a:prstGeom prst="ellipse">
                <a:avLst/>
              </a:prstGeom>
              <a:grpFill/>
              <a:ln w="28575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 panose="020B0600070205080204" pitchFamily="50" charset="-128"/>
                  <a:cs typeface="+mn-cs"/>
                </a:endParaRPr>
              </a:p>
            </p:txBody>
          </p:sp>
        </p:grpSp>
        <p:grpSp>
          <p:nvGrpSpPr>
            <p:cNvPr id="1151" name="グループ化 1150"/>
            <p:cNvGrpSpPr/>
            <p:nvPr/>
          </p:nvGrpSpPr>
          <p:grpSpPr>
            <a:xfrm flipH="1">
              <a:off x="8825807" y="6390537"/>
              <a:ext cx="994804" cy="570788"/>
              <a:chOff x="1751896" y="4005064"/>
              <a:chExt cx="994804" cy="570788"/>
            </a:xfrm>
            <a:solidFill>
              <a:srgbClr val="F79646">
                <a:lumMod val="60000"/>
                <a:lumOff val="40000"/>
              </a:srgbClr>
            </a:solidFill>
          </p:grpSpPr>
          <p:sp>
            <p:nvSpPr>
              <p:cNvPr id="1164" name="円/楕円 201"/>
              <p:cNvSpPr/>
              <p:nvPr/>
            </p:nvSpPr>
            <p:spPr>
              <a:xfrm>
                <a:off x="1882604" y="4005064"/>
                <a:ext cx="864096" cy="504056"/>
              </a:xfrm>
              <a:prstGeom prst="ellipse">
                <a:avLst/>
              </a:prstGeom>
              <a:grpFill/>
              <a:ln w="28575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 panose="020B0600070205080204" pitchFamily="50" charset="-128"/>
                  <a:cs typeface="+mn-cs"/>
                </a:endParaRPr>
              </a:p>
            </p:txBody>
          </p:sp>
          <p:sp>
            <p:nvSpPr>
              <p:cNvPr id="1165" name="円/楕円 202"/>
              <p:cNvSpPr/>
              <p:nvPr/>
            </p:nvSpPr>
            <p:spPr>
              <a:xfrm>
                <a:off x="1751896" y="4149080"/>
                <a:ext cx="370788" cy="360040"/>
              </a:xfrm>
              <a:prstGeom prst="ellipse">
                <a:avLst/>
              </a:prstGeom>
              <a:grpFill/>
              <a:ln w="28575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 panose="020B0600070205080204" pitchFamily="50" charset="-128"/>
                  <a:cs typeface="+mn-cs"/>
                </a:endParaRPr>
              </a:p>
            </p:txBody>
          </p:sp>
          <p:sp>
            <p:nvSpPr>
              <p:cNvPr id="1166" name="円/楕円 203"/>
              <p:cNvSpPr/>
              <p:nvPr/>
            </p:nvSpPr>
            <p:spPr>
              <a:xfrm>
                <a:off x="2290376" y="4149080"/>
                <a:ext cx="370788" cy="360040"/>
              </a:xfrm>
              <a:prstGeom prst="ellipse">
                <a:avLst/>
              </a:prstGeom>
              <a:grpFill/>
              <a:ln w="28575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 panose="020B0600070205080204" pitchFamily="50" charset="-128"/>
                  <a:cs typeface="+mn-cs"/>
                </a:endParaRPr>
              </a:p>
            </p:txBody>
          </p:sp>
          <p:sp>
            <p:nvSpPr>
              <p:cNvPr id="1167" name="円/楕円 204"/>
              <p:cNvSpPr/>
              <p:nvPr/>
            </p:nvSpPr>
            <p:spPr>
              <a:xfrm>
                <a:off x="1972608" y="4215812"/>
                <a:ext cx="370788" cy="360040"/>
              </a:xfrm>
              <a:prstGeom prst="ellipse">
                <a:avLst/>
              </a:prstGeom>
              <a:grpFill/>
              <a:ln w="28575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 panose="020B0600070205080204" pitchFamily="50" charset="-128"/>
                  <a:cs typeface="+mn-cs"/>
                </a:endParaRPr>
              </a:p>
            </p:txBody>
          </p:sp>
        </p:grpSp>
        <p:grpSp>
          <p:nvGrpSpPr>
            <p:cNvPr id="1152" name="グループ化 1151"/>
            <p:cNvGrpSpPr/>
            <p:nvPr/>
          </p:nvGrpSpPr>
          <p:grpSpPr>
            <a:xfrm>
              <a:off x="7995172" y="5270689"/>
              <a:ext cx="1186928" cy="1076772"/>
              <a:chOff x="7922782" y="5243737"/>
              <a:chExt cx="1331708" cy="1357548"/>
            </a:xfrm>
          </p:grpSpPr>
          <p:sp>
            <p:nvSpPr>
              <p:cNvPr id="1162" name="円/楕円 205"/>
              <p:cNvSpPr/>
              <p:nvPr/>
            </p:nvSpPr>
            <p:spPr>
              <a:xfrm>
                <a:off x="7922782" y="5243737"/>
                <a:ext cx="1331708" cy="1357548"/>
              </a:xfrm>
              <a:prstGeom prst="ellipse">
                <a:avLst/>
              </a:prstGeom>
              <a:solidFill>
                <a:srgbClr val="F79646">
                  <a:lumMod val="20000"/>
                  <a:lumOff val="80000"/>
                </a:srgbClr>
              </a:solidFill>
              <a:ln w="28575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 panose="020B0600070205080204" pitchFamily="50" charset="-128"/>
                  <a:cs typeface="+mn-cs"/>
                </a:endParaRPr>
              </a:p>
            </p:txBody>
          </p:sp>
          <p:sp>
            <p:nvSpPr>
              <p:cNvPr id="1163" name="円/楕円 206"/>
              <p:cNvSpPr/>
              <p:nvPr/>
            </p:nvSpPr>
            <p:spPr>
              <a:xfrm>
                <a:off x="8067562" y="5404714"/>
                <a:ext cx="1042148" cy="1021225"/>
              </a:xfrm>
              <a:prstGeom prst="ellipse">
                <a:avLst/>
              </a:prstGeom>
              <a:solidFill>
                <a:srgbClr val="FF0000"/>
              </a:solidFill>
              <a:ln w="28575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 panose="020B0600070205080204" pitchFamily="50" charset="-128"/>
                  <a:cs typeface="+mn-cs"/>
                </a:endParaRPr>
              </a:p>
            </p:txBody>
          </p:sp>
        </p:grpSp>
        <p:sp>
          <p:nvSpPr>
            <p:cNvPr id="1153" name="円/楕円 34"/>
            <p:cNvSpPr/>
            <p:nvPr/>
          </p:nvSpPr>
          <p:spPr>
            <a:xfrm flipH="1">
              <a:off x="7841913" y="5221641"/>
              <a:ext cx="1473696" cy="504056"/>
            </a:xfrm>
            <a:custGeom>
              <a:avLst/>
              <a:gdLst/>
              <a:ahLst/>
              <a:cxnLst/>
              <a:rect l="l" t="t" r="r" b="b"/>
              <a:pathLst>
                <a:path w="1473696" h="504056">
                  <a:moveTo>
                    <a:pt x="1041648" y="0"/>
                  </a:moveTo>
                  <a:cubicBezTo>
                    <a:pt x="922683" y="0"/>
                    <a:pt x="814949" y="28048"/>
                    <a:pt x="736848" y="73479"/>
                  </a:cubicBezTo>
                  <a:cubicBezTo>
                    <a:pt x="658747" y="28048"/>
                    <a:pt x="551013" y="0"/>
                    <a:pt x="432048" y="0"/>
                  </a:cubicBezTo>
                  <a:cubicBezTo>
                    <a:pt x="193434" y="0"/>
                    <a:pt x="0" y="112837"/>
                    <a:pt x="0" y="252028"/>
                  </a:cubicBezTo>
                  <a:cubicBezTo>
                    <a:pt x="0" y="391219"/>
                    <a:pt x="193434" y="504056"/>
                    <a:pt x="432048" y="504056"/>
                  </a:cubicBezTo>
                  <a:cubicBezTo>
                    <a:pt x="551013" y="504056"/>
                    <a:pt x="658747" y="476009"/>
                    <a:pt x="736848" y="430578"/>
                  </a:cubicBezTo>
                  <a:cubicBezTo>
                    <a:pt x="814949" y="476009"/>
                    <a:pt x="922683" y="504056"/>
                    <a:pt x="1041648" y="504056"/>
                  </a:cubicBezTo>
                  <a:cubicBezTo>
                    <a:pt x="1280262" y="504056"/>
                    <a:pt x="1473696" y="391219"/>
                    <a:pt x="1473696" y="252028"/>
                  </a:cubicBezTo>
                  <a:cubicBezTo>
                    <a:pt x="1473696" y="112837"/>
                    <a:pt x="1280262" y="0"/>
                    <a:pt x="1041648" y="0"/>
                  </a:cubicBezTo>
                  <a:close/>
                </a:path>
              </a:pathLst>
            </a:custGeom>
            <a:solidFill>
              <a:srgbClr val="F79646">
                <a:lumMod val="20000"/>
                <a:lumOff val="80000"/>
              </a:srgbClr>
            </a:solidFill>
            <a:ln w="28575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1154" name="円/楕円 208"/>
            <p:cNvSpPr/>
            <p:nvPr/>
          </p:nvSpPr>
          <p:spPr>
            <a:xfrm>
              <a:off x="8341590" y="5077625"/>
              <a:ext cx="474342" cy="324036"/>
            </a:xfrm>
            <a:prstGeom prst="ellipse">
              <a:avLst/>
            </a:prstGeom>
            <a:solidFill>
              <a:srgbClr val="F79646">
                <a:lumMod val="75000"/>
              </a:srgbClr>
            </a:solidFill>
            <a:ln w="28575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grpSp>
          <p:nvGrpSpPr>
            <p:cNvPr id="1155" name="グループ化 1154"/>
            <p:cNvGrpSpPr/>
            <p:nvPr/>
          </p:nvGrpSpPr>
          <p:grpSpPr>
            <a:xfrm rot="1800000">
              <a:off x="7736034" y="4698049"/>
              <a:ext cx="720080" cy="468352"/>
              <a:chOff x="7728493" y="4698049"/>
              <a:chExt cx="720080" cy="468352"/>
            </a:xfrm>
          </p:grpSpPr>
          <p:sp>
            <p:nvSpPr>
              <p:cNvPr id="1160" name="フリーフォーム 1159"/>
              <p:cNvSpPr/>
              <p:nvPr/>
            </p:nvSpPr>
            <p:spPr>
              <a:xfrm>
                <a:off x="7728493" y="4698049"/>
                <a:ext cx="720080" cy="468352"/>
              </a:xfrm>
              <a:custGeom>
                <a:avLst/>
                <a:gdLst>
                  <a:gd name="connsiteX0" fmla="*/ 18413 w 720080"/>
                  <a:gd name="connsiteY0" fmla="*/ 0 h 468352"/>
                  <a:gd name="connsiteX1" fmla="*/ 701668 w 720080"/>
                  <a:gd name="connsiteY1" fmla="*/ 0 h 468352"/>
                  <a:gd name="connsiteX2" fmla="*/ 712765 w 720080"/>
                  <a:gd name="connsiteY2" fmla="*/ 35752 h 468352"/>
                  <a:gd name="connsiteX3" fmla="*/ 720080 w 720080"/>
                  <a:gd name="connsiteY3" fmla="*/ 108312 h 468352"/>
                  <a:gd name="connsiteX4" fmla="*/ 360040 w 720080"/>
                  <a:gd name="connsiteY4" fmla="*/ 468352 h 468352"/>
                  <a:gd name="connsiteX5" fmla="*/ 0 w 720080"/>
                  <a:gd name="connsiteY5" fmla="*/ 108312 h 468352"/>
                  <a:gd name="connsiteX6" fmla="*/ 7315 w 720080"/>
                  <a:gd name="connsiteY6" fmla="*/ 35752 h 46835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720080" h="468352">
                    <a:moveTo>
                      <a:pt x="18413" y="0"/>
                    </a:moveTo>
                    <a:lnTo>
                      <a:pt x="701668" y="0"/>
                    </a:lnTo>
                    <a:lnTo>
                      <a:pt x="712765" y="35752"/>
                    </a:lnTo>
                    <a:cubicBezTo>
                      <a:pt x="717561" y="59189"/>
                      <a:pt x="720080" y="83457"/>
                      <a:pt x="720080" y="108312"/>
                    </a:cubicBezTo>
                    <a:cubicBezTo>
                      <a:pt x="720080" y="307157"/>
                      <a:pt x="558885" y="468352"/>
                      <a:pt x="360040" y="468352"/>
                    </a:cubicBezTo>
                    <a:cubicBezTo>
                      <a:pt x="161195" y="468352"/>
                      <a:pt x="0" y="307157"/>
                      <a:pt x="0" y="108312"/>
                    </a:cubicBezTo>
                    <a:cubicBezTo>
                      <a:pt x="0" y="83457"/>
                      <a:pt x="2519" y="59189"/>
                      <a:pt x="7315" y="35752"/>
                    </a:cubicBezTo>
                    <a:close/>
                  </a:path>
                </a:pathLst>
              </a:custGeom>
              <a:solidFill>
                <a:sysClr val="window" lastClr="FFFFFF"/>
              </a:solidFill>
              <a:ln w="28575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 panose="020B0600070205080204" pitchFamily="50" charset="-128"/>
                  <a:cs typeface="+mn-cs"/>
                </a:endParaRPr>
              </a:p>
            </p:txBody>
          </p:sp>
          <p:sp>
            <p:nvSpPr>
              <p:cNvPr id="1161" name="フリーフォーム 1160"/>
              <p:cNvSpPr/>
              <p:nvPr/>
            </p:nvSpPr>
            <p:spPr>
              <a:xfrm>
                <a:off x="7895141" y="4698049"/>
                <a:ext cx="446449" cy="290378"/>
              </a:xfrm>
              <a:custGeom>
                <a:avLst/>
                <a:gdLst>
                  <a:gd name="connsiteX0" fmla="*/ 18413 w 720080"/>
                  <a:gd name="connsiteY0" fmla="*/ 0 h 468352"/>
                  <a:gd name="connsiteX1" fmla="*/ 701668 w 720080"/>
                  <a:gd name="connsiteY1" fmla="*/ 0 h 468352"/>
                  <a:gd name="connsiteX2" fmla="*/ 712765 w 720080"/>
                  <a:gd name="connsiteY2" fmla="*/ 35752 h 468352"/>
                  <a:gd name="connsiteX3" fmla="*/ 720080 w 720080"/>
                  <a:gd name="connsiteY3" fmla="*/ 108312 h 468352"/>
                  <a:gd name="connsiteX4" fmla="*/ 360040 w 720080"/>
                  <a:gd name="connsiteY4" fmla="*/ 468352 h 468352"/>
                  <a:gd name="connsiteX5" fmla="*/ 0 w 720080"/>
                  <a:gd name="connsiteY5" fmla="*/ 108312 h 468352"/>
                  <a:gd name="connsiteX6" fmla="*/ 7315 w 720080"/>
                  <a:gd name="connsiteY6" fmla="*/ 35752 h 46835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720080" h="468352">
                    <a:moveTo>
                      <a:pt x="18413" y="0"/>
                    </a:moveTo>
                    <a:lnTo>
                      <a:pt x="701668" y="0"/>
                    </a:lnTo>
                    <a:lnTo>
                      <a:pt x="712765" y="35752"/>
                    </a:lnTo>
                    <a:cubicBezTo>
                      <a:pt x="717561" y="59189"/>
                      <a:pt x="720080" y="83457"/>
                      <a:pt x="720080" y="108312"/>
                    </a:cubicBezTo>
                    <a:cubicBezTo>
                      <a:pt x="720080" y="307157"/>
                      <a:pt x="558885" y="468352"/>
                      <a:pt x="360040" y="468352"/>
                    </a:cubicBezTo>
                    <a:cubicBezTo>
                      <a:pt x="161195" y="468352"/>
                      <a:pt x="0" y="307157"/>
                      <a:pt x="0" y="108312"/>
                    </a:cubicBezTo>
                    <a:cubicBezTo>
                      <a:pt x="0" y="83457"/>
                      <a:pt x="2519" y="59189"/>
                      <a:pt x="7315" y="35752"/>
                    </a:cubicBezTo>
                    <a:close/>
                  </a:path>
                </a:pathLst>
              </a:custGeom>
              <a:solidFill>
                <a:sysClr val="windowText" lastClr="000000"/>
              </a:solidFill>
              <a:ln w="28575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 panose="020B0600070205080204" pitchFamily="50" charset="-128"/>
                  <a:cs typeface="+mn-cs"/>
                </a:endParaRPr>
              </a:p>
            </p:txBody>
          </p:sp>
        </p:grpSp>
        <p:grpSp>
          <p:nvGrpSpPr>
            <p:cNvPr id="1156" name="グループ化 1155"/>
            <p:cNvGrpSpPr/>
            <p:nvPr/>
          </p:nvGrpSpPr>
          <p:grpSpPr>
            <a:xfrm rot="19800000" flipH="1">
              <a:off x="8680048" y="4698049"/>
              <a:ext cx="720080" cy="468352"/>
              <a:chOff x="7728493" y="4698049"/>
              <a:chExt cx="720080" cy="468352"/>
            </a:xfrm>
          </p:grpSpPr>
          <p:sp>
            <p:nvSpPr>
              <p:cNvPr id="1158" name="フリーフォーム 1157"/>
              <p:cNvSpPr/>
              <p:nvPr/>
            </p:nvSpPr>
            <p:spPr>
              <a:xfrm>
                <a:off x="7728493" y="4698049"/>
                <a:ext cx="720080" cy="468352"/>
              </a:xfrm>
              <a:custGeom>
                <a:avLst/>
                <a:gdLst>
                  <a:gd name="connsiteX0" fmla="*/ 18413 w 720080"/>
                  <a:gd name="connsiteY0" fmla="*/ 0 h 468352"/>
                  <a:gd name="connsiteX1" fmla="*/ 701668 w 720080"/>
                  <a:gd name="connsiteY1" fmla="*/ 0 h 468352"/>
                  <a:gd name="connsiteX2" fmla="*/ 712765 w 720080"/>
                  <a:gd name="connsiteY2" fmla="*/ 35752 h 468352"/>
                  <a:gd name="connsiteX3" fmla="*/ 720080 w 720080"/>
                  <a:gd name="connsiteY3" fmla="*/ 108312 h 468352"/>
                  <a:gd name="connsiteX4" fmla="*/ 360040 w 720080"/>
                  <a:gd name="connsiteY4" fmla="*/ 468352 h 468352"/>
                  <a:gd name="connsiteX5" fmla="*/ 0 w 720080"/>
                  <a:gd name="connsiteY5" fmla="*/ 108312 h 468352"/>
                  <a:gd name="connsiteX6" fmla="*/ 7315 w 720080"/>
                  <a:gd name="connsiteY6" fmla="*/ 35752 h 46835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720080" h="468352">
                    <a:moveTo>
                      <a:pt x="18413" y="0"/>
                    </a:moveTo>
                    <a:lnTo>
                      <a:pt x="701668" y="0"/>
                    </a:lnTo>
                    <a:lnTo>
                      <a:pt x="712765" y="35752"/>
                    </a:lnTo>
                    <a:cubicBezTo>
                      <a:pt x="717561" y="59189"/>
                      <a:pt x="720080" y="83457"/>
                      <a:pt x="720080" y="108312"/>
                    </a:cubicBezTo>
                    <a:cubicBezTo>
                      <a:pt x="720080" y="307157"/>
                      <a:pt x="558885" y="468352"/>
                      <a:pt x="360040" y="468352"/>
                    </a:cubicBezTo>
                    <a:cubicBezTo>
                      <a:pt x="161195" y="468352"/>
                      <a:pt x="0" y="307157"/>
                      <a:pt x="0" y="108312"/>
                    </a:cubicBezTo>
                    <a:cubicBezTo>
                      <a:pt x="0" y="83457"/>
                      <a:pt x="2519" y="59189"/>
                      <a:pt x="7315" y="35752"/>
                    </a:cubicBezTo>
                    <a:close/>
                  </a:path>
                </a:pathLst>
              </a:custGeom>
              <a:solidFill>
                <a:sysClr val="window" lastClr="FFFFFF"/>
              </a:solidFill>
              <a:ln w="28575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 panose="020B0600070205080204" pitchFamily="50" charset="-128"/>
                  <a:cs typeface="+mn-cs"/>
                </a:endParaRPr>
              </a:p>
            </p:txBody>
          </p:sp>
          <p:sp>
            <p:nvSpPr>
              <p:cNvPr id="1159" name="フリーフォーム 1158"/>
              <p:cNvSpPr/>
              <p:nvPr/>
            </p:nvSpPr>
            <p:spPr>
              <a:xfrm>
                <a:off x="7895141" y="4698049"/>
                <a:ext cx="446449" cy="290378"/>
              </a:xfrm>
              <a:custGeom>
                <a:avLst/>
                <a:gdLst>
                  <a:gd name="connsiteX0" fmla="*/ 18413 w 720080"/>
                  <a:gd name="connsiteY0" fmla="*/ 0 h 468352"/>
                  <a:gd name="connsiteX1" fmla="*/ 701668 w 720080"/>
                  <a:gd name="connsiteY1" fmla="*/ 0 h 468352"/>
                  <a:gd name="connsiteX2" fmla="*/ 712765 w 720080"/>
                  <a:gd name="connsiteY2" fmla="*/ 35752 h 468352"/>
                  <a:gd name="connsiteX3" fmla="*/ 720080 w 720080"/>
                  <a:gd name="connsiteY3" fmla="*/ 108312 h 468352"/>
                  <a:gd name="connsiteX4" fmla="*/ 360040 w 720080"/>
                  <a:gd name="connsiteY4" fmla="*/ 468352 h 468352"/>
                  <a:gd name="connsiteX5" fmla="*/ 0 w 720080"/>
                  <a:gd name="connsiteY5" fmla="*/ 108312 h 468352"/>
                  <a:gd name="connsiteX6" fmla="*/ 7315 w 720080"/>
                  <a:gd name="connsiteY6" fmla="*/ 35752 h 46835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720080" h="468352">
                    <a:moveTo>
                      <a:pt x="18413" y="0"/>
                    </a:moveTo>
                    <a:lnTo>
                      <a:pt x="701668" y="0"/>
                    </a:lnTo>
                    <a:lnTo>
                      <a:pt x="712765" y="35752"/>
                    </a:lnTo>
                    <a:cubicBezTo>
                      <a:pt x="717561" y="59189"/>
                      <a:pt x="720080" y="83457"/>
                      <a:pt x="720080" y="108312"/>
                    </a:cubicBezTo>
                    <a:cubicBezTo>
                      <a:pt x="720080" y="307157"/>
                      <a:pt x="558885" y="468352"/>
                      <a:pt x="360040" y="468352"/>
                    </a:cubicBezTo>
                    <a:cubicBezTo>
                      <a:pt x="161195" y="468352"/>
                      <a:pt x="0" y="307157"/>
                      <a:pt x="0" y="108312"/>
                    </a:cubicBezTo>
                    <a:cubicBezTo>
                      <a:pt x="0" y="83457"/>
                      <a:pt x="2519" y="59189"/>
                      <a:pt x="7315" y="35752"/>
                    </a:cubicBezTo>
                    <a:close/>
                  </a:path>
                </a:pathLst>
              </a:custGeom>
              <a:solidFill>
                <a:sysClr val="windowText" lastClr="000000"/>
              </a:solidFill>
              <a:ln w="28575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 panose="020B0600070205080204" pitchFamily="50" charset="-128"/>
                  <a:cs typeface="+mn-cs"/>
                </a:endParaRPr>
              </a:p>
            </p:txBody>
          </p:sp>
        </p:grpSp>
        <p:sp>
          <p:nvSpPr>
            <p:cNvPr id="1157" name="フリーフォーム 1156"/>
            <p:cNvSpPr/>
            <p:nvPr/>
          </p:nvSpPr>
          <p:spPr>
            <a:xfrm>
              <a:off x="8190598" y="5879507"/>
              <a:ext cx="796076" cy="336844"/>
            </a:xfrm>
            <a:custGeom>
              <a:avLst/>
              <a:gdLst>
                <a:gd name="connsiteX0" fmla="*/ 398038 w 796076"/>
                <a:gd name="connsiteY0" fmla="*/ 0 h 336844"/>
                <a:gd name="connsiteX1" fmla="*/ 783146 w 796076"/>
                <a:gd name="connsiteY1" fmla="*/ 123177 h 336844"/>
                <a:gd name="connsiteX2" fmla="*/ 796076 w 796076"/>
                <a:gd name="connsiteY2" fmla="*/ 137507 h 336844"/>
                <a:gd name="connsiteX3" fmla="*/ 783146 w 796076"/>
                <a:gd name="connsiteY3" fmla="*/ 158281 h 336844"/>
                <a:gd name="connsiteX4" fmla="*/ 398038 w 796076"/>
                <a:gd name="connsiteY4" fmla="*/ 336844 h 336844"/>
                <a:gd name="connsiteX5" fmla="*/ 12931 w 796076"/>
                <a:gd name="connsiteY5" fmla="*/ 158281 h 336844"/>
                <a:gd name="connsiteX6" fmla="*/ 0 w 796076"/>
                <a:gd name="connsiteY6" fmla="*/ 137507 h 336844"/>
                <a:gd name="connsiteX7" fmla="*/ 12931 w 796076"/>
                <a:gd name="connsiteY7" fmla="*/ 123177 h 336844"/>
                <a:gd name="connsiteX8" fmla="*/ 398038 w 796076"/>
                <a:gd name="connsiteY8" fmla="*/ 0 h 33684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796076" h="336844">
                  <a:moveTo>
                    <a:pt x="398038" y="0"/>
                  </a:moveTo>
                  <a:cubicBezTo>
                    <a:pt x="558347" y="0"/>
                    <a:pt x="699685" y="48861"/>
                    <a:pt x="783146" y="123177"/>
                  </a:cubicBezTo>
                  <a:lnTo>
                    <a:pt x="796076" y="137507"/>
                  </a:lnTo>
                  <a:lnTo>
                    <a:pt x="783146" y="158281"/>
                  </a:lnTo>
                  <a:cubicBezTo>
                    <a:pt x="699685" y="266013"/>
                    <a:pt x="558347" y="336844"/>
                    <a:pt x="398038" y="336844"/>
                  </a:cubicBezTo>
                  <a:cubicBezTo>
                    <a:pt x="237729" y="336844"/>
                    <a:pt x="96391" y="266013"/>
                    <a:pt x="12931" y="158281"/>
                  </a:cubicBezTo>
                  <a:lnTo>
                    <a:pt x="0" y="137507"/>
                  </a:lnTo>
                  <a:lnTo>
                    <a:pt x="12931" y="123177"/>
                  </a:lnTo>
                  <a:cubicBezTo>
                    <a:pt x="96391" y="48861"/>
                    <a:pt x="237729" y="0"/>
                    <a:pt x="398038" y="0"/>
                  </a:cubicBezTo>
                  <a:close/>
                </a:path>
              </a:pathLst>
            </a:custGeom>
            <a:solidFill>
              <a:srgbClr val="FF3399"/>
            </a:solidFill>
            <a:ln w="28575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wrap="square" rtlCol="0" anchor="ctr">
              <a:noAutofit/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409063459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82" name="グループ化 781"/>
          <p:cNvGrpSpPr/>
          <p:nvPr/>
        </p:nvGrpSpPr>
        <p:grpSpPr>
          <a:xfrm>
            <a:off x="6050283" y="1079331"/>
            <a:ext cx="1606948" cy="1225454"/>
            <a:chOff x="3477100" y="1383081"/>
            <a:chExt cx="3297943" cy="2515004"/>
          </a:xfrm>
        </p:grpSpPr>
        <p:sp>
          <p:nvSpPr>
            <p:cNvPr id="783" name="円/楕円 43"/>
            <p:cNvSpPr/>
            <p:nvPr/>
          </p:nvSpPr>
          <p:spPr>
            <a:xfrm rot="2700000" flipH="1">
              <a:off x="5834669" y="2668311"/>
              <a:ext cx="1008112" cy="360040"/>
            </a:xfrm>
            <a:prstGeom prst="ellipse">
              <a:avLst/>
            </a:prstGeom>
            <a:gradFill>
              <a:gsLst>
                <a:gs pos="0">
                  <a:srgbClr val="CC6600"/>
                </a:gs>
                <a:gs pos="50000">
                  <a:srgbClr val="993300"/>
                </a:gs>
                <a:gs pos="100000">
                  <a:srgbClr val="663300"/>
                </a:gs>
              </a:gsLst>
              <a:path path="circle">
                <a:fillToRect l="50000" t="50000" r="50000" b="50000"/>
              </a:path>
            </a:gradFill>
            <a:ln w="381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784" name="円/楕円 44"/>
            <p:cNvSpPr/>
            <p:nvPr/>
          </p:nvSpPr>
          <p:spPr>
            <a:xfrm rot="18900000">
              <a:off x="3477100" y="2668312"/>
              <a:ext cx="1008112" cy="360040"/>
            </a:xfrm>
            <a:prstGeom prst="ellipse">
              <a:avLst/>
            </a:prstGeom>
            <a:gradFill>
              <a:gsLst>
                <a:gs pos="0">
                  <a:srgbClr val="CC6600"/>
                </a:gs>
                <a:gs pos="50000">
                  <a:srgbClr val="993300"/>
                </a:gs>
                <a:gs pos="100000">
                  <a:srgbClr val="663300"/>
                </a:gs>
              </a:gsLst>
              <a:path path="circle">
                <a:fillToRect l="50000" t="50000" r="50000" b="50000"/>
              </a:path>
            </a:gradFill>
            <a:ln w="381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785" name="円/楕円 45"/>
            <p:cNvSpPr/>
            <p:nvPr/>
          </p:nvSpPr>
          <p:spPr>
            <a:xfrm>
              <a:off x="5694923" y="1482513"/>
              <a:ext cx="1080120" cy="1080120"/>
            </a:xfrm>
            <a:prstGeom prst="ellipse">
              <a:avLst/>
            </a:prstGeom>
            <a:gradFill>
              <a:gsLst>
                <a:gs pos="0">
                  <a:srgbClr val="CC6600"/>
                </a:gs>
                <a:gs pos="50000">
                  <a:srgbClr val="993300"/>
                </a:gs>
                <a:gs pos="100000">
                  <a:srgbClr val="663300"/>
                </a:gs>
              </a:gsLst>
              <a:path path="circle">
                <a:fillToRect l="50000" t="50000" r="50000" b="50000"/>
              </a:path>
            </a:gradFill>
            <a:ln w="381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786" name="円/楕円 46"/>
            <p:cNvSpPr/>
            <p:nvPr/>
          </p:nvSpPr>
          <p:spPr>
            <a:xfrm>
              <a:off x="5892939" y="1680529"/>
              <a:ext cx="684088" cy="684088"/>
            </a:xfrm>
            <a:prstGeom prst="ellipse">
              <a:avLst/>
            </a:prstGeom>
            <a:solidFill>
              <a:srgbClr val="F79646">
                <a:lumMod val="60000"/>
                <a:lumOff val="40000"/>
              </a:srgbClr>
            </a:solidFill>
            <a:ln w="381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787" name="円/楕円 47"/>
            <p:cNvSpPr/>
            <p:nvPr/>
          </p:nvSpPr>
          <p:spPr>
            <a:xfrm>
              <a:off x="3607043" y="1482513"/>
              <a:ext cx="1080120" cy="1080120"/>
            </a:xfrm>
            <a:prstGeom prst="ellipse">
              <a:avLst/>
            </a:prstGeom>
            <a:gradFill>
              <a:gsLst>
                <a:gs pos="0">
                  <a:srgbClr val="CC6600"/>
                </a:gs>
                <a:gs pos="50000">
                  <a:srgbClr val="993300"/>
                </a:gs>
                <a:gs pos="100000">
                  <a:srgbClr val="663300"/>
                </a:gs>
              </a:gsLst>
              <a:path path="circle">
                <a:fillToRect l="50000" t="50000" r="50000" b="50000"/>
              </a:path>
            </a:gradFill>
            <a:ln w="381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788" name="円/楕円 48"/>
            <p:cNvSpPr/>
            <p:nvPr/>
          </p:nvSpPr>
          <p:spPr>
            <a:xfrm>
              <a:off x="3805059" y="1680529"/>
              <a:ext cx="684088" cy="684088"/>
            </a:xfrm>
            <a:prstGeom prst="ellipse">
              <a:avLst/>
            </a:prstGeom>
            <a:solidFill>
              <a:srgbClr val="F79646">
                <a:lumMod val="60000"/>
                <a:lumOff val="40000"/>
              </a:srgbClr>
            </a:solidFill>
            <a:ln w="381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789" name="円/楕円 49"/>
            <p:cNvSpPr/>
            <p:nvPr/>
          </p:nvSpPr>
          <p:spPr>
            <a:xfrm>
              <a:off x="4010191" y="1383081"/>
              <a:ext cx="2304256" cy="2304256"/>
            </a:xfrm>
            <a:prstGeom prst="ellipse">
              <a:avLst/>
            </a:prstGeom>
            <a:gradFill>
              <a:gsLst>
                <a:gs pos="0">
                  <a:srgbClr val="CC6600"/>
                </a:gs>
                <a:gs pos="50000">
                  <a:srgbClr val="993300"/>
                </a:gs>
                <a:gs pos="100000">
                  <a:srgbClr val="663300"/>
                </a:gs>
              </a:gsLst>
              <a:path path="circle">
                <a:fillToRect l="50000" t="50000" r="50000" b="50000"/>
              </a:path>
            </a:gradFill>
            <a:ln w="381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790" name="円/楕円 50"/>
            <p:cNvSpPr/>
            <p:nvPr/>
          </p:nvSpPr>
          <p:spPr>
            <a:xfrm>
              <a:off x="4147103" y="1843791"/>
              <a:ext cx="2030432" cy="1874274"/>
            </a:xfrm>
            <a:prstGeom prst="ellipse">
              <a:avLst/>
            </a:prstGeom>
            <a:gradFill flip="none" rotWithShape="1">
              <a:gsLst>
                <a:gs pos="0">
                  <a:srgbClr val="FFFFCC"/>
                </a:gs>
                <a:gs pos="50000">
                  <a:srgbClr val="FFCC99"/>
                </a:gs>
                <a:gs pos="100000">
                  <a:srgbClr val="FF9966"/>
                </a:gs>
              </a:gsLst>
              <a:path path="circle">
                <a:fillToRect l="50000" t="50000" r="50000" b="50000"/>
              </a:path>
              <a:tileRect/>
            </a:gradFill>
            <a:ln w="381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791" name="円/楕円 51"/>
            <p:cNvSpPr/>
            <p:nvPr/>
          </p:nvSpPr>
          <p:spPr>
            <a:xfrm>
              <a:off x="4298223" y="1383081"/>
              <a:ext cx="720080" cy="720080"/>
            </a:xfrm>
            <a:prstGeom prst="ellipse">
              <a:avLst/>
            </a:prstGeom>
            <a:solidFill>
              <a:sysClr val="window" lastClr="FFFFFF"/>
            </a:solidFill>
            <a:ln w="381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792" name="円/楕円 52"/>
            <p:cNvSpPr/>
            <p:nvPr/>
          </p:nvSpPr>
          <p:spPr>
            <a:xfrm>
              <a:off x="4464871" y="1544153"/>
              <a:ext cx="386784" cy="386784"/>
            </a:xfrm>
            <a:prstGeom prst="ellipse">
              <a:avLst/>
            </a:prstGeom>
            <a:solidFill>
              <a:sysClr val="windowText" lastClr="000000"/>
            </a:solidFill>
            <a:ln w="381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793" name="円/楕円 53"/>
            <p:cNvSpPr/>
            <p:nvPr/>
          </p:nvSpPr>
          <p:spPr>
            <a:xfrm>
              <a:off x="5258343" y="1383081"/>
              <a:ext cx="720080" cy="720080"/>
            </a:xfrm>
            <a:prstGeom prst="ellipse">
              <a:avLst/>
            </a:prstGeom>
            <a:solidFill>
              <a:sysClr val="window" lastClr="FFFFFF"/>
            </a:solidFill>
            <a:ln w="381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794" name="円/楕円 54"/>
            <p:cNvSpPr/>
            <p:nvPr/>
          </p:nvSpPr>
          <p:spPr>
            <a:xfrm>
              <a:off x="5424991" y="1544153"/>
              <a:ext cx="386784" cy="386784"/>
            </a:xfrm>
            <a:prstGeom prst="ellipse">
              <a:avLst/>
            </a:prstGeom>
            <a:solidFill>
              <a:sysClr val="windowText" lastClr="000000"/>
            </a:solidFill>
            <a:ln w="381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grpSp>
          <p:nvGrpSpPr>
            <p:cNvPr id="795" name="グループ化 794"/>
            <p:cNvGrpSpPr/>
            <p:nvPr/>
          </p:nvGrpSpPr>
          <p:grpSpPr>
            <a:xfrm>
              <a:off x="3926391" y="3327297"/>
              <a:ext cx="994804" cy="570788"/>
              <a:chOff x="1751896" y="4005064"/>
              <a:chExt cx="994804" cy="570788"/>
            </a:xfrm>
            <a:solidFill>
              <a:srgbClr val="F79646">
                <a:lumMod val="60000"/>
                <a:lumOff val="40000"/>
              </a:srgbClr>
            </a:solidFill>
          </p:grpSpPr>
          <p:sp>
            <p:nvSpPr>
              <p:cNvPr id="806" name="円/楕円 56"/>
              <p:cNvSpPr/>
              <p:nvPr/>
            </p:nvSpPr>
            <p:spPr>
              <a:xfrm>
                <a:off x="1882604" y="4005064"/>
                <a:ext cx="864096" cy="504056"/>
              </a:xfrm>
              <a:prstGeom prst="ellipse">
                <a:avLst/>
              </a:prstGeom>
              <a:grpFill/>
              <a:ln w="381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 panose="020B0600070205080204" pitchFamily="50" charset="-128"/>
                  <a:cs typeface="+mn-cs"/>
                </a:endParaRPr>
              </a:p>
            </p:txBody>
          </p:sp>
          <p:sp>
            <p:nvSpPr>
              <p:cNvPr id="807" name="円/楕円 57"/>
              <p:cNvSpPr/>
              <p:nvPr/>
            </p:nvSpPr>
            <p:spPr>
              <a:xfrm>
                <a:off x="1751896" y="4149080"/>
                <a:ext cx="370788" cy="360040"/>
              </a:xfrm>
              <a:prstGeom prst="ellipse">
                <a:avLst/>
              </a:prstGeom>
              <a:grpFill/>
              <a:ln w="381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 panose="020B0600070205080204" pitchFamily="50" charset="-128"/>
                  <a:cs typeface="+mn-cs"/>
                </a:endParaRPr>
              </a:p>
            </p:txBody>
          </p:sp>
          <p:sp>
            <p:nvSpPr>
              <p:cNvPr id="808" name="円/楕円 58"/>
              <p:cNvSpPr/>
              <p:nvPr/>
            </p:nvSpPr>
            <p:spPr>
              <a:xfrm>
                <a:off x="2290376" y="4149080"/>
                <a:ext cx="370788" cy="360040"/>
              </a:xfrm>
              <a:prstGeom prst="ellipse">
                <a:avLst/>
              </a:prstGeom>
              <a:grpFill/>
              <a:ln w="381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 panose="020B0600070205080204" pitchFamily="50" charset="-128"/>
                  <a:cs typeface="+mn-cs"/>
                </a:endParaRPr>
              </a:p>
            </p:txBody>
          </p:sp>
          <p:sp>
            <p:nvSpPr>
              <p:cNvPr id="809" name="円/楕円 59"/>
              <p:cNvSpPr/>
              <p:nvPr/>
            </p:nvSpPr>
            <p:spPr>
              <a:xfrm>
                <a:off x="1972608" y="4215812"/>
                <a:ext cx="370788" cy="360040"/>
              </a:xfrm>
              <a:prstGeom prst="ellipse">
                <a:avLst/>
              </a:prstGeom>
              <a:grpFill/>
              <a:ln w="381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 panose="020B0600070205080204" pitchFamily="50" charset="-128"/>
                  <a:cs typeface="+mn-cs"/>
                </a:endParaRPr>
              </a:p>
            </p:txBody>
          </p:sp>
        </p:grpSp>
        <p:grpSp>
          <p:nvGrpSpPr>
            <p:cNvPr id="796" name="グループ化 795"/>
            <p:cNvGrpSpPr/>
            <p:nvPr/>
          </p:nvGrpSpPr>
          <p:grpSpPr>
            <a:xfrm flipH="1">
              <a:off x="5395537" y="3327297"/>
              <a:ext cx="994804" cy="570788"/>
              <a:chOff x="1751896" y="4005064"/>
              <a:chExt cx="994804" cy="570788"/>
            </a:xfrm>
            <a:solidFill>
              <a:srgbClr val="F79646">
                <a:lumMod val="60000"/>
                <a:lumOff val="40000"/>
              </a:srgbClr>
            </a:solidFill>
          </p:grpSpPr>
          <p:sp>
            <p:nvSpPr>
              <p:cNvPr id="802" name="円/楕円 61"/>
              <p:cNvSpPr/>
              <p:nvPr/>
            </p:nvSpPr>
            <p:spPr>
              <a:xfrm>
                <a:off x="1882604" y="4005064"/>
                <a:ext cx="864096" cy="504056"/>
              </a:xfrm>
              <a:prstGeom prst="ellipse">
                <a:avLst/>
              </a:prstGeom>
              <a:grpFill/>
              <a:ln w="381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 panose="020B0600070205080204" pitchFamily="50" charset="-128"/>
                  <a:cs typeface="+mn-cs"/>
                </a:endParaRPr>
              </a:p>
            </p:txBody>
          </p:sp>
          <p:sp>
            <p:nvSpPr>
              <p:cNvPr id="803" name="円/楕円 62"/>
              <p:cNvSpPr/>
              <p:nvPr/>
            </p:nvSpPr>
            <p:spPr>
              <a:xfrm>
                <a:off x="1751896" y="4149080"/>
                <a:ext cx="370788" cy="360040"/>
              </a:xfrm>
              <a:prstGeom prst="ellipse">
                <a:avLst/>
              </a:prstGeom>
              <a:grpFill/>
              <a:ln w="381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 panose="020B0600070205080204" pitchFamily="50" charset="-128"/>
                  <a:cs typeface="+mn-cs"/>
                </a:endParaRPr>
              </a:p>
            </p:txBody>
          </p:sp>
          <p:sp>
            <p:nvSpPr>
              <p:cNvPr id="804" name="円/楕円 63"/>
              <p:cNvSpPr/>
              <p:nvPr/>
            </p:nvSpPr>
            <p:spPr>
              <a:xfrm>
                <a:off x="2290376" y="4149080"/>
                <a:ext cx="370788" cy="360040"/>
              </a:xfrm>
              <a:prstGeom prst="ellipse">
                <a:avLst/>
              </a:prstGeom>
              <a:grpFill/>
              <a:ln w="381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 panose="020B0600070205080204" pitchFamily="50" charset="-128"/>
                  <a:cs typeface="+mn-cs"/>
                </a:endParaRPr>
              </a:p>
            </p:txBody>
          </p:sp>
          <p:sp>
            <p:nvSpPr>
              <p:cNvPr id="805" name="円/楕円 64"/>
              <p:cNvSpPr/>
              <p:nvPr/>
            </p:nvSpPr>
            <p:spPr>
              <a:xfrm>
                <a:off x="1972608" y="4215812"/>
                <a:ext cx="370788" cy="360040"/>
              </a:xfrm>
              <a:prstGeom prst="ellipse">
                <a:avLst/>
              </a:prstGeom>
              <a:grpFill/>
              <a:ln w="381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 panose="020B0600070205080204" pitchFamily="50" charset="-128"/>
                  <a:cs typeface="+mn-cs"/>
                </a:endParaRPr>
              </a:p>
            </p:txBody>
          </p:sp>
        </p:grpSp>
        <p:sp>
          <p:nvSpPr>
            <p:cNvPr id="797" name="円/楕円 65"/>
            <p:cNvSpPr/>
            <p:nvPr/>
          </p:nvSpPr>
          <p:spPr>
            <a:xfrm>
              <a:off x="4650265" y="2180497"/>
              <a:ext cx="1016202" cy="600431"/>
            </a:xfrm>
            <a:prstGeom prst="ellipse">
              <a:avLst/>
            </a:prstGeom>
            <a:solidFill>
              <a:srgbClr val="F79646">
                <a:lumMod val="20000"/>
                <a:lumOff val="80000"/>
              </a:srgbClr>
            </a:solidFill>
            <a:ln w="381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798" name="円/楕円 34"/>
            <p:cNvSpPr/>
            <p:nvPr/>
          </p:nvSpPr>
          <p:spPr>
            <a:xfrm flipH="1">
              <a:off x="4411643" y="2158401"/>
              <a:ext cx="1473696" cy="504056"/>
            </a:xfrm>
            <a:custGeom>
              <a:avLst/>
              <a:gdLst/>
              <a:ahLst/>
              <a:cxnLst/>
              <a:rect l="l" t="t" r="r" b="b"/>
              <a:pathLst>
                <a:path w="1473696" h="504056">
                  <a:moveTo>
                    <a:pt x="1041648" y="0"/>
                  </a:moveTo>
                  <a:cubicBezTo>
                    <a:pt x="922683" y="0"/>
                    <a:pt x="814949" y="28048"/>
                    <a:pt x="736848" y="73479"/>
                  </a:cubicBezTo>
                  <a:cubicBezTo>
                    <a:pt x="658747" y="28048"/>
                    <a:pt x="551013" y="0"/>
                    <a:pt x="432048" y="0"/>
                  </a:cubicBezTo>
                  <a:cubicBezTo>
                    <a:pt x="193434" y="0"/>
                    <a:pt x="0" y="112837"/>
                    <a:pt x="0" y="252028"/>
                  </a:cubicBezTo>
                  <a:cubicBezTo>
                    <a:pt x="0" y="391219"/>
                    <a:pt x="193434" y="504056"/>
                    <a:pt x="432048" y="504056"/>
                  </a:cubicBezTo>
                  <a:cubicBezTo>
                    <a:pt x="551013" y="504056"/>
                    <a:pt x="658747" y="476009"/>
                    <a:pt x="736848" y="430578"/>
                  </a:cubicBezTo>
                  <a:cubicBezTo>
                    <a:pt x="814949" y="476009"/>
                    <a:pt x="922683" y="504056"/>
                    <a:pt x="1041648" y="504056"/>
                  </a:cubicBezTo>
                  <a:cubicBezTo>
                    <a:pt x="1280262" y="504056"/>
                    <a:pt x="1473696" y="391219"/>
                    <a:pt x="1473696" y="252028"/>
                  </a:cubicBezTo>
                  <a:cubicBezTo>
                    <a:pt x="1473696" y="112837"/>
                    <a:pt x="1280262" y="0"/>
                    <a:pt x="1041648" y="0"/>
                  </a:cubicBezTo>
                  <a:close/>
                </a:path>
              </a:pathLst>
            </a:custGeom>
            <a:solidFill>
              <a:srgbClr val="F79646">
                <a:lumMod val="20000"/>
                <a:lumOff val="80000"/>
              </a:srgbClr>
            </a:solidFill>
            <a:ln w="381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799" name="円/楕円 68"/>
            <p:cNvSpPr/>
            <p:nvPr/>
          </p:nvSpPr>
          <p:spPr>
            <a:xfrm>
              <a:off x="4911320" y="2014385"/>
              <a:ext cx="474342" cy="324036"/>
            </a:xfrm>
            <a:prstGeom prst="ellipse">
              <a:avLst/>
            </a:prstGeom>
            <a:solidFill>
              <a:srgbClr val="F79646">
                <a:lumMod val="75000"/>
              </a:srgbClr>
            </a:solidFill>
            <a:ln w="381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800" name="円/楕円 69"/>
            <p:cNvSpPr/>
            <p:nvPr/>
          </p:nvSpPr>
          <p:spPr>
            <a:xfrm>
              <a:off x="4301130" y="1387851"/>
              <a:ext cx="712152" cy="320847"/>
            </a:xfrm>
            <a:custGeom>
              <a:avLst/>
              <a:gdLst/>
              <a:ahLst/>
              <a:cxnLst/>
              <a:rect l="l" t="t" r="r" b="b"/>
              <a:pathLst>
                <a:path w="712152" h="320847">
                  <a:moveTo>
                    <a:pt x="356089" y="0"/>
                  </a:moveTo>
                  <a:cubicBezTo>
                    <a:pt x="541534" y="0"/>
                    <a:pt x="694233" y="140202"/>
                    <a:pt x="712152" y="320590"/>
                  </a:cubicBezTo>
                  <a:cubicBezTo>
                    <a:pt x="602924" y="302564"/>
                    <a:pt x="482979" y="292679"/>
                    <a:pt x="357133" y="292679"/>
                  </a:cubicBezTo>
                  <a:cubicBezTo>
                    <a:pt x="230481" y="292679"/>
                    <a:pt x="109805" y="302691"/>
                    <a:pt x="0" y="320847"/>
                  </a:cubicBezTo>
                  <a:cubicBezTo>
                    <a:pt x="17800" y="140335"/>
                    <a:pt x="170556" y="0"/>
                    <a:pt x="356089" y="0"/>
                  </a:cubicBezTo>
                  <a:close/>
                </a:path>
              </a:pathLst>
            </a:custGeom>
            <a:solidFill>
              <a:srgbClr val="F79646">
                <a:lumMod val="60000"/>
                <a:lumOff val="40000"/>
              </a:srgbClr>
            </a:solidFill>
            <a:ln w="381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801" name="円/楕円 69"/>
            <p:cNvSpPr/>
            <p:nvPr/>
          </p:nvSpPr>
          <p:spPr>
            <a:xfrm>
              <a:off x="5258343" y="1387851"/>
              <a:ext cx="712152" cy="320847"/>
            </a:xfrm>
            <a:custGeom>
              <a:avLst/>
              <a:gdLst/>
              <a:ahLst/>
              <a:cxnLst/>
              <a:rect l="l" t="t" r="r" b="b"/>
              <a:pathLst>
                <a:path w="712152" h="320847">
                  <a:moveTo>
                    <a:pt x="356089" y="0"/>
                  </a:moveTo>
                  <a:cubicBezTo>
                    <a:pt x="541534" y="0"/>
                    <a:pt x="694233" y="140202"/>
                    <a:pt x="712152" y="320590"/>
                  </a:cubicBezTo>
                  <a:cubicBezTo>
                    <a:pt x="602924" y="302564"/>
                    <a:pt x="482979" y="292679"/>
                    <a:pt x="357133" y="292679"/>
                  </a:cubicBezTo>
                  <a:cubicBezTo>
                    <a:pt x="230481" y="292679"/>
                    <a:pt x="109805" y="302691"/>
                    <a:pt x="0" y="320847"/>
                  </a:cubicBezTo>
                  <a:cubicBezTo>
                    <a:pt x="17800" y="140335"/>
                    <a:pt x="170556" y="0"/>
                    <a:pt x="356089" y="0"/>
                  </a:cubicBezTo>
                  <a:close/>
                </a:path>
              </a:pathLst>
            </a:custGeom>
            <a:solidFill>
              <a:srgbClr val="F79646">
                <a:lumMod val="60000"/>
                <a:lumOff val="40000"/>
              </a:srgbClr>
            </a:solidFill>
            <a:ln w="381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</p:grpSp>
      <p:grpSp>
        <p:nvGrpSpPr>
          <p:cNvPr id="810" name="グループ化 809"/>
          <p:cNvGrpSpPr/>
          <p:nvPr/>
        </p:nvGrpSpPr>
        <p:grpSpPr>
          <a:xfrm>
            <a:off x="2265932" y="1079331"/>
            <a:ext cx="1606948" cy="1225454"/>
            <a:chOff x="-3528220" y="1383081"/>
            <a:chExt cx="3297943" cy="2515004"/>
          </a:xfrm>
        </p:grpSpPr>
        <p:sp>
          <p:nvSpPr>
            <p:cNvPr id="811" name="円/楕円 73"/>
            <p:cNvSpPr/>
            <p:nvPr/>
          </p:nvSpPr>
          <p:spPr>
            <a:xfrm rot="2700000" flipH="1">
              <a:off x="-1170651" y="2668311"/>
              <a:ext cx="1008112" cy="360040"/>
            </a:xfrm>
            <a:prstGeom prst="ellipse">
              <a:avLst/>
            </a:prstGeom>
            <a:gradFill>
              <a:gsLst>
                <a:gs pos="0">
                  <a:srgbClr val="CC6600"/>
                </a:gs>
                <a:gs pos="50000">
                  <a:srgbClr val="993300"/>
                </a:gs>
                <a:gs pos="100000">
                  <a:srgbClr val="663300"/>
                </a:gs>
              </a:gsLst>
              <a:path path="circle">
                <a:fillToRect l="50000" t="50000" r="50000" b="50000"/>
              </a:path>
            </a:gradFill>
            <a:ln w="381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812" name="円/楕円 74"/>
            <p:cNvSpPr/>
            <p:nvPr/>
          </p:nvSpPr>
          <p:spPr>
            <a:xfrm rot="18900000">
              <a:off x="-3528220" y="2668312"/>
              <a:ext cx="1008112" cy="360040"/>
            </a:xfrm>
            <a:prstGeom prst="ellipse">
              <a:avLst/>
            </a:prstGeom>
            <a:gradFill>
              <a:gsLst>
                <a:gs pos="0">
                  <a:srgbClr val="CC6600"/>
                </a:gs>
                <a:gs pos="50000">
                  <a:srgbClr val="993300"/>
                </a:gs>
                <a:gs pos="100000">
                  <a:srgbClr val="663300"/>
                </a:gs>
              </a:gsLst>
              <a:path path="circle">
                <a:fillToRect l="50000" t="50000" r="50000" b="50000"/>
              </a:path>
            </a:gradFill>
            <a:ln w="381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813" name="円/楕円 75"/>
            <p:cNvSpPr/>
            <p:nvPr/>
          </p:nvSpPr>
          <p:spPr>
            <a:xfrm>
              <a:off x="-1310397" y="1482513"/>
              <a:ext cx="1080120" cy="1080120"/>
            </a:xfrm>
            <a:prstGeom prst="ellipse">
              <a:avLst/>
            </a:prstGeom>
            <a:gradFill>
              <a:gsLst>
                <a:gs pos="0">
                  <a:srgbClr val="CC6600"/>
                </a:gs>
                <a:gs pos="50000">
                  <a:srgbClr val="993300"/>
                </a:gs>
                <a:gs pos="100000">
                  <a:srgbClr val="663300"/>
                </a:gs>
              </a:gsLst>
              <a:path path="circle">
                <a:fillToRect l="50000" t="50000" r="50000" b="50000"/>
              </a:path>
            </a:gradFill>
            <a:ln w="381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814" name="円/楕円 76"/>
            <p:cNvSpPr/>
            <p:nvPr/>
          </p:nvSpPr>
          <p:spPr>
            <a:xfrm>
              <a:off x="-1112381" y="1680529"/>
              <a:ext cx="684088" cy="684088"/>
            </a:xfrm>
            <a:prstGeom prst="ellipse">
              <a:avLst/>
            </a:prstGeom>
            <a:solidFill>
              <a:srgbClr val="F79646">
                <a:lumMod val="60000"/>
                <a:lumOff val="40000"/>
              </a:srgbClr>
            </a:solidFill>
            <a:ln w="381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815" name="円/楕円 77"/>
            <p:cNvSpPr/>
            <p:nvPr/>
          </p:nvSpPr>
          <p:spPr>
            <a:xfrm>
              <a:off x="-3398277" y="1482513"/>
              <a:ext cx="1080120" cy="1080120"/>
            </a:xfrm>
            <a:prstGeom prst="ellipse">
              <a:avLst/>
            </a:prstGeom>
            <a:gradFill>
              <a:gsLst>
                <a:gs pos="0">
                  <a:srgbClr val="CC6600"/>
                </a:gs>
                <a:gs pos="50000">
                  <a:srgbClr val="993300"/>
                </a:gs>
                <a:gs pos="100000">
                  <a:srgbClr val="663300"/>
                </a:gs>
              </a:gsLst>
              <a:path path="circle">
                <a:fillToRect l="50000" t="50000" r="50000" b="50000"/>
              </a:path>
            </a:gradFill>
            <a:ln w="381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816" name="円/楕円 78"/>
            <p:cNvSpPr/>
            <p:nvPr/>
          </p:nvSpPr>
          <p:spPr>
            <a:xfrm>
              <a:off x="-3200261" y="1680529"/>
              <a:ext cx="684088" cy="684088"/>
            </a:xfrm>
            <a:prstGeom prst="ellipse">
              <a:avLst/>
            </a:prstGeom>
            <a:solidFill>
              <a:srgbClr val="F79646">
                <a:lumMod val="60000"/>
                <a:lumOff val="40000"/>
              </a:srgbClr>
            </a:solidFill>
            <a:ln w="381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817" name="円/楕円 79"/>
            <p:cNvSpPr/>
            <p:nvPr/>
          </p:nvSpPr>
          <p:spPr>
            <a:xfrm>
              <a:off x="-2995129" y="1383081"/>
              <a:ext cx="2304256" cy="2304256"/>
            </a:xfrm>
            <a:prstGeom prst="ellipse">
              <a:avLst/>
            </a:prstGeom>
            <a:gradFill>
              <a:gsLst>
                <a:gs pos="0">
                  <a:srgbClr val="CC6600"/>
                </a:gs>
                <a:gs pos="50000">
                  <a:srgbClr val="993300"/>
                </a:gs>
                <a:gs pos="100000">
                  <a:srgbClr val="663300"/>
                </a:gs>
              </a:gsLst>
              <a:path path="circle">
                <a:fillToRect l="50000" t="50000" r="50000" b="50000"/>
              </a:path>
            </a:gradFill>
            <a:ln w="381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818" name="円/楕円 80"/>
            <p:cNvSpPr/>
            <p:nvPr/>
          </p:nvSpPr>
          <p:spPr>
            <a:xfrm>
              <a:off x="-2858217" y="1843791"/>
              <a:ext cx="2030432" cy="1874274"/>
            </a:xfrm>
            <a:prstGeom prst="ellipse">
              <a:avLst/>
            </a:prstGeom>
            <a:gradFill flip="none" rotWithShape="1">
              <a:gsLst>
                <a:gs pos="0">
                  <a:srgbClr val="FFFFCC"/>
                </a:gs>
                <a:gs pos="50000">
                  <a:srgbClr val="FFCC99"/>
                </a:gs>
                <a:gs pos="100000">
                  <a:srgbClr val="FF9966"/>
                </a:gs>
              </a:gsLst>
              <a:path path="circle">
                <a:fillToRect l="50000" t="50000" r="50000" b="50000"/>
              </a:path>
              <a:tileRect/>
            </a:gradFill>
            <a:ln w="381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819" name="円/楕円 81"/>
            <p:cNvSpPr/>
            <p:nvPr/>
          </p:nvSpPr>
          <p:spPr>
            <a:xfrm>
              <a:off x="-2707097" y="1383081"/>
              <a:ext cx="720080" cy="720080"/>
            </a:xfrm>
            <a:prstGeom prst="ellipse">
              <a:avLst/>
            </a:prstGeom>
            <a:solidFill>
              <a:sysClr val="window" lastClr="FFFFFF"/>
            </a:solidFill>
            <a:ln w="381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820" name="円/楕円 82"/>
            <p:cNvSpPr/>
            <p:nvPr/>
          </p:nvSpPr>
          <p:spPr>
            <a:xfrm>
              <a:off x="-2540449" y="1544153"/>
              <a:ext cx="386784" cy="386784"/>
            </a:xfrm>
            <a:prstGeom prst="ellipse">
              <a:avLst/>
            </a:prstGeom>
            <a:solidFill>
              <a:sysClr val="windowText" lastClr="000000"/>
            </a:solidFill>
            <a:ln w="381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821" name="円/楕円 83"/>
            <p:cNvSpPr/>
            <p:nvPr/>
          </p:nvSpPr>
          <p:spPr>
            <a:xfrm>
              <a:off x="-1746977" y="1383081"/>
              <a:ext cx="720080" cy="720080"/>
            </a:xfrm>
            <a:prstGeom prst="ellipse">
              <a:avLst/>
            </a:prstGeom>
            <a:solidFill>
              <a:sysClr val="window" lastClr="FFFFFF"/>
            </a:solidFill>
            <a:ln w="381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822" name="円/楕円 84"/>
            <p:cNvSpPr/>
            <p:nvPr/>
          </p:nvSpPr>
          <p:spPr>
            <a:xfrm>
              <a:off x="-1580329" y="1544153"/>
              <a:ext cx="386784" cy="386784"/>
            </a:xfrm>
            <a:prstGeom prst="ellipse">
              <a:avLst/>
            </a:prstGeom>
            <a:solidFill>
              <a:sysClr val="windowText" lastClr="000000"/>
            </a:solidFill>
            <a:ln w="381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grpSp>
          <p:nvGrpSpPr>
            <p:cNvPr id="823" name="グループ化 822"/>
            <p:cNvGrpSpPr/>
            <p:nvPr/>
          </p:nvGrpSpPr>
          <p:grpSpPr>
            <a:xfrm>
              <a:off x="-3078929" y="3327297"/>
              <a:ext cx="994804" cy="570788"/>
              <a:chOff x="1751896" y="4005064"/>
              <a:chExt cx="994804" cy="570788"/>
            </a:xfrm>
            <a:solidFill>
              <a:srgbClr val="F79646">
                <a:lumMod val="60000"/>
                <a:lumOff val="40000"/>
              </a:srgbClr>
            </a:solidFill>
          </p:grpSpPr>
          <p:sp>
            <p:nvSpPr>
              <p:cNvPr id="831" name="円/楕円 86"/>
              <p:cNvSpPr/>
              <p:nvPr/>
            </p:nvSpPr>
            <p:spPr>
              <a:xfrm>
                <a:off x="1882604" y="4005064"/>
                <a:ext cx="864096" cy="504056"/>
              </a:xfrm>
              <a:prstGeom prst="ellipse">
                <a:avLst/>
              </a:prstGeom>
              <a:grpFill/>
              <a:ln w="381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 panose="020B0600070205080204" pitchFamily="50" charset="-128"/>
                  <a:cs typeface="+mn-cs"/>
                </a:endParaRPr>
              </a:p>
            </p:txBody>
          </p:sp>
          <p:sp>
            <p:nvSpPr>
              <p:cNvPr id="832" name="円/楕円 87"/>
              <p:cNvSpPr/>
              <p:nvPr/>
            </p:nvSpPr>
            <p:spPr>
              <a:xfrm>
                <a:off x="1751896" y="4149080"/>
                <a:ext cx="370788" cy="360040"/>
              </a:xfrm>
              <a:prstGeom prst="ellipse">
                <a:avLst/>
              </a:prstGeom>
              <a:grpFill/>
              <a:ln w="381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 panose="020B0600070205080204" pitchFamily="50" charset="-128"/>
                  <a:cs typeface="+mn-cs"/>
                </a:endParaRPr>
              </a:p>
            </p:txBody>
          </p:sp>
          <p:sp>
            <p:nvSpPr>
              <p:cNvPr id="833" name="円/楕円 88"/>
              <p:cNvSpPr/>
              <p:nvPr/>
            </p:nvSpPr>
            <p:spPr>
              <a:xfrm>
                <a:off x="2290376" y="4149080"/>
                <a:ext cx="370788" cy="360040"/>
              </a:xfrm>
              <a:prstGeom prst="ellipse">
                <a:avLst/>
              </a:prstGeom>
              <a:grpFill/>
              <a:ln w="381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 panose="020B0600070205080204" pitchFamily="50" charset="-128"/>
                  <a:cs typeface="+mn-cs"/>
                </a:endParaRPr>
              </a:p>
            </p:txBody>
          </p:sp>
          <p:sp>
            <p:nvSpPr>
              <p:cNvPr id="834" name="円/楕円 89"/>
              <p:cNvSpPr/>
              <p:nvPr/>
            </p:nvSpPr>
            <p:spPr>
              <a:xfrm>
                <a:off x="1972608" y="4215812"/>
                <a:ext cx="370788" cy="360040"/>
              </a:xfrm>
              <a:prstGeom prst="ellipse">
                <a:avLst/>
              </a:prstGeom>
              <a:grpFill/>
              <a:ln w="381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 panose="020B0600070205080204" pitchFamily="50" charset="-128"/>
                  <a:cs typeface="+mn-cs"/>
                </a:endParaRPr>
              </a:p>
            </p:txBody>
          </p:sp>
        </p:grpSp>
        <p:grpSp>
          <p:nvGrpSpPr>
            <p:cNvPr id="824" name="グループ化 823"/>
            <p:cNvGrpSpPr/>
            <p:nvPr/>
          </p:nvGrpSpPr>
          <p:grpSpPr>
            <a:xfrm flipH="1">
              <a:off x="-1609783" y="3327297"/>
              <a:ext cx="994804" cy="570788"/>
              <a:chOff x="1751896" y="4005064"/>
              <a:chExt cx="994804" cy="570788"/>
            </a:xfrm>
            <a:solidFill>
              <a:srgbClr val="F79646">
                <a:lumMod val="60000"/>
                <a:lumOff val="40000"/>
              </a:srgbClr>
            </a:solidFill>
          </p:grpSpPr>
          <p:sp>
            <p:nvSpPr>
              <p:cNvPr id="827" name="円/楕円 91"/>
              <p:cNvSpPr/>
              <p:nvPr/>
            </p:nvSpPr>
            <p:spPr>
              <a:xfrm>
                <a:off x="1882604" y="4005064"/>
                <a:ext cx="864096" cy="504056"/>
              </a:xfrm>
              <a:prstGeom prst="ellipse">
                <a:avLst/>
              </a:prstGeom>
              <a:grpFill/>
              <a:ln w="381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 panose="020B0600070205080204" pitchFamily="50" charset="-128"/>
                  <a:cs typeface="+mn-cs"/>
                </a:endParaRPr>
              </a:p>
            </p:txBody>
          </p:sp>
          <p:sp>
            <p:nvSpPr>
              <p:cNvPr id="828" name="円/楕円 92"/>
              <p:cNvSpPr/>
              <p:nvPr/>
            </p:nvSpPr>
            <p:spPr>
              <a:xfrm>
                <a:off x="1751896" y="4149080"/>
                <a:ext cx="370788" cy="360040"/>
              </a:xfrm>
              <a:prstGeom prst="ellipse">
                <a:avLst/>
              </a:prstGeom>
              <a:grpFill/>
              <a:ln w="381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 panose="020B0600070205080204" pitchFamily="50" charset="-128"/>
                  <a:cs typeface="+mn-cs"/>
                </a:endParaRPr>
              </a:p>
            </p:txBody>
          </p:sp>
          <p:sp>
            <p:nvSpPr>
              <p:cNvPr id="829" name="円/楕円 93"/>
              <p:cNvSpPr/>
              <p:nvPr/>
            </p:nvSpPr>
            <p:spPr>
              <a:xfrm>
                <a:off x="2290376" y="4149080"/>
                <a:ext cx="370788" cy="360040"/>
              </a:xfrm>
              <a:prstGeom prst="ellipse">
                <a:avLst/>
              </a:prstGeom>
              <a:grpFill/>
              <a:ln w="381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 panose="020B0600070205080204" pitchFamily="50" charset="-128"/>
                  <a:cs typeface="+mn-cs"/>
                </a:endParaRPr>
              </a:p>
            </p:txBody>
          </p:sp>
          <p:sp>
            <p:nvSpPr>
              <p:cNvPr id="830" name="円/楕円 94"/>
              <p:cNvSpPr/>
              <p:nvPr/>
            </p:nvSpPr>
            <p:spPr>
              <a:xfrm>
                <a:off x="1972608" y="4215812"/>
                <a:ext cx="370788" cy="360040"/>
              </a:xfrm>
              <a:prstGeom prst="ellipse">
                <a:avLst/>
              </a:prstGeom>
              <a:grpFill/>
              <a:ln w="381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 panose="020B0600070205080204" pitchFamily="50" charset="-128"/>
                  <a:cs typeface="+mn-cs"/>
                </a:endParaRPr>
              </a:p>
            </p:txBody>
          </p:sp>
        </p:grpSp>
        <p:sp>
          <p:nvSpPr>
            <p:cNvPr id="825" name="円/楕円 34"/>
            <p:cNvSpPr/>
            <p:nvPr/>
          </p:nvSpPr>
          <p:spPr>
            <a:xfrm flipH="1">
              <a:off x="-2593677" y="2158401"/>
              <a:ext cx="1473696" cy="504056"/>
            </a:xfrm>
            <a:custGeom>
              <a:avLst/>
              <a:gdLst/>
              <a:ahLst/>
              <a:cxnLst/>
              <a:rect l="l" t="t" r="r" b="b"/>
              <a:pathLst>
                <a:path w="1473696" h="504056">
                  <a:moveTo>
                    <a:pt x="1041648" y="0"/>
                  </a:moveTo>
                  <a:cubicBezTo>
                    <a:pt x="922683" y="0"/>
                    <a:pt x="814949" y="28048"/>
                    <a:pt x="736848" y="73479"/>
                  </a:cubicBezTo>
                  <a:cubicBezTo>
                    <a:pt x="658747" y="28048"/>
                    <a:pt x="551013" y="0"/>
                    <a:pt x="432048" y="0"/>
                  </a:cubicBezTo>
                  <a:cubicBezTo>
                    <a:pt x="193434" y="0"/>
                    <a:pt x="0" y="112837"/>
                    <a:pt x="0" y="252028"/>
                  </a:cubicBezTo>
                  <a:cubicBezTo>
                    <a:pt x="0" y="391219"/>
                    <a:pt x="193434" y="504056"/>
                    <a:pt x="432048" y="504056"/>
                  </a:cubicBezTo>
                  <a:cubicBezTo>
                    <a:pt x="551013" y="504056"/>
                    <a:pt x="658747" y="476009"/>
                    <a:pt x="736848" y="430578"/>
                  </a:cubicBezTo>
                  <a:cubicBezTo>
                    <a:pt x="814949" y="476009"/>
                    <a:pt x="922683" y="504056"/>
                    <a:pt x="1041648" y="504056"/>
                  </a:cubicBezTo>
                  <a:cubicBezTo>
                    <a:pt x="1280262" y="504056"/>
                    <a:pt x="1473696" y="391219"/>
                    <a:pt x="1473696" y="252028"/>
                  </a:cubicBezTo>
                  <a:cubicBezTo>
                    <a:pt x="1473696" y="112837"/>
                    <a:pt x="1280262" y="0"/>
                    <a:pt x="1041648" y="0"/>
                  </a:cubicBezTo>
                  <a:close/>
                </a:path>
              </a:pathLst>
            </a:custGeom>
            <a:solidFill>
              <a:srgbClr val="F79646">
                <a:lumMod val="20000"/>
                <a:lumOff val="80000"/>
              </a:srgbClr>
            </a:solidFill>
            <a:ln w="381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826" name="円/楕円 98"/>
            <p:cNvSpPr/>
            <p:nvPr/>
          </p:nvSpPr>
          <p:spPr>
            <a:xfrm>
              <a:off x="-2094000" y="2014385"/>
              <a:ext cx="474342" cy="324036"/>
            </a:xfrm>
            <a:prstGeom prst="ellipse">
              <a:avLst/>
            </a:prstGeom>
            <a:solidFill>
              <a:srgbClr val="F79646">
                <a:lumMod val="75000"/>
              </a:srgbClr>
            </a:solidFill>
            <a:ln w="381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</p:grpSp>
      <p:grpSp>
        <p:nvGrpSpPr>
          <p:cNvPr id="835" name="グループ化 834"/>
          <p:cNvGrpSpPr/>
          <p:nvPr/>
        </p:nvGrpSpPr>
        <p:grpSpPr>
          <a:xfrm>
            <a:off x="4128796" y="1079331"/>
            <a:ext cx="1679299" cy="1225455"/>
            <a:chOff x="-7780" y="1383081"/>
            <a:chExt cx="3446429" cy="2515004"/>
          </a:xfrm>
        </p:grpSpPr>
        <p:sp>
          <p:nvSpPr>
            <p:cNvPr id="836" name="円/楕円 16"/>
            <p:cNvSpPr/>
            <p:nvPr/>
          </p:nvSpPr>
          <p:spPr>
            <a:xfrm>
              <a:off x="2210043" y="1482513"/>
              <a:ext cx="1080120" cy="1080120"/>
            </a:xfrm>
            <a:prstGeom prst="ellipse">
              <a:avLst/>
            </a:prstGeom>
            <a:gradFill>
              <a:gsLst>
                <a:gs pos="0">
                  <a:srgbClr val="CC6600"/>
                </a:gs>
                <a:gs pos="50000">
                  <a:srgbClr val="993300"/>
                </a:gs>
                <a:gs pos="100000">
                  <a:srgbClr val="663300"/>
                </a:gs>
              </a:gsLst>
              <a:path path="circle">
                <a:fillToRect l="50000" t="50000" r="50000" b="50000"/>
              </a:path>
            </a:gradFill>
            <a:ln w="381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837" name="円/楕円 17"/>
            <p:cNvSpPr/>
            <p:nvPr/>
          </p:nvSpPr>
          <p:spPr>
            <a:xfrm>
              <a:off x="2408059" y="1680529"/>
              <a:ext cx="684088" cy="684088"/>
            </a:xfrm>
            <a:prstGeom prst="ellipse">
              <a:avLst/>
            </a:prstGeom>
            <a:solidFill>
              <a:srgbClr val="F79646">
                <a:lumMod val="60000"/>
                <a:lumOff val="40000"/>
              </a:srgbClr>
            </a:solidFill>
            <a:ln w="381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838" name="円/楕円 36"/>
            <p:cNvSpPr/>
            <p:nvPr/>
          </p:nvSpPr>
          <p:spPr>
            <a:xfrm rot="19800000" flipH="1">
              <a:off x="2430537" y="2250483"/>
              <a:ext cx="1008112" cy="360040"/>
            </a:xfrm>
            <a:prstGeom prst="ellipse">
              <a:avLst/>
            </a:prstGeom>
            <a:gradFill>
              <a:gsLst>
                <a:gs pos="0">
                  <a:srgbClr val="CC6600"/>
                </a:gs>
                <a:gs pos="50000">
                  <a:srgbClr val="993300"/>
                </a:gs>
                <a:gs pos="100000">
                  <a:srgbClr val="663300"/>
                </a:gs>
              </a:gsLst>
              <a:path path="circle">
                <a:fillToRect l="50000" t="50000" r="50000" b="50000"/>
              </a:path>
            </a:gradFill>
            <a:ln w="381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839" name="円/楕円 35"/>
            <p:cNvSpPr/>
            <p:nvPr/>
          </p:nvSpPr>
          <p:spPr>
            <a:xfrm rot="18900000">
              <a:off x="-7780" y="2668312"/>
              <a:ext cx="1008112" cy="360040"/>
            </a:xfrm>
            <a:prstGeom prst="ellipse">
              <a:avLst/>
            </a:prstGeom>
            <a:gradFill>
              <a:gsLst>
                <a:gs pos="0">
                  <a:srgbClr val="CC6600"/>
                </a:gs>
                <a:gs pos="50000">
                  <a:srgbClr val="993300"/>
                </a:gs>
                <a:gs pos="100000">
                  <a:srgbClr val="663300"/>
                </a:gs>
              </a:gsLst>
              <a:path path="circle">
                <a:fillToRect l="50000" t="50000" r="50000" b="50000"/>
              </a:path>
            </a:gradFill>
            <a:ln w="381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840" name="円/楕円 14"/>
            <p:cNvSpPr/>
            <p:nvPr/>
          </p:nvSpPr>
          <p:spPr>
            <a:xfrm>
              <a:off x="122163" y="1482513"/>
              <a:ext cx="1080120" cy="1080120"/>
            </a:xfrm>
            <a:prstGeom prst="ellipse">
              <a:avLst/>
            </a:prstGeom>
            <a:gradFill>
              <a:gsLst>
                <a:gs pos="0">
                  <a:srgbClr val="CC6600"/>
                </a:gs>
                <a:gs pos="50000">
                  <a:srgbClr val="993300"/>
                </a:gs>
                <a:gs pos="100000">
                  <a:srgbClr val="663300"/>
                </a:gs>
              </a:gsLst>
              <a:path path="circle">
                <a:fillToRect l="50000" t="50000" r="50000" b="50000"/>
              </a:path>
            </a:gradFill>
            <a:ln w="381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841" name="円/楕円 15"/>
            <p:cNvSpPr/>
            <p:nvPr/>
          </p:nvSpPr>
          <p:spPr>
            <a:xfrm>
              <a:off x="320179" y="1680529"/>
              <a:ext cx="684088" cy="684088"/>
            </a:xfrm>
            <a:prstGeom prst="ellipse">
              <a:avLst/>
            </a:prstGeom>
            <a:solidFill>
              <a:srgbClr val="F79646">
                <a:lumMod val="60000"/>
                <a:lumOff val="40000"/>
              </a:srgbClr>
            </a:solidFill>
            <a:ln w="381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842" name="円/楕円 4"/>
            <p:cNvSpPr/>
            <p:nvPr/>
          </p:nvSpPr>
          <p:spPr>
            <a:xfrm>
              <a:off x="525311" y="1383081"/>
              <a:ext cx="2304256" cy="2304256"/>
            </a:xfrm>
            <a:prstGeom prst="ellipse">
              <a:avLst/>
            </a:prstGeom>
            <a:gradFill>
              <a:gsLst>
                <a:gs pos="0">
                  <a:srgbClr val="CC6600"/>
                </a:gs>
                <a:gs pos="50000">
                  <a:srgbClr val="993300"/>
                </a:gs>
                <a:gs pos="100000">
                  <a:srgbClr val="663300"/>
                </a:gs>
              </a:gsLst>
              <a:path path="circle">
                <a:fillToRect l="50000" t="50000" r="50000" b="50000"/>
              </a:path>
            </a:gradFill>
            <a:ln w="381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843" name="円/楕円 9"/>
            <p:cNvSpPr/>
            <p:nvPr/>
          </p:nvSpPr>
          <p:spPr>
            <a:xfrm>
              <a:off x="662223" y="1843791"/>
              <a:ext cx="2030432" cy="1874274"/>
            </a:xfrm>
            <a:prstGeom prst="ellipse">
              <a:avLst/>
            </a:prstGeom>
            <a:gradFill flip="none" rotWithShape="1">
              <a:gsLst>
                <a:gs pos="0">
                  <a:srgbClr val="FFFFCC"/>
                </a:gs>
                <a:gs pos="50000">
                  <a:srgbClr val="FFCC99"/>
                </a:gs>
                <a:gs pos="100000">
                  <a:srgbClr val="FF9966"/>
                </a:gs>
              </a:gsLst>
              <a:path path="circle">
                <a:fillToRect l="50000" t="50000" r="50000" b="50000"/>
              </a:path>
              <a:tileRect/>
            </a:gradFill>
            <a:ln w="381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844" name="円/楕円 10"/>
            <p:cNvSpPr/>
            <p:nvPr/>
          </p:nvSpPr>
          <p:spPr>
            <a:xfrm>
              <a:off x="813343" y="1383081"/>
              <a:ext cx="720080" cy="720080"/>
            </a:xfrm>
            <a:prstGeom prst="ellipse">
              <a:avLst/>
            </a:prstGeom>
            <a:solidFill>
              <a:sysClr val="window" lastClr="FFFFFF"/>
            </a:solidFill>
            <a:ln w="381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845" name="円/楕円 11"/>
            <p:cNvSpPr/>
            <p:nvPr/>
          </p:nvSpPr>
          <p:spPr>
            <a:xfrm>
              <a:off x="979991" y="1544154"/>
              <a:ext cx="386784" cy="275665"/>
            </a:xfrm>
            <a:custGeom>
              <a:avLst/>
              <a:gdLst/>
              <a:ahLst/>
              <a:cxnLst/>
              <a:rect l="l" t="t" r="r" b="b"/>
              <a:pathLst>
                <a:path w="386784" h="275665">
                  <a:moveTo>
                    <a:pt x="193392" y="0"/>
                  </a:moveTo>
                  <a:cubicBezTo>
                    <a:pt x="300199" y="0"/>
                    <a:pt x="386784" y="86585"/>
                    <a:pt x="386784" y="193392"/>
                  </a:cubicBezTo>
                  <a:cubicBezTo>
                    <a:pt x="386784" y="223056"/>
                    <a:pt x="380105" y="251160"/>
                    <a:pt x="366870" y="275665"/>
                  </a:cubicBezTo>
                  <a:cubicBezTo>
                    <a:pt x="337129" y="209714"/>
                    <a:pt x="270535" y="164545"/>
                    <a:pt x="193392" y="164545"/>
                  </a:cubicBezTo>
                  <a:cubicBezTo>
                    <a:pt x="116249" y="164545"/>
                    <a:pt x="49655" y="209714"/>
                    <a:pt x="19915" y="275665"/>
                  </a:cubicBezTo>
                  <a:cubicBezTo>
                    <a:pt x="6679" y="251160"/>
                    <a:pt x="0" y="223056"/>
                    <a:pt x="0" y="193392"/>
                  </a:cubicBezTo>
                  <a:cubicBezTo>
                    <a:pt x="0" y="86585"/>
                    <a:pt x="86585" y="0"/>
                    <a:pt x="193392" y="0"/>
                  </a:cubicBezTo>
                  <a:close/>
                </a:path>
              </a:pathLst>
            </a:custGeom>
            <a:solidFill>
              <a:sysClr val="windowText" lastClr="000000"/>
            </a:solidFill>
            <a:ln w="381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846" name="円/楕円 12"/>
            <p:cNvSpPr/>
            <p:nvPr/>
          </p:nvSpPr>
          <p:spPr>
            <a:xfrm>
              <a:off x="1773463" y="1383081"/>
              <a:ext cx="720080" cy="720080"/>
            </a:xfrm>
            <a:prstGeom prst="ellipse">
              <a:avLst/>
            </a:prstGeom>
            <a:solidFill>
              <a:sysClr val="window" lastClr="FFFFFF"/>
            </a:solidFill>
            <a:ln w="381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grpSp>
          <p:nvGrpSpPr>
            <p:cNvPr id="847" name="グループ化 846"/>
            <p:cNvGrpSpPr/>
            <p:nvPr/>
          </p:nvGrpSpPr>
          <p:grpSpPr>
            <a:xfrm>
              <a:off x="441511" y="3327297"/>
              <a:ext cx="994804" cy="570788"/>
              <a:chOff x="1751896" y="4005064"/>
              <a:chExt cx="994804" cy="570788"/>
            </a:xfrm>
            <a:solidFill>
              <a:srgbClr val="F79646">
                <a:lumMod val="60000"/>
                <a:lumOff val="40000"/>
              </a:srgbClr>
            </a:solidFill>
          </p:grpSpPr>
          <p:sp>
            <p:nvSpPr>
              <p:cNvPr id="858" name="円/楕円 18"/>
              <p:cNvSpPr/>
              <p:nvPr/>
            </p:nvSpPr>
            <p:spPr>
              <a:xfrm>
                <a:off x="1882604" y="4005064"/>
                <a:ext cx="864096" cy="504056"/>
              </a:xfrm>
              <a:prstGeom prst="ellipse">
                <a:avLst/>
              </a:prstGeom>
              <a:grpFill/>
              <a:ln w="381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 panose="020B0600070205080204" pitchFamily="50" charset="-128"/>
                  <a:cs typeface="+mn-cs"/>
                </a:endParaRPr>
              </a:p>
            </p:txBody>
          </p:sp>
          <p:sp>
            <p:nvSpPr>
              <p:cNvPr id="859" name="円/楕円 20"/>
              <p:cNvSpPr/>
              <p:nvPr/>
            </p:nvSpPr>
            <p:spPr>
              <a:xfrm>
                <a:off x="1751896" y="4149080"/>
                <a:ext cx="370788" cy="360040"/>
              </a:xfrm>
              <a:prstGeom prst="ellipse">
                <a:avLst/>
              </a:prstGeom>
              <a:grpFill/>
              <a:ln w="381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 panose="020B0600070205080204" pitchFamily="50" charset="-128"/>
                  <a:cs typeface="+mn-cs"/>
                </a:endParaRPr>
              </a:p>
            </p:txBody>
          </p:sp>
          <p:sp>
            <p:nvSpPr>
              <p:cNvPr id="860" name="円/楕円 22"/>
              <p:cNvSpPr/>
              <p:nvPr/>
            </p:nvSpPr>
            <p:spPr>
              <a:xfrm>
                <a:off x="2290376" y="4149080"/>
                <a:ext cx="370788" cy="360040"/>
              </a:xfrm>
              <a:prstGeom prst="ellipse">
                <a:avLst/>
              </a:prstGeom>
              <a:grpFill/>
              <a:ln w="381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 panose="020B0600070205080204" pitchFamily="50" charset="-128"/>
                  <a:cs typeface="+mn-cs"/>
                </a:endParaRPr>
              </a:p>
            </p:txBody>
          </p:sp>
          <p:sp>
            <p:nvSpPr>
              <p:cNvPr id="861" name="円/楕円 23"/>
              <p:cNvSpPr/>
              <p:nvPr/>
            </p:nvSpPr>
            <p:spPr>
              <a:xfrm>
                <a:off x="1972608" y="4215812"/>
                <a:ext cx="370788" cy="360040"/>
              </a:xfrm>
              <a:prstGeom prst="ellipse">
                <a:avLst/>
              </a:prstGeom>
              <a:grpFill/>
              <a:ln w="381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 panose="020B0600070205080204" pitchFamily="50" charset="-128"/>
                  <a:cs typeface="+mn-cs"/>
                </a:endParaRPr>
              </a:p>
            </p:txBody>
          </p:sp>
        </p:grpSp>
        <p:grpSp>
          <p:nvGrpSpPr>
            <p:cNvPr id="848" name="グループ化 847"/>
            <p:cNvGrpSpPr/>
            <p:nvPr/>
          </p:nvGrpSpPr>
          <p:grpSpPr>
            <a:xfrm flipH="1">
              <a:off x="1910657" y="3327297"/>
              <a:ext cx="994804" cy="570788"/>
              <a:chOff x="1751896" y="4005064"/>
              <a:chExt cx="994804" cy="570788"/>
            </a:xfrm>
            <a:solidFill>
              <a:srgbClr val="F79646">
                <a:lumMod val="60000"/>
                <a:lumOff val="40000"/>
              </a:srgbClr>
            </a:solidFill>
          </p:grpSpPr>
          <p:sp>
            <p:nvSpPr>
              <p:cNvPr id="854" name="円/楕円 29"/>
              <p:cNvSpPr/>
              <p:nvPr/>
            </p:nvSpPr>
            <p:spPr>
              <a:xfrm>
                <a:off x="1882604" y="4005064"/>
                <a:ext cx="864096" cy="504056"/>
              </a:xfrm>
              <a:prstGeom prst="ellipse">
                <a:avLst/>
              </a:prstGeom>
              <a:grpFill/>
              <a:ln w="381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 panose="020B0600070205080204" pitchFamily="50" charset="-128"/>
                  <a:cs typeface="+mn-cs"/>
                </a:endParaRPr>
              </a:p>
            </p:txBody>
          </p:sp>
          <p:sp>
            <p:nvSpPr>
              <p:cNvPr id="855" name="円/楕円 30"/>
              <p:cNvSpPr/>
              <p:nvPr/>
            </p:nvSpPr>
            <p:spPr>
              <a:xfrm>
                <a:off x="1751896" y="4149080"/>
                <a:ext cx="370788" cy="360040"/>
              </a:xfrm>
              <a:prstGeom prst="ellipse">
                <a:avLst/>
              </a:prstGeom>
              <a:grpFill/>
              <a:ln w="381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 panose="020B0600070205080204" pitchFamily="50" charset="-128"/>
                  <a:cs typeface="+mn-cs"/>
                </a:endParaRPr>
              </a:p>
            </p:txBody>
          </p:sp>
          <p:sp>
            <p:nvSpPr>
              <p:cNvPr id="856" name="円/楕円 31"/>
              <p:cNvSpPr/>
              <p:nvPr/>
            </p:nvSpPr>
            <p:spPr>
              <a:xfrm>
                <a:off x="2290376" y="4149080"/>
                <a:ext cx="370788" cy="360040"/>
              </a:xfrm>
              <a:prstGeom prst="ellipse">
                <a:avLst/>
              </a:prstGeom>
              <a:grpFill/>
              <a:ln w="381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 panose="020B0600070205080204" pitchFamily="50" charset="-128"/>
                  <a:cs typeface="+mn-cs"/>
                </a:endParaRPr>
              </a:p>
            </p:txBody>
          </p:sp>
          <p:sp>
            <p:nvSpPr>
              <p:cNvPr id="857" name="円/楕円 32"/>
              <p:cNvSpPr/>
              <p:nvPr/>
            </p:nvSpPr>
            <p:spPr>
              <a:xfrm>
                <a:off x="1972608" y="4215812"/>
                <a:ext cx="370788" cy="360040"/>
              </a:xfrm>
              <a:prstGeom prst="ellipse">
                <a:avLst/>
              </a:prstGeom>
              <a:grpFill/>
              <a:ln w="381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 panose="020B0600070205080204" pitchFamily="50" charset="-128"/>
                  <a:cs typeface="+mn-cs"/>
                </a:endParaRPr>
              </a:p>
            </p:txBody>
          </p:sp>
        </p:grpSp>
        <p:sp>
          <p:nvSpPr>
            <p:cNvPr id="849" name="円/楕円 38"/>
            <p:cNvSpPr/>
            <p:nvPr/>
          </p:nvSpPr>
          <p:spPr>
            <a:xfrm>
              <a:off x="1165385" y="2180497"/>
              <a:ext cx="1016202" cy="772852"/>
            </a:xfrm>
            <a:prstGeom prst="ellipse">
              <a:avLst/>
            </a:prstGeom>
            <a:solidFill>
              <a:srgbClr val="F79646">
                <a:lumMod val="20000"/>
                <a:lumOff val="80000"/>
              </a:srgbClr>
            </a:solidFill>
            <a:ln w="381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850" name="円/楕円 40"/>
            <p:cNvSpPr/>
            <p:nvPr/>
          </p:nvSpPr>
          <p:spPr>
            <a:xfrm>
              <a:off x="1327417" y="2303727"/>
              <a:ext cx="692138" cy="526392"/>
            </a:xfrm>
            <a:prstGeom prst="ellipse">
              <a:avLst/>
            </a:prstGeom>
            <a:solidFill>
              <a:srgbClr val="FF0000"/>
            </a:solidFill>
            <a:ln w="381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851" name="円/楕円 34"/>
            <p:cNvSpPr/>
            <p:nvPr/>
          </p:nvSpPr>
          <p:spPr>
            <a:xfrm flipH="1">
              <a:off x="926763" y="2158401"/>
              <a:ext cx="1473696" cy="504056"/>
            </a:xfrm>
            <a:custGeom>
              <a:avLst/>
              <a:gdLst/>
              <a:ahLst/>
              <a:cxnLst/>
              <a:rect l="l" t="t" r="r" b="b"/>
              <a:pathLst>
                <a:path w="1473696" h="504056">
                  <a:moveTo>
                    <a:pt x="1041648" y="0"/>
                  </a:moveTo>
                  <a:cubicBezTo>
                    <a:pt x="922683" y="0"/>
                    <a:pt x="814949" y="28048"/>
                    <a:pt x="736848" y="73479"/>
                  </a:cubicBezTo>
                  <a:cubicBezTo>
                    <a:pt x="658747" y="28048"/>
                    <a:pt x="551013" y="0"/>
                    <a:pt x="432048" y="0"/>
                  </a:cubicBezTo>
                  <a:cubicBezTo>
                    <a:pt x="193434" y="0"/>
                    <a:pt x="0" y="112837"/>
                    <a:pt x="0" y="252028"/>
                  </a:cubicBezTo>
                  <a:cubicBezTo>
                    <a:pt x="0" y="391219"/>
                    <a:pt x="193434" y="504056"/>
                    <a:pt x="432048" y="504056"/>
                  </a:cubicBezTo>
                  <a:cubicBezTo>
                    <a:pt x="551013" y="504056"/>
                    <a:pt x="658747" y="476009"/>
                    <a:pt x="736848" y="430578"/>
                  </a:cubicBezTo>
                  <a:cubicBezTo>
                    <a:pt x="814949" y="476009"/>
                    <a:pt x="922683" y="504056"/>
                    <a:pt x="1041648" y="504056"/>
                  </a:cubicBezTo>
                  <a:cubicBezTo>
                    <a:pt x="1280262" y="504056"/>
                    <a:pt x="1473696" y="391219"/>
                    <a:pt x="1473696" y="252028"/>
                  </a:cubicBezTo>
                  <a:cubicBezTo>
                    <a:pt x="1473696" y="112837"/>
                    <a:pt x="1280262" y="0"/>
                    <a:pt x="1041648" y="0"/>
                  </a:cubicBezTo>
                  <a:close/>
                </a:path>
              </a:pathLst>
            </a:custGeom>
            <a:solidFill>
              <a:srgbClr val="F79646">
                <a:lumMod val="20000"/>
                <a:lumOff val="80000"/>
              </a:srgbClr>
            </a:solidFill>
            <a:ln w="381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852" name="円/楕円 42"/>
            <p:cNvSpPr/>
            <p:nvPr/>
          </p:nvSpPr>
          <p:spPr>
            <a:xfrm>
              <a:off x="1426440" y="2014385"/>
              <a:ext cx="474342" cy="324036"/>
            </a:xfrm>
            <a:prstGeom prst="ellipse">
              <a:avLst/>
            </a:prstGeom>
            <a:solidFill>
              <a:srgbClr val="F79646">
                <a:lumMod val="75000"/>
              </a:srgbClr>
            </a:solidFill>
            <a:ln w="381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853" name="円/楕円 11"/>
            <p:cNvSpPr/>
            <p:nvPr/>
          </p:nvSpPr>
          <p:spPr>
            <a:xfrm>
              <a:off x="1937063" y="1544154"/>
              <a:ext cx="386784" cy="275665"/>
            </a:xfrm>
            <a:custGeom>
              <a:avLst/>
              <a:gdLst/>
              <a:ahLst/>
              <a:cxnLst/>
              <a:rect l="l" t="t" r="r" b="b"/>
              <a:pathLst>
                <a:path w="386784" h="275665">
                  <a:moveTo>
                    <a:pt x="193392" y="0"/>
                  </a:moveTo>
                  <a:cubicBezTo>
                    <a:pt x="300199" y="0"/>
                    <a:pt x="386784" y="86585"/>
                    <a:pt x="386784" y="193392"/>
                  </a:cubicBezTo>
                  <a:cubicBezTo>
                    <a:pt x="386784" y="223056"/>
                    <a:pt x="380105" y="251160"/>
                    <a:pt x="366870" y="275665"/>
                  </a:cubicBezTo>
                  <a:cubicBezTo>
                    <a:pt x="337129" y="209714"/>
                    <a:pt x="270535" y="164545"/>
                    <a:pt x="193392" y="164545"/>
                  </a:cubicBezTo>
                  <a:cubicBezTo>
                    <a:pt x="116249" y="164545"/>
                    <a:pt x="49655" y="209714"/>
                    <a:pt x="19915" y="275665"/>
                  </a:cubicBezTo>
                  <a:cubicBezTo>
                    <a:pt x="6679" y="251160"/>
                    <a:pt x="0" y="223056"/>
                    <a:pt x="0" y="193392"/>
                  </a:cubicBezTo>
                  <a:cubicBezTo>
                    <a:pt x="0" y="86585"/>
                    <a:pt x="86585" y="0"/>
                    <a:pt x="193392" y="0"/>
                  </a:cubicBezTo>
                  <a:close/>
                </a:path>
              </a:pathLst>
            </a:custGeom>
            <a:solidFill>
              <a:sysClr val="windowText" lastClr="000000"/>
            </a:solidFill>
            <a:ln w="381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</p:grpSp>
      <p:grpSp>
        <p:nvGrpSpPr>
          <p:cNvPr id="862" name="グループ化 861"/>
          <p:cNvGrpSpPr/>
          <p:nvPr/>
        </p:nvGrpSpPr>
        <p:grpSpPr>
          <a:xfrm>
            <a:off x="7858958" y="1079331"/>
            <a:ext cx="1606948" cy="1225454"/>
            <a:chOff x="6972654" y="1383081"/>
            <a:chExt cx="3297943" cy="2515004"/>
          </a:xfrm>
        </p:grpSpPr>
        <p:sp>
          <p:nvSpPr>
            <p:cNvPr id="863" name="円/楕円 101"/>
            <p:cNvSpPr/>
            <p:nvPr/>
          </p:nvSpPr>
          <p:spPr>
            <a:xfrm rot="2700000" flipH="1">
              <a:off x="9330223" y="2668311"/>
              <a:ext cx="1008112" cy="360040"/>
            </a:xfrm>
            <a:prstGeom prst="ellipse">
              <a:avLst/>
            </a:prstGeom>
            <a:gradFill>
              <a:gsLst>
                <a:gs pos="0">
                  <a:srgbClr val="CC6600"/>
                </a:gs>
                <a:gs pos="50000">
                  <a:srgbClr val="993300"/>
                </a:gs>
                <a:gs pos="100000">
                  <a:srgbClr val="663300"/>
                </a:gs>
              </a:gsLst>
              <a:path path="circle">
                <a:fillToRect l="50000" t="50000" r="50000" b="50000"/>
              </a:path>
            </a:gradFill>
            <a:ln w="381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864" name="円/楕円 102"/>
            <p:cNvSpPr/>
            <p:nvPr/>
          </p:nvSpPr>
          <p:spPr>
            <a:xfrm rot="18900000">
              <a:off x="6972654" y="2668312"/>
              <a:ext cx="1008112" cy="360040"/>
            </a:xfrm>
            <a:prstGeom prst="ellipse">
              <a:avLst/>
            </a:prstGeom>
            <a:gradFill>
              <a:gsLst>
                <a:gs pos="0">
                  <a:srgbClr val="CC6600"/>
                </a:gs>
                <a:gs pos="50000">
                  <a:srgbClr val="993300"/>
                </a:gs>
                <a:gs pos="100000">
                  <a:srgbClr val="663300"/>
                </a:gs>
              </a:gsLst>
              <a:path path="circle">
                <a:fillToRect l="50000" t="50000" r="50000" b="50000"/>
              </a:path>
            </a:gradFill>
            <a:ln w="381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865" name="円/楕円 103"/>
            <p:cNvSpPr/>
            <p:nvPr/>
          </p:nvSpPr>
          <p:spPr>
            <a:xfrm>
              <a:off x="9190477" y="1482513"/>
              <a:ext cx="1080120" cy="1080120"/>
            </a:xfrm>
            <a:prstGeom prst="ellipse">
              <a:avLst/>
            </a:prstGeom>
            <a:gradFill>
              <a:gsLst>
                <a:gs pos="0">
                  <a:srgbClr val="CC6600"/>
                </a:gs>
                <a:gs pos="50000">
                  <a:srgbClr val="993300"/>
                </a:gs>
                <a:gs pos="100000">
                  <a:srgbClr val="663300"/>
                </a:gs>
              </a:gsLst>
              <a:path path="circle">
                <a:fillToRect l="50000" t="50000" r="50000" b="50000"/>
              </a:path>
            </a:gradFill>
            <a:ln w="381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866" name="円/楕円 104"/>
            <p:cNvSpPr/>
            <p:nvPr/>
          </p:nvSpPr>
          <p:spPr>
            <a:xfrm>
              <a:off x="9388493" y="1680529"/>
              <a:ext cx="684088" cy="684088"/>
            </a:xfrm>
            <a:prstGeom prst="ellipse">
              <a:avLst/>
            </a:prstGeom>
            <a:solidFill>
              <a:srgbClr val="F79646">
                <a:lumMod val="60000"/>
                <a:lumOff val="40000"/>
              </a:srgbClr>
            </a:solidFill>
            <a:ln w="381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867" name="円/楕円 105"/>
            <p:cNvSpPr/>
            <p:nvPr/>
          </p:nvSpPr>
          <p:spPr>
            <a:xfrm>
              <a:off x="7102597" y="1482513"/>
              <a:ext cx="1080120" cy="1080120"/>
            </a:xfrm>
            <a:prstGeom prst="ellipse">
              <a:avLst/>
            </a:prstGeom>
            <a:gradFill>
              <a:gsLst>
                <a:gs pos="0">
                  <a:srgbClr val="CC6600"/>
                </a:gs>
                <a:gs pos="50000">
                  <a:srgbClr val="993300"/>
                </a:gs>
                <a:gs pos="100000">
                  <a:srgbClr val="663300"/>
                </a:gs>
              </a:gsLst>
              <a:path path="circle">
                <a:fillToRect l="50000" t="50000" r="50000" b="50000"/>
              </a:path>
            </a:gradFill>
            <a:ln w="381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868" name="円/楕円 106"/>
            <p:cNvSpPr/>
            <p:nvPr/>
          </p:nvSpPr>
          <p:spPr>
            <a:xfrm>
              <a:off x="7300613" y="1680529"/>
              <a:ext cx="684088" cy="684088"/>
            </a:xfrm>
            <a:prstGeom prst="ellipse">
              <a:avLst/>
            </a:prstGeom>
            <a:solidFill>
              <a:srgbClr val="F79646">
                <a:lumMod val="60000"/>
                <a:lumOff val="40000"/>
              </a:srgbClr>
            </a:solidFill>
            <a:ln w="381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869" name="円/楕円 107"/>
            <p:cNvSpPr/>
            <p:nvPr/>
          </p:nvSpPr>
          <p:spPr>
            <a:xfrm>
              <a:off x="7505745" y="1383081"/>
              <a:ext cx="2304256" cy="2304256"/>
            </a:xfrm>
            <a:prstGeom prst="ellipse">
              <a:avLst/>
            </a:prstGeom>
            <a:gradFill>
              <a:gsLst>
                <a:gs pos="0">
                  <a:srgbClr val="CC6600"/>
                </a:gs>
                <a:gs pos="50000">
                  <a:srgbClr val="993300"/>
                </a:gs>
                <a:gs pos="100000">
                  <a:srgbClr val="663300"/>
                </a:gs>
              </a:gsLst>
              <a:path path="circle">
                <a:fillToRect l="50000" t="50000" r="50000" b="50000"/>
              </a:path>
            </a:gradFill>
            <a:ln w="381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870" name="円/楕円 108"/>
            <p:cNvSpPr/>
            <p:nvPr/>
          </p:nvSpPr>
          <p:spPr>
            <a:xfrm>
              <a:off x="7642657" y="1843791"/>
              <a:ext cx="2030432" cy="1874274"/>
            </a:xfrm>
            <a:prstGeom prst="ellipse">
              <a:avLst/>
            </a:prstGeom>
            <a:gradFill flip="none" rotWithShape="1">
              <a:gsLst>
                <a:gs pos="0">
                  <a:srgbClr val="FFFFCC"/>
                </a:gs>
                <a:gs pos="50000">
                  <a:srgbClr val="FFCC99"/>
                </a:gs>
                <a:gs pos="100000">
                  <a:srgbClr val="FF9966"/>
                </a:gs>
              </a:gsLst>
              <a:path path="circle">
                <a:fillToRect l="50000" t="50000" r="50000" b="50000"/>
              </a:path>
              <a:tileRect/>
            </a:gradFill>
            <a:ln w="381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grpSp>
          <p:nvGrpSpPr>
            <p:cNvPr id="871" name="グループ化 870"/>
            <p:cNvGrpSpPr/>
            <p:nvPr/>
          </p:nvGrpSpPr>
          <p:grpSpPr>
            <a:xfrm>
              <a:off x="7421945" y="3327297"/>
              <a:ext cx="994804" cy="570788"/>
              <a:chOff x="1751896" y="4005064"/>
              <a:chExt cx="994804" cy="570788"/>
            </a:xfrm>
            <a:solidFill>
              <a:srgbClr val="F79646">
                <a:lumMod val="60000"/>
                <a:lumOff val="40000"/>
              </a:srgbClr>
            </a:solidFill>
          </p:grpSpPr>
          <p:sp>
            <p:nvSpPr>
              <p:cNvPr id="883" name="円/楕円 114"/>
              <p:cNvSpPr/>
              <p:nvPr/>
            </p:nvSpPr>
            <p:spPr>
              <a:xfrm>
                <a:off x="1882604" y="4005064"/>
                <a:ext cx="864096" cy="504056"/>
              </a:xfrm>
              <a:prstGeom prst="ellipse">
                <a:avLst/>
              </a:prstGeom>
              <a:grpFill/>
              <a:ln w="381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 panose="020B0600070205080204" pitchFamily="50" charset="-128"/>
                  <a:cs typeface="+mn-cs"/>
                </a:endParaRPr>
              </a:p>
            </p:txBody>
          </p:sp>
          <p:sp>
            <p:nvSpPr>
              <p:cNvPr id="884" name="円/楕円 115"/>
              <p:cNvSpPr/>
              <p:nvPr/>
            </p:nvSpPr>
            <p:spPr>
              <a:xfrm>
                <a:off x="1751896" y="4149080"/>
                <a:ext cx="370788" cy="360040"/>
              </a:xfrm>
              <a:prstGeom prst="ellipse">
                <a:avLst/>
              </a:prstGeom>
              <a:grpFill/>
              <a:ln w="381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 panose="020B0600070205080204" pitchFamily="50" charset="-128"/>
                  <a:cs typeface="+mn-cs"/>
                </a:endParaRPr>
              </a:p>
            </p:txBody>
          </p:sp>
          <p:sp>
            <p:nvSpPr>
              <p:cNvPr id="885" name="円/楕円 116"/>
              <p:cNvSpPr/>
              <p:nvPr/>
            </p:nvSpPr>
            <p:spPr>
              <a:xfrm>
                <a:off x="2290376" y="4149080"/>
                <a:ext cx="370788" cy="360040"/>
              </a:xfrm>
              <a:prstGeom prst="ellipse">
                <a:avLst/>
              </a:prstGeom>
              <a:grpFill/>
              <a:ln w="381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 panose="020B0600070205080204" pitchFamily="50" charset="-128"/>
                  <a:cs typeface="+mn-cs"/>
                </a:endParaRPr>
              </a:p>
            </p:txBody>
          </p:sp>
          <p:sp>
            <p:nvSpPr>
              <p:cNvPr id="886" name="円/楕円 117"/>
              <p:cNvSpPr/>
              <p:nvPr/>
            </p:nvSpPr>
            <p:spPr>
              <a:xfrm>
                <a:off x="1972608" y="4215812"/>
                <a:ext cx="370788" cy="360040"/>
              </a:xfrm>
              <a:prstGeom prst="ellipse">
                <a:avLst/>
              </a:prstGeom>
              <a:grpFill/>
              <a:ln w="381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 panose="020B0600070205080204" pitchFamily="50" charset="-128"/>
                  <a:cs typeface="+mn-cs"/>
                </a:endParaRPr>
              </a:p>
            </p:txBody>
          </p:sp>
        </p:grpSp>
        <p:grpSp>
          <p:nvGrpSpPr>
            <p:cNvPr id="872" name="グループ化 871"/>
            <p:cNvGrpSpPr/>
            <p:nvPr/>
          </p:nvGrpSpPr>
          <p:grpSpPr>
            <a:xfrm flipH="1">
              <a:off x="8891091" y="3327297"/>
              <a:ext cx="994804" cy="570788"/>
              <a:chOff x="1751896" y="4005064"/>
              <a:chExt cx="994804" cy="570788"/>
            </a:xfrm>
            <a:solidFill>
              <a:srgbClr val="F79646">
                <a:lumMod val="60000"/>
                <a:lumOff val="40000"/>
              </a:srgbClr>
            </a:solidFill>
          </p:grpSpPr>
          <p:sp>
            <p:nvSpPr>
              <p:cNvPr id="879" name="円/楕円 119"/>
              <p:cNvSpPr/>
              <p:nvPr/>
            </p:nvSpPr>
            <p:spPr>
              <a:xfrm>
                <a:off x="1882604" y="4005064"/>
                <a:ext cx="864096" cy="504056"/>
              </a:xfrm>
              <a:prstGeom prst="ellipse">
                <a:avLst/>
              </a:prstGeom>
              <a:grpFill/>
              <a:ln w="381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 panose="020B0600070205080204" pitchFamily="50" charset="-128"/>
                  <a:cs typeface="+mn-cs"/>
                </a:endParaRPr>
              </a:p>
            </p:txBody>
          </p:sp>
          <p:sp>
            <p:nvSpPr>
              <p:cNvPr id="880" name="円/楕円 120"/>
              <p:cNvSpPr/>
              <p:nvPr/>
            </p:nvSpPr>
            <p:spPr>
              <a:xfrm>
                <a:off x="1751896" y="4149080"/>
                <a:ext cx="370788" cy="360040"/>
              </a:xfrm>
              <a:prstGeom prst="ellipse">
                <a:avLst/>
              </a:prstGeom>
              <a:grpFill/>
              <a:ln w="381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 panose="020B0600070205080204" pitchFamily="50" charset="-128"/>
                  <a:cs typeface="+mn-cs"/>
                </a:endParaRPr>
              </a:p>
            </p:txBody>
          </p:sp>
          <p:sp>
            <p:nvSpPr>
              <p:cNvPr id="881" name="円/楕円 121"/>
              <p:cNvSpPr/>
              <p:nvPr/>
            </p:nvSpPr>
            <p:spPr>
              <a:xfrm>
                <a:off x="2290376" y="4149080"/>
                <a:ext cx="370788" cy="360040"/>
              </a:xfrm>
              <a:prstGeom prst="ellipse">
                <a:avLst/>
              </a:prstGeom>
              <a:grpFill/>
              <a:ln w="381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 panose="020B0600070205080204" pitchFamily="50" charset="-128"/>
                  <a:cs typeface="+mn-cs"/>
                </a:endParaRPr>
              </a:p>
            </p:txBody>
          </p:sp>
          <p:sp>
            <p:nvSpPr>
              <p:cNvPr id="882" name="円/楕円 122"/>
              <p:cNvSpPr/>
              <p:nvPr/>
            </p:nvSpPr>
            <p:spPr>
              <a:xfrm>
                <a:off x="1972608" y="4215812"/>
                <a:ext cx="370788" cy="360040"/>
              </a:xfrm>
              <a:prstGeom prst="ellipse">
                <a:avLst/>
              </a:prstGeom>
              <a:grpFill/>
              <a:ln w="381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 panose="020B0600070205080204" pitchFamily="50" charset="-128"/>
                  <a:cs typeface="+mn-cs"/>
                </a:endParaRPr>
              </a:p>
            </p:txBody>
          </p:sp>
        </p:grpSp>
        <p:sp>
          <p:nvSpPr>
            <p:cNvPr id="873" name="円/楕円 123"/>
            <p:cNvSpPr/>
            <p:nvPr/>
          </p:nvSpPr>
          <p:spPr>
            <a:xfrm>
              <a:off x="8145819" y="2180497"/>
              <a:ext cx="1016202" cy="772852"/>
            </a:xfrm>
            <a:prstGeom prst="ellipse">
              <a:avLst/>
            </a:prstGeom>
            <a:solidFill>
              <a:srgbClr val="F79646">
                <a:lumMod val="20000"/>
                <a:lumOff val="80000"/>
              </a:srgbClr>
            </a:solidFill>
            <a:ln w="381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874" name="円/楕円 124"/>
            <p:cNvSpPr/>
            <p:nvPr/>
          </p:nvSpPr>
          <p:spPr>
            <a:xfrm>
              <a:off x="8307851" y="2303727"/>
              <a:ext cx="692138" cy="526392"/>
            </a:xfrm>
            <a:prstGeom prst="ellipse">
              <a:avLst/>
            </a:prstGeom>
            <a:solidFill>
              <a:srgbClr val="FF0000"/>
            </a:solidFill>
            <a:ln w="381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875" name="円/楕円 34"/>
            <p:cNvSpPr/>
            <p:nvPr/>
          </p:nvSpPr>
          <p:spPr>
            <a:xfrm flipH="1">
              <a:off x="7907197" y="2158401"/>
              <a:ext cx="1473696" cy="504056"/>
            </a:xfrm>
            <a:custGeom>
              <a:avLst/>
              <a:gdLst/>
              <a:ahLst/>
              <a:cxnLst/>
              <a:rect l="l" t="t" r="r" b="b"/>
              <a:pathLst>
                <a:path w="1473696" h="504056">
                  <a:moveTo>
                    <a:pt x="1041648" y="0"/>
                  </a:moveTo>
                  <a:cubicBezTo>
                    <a:pt x="922683" y="0"/>
                    <a:pt x="814949" y="28048"/>
                    <a:pt x="736848" y="73479"/>
                  </a:cubicBezTo>
                  <a:cubicBezTo>
                    <a:pt x="658747" y="28048"/>
                    <a:pt x="551013" y="0"/>
                    <a:pt x="432048" y="0"/>
                  </a:cubicBezTo>
                  <a:cubicBezTo>
                    <a:pt x="193434" y="0"/>
                    <a:pt x="0" y="112837"/>
                    <a:pt x="0" y="252028"/>
                  </a:cubicBezTo>
                  <a:cubicBezTo>
                    <a:pt x="0" y="391219"/>
                    <a:pt x="193434" y="504056"/>
                    <a:pt x="432048" y="504056"/>
                  </a:cubicBezTo>
                  <a:cubicBezTo>
                    <a:pt x="551013" y="504056"/>
                    <a:pt x="658747" y="476009"/>
                    <a:pt x="736848" y="430578"/>
                  </a:cubicBezTo>
                  <a:cubicBezTo>
                    <a:pt x="814949" y="476009"/>
                    <a:pt x="922683" y="504056"/>
                    <a:pt x="1041648" y="504056"/>
                  </a:cubicBezTo>
                  <a:cubicBezTo>
                    <a:pt x="1280262" y="504056"/>
                    <a:pt x="1473696" y="391219"/>
                    <a:pt x="1473696" y="252028"/>
                  </a:cubicBezTo>
                  <a:cubicBezTo>
                    <a:pt x="1473696" y="112837"/>
                    <a:pt x="1280262" y="0"/>
                    <a:pt x="1041648" y="0"/>
                  </a:cubicBezTo>
                  <a:close/>
                </a:path>
              </a:pathLst>
            </a:custGeom>
            <a:solidFill>
              <a:srgbClr val="F79646">
                <a:lumMod val="20000"/>
                <a:lumOff val="80000"/>
              </a:srgbClr>
            </a:solidFill>
            <a:ln w="381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876" name="円/楕円 126"/>
            <p:cNvSpPr/>
            <p:nvPr/>
          </p:nvSpPr>
          <p:spPr>
            <a:xfrm>
              <a:off x="8406874" y="2014385"/>
              <a:ext cx="474342" cy="324036"/>
            </a:xfrm>
            <a:prstGeom prst="ellipse">
              <a:avLst/>
            </a:prstGeom>
            <a:solidFill>
              <a:srgbClr val="F79646">
                <a:lumMod val="75000"/>
              </a:srgbClr>
            </a:solidFill>
            <a:ln w="381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877" name="円/楕円 69"/>
            <p:cNvSpPr/>
            <p:nvPr/>
          </p:nvSpPr>
          <p:spPr>
            <a:xfrm rot="10800000">
              <a:off x="8802688" y="1701726"/>
              <a:ext cx="712152" cy="320847"/>
            </a:xfrm>
            <a:custGeom>
              <a:avLst/>
              <a:gdLst/>
              <a:ahLst/>
              <a:cxnLst/>
              <a:rect l="l" t="t" r="r" b="b"/>
              <a:pathLst>
                <a:path w="712152" h="320847">
                  <a:moveTo>
                    <a:pt x="356089" y="0"/>
                  </a:moveTo>
                  <a:cubicBezTo>
                    <a:pt x="541534" y="0"/>
                    <a:pt x="694233" y="140202"/>
                    <a:pt x="712152" y="320590"/>
                  </a:cubicBezTo>
                  <a:cubicBezTo>
                    <a:pt x="602924" y="302564"/>
                    <a:pt x="482979" y="292679"/>
                    <a:pt x="357133" y="292679"/>
                  </a:cubicBezTo>
                  <a:cubicBezTo>
                    <a:pt x="230481" y="292679"/>
                    <a:pt x="109805" y="302691"/>
                    <a:pt x="0" y="320847"/>
                  </a:cubicBezTo>
                  <a:cubicBezTo>
                    <a:pt x="17800" y="140335"/>
                    <a:pt x="170556" y="0"/>
                    <a:pt x="356089" y="0"/>
                  </a:cubicBezTo>
                  <a:close/>
                </a:path>
              </a:pathLst>
            </a:custGeom>
            <a:solidFill>
              <a:srgbClr val="FFFF00"/>
            </a:solidFill>
            <a:ln w="381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878" name="円/楕円 69"/>
            <p:cNvSpPr/>
            <p:nvPr/>
          </p:nvSpPr>
          <p:spPr>
            <a:xfrm rot="10800000">
              <a:off x="7784656" y="1701726"/>
              <a:ext cx="712152" cy="320847"/>
            </a:xfrm>
            <a:custGeom>
              <a:avLst/>
              <a:gdLst/>
              <a:ahLst/>
              <a:cxnLst/>
              <a:rect l="l" t="t" r="r" b="b"/>
              <a:pathLst>
                <a:path w="712152" h="320847">
                  <a:moveTo>
                    <a:pt x="356089" y="0"/>
                  </a:moveTo>
                  <a:cubicBezTo>
                    <a:pt x="541534" y="0"/>
                    <a:pt x="694233" y="140202"/>
                    <a:pt x="712152" y="320590"/>
                  </a:cubicBezTo>
                  <a:cubicBezTo>
                    <a:pt x="602924" y="302564"/>
                    <a:pt x="482979" y="292679"/>
                    <a:pt x="357133" y="292679"/>
                  </a:cubicBezTo>
                  <a:cubicBezTo>
                    <a:pt x="230481" y="292679"/>
                    <a:pt x="109805" y="302691"/>
                    <a:pt x="0" y="320847"/>
                  </a:cubicBezTo>
                  <a:cubicBezTo>
                    <a:pt x="17800" y="140335"/>
                    <a:pt x="170556" y="0"/>
                    <a:pt x="356089" y="0"/>
                  </a:cubicBezTo>
                  <a:close/>
                </a:path>
              </a:pathLst>
            </a:custGeom>
            <a:solidFill>
              <a:srgbClr val="FFFF00"/>
            </a:solidFill>
            <a:ln w="381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</p:grpSp>
      <p:grpSp>
        <p:nvGrpSpPr>
          <p:cNvPr id="887" name="グループ化 886"/>
          <p:cNvGrpSpPr/>
          <p:nvPr/>
        </p:nvGrpSpPr>
        <p:grpSpPr>
          <a:xfrm>
            <a:off x="427845" y="1079330"/>
            <a:ext cx="1580786" cy="1251036"/>
            <a:chOff x="-6994965" y="1383081"/>
            <a:chExt cx="3244248" cy="2567502"/>
          </a:xfrm>
        </p:grpSpPr>
        <p:grpSp>
          <p:nvGrpSpPr>
            <p:cNvPr id="888" name="グループ化 887"/>
            <p:cNvGrpSpPr/>
            <p:nvPr/>
          </p:nvGrpSpPr>
          <p:grpSpPr>
            <a:xfrm rot="20090034" flipH="1">
              <a:off x="-4999534" y="3386667"/>
              <a:ext cx="658474" cy="563916"/>
              <a:chOff x="1751896" y="3861048"/>
              <a:chExt cx="994804" cy="851948"/>
            </a:xfrm>
            <a:solidFill>
              <a:srgbClr val="F79646">
                <a:lumMod val="60000"/>
                <a:lumOff val="40000"/>
              </a:srgbClr>
            </a:solidFill>
          </p:grpSpPr>
          <p:sp>
            <p:nvSpPr>
              <p:cNvPr id="908" name="円/楕円 149"/>
              <p:cNvSpPr/>
              <p:nvPr/>
            </p:nvSpPr>
            <p:spPr>
              <a:xfrm>
                <a:off x="1882604" y="3861048"/>
                <a:ext cx="864096" cy="648072"/>
              </a:xfrm>
              <a:prstGeom prst="ellipse">
                <a:avLst/>
              </a:prstGeom>
              <a:grpFill/>
              <a:ln w="381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 panose="020B0600070205080204" pitchFamily="50" charset="-128"/>
                  <a:cs typeface="+mn-cs"/>
                </a:endParaRPr>
              </a:p>
            </p:txBody>
          </p:sp>
          <p:sp>
            <p:nvSpPr>
              <p:cNvPr id="909" name="円/楕円 150"/>
              <p:cNvSpPr/>
              <p:nvPr/>
            </p:nvSpPr>
            <p:spPr>
              <a:xfrm>
                <a:off x="1751896" y="4286224"/>
                <a:ext cx="370788" cy="360040"/>
              </a:xfrm>
              <a:prstGeom prst="ellipse">
                <a:avLst/>
              </a:prstGeom>
              <a:grpFill/>
              <a:ln w="381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 panose="020B0600070205080204" pitchFamily="50" charset="-128"/>
                  <a:cs typeface="+mn-cs"/>
                </a:endParaRPr>
              </a:p>
            </p:txBody>
          </p:sp>
          <p:sp>
            <p:nvSpPr>
              <p:cNvPr id="910" name="円/楕円 151"/>
              <p:cNvSpPr/>
              <p:nvPr/>
            </p:nvSpPr>
            <p:spPr>
              <a:xfrm>
                <a:off x="2290376" y="4286224"/>
                <a:ext cx="370788" cy="360040"/>
              </a:xfrm>
              <a:prstGeom prst="ellipse">
                <a:avLst/>
              </a:prstGeom>
              <a:grpFill/>
              <a:ln w="381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 panose="020B0600070205080204" pitchFamily="50" charset="-128"/>
                  <a:cs typeface="+mn-cs"/>
                </a:endParaRPr>
              </a:p>
            </p:txBody>
          </p:sp>
          <p:sp>
            <p:nvSpPr>
              <p:cNvPr id="911" name="円/楕円 152"/>
              <p:cNvSpPr/>
              <p:nvPr/>
            </p:nvSpPr>
            <p:spPr>
              <a:xfrm>
                <a:off x="1972608" y="4352956"/>
                <a:ext cx="370788" cy="360040"/>
              </a:xfrm>
              <a:prstGeom prst="ellipse">
                <a:avLst/>
              </a:prstGeom>
              <a:grpFill/>
              <a:ln w="381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 panose="020B0600070205080204" pitchFamily="50" charset="-128"/>
                  <a:cs typeface="+mn-cs"/>
                </a:endParaRPr>
              </a:p>
            </p:txBody>
          </p:sp>
        </p:grpSp>
        <p:sp>
          <p:nvSpPr>
            <p:cNvPr id="889" name="円/楕円 132"/>
            <p:cNvSpPr/>
            <p:nvPr/>
          </p:nvSpPr>
          <p:spPr>
            <a:xfrm rot="18900000">
              <a:off x="-6994965" y="2700319"/>
              <a:ext cx="898988" cy="321067"/>
            </a:xfrm>
            <a:prstGeom prst="ellipse">
              <a:avLst/>
            </a:prstGeom>
            <a:gradFill>
              <a:gsLst>
                <a:gs pos="0">
                  <a:srgbClr val="CC6600"/>
                </a:gs>
                <a:gs pos="50000">
                  <a:srgbClr val="993300"/>
                </a:gs>
                <a:gs pos="100000">
                  <a:srgbClr val="663300"/>
                </a:gs>
              </a:gsLst>
              <a:path path="circle">
                <a:fillToRect l="50000" t="50000" r="50000" b="50000"/>
              </a:path>
            </a:gradFill>
            <a:ln w="381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890" name="円/楕円 133"/>
            <p:cNvSpPr/>
            <p:nvPr/>
          </p:nvSpPr>
          <p:spPr>
            <a:xfrm>
              <a:off x="-4830837" y="1482513"/>
              <a:ext cx="1080120" cy="1080120"/>
            </a:xfrm>
            <a:prstGeom prst="ellipse">
              <a:avLst/>
            </a:prstGeom>
            <a:gradFill>
              <a:gsLst>
                <a:gs pos="0">
                  <a:srgbClr val="CC6600"/>
                </a:gs>
                <a:gs pos="50000">
                  <a:srgbClr val="993300"/>
                </a:gs>
                <a:gs pos="100000">
                  <a:srgbClr val="663300"/>
                </a:gs>
              </a:gsLst>
              <a:path path="circle">
                <a:fillToRect l="50000" t="50000" r="50000" b="50000"/>
              </a:path>
            </a:gradFill>
            <a:ln w="381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891" name="円/楕円 134"/>
            <p:cNvSpPr/>
            <p:nvPr/>
          </p:nvSpPr>
          <p:spPr>
            <a:xfrm>
              <a:off x="-4632821" y="1680529"/>
              <a:ext cx="684088" cy="684088"/>
            </a:xfrm>
            <a:prstGeom prst="ellipse">
              <a:avLst/>
            </a:prstGeom>
            <a:solidFill>
              <a:srgbClr val="F79646">
                <a:lumMod val="60000"/>
                <a:lumOff val="40000"/>
              </a:srgbClr>
            </a:solidFill>
            <a:ln w="381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892" name="円/楕円 135"/>
            <p:cNvSpPr/>
            <p:nvPr/>
          </p:nvSpPr>
          <p:spPr>
            <a:xfrm>
              <a:off x="-6918717" y="1482513"/>
              <a:ext cx="1080120" cy="1080120"/>
            </a:xfrm>
            <a:prstGeom prst="ellipse">
              <a:avLst/>
            </a:prstGeom>
            <a:gradFill>
              <a:gsLst>
                <a:gs pos="0">
                  <a:srgbClr val="CC6600"/>
                </a:gs>
                <a:gs pos="50000">
                  <a:srgbClr val="993300"/>
                </a:gs>
                <a:gs pos="100000">
                  <a:srgbClr val="663300"/>
                </a:gs>
              </a:gsLst>
              <a:path path="circle">
                <a:fillToRect l="50000" t="50000" r="50000" b="50000"/>
              </a:path>
            </a:gradFill>
            <a:ln w="381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893" name="円/楕円 136"/>
            <p:cNvSpPr/>
            <p:nvPr/>
          </p:nvSpPr>
          <p:spPr>
            <a:xfrm>
              <a:off x="-6720701" y="1680529"/>
              <a:ext cx="684088" cy="684088"/>
            </a:xfrm>
            <a:prstGeom prst="ellipse">
              <a:avLst/>
            </a:prstGeom>
            <a:solidFill>
              <a:srgbClr val="F79646">
                <a:lumMod val="60000"/>
                <a:lumOff val="40000"/>
              </a:srgbClr>
            </a:solidFill>
            <a:ln w="381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894" name="円/楕円 137"/>
            <p:cNvSpPr/>
            <p:nvPr/>
          </p:nvSpPr>
          <p:spPr>
            <a:xfrm>
              <a:off x="-6515569" y="1383081"/>
              <a:ext cx="2304256" cy="2304256"/>
            </a:xfrm>
            <a:prstGeom prst="ellipse">
              <a:avLst/>
            </a:prstGeom>
            <a:gradFill>
              <a:gsLst>
                <a:gs pos="0">
                  <a:srgbClr val="CC6600"/>
                </a:gs>
                <a:gs pos="50000">
                  <a:srgbClr val="993300"/>
                </a:gs>
                <a:gs pos="100000">
                  <a:srgbClr val="663300"/>
                </a:gs>
              </a:gsLst>
              <a:path path="circle">
                <a:fillToRect l="50000" t="50000" r="50000" b="50000"/>
              </a:path>
            </a:gradFill>
            <a:ln w="381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895" name="円/楕円 138"/>
            <p:cNvSpPr/>
            <p:nvPr/>
          </p:nvSpPr>
          <p:spPr>
            <a:xfrm>
              <a:off x="-6378657" y="1843791"/>
              <a:ext cx="2030432" cy="1874274"/>
            </a:xfrm>
            <a:prstGeom prst="ellipse">
              <a:avLst/>
            </a:prstGeom>
            <a:gradFill flip="none" rotWithShape="1">
              <a:gsLst>
                <a:gs pos="0">
                  <a:srgbClr val="FFFFCC"/>
                </a:gs>
                <a:gs pos="50000">
                  <a:srgbClr val="FFCC99"/>
                </a:gs>
                <a:gs pos="100000">
                  <a:srgbClr val="FF9966"/>
                </a:gs>
              </a:gsLst>
              <a:path path="circle">
                <a:fillToRect l="50000" t="50000" r="50000" b="50000"/>
              </a:path>
              <a:tileRect/>
            </a:gradFill>
            <a:ln w="381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896" name="円/楕円 139"/>
            <p:cNvSpPr/>
            <p:nvPr/>
          </p:nvSpPr>
          <p:spPr>
            <a:xfrm>
              <a:off x="-6227537" y="1383081"/>
              <a:ext cx="720080" cy="720080"/>
            </a:xfrm>
            <a:prstGeom prst="ellipse">
              <a:avLst/>
            </a:prstGeom>
            <a:solidFill>
              <a:sysClr val="window" lastClr="FFFFFF"/>
            </a:solidFill>
            <a:ln w="381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897" name="円/楕円 140"/>
            <p:cNvSpPr/>
            <p:nvPr/>
          </p:nvSpPr>
          <p:spPr>
            <a:xfrm>
              <a:off x="-6060889" y="1544153"/>
              <a:ext cx="386784" cy="386784"/>
            </a:xfrm>
            <a:prstGeom prst="ellipse">
              <a:avLst/>
            </a:prstGeom>
            <a:solidFill>
              <a:sysClr val="windowText" lastClr="000000"/>
            </a:solidFill>
            <a:ln w="381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898" name="円/楕円 141"/>
            <p:cNvSpPr/>
            <p:nvPr/>
          </p:nvSpPr>
          <p:spPr>
            <a:xfrm>
              <a:off x="-5267417" y="1383081"/>
              <a:ext cx="720080" cy="720080"/>
            </a:xfrm>
            <a:prstGeom prst="ellipse">
              <a:avLst/>
            </a:prstGeom>
            <a:solidFill>
              <a:sysClr val="window" lastClr="FFFFFF"/>
            </a:solidFill>
            <a:ln w="381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899" name="円/楕円 142"/>
            <p:cNvSpPr/>
            <p:nvPr/>
          </p:nvSpPr>
          <p:spPr>
            <a:xfrm>
              <a:off x="-5100769" y="1544153"/>
              <a:ext cx="386784" cy="386784"/>
            </a:xfrm>
            <a:prstGeom prst="ellipse">
              <a:avLst/>
            </a:prstGeom>
            <a:solidFill>
              <a:sysClr val="windowText" lastClr="000000"/>
            </a:solidFill>
            <a:ln w="381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grpSp>
          <p:nvGrpSpPr>
            <p:cNvPr id="900" name="グループ化 899"/>
            <p:cNvGrpSpPr/>
            <p:nvPr/>
          </p:nvGrpSpPr>
          <p:grpSpPr>
            <a:xfrm>
              <a:off x="-6696660" y="2996952"/>
              <a:ext cx="1189204" cy="904652"/>
              <a:chOff x="1747971" y="3745745"/>
              <a:chExt cx="1095837" cy="833626"/>
            </a:xfrm>
            <a:solidFill>
              <a:srgbClr val="F79646">
                <a:lumMod val="60000"/>
                <a:lumOff val="40000"/>
              </a:srgbClr>
            </a:solidFill>
          </p:grpSpPr>
          <p:sp>
            <p:nvSpPr>
              <p:cNvPr id="904" name="円/楕円 144"/>
              <p:cNvSpPr/>
              <p:nvPr/>
            </p:nvSpPr>
            <p:spPr>
              <a:xfrm>
                <a:off x="1849004" y="3869595"/>
                <a:ext cx="994804" cy="709776"/>
              </a:xfrm>
              <a:prstGeom prst="ellipse">
                <a:avLst/>
              </a:prstGeom>
              <a:grpFill/>
              <a:ln w="381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 panose="020B0600070205080204" pitchFamily="50" charset="-128"/>
                  <a:cs typeface="+mn-cs"/>
                </a:endParaRPr>
              </a:p>
            </p:txBody>
          </p:sp>
          <p:sp>
            <p:nvSpPr>
              <p:cNvPr id="905" name="円/楕円 145"/>
              <p:cNvSpPr/>
              <p:nvPr/>
            </p:nvSpPr>
            <p:spPr>
              <a:xfrm>
                <a:off x="1747971" y="3897052"/>
                <a:ext cx="370788" cy="360040"/>
              </a:xfrm>
              <a:prstGeom prst="ellipse">
                <a:avLst/>
              </a:prstGeom>
              <a:grpFill/>
              <a:ln w="381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 panose="020B0600070205080204" pitchFamily="50" charset="-128"/>
                  <a:cs typeface="+mn-cs"/>
                </a:endParaRPr>
              </a:p>
            </p:txBody>
          </p:sp>
          <p:sp>
            <p:nvSpPr>
              <p:cNvPr id="906" name="円/楕円 146"/>
              <p:cNvSpPr/>
              <p:nvPr/>
            </p:nvSpPr>
            <p:spPr>
              <a:xfrm>
                <a:off x="2290376" y="3745745"/>
                <a:ext cx="370788" cy="360040"/>
              </a:xfrm>
              <a:prstGeom prst="ellipse">
                <a:avLst/>
              </a:prstGeom>
              <a:grpFill/>
              <a:ln w="381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 panose="020B0600070205080204" pitchFamily="50" charset="-128"/>
                  <a:cs typeface="+mn-cs"/>
                </a:endParaRPr>
              </a:p>
            </p:txBody>
          </p:sp>
          <p:sp>
            <p:nvSpPr>
              <p:cNvPr id="907" name="円/楕円 147"/>
              <p:cNvSpPr/>
              <p:nvPr/>
            </p:nvSpPr>
            <p:spPr>
              <a:xfrm>
                <a:off x="1967547" y="3780479"/>
                <a:ext cx="370788" cy="360040"/>
              </a:xfrm>
              <a:prstGeom prst="ellipse">
                <a:avLst/>
              </a:prstGeom>
              <a:grpFill/>
              <a:ln w="381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 panose="020B0600070205080204" pitchFamily="50" charset="-128"/>
                  <a:cs typeface="+mn-cs"/>
                </a:endParaRPr>
              </a:p>
            </p:txBody>
          </p:sp>
        </p:grpSp>
        <p:sp>
          <p:nvSpPr>
            <p:cNvPr id="901" name="円/楕円 34"/>
            <p:cNvSpPr/>
            <p:nvPr/>
          </p:nvSpPr>
          <p:spPr>
            <a:xfrm flipH="1">
              <a:off x="-6114117" y="2158401"/>
              <a:ext cx="1473696" cy="504056"/>
            </a:xfrm>
            <a:custGeom>
              <a:avLst/>
              <a:gdLst/>
              <a:ahLst/>
              <a:cxnLst/>
              <a:rect l="l" t="t" r="r" b="b"/>
              <a:pathLst>
                <a:path w="1473696" h="504056">
                  <a:moveTo>
                    <a:pt x="1041648" y="0"/>
                  </a:moveTo>
                  <a:cubicBezTo>
                    <a:pt x="922683" y="0"/>
                    <a:pt x="814949" y="28048"/>
                    <a:pt x="736848" y="73479"/>
                  </a:cubicBezTo>
                  <a:cubicBezTo>
                    <a:pt x="658747" y="28048"/>
                    <a:pt x="551013" y="0"/>
                    <a:pt x="432048" y="0"/>
                  </a:cubicBezTo>
                  <a:cubicBezTo>
                    <a:pt x="193434" y="0"/>
                    <a:pt x="0" y="112837"/>
                    <a:pt x="0" y="252028"/>
                  </a:cubicBezTo>
                  <a:cubicBezTo>
                    <a:pt x="0" y="391219"/>
                    <a:pt x="193434" y="504056"/>
                    <a:pt x="432048" y="504056"/>
                  </a:cubicBezTo>
                  <a:cubicBezTo>
                    <a:pt x="551013" y="504056"/>
                    <a:pt x="658747" y="476009"/>
                    <a:pt x="736848" y="430578"/>
                  </a:cubicBezTo>
                  <a:cubicBezTo>
                    <a:pt x="814949" y="476009"/>
                    <a:pt x="922683" y="504056"/>
                    <a:pt x="1041648" y="504056"/>
                  </a:cubicBezTo>
                  <a:cubicBezTo>
                    <a:pt x="1280262" y="504056"/>
                    <a:pt x="1473696" y="391219"/>
                    <a:pt x="1473696" y="252028"/>
                  </a:cubicBezTo>
                  <a:cubicBezTo>
                    <a:pt x="1473696" y="112837"/>
                    <a:pt x="1280262" y="0"/>
                    <a:pt x="1041648" y="0"/>
                  </a:cubicBezTo>
                  <a:close/>
                </a:path>
              </a:pathLst>
            </a:custGeom>
            <a:solidFill>
              <a:srgbClr val="F79646">
                <a:lumMod val="20000"/>
                <a:lumOff val="80000"/>
              </a:srgbClr>
            </a:solidFill>
            <a:ln w="381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902" name="円/楕円 154"/>
            <p:cNvSpPr/>
            <p:nvPr/>
          </p:nvSpPr>
          <p:spPr>
            <a:xfrm>
              <a:off x="-5614440" y="2014385"/>
              <a:ext cx="474342" cy="324036"/>
            </a:xfrm>
            <a:prstGeom prst="ellipse">
              <a:avLst/>
            </a:prstGeom>
            <a:solidFill>
              <a:srgbClr val="F79646">
                <a:lumMod val="75000"/>
              </a:srgbClr>
            </a:solidFill>
            <a:ln w="381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903" name="円/楕円 155"/>
            <p:cNvSpPr/>
            <p:nvPr/>
          </p:nvSpPr>
          <p:spPr>
            <a:xfrm rot="2700000" flipH="1">
              <a:off x="-5043280" y="2447577"/>
              <a:ext cx="1008112" cy="499096"/>
            </a:xfrm>
            <a:prstGeom prst="ellipse">
              <a:avLst/>
            </a:prstGeom>
            <a:gradFill>
              <a:gsLst>
                <a:gs pos="0">
                  <a:srgbClr val="CC6600"/>
                </a:gs>
                <a:gs pos="50000">
                  <a:srgbClr val="993300"/>
                </a:gs>
                <a:gs pos="100000">
                  <a:srgbClr val="663300"/>
                </a:gs>
              </a:gsLst>
              <a:path path="circle">
                <a:fillToRect l="50000" t="50000" r="50000" b="50000"/>
              </a:path>
            </a:gradFill>
            <a:ln w="381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</p:grpSp>
      <p:grpSp>
        <p:nvGrpSpPr>
          <p:cNvPr id="912" name="グループ化 911"/>
          <p:cNvGrpSpPr/>
          <p:nvPr/>
        </p:nvGrpSpPr>
        <p:grpSpPr>
          <a:xfrm>
            <a:off x="2318810" y="2978950"/>
            <a:ext cx="1606948" cy="1258009"/>
            <a:chOff x="-3528220" y="4470949"/>
            <a:chExt cx="3297943" cy="2581816"/>
          </a:xfrm>
        </p:grpSpPr>
        <p:sp>
          <p:nvSpPr>
            <p:cNvPr id="913" name="円/楕円 156"/>
            <p:cNvSpPr/>
            <p:nvPr/>
          </p:nvSpPr>
          <p:spPr>
            <a:xfrm rot="2700000" flipH="1">
              <a:off x="-1170651" y="5822991"/>
              <a:ext cx="1008112" cy="360040"/>
            </a:xfrm>
            <a:prstGeom prst="ellipse">
              <a:avLst/>
            </a:prstGeom>
            <a:gradFill>
              <a:gsLst>
                <a:gs pos="0">
                  <a:srgbClr val="CC6600"/>
                </a:gs>
                <a:gs pos="50000">
                  <a:srgbClr val="993300"/>
                </a:gs>
                <a:gs pos="100000">
                  <a:srgbClr val="663300"/>
                </a:gs>
              </a:gsLst>
              <a:path path="circle">
                <a:fillToRect l="50000" t="50000" r="50000" b="50000"/>
              </a:path>
            </a:gradFill>
            <a:ln w="381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914" name="円/楕円 157"/>
            <p:cNvSpPr/>
            <p:nvPr/>
          </p:nvSpPr>
          <p:spPr>
            <a:xfrm rot="18900000">
              <a:off x="-3528220" y="5822992"/>
              <a:ext cx="1008112" cy="360040"/>
            </a:xfrm>
            <a:prstGeom prst="ellipse">
              <a:avLst/>
            </a:prstGeom>
            <a:gradFill>
              <a:gsLst>
                <a:gs pos="0">
                  <a:srgbClr val="CC6600"/>
                </a:gs>
                <a:gs pos="50000">
                  <a:srgbClr val="993300"/>
                </a:gs>
                <a:gs pos="100000">
                  <a:srgbClr val="663300"/>
                </a:gs>
              </a:gsLst>
              <a:path path="circle">
                <a:fillToRect l="50000" t="50000" r="50000" b="50000"/>
              </a:path>
            </a:gradFill>
            <a:ln w="381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915" name="円/楕円 158"/>
            <p:cNvSpPr/>
            <p:nvPr/>
          </p:nvSpPr>
          <p:spPr>
            <a:xfrm>
              <a:off x="-1310397" y="4637193"/>
              <a:ext cx="1080120" cy="1080120"/>
            </a:xfrm>
            <a:prstGeom prst="ellipse">
              <a:avLst/>
            </a:prstGeom>
            <a:gradFill>
              <a:gsLst>
                <a:gs pos="0">
                  <a:srgbClr val="CC6600"/>
                </a:gs>
                <a:gs pos="50000">
                  <a:srgbClr val="993300"/>
                </a:gs>
                <a:gs pos="100000">
                  <a:srgbClr val="663300"/>
                </a:gs>
              </a:gsLst>
              <a:path path="circle">
                <a:fillToRect l="50000" t="50000" r="50000" b="50000"/>
              </a:path>
            </a:gradFill>
            <a:ln w="381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916" name="円/楕円 159"/>
            <p:cNvSpPr/>
            <p:nvPr/>
          </p:nvSpPr>
          <p:spPr>
            <a:xfrm>
              <a:off x="-1112381" y="4835209"/>
              <a:ext cx="684088" cy="684088"/>
            </a:xfrm>
            <a:prstGeom prst="ellipse">
              <a:avLst/>
            </a:prstGeom>
            <a:solidFill>
              <a:srgbClr val="F79646">
                <a:lumMod val="60000"/>
                <a:lumOff val="40000"/>
              </a:srgbClr>
            </a:solidFill>
            <a:ln w="381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917" name="円/楕円 160"/>
            <p:cNvSpPr/>
            <p:nvPr/>
          </p:nvSpPr>
          <p:spPr>
            <a:xfrm>
              <a:off x="-3398277" y="4637193"/>
              <a:ext cx="1080120" cy="1080120"/>
            </a:xfrm>
            <a:prstGeom prst="ellipse">
              <a:avLst/>
            </a:prstGeom>
            <a:gradFill>
              <a:gsLst>
                <a:gs pos="0">
                  <a:srgbClr val="CC6600"/>
                </a:gs>
                <a:gs pos="50000">
                  <a:srgbClr val="993300"/>
                </a:gs>
                <a:gs pos="100000">
                  <a:srgbClr val="663300"/>
                </a:gs>
              </a:gsLst>
              <a:path path="circle">
                <a:fillToRect l="50000" t="50000" r="50000" b="50000"/>
              </a:path>
            </a:gradFill>
            <a:ln w="381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918" name="円/楕円 161"/>
            <p:cNvSpPr/>
            <p:nvPr/>
          </p:nvSpPr>
          <p:spPr>
            <a:xfrm>
              <a:off x="-3200261" y="4835209"/>
              <a:ext cx="684088" cy="684088"/>
            </a:xfrm>
            <a:prstGeom prst="ellipse">
              <a:avLst/>
            </a:prstGeom>
            <a:solidFill>
              <a:srgbClr val="F79646">
                <a:lumMod val="60000"/>
                <a:lumOff val="40000"/>
              </a:srgbClr>
            </a:solidFill>
            <a:ln w="381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919" name="円/楕円 162"/>
            <p:cNvSpPr/>
            <p:nvPr/>
          </p:nvSpPr>
          <p:spPr>
            <a:xfrm>
              <a:off x="-2995129" y="4537761"/>
              <a:ext cx="2304256" cy="2304256"/>
            </a:xfrm>
            <a:prstGeom prst="ellipse">
              <a:avLst/>
            </a:prstGeom>
            <a:gradFill>
              <a:gsLst>
                <a:gs pos="0">
                  <a:srgbClr val="CC6600"/>
                </a:gs>
                <a:gs pos="50000">
                  <a:srgbClr val="993300"/>
                </a:gs>
                <a:gs pos="100000">
                  <a:srgbClr val="663300"/>
                </a:gs>
              </a:gsLst>
              <a:path path="circle">
                <a:fillToRect l="50000" t="50000" r="50000" b="50000"/>
              </a:path>
            </a:gradFill>
            <a:ln w="381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920" name="円/楕円 163"/>
            <p:cNvSpPr/>
            <p:nvPr/>
          </p:nvSpPr>
          <p:spPr>
            <a:xfrm>
              <a:off x="-2858217" y="4998471"/>
              <a:ext cx="2030432" cy="1874274"/>
            </a:xfrm>
            <a:prstGeom prst="ellipse">
              <a:avLst/>
            </a:prstGeom>
            <a:gradFill flip="none" rotWithShape="1">
              <a:gsLst>
                <a:gs pos="0">
                  <a:srgbClr val="FFFFCC"/>
                </a:gs>
                <a:gs pos="50000">
                  <a:srgbClr val="FFCC99"/>
                </a:gs>
                <a:gs pos="100000">
                  <a:srgbClr val="FF9966"/>
                </a:gs>
              </a:gsLst>
              <a:path path="circle">
                <a:fillToRect l="50000" t="50000" r="50000" b="50000"/>
              </a:path>
              <a:tileRect/>
            </a:gradFill>
            <a:ln w="381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921" name="円/楕円 164"/>
            <p:cNvSpPr/>
            <p:nvPr/>
          </p:nvSpPr>
          <p:spPr>
            <a:xfrm>
              <a:off x="-2707097" y="4537761"/>
              <a:ext cx="720080" cy="720080"/>
            </a:xfrm>
            <a:prstGeom prst="ellipse">
              <a:avLst/>
            </a:prstGeom>
            <a:solidFill>
              <a:sysClr val="window" lastClr="FFFFFF"/>
            </a:solidFill>
            <a:ln w="381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922" name="円/楕円 165"/>
            <p:cNvSpPr/>
            <p:nvPr/>
          </p:nvSpPr>
          <p:spPr>
            <a:xfrm>
              <a:off x="-2540449" y="4698833"/>
              <a:ext cx="386784" cy="386784"/>
            </a:xfrm>
            <a:prstGeom prst="ellipse">
              <a:avLst/>
            </a:prstGeom>
            <a:solidFill>
              <a:sysClr val="window" lastClr="FFFFFF">
                <a:lumMod val="85000"/>
              </a:sysClr>
            </a:solidFill>
            <a:ln w="381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923" name="円/楕円 166"/>
            <p:cNvSpPr/>
            <p:nvPr/>
          </p:nvSpPr>
          <p:spPr>
            <a:xfrm>
              <a:off x="-1746977" y="4537761"/>
              <a:ext cx="720080" cy="720080"/>
            </a:xfrm>
            <a:prstGeom prst="ellipse">
              <a:avLst/>
            </a:prstGeom>
            <a:solidFill>
              <a:sysClr val="window" lastClr="FFFFFF"/>
            </a:solidFill>
            <a:ln w="381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924" name="円/楕円 167"/>
            <p:cNvSpPr/>
            <p:nvPr/>
          </p:nvSpPr>
          <p:spPr>
            <a:xfrm>
              <a:off x="-1580329" y="4698833"/>
              <a:ext cx="386784" cy="386784"/>
            </a:xfrm>
            <a:prstGeom prst="ellipse">
              <a:avLst/>
            </a:prstGeom>
            <a:solidFill>
              <a:sysClr val="window" lastClr="FFFFFF">
                <a:lumMod val="85000"/>
              </a:sysClr>
            </a:solidFill>
            <a:ln w="381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grpSp>
          <p:nvGrpSpPr>
            <p:cNvPr id="925" name="グループ化 924"/>
            <p:cNvGrpSpPr/>
            <p:nvPr/>
          </p:nvGrpSpPr>
          <p:grpSpPr>
            <a:xfrm>
              <a:off x="-3078929" y="6481977"/>
              <a:ext cx="994804" cy="570788"/>
              <a:chOff x="1751896" y="4005064"/>
              <a:chExt cx="994804" cy="570788"/>
            </a:xfrm>
            <a:solidFill>
              <a:srgbClr val="F79646">
                <a:lumMod val="60000"/>
                <a:lumOff val="40000"/>
              </a:srgbClr>
            </a:solidFill>
          </p:grpSpPr>
          <p:sp>
            <p:nvSpPr>
              <p:cNvPr id="936" name="円/楕円 169"/>
              <p:cNvSpPr/>
              <p:nvPr/>
            </p:nvSpPr>
            <p:spPr>
              <a:xfrm>
                <a:off x="1882604" y="4005064"/>
                <a:ext cx="864096" cy="504056"/>
              </a:xfrm>
              <a:prstGeom prst="ellipse">
                <a:avLst/>
              </a:prstGeom>
              <a:grpFill/>
              <a:ln w="381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 panose="020B0600070205080204" pitchFamily="50" charset="-128"/>
                  <a:cs typeface="+mn-cs"/>
                </a:endParaRPr>
              </a:p>
            </p:txBody>
          </p:sp>
          <p:sp>
            <p:nvSpPr>
              <p:cNvPr id="937" name="円/楕円 170"/>
              <p:cNvSpPr/>
              <p:nvPr/>
            </p:nvSpPr>
            <p:spPr>
              <a:xfrm>
                <a:off x="1751896" y="4149080"/>
                <a:ext cx="370788" cy="360040"/>
              </a:xfrm>
              <a:prstGeom prst="ellipse">
                <a:avLst/>
              </a:prstGeom>
              <a:grpFill/>
              <a:ln w="381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 panose="020B0600070205080204" pitchFamily="50" charset="-128"/>
                  <a:cs typeface="+mn-cs"/>
                </a:endParaRPr>
              </a:p>
            </p:txBody>
          </p:sp>
          <p:sp>
            <p:nvSpPr>
              <p:cNvPr id="938" name="円/楕円 171"/>
              <p:cNvSpPr/>
              <p:nvPr/>
            </p:nvSpPr>
            <p:spPr>
              <a:xfrm>
                <a:off x="2290376" y="4149080"/>
                <a:ext cx="370788" cy="360040"/>
              </a:xfrm>
              <a:prstGeom prst="ellipse">
                <a:avLst/>
              </a:prstGeom>
              <a:grpFill/>
              <a:ln w="381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 panose="020B0600070205080204" pitchFamily="50" charset="-128"/>
                  <a:cs typeface="+mn-cs"/>
                </a:endParaRPr>
              </a:p>
            </p:txBody>
          </p:sp>
          <p:sp>
            <p:nvSpPr>
              <p:cNvPr id="939" name="円/楕円 172"/>
              <p:cNvSpPr/>
              <p:nvPr/>
            </p:nvSpPr>
            <p:spPr>
              <a:xfrm>
                <a:off x="1972608" y="4215812"/>
                <a:ext cx="370788" cy="360040"/>
              </a:xfrm>
              <a:prstGeom prst="ellipse">
                <a:avLst/>
              </a:prstGeom>
              <a:grpFill/>
              <a:ln w="381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 panose="020B0600070205080204" pitchFamily="50" charset="-128"/>
                  <a:cs typeface="+mn-cs"/>
                </a:endParaRPr>
              </a:p>
            </p:txBody>
          </p:sp>
        </p:grpSp>
        <p:grpSp>
          <p:nvGrpSpPr>
            <p:cNvPr id="926" name="グループ化 925"/>
            <p:cNvGrpSpPr/>
            <p:nvPr/>
          </p:nvGrpSpPr>
          <p:grpSpPr>
            <a:xfrm flipH="1">
              <a:off x="-1609783" y="6481977"/>
              <a:ext cx="994804" cy="570788"/>
              <a:chOff x="1751896" y="4005064"/>
              <a:chExt cx="994804" cy="570788"/>
            </a:xfrm>
            <a:solidFill>
              <a:srgbClr val="F79646">
                <a:lumMod val="60000"/>
                <a:lumOff val="40000"/>
              </a:srgbClr>
            </a:solidFill>
          </p:grpSpPr>
          <p:sp>
            <p:nvSpPr>
              <p:cNvPr id="932" name="円/楕円 174"/>
              <p:cNvSpPr/>
              <p:nvPr/>
            </p:nvSpPr>
            <p:spPr>
              <a:xfrm>
                <a:off x="1882604" y="4005064"/>
                <a:ext cx="864096" cy="504056"/>
              </a:xfrm>
              <a:prstGeom prst="ellipse">
                <a:avLst/>
              </a:prstGeom>
              <a:grpFill/>
              <a:ln w="381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 panose="020B0600070205080204" pitchFamily="50" charset="-128"/>
                  <a:cs typeface="+mn-cs"/>
                </a:endParaRPr>
              </a:p>
            </p:txBody>
          </p:sp>
          <p:sp>
            <p:nvSpPr>
              <p:cNvPr id="933" name="円/楕円 175"/>
              <p:cNvSpPr/>
              <p:nvPr/>
            </p:nvSpPr>
            <p:spPr>
              <a:xfrm>
                <a:off x="1751896" y="4149080"/>
                <a:ext cx="370788" cy="360040"/>
              </a:xfrm>
              <a:prstGeom prst="ellipse">
                <a:avLst/>
              </a:prstGeom>
              <a:grpFill/>
              <a:ln w="381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 panose="020B0600070205080204" pitchFamily="50" charset="-128"/>
                  <a:cs typeface="+mn-cs"/>
                </a:endParaRPr>
              </a:p>
            </p:txBody>
          </p:sp>
          <p:sp>
            <p:nvSpPr>
              <p:cNvPr id="934" name="円/楕円 176"/>
              <p:cNvSpPr/>
              <p:nvPr/>
            </p:nvSpPr>
            <p:spPr>
              <a:xfrm>
                <a:off x="2290376" y="4149080"/>
                <a:ext cx="370788" cy="360040"/>
              </a:xfrm>
              <a:prstGeom prst="ellipse">
                <a:avLst/>
              </a:prstGeom>
              <a:grpFill/>
              <a:ln w="381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 panose="020B0600070205080204" pitchFamily="50" charset="-128"/>
                  <a:cs typeface="+mn-cs"/>
                </a:endParaRPr>
              </a:p>
            </p:txBody>
          </p:sp>
          <p:sp>
            <p:nvSpPr>
              <p:cNvPr id="935" name="円/楕円 177"/>
              <p:cNvSpPr/>
              <p:nvPr/>
            </p:nvSpPr>
            <p:spPr>
              <a:xfrm>
                <a:off x="1972608" y="4215812"/>
                <a:ext cx="370788" cy="360040"/>
              </a:xfrm>
              <a:prstGeom prst="ellipse">
                <a:avLst/>
              </a:prstGeom>
              <a:grpFill/>
              <a:ln w="381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 panose="020B0600070205080204" pitchFamily="50" charset="-128"/>
                  <a:cs typeface="+mn-cs"/>
                </a:endParaRPr>
              </a:p>
            </p:txBody>
          </p:sp>
        </p:grpSp>
        <p:sp>
          <p:nvSpPr>
            <p:cNvPr id="927" name="円/楕円 34"/>
            <p:cNvSpPr/>
            <p:nvPr/>
          </p:nvSpPr>
          <p:spPr>
            <a:xfrm flipH="1">
              <a:off x="-2593677" y="5313081"/>
              <a:ext cx="1473696" cy="504056"/>
            </a:xfrm>
            <a:custGeom>
              <a:avLst/>
              <a:gdLst/>
              <a:ahLst/>
              <a:cxnLst/>
              <a:rect l="l" t="t" r="r" b="b"/>
              <a:pathLst>
                <a:path w="1473696" h="504056">
                  <a:moveTo>
                    <a:pt x="1041648" y="0"/>
                  </a:moveTo>
                  <a:cubicBezTo>
                    <a:pt x="922683" y="0"/>
                    <a:pt x="814949" y="28048"/>
                    <a:pt x="736848" y="73479"/>
                  </a:cubicBezTo>
                  <a:cubicBezTo>
                    <a:pt x="658747" y="28048"/>
                    <a:pt x="551013" y="0"/>
                    <a:pt x="432048" y="0"/>
                  </a:cubicBezTo>
                  <a:cubicBezTo>
                    <a:pt x="193434" y="0"/>
                    <a:pt x="0" y="112837"/>
                    <a:pt x="0" y="252028"/>
                  </a:cubicBezTo>
                  <a:cubicBezTo>
                    <a:pt x="0" y="391219"/>
                    <a:pt x="193434" y="504056"/>
                    <a:pt x="432048" y="504056"/>
                  </a:cubicBezTo>
                  <a:cubicBezTo>
                    <a:pt x="551013" y="504056"/>
                    <a:pt x="658747" y="476009"/>
                    <a:pt x="736848" y="430578"/>
                  </a:cubicBezTo>
                  <a:cubicBezTo>
                    <a:pt x="814949" y="476009"/>
                    <a:pt x="922683" y="504056"/>
                    <a:pt x="1041648" y="504056"/>
                  </a:cubicBezTo>
                  <a:cubicBezTo>
                    <a:pt x="1280262" y="504056"/>
                    <a:pt x="1473696" y="391219"/>
                    <a:pt x="1473696" y="252028"/>
                  </a:cubicBezTo>
                  <a:cubicBezTo>
                    <a:pt x="1473696" y="112837"/>
                    <a:pt x="1280262" y="0"/>
                    <a:pt x="1041648" y="0"/>
                  </a:cubicBezTo>
                  <a:close/>
                </a:path>
              </a:pathLst>
            </a:custGeom>
            <a:solidFill>
              <a:srgbClr val="F79646">
                <a:lumMod val="20000"/>
                <a:lumOff val="80000"/>
              </a:srgbClr>
            </a:solidFill>
            <a:ln w="381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928" name="円/楕円 179"/>
            <p:cNvSpPr/>
            <p:nvPr/>
          </p:nvSpPr>
          <p:spPr>
            <a:xfrm>
              <a:off x="-2094000" y="5169065"/>
              <a:ext cx="474342" cy="324036"/>
            </a:xfrm>
            <a:prstGeom prst="ellipse">
              <a:avLst/>
            </a:prstGeom>
            <a:solidFill>
              <a:srgbClr val="F79646">
                <a:lumMod val="75000"/>
              </a:srgbClr>
            </a:solidFill>
            <a:ln w="381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929" name="二等辺三角形 181"/>
            <p:cNvSpPr/>
            <p:nvPr/>
          </p:nvSpPr>
          <p:spPr>
            <a:xfrm>
              <a:off x="-1053417" y="5243109"/>
              <a:ext cx="393439" cy="545221"/>
            </a:xfrm>
            <a:custGeom>
              <a:avLst/>
              <a:gdLst>
                <a:gd name="connsiteX0" fmla="*/ 548722 w 1097444"/>
                <a:gd name="connsiteY0" fmla="*/ 0 h 1520834"/>
                <a:gd name="connsiteX1" fmla="*/ 898324 w 1097444"/>
                <a:gd name="connsiteY1" fmla="*/ 552421 h 1520834"/>
                <a:gd name="connsiteX2" fmla="*/ 1097444 w 1097444"/>
                <a:gd name="connsiteY2" fmla="*/ 972112 h 1520834"/>
                <a:gd name="connsiteX3" fmla="*/ 548722 w 1097444"/>
                <a:gd name="connsiteY3" fmla="*/ 1520834 h 1520834"/>
                <a:gd name="connsiteX4" fmla="*/ 0 w 1097444"/>
                <a:gd name="connsiteY4" fmla="*/ 972112 h 1520834"/>
                <a:gd name="connsiteX5" fmla="*/ 548722 w 1097444"/>
                <a:gd name="connsiteY5" fmla="*/ 0 h 1520834"/>
                <a:gd name="connsiteX0" fmla="*/ 548722 w 1097444"/>
                <a:gd name="connsiteY0" fmla="*/ 0 h 1520834"/>
                <a:gd name="connsiteX1" fmla="*/ 898324 w 1097444"/>
                <a:gd name="connsiteY1" fmla="*/ 552421 h 1520834"/>
                <a:gd name="connsiteX2" fmla="*/ 1097444 w 1097444"/>
                <a:gd name="connsiteY2" fmla="*/ 972112 h 1520834"/>
                <a:gd name="connsiteX3" fmla="*/ 548722 w 1097444"/>
                <a:gd name="connsiteY3" fmla="*/ 1520834 h 1520834"/>
                <a:gd name="connsiteX4" fmla="*/ 0 w 1097444"/>
                <a:gd name="connsiteY4" fmla="*/ 972112 h 1520834"/>
                <a:gd name="connsiteX5" fmla="*/ 548722 w 1097444"/>
                <a:gd name="connsiteY5" fmla="*/ 0 h 1520834"/>
                <a:gd name="connsiteX0" fmla="*/ 548722 w 1097444"/>
                <a:gd name="connsiteY0" fmla="*/ 0 h 1520834"/>
                <a:gd name="connsiteX1" fmla="*/ 1097444 w 1097444"/>
                <a:gd name="connsiteY1" fmla="*/ 972112 h 1520834"/>
                <a:gd name="connsiteX2" fmla="*/ 548722 w 1097444"/>
                <a:gd name="connsiteY2" fmla="*/ 1520834 h 1520834"/>
                <a:gd name="connsiteX3" fmla="*/ 0 w 1097444"/>
                <a:gd name="connsiteY3" fmla="*/ 972112 h 1520834"/>
                <a:gd name="connsiteX4" fmla="*/ 548722 w 1097444"/>
                <a:gd name="connsiteY4" fmla="*/ 0 h 1520834"/>
                <a:gd name="connsiteX0" fmla="*/ 548722 w 1097444"/>
                <a:gd name="connsiteY0" fmla="*/ 0 h 1520834"/>
                <a:gd name="connsiteX1" fmla="*/ 1097444 w 1097444"/>
                <a:gd name="connsiteY1" fmla="*/ 972112 h 1520834"/>
                <a:gd name="connsiteX2" fmla="*/ 548722 w 1097444"/>
                <a:gd name="connsiteY2" fmla="*/ 1520834 h 1520834"/>
                <a:gd name="connsiteX3" fmla="*/ 0 w 1097444"/>
                <a:gd name="connsiteY3" fmla="*/ 972112 h 1520834"/>
                <a:gd name="connsiteX4" fmla="*/ 548722 w 1097444"/>
                <a:gd name="connsiteY4" fmla="*/ 0 h 1520834"/>
                <a:gd name="connsiteX0" fmla="*/ 548967 w 1097689"/>
                <a:gd name="connsiteY0" fmla="*/ 0 h 1520834"/>
                <a:gd name="connsiteX1" fmla="*/ 1097689 w 1097689"/>
                <a:gd name="connsiteY1" fmla="*/ 972112 h 1520834"/>
                <a:gd name="connsiteX2" fmla="*/ 548967 w 1097689"/>
                <a:gd name="connsiteY2" fmla="*/ 1520834 h 1520834"/>
                <a:gd name="connsiteX3" fmla="*/ 245 w 1097689"/>
                <a:gd name="connsiteY3" fmla="*/ 972112 h 1520834"/>
                <a:gd name="connsiteX4" fmla="*/ 548967 w 1097689"/>
                <a:gd name="connsiteY4" fmla="*/ 0 h 1520834"/>
                <a:gd name="connsiteX0" fmla="*/ 548732 w 1097454"/>
                <a:gd name="connsiteY0" fmla="*/ 0 h 1520834"/>
                <a:gd name="connsiteX1" fmla="*/ 1097454 w 1097454"/>
                <a:gd name="connsiteY1" fmla="*/ 972112 h 1520834"/>
                <a:gd name="connsiteX2" fmla="*/ 548732 w 1097454"/>
                <a:gd name="connsiteY2" fmla="*/ 1520834 h 1520834"/>
                <a:gd name="connsiteX3" fmla="*/ 10 w 1097454"/>
                <a:gd name="connsiteY3" fmla="*/ 972112 h 1520834"/>
                <a:gd name="connsiteX4" fmla="*/ 548732 w 1097454"/>
                <a:gd name="connsiteY4" fmla="*/ 0 h 1520834"/>
                <a:gd name="connsiteX0" fmla="*/ 548732 w 1097454"/>
                <a:gd name="connsiteY0" fmla="*/ 0 h 1520834"/>
                <a:gd name="connsiteX1" fmla="*/ 1097454 w 1097454"/>
                <a:gd name="connsiteY1" fmla="*/ 972112 h 1520834"/>
                <a:gd name="connsiteX2" fmla="*/ 548732 w 1097454"/>
                <a:gd name="connsiteY2" fmla="*/ 1520834 h 1520834"/>
                <a:gd name="connsiteX3" fmla="*/ 10 w 1097454"/>
                <a:gd name="connsiteY3" fmla="*/ 972112 h 1520834"/>
                <a:gd name="connsiteX4" fmla="*/ 548732 w 1097454"/>
                <a:gd name="connsiteY4" fmla="*/ 0 h 15208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097454" h="1520834">
                  <a:moveTo>
                    <a:pt x="548732" y="0"/>
                  </a:moveTo>
                  <a:cubicBezTo>
                    <a:pt x="731639" y="324037"/>
                    <a:pt x="1097427" y="724275"/>
                    <a:pt x="1097454" y="972112"/>
                  </a:cubicBezTo>
                  <a:cubicBezTo>
                    <a:pt x="1097481" y="1219949"/>
                    <a:pt x="851783" y="1520834"/>
                    <a:pt x="548732" y="1520834"/>
                  </a:cubicBezTo>
                  <a:cubicBezTo>
                    <a:pt x="245681" y="1520834"/>
                    <a:pt x="2153" y="1245895"/>
                    <a:pt x="10" y="972112"/>
                  </a:cubicBezTo>
                  <a:cubicBezTo>
                    <a:pt x="-2133" y="698329"/>
                    <a:pt x="365825" y="324037"/>
                    <a:pt x="548732" y="0"/>
                  </a:cubicBezTo>
                  <a:close/>
                </a:path>
              </a:pathLst>
            </a:custGeom>
            <a:solidFill>
              <a:srgbClr val="00B0F0"/>
            </a:solidFill>
            <a:ln w="254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930" name="二等辺三角形 181"/>
            <p:cNvSpPr/>
            <p:nvPr/>
          </p:nvSpPr>
          <p:spPr>
            <a:xfrm>
              <a:off x="-3095577" y="4470949"/>
              <a:ext cx="393439" cy="545221"/>
            </a:xfrm>
            <a:custGeom>
              <a:avLst/>
              <a:gdLst>
                <a:gd name="connsiteX0" fmla="*/ 548722 w 1097444"/>
                <a:gd name="connsiteY0" fmla="*/ 0 h 1520834"/>
                <a:gd name="connsiteX1" fmla="*/ 898324 w 1097444"/>
                <a:gd name="connsiteY1" fmla="*/ 552421 h 1520834"/>
                <a:gd name="connsiteX2" fmla="*/ 1097444 w 1097444"/>
                <a:gd name="connsiteY2" fmla="*/ 972112 h 1520834"/>
                <a:gd name="connsiteX3" fmla="*/ 548722 w 1097444"/>
                <a:gd name="connsiteY3" fmla="*/ 1520834 h 1520834"/>
                <a:gd name="connsiteX4" fmla="*/ 0 w 1097444"/>
                <a:gd name="connsiteY4" fmla="*/ 972112 h 1520834"/>
                <a:gd name="connsiteX5" fmla="*/ 548722 w 1097444"/>
                <a:gd name="connsiteY5" fmla="*/ 0 h 1520834"/>
                <a:gd name="connsiteX0" fmla="*/ 548722 w 1097444"/>
                <a:gd name="connsiteY0" fmla="*/ 0 h 1520834"/>
                <a:gd name="connsiteX1" fmla="*/ 898324 w 1097444"/>
                <a:gd name="connsiteY1" fmla="*/ 552421 h 1520834"/>
                <a:gd name="connsiteX2" fmla="*/ 1097444 w 1097444"/>
                <a:gd name="connsiteY2" fmla="*/ 972112 h 1520834"/>
                <a:gd name="connsiteX3" fmla="*/ 548722 w 1097444"/>
                <a:gd name="connsiteY3" fmla="*/ 1520834 h 1520834"/>
                <a:gd name="connsiteX4" fmla="*/ 0 w 1097444"/>
                <a:gd name="connsiteY4" fmla="*/ 972112 h 1520834"/>
                <a:gd name="connsiteX5" fmla="*/ 548722 w 1097444"/>
                <a:gd name="connsiteY5" fmla="*/ 0 h 1520834"/>
                <a:gd name="connsiteX0" fmla="*/ 548722 w 1097444"/>
                <a:gd name="connsiteY0" fmla="*/ 0 h 1520834"/>
                <a:gd name="connsiteX1" fmla="*/ 1097444 w 1097444"/>
                <a:gd name="connsiteY1" fmla="*/ 972112 h 1520834"/>
                <a:gd name="connsiteX2" fmla="*/ 548722 w 1097444"/>
                <a:gd name="connsiteY2" fmla="*/ 1520834 h 1520834"/>
                <a:gd name="connsiteX3" fmla="*/ 0 w 1097444"/>
                <a:gd name="connsiteY3" fmla="*/ 972112 h 1520834"/>
                <a:gd name="connsiteX4" fmla="*/ 548722 w 1097444"/>
                <a:gd name="connsiteY4" fmla="*/ 0 h 1520834"/>
                <a:gd name="connsiteX0" fmla="*/ 548722 w 1097444"/>
                <a:gd name="connsiteY0" fmla="*/ 0 h 1520834"/>
                <a:gd name="connsiteX1" fmla="*/ 1097444 w 1097444"/>
                <a:gd name="connsiteY1" fmla="*/ 972112 h 1520834"/>
                <a:gd name="connsiteX2" fmla="*/ 548722 w 1097444"/>
                <a:gd name="connsiteY2" fmla="*/ 1520834 h 1520834"/>
                <a:gd name="connsiteX3" fmla="*/ 0 w 1097444"/>
                <a:gd name="connsiteY3" fmla="*/ 972112 h 1520834"/>
                <a:gd name="connsiteX4" fmla="*/ 548722 w 1097444"/>
                <a:gd name="connsiteY4" fmla="*/ 0 h 1520834"/>
                <a:gd name="connsiteX0" fmla="*/ 548967 w 1097689"/>
                <a:gd name="connsiteY0" fmla="*/ 0 h 1520834"/>
                <a:gd name="connsiteX1" fmla="*/ 1097689 w 1097689"/>
                <a:gd name="connsiteY1" fmla="*/ 972112 h 1520834"/>
                <a:gd name="connsiteX2" fmla="*/ 548967 w 1097689"/>
                <a:gd name="connsiteY2" fmla="*/ 1520834 h 1520834"/>
                <a:gd name="connsiteX3" fmla="*/ 245 w 1097689"/>
                <a:gd name="connsiteY3" fmla="*/ 972112 h 1520834"/>
                <a:gd name="connsiteX4" fmla="*/ 548967 w 1097689"/>
                <a:gd name="connsiteY4" fmla="*/ 0 h 1520834"/>
                <a:gd name="connsiteX0" fmla="*/ 548732 w 1097454"/>
                <a:gd name="connsiteY0" fmla="*/ 0 h 1520834"/>
                <a:gd name="connsiteX1" fmla="*/ 1097454 w 1097454"/>
                <a:gd name="connsiteY1" fmla="*/ 972112 h 1520834"/>
                <a:gd name="connsiteX2" fmla="*/ 548732 w 1097454"/>
                <a:gd name="connsiteY2" fmla="*/ 1520834 h 1520834"/>
                <a:gd name="connsiteX3" fmla="*/ 10 w 1097454"/>
                <a:gd name="connsiteY3" fmla="*/ 972112 h 1520834"/>
                <a:gd name="connsiteX4" fmla="*/ 548732 w 1097454"/>
                <a:gd name="connsiteY4" fmla="*/ 0 h 1520834"/>
                <a:gd name="connsiteX0" fmla="*/ 548732 w 1097454"/>
                <a:gd name="connsiteY0" fmla="*/ 0 h 1520834"/>
                <a:gd name="connsiteX1" fmla="*/ 1097454 w 1097454"/>
                <a:gd name="connsiteY1" fmla="*/ 972112 h 1520834"/>
                <a:gd name="connsiteX2" fmla="*/ 548732 w 1097454"/>
                <a:gd name="connsiteY2" fmla="*/ 1520834 h 1520834"/>
                <a:gd name="connsiteX3" fmla="*/ 10 w 1097454"/>
                <a:gd name="connsiteY3" fmla="*/ 972112 h 1520834"/>
                <a:gd name="connsiteX4" fmla="*/ 548732 w 1097454"/>
                <a:gd name="connsiteY4" fmla="*/ 0 h 15208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097454" h="1520834">
                  <a:moveTo>
                    <a:pt x="548732" y="0"/>
                  </a:moveTo>
                  <a:cubicBezTo>
                    <a:pt x="731639" y="324037"/>
                    <a:pt x="1097427" y="724275"/>
                    <a:pt x="1097454" y="972112"/>
                  </a:cubicBezTo>
                  <a:cubicBezTo>
                    <a:pt x="1097481" y="1219949"/>
                    <a:pt x="851783" y="1520834"/>
                    <a:pt x="548732" y="1520834"/>
                  </a:cubicBezTo>
                  <a:cubicBezTo>
                    <a:pt x="245681" y="1520834"/>
                    <a:pt x="2153" y="1245895"/>
                    <a:pt x="10" y="972112"/>
                  </a:cubicBezTo>
                  <a:cubicBezTo>
                    <a:pt x="-2133" y="698329"/>
                    <a:pt x="365825" y="324037"/>
                    <a:pt x="548732" y="0"/>
                  </a:cubicBezTo>
                  <a:close/>
                </a:path>
              </a:pathLst>
            </a:custGeom>
            <a:solidFill>
              <a:srgbClr val="00B0F0"/>
            </a:solidFill>
            <a:ln w="254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931" name="二等辺三角形 181"/>
            <p:cNvSpPr/>
            <p:nvPr/>
          </p:nvSpPr>
          <p:spPr>
            <a:xfrm>
              <a:off x="-2902537" y="5832389"/>
              <a:ext cx="393439" cy="545221"/>
            </a:xfrm>
            <a:custGeom>
              <a:avLst/>
              <a:gdLst>
                <a:gd name="connsiteX0" fmla="*/ 548722 w 1097444"/>
                <a:gd name="connsiteY0" fmla="*/ 0 h 1520834"/>
                <a:gd name="connsiteX1" fmla="*/ 898324 w 1097444"/>
                <a:gd name="connsiteY1" fmla="*/ 552421 h 1520834"/>
                <a:gd name="connsiteX2" fmla="*/ 1097444 w 1097444"/>
                <a:gd name="connsiteY2" fmla="*/ 972112 h 1520834"/>
                <a:gd name="connsiteX3" fmla="*/ 548722 w 1097444"/>
                <a:gd name="connsiteY3" fmla="*/ 1520834 h 1520834"/>
                <a:gd name="connsiteX4" fmla="*/ 0 w 1097444"/>
                <a:gd name="connsiteY4" fmla="*/ 972112 h 1520834"/>
                <a:gd name="connsiteX5" fmla="*/ 548722 w 1097444"/>
                <a:gd name="connsiteY5" fmla="*/ 0 h 1520834"/>
                <a:gd name="connsiteX0" fmla="*/ 548722 w 1097444"/>
                <a:gd name="connsiteY0" fmla="*/ 0 h 1520834"/>
                <a:gd name="connsiteX1" fmla="*/ 898324 w 1097444"/>
                <a:gd name="connsiteY1" fmla="*/ 552421 h 1520834"/>
                <a:gd name="connsiteX2" fmla="*/ 1097444 w 1097444"/>
                <a:gd name="connsiteY2" fmla="*/ 972112 h 1520834"/>
                <a:gd name="connsiteX3" fmla="*/ 548722 w 1097444"/>
                <a:gd name="connsiteY3" fmla="*/ 1520834 h 1520834"/>
                <a:gd name="connsiteX4" fmla="*/ 0 w 1097444"/>
                <a:gd name="connsiteY4" fmla="*/ 972112 h 1520834"/>
                <a:gd name="connsiteX5" fmla="*/ 548722 w 1097444"/>
                <a:gd name="connsiteY5" fmla="*/ 0 h 1520834"/>
                <a:gd name="connsiteX0" fmla="*/ 548722 w 1097444"/>
                <a:gd name="connsiteY0" fmla="*/ 0 h 1520834"/>
                <a:gd name="connsiteX1" fmla="*/ 1097444 w 1097444"/>
                <a:gd name="connsiteY1" fmla="*/ 972112 h 1520834"/>
                <a:gd name="connsiteX2" fmla="*/ 548722 w 1097444"/>
                <a:gd name="connsiteY2" fmla="*/ 1520834 h 1520834"/>
                <a:gd name="connsiteX3" fmla="*/ 0 w 1097444"/>
                <a:gd name="connsiteY3" fmla="*/ 972112 h 1520834"/>
                <a:gd name="connsiteX4" fmla="*/ 548722 w 1097444"/>
                <a:gd name="connsiteY4" fmla="*/ 0 h 1520834"/>
                <a:gd name="connsiteX0" fmla="*/ 548722 w 1097444"/>
                <a:gd name="connsiteY0" fmla="*/ 0 h 1520834"/>
                <a:gd name="connsiteX1" fmla="*/ 1097444 w 1097444"/>
                <a:gd name="connsiteY1" fmla="*/ 972112 h 1520834"/>
                <a:gd name="connsiteX2" fmla="*/ 548722 w 1097444"/>
                <a:gd name="connsiteY2" fmla="*/ 1520834 h 1520834"/>
                <a:gd name="connsiteX3" fmla="*/ 0 w 1097444"/>
                <a:gd name="connsiteY3" fmla="*/ 972112 h 1520834"/>
                <a:gd name="connsiteX4" fmla="*/ 548722 w 1097444"/>
                <a:gd name="connsiteY4" fmla="*/ 0 h 1520834"/>
                <a:gd name="connsiteX0" fmla="*/ 548967 w 1097689"/>
                <a:gd name="connsiteY0" fmla="*/ 0 h 1520834"/>
                <a:gd name="connsiteX1" fmla="*/ 1097689 w 1097689"/>
                <a:gd name="connsiteY1" fmla="*/ 972112 h 1520834"/>
                <a:gd name="connsiteX2" fmla="*/ 548967 w 1097689"/>
                <a:gd name="connsiteY2" fmla="*/ 1520834 h 1520834"/>
                <a:gd name="connsiteX3" fmla="*/ 245 w 1097689"/>
                <a:gd name="connsiteY3" fmla="*/ 972112 h 1520834"/>
                <a:gd name="connsiteX4" fmla="*/ 548967 w 1097689"/>
                <a:gd name="connsiteY4" fmla="*/ 0 h 1520834"/>
                <a:gd name="connsiteX0" fmla="*/ 548732 w 1097454"/>
                <a:gd name="connsiteY0" fmla="*/ 0 h 1520834"/>
                <a:gd name="connsiteX1" fmla="*/ 1097454 w 1097454"/>
                <a:gd name="connsiteY1" fmla="*/ 972112 h 1520834"/>
                <a:gd name="connsiteX2" fmla="*/ 548732 w 1097454"/>
                <a:gd name="connsiteY2" fmla="*/ 1520834 h 1520834"/>
                <a:gd name="connsiteX3" fmla="*/ 10 w 1097454"/>
                <a:gd name="connsiteY3" fmla="*/ 972112 h 1520834"/>
                <a:gd name="connsiteX4" fmla="*/ 548732 w 1097454"/>
                <a:gd name="connsiteY4" fmla="*/ 0 h 1520834"/>
                <a:gd name="connsiteX0" fmla="*/ 548732 w 1097454"/>
                <a:gd name="connsiteY0" fmla="*/ 0 h 1520834"/>
                <a:gd name="connsiteX1" fmla="*/ 1097454 w 1097454"/>
                <a:gd name="connsiteY1" fmla="*/ 972112 h 1520834"/>
                <a:gd name="connsiteX2" fmla="*/ 548732 w 1097454"/>
                <a:gd name="connsiteY2" fmla="*/ 1520834 h 1520834"/>
                <a:gd name="connsiteX3" fmla="*/ 10 w 1097454"/>
                <a:gd name="connsiteY3" fmla="*/ 972112 h 1520834"/>
                <a:gd name="connsiteX4" fmla="*/ 548732 w 1097454"/>
                <a:gd name="connsiteY4" fmla="*/ 0 h 15208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097454" h="1520834">
                  <a:moveTo>
                    <a:pt x="548732" y="0"/>
                  </a:moveTo>
                  <a:cubicBezTo>
                    <a:pt x="731639" y="324037"/>
                    <a:pt x="1097427" y="724275"/>
                    <a:pt x="1097454" y="972112"/>
                  </a:cubicBezTo>
                  <a:cubicBezTo>
                    <a:pt x="1097481" y="1219949"/>
                    <a:pt x="851783" y="1520834"/>
                    <a:pt x="548732" y="1520834"/>
                  </a:cubicBezTo>
                  <a:cubicBezTo>
                    <a:pt x="245681" y="1520834"/>
                    <a:pt x="2153" y="1245895"/>
                    <a:pt x="10" y="972112"/>
                  </a:cubicBezTo>
                  <a:cubicBezTo>
                    <a:pt x="-2133" y="698329"/>
                    <a:pt x="365825" y="324037"/>
                    <a:pt x="548732" y="0"/>
                  </a:cubicBezTo>
                  <a:close/>
                </a:path>
              </a:pathLst>
            </a:custGeom>
            <a:solidFill>
              <a:srgbClr val="00B0F0"/>
            </a:solidFill>
            <a:ln w="254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</p:grpSp>
      <p:grpSp>
        <p:nvGrpSpPr>
          <p:cNvPr id="940" name="グループ化 939"/>
          <p:cNvGrpSpPr/>
          <p:nvPr/>
        </p:nvGrpSpPr>
        <p:grpSpPr>
          <a:xfrm>
            <a:off x="4217849" y="3011505"/>
            <a:ext cx="1606948" cy="1225454"/>
            <a:chOff x="-7780" y="4446321"/>
            <a:chExt cx="3297943" cy="2515004"/>
          </a:xfrm>
        </p:grpSpPr>
        <p:sp>
          <p:nvSpPr>
            <p:cNvPr id="941" name="円/楕円 210"/>
            <p:cNvSpPr/>
            <p:nvPr/>
          </p:nvSpPr>
          <p:spPr>
            <a:xfrm rot="2700000" flipH="1">
              <a:off x="2346641" y="5731552"/>
              <a:ext cx="1008112" cy="360040"/>
            </a:xfrm>
            <a:prstGeom prst="ellipse">
              <a:avLst/>
            </a:prstGeom>
            <a:gradFill>
              <a:gsLst>
                <a:gs pos="0">
                  <a:srgbClr val="CC6600"/>
                </a:gs>
                <a:gs pos="50000">
                  <a:srgbClr val="993300"/>
                </a:gs>
                <a:gs pos="100000">
                  <a:srgbClr val="663300"/>
                </a:gs>
              </a:gsLst>
              <a:path path="circle">
                <a:fillToRect l="50000" t="50000" r="50000" b="50000"/>
              </a:path>
            </a:gradFill>
            <a:ln w="381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942" name="円/楕円 184"/>
            <p:cNvSpPr/>
            <p:nvPr/>
          </p:nvSpPr>
          <p:spPr>
            <a:xfrm>
              <a:off x="2210043" y="4545753"/>
              <a:ext cx="1080120" cy="1080120"/>
            </a:xfrm>
            <a:prstGeom prst="ellipse">
              <a:avLst/>
            </a:prstGeom>
            <a:gradFill>
              <a:gsLst>
                <a:gs pos="0">
                  <a:srgbClr val="CC6600"/>
                </a:gs>
                <a:gs pos="50000">
                  <a:srgbClr val="993300"/>
                </a:gs>
                <a:gs pos="100000">
                  <a:srgbClr val="663300"/>
                </a:gs>
              </a:gsLst>
              <a:path path="circle">
                <a:fillToRect l="50000" t="50000" r="50000" b="50000"/>
              </a:path>
            </a:gradFill>
            <a:ln w="381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943" name="円/楕円 185"/>
            <p:cNvSpPr/>
            <p:nvPr/>
          </p:nvSpPr>
          <p:spPr>
            <a:xfrm>
              <a:off x="2408059" y="4743769"/>
              <a:ext cx="684088" cy="684088"/>
            </a:xfrm>
            <a:prstGeom prst="ellipse">
              <a:avLst/>
            </a:prstGeom>
            <a:solidFill>
              <a:srgbClr val="F79646">
                <a:lumMod val="60000"/>
                <a:lumOff val="40000"/>
              </a:srgbClr>
            </a:solidFill>
            <a:ln w="381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944" name="円/楕円 187"/>
            <p:cNvSpPr/>
            <p:nvPr/>
          </p:nvSpPr>
          <p:spPr>
            <a:xfrm rot="18900000">
              <a:off x="-7780" y="5731552"/>
              <a:ext cx="1008112" cy="360040"/>
            </a:xfrm>
            <a:prstGeom prst="ellipse">
              <a:avLst/>
            </a:prstGeom>
            <a:gradFill>
              <a:gsLst>
                <a:gs pos="0">
                  <a:srgbClr val="CC6600"/>
                </a:gs>
                <a:gs pos="50000">
                  <a:srgbClr val="993300"/>
                </a:gs>
                <a:gs pos="100000">
                  <a:srgbClr val="663300"/>
                </a:gs>
              </a:gsLst>
              <a:path path="circle">
                <a:fillToRect l="50000" t="50000" r="50000" b="50000"/>
              </a:path>
            </a:gradFill>
            <a:ln w="381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945" name="円/楕円 188"/>
            <p:cNvSpPr/>
            <p:nvPr/>
          </p:nvSpPr>
          <p:spPr>
            <a:xfrm>
              <a:off x="122163" y="4545753"/>
              <a:ext cx="1080120" cy="1080120"/>
            </a:xfrm>
            <a:prstGeom prst="ellipse">
              <a:avLst/>
            </a:prstGeom>
            <a:gradFill>
              <a:gsLst>
                <a:gs pos="0">
                  <a:srgbClr val="CC6600"/>
                </a:gs>
                <a:gs pos="50000">
                  <a:srgbClr val="993300"/>
                </a:gs>
                <a:gs pos="100000">
                  <a:srgbClr val="663300"/>
                </a:gs>
              </a:gsLst>
              <a:path path="circle">
                <a:fillToRect l="50000" t="50000" r="50000" b="50000"/>
              </a:path>
            </a:gradFill>
            <a:ln w="381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946" name="円/楕円 189"/>
            <p:cNvSpPr/>
            <p:nvPr/>
          </p:nvSpPr>
          <p:spPr>
            <a:xfrm>
              <a:off x="320179" y="4743769"/>
              <a:ext cx="684088" cy="684088"/>
            </a:xfrm>
            <a:prstGeom prst="ellipse">
              <a:avLst/>
            </a:prstGeom>
            <a:solidFill>
              <a:srgbClr val="F79646">
                <a:lumMod val="60000"/>
                <a:lumOff val="40000"/>
              </a:srgbClr>
            </a:solidFill>
            <a:ln w="381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947" name="円/楕円 190"/>
            <p:cNvSpPr/>
            <p:nvPr/>
          </p:nvSpPr>
          <p:spPr>
            <a:xfrm>
              <a:off x="525311" y="4446321"/>
              <a:ext cx="2304256" cy="2304256"/>
            </a:xfrm>
            <a:prstGeom prst="ellipse">
              <a:avLst/>
            </a:prstGeom>
            <a:gradFill>
              <a:gsLst>
                <a:gs pos="0">
                  <a:srgbClr val="CC6600"/>
                </a:gs>
                <a:gs pos="50000">
                  <a:srgbClr val="993300"/>
                </a:gs>
                <a:gs pos="100000">
                  <a:srgbClr val="663300"/>
                </a:gs>
              </a:gsLst>
              <a:path path="circle">
                <a:fillToRect l="50000" t="50000" r="50000" b="50000"/>
              </a:path>
            </a:gradFill>
            <a:ln w="381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948" name="円/楕円 191"/>
            <p:cNvSpPr/>
            <p:nvPr/>
          </p:nvSpPr>
          <p:spPr>
            <a:xfrm>
              <a:off x="662223" y="4907031"/>
              <a:ext cx="2030432" cy="1874274"/>
            </a:xfrm>
            <a:prstGeom prst="ellipse">
              <a:avLst/>
            </a:prstGeom>
            <a:gradFill flip="none" rotWithShape="1">
              <a:gsLst>
                <a:gs pos="0">
                  <a:srgbClr val="FFFFCC"/>
                </a:gs>
                <a:gs pos="50000">
                  <a:srgbClr val="FFCC99"/>
                </a:gs>
                <a:gs pos="100000">
                  <a:srgbClr val="FF9966"/>
                </a:gs>
              </a:gsLst>
              <a:path path="circle">
                <a:fillToRect l="50000" t="50000" r="50000" b="50000"/>
              </a:path>
              <a:tileRect/>
            </a:gradFill>
            <a:ln w="381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949" name="円/楕円 192"/>
            <p:cNvSpPr/>
            <p:nvPr/>
          </p:nvSpPr>
          <p:spPr>
            <a:xfrm>
              <a:off x="813343" y="4446321"/>
              <a:ext cx="720080" cy="720080"/>
            </a:xfrm>
            <a:prstGeom prst="ellipse">
              <a:avLst/>
            </a:prstGeom>
            <a:solidFill>
              <a:sysClr val="window" lastClr="FFFFFF"/>
            </a:solidFill>
            <a:ln w="381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950" name="円/楕円 194"/>
            <p:cNvSpPr/>
            <p:nvPr/>
          </p:nvSpPr>
          <p:spPr>
            <a:xfrm>
              <a:off x="1773463" y="4446321"/>
              <a:ext cx="720080" cy="720080"/>
            </a:xfrm>
            <a:prstGeom prst="ellipse">
              <a:avLst/>
            </a:prstGeom>
            <a:solidFill>
              <a:sysClr val="window" lastClr="FFFFFF"/>
            </a:solidFill>
            <a:ln w="381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grpSp>
          <p:nvGrpSpPr>
            <p:cNvPr id="951" name="グループ化 950"/>
            <p:cNvGrpSpPr/>
            <p:nvPr/>
          </p:nvGrpSpPr>
          <p:grpSpPr>
            <a:xfrm>
              <a:off x="441511" y="6390537"/>
              <a:ext cx="994804" cy="570788"/>
              <a:chOff x="1751896" y="4005064"/>
              <a:chExt cx="994804" cy="570788"/>
            </a:xfrm>
            <a:solidFill>
              <a:srgbClr val="F79646">
                <a:lumMod val="60000"/>
                <a:lumOff val="40000"/>
              </a:srgbClr>
            </a:solidFill>
          </p:grpSpPr>
          <p:sp>
            <p:nvSpPr>
              <p:cNvPr id="961" name="円/楕円 196"/>
              <p:cNvSpPr/>
              <p:nvPr/>
            </p:nvSpPr>
            <p:spPr>
              <a:xfrm>
                <a:off x="1882604" y="4005064"/>
                <a:ext cx="864096" cy="504056"/>
              </a:xfrm>
              <a:prstGeom prst="ellipse">
                <a:avLst/>
              </a:prstGeom>
              <a:grpFill/>
              <a:ln w="381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 panose="020B0600070205080204" pitchFamily="50" charset="-128"/>
                  <a:cs typeface="+mn-cs"/>
                </a:endParaRPr>
              </a:p>
            </p:txBody>
          </p:sp>
          <p:sp>
            <p:nvSpPr>
              <p:cNvPr id="962" name="円/楕円 197"/>
              <p:cNvSpPr/>
              <p:nvPr/>
            </p:nvSpPr>
            <p:spPr>
              <a:xfrm>
                <a:off x="1751896" y="4149080"/>
                <a:ext cx="370788" cy="360040"/>
              </a:xfrm>
              <a:prstGeom prst="ellipse">
                <a:avLst/>
              </a:prstGeom>
              <a:grpFill/>
              <a:ln w="381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 panose="020B0600070205080204" pitchFamily="50" charset="-128"/>
                  <a:cs typeface="+mn-cs"/>
                </a:endParaRPr>
              </a:p>
            </p:txBody>
          </p:sp>
          <p:sp>
            <p:nvSpPr>
              <p:cNvPr id="963" name="円/楕円 198"/>
              <p:cNvSpPr/>
              <p:nvPr/>
            </p:nvSpPr>
            <p:spPr>
              <a:xfrm>
                <a:off x="2290376" y="4149080"/>
                <a:ext cx="370788" cy="360040"/>
              </a:xfrm>
              <a:prstGeom prst="ellipse">
                <a:avLst/>
              </a:prstGeom>
              <a:grpFill/>
              <a:ln w="381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 panose="020B0600070205080204" pitchFamily="50" charset="-128"/>
                  <a:cs typeface="+mn-cs"/>
                </a:endParaRPr>
              </a:p>
            </p:txBody>
          </p:sp>
          <p:sp>
            <p:nvSpPr>
              <p:cNvPr id="964" name="円/楕円 199"/>
              <p:cNvSpPr/>
              <p:nvPr/>
            </p:nvSpPr>
            <p:spPr>
              <a:xfrm>
                <a:off x="1972608" y="4215812"/>
                <a:ext cx="370788" cy="360040"/>
              </a:xfrm>
              <a:prstGeom prst="ellipse">
                <a:avLst/>
              </a:prstGeom>
              <a:grpFill/>
              <a:ln w="381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 panose="020B0600070205080204" pitchFamily="50" charset="-128"/>
                  <a:cs typeface="+mn-cs"/>
                </a:endParaRPr>
              </a:p>
            </p:txBody>
          </p:sp>
        </p:grpSp>
        <p:grpSp>
          <p:nvGrpSpPr>
            <p:cNvPr id="952" name="グループ化 951"/>
            <p:cNvGrpSpPr/>
            <p:nvPr/>
          </p:nvGrpSpPr>
          <p:grpSpPr>
            <a:xfrm flipH="1">
              <a:off x="1910657" y="6390537"/>
              <a:ext cx="994804" cy="570788"/>
              <a:chOff x="1751896" y="4005064"/>
              <a:chExt cx="994804" cy="570788"/>
            </a:xfrm>
            <a:solidFill>
              <a:srgbClr val="F79646">
                <a:lumMod val="60000"/>
                <a:lumOff val="40000"/>
              </a:srgbClr>
            </a:solidFill>
          </p:grpSpPr>
          <p:sp>
            <p:nvSpPr>
              <p:cNvPr id="957" name="円/楕円 201"/>
              <p:cNvSpPr/>
              <p:nvPr/>
            </p:nvSpPr>
            <p:spPr>
              <a:xfrm>
                <a:off x="1882604" y="4005064"/>
                <a:ext cx="864096" cy="504056"/>
              </a:xfrm>
              <a:prstGeom prst="ellipse">
                <a:avLst/>
              </a:prstGeom>
              <a:grpFill/>
              <a:ln w="381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 panose="020B0600070205080204" pitchFamily="50" charset="-128"/>
                  <a:cs typeface="+mn-cs"/>
                </a:endParaRPr>
              </a:p>
            </p:txBody>
          </p:sp>
          <p:sp>
            <p:nvSpPr>
              <p:cNvPr id="958" name="円/楕円 202"/>
              <p:cNvSpPr/>
              <p:nvPr/>
            </p:nvSpPr>
            <p:spPr>
              <a:xfrm>
                <a:off x="1751896" y="4149080"/>
                <a:ext cx="370788" cy="360040"/>
              </a:xfrm>
              <a:prstGeom prst="ellipse">
                <a:avLst/>
              </a:prstGeom>
              <a:grpFill/>
              <a:ln w="381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 panose="020B0600070205080204" pitchFamily="50" charset="-128"/>
                  <a:cs typeface="+mn-cs"/>
                </a:endParaRPr>
              </a:p>
            </p:txBody>
          </p:sp>
          <p:sp>
            <p:nvSpPr>
              <p:cNvPr id="959" name="円/楕円 203"/>
              <p:cNvSpPr/>
              <p:nvPr/>
            </p:nvSpPr>
            <p:spPr>
              <a:xfrm>
                <a:off x="2290376" y="4149080"/>
                <a:ext cx="370788" cy="360040"/>
              </a:xfrm>
              <a:prstGeom prst="ellipse">
                <a:avLst/>
              </a:prstGeom>
              <a:grpFill/>
              <a:ln w="381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 panose="020B0600070205080204" pitchFamily="50" charset="-128"/>
                  <a:cs typeface="+mn-cs"/>
                </a:endParaRPr>
              </a:p>
            </p:txBody>
          </p:sp>
          <p:sp>
            <p:nvSpPr>
              <p:cNvPr id="960" name="円/楕円 204"/>
              <p:cNvSpPr/>
              <p:nvPr/>
            </p:nvSpPr>
            <p:spPr>
              <a:xfrm>
                <a:off x="1972608" y="4215812"/>
                <a:ext cx="370788" cy="360040"/>
              </a:xfrm>
              <a:prstGeom prst="ellipse">
                <a:avLst/>
              </a:prstGeom>
              <a:grpFill/>
              <a:ln w="381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 panose="020B0600070205080204" pitchFamily="50" charset="-128"/>
                  <a:cs typeface="+mn-cs"/>
                </a:endParaRPr>
              </a:p>
            </p:txBody>
          </p:sp>
        </p:grpSp>
        <p:sp>
          <p:nvSpPr>
            <p:cNvPr id="953" name="円/楕円 205"/>
            <p:cNvSpPr/>
            <p:nvPr/>
          </p:nvSpPr>
          <p:spPr>
            <a:xfrm>
              <a:off x="1007632" y="5243737"/>
              <a:ext cx="1331708" cy="1357548"/>
            </a:xfrm>
            <a:prstGeom prst="ellipse">
              <a:avLst/>
            </a:prstGeom>
            <a:solidFill>
              <a:srgbClr val="F79646">
                <a:lumMod val="20000"/>
                <a:lumOff val="80000"/>
              </a:srgbClr>
            </a:solidFill>
            <a:ln w="381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954" name="円/楕円 206"/>
            <p:cNvSpPr/>
            <p:nvPr/>
          </p:nvSpPr>
          <p:spPr>
            <a:xfrm>
              <a:off x="1152412" y="5366967"/>
              <a:ext cx="1042148" cy="1119760"/>
            </a:xfrm>
            <a:prstGeom prst="ellipse">
              <a:avLst/>
            </a:prstGeom>
            <a:solidFill>
              <a:srgbClr val="FF0000"/>
            </a:solidFill>
            <a:ln w="381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955" name="円/楕円 34"/>
            <p:cNvSpPr/>
            <p:nvPr/>
          </p:nvSpPr>
          <p:spPr>
            <a:xfrm flipH="1">
              <a:off x="926763" y="5221641"/>
              <a:ext cx="1473696" cy="504056"/>
            </a:xfrm>
            <a:custGeom>
              <a:avLst/>
              <a:gdLst/>
              <a:ahLst/>
              <a:cxnLst/>
              <a:rect l="l" t="t" r="r" b="b"/>
              <a:pathLst>
                <a:path w="1473696" h="504056">
                  <a:moveTo>
                    <a:pt x="1041648" y="0"/>
                  </a:moveTo>
                  <a:cubicBezTo>
                    <a:pt x="922683" y="0"/>
                    <a:pt x="814949" y="28048"/>
                    <a:pt x="736848" y="73479"/>
                  </a:cubicBezTo>
                  <a:cubicBezTo>
                    <a:pt x="658747" y="28048"/>
                    <a:pt x="551013" y="0"/>
                    <a:pt x="432048" y="0"/>
                  </a:cubicBezTo>
                  <a:cubicBezTo>
                    <a:pt x="193434" y="0"/>
                    <a:pt x="0" y="112837"/>
                    <a:pt x="0" y="252028"/>
                  </a:cubicBezTo>
                  <a:cubicBezTo>
                    <a:pt x="0" y="391219"/>
                    <a:pt x="193434" y="504056"/>
                    <a:pt x="432048" y="504056"/>
                  </a:cubicBezTo>
                  <a:cubicBezTo>
                    <a:pt x="551013" y="504056"/>
                    <a:pt x="658747" y="476009"/>
                    <a:pt x="736848" y="430578"/>
                  </a:cubicBezTo>
                  <a:cubicBezTo>
                    <a:pt x="814949" y="476009"/>
                    <a:pt x="922683" y="504056"/>
                    <a:pt x="1041648" y="504056"/>
                  </a:cubicBezTo>
                  <a:cubicBezTo>
                    <a:pt x="1280262" y="504056"/>
                    <a:pt x="1473696" y="391219"/>
                    <a:pt x="1473696" y="252028"/>
                  </a:cubicBezTo>
                  <a:cubicBezTo>
                    <a:pt x="1473696" y="112837"/>
                    <a:pt x="1280262" y="0"/>
                    <a:pt x="1041648" y="0"/>
                  </a:cubicBezTo>
                  <a:close/>
                </a:path>
              </a:pathLst>
            </a:custGeom>
            <a:solidFill>
              <a:srgbClr val="F79646">
                <a:lumMod val="20000"/>
                <a:lumOff val="80000"/>
              </a:srgbClr>
            </a:solidFill>
            <a:ln w="381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956" name="円/楕円 208"/>
            <p:cNvSpPr/>
            <p:nvPr/>
          </p:nvSpPr>
          <p:spPr>
            <a:xfrm>
              <a:off x="1426440" y="5077625"/>
              <a:ext cx="474342" cy="324036"/>
            </a:xfrm>
            <a:prstGeom prst="ellipse">
              <a:avLst/>
            </a:prstGeom>
            <a:solidFill>
              <a:srgbClr val="F79646">
                <a:lumMod val="75000"/>
              </a:srgbClr>
            </a:solidFill>
            <a:ln w="381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</p:grpSp>
      <p:grpSp>
        <p:nvGrpSpPr>
          <p:cNvPr id="965" name="グループ化 964"/>
          <p:cNvGrpSpPr/>
          <p:nvPr/>
        </p:nvGrpSpPr>
        <p:grpSpPr>
          <a:xfrm>
            <a:off x="6103161" y="3011505"/>
            <a:ext cx="1606948" cy="1225454"/>
            <a:chOff x="3477100" y="4400601"/>
            <a:chExt cx="3297943" cy="2515004"/>
          </a:xfrm>
        </p:grpSpPr>
        <p:sp>
          <p:nvSpPr>
            <p:cNvPr id="966" name="円/楕円 212"/>
            <p:cNvSpPr/>
            <p:nvPr/>
          </p:nvSpPr>
          <p:spPr>
            <a:xfrm rot="18900000">
              <a:off x="3477100" y="5685832"/>
              <a:ext cx="1008112" cy="360040"/>
            </a:xfrm>
            <a:prstGeom prst="ellipse">
              <a:avLst/>
            </a:prstGeom>
            <a:gradFill>
              <a:gsLst>
                <a:gs pos="0">
                  <a:srgbClr val="CC6600"/>
                </a:gs>
                <a:gs pos="50000">
                  <a:srgbClr val="993300"/>
                </a:gs>
                <a:gs pos="100000">
                  <a:srgbClr val="663300"/>
                </a:gs>
              </a:gsLst>
              <a:path path="circle">
                <a:fillToRect l="50000" t="50000" r="50000" b="50000"/>
              </a:path>
            </a:gradFill>
            <a:ln w="381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967" name="円/楕円 211"/>
            <p:cNvSpPr/>
            <p:nvPr/>
          </p:nvSpPr>
          <p:spPr>
            <a:xfrm rot="2700000" flipH="1">
              <a:off x="5834669" y="5685831"/>
              <a:ext cx="1008112" cy="360040"/>
            </a:xfrm>
            <a:prstGeom prst="ellipse">
              <a:avLst/>
            </a:prstGeom>
            <a:gradFill>
              <a:gsLst>
                <a:gs pos="0">
                  <a:srgbClr val="CC6600"/>
                </a:gs>
                <a:gs pos="50000">
                  <a:srgbClr val="993300"/>
                </a:gs>
                <a:gs pos="100000">
                  <a:srgbClr val="663300"/>
                </a:gs>
              </a:gsLst>
              <a:path path="circle">
                <a:fillToRect l="50000" t="50000" r="50000" b="50000"/>
              </a:path>
            </a:gradFill>
            <a:ln w="381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968" name="円/楕円 213"/>
            <p:cNvSpPr/>
            <p:nvPr/>
          </p:nvSpPr>
          <p:spPr>
            <a:xfrm>
              <a:off x="5694923" y="4500033"/>
              <a:ext cx="1080120" cy="1080120"/>
            </a:xfrm>
            <a:prstGeom prst="ellipse">
              <a:avLst/>
            </a:prstGeom>
            <a:gradFill>
              <a:gsLst>
                <a:gs pos="0">
                  <a:srgbClr val="CC6600"/>
                </a:gs>
                <a:gs pos="50000">
                  <a:srgbClr val="993300"/>
                </a:gs>
                <a:gs pos="100000">
                  <a:srgbClr val="663300"/>
                </a:gs>
              </a:gsLst>
              <a:path path="circle">
                <a:fillToRect l="50000" t="50000" r="50000" b="50000"/>
              </a:path>
            </a:gradFill>
            <a:ln w="381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969" name="円/楕円 214"/>
            <p:cNvSpPr/>
            <p:nvPr/>
          </p:nvSpPr>
          <p:spPr>
            <a:xfrm>
              <a:off x="5892939" y="4698049"/>
              <a:ext cx="684088" cy="684088"/>
            </a:xfrm>
            <a:prstGeom prst="ellipse">
              <a:avLst/>
            </a:prstGeom>
            <a:solidFill>
              <a:srgbClr val="F79646">
                <a:lumMod val="60000"/>
                <a:lumOff val="40000"/>
              </a:srgbClr>
            </a:solidFill>
            <a:ln w="381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970" name="円/楕円 215"/>
            <p:cNvSpPr/>
            <p:nvPr/>
          </p:nvSpPr>
          <p:spPr>
            <a:xfrm>
              <a:off x="3607043" y="4500033"/>
              <a:ext cx="1080120" cy="1080120"/>
            </a:xfrm>
            <a:prstGeom prst="ellipse">
              <a:avLst/>
            </a:prstGeom>
            <a:gradFill>
              <a:gsLst>
                <a:gs pos="0">
                  <a:srgbClr val="CC6600"/>
                </a:gs>
                <a:gs pos="50000">
                  <a:srgbClr val="993300"/>
                </a:gs>
                <a:gs pos="100000">
                  <a:srgbClr val="663300"/>
                </a:gs>
              </a:gsLst>
              <a:path path="circle">
                <a:fillToRect l="50000" t="50000" r="50000" b="50000"/>
              </a:path>
            </a:gradFill>
            <a:ln w="381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971" name="円/楕円 216"/>
            <p:cNvSpPr/>
            <p:nvPr/>
          </p:nvSpPr>
          <p:spPr>
            <a:xfrm>
              <a:off x="3805059" y="4698049"/>
              <a:ext cx="684088" cy="684088"/>
            </a:xfrm>
            <a:prstGeom prst="ellipse">
              <a:avLst/>
            </a:prstGeom>
            <a:solidFill>
              <a:srgbClr val="F79646">
                <a:lumMod val="60000"/>
                <a:lumOff val="40000"/>
              </a:srgbClr>
            </a:solidFill>
            <a:ln w="381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972" name="円/楕円 217"/>
            <p:cNvSpPr/>
            <p:nvPr/>
          </p:nvSpPr>
          <p:spPr>
            <a:xfrm>
              <a:off x="4010191" y="4400601"/>
              <a:ext cx="2304256" cy="2304256"/>
            </a:xfrm>
            <a:prstGeom prst="ellipse">
              <a:avLst/>
            </a:prstGeom>
            <a:gradFill>
              <a:gsLst>
                <a:gs pos="0">
                  <a:srgbClr val="CC6600"/>
                </a:gs>
                <a:gs pos="50000">
                  <a:srgbClr val="993300"/>
                </a:gs>
                <a:gs pos="100000">
                  <a:srgbClr val="663300"/>
                </a:gs>
              </a:gsLst>
              <a:path path="circle">
                <a:fillToRect l="50000" t="50000" r="50000" b="50000"/>
              </a:path>
            </a:gradFill>
            <a:ln w="381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973" name="円/楕円 218"/>
            <p:cNvSpPr/>
            <p:nvPr/>
          </p:nvSpPr>
          <p:spPr>
            <a:xfrm>
              <a:off x="4147103" y="4861311"/>
              <a:ext cx="2030432" cy="1874274"/>
            </a:xfrm>
            <a:prstGeom prst="ellipse">
              <a:avLst/>
            </a:prstGeom>
            <a:gradFill flip="none" rotWithShape="1">
              <a:gsLst>
                <a:gs pos="0">
                  <a:srgbClr val="FFFFCC"/>
                </a:gs>
                <a:gs pos="50000">
                  <a:srgbClr val="FFCC99"/>
                </a:gs>
                <a:gs pos="100000">
                  <a:srgbClr val="FF9966"/>
                </a:gs>
              </a:gsLst>
              <a:path path="circle">
                <a:fillToRect l="50000" t="50000" r="50000" b="50000"/>
              </a:path>
              <a:tileRect/>
            </a:gradFill>
            <a:ln w="381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974" name="円/楕円 219"/>
            <p:cNvSpPr/>
            <p:nvPr/>
          </p:nvSpPr>
          <p:spPr>
            <a:xfrm>
              <a:off x="4298223" y="4400601"/>
              <a:ext cx="720080" cy="720080"/>
            </a:xfrm>
            <a:prstGeom prst="ellipse">
              <a:avLst/>
            </a:prstGeom>
            <a:solidFill>
              <a:sysClr val="window" lastClr="FFFFFF"/>
            </a:solidFill>
            <a:ln w="381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975" name="円/楕円 220"/>
            <p:cNvSpPr/>
            <p:nvPr/>
          </p:nvSpPr>
          <p:spPr>
            <a:xfrm>
              <a:off x="4464871" y="4732205"/>
              <a:ext cx="386784" cy="45720"/>
            </a:xfrm>
            <a:prstGeom prst="ellipse">
              <a:avLst/>
            </a:prstGeom>
            <a:solidFill>
              <a:sysClr val="windowText" lastClr="000000"/>
            </a:solidFill>
            <a:ln w="381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976" name="円/楕円 221"/>
            <p:cNvSpPr/>
            <p:nvPr/>
          </p:nvSpPr>
          <p:spPr>
            <a:xfrm>
              <a:off x="5258343" y="4400601"/>
              <a:ext cx="720080" cy="720080"/>
            </a:xfrm>
            <a:prstGeom prst="ellipse">
              <a:avLst/>
            </a:prstGeom>
            <a:solidFill>
              <a:sysClr val="window" lastClr="FFFFFF"/>
            </a:solidFill>
            <a:ln w="381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977" name="円/楕円 222"/>
            <p:cNvSpPr/>
            <p:nvPr/>
          </p:nvSpPr>
          <p:spPr>
            <a:xfrm>
              <a:off x="5424991" y="4732205"/>
              <a:ext cx="386784" cy="45720"/>
            </a:xfrm>
            <a:prstGeom prst="ellipse">
              <a:avLst/>
            </a:prstGeom>
            <a:solidFill>
              <a:sysClr val="windowText" lastClr="000000"/>
            </a:solidFill>
            <a:ln w="381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grpSp>
          <p:nvGrpSpPr>
            <p:cNvPr id="978" name="グループ化 977"/>
            <p:cNvGrpSpPr/>
            <p:nvPr/>
          </p:nvGrpSpPr>
          <p:grpSpPr>
            <a:xfrm>
              <a:off x="3926391" y="6344817"/>
              <a:ext cx="994804" cy="570788"/>
              <a:chOff x="1751896" y="4005064"/>
              <a:chExt cx="994804" cy="570788"/>
            </a:xfrm>
            <a:solidFill>
              <a:srgbClr val="F79646">
                <a:lumMod val="60000"/>
                <a:lumOff val="40000"/>
              </a:srgbClr>
            </a:solidFill>
          </p:grpSpPr>
          <p:sp>
            <p:nvSpPr>
              <p:cNvPr id="987" name="円/楕円 224"/>
              <p:cNvSpPr/>
              <p:nvPr/>
            </p:nvSpPr>
            <p:spPr>
              <a:xfrm>
                <a:off x="1882604" y="4005064"/>
                <a:ext cx="864096" cy="504056"/>
              </a:xfrm>
              <a:prstGeom prst="ellipse">
                <a:avLst/>
              </a:prstGeom>
              <a:grpFill/>
              <a:ln w="381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 panose="020B0600070205080204" pitchFamily="50" charset="-128"/>
                  <a:cs typeface="+mn-cs"/>
                </a:endParaRPr>
              </a:p>
            </p:txBody>
          </p:sp>
          <p:sp>
            <p:nvSpPr>
              <p:cNvPr id="988" name="円/楕円 225"/>
              <p:cNvSpPr/>
              <p:nvPr/>
            </p:nvSpPr>
            <p:spPr>
              <a:xfrm>
                <a:off x="1751896" y="4149080"/>
                <a:ext cx="370788" cy="360040"/>
              </a:xfrm>
              <a:prstGeom prst="ellipse">
                <a:avLst/>
              </a:prstGeom>
              <a:grpFill/>
              <a:ln w="381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 panose="020B0600070205080204" pitchFamily="50" charset="-128"/>
                  <a:cs typeface="+mn-cs"/>
                </a:endParaRPr>
              </a:p>
            </p:txBody>
          </p:sp>
          <p:sp>
            <p:nvSpPr>
              <p:cNvPr id="989" name="円/楕円 226"/>
              <p:cNvSpPr/>
              <p:nvPr/>
            </p:nvSpPr>
            <p:spPr>
              <a:xfrm>
                <a:off x="2290376" y="4149080"/>
                <a:ext cx="370788" cy="360040"/>
              </a:xfrm>
              <a:prstGeom prst="ellipse">
                <a:avLst/>
              </a:prstGeom>
              <a:grpFill/>
              <a:ln w="381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 panose="020B0600070205080204" pitchFamily="50" charset="-128"/>
                  <a:cs typeface="+mn-cs"/>
                </a:endParaRPr>
              </a:p>
            </p:txBody>
          </p:sp>
          <p:sp>
            <p:nvSpPr>
              <p:cNvPr id="990" name="円/楕円 227"/>
              <p:cNvSpPr/>
              <p:nvPr/>
            </p:nvSpPr>
            <p:spPr>
              <a:xfrm>
                <a:off x="1972608" y="4215812"/>
                <a:ext cx="370788" cy="360040"/>
              </a:xfrm>
              <a:prstGeom prst="ellipse">
                <a:avLst/>
              </a:prstGeom>
              <a:grpFill/>
              <a:ln w="381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 panose="020B0600070205080204" pitchFamily="50" charset="-128"/>
                  <a:cs typeface="+mn-cs"/>
                </a:endParaRPr>
              </a:p>
            </p:txBody>
          </p:sp>
        </p:grpSp>
        <p:grpSp>
          <p:nvGrpSpPr>
            <p:cNvPr id="979" name="グループ化 978"/>
            <p:cNvGrpSpPr/>
            <p:nvPr/>
          </p:nvGrpSpPr>
          <p:grpSpPr>
            <a:xfrm flipH="1">
              <a:off x="5395537" y="6344817"/>
              <a:ext cx="994804" cy="570788"/>
              <a:chOff x="1751896" y="4005064"/>
              <a:chExt cx="994804" cy="570788"/>
            </a:xfrm>
            <a:solidFill>
              <a:srgbClr val="F79646">
                <a:lumMod val="60000"/>
                <a:lumOff val="40000"/>
              </a:srgbClr>
            </a:solidFill>
          </p:grpSpPr>
          <p:sp>
            <p:nvSpPr>
              <p:cNvPr id="983" name="円/楕円 229"/>
              <p:cNvSpPr/>
              <p:nvPr/>
            </p:nvSpPr>
            <p:spPr>
              <a:xfrm>
                <a:off x="1882604" y="4005064"/>
                <a:ext cx="864096" cy="504056"/>
              </a:xfrm>
              <a:prstGeom prst="ellipse">
                <a:avLst/>
              </a:prstGeom>
              <a:grpFill/>
              <a:ln w="381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 panose="020B0600070205080204" pitchFamily="50" charset="-128"/>
                  <a:cs typeface="+mn-cs"/>
                </a:endParaRPr>
              </a:p>
            </p:txBody>
          </p:sp>
          <p:sp>
            <p:nvSpPr>
              <p:cNvPr id="984" name="円/楕円 230"/>
              <p:cNvSpPr/>
              <p:nvPr/>
            </p:nvSpPr>
            <p:spPr>
              <a:xfrm>
                <a:off x="1751896" y="4149080"/>
                <a:ext cx="370788" cy="360040"/>
              </a:xfrm>
              <a:prstGeom prst="ellipse">
                <a:avLst/>
              </a:prstGeom>
              <a:grpFill/>
              <a:ln w="381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 panose="020B0600070205080204" pitchFamily="50" charset="-128"/>
                  <a:cs typeface="+mn-cs"/>
                </a:endParaRPr>
              </a:p>
            </p:txBody>
          </p:sp>
          <p:sp>
            <p:nvSpPr>
              <p:cNvPr id="985" name="円/楕円 231"/>
              <p:cNvSpPr/>
              <p:nvPr/>
            </p:nvSpPr>
            <p:spPr>
              <a:xfrm>
                <a:off x="2290376" y="4149080"/>
                <a:ext cx="370788" cy="360040"/>
              </a:xfrm>
              <a:prstGeom prst="ellipse">
                <a:avLst/>
              </a:prstGeom>
              <a:grpFill/>
              <a:ln w="381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 panose="020B0600070205080204" pitchFamily="50" charset="-128"/>
                  <a:cs typeface="+mn-cs"/>
                </a:endParaRPr>
              </a:p>
            </p:txBody>
          </p:sp>
          <p:sp>
            <p:nvSpPr>
              <p:cNvPr id="986" name="円/楕円 232"/>
              <p:cNvSpPr/>
              <p:nvPr/>
            </p:nvSpPr>
            <p:spPr>
              <a:xfrm>
                <a:off x="1972608" y="4215812"/>
                <a:ext cx="370788" cy="360040"/>
              </a:xfrm>
              <a:prstGeom prst="ellipse">
                <a:avLst/>
              </a:prstGeom>
              <a:grpFill/>
              <a:ln w="381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 panose="020B0600070205080204" pitchFamily="50" charset="-128"/>
                  <a:cs typeface="+mn-cs"/>
                </a:endParaRPr>
              </a:p>
            </p:txBody>
          </p:sp>
        </p:grpSp>
        <p:sp>
          <p:nvSpPr>
            <p:cNvPr id="980" name="円/楕円 233"/>
            <p:cNvSpPr/>
            <p:nvPr/>
          </p:nvSpPr>
          <p:spPr>
            <a:xfrm>
              <a:off x="4650265" y="5198017"/>
              <a:ext cx="1016202" cy="600431"/>
            </a:xfrm>
            <a:prstGeom prst="ellipse">
              <a:avLst/>
            </a:prstGeom>
            <a:solidFill>
              <a:srgbClr val="F79646">
                <a:lumMod val="20000"/>
                <a:lumOff val="80000"/>
              </a:srgbClr>
            </a:solidFill>
            <a:ln w="381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981" name="円/楕円 34"/>
            <p:cNvSpPr/>
            <p:nvPr/>
          </p:nvSpPr>
          <p:spPr>
            <a:xfrm flipH="1">
              <a:off x="4411643" y="5175921"/>
              <a:ext cx="1473696" cy="504056"/>
            </a:xfrm>
            <a:custGeom>
              <a:avLst/>
              <a:gdLst/>
              <a:ahLst/>
              <a:cxnLst/>
              <a:rect l="l" t="t" r="r" b="b"/>
              <a:pathLst>
                <a:path w="1473696" h="504056">
                  <a:moveTo>
                    <a:pt x="1041648" y="0"/>
                  </a:moveTo>
                  <a:cubicBezTo>
                    <a:pt x="922683" y="0"/>
                    <a:pt x="814949" y="28048"/>
                    <a:pt x="736848" y="73479"/>
                  </a:cubicBezTo>
                  <a:cubicBezTo>
                    <a:pt x="658747" y="28048"/>
                    <a:pt x="551013" y="0"/>
                    <a:pt x="432048" y="0"/>
                  </a:cubicBezTo>
                  <a:cubicBezTo>
                    <a:pt x="193434" y="0"/>
                    <a:pt x="0" y="112837"/>
                    <a:pt x="0" y="252028"/>
                  </a:cubicBezTo>
                  <a:cubicBezTo>
                    <a:pt x="0" y="391219"/>
                    <a:pt x="193434" y="504056"/>
                    <a:pt x="432048" y="504056"/>
                  </a:cubicBezTo>
                  <a:cubicBezTo>
                    <a:pt x="551013" y="504056"/>
                    <a:pt x="658747" y="476009"/>
                    <a:pt x="736848" y="430578"/>
                  </a:cubicBezTo>
                  <a:cubicBezTo>
                    <a:pt x="814949" y="476009"/>
                    <a:pt x="922683" y="504056"/>
                    <a:pt x="1041648" y="504056"/>
                  </a:cubicBezTo>
                  <a:cubicBezTo>
                    <a:pt x="1280262" y="504056"/>
                    <a:pt x="1473696" y="391219"/>
                    <a:pt x="1473696" y="252028"/>
                  </a:cubicBezTo>
                  <a:cubicBezTo>
                    <a:pt x="1473696" y="112837"/>
                    <a:pt x="1280262" y="0"/>
                    <a:pt x="1041648" y="0"/>
                  </a:cubicBezTo>
                  <a:close/>
                </a:path>
              </a:pathLst>
            </a:custGeom>
            <a:solidFill>
              <a:srgbClr val="F79646">
                <a:lumMod val="20000"/>
                <a:lumOff val="80000"/>
              </a:srgbClr>
            </a:solidFill>
            <a:ln w="381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982" name="円/楕円 235"/>
            <p:cNvSpPr/>
            <p:nvPr/>
          </p:nvSpPr>
          <p:spPr>
            <a:xfrm>
              <a:off x="4911320" y="5031905"/>
              <a:ext cx="474342" cy="324036"/>
            </a:xfrm>
            <a:prstGeom prst="ellipse">
              <a:avLst/>
            </a:prstGeom>
            <a:solidFill>
              <a:srgbClr val="F79646">
                <a:lumMod val="75000"/>
              </a:srgbClr>
            </a:solidFill>
            <a:ln w="381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</p:grpSp>
      <p:grpSp>
        <p:nvGrpSpPr>
          <p:cNvPr id="991" name="グループ化 990"/>
          <p:cNvGrpSpPr/>
          <p:nvPr/>
        </p:nvGrpSpPr>
        <p:grpSpPr>
          <a:xfrm>
            <a:off x="415368" y="3011505"/>
            <a:ext cx="1606948" cy="1225454"/>
            <a:chOff x="-6992536" y="4468004"/>
            <a:chExt cx="3297943" cy="2515004"/>
          </a:xfrm>
        </p:grpSpPr>
        <p:sp>
          <p:nvSpPr>
            <p:cNvPr id="992" name="円/楕円 238"/>
            <p:cNvSpPr/>
            <p:nvPr/>
          </p:nvSpPr>
          <p:spPr>
            <a:xfrm rot="2700000" flipH="1">
              <a:off x="-4634967" y="5753234"/>
              <a:ext cx="1008112" cy="360040"/>
            </a:xfrm>
            <a:prstGeom prst="ellipse">
              <a:avLst/>
            </a:prstGeom>
            <a:gradFill>
              <a:gsLst>
                <a:gs pos="0">
                  <a:srgbClr val="CC6600"/>
                </a:gs>
                <a:gs pos="50000">
                  <a:srgbClr val="993300"/>
                </a:gs>
                <a:gs pos="100000">
                  <a:srgbClr val="663300"/>
                </a:gs>
              </a:gsLst>
              <a:path path="circle">
                <a:fillToRect l="50000" t="50000" r="50000" b="50000"/>
              </a:path>
            </a:gradFill>
            <a:ln w="381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993" name="円/楕円 239"/>
            <p:cNvSpPr/>
            <p:nvPr/>
          </p:nvSpPr>
          <p:spPr>
            <a:xfrm rot="18900000">
              <a:off x="-6992536" y="5753235"/>
              <a:ext cx="1008112" cy="360040"/>
            </a:xfrm>
            <a:prstGeom prst="ellipse">
              <a:avLst/>
            </a:prstGeom>
            <a:gradFill>
              <a:gsLst>
                <a:gs pos="0">
                  <a:srgbClr val="CC6600"/>
                </a:gs>
                <a:gs pos="50000">
                  <a:srgbClr val="993300"/>
                </a:gs>
                <a:gs pos="100000">
                  <a:srgbClr val="663300"/>
                </a:gs>
              </a:gsLst>
              <a:path path="circle">
                <a:fillToRect l="50000" t="50000" r="50000" b="50000"/>
              </a:path>
            </a:gradFill>
            <a:ln w="381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994" name="円/楕円 240"/>
            <p:cNvSpPr/>
            <p:nvPr/>
          </p:nvSpPr>
          <p:spPr>
            <a:xfrm>
              <a:off x="-4774713" y="4567436"/>
              <a:ext cx="1080120" cy="1080120"/>
            </a:xfrm>
            <a:prstGeom prst="ellipse">
              <a:avLst/>
            </a:prstGeom>
            <a:gradFill>
              <a:gsLst>
                <a:gs pos="0">
                  <a:srgbClr val="CC6600"/>
                </a:gs>
                <a:gs pos="50000">
                  <a:srgbClr val="993300"/>
                </a:gs>
                <a:gs pos="100000">
                  <a:srgbClr val="663300"/>
                </a:gs>
              </a:gsLst>
              <a:path path="circle">
                <a:fillToRect l="50000" t="50000" r="50000" b="50000"/>
              </a:path>
            </a:gradFill>
            <a:ln w="381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995" name="円/楕円 241"/>
            <p:cNvSpPr/>
            <p:nvPr/>
          </p:nvSpPr>
          <p:spPr>
            <a:xfrm>
              <a:off x="-4576697" y="4765452"/>
              <a:ext cx="684088" cy="684088"/>
            </a:xfrm>
            <a:prstGeom prst="ellipse">
              <a:avLst/>
            </a:prstGeom>
            <a:solidFill>
              <a:srgbClr val="F79646">
                <a:lumMod val="60000"/>
                <a:lumOff val="40000"/>
              </a:srgbClr>
            </a:solidFill>
            <a:ln w="381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996" name="円/楕円 242"/>
            <p:cNvSpPr/>
            <p:nvPr/>
          </p:nvSpPr>
          <p:spPr>
            <a:xfrm>
              <a:off x="-6862593" y="4567436"/>
              <a:ext cx="1080120" cy="1080120"/>
            </a:xfrm>
            <a:prstGeom prst="ellipse">
              <a:avLst/>
            </a:prstGeom>
            <a:gradFill>
              <a:gsLst>
                <a:gs pos="0">
                  <a:srgbClr val="CC6600"/>
                </a:gs>
                <a:gs pos="50000">
                  <a:srgbClr val="993300"/>
                </a:gs>
                <a:gs pos="100000">
                  <a:srgbClr val="663300"/>
                </a:gs>
              </a:gsLst>
              <a:path path="circle">
                <a:fillToRect l="50000" t="50000" r="50000" b="50000"/>
              </a:path>
            </a:gradFill>
            <a:ln w="381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997" name="円/楕円 243"/>
            <p:cNvSpPr/>
            <p:nvPr/>
          </p:nvSpPr>
          <p:spPr>
            <a:xfrm>
              <a:off x="-6664577" y="4765452"/>
              <a:ext cx="684088" cy="684088"/>
            </a:xfrm>
            <a:prstGeom prst="ellipse">
              <a:avLst/>
            </a:prstGeom>
            <a:solidFill>
              <a:srgbClr val="F79646">
                <a:lumMod val="60000"/>
                <a:lumOff val="40000"/>
              </a:srgbClr>
            </a:solidFill>
            <a:ln w="381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998" name="円/楕円 244"/>
            <p:cNvSpPr/>
            <p:nvPr/>
          </p:nvSpPr>
          <p:spPr>
            <a:xfrm>
              <a:off x="-6459445" y="4468004"/>
              <a:ext cx="2304256" cy="2304256"/>
            </a:xfrm>
            <a:prstGeom prst="ellipse">
              <a:avLst/>
            </a:prstGeom>
            <a:gradFill>
              <a:gsLst>
                <a:gs pos="0">
                  <a:srgbClr val="CC6600"/>
                </a:gs>
                <a:gs pos="50000">
                  <a:srgbClr val="993300"/>
                </a:gs>
                <a:gs pos="100000">
                  <a:srgbClr val="663300"/>
                </a:gs>
              </a:gsLst>
              <a:path path="circle">
                <a:fillToRect l="50000" t="50000" r="50000" b="50000"/>
              </a:path>
            </a:gradFill>
            <a:ln w="381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999" name="円/楕円 245"/>
            <p:cNvSpPr/>
            <p:nvPr/>
          </p:nvSpPr>
          <p:spPr>
            <a:xfrm>
              <a:off x="-6322533" y="4928714"/>
              <a:ext cx="2030432" cy="1874274"/>
            </a:xfrm>
            <a:prstGeom prst="ellipse">
              <a:avLst/>
            </a:prstGeom>
            <a:gradFill flip="none" rotWithShape="1">
              <a:gsLst>
                <a:gs pos="0">
                  <a:srgbClr val="FFFFCC"/>
                </a:gs>
                <a:gs pos="50000">
                  <a:srgbClr val="FFCC99"/>
                </a:gs>
                <a:gs pos="100000">
                  <a:srgbClr val="FF9966"/>
                </a:gs>
              </a:gsLst>
              <a:path path="circle">
                <a:fillToRect l="50000" t="50000" r="50000" b="50000"/>
              </a:path>
              <a:tileRect/>
            </a:gradFill>
            <a:ln w="381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1000" name="円/楕円 246"/>
            <p:cNvSpPr/>
            <p:nvPr/>
          </p:nvSpPr>
          <p:spPr>
            <a:xfrm>
              <a:off x="-6600829" y="5717313"/>
              <a:ext cx="613097" cy="189613"/>
            </a:xfrm>
            <a:prstGeom prst="ellipse">
              <a:avLst/>
            </a:prstGeom>
            <a:solidFill>
              <a:srgbClr val="FF3399"/>
            </a:solidFill>
            <a:ln w="381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grpSp>
          <p:nvGrpSpPr>
            <p:cNvPr id="1001" name="グループ化 1000"/>
            <p:cNvGrpSpPr/>
            <p:nvPr/>
          </p:nvGrpSpPr>
          <p:grpSpPr>
            <a:xfrm>
              <a:off x="-6543245" y="6412220"/>
              <a:ext cx="994804" cy="570788"/>
              <a:chOff x="1751896" y="4005064"/>
              <a:chExt cx="994804" cy="570788"/>
            </a:xfrm>
            <a:solidFill>
              <a:srgbClr val="F79646">
                <a:lumMod val="60000"/>
                <a:lumOff val="40000"/>
              </a:srgbClr>
            </a:solidFill>
          </p:grpSpPr>
          <p:sp>
            <p:nvSpPr>
              <p:cNvPr id="1012" name="円/楕円 251"/>
              <p:cNvSpPr/>
              <p:nvPr/>
            </p:nvSpPr>
            <p:spPr>
              <a:xfrm>
                <a:off x="1882604" y="4005064"/>
                <a:ext cx="864096" cy="504056"/>
              </a:xfrm>
              <a:prstGeom prst="ellipse">
                <a:avLst/>
              </a:prstGeom>
              <a:grpFill/>
              <a:ln w="381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 panose="020B0600070205080204" pitchFamily="50" charset="-128"/>
                  <a:cs typeface="+mn-cs"/>
                </a:endParaRPr>
              </a:p>
            </p:txBody>
          </p:sp>
          <p:sp>
            <p:nvSpPr>
              <p:cNvPr id="1013" name="円/楕円 252"/>
              <p:cNvSpPr/>
              <p:nvPr/>
            </p:nvSpPr>
            <p:spPr>
              <a:xfrm>
                <a:off x="1751896" y="4149080"/>
                <a:ext cx="370788" cy="360040"/>
              </a:xfrm>
              <a:prstGeom prst="ellipse">
                <a:avLst/>
              </a:prstGeom>
              <a:grpFill/>
              <a:ln w="381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 panose="020B0600070205080204" pitchFamily="50" charset="-128"/>
                  <a:cs typeface="+mn-cs"/>
                </a:endParaRPr>
              </a:p>
            </p:txBody>
          </p:sp>
          <p:sp>
            <p:nvSpPr>
              <p:cNvPr id="1014" name="円/楕円 253"/>
              <p:cNvSpPr/>
              <p:nvPr/>
            </p:nvSpPr>
            <p:spPr>
              <a:xfrm>
                <a:off x="2290376" y="4149080"/>
                <a:ext cx="370788" cy="360040"/>
              </a:xfrm>
              <a:prstGeom prst="ellipse">
                <a:avLst/>
              </a:prstGeom>
              <a:grpFill/>
              <a:ln w="381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 panose="020B0600070205080204" pitchFamily="50" charset="-128"/>
                  <a:cs typeface="+mn-cs"/>
                </a:endParaRPr>
              </a:p>
            </p:txBody>
          </p:sp>
          <p:sp>
            <p:nvSpPr>
              <p:cNvPr id="1015" name="円/楕円 254"/>
              <p:cNvSpPr/>
              <p:nvPr/>
            </p:nvSpPr>
            <p:spPr>
              <a:xfrm>
                <a:off x="1972608" y="4215812"/>
                <a:ext cx="370788" cy="360040"/>
              </a:xfrm>
              <a:prstGeom prst="ellipse">
                <a:avLst/>
              </a:prstGeom>
              <a:grpFill/>
              <a:ln w="381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 panose="020B0600070205080204" pitchFamily="50" charset="-128"/>
                  <a:cs typeface="+mn-cs"/>
                </a:endParaRPr>
              </a:p>
            </p:txBody>
          </p:sp>
        </p:grpSp>
        <p:grpSp>
          <p:nvGrpSpPr>
            <p:cNvPr id="1002" name="グループ化 1001"/>
            <p:cNvGrpSpPr/>
            <p:nvPr/>
          </p:nvGrpSpPr>
          <p:grpSpPr>
            <a:xfrm flipH="1">
              <a:off x="-5074099" y="6412220"/>
              <a:ext cx="994804" cy="570788"/>
              <a:chOff x="1751896" y="4005064"/>
              <a:chExt cx="994804" cy="570788"/>
            </a:xfrm>
            <a:solidFill>
              <a:srgbClr val="F79646">
                <a:lumMod val="60000"/>
                <a:lumOff val="40000"/>
              </a:srgbClr>
            </a:solidFill>
          </p:grpSpPr>
          <p:sp>
            <p:nvSpPr>
              <p:cNvPr id="1008" name="円/楕円 256"/>
              <p:cNvSpPr/>
              <p:nvPr/>
            </p:nvSpPr>
            <p:spPr>
              <a:xfrm>
                <a:off x="1882604" y="4005064"/>
                <a:ext cx="864096" cy="504056"/>
              </a:xfrm>
              <a:prstGeom prst="ellipse">
                <a:avLst/>
              </a:prstGeom>
              <a:grpFill/>
              <a:ln w="381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 panose="020B0600070205080204" pitchFamily="50" charset="-128"/>
                  <a:cs typeface="+mn-cs"/>
                </a:endParaRPr>
              </a:p>
            </p:txBody>
          </p:sp>
          <p:sp>
            <p:nvSpPr>
              <p:cNvPr id="1009" name="円/楕円 257"/>
              <p:cNvSpPr/>
              <p:nvPr/>
            </p:nvSpPr>
            <p:spPr>
              <a:xfrm>
                <a:off x="1751896" y="4149080"/>
                <a:ext cx="370788" cy="360040"/>
              </a:xfrm>
              <a:prstGeom prst="ellipse">
                <a:avLst/>
              </a:prstGeom>
              <a:grpFill/>
              <a:ln w="381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 panose="020B0600070205080204" pitchFamily="50" charset="-128"/>
                  <a:cs typeface="+mn-cs"/>
                </a:endParaRPr>
              </a:p>
            </p:txBody>
          </p:sp>
          <p:sp>
            <p:nvSpPr>
              <p:cNvPr id="1010" name="円/楕円 258"/>
              <p:cNvSpPr/>
              <p:nvPr/>
            </p:nvSpPr>
            <p:spPr>
              <a:xfrm>
                <a:off x="2290376" y="4149080"/>
                <a:ext cx="370788" cy="360040"/>
              </a:xfrm>
              <a:prstGeom prst="ellipse">
                <a:avLst/>
              </a:prstGeom>
              <a:grpFill/>
              <a:ln w="381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 panose="020B0600070205080204" pitchFamily="50" charset="-128"/>
                  <a:cs typeface="+mn-cs"/>
                </a:endParaRPr>
              </a:p>
            </p:txBody>
          </p:sp>
          <p:sp>
            <p:nvSpPr>
              <p:cNvPr id="1011" name="円/楕円 259"/>
              <p:cNvSpPr/>
              <p:nvPr/>
            </p:nvSpPr>
            <p:spPr>
              <a:xfrm>
                <a:off x="1972608" y="4215812"/>
                <a:ext cx="370788" cy="360040"/>
              </a:xfrm>
              <a:prstGeom prst="ellipse">
                <a:avLst/>
              </a:prstGeom>
              <a:grpFill/>
              <a:ln w="381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 panose="020B0600070205080204" pitchFamily="50" charset="-128"/>
                  <a:cs typeface="+mn-cs"/>
                </a:endParaRPr>
              </a:p>
            </p:txBody>
          </p:sp>
        </p:grpSp>
        <p:sp>
          <p:nvSpPr>
            <p:cNvPr id="1003" name="円/楕円 34"/>
            <p:cNvSpPr/>
            <p:nvPr/>
          </p:nvSpPr>
          <p:spPr>
            <a:xfrm flipH="1">
              <a:off x="-6057993" y="5243324"/>
              <a:ext cx="1473696" cy="504056"/>
            </a:xfrm>
            <a:custGeom>
              <a:avLst/>
              <a:gdLst/>
              <a:ahLst/>
              <a:cxnLst/>
              <a:rect l="l" t="t" r="r" b="b"/>
              <a:pathLst>
                <a:path w="1473696" h="504056">
                  <a:moveTo>
                    <a:pt x="1041648" y="0"/>
                  </a:moveTo>
                  <a:cubicBezTo>
                    <a:pt x="922683" y="0"/>
                    <a:pt x="814949" y="28048"/>
                    <a:pt x="736848" y="73479"/>
                  </a:cubicBezTo>
                  <a:cubicBezTo>
                    <a:pt x="658747" y="28048"/>
                    <a:pt x="551013" y="0"/>
                    <a:pt x="432048" y="0"/>
                  </a:cubicBezTo>
                  <a:cubicBezTo>
                    <a:pt x="193434" y="0"/>
                    <a:pt x="0" y="112837"/>
                    <a:pt x="0" y="252028"/>
                  </a:cubicBezTo>
                  <a:cubicBezTo>
                    <a:pt x="0" y="391219"/>
                    <a:pt x="193434" y="504056"/>
                    <a:pt x="432048" y="504056"/>
                  </a:cubicBezTo>
                  <a:cubicBezTo>
                    <a:pt x="551013" y="504056"/>
                    <a:pt x="658747" y="476009"/>
                    <a:pt x="736848" y="430578"/>
                  </a:cubicBezTo>
                  <a:cubicBezTo>
                    <a:pt x="814949" y="476009"/>
                    <a:pt x="922683" y="504056"/>
                    <a:pt x="1041648" y="504056"/>
                  </a:cubicBezTo>
                  <a:cubicBezTo>
                    <a:pt x="1280262" y="504056"/>
                    <a:pt x="1473696" y="391219"/>
                    <a:pt x="1473696" y="252028"/>
                  </a:cubicBezTo>
                  <a:cubicBezTo>
                    <a:pt x="1473696" y="112837"/>
                    <a:pt x="1280262" y="0"/>
                    <a:pt x="1041648" y="0"/>
                  </a:cubicBezTo>
                  <a:close/>
                </a:path>
              </a:pathLst>
            </a:custGeom>
            <a:solidFill>
              <a:srgbClr val="F79646">
                <a:lumMod val="20000"/>
                <a:lumOff val="80000"/>
              </a:srgbClr>
            </a:solidFill>
            <a:ln w="381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1004" name="円/楕円 261"/>
            <p:cNvSpPr/>
            <p:nvPr/>
          </p:nvSpPr>
          <p:spPr>
            <a:xfrm>
              <a:off x="-5558316" y="5099308"/>
              <a:ext cx="474342" cy="324036"/>
            </a:xfrm>
            <a:prstGeom prst="ellipse">
              <a:avLst/>
            </a:prstGeom>
            <a:solidFill>
              <a:srgbClr val="F79646">
                <a:lumMod val="75000"/>
              </a:srgbClr>
            </a:solidFill>
            <a:ln w="381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1005" name="円/楕円 262"/>
            <p:cNvSpPr/>
            <p:nvPr/>
          </p:nvSpPr>
          <p:spPr>
            <a:xfrm>
              <a:off x="-4665151" y="5717313"/>
              <a:ext cx="613097" cy="189613"/>
            </a:xfrm>
            <a:prstGeom prst="ellipse">
              <a:avLst/>
            </a:prstGeom>
            <a:solidFill>
              <a:srgbClr val="FF3399"/>
            </a:solidFill>
            <a:ln w="381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1006" name="ハート 1005"/>
            <p:cNvSpPr/>
            <p:nvPr/>
          </p:nvSpPr>
          <p:spPr>
            <a:xfrm>
              <a:off x="-6209685" y="4496952"/>
              <a:ext cx="774836" cy="774836"/>
            </a:xfrm>
            <a:prstGeom prst="heart">
              <a:avLst/>
            </a:prstGeom>
            <a:solidFill>
              <a:srgbClr val="FF3399"/>
            </a:solidFill>
            <a:ln w="381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1007" name="ハート 1006"/>
            <p:cNvSpPr/>
            <p:nvPr/>
          </p:nvSpPr>
          <p:spPr>
            <a:xfrm>
              <a:off x="-5212157" y="4496952"/>
              <a:ext cx="774836" cy="774836"/>
            </a:xfrm>
            <a:prstGeom prst="heart">
              <a:avLst/>
            </a:prstGeom>
            <a:solidFill>
              <a:srgbClr val="FF3399"/>
            </a:solidFill>
            <a:ln w="381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</p:grpSp>
      <p:grpSp>
        <p:nvGrpSpPr>
          <p:cNvPr id="1016" name="グループ化 1015"/>
          <p:cNvGrpSpPr/>
          <p:nvPr/>
        </p:nvGrpSpPr>
        <p:grpSpPr>
          <a:xfrm>
            <a:off x="7958481" y="4957480"/>
            <a:ext cx="1543632" cy="1225455"/>
            <a:chOff x="7130009" y="7424192"/>
            <a:chExt cx="3168000" cy="2515004"/>
          </a:xfrm>
        </p:grpSpPr>
        <p:sp>
          <p:nvSpPr>
            <p:cNvPr id="1017" name="円/楕円 247"/>
            <p:cNvSpPr/>
            <p:nvPr/>
          </p:nvSpPr>
          <p:spPr>
            <a:xfrm>
              <a:off x="9217889" y="7523624"/>
              <a:ext cx="1080120" cy="1080120"/>
            </a:xfrm>
            <a:prstGeom prst="ellipse">
              <a:avLst/>
            </a:prstGeom>
            <a:gradFill>
              <a:gsLst>
                <a:gs pos="0">
                  <a:srgbClr val="CC6600"/>
                </a:gs>
                <a:gs pos="50000">
                  <a:srgbClr val="993300"/>
                </a:gs>
                <a:gs pos="100000">
                  <a:srgbClr val="663300"/>
                </a:gs>
              </a:gsLst>
              <a:path path="circle">
                <a:fillToRect l="50000" t="50000" r="50000" b="50000"/>
              </a:path>
            </a:gradFill>
            <a:ln w="381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1018" name="円/楕円 248"/>
            <p:cNvSpPr/>
            <p:nvPr/>
          </p:nvSpPr>
          <p:spPr>
            <a:xfrm>
              <a:off x="9415905" y="7721640"/>
              <a:ext cx="684088" cy="684088"/>
            </a:xfrm>
            <a:prstGeom prst="ellipse">
              <a:avLst/>
            </a:prstGeom>
            <a:solidFill>
              <a:srgbClr val="F79646">
                <a:lumMod val="60000"/>
                <a:lumOff val="40000"/>
              </a:srgbClr>
            </a:solidFill>
            <a:ln w="381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1019" name="円/楕円 249"/>
            <p:cNvSpPr/>
            <p:nvPr/>
          </p:nvSpPr>
          <p:spPr>
            <a:xfrm>
              <a:off x="7130009" y="7523624"/>
              <a:ext cx="1080120" cy="1080120"/>
            </a:xfrm>
            <a:prstGeom prst="ellipse">
              <a:avLst/>
            </a:prstGeom>
            <a:gradFill>
              <a:gsLst>
                <a:gs pos="0">
                  <a:srgbClr val="CC6600"/>
                </a:gs>
                <a:gs pos="50000">
                  <a:srgbClr val="993300"/>
                </a:gs>
                <a:gs pos="100000">
                  <a:srgbClr val="663300"/>
                </a:gs>
              </a:gsLst>
              <a:path path="circle">
                <a:fillToRect l="50000" t="50000" r="50000" b="50000"/>
              </a:path>
            </a:gradFill>
            <a:ln w="381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1020" name="円/楕円 265"/>
            <p:cNvSpPr/>
            <p:nvPr/>
          </p:nvSpPr>
          <p:spPr>
            <a:xfrm>
              <a:off x="7328025" y="7721640"/>
              <a:ext cx="684088" cy="684088"/>
            </a:xfrm>
            <a:prstGeom prst="ellipse">
              <a:avLst/>
            </a:prstGeom>
            <a:solidFill>
              <a:srgbClr val="F79646">
                <a:lumMod val="60000"/>
                <a:lumOff val="40000"/>
              </a:srgbClr>
            </a:solidFill>
            <a:ln w="381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1021" name="円/楕円 266"/>
            <p:cNvSpPr/>
            <p:nvPr/>
          </p:nvSpPr>
          <p:spPr>
            <a:xfrm>
              <a:off x="7533157" y="7424192"/>
              <a:ext cx="2304256" cy="2304256"/>
            </a:xfrm>
            <a:prstGeom prst="ellipse">
              <a:avLst/>
            </a:prstGeom>
            <a:gradFill>
              <a:gsLst>
                <a:gs pos="0">
                  <a:srgbClr val="CC6600"/>
                </a:gs>
                <a:gs pos="50000">
                  <a:srgbClr val="993300"/>
                </a:gs>
                <a:gs pos="100000">
                  <a:srgbClr val="663300"/>
                </a:gs>
              </a:gsLst>
              <a:path path="circle">
                <a:fillToRect l="50000" t="50000" r="50000" b="50000"/>
              </a:path>
            </a:gradFill>
            <a:ln w="381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1022" name="円/楕円 267"/>
            <p:cNvSpPr/>
            <p:nvPr/>
          </p:nvSpPr>
          <p:spPr>
            <a:xfrm>
              <a:off x="7670069" y="7884902"/>
              <a:ext cx="2030432" cy="1874274"/>
            </a:xfrm>
            <a:prstGeom prst="ellipse">
              <a:avLst/>
            </a:prstGeom>
            <a:gradFill flip="none" rotWithShape="1">
              <a:gsLst>
                <a:gs pos="0">
                  <a:srgbClr val="FFFFCC"/>
                </a:gs>
                <a:gs pos="50000">
                  <a:srgbClr val="FFCC99"/>
                </a:gs>
                <a:gs pos="100000">
                  <a:srgbClr val="FF9966"/>
                </a:gs>
              </a:gsLst>
              <a:path path="circle">
                <a:fillToRect l="50000" t="50000" r="50000" b="50000"/>
              </a:path>
              <a:tileRect/>
            </a:gradFill>
            <a:ln w="381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1023" name="円/楕円 268"/>
            <p:cNvSpPr/>
            <p:nvPr/>
          </p:nvSpPr>
          <p:spPr>
            <a:xfrm>
              <a:off x="7821189" y="7559637"/>
              <a:ext cx="720080" cy="449190"/>
            </a:xfrm>
            <a:prstGeom prst="ellipse">
              <a:avLst/>
            </a:prstGeom>
            <a:solidFill>
              <a:sysClr val="window" lastClr="FFFFFF"/>
            </a:solidFill>
            <a:ln w="381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1024" name="円/楕円 269"/>
            <p:cNvSpPr/>
            <p:nvPr/>
          </p:nvSpPr>
          <p:spPr>
            <a:xfrm>
              <a:off x="7987837" y="7733258"/>
              <a:ext cx="386784" cy="90796"/>
            </a:xfrm>
            <a:prstGeom prst="ellipse">
              <a:avLst/>
            </a:prstGeom>
            <a:solidFill>
              <a:sysClr val="windowText" lastClr="000000"/>
            </a:solidFill>
            <a:ln w="381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1025" name="円/楕円 270"/>
            <p:cNvSpPr/>
            <p:nvPr/>
          </p:nvSpPr>
          <p:spPr>
            <a:xfrm>
              <a:off x="8781309" y="7559637"/>
              <a:ext cx="720080" cy="449190"/>
            </a:xfrm>
            <a:prstGeom prst="ellipse">
              <a:avLst/>
            </a:prstGeom>
            <a:solidFill>
              <a:sysClr val="window" lastClr="FFFFFF"/>
            </a:solidFill>
            <a:ln w="381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1026" name="円/楕円 271"/>
            <p:cNvSpPr/>
            <p:nvPr/>
          </p:nvSpPr>
          <p:spPr>
            <a:xfrm>
              <a:off x="8947957" y="7733258"/>
              <a:ext cx="386784" cy="90796"/>
            </a:xfrm>
            <a:prstGeom prst="ellipse">
              <a:avLst/>
            </a:prstGeom>
            <a:solidFill>
              <a:sysClr val="windowText" lastClr="000000"/>
            </a:solidFill>
            <a:ln w="381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grpSp>
          <p:nvGrpSpPr>
            <p:cNvPr id="1027" name="グループ化 1026"/>
            <p:cNvGrpSpPr/>
            <p:nvPr/>
          </p:nvGrpSpPr>
          <p:grpSpPr>
            <a:xfrm>
              <a:off x="7449357" y="9368408"/>
              <a:ext cx="994804" cy="570788"/>
              <a:chOff x="1751896" y="4005064"/>
              <a:chExt cx="994804" cy="570788"/>
            </a:xfrm>
            <a:solidFill>
              <a:srgbClr val="F79646">
                <a:lumMod val="60000"/>
                <a:lumOff val="40000"/>
              </a:srgbClr>
            </a:solidFill>
          </p:grpSpPr>
          <p:sp>
            <p:nvSpPr>
              <p:cNvPr id="1037" name="円/楕円 273"/>
              <p:cNvSpPr/>
              <p:nvPr/>
            </p:nvSpPr>
            <p:spPr>
              <a:xfrm>
                <a:off x="1882604" y="4005064"/>
                <a:ext cx="864096" cy="504056"/>
              </a:xfrm>
              <a:prstGeom prst="ellipse">
                <a:avLst/>
              </a:prstGeom>
              <a:grpFill/>
              <a:ln w="381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 panose="020B0600070205080204" pitchFamily="50" charset="-128"/>
                  <a:cs typeface="+mn-cs"/>
                </a:endParaRPr>
              </a:p>
            </p:txBody>
          </p:sp>
          <p:sp>
            <p:nvSpPr>
              <p:cNvPr id="1038" name="円/楕円 274"/>
              <p:cNvSpPr/>
              <p:nvPr/>
            </p:nvSpPr>
            <p:spPr>
              <a:xfrm>
                <a:off x="1751896" y="4149080"/>
                <a:ext cx="370788" cy="360040"/>
              </a:xfrm>
              <a:prstGeom prst="ellipse">
                <a:avLst/>
              </a:prstGeom>
              <a:grpFill/>
              <a:ln w="381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 panose="020B0600070205080204" pitchFamily="50" charset="-128"/>
                  <a:cs typeface="+mn-cs"/>
                </a:endParaRPr>
              </a:p>
            </p:txBody>
          </p:sp>
          <p:sp>
            <p:nvSpPr>
              <p:cNvPr id="1039" name="円/楕円 275"/>
              <p:cNvSpPr/>
              <p:nvPr/>
            </p:nvSpPr>
            <p:spPr>
              <a:xfrm>
                <a:off x="2290376" y="4149080"/>
                <a:ext cx="370788" cy="360040"/>
              </a:xfrm>
              <a:prstGeom prst="ellipse">
                <a:avLst/>
              </a:prstGeom>
              <a:grpFill/>
              <a:ln w="381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 panose="020B0600070205080204" pitchFamily="50" charset="-128"/>
                  <a:cs typeface="+mn-cs"/>
                </a:endParaRPr>
              </a:p>
            </p:txBody>
          </p:sp>
          <p:sp>
            <p:nvSpPr>
              <p:cNvPr id="1040" name="円/楕円 276"/>
              <p:cNvSpPr/>
              <p:nvPr/>
            </p:nvSpPr>
            <p:spPr>
              <a:xfrm>
                <a:off x="1972608" y="4215812"/>
                <a:ext cx="370788" cy="360040"/>
              </a:xfrm>
              <a:prstGeom prst="ellipse">
                <a:avLst/>
              </a:prstGeom>
              <a:grpFill/>
              <a:ln w="381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 panose="020B0600070205080204" pitchFamily="50" charset="-128"/>
                  <a:cs typeface="+mn-cs"/>
                </a:endParaRPr>
              </a:p>
            </p:txBody>
          </p:sp>
        </p:grpSp>
        <p:grpSp>
          <p:nvGrpSpPr>
            <p:cNvPr id="1028" name="グループ化 1027"/>
            <p:cNvGrpSpPr/>
            <p:nvPr/>
          </p:nvGrpSpPr>
          <p:grpSpPr>
            <a:xfrm flipH="1">
              <a:off x="8918503" y="9368408"/>
              <a:ext cx="994804" cy="570788"/>
              <a:chOff x="1751896" y="4005064"/>
              <a:chExt cx="994804" cy="570788"/>
            </a:xfrm>
            <a:solidFill>
              <a:srgbClr val="F79646">
                <a:lumMod val="60000"/>
                <a:lumOff val="40000"/>
              </a:srgbClr>
            </a:solidFill>
          </p:grpSpPr>
          <p:sp>
            <p:nvSpPr>
              <p:cNvPr id="1033" name="円/楕円 278"/>
              <p:cNvSpPr/>
              <p:nvPr/>
            </p:nvSpPr>
            <p:spPr>
              <a:xfrm>
                <a:off x="1882604" y="4005064"/>
                <a:ext cx="864096" cy="504056"/>
              </a:xfrm>
              <a:prstGeom prst="ellipse">
                <a:avLst/>
              </a:prstGeom>
              <a:grpFill/>
              <a:ln w="381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 panose="020B0600070205080204" pitchFamily="50" charset="-128"/>
                  <a:cs typeface="+mn-cs"/>
                </a:endParaRPr>
              </a:p>
            </p:txBody>
          </p:sp>
          <p:sp>
            <p:nvSpPr>
              <p:cNvPr id="1034" name="円/楕円 279"/>
              <p:cNvSpPr/>
              <p:nvPr/>
            </p:nvSpPr>
            <p:spPr>
              <a:xfrm>
                <a:off x="1751896" y="4149080"/>
                <a:ext cx="370788" cy="360040"/>
              </a:xfrm>
              <a:prstGeom prst="ellipse">
                <a:avLst/>
              </a:prstGeom>
              <a:grpFill/>
              <a:ln w="381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 panose="020B0600070205080204" pitchFamily="50" charset="-128"/>
                  <a:cs typeface="+mn-cs"/>
                </a:endParaRPr>
              </a:p>
            </p:txBody>
          </p:sp>
          <p:sp>
            <p:nvSpPr>
              <p:cNvPr id="1035" name="円/楕円 280"/>
              <p:cNvSpPr/>
              <p:nvPr/>
            </p:nvSpPr>
            <p:spPr>
              <a:xfrm>
                <a:off x="2290376" y="4149080"/>
                <a:ext cx="370788" cy="360040"/>
              </a:xfrm>
              <a:prstGeom prst="ellipse">
                <a:avLst/>
              </a:prstGeom>
              <a:grpFill/>
              <a:ln w="381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 panose="020B0600070205080204" pitchFamily="50" charset="-128"/>
                  <a:cs typeface="+mn-cs"/>
                </a:endParaRPr>
              </a:p>
            </p:txBody>
          </p:sp>
          <p:sp>
            <p:nvSpPr>
              <p:cNvPr id="1036" name="円/楕円 281"/>
              <p:cNvSpPr/>
              <p:nvPr/>
            </p:nvSpPr>
            <p:spPr>
              <a:xfrm>
                <a:off x="1972608" y="4215812"/>
                <a:ext cx="370788" cy="360040"/>
              </a:xfrm>
              <a:prstGeom prst="ellipse">
                <a:avLst/>
              </a:prstGeom>
              <a:grpFill/>
              <a:ln w="381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 panose="020B0600070205080204" pitchFamily="50" charset="-128"/>
                  <a:cs typeface="+mn-cs"/>
                </a:endParaRPr>
              </a:p>
            </p:txBody>
          </p:sp>
        </p:grpSp>
        <p:sp>
          <p:nvSpPr>
            <p:cNvPr id="1029" name="円/楕円 34"/>
            <p:cNvSpPr/>
            <p:nvPr/>
          </p:nvSpPr>
          <p:spPr>
            <a:xfrm flipH="1">
              <a:off x="7934609" y="8199512"/>
              <a:ext cx="1473696" cy="504056"/>
            </a:xfrm>
            <a:custGeom>
              <a:avLst/>
              <a:gdLst/>
              <a:ahLst/>
              <a:cxnLst/>
              <a:rect l="l" t="t" r="r" b="b"/>
              <a:pathLst>
                <a:path w="1473696" h="504056">
                  <a:moveTo>
                    <a:pt x="1041648" y="0"/>
                  </a:moveTo>
                  <a:cubicBezTo>
                    <a:pt x="922683" y="0"/>
                    <a:pt x="814949" y="28048"/>
                    <a:pt x="736848" y="73479"/>
                  </a:cubicBezTo>
                  <a:cubicBezTo>
                    <a:pt x="658747" y="28048"/>
                    <a:pt x="551013" y="0"/>
                    <a:pt x="432048" y="0"/>
                  </a:cubicBezTo>
                  <a:cubicBezTo>
                    <a:pt x="193434" y="0"/>
                    <a:pt x="0" y="112837"/>
                    <a:pt x="0" y="252028"/>
                  </a:cubicBezTo>
                  <a:cubicBezTo>
                    <a:pt x="0" y="391219"/>
                    <a:pt x="193434" y="504056"/>
                    <a:pt x="432048" y="504056"/>
                  </a:cubicBezTo>
                  <a:cubicBezTo>
                    <a:pt x="551013" y="504056"/>
                    <a:pt x="658747" y="476009"/>
                    <a:pt x="736848" y="430578"/>
                  </a:cubicBezTo>
                  <a:cubicBezTo>
                    <a:pt x="814949" y="476009"/>
                    <a:pt x="922683" y="504056"/>
                    <a:pt x="1041648" y="504056"/>
                  </a:cubicBezTo>
                  <a:cubicBezTo>
                    <a:pt x="1280262" y="504056"/>
                    <a:pt x="1473696" y="391219"/>
                    <a:pt x="1473696" y="252028"/>
                  </a:cubicBezTo>
                  <a:cubicBezTo>
                    <a:pt x="1473696" y="112837"/>
                    <a:pt x="1280262" y="0"/>
                    <a:pt x="1041648" y="0"/>
                  </a:cubicBezTo>
                  <a:close/>
                </a:path>
              </a:pathLst>
            </a:custGeom>
            <a:solidFill>
              <a:srgbClr val="F79646">
                <a:lumMod val="20000"/>
                <a:lumOff val="80000"/>
              </a:srgbClr>
            </a:solidFill>
            <a:ln w="381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1030" name="円/楕円 283"/>
            <p:cNvSpPr/>
            <p:nvPr/>
          </p:nvSpPr>
          <p:spPr>
            <a:xfrm>
              <a:off x="8434286" y="8055496"/>
              <a:ext cx="474342" cy="324036"/>
            </a:xfrm>
            <a:prstGeom prst="ellipse">
              <a:avLst/>
            </a:prstGeom>
            <a:solidFill>
              <a:srgbClr val="F79646">
                <a:lumMod val="75000"/>
              </a:srgbClr>
            </a:solidFill>
            <a:ln w="381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1031" name="円/楕円 284"/>
            <p:cNvSpPr/>
            <p:nvPr/>
          </p:nvSpPr>
          <p:spPr>
            <a:xfrm rot="8100000">
              <a:off x="7256496" y="8071781"/>
              <a:ext cx="1322954" cy="439991"/>
            </a:xfrm>
            <a:custGeom>
              <a:avLst/>
              <a:gdLst>
                <a:gd name="connsiteX0" fmla="*/ 0 w 1267138"/>
                <a:gd name="connsiteY0" fmla="*/ 180020 h 360040"/>
                <a:gd name="connsiteX1" fmla="*/ 633569 w 1267138"/>
                <a:gd name="connsiteY1" fmla="*/ 0 h 360040"/>
                <a:gd name="connsiteX2" fmla="*/ 1267138 w 1267138"/>
                <a:gd name="connsiteY2" fmla="*/ 180020 h 360040"/>
                <a:gd name="connsiteX3" fmla="*/ 633569 w 1267138"/>
                <a:gd name="connsiteY3" fmla="*/ 360040 h 360040"/>
                <a:gd name="connsiteX4" fmla="*/ 0 w 1267138"/>
                <a:gd name="connsiteY4" fmla="*/ 180020 h 360040"/>
                <a:gd name="connsiteX0" fmla="*/ 0 w 1267138"/>
                <a:gd name="connsiteY0" fmla="*/ 180020 h 360040"/>
                <a:gd name="connsiteX1" fmla="*/ 633569 w 1267138"/>
                <a:gd name="connsiteY1" fmla="*/ 0 h 360040"/>
                <a:gd name="connsiteX2" fmla="*/ 1267138 w 1267138"/>
                <a:gd name="connsiteY2" fmla="*/ 180020 h 360040"/>
                <a:gd name="connsiteX3" fmla="*/ 633569 w 1267138"/>
                <a:gd name="connsiteY3" fmla="*/ 360040 h 360040"/>
                <a:gd name="connsiteX4" fmla="*/ 0 w 1267138"/>
                <a:gd name="connsiteY4" fmla="*/ 180020 h 360040"/>
                <a:gd name="connsiteX0" fmla="*/ 0 w 1267138"/>
                <a:gd name="connsiteY0" fmla="*/ 180020 h 360040"/>
                <a:gd name="connsiteX1" fmla="*/ 633569 w 1267138"/>
                <a:gd name="connsiteY1" fmla="*/ 0 h 360040"/>
                <a:gd name="connsiteX2" fmla="*/ 1267138 w 1267138"/>
                <a:gd name="connsiteY2" fmla="*/ 180020 h 360040"/>
                <a:gd name="connsiteX3" fmla="*/ 633569 w 1267138"/>
                <a:gd name="connsiteY3" fmla="*/ 360040 h 360040"/>
                <a:gd name="connsiteX4" fmla="*/ 0 w 1267138"/>
                <a:gd name="connsiteY4" fmla="*/ 180020 h 360040"/>
                <a:gd name="connsiteX0" fmla="*/ 0 w 1267138"/>
                <a:gd name="connsiteY0" fmla="*/ 180020 h 360040"/>
                <a:gd name="connsiteX1" fmla="*/ 633569 w 1267138"/>
                <a:gd name="connsiteY1" fmla="*/ 0 h 360040"/>
                <a:gd name="connsiteX2" fmla="*/ 1267138 w 1267138"/>
                <a:gd name="connsiteY2" fmla="*/ 180020 h 360040"/>
                <a:gd name="connsiteX3" fmla="*/ 633569 w 1267138"/>
                <a:gd name="connsiteY3" fmla="*/ 360040 h 360040"/>
                <a:gd name="connsiteX4" fmla="*/ 0 w 1267138"/>
                <a:gd name="connsiteY4" fmla="*/ 180020 h 360040"/>
                <a:gd name="connsiteX0" fmla="*/ 0 w 1267138"/>
                <a:gd name="connsiteY0" fmla="*/ 180423 h 360846"/>
                <a:gd name="connsiteX1" fmla="*/ 633569 w 1267138"/>
                <a:gd name="connsiteY1" fmla="*/ 403 h 360846"/>
                <a:gd name="connsiteX2" fmla="*/ 1267138 w 1267138"/>
                <a:gd name="connsiteY2" fmla="*/ 180423 h 360846"/>
                <a:gd name="connsiteX3" fmla="*/ 633569 w 1267138"/>
                <a:gd name="connsiteY3" fmla="*/ 360443 h 360846"/>
                <a:gd name="connsiteX4" fmla="*/ 0 w 1267138"/>
                <a:gd name="connsiteY4" fmla="*/ 180423 h 360846"/>
                <a:gd name="connsiteX0" fmla="*/ 0 w 1250768"/>
                <a:gd name="connsiteY0" fmla="*/ 295008 h 366047"/>
                <a:gd name="connsiteX1" fmla="*/ 617199 w 1250768"/>
                <a:gd name="connsiteY1" fmla="*/ 403 h 366047"/>
                <a:gd name="connsiteX2" fmla="*/ 1250768 w 1250768"/>
                <a:gd name="connsiteY2" fmla="*/ 180423 h 366047"/>
                <a:gd name="connsiteX3" fmla="*/ 617199 w 1250768"/>
                <a:gd name="connsiteY3" fmla="*/ 360443 h 366047"/>
                <a:gd name="connsiteX4" fmla="*/ 0 w 1250768"/>
                <a:gd name="connsiteY4" fmla="*/ 295008 h 366047"/>
                <a:gd name="connsiteX0" fmla="*/ 4752 w 1255520"/>
                <a:gd name="connsiteY0" fmla="*/ 295008 h 366047"/>
                <a:gd name="connsiteX1" fmla="*/ 621951 w 1255520"/>
                <a:gd name="connsiteY1" fmla="*/ 403 h 366047"/>
                <a:gd name="connsiteX2" fmla="*/ 1255520 w 1255520"/>
                <a:gd name="connsiteY2" fmla="*/ 180423 h 366047"/>
                <a:gd name="connsiteX3" fmla="*/ 621951 w 1255520"/>
                <a:gd name="connsiteY3" fmla="*/ 360443 h 366047"/>
                <a:gd name="connsiteX4" fmla="*/ 4752 w 1255520"/>
                <a:gd name="connsiteY4" fmla="*/ 295008 h 366047"/>
                <a:gd name="connsiteX0" fmla="*/ 10032 w 1260800"/>
                <a:gd name="connsiteY0" fmla="*/ 295008 h 373169"/>
                <a:gd name="connsiteX1" fmla="*/ 627231 w 1260800"/>
                <a:gd name="connsiteY1" fmla="*/ 403 h 373169"/>
                <a:gd name="connsiteX2" fmla="*/ 1260800 w 1260800"/>
                <a:gd name="connsiteY2" fmla="*/ 180423 h 373169"/>
                <a:gd name="connsiteX3" fmla="*/ 627231 w 1260800"/>
                <a:gd name="connsiteY3" fmla="*/ 360443 h 373169"/>
                <a:gd name="connsiteX4" fmla="*/ 10032 w 1260800"/>
                <a:gd name="connsiteY4" fmla="*/ 295008 h 373169"/>
                <a:gd name="connsiteX0" fmla="*/ 9630 w 1277641"/>
                <a:gd name="connsiteY0" fmla="*/ 338113 h 398348"/>
                <a:gd name="connsiteX1" fmla="*/ 644072 w 1277641"/>
                <a:gd name="connsiteY1" fmla="*/ 403 h 398348"/>
                <a:gd name="connsiteX2" fmla="*/ 1277641 w 1277641"/>
                <a:gd name="connsiteY2" fmla="*/ 180423 h 398348"/>
                <a:gd name="connsiteX3" fmla="*/ 644072 w 1277641"/>
                <a:gd name="connsiteY3" fmla="*/ 360443 h 398348"/>
                <a:gd name="connsiteX4" fmla="*/ 9630 w 1277641"/>
                <a:gd name="connsiteY4" fmla="*/ 338113 h 398348"/>
                <a:gd name="connsiteX0" fmla="*/ 130 w 1268293"/>
                <a:gd name="connsiteY0" fmla="*/ 389436 h 427037"/>
                <a:gd name="connsiteX1" fmla="*/ 677678 w 1268293"/>
                <a:gd name="connsiteY1" fmla="*/ 0 h 427037"/>
                <a:gd name="connsiteX2" fmla="*/ 1268141 w 1268293"/>
                <a:gd name="connsiteY2" fmla="*/ 231746 h 427037"/>
                <a:gd name="connsiteX3" fmla="*/ 634572 w 1268293"/>
                <a:gd name="connsiteY3" fmla="*/ 411766 h 427037"/>
                <a:gd name="connsiteX4" fmla="*/ 130 w 1268293"/>
                <a:gd name="connsiteY4" fmla="*/ 389436 h 427037"/>
                <a:gd name="connsiteX0" fmla="*/ 7324 w 1275487"/>
                <a:gd name="connsiteY0" fmla="*/ 389436 h 439991"/>
                <a:gd name="connsiteX1" fmla="*/ 684872 w 1275487"/>
                <a:gd name="connsiteY1" fmla="*/ 0 h 439991"/>
                <a:gd name="connsiteX2" fmla="*/ 1275335 w 1275487"/>
                <a:gd name="connsiteY2" fmla="*/ 231746 h 439991"/>
                <a:gd name="connsiteX3" fmla="*/ 641766 w 1275487"/>
                <a:gd name="connsiteY3" fmla="*/ 411766 h 439991"/>
                <a:gd name="connsiteX4" fmla="*/ 7324 w 1275487"/>
                <a:gd name="connsiteY4" fmla="*/ 389436 h 439991"/>
                <a:gd name="connsiteX0" fmla="*/ 7324 w 1275487"/>
                <a:gd name="connsiteY0" fmla="*/ 389436 h 439991"/>
                <a:gd name="connsiteX1" fmla="*/ 684872 w 1275487"/>
                <a:gd name="connsiteY1" fmla="*/ 0 h 439991"/>
                <a:gd name="connsiteX2" fmla="*/ 1275335 w 1275487"/>
                <a:gd name="connsiteY2" fmla="*/ 231746 h 439991"/>
                <a:gd name="connsiteX3" fmla="*/ 641766 w 1275487"/>
                <a:gd name="connsiteY3" fmla="*/ 411766 h 439991"/>
                <a:gd name="connsiteX4" fmla="*/ 7324 w 1275487"/>
                <a:gd name="connsiteY4" fmla="*/ 389436 h 439991"/>
                <a:gd name="connsiteX0" fmla="*/ 7324 w 1275712"/>
                <a:gd name="connsiteY0" fmla="*/ 389436 h 439991"/>
                <a:gd name="connsiteX1" fmla="*/ 684872 w 1275712"/>
                <a:gd name="connsiteY1" fmla="*/ 0 h 439991"/>
                <a:gd name="connsiteX2" fmla="*/ 1275335 w 1275712"/>
                <a:gd name="connsiteY2" fmla="*/ 231746 h 439991"/>
                <a:gd name="connsiteX3" fmla="*/ 641766 w 1275712"/>
                <a:gd name="connsiteY3" fmla="*/ 411766 h 439991"/>
                <a:gd name="connsiteX4" fmla="*/ 7324 w 1275712"/>
                <a:gd name="connsiteY4" fmla="*/ 389436 h 43999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75712" h="439991">
                  <a:moveTo>
                    <a:pt x="7324" y="389436"/>
                  </a:moveTo>
                  <a:cubicBezTo>
                    <a:pt x="-58770" y="290634"/>
                    <a:pt x="334962" y="0"/>
                    <a:pt x="684872" y="0"/>
                  </a:cubicBezTo>
                  <a:cubicBezTo>
                    <a:pt x="1034782" y="0"/>
                    <a:pt x="1286829" y="107082"/>
                    <a:pt x="1275335" y="231746"/>
                  </a:cubicBezTo>
                  <a:cubicBezTo>
                    <a:pt x="1263841" y="356410"/>
                    <a:pt x="1155475" y="454871"/>
                    <a:pt x="641766" y="411766"/>
                  </a:cubicBezTo>
                  <a:cubicBezTo>
                    <a:pt x="291856" y="411766"/>
                    <a:pt x="73418" y="488238"/>
                    <a:pt x="7324" y="389436"/>
                  </a:cubicBezTo>
                  <a:close/>
                </a:path>
              </a:pathLst>
            </a:custGeom>
            <a:gradFill>
              <a:gsLst>
                <a:gs pos="0">
                  <a:srgbClr val="CC6600"/>
                </a:gs>
                <a:gs pos="50000">
                  <a:srgbClr val="993300"/>
                </a:gs>
                <a:gs pos="100000">
                  <a:srgbClr val="663300"/>
                </a:gs>
              </a:gsLst>
              <a:path path="circle">
                <a:fillToRect l="50000" t="50000" r="50000" b="50000"/>
              </a:path>
            </a:gradFill>
            <a:ln w="381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1032" name="円/楕円 284"/>
            <p:cNvSpPr/>
            <p:nvPr/>
          </p:nvSpPr>
          <p:spPr>
            <a:xfrm rot="13500000" flipH="1">
              <a:off x="8787810" y="8071781"/>
              <a:ext cx="1322954" cy="439991"/>
            </a:xfrm>
            <a:custGeom>
              <a:avLst/>
              <a:gdLst>
                <a:gd name="connsiteX0" fmla="*/ 0 w 1267138"/>
                <a:gd name="connsiteY0" fmla="*/ 180020 h 360040"/>
                <a:gd name="connsiteX1" fmla="*/ 633569 w 1267138"/>
                <a:gd name="connsiteY1" fmla="*/ 0 h 360040"/>
                <a:gd name="connsiteX2" fmla="*/ 1267138 w 1267138"/>
                <a:gd name="connsiteY2" fmla="*/ 180020 h 360040"/>
                <a:gd name="connsiteX3" fmla="*/ 633569 w 1267138"/>
                <a:gd name="connsiteY3" fmla="*/ 360040 h 360040"/>
                <a:gd name="connsiteX4" fmla="*/ 0 w 1267138"/>
                <a:gd name="connsiteY4" fmla="*/ 180020 h 360040"/>
                <a:gd name="connsiteX0" fmla="*/ 0 w 1267138"/>
                <a:gd name="connsiteY0" fmla="*/ 180020 h 360040"/>
                <a:gd name="connsiteX1" fmla="*/ 633569 w 1267138"/>
                <a:gd name="connsiteY1" fmla="*/ 0 h 360040"/>
                <a:gd name="connsiteX2" fmla="*/ 1267138 w 1267138"/>
                <a:gd name="connsiteY2" fmla="*/ 180020 h 360040"/>
                <a:gd name="connsiteX3" fmla="*/ 633569 w 1267138"/>
                <a:gd name="connsiteY3" fmla="*/ 360040 h 360040"/>
                <a:gd name="connsiteX4" fmla="*/ 0 w 1267138"/>
                <a:gd name="connsiteY4" fmla="*/ 180020 h 360040"/>
                <a:gd name="connsiteX0" fmla="*/ 0 w 1267138"/>
                <a:gd name="connsiteY0" fmla="*/ 180020 h 360040"/>
                <a:gd name="connsiteX1" fmla="*/ 633569 w 1267138"/>
                <a:gd name="connsiteY1" fmla="*/ 0 h 360040"/>
                <a:gd name="connsiteX2" fmla="*/ 1267138 w 1267138"/>
                <a:gd name="connsiteY2" fmla="*/ 180020 h 360040"/>
                <a:gd name="connsiteX3" fmla="*/ 633569 w 1267138"/>
                <a:gd name="connsiteY3" fmla="*/ 360040 h 360040"/>
                <a:gd name="connsiteX4" fmla="*/ 0 w 1267138"/>
                <a:gd name="connsiteY4" fmla="*/ 180020 h 360040"/>
                <a:gd name="connsiteX0" fmla="*/ 0 w 1267138"/>
                <a:gd name="connsiteY0" fmla="*/ 180020 h 360040"/>
                <a:gd name="connsiteX1" fmla="*/ 633569 w 1267138"/>
                <a:gd name="connsiteY1" fmla="*/ 0 h 360040"/>
                <a:gd name="connsiteX2" fmla="*/ 1267138 w 1267138"/>
                <a:gd name="connsiteY2" fmla="*/ 180020 h 360040"/>
                <a:gd name="connsiteX3" fmla="*/ 633569 w 1267138"/>
                <a:gd name="connsiteY3" fmla="*/ 360040 h 360040"/>
                <a:gd name="connsiteX4" fmla="*/ 0 w 1267138"/>
                <a:gd name="connsiteY4" fmla="*/ 180020 h 360040"/>
                <a:gd name="connsiteX0" fmla="*/ 0 w 1267138"/>
                <a:gd name="connsiteY0" fmla="*/ 180423 h 360846"/>
                <a:gd name="connsiteX1" fmla="*/ 633569 w 1267138"/>
                <a:gd name="connsiteY1" fmla="*/ 403 h 360846"/>
                <a:gd name="connsiteX2" fmla="*/ 1267138 w 1267138"/>
                <a:gd name="connsiteY2" fmla="*/ 180423 h 360846"/>
                <a:gd name="connsiteX3" fmla="*/ 633569 w 1267138"/>
                <a:gd name="connsiteY3" fmla="*/ 360443 h 360846"/>
                <a:gd name="connsiteX4" fmla="*/ 0 w 1267138"/>
                <a:gd name="connsiteY4" fmla="*/ 180423 h 360846"/>
                <a:gd name="connsiteX0" fmla="*/ 0 w 1250768"/>
                <a:gd name="connsiteY0" fmla="*/ 295008 h 366047"/>
                <a:gd name="connsiteX1" fmla="*/ 617199 w 1250768"/>
                <a:gd name="connsiteY1" fmla="*/ 403 h 366047"/>
                <a:gd name="connsiteX2" fmla="*/ 1250768 w 1250768"/>
                <a:gd name="connsiteY2" fmla="*/ 180423 h 366047"/>
                <a:gd name="connsiteX3" fmla="*/ 617199 w 1250768"/>
                <a:gd name="connsiteY3" fmla="*/ 360443 h 366047"/>
                <a:gd name="connsiteX4" fmla="*/ 0 w 1250768"/>
                <a:gd name="connsiteY4" fmla="*/ 295008 h 366047"/>
                <a:gd name="connsiteX0" fmla="*/ 4752 w 1255520"/>
                <a:gd name="connsiteY0" fmla="*/ 295008 h 366047"/>
                <a:gd name="connsiteX1" fmla="*/ 621951 w 1255520"/>
                <a:gd name="connsiteY1" fmla="*/ 403 h 366047"/>
                <a:gd name="connsiteX2" fmla="*/ 1255520 w 1255520"/>
                <a:gd name="connsiteY2" fmla="*/ 180423 h 366047"/>
                <a:gd name="connsiteX3" fmla="*/ 621951 w 1255520"/>
                <a:gd name="connsiteY3" fmla="*/ 360443 h 366047"/>
                <a:gd name="connsiteX4" fmla="*/ 4752 w 1255520"/>
                <a:gd name="connsiteY4" fmla="*/ 295008 h 366047"/>
                <a:gd name="connsiteX0" fmla="*/ 10032 w 1260800"/>
                <a:gd name="connsiteY0" fmla="*/ 295008 h 373169"/>
                <a:gd name="connsiteX1" fmla="*/ 627231 w 1260800"/>
                <a:gd name="connsiteY1" fmla="*/ 403 h 373169"/>
                <a:gd name="connsiteX2" fmla="*/ 1260800 w 1260800"/>
                <a:gd name="connsiteY2" fmla="*/ 180423 h 373169"/>
                <a:gd name="connsiteX3" fmla="*/ 627231 w 1260800"/>
                <a:gd name="connsiteY3" fmla="*/ 360443 h 373169"/>
                <a:gd name="connsiteX4" fmla="*/ 10032 w 1260800"/>
                <a:gd name="connsiteY4" fmla="*/ 295008 h 373169"/>
                <a:gd name="connsiteX0" fmla="*/ 9630 w 1277641"/>
                <a:gd name="connsiteY0" fmla="*/ 338113 h 398348"/>
                <a:gd name="connsiteX1" fmla="*/ 644072 w 1277641"/>
                <a:gd name="connsiteY1" fmla="*/ 403 h 398348"/>
                <a:gd name="connsiteX2" fmla="*/ 1277641 w 1277641"/>
                <a:gd name="connsiteY2" fmla="*/ 180423 h 398348"/>
                <a:gd name="connsiteX3" fmla="*/ 644072 w 1277641"/>
                <a:gd name="connsiteY3" fmla="*/ 360443 h 398348"/>
                <a:gd name="connsiteX4" fmla="*/ 9630 w 1277641"/>
                <a:gd name="connsiteY4" fmla="*/ 338113 h 398348"/>
                <a:gd name="connsiteX0" fmla="*/ 130 w 1268293"/>
                <a:gd name="connsiteY0" fmla="*/ 389436 h 427037"/>
                <a:gd name="connsiteX1" fmla="*/ 677678 w 1268293"/>
                <a:gd name="connsiteY1" fmla="*/ 0 h 427037"/>
                <a:gd name="connsiteX2" fmla="*/ 1268141 w 1268293"/>
                <a:gd name="connsiteY2" fmla="*/ 231746 h 427037"/>
                <a:gd name="connsiteX3" fmla="*/ 634572 w 1268293"/>
                <a:gd name="connsiteY3" fmla="*/ 411766 h 427037"/>
                <a:gd name="connsiteX4" fmla="*/ 130 w 1268293"/>
                <a:gd name="connsiteY4" fmla="*/ 389436 h 427037"/>
                <a:gd name="connsiteX0" fmla="*/ 7324 w 1275487"/>
                <a:gd name="connsiteY0" fmla="*/ 389436 h 439991"/>
                <a:gd name="connsiteX1" fmla="*/ 684872 w 1275487"/>
                <a:gd name="connsiteY1" fmla="*/ 0 h 439991"/>
                <a:gd name="connsiteX2" fmla="*/ 1275335 w 1275487"/>
                <a:gd name="connsiteY2" fmla="*/ 231746 h 439991"/>
                <a:gd name="connsiteX3" fmla="*/ 641766 w 1275487"/>
                <a:gd name="connsiteY3" fmla="*/ 411766 h 439991"/>
                <a:gd name="connsiteX4" fmla="*/ 7324 w 1275487"/>
                <a:gd name="connsiteY4" fmla="*/ 389436 h 439991"/>
                <a:gd name="connsiteX0" fmla="*/ 7324 w 1275487"/>
                <a:gd name="connsiteY0" fmla="*/ 389436 h 439991"/>
                <a:gd name="connsiteX1" fmla="*/ 684872 w 1275487"/>
                <a:gd name="connsiteY1" fmla="*/ 0 h 439991"/>
                <a:gd name="connsiteX2" fmla="*/ 1275335 w 1275487"/>
                <a:gd name="connsiteY2" fmla="*/ 231746 h 439991"/>
                <a:gd name="connsiteX3" fmla="*/ 641766 w 1275487"/>
                <a:gd name="connsiteY3" fmla="*/ 411766 h 439991"/>
                <a:gd name="connsiteX4" fmla="*/ 7324 w 1275487"/>
                <a:gd name="connsiteY4" fmla="*/ 389436 h 439991"/>
                <a:gd name="connsiteX0" fmla="*/ 7324 w 1275712"/>
                <a:gd name="connsiteY0" fmla="*/ 389436 h 439991"/>
                <a:gd name="connsiteX1" fmla="*/ 684872 w 1275712"/>
                <a:gd name="connsiteY1" fmla="*/ 0 h 439991"/>
                <a:gd name="connsiteX2" fmla="*/ 1275335 w 1275712"/>
                <a:gd name="connsiteY2" fmla="*/ 231746 h 439991"/>
                <a:gd name="connsiteX3" fmla="*/ 641766 w 1275712"/>
                <a:gd name="connsiteY3" fmla="*/ 411766 h 439991"/>
                <a:gd name="connsiteX4" fmla="*/ 7324 w 1275712"/>
                <a:gd name="connsiteY4" fmla="*/ 389436 h 43999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75712" h="439991">
                  <a:moveTo>
                    <a:pt x="7324" y="389436"/>
                  </a:moveTo>
                  <a:cubicBezTo>
                    <a:pt x="-58770" y="290634"/>
                    <a:pt x="334962" y="0"/>
                    <a:pt x="684872" y="0"/>
                  </a:cubicBezTo>
                  <a:cubicBezTo>
                    <a:pt x="1034782" y="0"/>
                    <a:pt x="1286829" y="107082"/>
                    <a:pt x="1275335" y="231746"/>
                  </a:cubicBezTo>
                  <a:cubicBezTo>
                    <a:pt x="1263841" y="356410"/>
                    <a:pt x="1155475" y="454871"/>
                    <a:pt x="641766" y="411766"/>
                  </a:cubicBezTo>
                  <a:cubicBezTo>
                    <a:pt x="291856" y="411766"/>
                    <a:pt x="73418" y="488238"/>
                    <a:pt x="7324" y="389436"/>
                  </a:cubicBezTo>
                  <a:close/>
                </a:path>
              </a:pathLst>
            </a:custGeom>
            <a:gradFill>
              <a:gsLst>
                <a:gs pos="0">
                  <a:srgbClr val="CC6600"/>
                </a:gs>
                <a:gs pos="50000">
                  <a:srgbClr val="993300"/>
                </a:gs>
                <a:gs pos="100000">
                  <a:srgbClr val="663300"/>
                </a:gs>
              </a:gsLst>
              <a:path path="circle">
                <a:fillToRect l="50000" t="50000" r="50000" b="50000"/>
              </a:path>
            </a:gradFill>
            <a:ln w="381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</p:grpSp>
      <p:grpSp>
        <p:nvGrpSpPr>
          <p:cNvPr id="1041" name="グループ化 1040"/>
          <p:cNvGrpSpPr/>
          <p:nvPr/>
        </p:nvGrpSpPr>
        <p:grpSpPr>
          <a:xfrm>
            <a:off x="362490" y="4974270"/>
            <a:ext cx="1606948" cy="1225454"/>
            <a:chOff x="-7084220" y="7440981"/>
            <a:chExt cx="3297943" cy="2515004"/>
          </a:xfrm>
        </p:grpSpPr>
        <p:sp>
          <p:nvSpPr>
            <p:cNvPr id="1042" name="円/楕円 73"/>
            <p:cNvSpPr/>
            <p:nvPr/>
          </p:nvSpPr>
          <p:spPr>
            <a:xfrm rot="2700000" flipH="1">
              <a:off x="-4726651" y="8726211"/>
              <a:ext cx="1008112" cy="360040"/>
            </a:xfrm>
            <a:prstGeom prst="ellipse">
              <a:avLst/>
            </a:prstGeom>
            <a:gradFill>
              <a:gsLst>
                <a:gs pos="0">
                  <a:srgbClr val="CC6600"/>
                </a:gs>
                <a:gs pos="50000">
                  <a:srgbClr val="993300"/>
                </a:gs>
                <a:gs pos="100000">
                  <a:srgbClr val="663300"/>
                </a:gs>
              </a:gsLst>
              <a:path path="circle">
                <a:fillToRect l="50000" t="50000" r="50000" b="50000"/>
              </a:path>
            </a:gradFill>
            <a:ln w="381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1043" name="円/楕円 74"/>
            <p:cNvSpPr/>
            <p:nvPr/>
          </p:nvSpPr>
          <p:spPr>
            <a:xfrm rot="18900000">
              <a:off x="-7084220" y="8726212"/>
              <a:ext cx="1008112" cy="360040"/>
            </a:xfrm>
            <a:prstGeom prst="ellipse">
              <a:avLst/>
            </a:prstGeom>
            <a:gradFill>
              <a:gsLst>
                <a:gs pos="0">
                  <a:srgbClr val="CC6600"/>
                </a:gs>
                <a:gs pos="50000">
                  <a:srgbClr val="993300"/>
                </a:gs>
                <a:gs pos="100000">
                  <a:srgbClr val="663300"/>
                </a:gs>
              </a:gsLst>
              <a:path path="circle">
                <a:fillToRect l="50000" t="50000" r="50000" b="50000"/>
              </a:path>
            </a:gradFill>
            <a:ln w="381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1044" name="円/楕円 75"/>
            <p:cNvSpPr/>
            <p:nvPr/>
          </p:nvSpPr>
          <p:spPr>
            <a:xfrm>
              <a:off x="-4866397" y="7540413"/>
              <a:ext cx="1080120" cy="1080120"/>
            </a:xfrm>
            <a:prstGeom prst="ellipse">
              <a:avLst/>
            </a:prstGeom>
            <a:gradFill>
              <a:gsLst>
                <a:gs pos="0">
                  <a:srgbClr val="CC6600"/>
                </a:gs>
                <a:gs pos="50000">
                  <a:srgbClr val="993300"/>
                </a:gs>
                <a:gs pos="100000">
                  <a:srgbClr val="663300"/>
                </a:gs>
              </a:gsLst>
              <a:path path="circle">
                <a:fillToRect l="50000" t="50000" r="50000" b="50000"/>
              </a:path>
            </a:gradFill>
            <a:ln w="381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1045" name="円/楕円 76"/>
            <p:cNvSpPr/>
            <p:nvPr/>
          </p:nvSpPr>
          <p:spPr>
            <a:xfrm>
              <a:off x="-4668381" y="7738429"/>
              <a:ext cx="684088" cy="684088"/>
            </a:xfrm>
            <a:prstGeom prst="ellipse">
              <a:avLst/>
            </a:prstGeom>
            <a:solidFill>
              <a:srgbClr val="F79646">
                <a:lumMod val="60000"/>
                <a:lumOff val="40000"/>
              </a:srgbClr>
            </a:solidFill>
            <a:ln w="381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1046" name="円/楕円 77"/>
            <p:cNvSpPr/>
            <p:nvPr/>
          </p:nvSpPr>
          <p:spPr>
            <a:xfrm>
              <a:off x="-6954277" y="7540413"/>
              <a:ext cx="1080120" cy="1080120"/>
            </a:xfrm>
            <a:prstGeom prst="ellipse">
              <a:avLst/>
            </a:prstGeom>
            <a:gradFill>
              <a:gsLst>
                <a:gs pos="0">
                  <a:srgbClr val="CC6600"/>
                </a:gs>
                <a:gs pos="50000">
                  <a:srgbClr val="993300"/>
                </a:gs>
                <a:gs pos="100000">
                  <a:srgbClr val="663300"/>
                </a:gs>
              </a:gsLst>
              <a:path path="circle">
                <a:fillToRect l="50000" t="50000" r="50000" b="50000"/>
              </a:path>
            </a:gradFill>
            <a:ln w="381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1047" name="円/楕円 78"/>
            <p:cNvSpPr/>
            <p:nvPr/>
          </p:nvSpPr>
          <p:spPr>
            <a:xfrm>
              <a:off x="-6756261" y="7738429"/>
              <a:ext cx="684088" cy="684088"/>
            </a:xfrm>
            <a:prstGeom prst="ellipse">
              <a:avLst/>
            </a:prstGeom>
            <a:solidFill>
              <a:srgbClr val="F79646">
                <a:lumMod val="60000"/>
                <a:lumOff val="40000"/>
              </a:srgbClr>
            </a:solidFill>
            <a:ln w="381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1048" name="円/楕円 79"/>
            <p:cNvSpPr/>
            <p:nvPr/>
          </p:nvSpPr>
          <p:spPr>
            <a:xfrm>
              <a:off x="-6551129" y="7440981"/>
              <a:ext cx="2304256" cy="2304256"/>
            </a:xfrm>
            <a:prstGeom prst="ellipse">
              <a:avLst/>
            </a:prstGeom>
            <a:gradFill>
              <a:gsLst>
                <a:gs pos="0">
                  <a:srgbClr val="CC6600"/>
                </a:gs>
                <a:gs pos="50000">
                  <a:srgbClr val="993300"/>
                </a:gs>
                <a:gs pos="100000">
                  <a:srgbClr val="663300"/>
                </a:gs>
              </a:gsLst>
              <a:path path="circle">
                <a:fillToRect l="50000" t="50000" r="50000" b="50000"/>
              </a:path>
            </a:gradFill>
            <a:ln w="381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1049" name="円/楕円 80"/>
            <p:cNvSpPr/>
            <p:nvPr/>
          </p:nvSpPr>
          <p:spPr>
            <a:xfrm>
              <a:off x="-6414217" y="7901691"/>
              <a:ext cx="2030432" cy="1874274"/>
            </a:xfrm>
            <a:prstGeom prst="ellipse">
              <a:avLst/>
            </a:prstGeom>
            <a:gradFill flip="none" rotWithShape="1">
              <a:gsLst>
                <a:gs pos="0">
                  <a:srgbClr val="FFFFCC"/>
                </a:gs>
                <a:gs pos="50000">
                  <a:srgbClr val="FFCC99"/>
                </a:gs>
                <a:gs pos="100000">
                  <a:srgbClr val="FF9966"/>
                </a:gs>
              </a:gsLst>
              <a:path path="circle">
                <a:fillToRect l="50000" t="50000" r="50000" b="50000"/>
              </a:path>
              <a:tileRect/>
            </a:gradFill>
            <a:ln w="381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1050" name="円/楕円 81"/>
            <p:cNvSpPr/>
            <p:nvPr/>
          </p:nvSpPr>
          <p:spPr>
            <a:xfrm>
              <a:off x="-6263097" y="7791449"/>
              <a:ext cx="720080" cy="369611"/>
            </a:xfrm>
            <a:prstGeom prst="ellipse">
              <a:avLst/>
            </a:prstGeom>
            <a:solidFill>
              <a:sysClr val="window" lastClr="FFFFFF"/>
            </a:solidFill>
            <a:ln w="381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1051" name="円/楕円 83"/>
            <p:cNvSpPr/>
            <p:nvPr/>
          </p:nvSpPr>
          <p:spPr>
            <a:xfrm>
              <a:off x="-5302977" y="7791449"/>
              <a:ext cx="720080" cy="369611"/>
            </a:xfrm>
            <a:prstGeom prst="ellipse">
              <a:avLst/>
            </a:prstGeom>
            <a:solidFill>
              <a:sysClr val="window" lastClr="FFFFFF"/>
            </a:solidFill>
            <a:ln w="381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grpSp>
          <p:nvGrpSpPr>
            <p:cNvPr id="1052" name="グループ化 1051"/>
            <p:cNvGrpSpPr/>
            <p:nvPr/>
          </p:nvGrpSpPr>
          <p:grpSpPr>
            <a:xfrm>
              <a:off x="-6634929" y="9385197"/>
              <a:ext cx="994804" cy="570788"/>
              <a:chOff x="1751896" y="4005064"/>
              <a:chExt cx="994804" cy="570788"/>
            </a:xfrm>
            <a:solidFill>
              <a:srgbClr val="F79646">
                <a:lumMod val="60000"/>
                <a:lumOff val="40000"/>
              </a:srgbClr>
            </a:solidFill>
          </p:grpSpPr>
          <p:sp>
            <p:nvSpPr>
              <p:cNvPr id="1060" name="円/楕円 86"/>
              <p:cNvSpPr/>
              <p:nvPr/>
            </p:nvSpPr>
            <p:spPr>
              <a:xfrm>
                <a:off x="1882604" y="4005064"/>
                <a:ext cx="864096" cy="504056"/>
              </a:xfrm>
              <a:prstGeom prst="ellipse">
                <a:avLst/>
              </a:prstGeom>
              <a:grpFill/>
              <a:ln w="381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 panose="020B0600070205080204" pitchFamily="50" charset="-128"/>
                  <a:cs typeface="+mn-cs"/>
                </a:endParaRPr>
              </a:p>
            </p:txBody>
          </p:sp>
          <p:sp>
            <p:nvSpPr>
              <p:cNvPr id="1061" name="円/楕円 87"/>
              <p:cNvSpPr/>
              <p:nvPr/>
            </p:nvSpPr>
            <p:spPr>
              <a:xfrm>
                <a:off x="1751896" y="4149080"/>
                <a:ext cx="370788" cy="360040"/>
              </a:xfrm>
              <a:prstGeom prst="ellipse">
                <a:avLst/>
              </a:prstGeom>
              <a:grpFill/>
              <a:ln w="381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 panose="020B0600070205080204" pitchFamily="50" charset="-128"/>
                  <a:cs typeface="+mn-cs"/>
                </a:endParaRPr>
              </a:p>
            </p:txBody>
          </p:sp>
          <p:sp>
            <p:nvSpPr>
              <p:cNvPr id="1062" name="円/楕円 88"/>
              <p:cNvSpPr/>
              <p:nvPr/>
            </p:nvSpPr>
            <p:spPr>
              <a:xfrm>
                <a:off x="2290376" y="4149080"/>
                <a:ext cx="370788" cy="360040"/>
              </a:xfrm>
              <a:prstGeom prst="ellipse">
                <a:avLst/>
              </a:prstGeom>
              <a:grpFill/>
              <a:ln w="381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 panose="020B0600070205080204" pitchFamily="50" charset="-128"/>
                  <a:cs typeface="+mn-cs"/>
                </a:endParaRPr>
              </a:p>
            </p:txBody>
          </p:sp>
          <p:sp>
            <p:nvSpPr>
              <p:cNvPr id="1063" name="円/楕円 89"/>
              <p:cNvSpPr/>
              <p:nvPr/>
            </p:nvSpPr>
            <p:spPr>
              <a:xfrm>
                <a:off x="1972608" y="4215812"/>
                <a:ext cx="370788" cy="360040"/>
              </a:xfrm>
              <a:prstGeom prst="ellipse">
                <a:avLst/>
              </a:prstGeom>
              <a:grpFill/>
              <a:ln w="381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 panose="020B0600070205080204" pitchFamily="50" charset="-128"/>
                  <a:cs typeface="+mn-cs"/>
                </a:endParaRPr>
              </a:p>
            </p:txBody>
          </p:sp>
        </p:grpSp>
        <p:grpSp>
          <p:nvGrpSpPr>
            <p:cNvPr id="1053" name="グループ化 1052"/>
            <p:cNvGrpSpPr/>
            <p:nvPr/>
          </p:nvGrpSpPr>
          <p:grpSpPr>
            <a:xfrm flipH="1">
              <a:off x="-5165783" y="9385197"/>
              <a:ext cx="994804" cy="570788"/>
              <a:chOff x="1751896" y="4005064"/>
              <a:chExt cx="994804" cy="570788"/>
            </a:xfrm>
            <a:solidFill>
              <a:srgbClr val="F79646">
                <a:lumMod val="60000"/>
                <a:lumOff val="40000"/>
              </a:srgbClr>
            </a:solidFill>
          </p:grpSpPr>
          <p:sp>
            <p:nvSpPr>
              <p:cNvPr id="1056" name="円/楕円 91"/>
              <p:cNvSpPr/>
              <p:nvPr/>
            </p:nvSpPr>
            <p:spPr>
              <a:xfrm>
                <a:off x="1882604" y="4005064"/>
                <a:ext cx="864096" cy="504056"/>
              </a:xfrm>
              <a:prstGeom prst="ellipse">
                <a:avLst/>
              </a:prstGeom>
              <a:grpFill/>
              <a:ln w="381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 panose="020B0600070205080204" pitchFamily="50" charset="-128"/>
                  <a:cs typeface="+mn-cs"/>
                </a:endParaRPr>
              </a:p>
            </p:txBody>
          </p:sp>
          <p:sp>
            <p:nvSpPr>
              <p:cNvPr id="1057" name="円/楕円 92"/>
              <p:cNvSpPr/>
              <p:nvPr/>
            </p:nvSpPr>
            <p:spPr>
              <a:xfrm>
                <a:off x="1751896" y="4149080"/>
                <a:ext cx="370788" cy="360040"/>
              </a:xfrm>
              <a:prstGeom prst="ellipse">
                <a:avLst/>
              </a:prstGeom>
              <a:grpFill/>
              <a:ln w="381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 panose="020B0600070205080204" pitchFamily="50" charset="-128"/>
                  <a:cs typeface="+mn-cs"/>
                </a:endParaRPr>
              </a:p>
            </p:txBody>
          </p:sp>
          <p:sp>
            <p:nvSpPr>
              <p:cNvPr id="1058" name="円/楕円 93"/>
              <p:cNvSpPr/>
              <p:nvPr/>
            </p:nvSpPr>
            <p:spPr>
              <a:xfrm>
                <a:off x="2290376" y="4149080"/>
                <a:ext cx="370788" cy="360040"/>
              </a:xfrm>
              <a:prstGeom prst="ellipse">
                <a:avLst/>
              </a:prstGeom>
              <a:grpFill/>
              <a:ln w="381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 panose="020B0600070205080204" pitchFamily="50" charset="-128"/>
                  <a:cs typeface="+mn-cs"/>
                </a:endParaRPr>
              </a:p>
            </p:txBody>
          </p:sp>
          <p:sp>
            <p:nvSpPr>
              <p:cNvPr id="1059" name="円/楕円 94"/>
              <p:cNvSpPr/>
              <p:nvPr/>
            </p:nvSpPr>
            <p:spPr>
              <a:xfrm>
                <a:off x="1972608" y="4215812"/>
                <a:ext cx="370788" cy="360040"/>
              </a:xfrm>
              <a:prstGeom prst="ellipse">
                <a:avLst/>
              </a:prstGeom>
              <a:grpFill/>
              <a:ln w="381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 panose="020B0600070205080204" pitchFamily="50" charset="-128"/>
                  <a:cs typeface="+mn-cs"/>
                </a:endParaRPr>
              </a:p>
            </p:txBody>
          </p:sp>
        </p:grpSp>
        <p:sp>
          <p:nvSpPr>
            <p:cNvPr id="1054" name="円/楕円 34"/>
            <p:cNvSpPr/>
            <p:nvPr/>
          </p:nvSpPr>
          <p:spPr>
            <a:xfrm flipH="1">
              <a:off x="-6149677" y="8216301"/>
              <a:ext cx="1473696" cy="504056"/>
            </a:xfrm>
            <a:custGeom>
              <a:avLst/>
              <a:gdLst/>
              <a:ahLst/>
              <a:cxnLst/>
              <a:rect l="l" t="t" r="r" b="b"/>
              <a:pathLst>
                <a:path w="1473696" h="504056">
                  <a:moveTo>
                    <a:pt x="1041648" y="0"/>
                  </a:moveTo>
                  <a:cubicBezTo>
                    <a:pt x="922683" y="0"/>
                    <a:pt x="814949" y="28048"/>
                    <a:pt x="736848" y="73479"/>
                  </a:cubicBezTo>
                  <a:cubicBezTo>
                    <a:pt x="658747" y="28048"/>
                    <a:pt x="551013" y="0"/>
                    <a:pt x="432048" y="0"/>
                  </a:cubicBezTo>
                  <a:cubicBezTo>
                    <a:pt x="193434" y="0"/>
                    <a:pt x="0" y="112837"/>
                    <a:pt x="0" y="252028"/>
                  </a:cubicBezTo>
                  <a:cubicBezTo>
                    <a:pt x="0" y="391219"/>
                    <a:pt x="193434" y="504056"/>
                    <a:pt x="432048" y="504056"/>
                  </a:cubicBezTo>
                  <a:cubicBezTo>
                    <a:pt x="551013" y="504056"/>
                    <a:pt x="658747" y="476009"/>
                    <a:pt x="736848" y="430578"/>
                  </a:cubicBezTo>
                  <a:cubicBezTo>
                    <a:pt x="814949" y="476009"/>
                    <a:pt x="922683" y="504056"/>
                    <a:pt x="1041648" y="504056"/>
                  </a:cubicBezTo>
                  <a:cubicBezTo>
                    <a:pt x="1280262" y="504056"/>
                    <a:pt x="1473696" y="391219"/>
                    <a:pt x="1473696" y="252028"/>
                  </a:cubicBezTo>
                  <a:cubicBezTo>
                    <a:pt x="1473696" y="112837"/>
                    <a:pt x="1280262" y="0"/>
                    <a:pt x="1041648" y="0"/>
                  </a:cubicBezTo>
                  <a:close/>
                </a:path>
              </a:pathLst>
            </a:custGeom>
            <a:solidFill>
              <a:srgbClr val="F79646">
                <a:lumMod val="20000"/>
                <a:lumOff val="80000"/>
              </a:srgbClr>
            </a:solidFill>
            <a:ln w="381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1055" name="円/楕円 98"/>
            <p:cNvSpPr/>
            <p:nvPr/>
          </p:nvSpPr>
          <p:spPr>
            <a:xfrm>
              <a:off x="-5650000" y="8072285"/>
              <a:ext cx="474342" cy="324036"/>
            </a:xfrm>
            <a:prstGeom prst="ellipse">
              <a:avLst/>
            </a:prstGeom>
            <a:solidFill>
              <a:srgbClr val="F79646">
                <a:lumMod val="75000"/>
              </a:srgbClr>
            </a:solidFill>
            <a:ln w="381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</p:grpSp>
      <p:grpSp>
        <p:nvGrpSpPr>
          <p:cNvPr id="1064" name="グループ化 1063"/>
          <p:cNvGrpSpPr/>
          <p:nvPr/>
        </p:nvGrpSpPr>
        <p:grpSpPr>
          <a:xfrm>
            <a:off x="2265932" y="4974270"/>
            <a:ext cx="1606948" cy="1225454"/>
            <a:chOff x="-3528220" y="7440981"/>
            <a:chExt cx="3297943" cy="2515004"/>
          </a:xfrm>
        </p:grpSpPr>
        <p:sp>
          <p:nvSpPr>
            <p:cNvPr id="1065" name="円/楕円 73"/>
            <p:cNvSpPr/>
            <p:nvPr/>
          </p:nvSpPr>
          <p:spPr>
            <a:xfrm rot="2700000" flipH="1">
              <a:off x="-1170651" y="8726211"/>
              <a:ext cx="1008112" cy="360040"/>
            </a:xfrm>
            <a:prstGeom prst="ellipse">
              <a:avLst/>
            </a:prstGeom>
            <a:gradFill>
              <a:gsLst>
                <a:gs pos="0">
                  <a:srgbClr val="CC6600"/>
                </a:gs>
                <a:gs pos="50000">
                  <a:srgbClr val="993300"/>
                </a:gs>
                <a:gs pos="100000">
                  <a:srgbClr val="663300"/>
                </a:gs>
              </a:gsLst>
              <a:path path="circle">
                <a:fillToRect l="50000" t="50000" r="50000" b="50000"/>
              </a:path>
            </a:gradFill>
            <a:ln w="381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1066" name="円/楕円 74"/>
            <p:cNvSpPr/>
            <p:nvPr/>
          </p:nvSpPr>
          <p:spPr>
            <a:xfrm rot="18900000">
              <a:off x="-3528220" y="8726212"/>
              <a:ext cx="1008112" cy="360040"/>
            </a:xfrm>
            <a:prstGeom prst="ellipse">
              <a:avLst/>
            </a:prstGeom>
            <a:gradFill>
              <a:gsLst>
                <a:gs pos="0">
                  <a:srgbClr val="CC6600"/>
                </a:gs>
                <a:gs pos="50000">
                  <a:srgbClr val="993300"/>
                </a:gs>
                <a:gs pos="100000">
                  <a:srgbClr val="663300"/>
                </a:gs>
              </a:gsLst>
              <a:path path="circle">
                <a:fillToRect l="50000" t="50000" r="50000" b="50000"/>
              </a:path>
            </a:gradFill>
            <a:ln w="381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1067" name="円/楕円 75"/>
            <p:cNvSpPr/>
            <p:nvPr/>
          </p:nvSpPr>
          <p:spPr>
            <a:xfrm>
              <a:off x="-1310397" y="7540413"/>
              <a:ext cx="1080120" cy="1080120"/>
            </a:xfrm>
            <a:prstGeom prst="ellipse">
              <a:avLst/>
            </a:prstGeom>
            <a:gradFill>
              <a:gsLst>
                <a:gs pos="0">
                  <a:srgbClr val="CC6600"/>
                </a:gs>
                <a:gs pos="50000">
                  <a:srgbClr val="993300"/>
                </a:gs>
                <a:gs pos="100000">
                  <a:srgbClr val="663300"/>
                </a:gs>
              </a:gsLst>
              <a:path path="circle">
                <a:fillToRect l="50000" t="50000" r="50000" b="50000"/>
              </a:path>
            </a:gradFill>
            <a:ln w="381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1068" name="円/楕円 76"/>
            <p:cNvSpPr/>
            <p:nvPr/>
          </p:nvSpPr>
          <p:spPr>
            <a:xfrm>
              <a:off x="-1112381" y="7738429"/>
              <a:ext cx="684088" cy="684088"/>
            </a:xfrm>
            <a:prstGeom prst="ellipse">
              <a:avLst/>
            </a:prstGeom>
            <a:solidFill>
              <a:srgbClr val="F79646">
                <a:lumMod val="60000"/>
                <a:lumOff val="40000"/>
              </a:srgbClr>
            </a:solidFill>
            <a:ln w="381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1069" name="円/楕円 77"/>
            <p:cNvSpPr/>
            <p:nvPr/>
          </p:nvSpPr>
          <p:spPr>
            <a:xfrm>
              <a:off x="-3398277" y="7540413"/>
              <a:ext cx="1080120" cy="1080120"/>
            </a:xfrm>
            <a:prstGeom prst="ellipse">
              <a:avLst/>
            </a:prstGeom>
            <a:gradFill>
              <a:gsLst>
                <a:gs pos="0">
                  <a:srgbClr val="CC6600"/>
                </a:gs>
                <a:gs pos="50000">
                  <a:srgbClr val="993300"/>
                </a:gs>
                <a:gs pos="100000">
                  <a:srgbClr val="663300"/>
                </a:gs>
              </a:gsLst>
              <a:path path="circle">
                <a:fillToRect l="50000" t="50000" r="50000" b="50000"/>
              </a:path>
            </a:gradFill>
            <a:ln w="381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1070" name="円/楕円 78"/>
            <p:cNvSpPr/>
            <p:nvPr/>
          </p:nvSpPr>
          <p:spPr>
            <a:xfrm>
              <a:off x="-3200261" y="7738429"/>
              <a:ext cx="684088" cy="684088"/>
            </a:xfrm>
            <a:prstGeom prst="ellipse">
              <a:avLst/>
            </a:prstGeom>
            <a:solidFill>
              <a:srgbClr val="F79646">
                <a:lumMod val="60000"/>
                <a:lumOff val="40000"/>
              </a:srgbClr>
            </a:solidFill>
            <a:ln w="381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1071" name="円/楕円 79"/>
            <p:cNvSpPr/>
            <p:nvPr/>
          </p:nvSpPr>
          <p:spPr>
            <a:xfrm>
              <a:off x="-2995129" y="7440981"/>
              <a:ext cx="2304256" cy="2304256"/>
            </a:xfrm>
            <a:prstGeom prst="ellipse">
              <a:avLst/>
            </a:prstGeom>
            <a:gradFill>
              <a:gsLst>
                <a:gs pos="0">
                  <a:srgbClr val="CC6600"/>
                </a:gs>
                <a:gs pos="50000">
                  <a:srgbClr val="993300"/>
                </a:gs>
                <a:gs pos="100000">
                  <a:srgbClr val="663300"/>
                </a:gs>
              </a:gsLst>
              <a:path path="circle">
                <a:fillToRect l="50000" t="50000" r="50000" b="50000"/>
              </a:path>
            </a:gradFill>
            <a:ln w="381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1072" name="円/楕円 80"/>
            <p:cNvSpPr/>
            <p:nvPr/>
          </p:nvSpPr>
          <p:spPr>
            <a:xfrm>
              <a:off x="-2858217" y="7901691"/>
              <a:ext cx="2030432" cy="1874274"/>
            </a:xfrm>
            <a:prstGeom prst="ellipse">
              <a:avLst/>
            </a:prstGeom>
            <a:gradFill flip="none" rotWithShape="1">
              <a:gsLst>
                <a:gs pos="0">
                  <a:srgbClr val="FFFFCC"/>
                </a:gs>
                <a:gs pos="50000">
                  <a:srgbClr val="FFCC99"/>
                </a:gs>
                <a:gs pos="100000">
                  <a:srgbClr val="FF9966"/>
                </a:gs>
              </a:gsLst>
              <a:path path="circle">
                <a:fillToRect l="50000" t="50000" r="50000" b="50000"/>
              </a:path>
              <a:tileRect/>
            </a:gradFill>
            <a:ln w="381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1073" name="円/楕円 81"/>
            <p:cNvSpPr/>
            <p:nvPr/>
          </p:nvSpPr>
          <p:spPr>
            <a:xfrm>
              <a:off x="-2707097" y="7440981"/>
              <a:ext cx="720080" cy="720080"/>
            </a:xfrm>
            <a:custGeom>
              <a:avLst/>
              <a:gdLst>
                <a:gd name="connsiteX0" fmla="*/ 0 w 720080"/>
                <a:gd name="connsiteY0" fmla="*/ 360040 h 720080"/>
                <a:gd name="connsiteX1" fmla="*/ 360040 w 720080"/>
                <a:gd name="connsiteY1" fmla="*/ 0 h 720080"/>
                <a:gd name="connsiteX2" fmla="*/ 720080 w 720080"/>
                <a:gd name="connsiteY2" fmla="*/ 360040 h 720080"/>
                <a:gd name="connsiteX3" fmla="*/ 360040 w 720080"/>
                <a:gd name="connsiteY3" fmla="*/ 720080 h 720080"/>
                <a:gd name="connsiteX4" fmla="*/ 0 w 720080"/>
                <a:gd name="connsiteY4" fmla="*/ 360040 h 720080"/>
                <a:gd name="connsiteX0" fmla="*/ 0 w 720080"/>
                <a:gd name="connsiteY0" fmla="*/ 360040 h 720080"/>
                <a:gd name="connsiteX1" fmla="*/ 360040 w 720080"/>
                <a:gd name="connsiteY1" fmla="*/ 0 h 720080"/>
                <a:gd name="connsiteX2" fmla="*/ 720080 w 720080"/>
                <a:gd name="connsiteY2" fmla="*/ 360040 h 720080"/>
                <a:gd name="connsiteX3" fmla="*/ 360040 w 720080"/>
                <a:gd name="connsiteY3" fmla="*/ 720080 h 720080"/>
                <a:gd name="connsiteX4" fmla="*/ 0 w 720080"/>
                <a:gd name="connsiteY4" fmla="*/ 360040 h 720080"/>
                <a:gd name="connsiteX0" fmla="*/ 0 w 720080"/>
                <a:gd name="connsiteY0" fmla="*/ 360040 h 720080"/>
                <a:gd name="connsiteX1" fmla="*/ 360040 w 720080"/>
                <a:gd name="connsiteY1" fmla="*/ 0 h 720080"/>
                <a:gd name="connsiteX2" fmla="*/ 720080 w 720080"/>
                <a:gd name="connsiteY2" fmla="*/ 360040 h 720080"/>
                <a:gd name="connsiteX3" fmla="*/ 360040 w 720080"/>
                <a:gd name="connsiteY3" fmla="*/ 720080 h 720080"/>
                <a:gd name="connsiteX4" fmla="*/ 0 w 720080"/>
                <a:gd name="connsiteY4" fmla="*/ 360040 h 72008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720080" h="720080">
                  <a:moveTo>
                    <a:pt x="0" y="360040"/>
                  </a:moveTo>
                  <a:cubicBezTo>
                    <a:pt x="0" y="161195"/>
                    <a:pt x="161195" y="0"/>
                    <a:pt x="360040" y="0"/>
                  </a:cubicBezTo>
                  <a:cubicBezTo>
                    <a:pt x="558885" y="0"/>
                    <a:pt x="720080" y="161195"/>
                    <a:pt x="720080" y="360040"/>
                  </a:cubicBezTo>
                  <a:cubicBezTo>
                    <a:pt x="720080" y="558885"/>
                    <a:pt x="558885" y="720080"/>
                    <a:pt x="360040" y="720080"/>
                  </a:cubicBezTo>
                  <a:cubicBezTo>
                    <a:pt x="161195" y="720080"/>
                    <a:pt x="0" y="558885"/>
                    <a:pt x="0" y="360040"/>
                  </a:cubicBezTo>
                  <a:close/>
                </a:path>
              </a:pathLst>
            </a:custGeom>
            <a:solidFill>
              <a:sysClr val="windowText" lastClr="000000"/>
            </a:solidFill>
            <a:ln w="381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1074" name="円/楕円 83"/>
            <p:cNvSpPr/>
            <p:nvPr/>
          </p:nvSpPr>
          <p:spPr>
            <a:xfrm>
              <a:off x="-1746977" y="7440981"/>
              <a:ext cx="720080" cy="720080"/>
            </a:xfrm>
            <a:prstGeom prst="ellipse">
              <a:avLst/>
            </a:prstGeom>
            <a:solidFill>
              <a:sysClr val="windowText" lastClr="000000"/>
            </a:solidFill>
            <a:ln w="381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grpSp>
          <p:nvGrpSpPr>
            <p:cNvPr id="1075" name="グループ化 1074"/>
            <p:cNvGrpSpPr/>
            <p:nvPr/>
          </p:nvGrpSpPr>
          <p:grpSpPr>
            <a:xfrm>
              <a:off x="-3078929" y="9385197"/>
              <a:ext cx="994804" cy="570788"/>
              <a:chOff x="1751896" y="4005064"/>
              <a:chExt cx="994804" cy="570788"/>
            </a:xfrm>
            <a:solidFill>
              <a:srgbClr val="F79646">
                <a:lumMod val="60000"/>
                <a:lumOff val="40000"/>
              </a:srgbClr>
            </a:solidFill>
          </p:grpSpPr>
          <p:sp>
            <p:nvSpPr>
              <p:cNvPr id="1089" name="円/楕円 86"/>
              <p:cNvSpPr/>
              <p:nvPr/>
            </p:nvSpPr>
            <p:spPr>
              <a:xfrm>
                <a:off x="1882604" y="4005064"/>
                <a:ext cx="864096" cy="504056"/>
              </a:xfrm>
              <a:prstGeom prst="ellipse">
                <a:avLst/>
              </a:prstGeom>
              <a:grpFill/>
              <a:ln w="381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 panose="020B0600070205080204" pitchFamily="50" charset="-128"/>
                  <a:cs typeface="+mn-cs"/>
                </a:endParaRPr>
              </a:p>
            </p:txBody>
          </p:sp>
          <p:sp>
            <p:nvSpPr>
              <p:cNvPr id="1090" name="円/楕円 87"/>
              <p:cNvSpPr/>
              <p:nvPr/>
            </p:nvSpPr>
            <p:spPr>
              <a:xfrm>
                <a:off x="1751896" y="4149080"/>
                <a:ext cx="370788" cy="360040"/>
              </a:xfrm>
              <a:prstGeom prst="ellipse">
                <a:avLst/>
              </a:prstGeom>
              <a:grpFill/>
              <a:ln w="381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 panose="020B0600070205080204" pitchFamily="50" charset="-128"/>
                  <a:cs typeface="+mn-cs"/>
                </a:endParaRPr>
              </a:p>
            </p:txBody>
          </p:sp>
          <p:sp>
            <p:nvSpPr>
              <p:cNvPr id="1091" name="円/楕円 88"/>
              <p:cNvSpPr/>
              <p:nvPr/>
            </p:nvSpPr>
            <p:spPr>
              <a:xfrm>
                <a:off x="2290376" y="4149080"/>
                <a:ext cx="370788" cy="360040"/>
              </a:xfrm>
              <a:prstGeom prst="ellipse">
                <a:avLst/>
              </a:prstGeom>
              <a:grpFill/>
              <a:ln w="381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 panose="020B0600070205080204" pitchFamily="50" charset="-128"/>
                  <a:cs typeface="+mn-cs"/>
                </a:endParaRPr>
              </a:p>
            </p:txBody>
          </p:sp>
          <p:sp>
            <p:nvSpPr>
              <p:cNvPr id="1092" name="円/楕円 89"/>
              <p:cNvSpPr/>
              <p:nvPr/>
            </p:nvSpPr>
            <p:spPr>
              <a:xfrm>
                <a:off x="1972608" y="4215812"/>
                <a:ext cx="370788" cy="360040"/>
              </a:xfrm>
              <a:prstGeom prst="ellipse">
                <a:avLst/>
              </a:prstGeom>
              <a:grpFill/>
              <a:ln w="381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 panose="020B0600070205080204" pitchFamily="50" charset="-128"/>
                  <a:cs typeface="+mn-cs"/>
                </a:endParaRPr>
              </a:p>
            </p:txBody>
          </p:sp>
        </p:grpSp>
        <p:grpSp>
          <p:nvGrpSpPr>
            <p:cNvPr id="1076" name="グループ化 1075"/>
            <p:cNvGrpSpPr/>
            <p:nvPr/>
          </p:nvGrpSpPr>
          <p:grpSpPr>
            <a:xfrm flipH="1">
              <a:off x="-1609783" y="9385197"/>
              <a:ext cx="994804" cy="570788"/>
              <a:chOff x="1751896" y="4005064"/>
              <a:chExt cx="994804" cy="570788"/>
            </a:xfrm>
            <a:solidFill>
              <a:srgbClr val="F79646">
                <a:lumMod val="60000"/>
                <a:lumOff val="40000"/>
              </a:srgbClr>
            </a:solidFill>
          </p:grpSpPr>
          <p:sp>
            <p:nvSpPr>
              <p:cNvPr id="1085" name="円/楕円 91"/>
              <p:cNvSpPr/>
              <p:nvPr/>
            </p:nvSpPr>
            <p:spPr>
              <a:xfrm>
                <a:off x="1882604" y="4005064"/>
                <a:ext cx="864096" cy="504056"/>
              </a:xfrm>
              <a:prstGeom prst="ellipse">
                <a:avLst/>
              </a:prstGeom>
              <a:grpFill/>
              <a:ln w="381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 panose="020B0600070205080204" pitchFamily="50" charset="-128"/>
                  <a:cs typeface="+mn-cs"/>
                </a:endParaRPr>
              </a:p>
            </p:txBody>
          </p:sp>
          <p:sp>
            <p:nvSpPr>
              <p:cNvPr id="1086" name="円/楕円 92"/>
              <p:cNvSpPr/>
              <p:nvPr/>
            </p:nvSpPr>
            <p:spPr>
              <a:xfrm>
                <a:off x="1751896" y="4149080"/>
                <a:ext cx="370788" cy="360040"/>
              </a:xfrm>
              <a:prstGeom prst="ellipse">
                <a:avLst/>
              </a:prstGeom>
              <a:grpFill/>
              <a:ln w="381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 panose="020B0600070205080204" pitchFamily="50" charset="-128"/>
                  <a:cs typeface="+mn-cs"/>
                </a:endParaRPr>
              </a:p>
            </p:txBody>
          </p:sp>
          <p:sp>
            <p:nvSpPr>
              <p:cNvPr id="1087" name="円/楕円 93"/>
              <p:cNvSpPr/>
              <p:nvPr/>
            </p:nvSpPr>
            <p:spPr>
              <a:xfrm>
                <a:off x="2290376" y="4149080"/>
                <a:ext cx="370788" cy="360040"/>
              </a:xfrm>
              <a:prstGeom prst="ellipse">
                <a:avLst/>
              </a:prstGeom>
              <a:grpFill/>
              <a:ln w="381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 panose="020B0600070205080204" pitchFamily="50" charset="-128"/>
                  <a:cs typeface="+mn-cs"/>
                </a:endParaRPr>
              </a:p>
            </p:txBody>
          </p:sp>
          <p:sp>
            <p:nvSpPr>
              <p:cNvPr id="1088" name="円/楕円 94"/>
              <p:cNvSpPr/>
              <p:nvPr/>
            </p:nvSpPr>
            <p:spPr>
              <a:xfrm>
                <a:off x="1972608" y="4215812"/>
                <a:ext cx="370788" cy="360040"/>
              </a:xfrm>
              <a:prstGeom prst="ellipse">
                <a:avLst/>
              </a:prstGeom>
              <a:grpFill/>
              <a:ln w="381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 panose="020B0600070205080204" pitchFamily="50" charset="-128"/>
                  <a:cs typeface="+mn-cs"/>
                </a:endParaRPr>
              </a:p>
            </p:txBody>
          </p:sp>
        </p:grpSp>
        <p:sp>
          <p:nvSpPr>
            <p:cNvPr id="1077" name="円/楕円 34"/>
            <p:cNvSpPr/>
            <p:nvPr/>
          </p:nvSpPr>
          <p:spPr>
            <a:xfrm flipH="1">
              <a:off x="-2593677" y="8216301"/>
              <a:ext cx="1473696" cy="504056"/>
            </a:xfrm>
            <a:custGeom>
              <a:avLst/>
              <a:gdLst/>
              <a:ahLst/>
              <a:cxnLst/>
              <a:rect l="l" t="t" r="r" b="b"/>
              <a:pathLst>
                <a:path w="1473696" h="504056">
                  <a:moveTo>
                    <a:pt x="1041648" y="0"/>
                  </a:moveTo>
                  <a:cubicBezTo>
                    <a:pt x="922683" y="0"/>
                    <a:pt x="814949" y="28048"/>
                    <a:pt x="736848" y="73479"/>
                  </a:cubicBezTo>
                  <a:cubicBezTo>
                    <a:pt x="658747" y="28048"/>
                    <a:pt x="551013" y="0"/>
                    <a:pt x="432048" y="0"/>
                  </a:cubicBezTo>
                  <a:cubicBezTo>
                    <a:pt x="193434" y="0"/>
                    <a:pt x="0" y="112837"/>
                    <a:pt x="0" y="252028"/>
                  </a:cubicBezTo>
                  <a:cubicBezTo>
                    <a:pt x="0" y="391219"/>
                    <a:pt x="193434" y="504056"/>
                    <a:pt x="432048" y="504056"/>
                  </a:cubicBezTo>
                  <a:cubicBezTo>
                    <a:pt x="551013" y="504056"/>
                    <a:pt x="658747" y="476009"/>
                    <a:pt x="736848" y="430578"/>
                  </a:cubicBezTo>
                  <a:cubicBezTo>
                    <a:pt x="814949" y="476009"/>
                    <a:pt x="922683" y="504056"/>
                    <a:pt x="1041648" y="504056"/>
                  </a:cubicBezTo>
                  <a:cubicBezTo>
                    <a:pt x="1280262" y="504056"/>
                    <a:pt x="1473696" y="391219"/>
                    <a:pt x="1473696" y="252028"/>
                  </a:cubicBezTo>
                  <a:cubicBezTo>
                    <a:pt x="1473696" y="112837"/>
                    <a:pt x="1280262" y="0"/>
                    <a:pt x="1041648" y="0"/>
                  </a:cubicBezTo>
                  <a:close/>
                </a:path>
              </a:pathLst>
            </a:custGeom>
            <a:solidFill>
              <a:srgbClr val="F79646">
                <a:lumMod val="20000"/>
                <a:lumOff val="80000"/>
              </a:srgbClr>
            </a:solidFill>
            <a:ln w="381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1078" name="円/楕円 98"/>
            <p:cNvSpPr/>
            <p:nvPr/>
          </p:nvSpPr>
          <p:spPr>
            <a:xfrm>
              <a:off x="-2094000" y="8072285"/>
              <a:ext cx="474342" cy="324036"/>
            </a:xfrm>
            <a:prstGeom prst="ellipse">
              <a:avLst/>
            </a:prstGeom>
            <a:solidFill>
              <a:srgbClr val="F79646">
                <a:lumMod val="75000"/>
              </a:srgbClr>
            </a:solidFill>
            <a:ln w="381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grpSp>
          <p:nvGrpSpPr>
            <p:cNvPr id="1079" name="グループ化 1078"/>
            <p:cNvGrpSpPr/>
            <p:nvPr/>
          </p:nvGrpSpPr>
          <p:grpSpPr>
            <a:xfrm>
              <a:off x="-2611131" y="7573591"/>
              <a:ext cx="482125" cy="472539"/>
              <a:chOff x="-2656792" y="7567180"/>
              <a:chExt cx="482125" cy="353528"/>
            </a:xfrm>
            <a:solidFill>
              <a:sysClr val="window" lastClr="FFFFFF"/>
            </a:solidFill>
          </p:grpSpPr>
          <p:sp>
            <p:nvSpPr>
              <p:cNvPr id="1083" name="平行四辺形 1082"/>
              <p:cNvSpPr/>
              <p:nvPr/>
            </p:nvSpPr>
            <p:spPr>
              <a:xfrm>
                <a:off x="-2656792" y="7567180"/>
                <a:ext cx="276385" cy="353528"/>
              </a:xfrm>
              <a:prstGeom prst="parallelogram">
                <a:avLst>
                  <a:gd name="adj" fmla="val 58746"/>
                </a:avLst>
              </a:prstGeom>
              <a:grpFill/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 panose="020B0600070205080204" pitchFamily="50" charset="-128"/>
                  <a:cs typeface="+mn-cs"/>
                </a:endParaRPr>
              </a:p>
            </p:txBody>
          </p:sp>
          <p:sp>
            <p:nvSpPr>
              <p:cNvPr id="1084" name="平行四辺形 1083"/>
              <p:cNvSpPr/>
              <p:nvPr/>
            </p:nvSpPr>
            <p:spPr>
              <a:xfrm>
                <a:off x="-2451052" y="7567180"/>
                <a:ext cx="276385" cy="353528"/>
              </a:xfrm>
              <a:prstGeom prst="parallelogram">
                <a:avLst>
                  <a:gd name="adj" fmla="val 58746"/>
                </a:avLst>
              </a:prstGeom>
              <a:grpFill/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 panose="020B0600070205080204" pitchFamily="50" charset="-128"/>
                  <a:cs typeface="+mn-cs"/>
                </a:endParaRPr>
              </a:p>
            </p:txBody>
          </p:sp>
        </p:grpSp>
        <p:grpSp>
          <p:nvGrpSpPr>
            <p:cNvPr id="1080" name="グループ化 1079"/>
            <p:cNvGrpSpPr/>
            <p:nvPr/>
          </p:nvGrpSpPr>
          <p:grpSpPr>
            <a:xfrm>
              <a:off x="-1635771" y="7573591"/>
              <a:ext cx="482125" cy="472539"/>
              <a:chOff x="-2656792" y="7567180"/>
              <a:chExt cx="482125" cy="353528"/>
            </a:xfrm>
            <a:solidFill>
              <a:sysClr val="window" lastClr="FFFFFF"/>
            </a:solidFill>
          </p:grpSpPr>
          <p:sp>
            <p:nvSpPr>
              <p:cNvPr id="1081" name="平行四辺形 1080"/>
              <p:cNvSpPr/>
              <p:nvPr/>
            </p:nvSpPr>
            <p:spPr>
              <a:xfrm>
                <a:off x="-2656792" y="7567180"/>
                <a:ext cx="276385" cy="353528"/>
              </a:xfrm>
              <a:prstGeom prst="parallelogram">
                <a:avLst>
                  <a:gd name="adj" fmla="val 58746"/>
                </a:avLst>
              </a:prstGeom>
              <a:grpFill/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 panose="020B0600070205080204" pitchFamily="50" charset="-128"/>
                  <a:cs typeface="+mn-cs"/>
                </a:endParaRPr>
              </a:p>
            </p:txBody>
          </p:sp>
          <p:sp>
            <p:nvSpPr>
              <p:cNvPr id="1082" name="平行四辺形 1081"/>
              <p:cNvSpPr/>
              <p:nvPr/>
            </p:nvSpPr>
            <p:spPr>
              <a:xfrm>
                <a:off x="-2451052" y="7567180"/>
                <a:ext cx="276385" cy="353528"/>
              </a:xfrm>
              <a:prstGeom prst="parallelogram">
                <a:avLst>
                  <a:gd name="adj" fmla="val 58746"/>
                </a:avLst>
              </a:prstGeom>
              <a:grpFill/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 panose="020B0600070205080204" pitchFamily="50" charset="-128"/>
                  <a:cs typeface="+mn-cs"/>
                </a:endParaRPr>
              </a:p>
            </p:txBody>
          </p:sp>
        </p:grpSp>
      </p:grpSp>
      <p:grpSp>
        <p:nvGrpSpPr>
          <p:cNvPr id="1093" name="グループ化 1092"/>
          <p:cNvGrpSpPr/>
          <p:nvPr/>
        </p:nvGrpSpPr>
        <p:grpSpPr>
          <a:xfrm>
            <a:off x="4196629" y="4974269"/>
            <a:ext cx="1543632" cy="1225455"/>
            <a:chOff x="114181" y="7440981"/>
            <a:chExt cx="3168000" cy="2515004"/>
          </a:xfrm>
        </p:grpSpPr>
        <p:sp>
          <p:nvSpPr>
            <p:cNvPr id="1094" name="円/楕円 75"/>
            <p:cNvSpPr/>
            <p:nvPr/>
          </p:nvSpPr>
          <p:spPr>
            <a:xfrm>
              <a:off x="2202061" y="7540413"/>
              <a:ext cx="1080120" cy="1080120"/>
            </a:xfrm>
            <a:prstGeom prst="ellipse">
              <a:avLst/>
            </a:prstGeom>
            <a:gradFill>
              <a:gsLst>
                <a:gs pos="0">
                  <a:srgbClr val="CC6600"/>
                </a:gs>
                <a:gs pos="50000">
                  <a:srgbClr val="993300"/>
                </a:gs>
                <a:gs pos="100000">
                  <a:srgbClr val="663300"/>
                </a:gs>
              </a:gsLst>
              <a:path path="circle">
                <a:fillToRect l="50000" t="50000" r="50000" b="50000"/>
              </a:path>
            </a:gradFill>
            <a:ln w="381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1095" name="円/楕円 76"/>
            <p:cNvSpPr/>
            <p:nvPr/>
          </p:nvSpPr>
          <p:spPr>
            <a:xfrm>
              <a:off x="2400077" y="7738429"/>
              <a:ext cx="684088" cy="684088"/>
            </a:xfrm>
            <a:prstGeom prst="ellipse">
              <a:avLst/>
            </a:prstGeom>
            <a:solidFill>
              <a:srgbClr val="F79646">
                <a:lumMod val="60000"/>
                <a:lumOff val="40000"/>
              </a:srgbClr>
            </a:solidFill>
            <a:ln w="381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1096" name="円/楕円 77"/>
            <p:cNvSpPr/>
            <p:nvPr/>
          </p:nvSpPr>
          <p:spPr>
            <a:xfrm>
              <a:off x="114181" y="7540413"/>
              <a:ext cx="1080120" cy="1080120"/>
            </a:xfrm>
            <a:prstGeom prst="ellipse">
              <a:avLst/>
            </a:prstGeom>
            <a:gradFill>
              <a:gsLst>
                <a:gs pos="0">
                  <a:srgbClr val="CC6600"/>
                </a:gs>
                <a:gs pos="50000">
                  <a:srgbClr val="993300"/>
                </a:gs>
                <a:gs pos="100000">
                  <a:srgbClr val="663300"/>
                </a:gs>
              </a:gsLst>
              <a:path path="circle">
                <a:fillToRect l="50000" t="50000" r="50000" b="50000"/>
              </a:path>
            </a:gradFill>
            <a:ln w="381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1097" name="円/楕円 78"/>
            <p:cNvSpPr/>
            <p:nvPr/>
          </p:nvSpPr>
          <p:spPr>
            <a:xfrm>
              <a:off x="312197" y="7738429"/>
              <a:ext cx="684088" cy="684088"/>
            </a:xfrm>
            <a:prstGeom prst="ellipse">
              <a:avLst/>
            </a:prstGeom>
            <a:solidFill>
              <a:srgbClr val="F79646">
                <a:lumMod val="60000"/>
                <a:lumOff val="40000"/>
              </a:srgbClr>
            </a:solidFill>
            <a:ln w="381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1098" name="円/楕円 79"/>
            <p:cNvSpPr/>
            <p:nvPr/>
          </p:nvSpPr>
          <p:spPr>
            <a:xfrm>
              <a:off x="517329" y="7440981"/>
              <a:ext cx="2304256" cy="2304256"/>
            </a:xfrm>
            <a:prstGeom prst="ellipse">
              <a:avLst/>
            </a:prstGeom>
            <a:gradFill>
              <a:gsLst>
                <a:gs pos="0">
                  <a:srgbClr val="CC6600"/>
                </a:gs>
                <a:gs pos="50000">
                  <a:srgbClr val="993300"/>
                </a:gs>
                <a:gs pos="100000">
                  <a:srgbClr val="663300"/>
                </a:gs>
              </a:gsLst>
              <a:path path="circle">
                <a:fillToRect l="50000" t="50000" r="50000" b="50000"/>
              </a:path>
            </a:gradFill>
            <a:ln w="381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1099" name="円/楕円 80"/>
            <p:cNvSpPr/>
            <p:nvPr/>
          </p:nvSpPr>
          <p:spPr>
            <a:xfrm>
              <a:off x="654241" y="7901691"/>
              <a:ext cx="2030432" cy="1874274"/>
            </a:xfrm>
            <a:prstGeom prst="ellipse">
              <a:avLst/>
            </a:prstGeom>
            <a:gradFill flip="none" rotWithShape="1">
              <a:gsLst>
                <a:gs pos="0">
                  <a:srgbClr val="FFFFCC"/>
                </a:gs>
                <a:gs pos="50000">
                  <a:srgbClr val="FFCC99"/>
                </a:gs>
                <a:gs pos="100000">
                  <a:srgbClr val="FF9966"/>
                </a:gs>
              </a:gsLst>
              <a:path path="circle">
                <a:fillToRect l="50000" t="50000" r="50000" b="50000"/>
              </a:path>
              <a:tileRect/>
            </a:gradFill>
            <a:ln w="381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1100" name="フリーフォーム 1099"/>
            <p:cNvSpPr/>
            <p:nvPr/>
          </p:nvSpPr>
          <p:spPr>
            <a:xfrm rot="10800000">
              <a:off x="807684" y="7707519"/>
              <a:ext cx="715437" cy="348541"/>
            </a:xfrm>
            <a:custGeom>
              <a:avLst/>
              <a:gdLst>
                <a:gd name="connsiteX0" fmla="*/ 715437 w 715437"/>
                <a:gd name="connsiteY0" fmla="*/ 0 h 348541"/>
                <a:gd name="connsiteX1" fmla="*/ 689464 w 715437"/>
                <a:gd name="connsiteY1" fmla="*/ 128645 h 348541"/>
                <a:gd name="connsiteX2" fmla="*/ 357718 w 715437"/>
                <a:gd name="connsiteY2" fmla="*/ 348541 h 348541"/>
                <a:gd name="connsiteX3" fmla="*/ 25972 w 715437"/>
                <a:gd name="connsiteY3" fmla="*/ 128645 h 348541"/>
                <a:gd name="connsiteX4" fmla="*/ 0 w 715437"/>
                <a:gd name="connsiteY4" fmla="*/ 0 h 348541"/>
                <a:gd name="connsiteX5" fmla="*/ 357718 w 715437"/>
                <a:gd name="connsiteY5" fmla="*/ 5641 h 34854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715437" h="348541">
                  <a:moveTo>
                    <a:pt x="715437" y="0"/>
                  </a:moveTo>
                  <a:lnTo>
                    <a:pt x="689464" y="128645"/>
                  </a:lnTo>
                  <a:cubicBezTo>
                    <a:pt x="634807" y="257869"/>
                    <a:pt x="506852" y="348541"/>
                    <a:pt x="357718" y="348541"/>
                  </a:cubicBezTo>
                  <a:cubicBezTo>
                    <a:pt x="208584" y="348541"/>
                    <a:pt x="80629" y="257869"/>
                    <a:pt x="25972" y="128645"/>
                  </a:cubicBezTo>
                  <a:lnTo>
                    <a:pt x="0" y="0"/>
                  </a:lnTo>
                  <a:lnTo>
                    <a:pt x="357718" y="5641"/>
                  </a:lnTo>
                  <a:close/>
                </a:path>
              </a:pathLst>
            </a:custGeom>
            <a:solidFill>
              <a:sysClr val="window" lastClr="FFFFFF"/>
            </a:solidFill>
            <a:ln w="38100" cap="flat" cmpd="sng" algn="ctr">
              <a:noFill/>
              <a:prstDash val="solid"/>
            </a:ln>
            <a:effectLst/>
          </p:spPr>
          <p:txBody>
            <a:bodyPr wrap="square" rtlCol="0" anchor="ctr">
              <a:noAutofit/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grpSp>
          <p:nvGrpSpPr>
            <p:cNvPr id="1101" name="グループ化 1100"/>
            <p:cNvGrpSpPr/>
            <p:nvPr/>
          </p:nvGrpSpPr>
          <p:grpSpPr>
            <a:xfrm>
              <a:off x="433529" y="9385197"/>
              <a:ext cx="994804" cy="570788"/>
              <a:chOff x="1751896" y="4005064"/>
              <a:chExt cx="994804" cy="570788"/>
            </a:xfrm>
            <a:solidFill>
              <a:srgbClr val="F79646">
                <a:lumMod val="60000"/>
                <a:lumOff val="40000"/>
              </a:srgbClr>
            </a:solidFill>
          </p:grpSpPr>
          <p:sp>
            <p:nvSpPr>
              <p:cNvPr id="1112" name="円/楕円 86"/>
              <p:cNvSpPr/>
              <p:nvPr/>
            </p:nvSpPr>
            <p:spPr>
              <a:xfrm>
                <a:off x="1882604" y="4005064"/>
                <a:ext cx="864096" cy="504056"/>
              </a:xfrm>
              <a:prstGeom prst="ellipse">
                <a:avLst/>
              </a:prstGeom>
              <a:grpFill/>
              <a:ln w="381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 panose="020B0600070205080204" pitchFamily="50" charset="-128"/>
                  <a:cs typeface="+mn-cs"/>
                </a:endParaRPr>
              </a:p>
            </p:txBody>
          </p:sp>
          <p:sp>
            <p:nvSpPr>
              <p:cNvPr id="1113" name="円/楕円 87"/>
              <p:cNvSpPr/>
              <p:nvPr/>
            </p:nvSpPr>
            <p:spPr>
              <a:xfrm>
                <a:off x="1751896" y="4149080"/>
                <a:ext cx="370788" cy="360040"/>
              </a:xfrm>
              <a:prstGeom prst="ellipse">
                <a:avLst/>
              </a:prstGeom>
              <a:grpFill/>
              <a:ln w="381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 panose="020B0600070205080204" pitchFamily="50" charset="-128"/>
                  <a:cs typeface="+mn-cs"/>
                </a:endParaRPr>
              </a:p>
            </p:txBody>
          </p:sp>
          <p:sp>
            <p:nvSpPr>
              <p:cNvPr id="1114" name="円/楕円 88"/>
              <p:cNvSpPr/>
              <p:nvPr/>
            </p:nvSpPr>
            <p:spPr>
              <a:xfrm>
                <a:off x="2290376" y="4149080"/>
                <a:ext cx="370788" cy="360040"/>
              </a:xfrm>
              <a:prstGeom prst="ellipse">
                <a:avLst/>
              </a:prstGeom>
              <a:grpFill/>
              <a:ln w="381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 panose="020B0600070205080204" pitchFamily="50" charset="-128"/>
                  <a:cs typeface="+mn-cs"/>
                </a:endParaRPr>
              </a:p>
            </p:txBody>
          </p:sp>
          <p:sp>
            <p:nvSpPr>
              <p:cNvPr id="1115" name="円/楕円 89"/>
              <p:cNvSpPr/>
              <p:nvPr/>
            </p:nvSpPr>
            <p:spPr>
              <a:xfrm>
                <a:off x="1972608" y="4215812"/>
                <a:ext cx="370788" cy="360040"/>
              </a:xfrm>
              <a:prstGeom prst="ellipse">
                <a:avLst/>
              </a:prstGeom>
              <a:grpFill/>
              <a:ln w="381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 panose="020B0600070205080204" pitchFamily="50" charset="-128"/>
                  <a:cs typeface="+mn-cs"/>
                </a:endParaRPr>
              </a:p>
            </p:txBody>
          </p:sp>
        </p:grpSp>
        <p:grpSp>
          <p:nvGrpSpPr>
            <p:cNvPr id="1102" name="グループ化 1101"/>
            <p:cNvGrpSpPr/>
            <p:nvPr/>
          </p:nvGrpSpPr>
          <p:grpSpPr>
            <a:xfrm flipH="1">
              <a:off x="1902675" y="9385197"/>
              <a:ext cx="994804" cy="570788"/>
              <a:chOff x="1751896" y="4005064"/>
              <a:chExt cx="994804" cy="570788"/>
            </a:xfrm>
            <a:solidFill>
              <a:srgbClr val="F79646">
                <a:lumMod val="60000"/>
                <a:lumOff val="40000"/>
              </a:srgbClr>
            </a:solidFill>
          </p:grpSpPr>
          <p:sp>
            <p:nvSpPr>
              <p:cNvPr id="1108" name="円/楕円 91"/>
              <p:cNvSpPr/>
              <p:nvPr/>
            </p:nvSpPr>
            <p:spPr>
              <a:xfrm>
                <a:off x="1882604" y="4005064"/>
                <a:ext cx="864096" cy="504056"/>
              </a:xfrm>
              <a:prstGeom prst="ellipse">
                <a:avLst/>
              </a:prstGeom>
              <a:grpFill/>
              <a:ln w="381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 panose="020B0600070205080204" pitchFamily="50" charset="-128"/>
                  <a:cs typeface="+mn-cs"/>
                </a:endParaRPr>
              </a:p>
            </p:txBody>
          </p:sp>
          <p:sp>
            <p:nvSpPr>
              <p:cNvPr id="1109" name="円/楕円 92"/>
              <p:cNvSpPr/>
              <p:nvPr/>
            </p:nvSpPr>
            <p:spPr>
              <a:xfrm>
                <a:off x="1751896" y="4149080"/>
                <a:ext cx="370788" cy="360040"/>
              </a:xfrm>
              <a:prstGeom prst="ellipse">
                <a:avLst/>
              </a:prstGeom>
              <a:grpFill/>
              <a:ln w="381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 panose="020B0600070205080204" pitchFamily="50" charset="-128"/>
                  <a:cs typeface="+mn-cs"/>
                </a:endParaRPr>
              </a:p>
            </p:txBody>
          </p:sp>
          <p:sp>
            <p:nvSpPr>
              <p:cNvPr id="1110" name="円/楕円 93"/>
              <p:cNvSpPr/>
              <p:nvPr/>
            </p:nvSpPr>
            <p:spPr>
              <a:xfrm>
                <a:off x="2290376" y="4149080"/>
                <a:ext cx="370788" cy="360040"/>
              </a:xfrm>
              <a:prstGeom prst="ellipse">
                <a:avLst/>
              </a:prstGeom>
              <a:grpFill/>
              <a:ln w="381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 panose="020B0600070205080204" pitchFamily="50" charset="-128"/>
                  <a:cs typeface="+mn-cs"/>
                </a:endParaRPr>
              </a:p>
            </p:txBody>
          </p:sp>
          <p:sp>
            <p:nvSpPr>
              <p:cNvPr id="1111" name="円/楕円 94"/>
              <p:cNvSpPr/>
              <p:nvPr/>
            </p:nvSpPr>
            <p:spPr>
              <a:xfrm>
                <a:off x="1972608" y="4215812"/>
                <a:ext cx="370788" cy="360040"/>
              </a:xfrm>
              <a:prstGeom prst="ellipse">
                <a:avLst/>
              </a:prstGeom>
              <a:grpFill/>
              <a:ln w="381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 panose="020B0600070205080204" pitchFamily="50" charset="-128"/>
                  <a:cs typeface="+mn-cs"/>
                </a:endParaRPr>
              </a:p>
            </p:txBody>
          </p:sp>
        </p:grpSp>
        <p:sp>
          <p:nvSpPr>
            <p:cNvPr id="1103" name="円/楕円 34"/>
            <p:cNvSpPr/>
            <p:nvPr/>
          </p:nvSpPr>
          <p:spPr>
            <a:xfrm flipH="1">
              <a:off x="918781" y="8216301"/>
              <a:ext cx="1473696" cy="504056"/>
            </a:xfrm>
            <a:custGeom>
              <a:avLst/>
              <a:gdLst/>
              <a:ahLst/>
              <a:cxnLst/>
              <a:rect l="l" t="t" r="r" b="b"/>
              <a:pathLst>
                <a:path w="1473696" h="504056">
                  <a:moveTo>
                    <a:pt x="1041648" y="0"/>
                  </a:moveTo>
                  <a:cubicBezTo>
                    <a:pt x="922683" y="0"/>
                    <a:pt x="814949" y="28048"/>
                    <a:pt x="736848" y="73479"/>
                  </a:cubicBezTo>
                  <a:cubicBezTo>
                    <a:pt x="658747" y="28048"/>
                    <a:pt x="551013" y="0"/>
                    <a:pt x="432048" y="0"/>
                  </a:cubicBezTo>
                  <a:cubicBezTo>
                    <a:pt x="193434" y="0"/>
                    <a:pt x="0" y="112837"/>
                    <a:pt x="0" y="252028"/>
                  </a:cubicBezTo>
                  <a:cubicBezTo>
                    <a:pt x="0" y="391219"/>
                    <a:pt x="193434" y="504056"/>
                    <a:pt x="432048" y="504056"/>
                  </a:cubicBezTo>
                  <a:cubicBezTo>
                    <a:pt x="551013" y="504056"/>
                    <a:pt x="658747" y="476009"/>
                    <a:pt x="736848" y="430578"/>
                  </a:cubicBezTo>
                  <a:cubicBezTo>
                    <a:pt x="814949" y="476009"/>
                    <a:pt x="922683" y="504056"/>
                    <a:pt x="1041648" y="504056"/>
                  </a:cubicBezTo>
                  <a:cubicBezTo>
                    <a:pt x="1280262" y="504056"/>
                    <a:pt x="1473696" y="391219"/>
                    <a:pt x="1473696" y="252028"/>
                  </a:cubicBezTo>
                  <a:cubicBezTo>
                    <a:pt x="1473696" y="112837"/>
                    <a:pt x="1280262" y="0"/>
                    <a:pt x="1041648" y="0"/>
                  </a:cubicBezTo>
                  <a:close/>
                </a:path>
              </a:pathLst>
            </a:custGeom>
            <a:solidFill>
              <a:srgbClr val="F79646">
                <a:lumMod val="20000"/>
                <a:lumOff val="80000"/>
              </a:srgbClr>
            </a:solidFill>
            <a:ln w="381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1104" name="円/楕円 98"/>
            <p:cNvSpPr/>
            <p:nvPr/>
          </p:nvSpPr>
          <p:spPr>
            <a:xfrm>
              <a:off x="1418458" y="8072285"/>
              <a:ext cx="474342" cy="324036"/>
            </a:xfrm>
            <a:prstGeom prst="ellipse">
              <a:avLst/>
            </a:prstGeom>
            <a:solidFill>
              <a:srgbClr val="F79646">
                <a:lumMod val="75000"/>
              </a:srgbClr>
            </a:solidFill>
            <a:ln w="381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1105" name="フリーフォーム 1104"/>
            <p:cNvSpPr/>
            <p:nvPr/>
          </p:nvSpPr>
          <p:spPr>
            <a:xfrm rot="10800000">
              <a:off x="1840339" y="7707519"/>
              <a:ext cx="715437" cy="348541"/>
            </a:xfrm>
            <a:custGeom>
              <a:avLst/>
              <a:gdLst>
                <a:gd name="connsiteX0" fmla="*/ 715437 w 715437"/>
                <a:gd name="connsiteY0" fmla="*/ 0 h 348541"/>
                <a:gd name="connsiteX1" fmla="*/ 689464 w 715437"/>
                <a:gd name="connsiteY1" fmla="*/ 128645 h 348541"/>
                <a:gd name="connsiteX2" fmla="*/ 357718 w 715437"/>
                <a:gd name="connsiteY2" fmla="*/ 348541 h 348541"/>
                <a:gd name="connsiteX3" fmla="*/ 25972 w 715437"/>
                <a:gd name="connsiteY3" fmla="*/ 128645 h 348541"/>
                <a:gd name="connsiteX4" fmla="*/ 0 w 715437"/>
                <a:gd name="connsiteY4" fmla="*/ 0 h 348541"/>
                <a:gd name="connsiteX5" fmla="*/ 357718 w 715437"/>
                <a:gd name="connsiteY5" fmla="*/ 5641 h 34854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715437" h="348541">
                  <a:moveTo>
                    <a:pt x="715437" y="0"/>
                  </a:moveTo>
                  <a:lnTo>
                    <a:pt x="689464" y="128645"/>
                  </a:lnTo>
                  <a:cubicBezTo>
                    <a:pt x="634807" y="257869"/>
                    <a:pt x="506852" y="348541"/>
                    <a:pt x="357718" y="348541"/>
                  </a:cubicBezTo>
                  <a:cubicBezTo>
                    <a:pt x="208584" y="348541"/>
                    <a:pt x="80629" y="257869"/>
                    <a:pt x="25972" y="128645"/>
                  </a:cubicBezTo>
                  <a:lnTo>
                    <a:pt x="0" y="0"/>
                  </a:lnTo>
                  <a:lnTo>
                    <a:pt x="357718" y="5641"/>
                  </a:lnTo>
                  <a:close/>
                </a:path>
              </a:pathLst>
            </a:custGeom>
            <a:solidFill>
              <a:sysClr val="window" lastClr="FFFFFF"/>
            </a:solidFill>
            <a:ln w="38100" cap="flat" cmpd="sng" algn="ctr">
              <a:noFill/>
              <a:prstDash val="solid"/>
            </a:ln>
            <a:effectLst/>
          </p:spPr>
          <p:txBody>
            <a:bodyPr wrap="square" rtlCol="0" anchor="ctr">
              <a:noAutofit/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1106" name="円/楕円 284"/>
            <p:cNvSpPr/>
            <p:nvPr/>
          </p:nvSpPr>
          <p:spPr>
            <a:xfrm rot="9900000">
              <a:off x="412520" y="8604104"/>
              <a:ext cx="1457826" cy="439991"/>
            </a:xfrm>
            <a:custGeom>
              <a:avLst/>
              <a:gdLst>
                <a:gd name="connsiteX0" fmla="*/ 0 w 1267138"/>
                <a:gd name="connsiteY0" fmla="*/ 180020 h 360040"/>
                <a:gd name="connsiteX1" fmla="*/ 633569 w 1267138"/>
                <a:gd name="connsiteY1" fmla="*/ 0 h 360040"/>
                <a:gd name="connsiteX2" fmla="*/ 1267138 w 1267138"/>
                <a:gd name="connsiteY2" fmla="*/ 180020 h 360040"/>
                <a:gd name="connsiteX3" fmla="*/ 633569 w 1267138"/>
                <a:gd name="connsiteY3" fmla="*/ 360040 h 360040"/>
                <a:gd name="connsiteX4" fmla="*/ 0 w 1267138"/>
                <a:gd name="connsiteY4" fmla="*/ 180020 h 360040"/>
                <a:gd name="connsiteX0" fmla="*/ 0 w 1267138"/>
                <a:gd name="connsiteY0" fmla="*/ 180020 h 360040"/>
                <a:gd name="connsiteX1" fmla="*/ 633569 w 1267138"/>
                <a:gd name="connsiteY1" fmla="*/ 0 h 360040"/>
                <a:gd name="connsiteX2" fmla="*/ 1267138 w 1267138"/>
                <a:gd name="connsiteY2" fmla="*/ 180020 h 360040"/>
                <a:gd name="connsiteX3" fmla="*/ 633569 w 1267138"/>
                <a:gd name="connsiteY3" fmla="*/ 360040 h 360040"/>
                <a:gd name="connsiteX4" fmla="*/ 0 w 1267138"/>
                <a:gd name="connsiteY4" fmla="*/ 180020 h 360040"/>
                <a:gd name="connsiteX0" fmla="*/ 0 w 1267138"/>
                <a:gd name="connsiteY0" fmla="*/ 180020 h 360040"/>
                <a:gd name="connsiteX1" fmla="*/ 633569 w 1267138"/>
                <a:gd name="connsiteY1" fmla="*/ 0 h 360040"/>
                <a:gd name="connsiteX2" fmla="*/ 1267138 w 1267138"/>
                <a:gd name="connsiteY2" fmla="*/ 180020 h 360040"/>
                <a:gd name="connsiteX3" fmla="*/ 633569 w 1267138"/>
                <a:gd name="connsiteY3" fmla="*/ 360040 h 360040"/>
                <a:gd name="connsiteX4" fmla="*/ 0 w 1267138"/>
                <a:gd name="connsiteY4" fmla="*/ 180020 h 360040"/>
                <a:gd name="connsiteX0" fmla="*/ 0 w 1267138"/>
                <a:gd name="connsiteY0" fmla="*/ 180020 h 360040"/>
                <a:gd name="connsiteX1" fmla="*/ 633569 w 1267138"/>
                <a:gd name="connsiteY1" fmla="*/ 0 h 360040"/>
                <a:gd name="connsiteX2" fmla="*/ 1267138 w 1267138"/>
                <a:gd name="connsiteY2" fmla="*/ 180020 h 360040"/>
                <a:gd name="connsiteX3" fmla="*/ 633569 w 1267138"/>
                <a:gd name="connsiteY3" fmla="*/ 360040 h 360040"/>
                <a:gd name="connsiteX4" fmla="*/ 0 w 1267138"/>
                <a:gd name="connsiteY4" fmla="*/ 180020 h 360040"/>
                <a:gd name="connsiteX0" fmla="*/ 0 w 1267138"/>
                <a:gd name="connsiteY0" fmla="*/ 180423 h 360846"/>
                <a:gd name="connsiteX1" fmla="*/ 633569 w 1267138"/>
                <a:gd name="connsiteY1" fmla="*/ 403 h 360846"/>
                <a:gd name="connsiteX2" fmla="*/ 1267138 w 1267138"/>
                <a:gd name="connsiteY2" fmla="*/ 180423 h 360846"/>
                <a:gd name="connsiteX3" fmla="*/ 633569 w 1267138"/>
                <a:gd name="connsiteY3" fmla="*/ 360443 h 360846"/>
                <a:gd name="connsiteX4" fmla="*/ 0 w 1267138"/>
                <a:gd name="connsiteY4" fmla="*/ 180423 h 360846"/>
                <a:gd name="connsiteX0" fmla="*/ 0 w 1250768"/>
                <a:gd name="connsiteY0" fmla="*/ 295008 h 366047"/>
                <a:gd name="connsiteX1" fmla="*/ 617199 w 1250768"/>
                <a:gd name="connsiteY1" fmla="*/ 403 h 366047"/>
                <a:gd name="connsiteX2" fmla="*/ 1250768 w 1250768"/>
                <a:gd name="connsiteY2" fmla="*/ 180423 h 366047"/>
                <a:gd name="connsiteX3" fmla="*/ 617199 w 1250768"/>
                <a:gd name="connsiteY3" fmla="*/ 360443 h 366047"/>
                <a:gd name="connsiteX4" fmla="*/ 0 w 1250768"/>
                <a:gd name="connsiteY4" fmla="*/ 295008 h 366047"/>
                <a:gd name="connsiteX0" fmla="*/ 4752 w 1255520"/>
                <a:gd name="connsiteY0" fmla="*/ 295008 h 366047"/>
                <a:gd name="connsiteX1" fmla="*/ 621951 w 1255520"/>
                <a:gd name="connsiteY1" fmla="*/ 403 h 366047"/>
                <a:gd name="connsiteX2" fmla="*/ 1255520 w 1255520"/>
                <a:gd name="connsiteY2" fmla="*/ 180423 h 366047"/>
                <a:gd name="connsiteX3" fmla="*/ 621951 w 1255520"/>
                <a:gd name="connsiteY3" fmla="*/ 360443 h 366047"/>
                <a:gd name="connsiteX4" fmla="*/ 4752 w 1255520"/>
                <a:gd name="connsiteY4" fmla="*/ 295008 h 366047"/>
                <a:gd name="connsiteX0" fmla="*/ 10032 w 1260800"/>
                <a:gd name="connsiteY0" fmla="*/ 295008 h 373169"/>
                <a:gd name="connsiteX1" fmla="*/ 627231 w 1260800"/>
                <a:gd name="connsiteY1" fmla="*/ 403 h 373169"/>
                <a:gd name="connsiteX2" fmla="*/ 1260800 w 1260800"/>
                <a:gd name="connsiteY2" fmla="*/ 180423 h 373169"/>
                <a:gd name="connsiteX3" fmla="*/ 627231 w 1260800"/>
                <a:gd name="connsiteY3" fmla="*/ 360443 h 373169"/>
                <a:gd name="connsiteX4" fmla="*/ 10032 w 1260800"/>
                <a:gd name="connsiteY4" fmla="*/ 295008 h 373169"/>
                <a:gd name="connsiteX0" fmla="*/ 9630 w 1277641"/>
                <a:gd name="connsiteY0" fmla="*/ 338113 h 398348"/>
                <a:gd name="connsiteX1" fmla="*/ 644072 w 1277641"/>
                <a:gd name="connsiteY1" fmla="*/ 403 h 398348"/>
                <a:gd name="connsiteX2" fmla="*/ 1277641 w 1277641"/>
                <a:gd name="connsiteY2" fmla="*/ 180423 h 398348"/>
                <a:gd name="connsiteX3" fmla="*/ 644072 w 1277641"/>
                <a:gd name="connsiteY3" fmla="*/ 360443 h 398348"/>
                <a:gd name="connsiteX4" fmla="*/ 9630 w 1277641"/>
                <a:gd name="connsiteY4" fmla="*/ 338113 h 398348"/>
                <a:gd name="connsiteX0" fmla="*/ 130 w 1268293"/>
                <a:gd name="connsiteY0" fmla="*/ 389436 h 427037"/>
                <a:gd name="connsiteX1" fmla="*/ 677678 w 1268293"/>
                <a:gd name="connsiteY1" fmla="*/ 0 h 427037"/>
                <a:gd name="connsiteX2" fmla="*/ 1268141 w 1268293"/>
                <a:gd name="connsiteY2" fmla="*/ 231746 h 427037"/>
                <a:gd name="connsiteX3" fmla="*/ 634572 w 1268293"/>
                <a:gd name="connsiteY3" fmla="*/ 411766 h 427037"/>
                <a:gd name="connsiteX4" fmla="*/ 130 w 1268293"/>
                <a:gd name="connsiteY4" fmla="*/ 389436 h 427037"/>
                <a:gd name="connsiteX0" fmla="*/ 7324 w 1275487"/>
                <a:gd name="connsiteY0" fmla="*/ 389436 h 439991"/>
                <a:gd name="connsiteX1" fmla="*/ 684872 w 1275487"/>
                <a:gd name="connsiteY1" fmla="*/ 0 h 439991"/>
                <a:gd name="connsiteX2" fmla="*/ 1275335 w 1275487"/>
                <a:gd name="connsiteY2" fmla="*/ 231746 h 439991"/>
                <a:gd name="connsiteX3" fmla="*/ 641766 w 1275487"/>
                <a:gd name="connsiteY3" fmla="*/ 411766 h 439991"/>
                <a:gd name="connsiteX4" fmla="*/ 7324 w 1275487"/>
                <a:gd name="connsiteY4" fmla="*/ 389436 h 439991"/>
                <a:gd name="connsiteX0" fmla="*/ 7324 w 1275487"/>
                <a:gd name="connsiteY0" fmla="*/ 389436 h 439991"/>
                <a:gd name="connsiteX1" fmla="*/ 684872 w 1275487"/>
                <a:gd name="connsiteY1" fmla="*/ 0 h 439991"/>
                <a:gd name="connsiteX2" fmla="*/ 1275335 w 1275487"/>
                <a:gd name="connsiteY2" fmla="*/ 231746 h 439991"/>
                <a:gd name="connsiteX3" fmla="*/ 641766 w 1275487"/>
                <a:gd name="connsiteY3" fmla="*/ 411766 h 439991"/>
                <a:gd name="connsiteX4" fmla="*/ 7324 w 1275487"/>
                <a:gd name="connsiteY4" fmla="*/ 389436 h 439991"/>
                <a:gd name="connsiteX0" fmla="*/ 7324 w 1275712"/>
                <a:gd name="connsiteY0" fmla="*/ 389436 h 439991"/>
                <a:gd name="connsiteX1" fmla="*/ 684872 w 1275712"/>
                <a:gd name="connsiteY1" fmla="*/ 0 h 439991"/>
                <a:gd name="connsiteX2" fmla="*/ 1275335 w 1275712"/>
                <a:gd name="connsiteY2" fmla="*/ 231746 h 439991"/>
                <a:gd name="connsiteX3" fmla="*/ 641766 w 1275712"/>
                <a:gd name="connsiteY3" fmla="*/ 411766 h 439991"/>
                <a:gd name="connsiteX4" fmla="*/ 7324 w 1275712"/>
                <a:gd name="connsiteY4" fmla="*/ 389436 h 43999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75712" h="439991">
                  <a:moveTo>
                    <a:pt x="7324" y="389436"/>
                  </a:moveTo>
                  <a:cubicBezTo>
                    <a:pt x="-58770" y="290634"/>
                    <a:pt x="334962" y="0"/>
                    <a:pt x="684872" y="0"/>
                  </a:cubicBezTo>
                  <a:cubicBezTo>
                    <a:pt x="1034782" y="0"/>
                    <a:pt x="1286829" y="107082"/>
                    <a:pt x="1275335" y="231746"/>
                  </a:cubicBezTo>
                  <a:cubicBezTo>
                    <a:pt x="1263841" y="356410"/>
                    <a:pt x="1155475" y="454871"/>
                    <a:pt x="641766" y="411766"/>
                  </a:cubicBezTo>
                  <a:cubicBezTo>
                    <a:pt x="291856" y="411766"/>
                    <a:pt x="73418" y="488238"/>
                    <a:pt x="7324" y="389436"/>
                  </a:cubicBezTo>
                  <a:close/>
                </a:path>
              </a:pathLst>
            </a:custGeom>
            <a:gradFill>
              <a:gsLst>
                <a:gs pos="0">
                  <a:srgbClr val="CC6600"/>
                </a:gs>
                <a:gs pos="50000">
                  <a:srgbClr val="993300"/>
                </a:gs>
                <a:gs pos="100000">
                  <a:srgbClr val="663300"/>
                </a:gs>
              </a:gsLst>
              <a:path path="circle">
                <a:fillToRect l="50000" t="50000" r="50000" b="50000"/>
              </a:path>
            </a:gradFill>
            <a:ln w="381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1107" name="円/楕円 284"/>
            <p:cNvSpPr/>
            <p:nvPr/>
          </p:nvSpPr>
          <p:spPr>
            <a:xfrm rot="11700000" flipH="1">
              <a:off x="1421532" y="8604103"/>
              <a:ext cx="1457826" cy="439991"/>
            </a:xfrm>
            <a:custGeom>
              <a:avLst/>
              <a:gdLst>
                <a:gd name="connsiteX0" fmla="*/ 0 w 1267138"/>
                <a:gd name="connsiteY0" fmla="*/ 180020 h 360040"/>
                <a:gd name="connsiteX1" fmla="*/ 633569 w 1267138"/>
                <a:gd name="connsiteY1" fmla="*/ 0 h 360040"/>
                <a:gd name="connsiteX2" fmla="*/ 1267138 w 1267138"/>
                <a:gd name="connsiteY2" fmla="*/ 180020 h 360040"/>
                <a:gd name="connsiteX3" fmla="*/ 633569 w 1267138"/>
                <a:gd name="connsiteY3" fmla="*/ 360040 h 360040"/>
                <a:gd name="connsiteX4" fmla="*/ 0 w 1267138"/>
                <a:gd name="connsiteY4" fmla="*/ 180020 h 360040"/>
                <a:gd name="connsiteX0" fmla="*/ 0 w 1267138"/>
                <a:gd name="connsiteY0" fmla="*/ 180020 h 360040"/>
                <a:gd name="connsiteX1" fmla="*/ 633569 w 1267138"/>
                <a:gd name="connsiteY1" fmla="*/ 0 h 360040"/>
                <a:gd name="connsiteX2" fmla="*/ 1267138 w 1267138"/>
                <a:gd name="connsiteY2" fmla="*/ 180020 h 360040"/>
                <a:gd name="connsiteX3" fmla="*/ 633569 w 1267138"/>
                <a:gd name="connsiteY3" fmla="*/ 360040 h 360040"/>
                <a:gd name="connsiteX4" fmla="*/ 0 w 1267138"/>
                <a:gd name="connsiteY4" fmla="*/ 180020 h 360040"/>
                <a:gd name="connsiteX0" fmla="*/ 0 w 1267138"/>
                <a:gd name="connsiteY0" fmla="*/ 180020 h 360040"/>
                <a:gd name="connsiteX1" fmla="*/ 633569 w 1267138"/>
                <a:gd name="connsiteY1" fmla="*/ 0 h 360040"/>
                <a:gd name="connsiteX2" fmla="*/ 1267138 w 1267138"/>
                <a:gd name="connsiteY2" fmla="*/ 180020 h 360040"/>
                <a:gd name="connsiteX3" fmla="*/ 633569 w 1267138"/>
                <a:gd name="connsiteY3" fmla="*/ 360040 h 360040"/>
                <a:gd name="connsiteX4" fmla="*/ 0 w 1267138"/>
                <a:gd name="connsiteY4" fmla="*/ 180020 h 360040"/>
                <a:gd name="connsiteX0" fmla="*/ 0 w 1267138"/>
                <a:gd name="connsiteY0" fmla="*/ 180020 h 360040"/>
                <a:gd name="connsiteX1" fmla="*/ 633569 w 1267138"/>
                <a:gd name="connsiteY1" fmla="*/ 0 h 360040"/>
                <a:gd name="connsiteX2" fmla="*/ 1267138 w 1267138"/>
                <a:gd name="connsiteY2" fmla="*/ 180020 h 360040"/>
                <a:gd name="connsiteX3" fmla="*/ 633569 w 1267138"/>
                <a:gd name="connsiteY3" fmla="*/ 360040 h 360040"/>
                <a:gd name="connsiteX4" fmla="*/ 0 w 1267138"/>
                <a:gd name="connsiteY4" fmla="*/ 180020 h 360040"/>
                <a:gd name="connsiteX0" fmla="*/ 0 w 1267138"/>
                <a:gd name="connsiteY0" fmla="*/ 180423 h 360846"/>
                <a:gd name="connsiteX1" fmla="*/ 633569 w 1267138"/>
                <a:gd name="connsiteY1" fmla="*/ 403 h 360846"/>
                <a:gd name="connsiteX2" fmla="*/ 1267138 w 1267138"/>
                <a:gd name="connsiteY2" fmla="*/ 180423 h 360846"/>
                <a:gd name="connsiteX3" fmla="*/ 633569 w 1267138"/>
                <a:gd name="connsiteY3" fmla="*/ 360443 h 360846"/>
                <a:gd name="connsiteX4" fmla="*/ 0 w 1267138"/>
                <a:gd name="connsiteY4" fmla="*/ 180423 h 360846"/>
                <a:gd name="connsiteX0" fmla="*/ 0 w 1250768"/>
                <a:gd name="connsiteY0" fmla="*/ 295008 h 366047"/>
                <a:gd name="connsiteX1" fmla="*/ 617199 w 1250768"/>
                <a:gd name="connsiteY1" fmla="*/ 403 h 366047"/>
                <a:gd name="connsiteX2" fmla="*/ 1250768 w 1250768"/>
                <a:gd name="connsiteY2" fmla="*/ 180423 h 366047"/>
                <a:gd name="connsiteX3" fmla="*/ 617199 w 1250768"/>
                <a:gd name="connsiteY3" fmla="*/ 360443 h 366047"/>
                <a:gd name="connsiteX4" fmla="*/ 0 w 1250768"/>
                <a:gd name="connsiteY4" fmla="*/ 295008 h 366047"/>
                <a:gd name="connsiteX0" fmla="*/ 4752 w 1255520"/>
                <a:gd name="connsiteY0" fmla="*/ 295008 h 366047"/>
                <a:gd name="connsiteX1" fmla="*/ 621951 w 1255520"/>
                <a:gd name="connsiteY1" fmla="*/ 403 h 366047"/>
                <a:gd name="connsiteX2" fmla="*/ 1255520 w 1255520"/>
                <a:gd name="connsiteY2" fmla="*/ 180423 h 366047"/>
                <a:gd name="connsiteX3" fmla="*/ 621951 w 1255520"/>
                <a:gd name="connsiteY3" fmla="*/ 360443 h 366047"/>
                <a:gd name="connsiteX4" fmla="*/ 4752 w 1255520"/>
                <a:gd name="connsiteY4" fmla="*/ 295008 h 366047"/>
                <a:gd name="connsiteX0" fmla="*/ 10032 w 1260800"/>
                <a:gd name="connsiteY0" fmla="*/ 295008 h 373169"/>
                <a:gd name="connsiteX1" fmla="*/ 627231 w 1260800"/>
                <a:gd name="connsiteY1" fmla="*/ 403 h 373169"/>
                <a:gd name="connsiteX2" fmla="*/ 1260800 w 1260800"/>
                <a:gd name="connsiteY2" fmla="*/ 180423 h 373169"/>
                <a:gd name="connsiteX3" fmla="*/ 627231 w 1260800"/>
                <a:gd name="connsiteY3" fmla="*/ 360443 h 373169"/>
                <a:gd name="connsiteX4" fmla="*/ 10032 w 1260800"/>
                <a:gd name="connsiteY4" fmla="*/ 295008 h 373169"/>
                <a:gd name="connsiteX0" fmla="*/ 9630 w 1277641"/>
                <a:gd name="connsiteY0" fmla="*/ 338113 h 398348"/>
                <a:gd name="connsiteX1" fmla="*/ 644072 w 1277641"/>
                <a:gd name="connsiteY1" fmla="*/ 403 h 398348"/>
                <a:gd name="connsiteX2" fmla="*/ 1277641 w 1277641"/>
                <a:gd name="connsiteY2" fmla="*/ 180423 h 398348"/>
                <a:gd name="connsiteX3" fmla="*/ 644072 w 1277641"/>
                <a:gd name="connsiteY3" fmla="*/ 360443 h 398348"/>
                <a:gd name="connsiteX4" fmla="*/ 9630 w 1277641"/>
                <a:gd name="connsiteY4" fmla="*/ 338113 h 398348"/>
                <a:gd name="connsiteX0" fmla="*/ 130 w 1268293"/>
                <a:gd name="connsiteY0" fmla="*/ 389436 h 427037"/>
                <a:gd name="connsiteX1" fmla="*/ 677678 w 1268293"/>
                <a:gd name="connsiteY1" fmla="*/ 0 h 427037"/>
                <a:gd name="connsiteX2" fmla="*/ 1268141 w 1268293"/>
                <a:gd name="connsiteY2" fmla="*/ 231746 h 427037"/>
                <a:gd name="connsiteX3" fmla="*/ 634572 w 1268293"/>
                <a:gd name="connsiteY3" fmla="*/ 411766 h 427037"/>
                <a:gd name="connsiteX4" fmla="*/ 130 w 1268293"/>
                <a:gd name="connsiteY4" fmla="*/ 389436 h 427037"/>
                <a:gd name="connsiteX0" fmla="*/ 7324 w 1275487"/>
                <a:gd name="connsiteY0" fmla="*/ 389436 h 439991"/>
                <a:gd name="connsiteX1" fmla="*/ 684872 w 1275487"/>
                <a:gd name="connsiteY1" fmla="*/ 0 h 439991"/>
                <a:gd name="connsiteX2" fmla="*/ 1275335 w 1275487"/>
                <a:gd name="connsiteY2" fmla="*/ 231746 h 439991"/>
                <a:gd name="connsiteX3" fmla="*/ 641766 w 1275487"/>
                <a:gd name="connsiteY3" fmla="*/ 411766 h 439991"/>
                <a:gd name="connsiteX4" fmla="*/ 7324 w 1275487"/>
                <a:gd name="connsiteY4" fmla="*/ 389436 h 439991"/>
                <a:gd name="connsiteX0" fmla="*/ 7324 w 1275487"/>
                <a:gd name="connsiteY0" fmla="*/ 389436 h 439991"/>
                <a:gd name="connsiteX1" fmla="*/ 684872 w 1275487"/>
                <a:gd name="connsiteY1" fmla="*/ 0 h 439991"/>
                <a:gd name="connsiteX2" fmla="*/ 1275335 w 1275487"/>
                <a:gd name="connsiteY2" fmla="*/ 231746 h 439991"/>
                <a:gd name="connsiteX3" fmla="*/ 641766 w 1275487"/>
                <a:gd name="connsiteY3" fmla="*/ 411766 h 439991"/>
                <a:gd name="connsiteX4" fmla="*/ 7324 w 1275487"/>
                <a:gd name="connsiteY4" fmla="*/ 389436 h 439991"/>
                <a:gd name="connsiteX0" fmla="*/ 7324 w 1275712"/>
                <a:gd name="connsiteY0" fmla="*/ 389436 h 439991"/>
                <a:gd name="connsiteX1" fmla="*/ 684872 w 1275712"/>
                <a:gd name="connsiteY1" fmla="*/ 0 h 439991"/>
                <a:gd name="connsiteX2" fmla="*/ 1275335 w 1275712"/>
                <a:gd name="connsiteY2" fmla="*/ 231746 h 439991"/>
                <a:gd name="connsiteX3" fmla="*/ 641766 w 1275712"/>
                <a:gd name="connsiteY3" fmla="*/ 411766 h 439991"/>
                <a:gd name="connsiteX4" fmla="*/ 7324 w 1275712"/>
                <a:gd name="connsiteY4" fmla="*/ 389436 h 43999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75712" h="439991">
                  <a:moveTo>
                    <a:pt x="7324" y="389436"/>
                  </a:moveTo>
                  <a:cubicBezTo>
                    <a:pt x="-58770" y="290634"/>
                    <a:pt x="334962" y="0"/>
                    <a:pt x="684872" y="0"/>
                  </a:cubicBezTo>
                  <a:cubicBezTo>
                    <a:pt x="1034782" y="0"/>
                    <a:pt x="1286829" y="107082"/>
                    <a:pt x="1275335" y="231746"/>
                  </a:cubicBezTo>
                  <a:cubicBezTo>
                    <a:pt x="1263841" y="356410"/>
                    <a:pt x="1155475" y="454871"/>
                    <a:pt x="641766" y="411766"/>
                  </a:cubicBezTo>
                  <a:cubicBezTo>
                    <a:pt x="291856" y="411766"/>
                    <a:pt x="73418" y="488238"/>
                    <a:pt x="7324" y="389436"/>
                  </a:cubicBezTo>
                  <a:close/>
                </a:path>
              </a:pathLst>
            </a:custGeom>
            <a:gradFill>
              <a:gsLst>
                <a:gs pos="0">
                  <a:srgbClr val="CC6600"/>
                </a:gs>
                <a:gs pos="50000">
                  <a:srgbClr val="993300"/>
                </a:gs>
                <a:gs pos="100000">
                  <a:srgbClr val="663300"/>
                </a:gs>
              </a:gsLst>
              <a:path path="circle">
                <a:fillToRect l="50000" t="50000" r="50000" b="50000"/>
              </a:path>
            </a:gradFill>
            <a:ln w="381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</p:grpSp>
      <p:grpSp>
        <p:nvGrpSpPr>
          <p:cNvPr id="1116" name="グループ化 1115"/>
          <p:cNvGrpSpPr/>
          <p:nvPr/>
        </p:nvGrpSpPr>
        <p:grpSpPr>
          <a:xfrm>
            <a:off x="6050804" y="4974269"/>
            <a:ext cx="1559973" cy="1225455"/>
            <a:chOff x="3520529" y="7440981"/>
            <a:chExt cx="3201536" cy="2515004"/>
          </a:xfrm>
        </p:grpSpPr>
        <p:sp>
          <p:nvSpPr>
            <p:cNvPr id="1117" name="円/楕円 75"/>
            <p:cNvSpPr/>
            <p:nvPr/>
          </p:nvSpPr>
          <p:spPr>
            <a:xfrm>
              <a:off x="5641945" y="7540413"/>
              <a:ext cx="1080120" cy="1080120"/>
            </a:xfrm>
            <a:prstGeom prst="ellipse">
              <a:avLst/>
            </a:prstGeom>
            <a:gradFill>
              <a:gsLst>
                <a:gs pos="0">
                  <a:srgbClr val="CC6600"/>
                </a:gs>
                <a:gs pos="50000">
                  <a:srgbClr val="993300"/>
                </a:gs>
                <a:gs pos="100000">
                  <a:srgbClr val="663300"/>
                </a:gs>
              </a:gsLst>
              <a:path path="circle">
                <a:fillToRect l="50000" t="50000" r="50000" b="50000"/>
              </a:path>
            </a:gradFill>
            <a:ln w="381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1118" name="円/楕円 76"/>
            <p:cNvSpPr/>
            <p:nvPr/>
          </p:nvSpPr>
          <p:spPr>
            <a:xfrm>
              <a:off x="5839961" y="7738429"/>
              <a:ext cx="684088" cy="684088"/>
            </a:xfrm>
            <a:prstGeom prst="ellipse">
              <a:avLst/>
            </a:prstGeom>
            <a:solidFill>
              <a:srgbClr val="F79646">
                <a:lumMod val="60000"/>
                <a:lumOff val="40000"/>
              </a:srgbClr>
            </a:solidFill>
            <a:ln w="381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1119" name="円/楕円 77"/>
            <p:cNvSpPr/>
            <p:nvPr/>
          </p:nvSpPr>
          <p:spPr>
            <a:xfrm>
              <a:off x="3554065" y="7540413"/>
              <a:ext cx="1080120" cy="1080120"/>
            </a:xfrm>
            <a:prstGeom prst="ellipse">
              <a:avLst/>
            </a:prstGeom>
            <a:gradFill>
              <a:gsLst>
                <a:gs pos="0">
                  <a:srgbClr val="CC6600"/>
                </a:gs>
                <a:gs pos="50000">
                  <a:srgbClr val="993300"/>
                </a:gs>
                <a:gs pos="100000">
                  <a:srgbClr val="663300"/>
                </a:gs>
              </a:gsLst>
              <a:path path="circle">
                <a:fillToRect l="50000" t="50000" r="50000" b="50000"/>
              </a:path>
            </a:gradFill>
            <a:ln w="381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1120" name="円/楕円 78"/>
            <p:cNvSpPr/>
            <p:nvPr/>
          </p:nvSpPr>
          <p:spPr>
            <a:xfrm>
              <a:off x="3752081" y="7738429"/>
              <a:ext cx="684088" cy="684088"/>
            </a:xfrm>
            <a:prstGeom prst="ellipse">
              <a:avLst/>
            </a:prstGeom>
            <a:solidFill>
              <a:srgbClr val="F79646">
                <a:lumMod val="60000"/>
                <a:lumOff val="40000"/>
              </a:srgbClr>
            </a:solidFill>
            <a:ln w="381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1121" name="円/楕円 79"/>
            <p:cNvSpPr/>
            <p:nvPr/>
          </p:nvSpPr>
          <p:spPr>
            <a:xfrm>
              <a:off x="3957213" y="7440981"/>
              <a:ext cx="2304256" cy="2304256"/>
            </a:xfrm>
            <a:prstGeom prst="ellipse">
              <a:avLst/>
            </a:prstGeom>
            <a:gradFill>
              <a:gsLst>
                <a:gs pos="0">
                  <a:srgbClr val="CC6600"/>
                </a:gs>
                <a:gs pos="50000">
                  <a:srgbClr val="993300"/>
                </a:gs>
                <a:gs pos="100000">
                  <a:srgbClr val="663300"/>
                </a:gs>
              </a:gsLst>
              <a:path path="circle">
                <a:fillToRect l="50000" t="50000" r="50000" b="50000"/>
              </a:path>
            </a:gradFill>
            <a:ln w="381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1122" name="円/楕円 80"/>
            <p:cNvSpPr/>
            <p:nvPr/>
          </p:nvSpPr>
          <p:spPr>
            <a:xfrm>
              <a:off x="4094125" y="7901691"/>
              <a:ext cx="2030432" cy="1874274"/>
            </a:xfrm>
            <a:prstGeom prst="ellipse">
              <a:avLst/>
            </a:prstGeom>
            <a:gradFill flip="none" rotWithShape="1">
              <a:gsLst>
                <a:gs pos="0">
                  <a:srgbClr val="FFFFCC"/>
                </a:gs>
                <a:gs pos="50000">
                  <a:srgbClr val="FFCC99"/>
                </a:gs>
                <a:gs pos="100000">
                  <a:srgbClr val="FF9966"/>
                </a:gs>
              </a:gsLst>
              <a:path path="circle">
                <a:fillToRect l="50000" t="50000" r="50000" b="50000"/>
              </a:path>
              <a:tileRect/>
            </a:gradFill>
            <a:ln w="381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1123" name="円/楕円 81"/>
            <p:cNvSpPr/>
            <p:nvPr/>
          </p:nvSpPr>
          <p:spPr>
            <a:xfrm>
              <a:off x="4245245" y="7440981"/>
              <a:ext cx="720080" cy="720080"/>
            </a:xfrm>
            <a:prstGeom prst="ellipse">
              <a:avLst/>
            </a:prstGeom>
            <a:solidFill>
              <a:sysClr val="window" lastClr="FFFFFF"/>
            </a:solidFill>
            <a:ln w="381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1124" name="円/楕円 82"/>
            <p:cNvSpPr/>
            <p:nvPr/>
          </p:nvSpPr>
          <p:spPr>
            <a:xfrm>
              <a:off x="4411893" y="7758529"/>
              <a:ext cx="386784" cy="102137"/>
            </a:xfrm>
            <a:prstGeom prst="ellipse">
              <a:avLst/>
            </a:prstGeom>
            <a:solidFill>
              <a:sysClr val="windowText" lastClr="000000"/>
            </a:solidFill>
            <a:ln w="381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1125" name="円/楕円 83"/>
            <p:cNvSpPr/>
            <p:nvPr/>
          </p:nvSpPr>
          <p:spPr>
            <a:xfrm>
              <a:off x="5205365" y="7440981"/>
              <a:ext cx="720080" cy="720080"/>
            </a:xfrm>
            <a:prstGeom prst="ellipse">
              <a:avLst/>
            </a:prstGeom>
            <a:solidFill>
              <a:sysClr val="window" lastClr="FFFFFF"/>
            </a:solidFill>
            <a:ln w="381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1126" name="円/楕円 84"/>
            <p:cNvSpPr/>
            <p:nvPr/>
          </p:nvSpPr>
          <p:spPr>
            <a:xfrm>
              <a:off x="5372013" y="7758529"/>
              <a:ext cx="386784" cy="102137"/>
            </a:xfrm>
            <a:prstGeom prst="ellipse">
              <a:avLst/>
            </a:prstGeom>
            <a:solidFill>
              <a:sysClr val="windowText" lastClr="000000"/>
            </a:solidFill>
            <a:ln w="381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grpSp>
          <p:nvGrpSpPr>
            <p:cNvPr id="1127" name="グループ化 1126"/>
            <p:cNvGrpSpPr/>
            <p:nvPr/>
          </p:nvGrpSpPr>
          <p:grpSpPr>
            <a:xfrm>
              <a:off x="3873413" y="9385197"/>
              <a:ext cx="994804" cy="570788"/>
              <a:chOff x="1751896" y="4005064"/>
              <a:chExt cx="994804" cy="570788"/>
            </a:xfrm>
            <a:solidFill>
              <a:srgbClr val="F79646">
                <a:lumMod val="60000"/>
                <a:lumOff val="40000"/>
              </a:srgbClr>
            </a:solidFill>
          </p:grpSpPr>
          <p:sp>
            <p:nvSpPr>
              <p:cNvPr id="1137" name="円/楕円 86"/>
              <p:cNvSpPr/>
              <p:nvPr/>
            </p:nvSpPr>
            <p:spPr>
              <a:xfrm>
                <a:off x="1882604" y="4005064"/>
                <a:ext cx="864096" cy="504056"/>
              </a:xfrm>
              <a:prstGeom prst="ellipse">
                <a:avLst/>
              </a:prstGeom>
              <a:grpFill/>
              <a:ln w="381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 panose="020B0600070205080204" pitchFamily="50" charset="-128"/>
                  <a:cs typeface="+mn-cs"/>
                </a:endParaRPr>
              </a:p>
            </p:txBody>
          </p:sp>
          <p:sp>
            <p:nvSpPr>
              <p:cNvPr id="1138" name="円/楕円 87"/>
              <p:cNvSpPr/>
              <p:nvPr/>
            </p:nvSpPr>
            <p:spPr>
              <a:xfrm>
                <a:off x="1751896" y="4149080"/>
                <a:ext cx="370788" cy="360040"/>
              </a:xfrm>
              <a:prstGeom prst="ellipse">
                <a:avLst/>
              </a:prstGeom>
              <a:grpFill/>
              <a:ln w="381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 panose="020B0600070205080204" pitchFamily="50" charset="-128"/>
                  <a:cs typeface="+mn-cs"/>
                </a:endParaRPr>
              </a:p>
            </p:txBody>
          </p:sp>
          <p:sp>
            <p:nvSpPr>
              <p:cNvPr id="1139" name="円/楕円 88"/>
              <p:cNvSpPr/>
              <p:nvPr/>
            </p:nvSpPr>
            <p:spPr>
              <a:xfrm>
                <a:off x="2290376" y="4149080"/>
                <a:ext cx="370788" cy="360040"/>
              </a:xfrm>
              <a:prstGeom prst="ellipse">
                <a:avLst/>
              </a:prstGeom>
              <a:grpFill/>
              <a:ln w="381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 panose="020B0600070205080204" pitchFamily="50" charset="-128"/>
                  <a:cs typeface="+mn-cs"/>
                </a:endParaRPr>
              </a:p>
            </p:txBody>
          </p:sp>
          <p:sp>
            <p:nvSpPr>
              <p:cNvPr id="1140" name="円/楕円 89"/>
              <p:cNvSpPr/>
              <p:nvPr/>
            </p:nvSpPr>
            <p:spPr>
              <a:xfrm>
                <a:off x="1972608" y="4215812"/>
                <a:ext cx="370788" cy="360040"/>
              </a:xfrm>
              <a:prstGeom prst="ellipse">
                <a:avLst/>
              </a:prstGeom>
              <a:grpFill/>
              <a:ln w="381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 panose="020B0600070205080204" pitchFamily="50" charset="-128"/>
                  <a:cs typeface="+mn-cs"/>
                </a:endParaRPr>
              </a:p>
            </p:txBody>
          </p:sp>
        </p:grpSp>
        <p:grpSp>
          <p:nvGrpSpPr>
            <p:cNvPr id="1128" name="グループ化 1127"/>
            <p:cNvGrpSpPr/>
            <p:nvPr/>
          </p:nvGrpSpPr>
          <p:grpSpPr>
            <a:xfrm flipH="1">
              <a:off x="5342559" y="9385197"/>
              <a:ext cx="994804" cy="570788"/>
              <a:chOff x="1751896" y="4005064"/>
              <a:chExt cx="994804" cy="570788"/>
            </a:xfrm>
            <a:solidFill>
              <a:srgbClr val="F79646">
                <a:lumMod val="60000"/>
                <a:lumOff val="40000"/>
              </a:srgbClr>
            </a:solidFill>
          </p:grpSpPr>
          <p:sp>
            <p:nvSpPr>
              <p:cNvPr id="1133" name="円/楕円 91"/>
              <p:cNvSpPr/>
              <p:nvPr/>
            </p:nvSpPr>
            <p:spPr>
              <a:xfrm>
                <a:off x="1882604" y="4005064"/>
                <a:ext cx="864096" cy="504056"/>
              </a:xfrm>
              <a:prstGeom prst="ellipse">
                <a:avLst/>
              </a:prstGeom>
              <a:grpFill/>
              <a:ln w="381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 panose="020B0600070205080204" pitchFamily="50" charset="-128"/>
                  <a:cs typeface="+mn-cs"/>
                </a:endParaRPr>
              </a:p>
            </p:txBody>
          </p:sp>
          <p:sp>
            <p:nvSpPr>
              <p:cNvPr id="1134" name="円/楕円 92"/>
              <p:cNvSpPr/>
              <p:nvPr/>
            </p:nvSpPr>
            <p:spPr>
              <a:xfrm>
                <a:off x="1751896" y="4149080"/>
                <a:ext cx="370788" cy="360040"/>
              </a:xfrm>
              <a:prstGeom prst="ellipse">
                <a:avLst/>
              </a:prstGeom>
              <a:grpFill/>
              <a:ln w="381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 panose="020B0600070205080204" pitchFamily="50" charset="-128"/>
                  <a:cs typeface="+mn-cs"/>
                </a:endParaRPr>
              </a:p>
            </p:txBody>
          </p:sp>
          <p:sp>
            <p:nvSpPr>
              <p:cNvPr id="1135" name="円/楕円 93"/>
              <p:cNvSpPr/>
              <p:nvPr/>
            </p:nvSpPr>
            <p:spPr>
              <a:xfrm>
                <a:off x="2290376" y="4149080"/>
                <a:ext cx="370788" cy="360040"/>
              </a:xfrm>
              <a:prstGeom prst="ellipse">
                <a:avLst/>
              </a:prstGeom>
              <a:grpFill/>
              <a:ln w="381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 panose="020B0600070205080204" pitchFamily="50" charset="-128"/>
                  <a:cs typeface="+mn-cs"/>
                </a:endParaRPr>
              </a:p>
            </p:txBody>
          </p:sp>
          <p:sp>
            <p:nvSpPr>
              <p:cNvPr id="1136" name="円/楕円 94"/>
              <p:cNvSpPr/>
              <p:nvPr/>
            </p:nvSpPr>
            <p:spPr>
              <a:xfrm>
                <a:off x="1972608" y="4215812"/>
                <a:ext cx="370788" cy="360040"/>
              </a:xfrm>
              <a:prstGeom prst="ellipse">
                <a:avLst/>
              </a:prstGeom>
              <a:grpFill/>
              <a:ln w="381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 panose="020B0600070205080204" pitchFamily="50" charset="-128"/>
                  <a:cs typeface="+mn-cs"/>
                </a:endParaRPr>
              </a:p>
            </p:txBody>
          </p:sp>
        </p:grpSp>
        <p:sp>
          <p:nvSpPr>
            <p:cNvPr id="1129" name="円/楕円 34"/>
            <p:cNvSpPr/>
            <p:nvPr/>
          </p:nvSpPr>
          <p:spPr>
            <a:xfrm flipH="1">
              <a:off x="4358665" y="8216301"/>
              <a:ext cx="1473696" cy="504056"/>
            </a:xfrm>
            <a:custGeom>
              <a:avLst/>
              <a:gdLst/>
              <a:ahLst/>
              <a:cxnLst/>
              <a:rect l="l" t="t" r="r" b="b"/>
              <a:pathLst>
                <a:path w="1473696" h="504056">
                  <a:moveTo>
                    <a:pt x="1041648" y="0"/>
                  </a:moveTo>
                  <a:cubicBezTo>
                    <a:pt x="922683" y="0"/>
                    <a:pt x="814949" y="28048"/>
                    <a:pt x="736848" y="73479"/>
                  </a:cubicBezTo>
                  <a:cubicBezTo>
                    <a:pt x="658747" y="28048"/>
                    <a:pt x="551013" y="0"/>
                    <a:pt x="432048" y="0"/>
                  </a:cubicBezTo>
                  <a:cubicBezTo>
                    <a:pt x="193434" y="0"/>
                    <a:pt x="0" y="112837"/>
                    <a:pt x="0" y="252028"/>
                  </a:cubicBezTo>
                  <a:cubicBezTo>
                    <a:pt x="0" y="391219"/>
                    <a:pt x="193434" y="504056"/>
                    <a:pt x="432048" y="504056"/>
                  </a:cubicBezTo>
                  <a:cubicBezTo>
                    <a:pt x="551013" y="504056"/>
                    <a:pt x="658747" y="476009"/>
                    <a:pt x="736848" y="430578"/>
                  </a:cubicBezTo>
                  <a:cubicBezTo>
                    <a:pt x="814949" y="476009"/>
                    <a:pt x="922683" y="504056"/>
                    <a:pt x="1041648" y="504056"/>
                  </a:cubicBezTo>
                  <a:cubicBezTo>
                    <a:pt x="1280262" y="504056"/>
                    <a:pt x="1473696" y="391219"/>
                    <a:pt x="1473696" y="252028"/>
                  </a:cubicBezTo>
                  <a:cubicBezTo>
                    <a:pt x="1473696" y="112837"/>
                    <a:pt x="1280262" y="0"/>
                    <a:pt x="1041648" y="0"/>
                  </a:cubicBezTo>
                  <a:close/>
                </a:path>
              </a:pathLst>
            </a:custGeom>
            <a:solidFill>
              <a:srgbClr val="F79646">
                <a:lumMod val="20000"/>
                <a:lumOff val="80000"/>
              </a:srgbClr>
            </a:solidFill>
            <a:ln w="381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1130" name="円/楕円 98"/>
            <p:cNvSpPr/>
            <p:nvPr/>
          </p:nvSpPr>
          <p:spPr>
            <a:xfrm>
              <a:off x="4858342" y="8072285"/>
              <a:ext cx="474342" cy="324036"/>
            </a:xfrm>
            <a:prstGeom prst="ellipse">
              <a:avLst/>
            </a:prstGeom>
            <a:solidFill>
              <a:srgbClr val="F79646">
                <a:lumMod val="75000"/>
              </a:srgbClr>
            </a:solidFill>
            <a:ln w="381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1131" name="円/楕円 284"/>
            <p:cNvSpPr/>
            <p:nvPr/>
          </p:nvSpPr>
          <p:spPr>
            <a:xfrm rot="14718611" flipH="1">
              <a:off x="3368678" y="8072579"/>
              <a:ext cx="1138289" cy="834588"/>
            </a:xfrm>
            <a:custGeom>
              <a:avLst/>
              <a:gdLst>
                <a:gd name="connsiteX0" fmla="*/ 0 w 1267138"/>
                <a:gd name="connsiteY0" fmla="*/ 180020 h 360040"/>
                <a:gd name="connsiteX1" fmla="*/ 633569 w 1267138"/>
                <a:gd name="connsiteY1" fmla="*/ 0 h 360040"/>
                <a:gd name="connsiteX2" fmla="*/ 1267138 w 1267138"/>
                <a:gd name="connsiteY2" fmla="*/ 180020 h 360040"/>
                <a:gd name="connsiteX3" fmla="*/ 633569 w 1267138"/>
                <a:gd name="connsiteY3" fmla="*/ 360040 h 360040"/>
                <a:gd name="connsiteX4" fmla="*/ 0 w 1267138"/>
                <a:gd name="connsiteY4" fmla="*/ 180020 h 360040"/>
                <a:gd name="connsiteX0" fmla="*/ 0 w 1267138"/>
                <a:gd name="connsiteY0" fmla="*/ 180020 h 360040"/>
                <a:gd name="connsiteX1" fmla="*/ 633569 w 1267138"/>
                <a:gd name="connsiteY1" fmla="*/ 0 h 360040"/>
                <a:gd name="connsiteX2" fmla="*/ 1267138 w 1267138"/>
                <a:gd name="connsiteY2" fmla="*/ 180020 h 360040"/>
                <a:gd name="connsiteX3" fmla="*/ 633569 w 1267138"/>
                <a:gd name="connsiteY3" fmla="*/ 360040 h 360040"/>
                <a:gd name="connsiteX4" fmla="*/ 0 w 1267138"/>
                <a:gd name="connsiteY4" fmla="*/ 180020 h 360040"/>
                <a:gd name="connsiteX0" fmla="*/ 0 w 1267138"/>
                <a:gd name="connsiteY0" fmla="*/ 180020 h 360040"/>
                <a:gd name="connsiteX1" fmla="*/ 633569 w 1267138"/>
                <a:gd name="connsiteY1" fmla="*/ 0 h 360040"/>
                <a:gd name="connsiteX2" fmla="*/ 1267138 w 1267138"/>
                <a:gd name="connsiteY2" fmla="*/ 180020 h 360040"/>
                <a:gd name="connsiteX3" fmla="*/ 633569 w 1267138"/>
                <a:gd name="connsiteY3" fmla="*/ 360040 h 360040"/>
                <a:gd name="connsiteX4" fmla="*/ 0 w 1267138"/>
                <a:gd name="connsiteY4" fmla="*/ 180020 h 360040"/>
                <a:gd name="connsiteX0" fmla="*/ 0 w 1267138"/>
                <a:gd name="connsiteY0" fmla="*/ 180020 h 360040"/>
                <a:gd name="connsiteX1" fmla="*/ 633569 w 1267138"/>
                <a:gd name="connsiteY1" fmla="*/ 0 h 360040"/>
                <a:gd name="connsiteX2" fmla="*/ 1267138 w 1267138"/>
                <a:gd name="connsiteY2" fmla="*/ 180020 h 360040"/>
                <a:gd name="connsiteX3" fmla="*/ 633569 w 1267138"/>
                <a:gd name="connsiteY3" fmla="*/ 360040 h 360040"/>
                <a:gd name="connsiteX4" fmla="*/ 0 w 1267138"/>
                <a:gd name="connsiteY4" fmla="*/ 180020 h 360040"/>
                <a:gd name="connsiteX0" fmla="*/ 0 w 1267138"/>
                <a:gd name="connsiteY0" fmla="*/ 180423 h 360846"/>
                <a:gd name="connsiteX1" fmla="*/ 633569 w 1267138"/>
                <a:gd name="connsiteY1" fmla="*/ 403 h 360846"/>
                <a:gd name="connsiteX2" fmla="*/ 1267138 w 1267138"/>
                <a:gd name="connsiteY2" fmla="*/ 180423 h 360846"/>
                <a:gd name="connsiteX3" fmla="*/ 633569 w 1267138"/>
                <a:gd name="connsiteY3" fmla="*/ 360443 h 360846"/>
                <a:gd name="connsiteX4" fmla="*/ 0 w 1267138"/>
                <a:gd name="connsiteY4" fmla="*/ 180423 h 360846"/>
                <a:gd name="connsiteX0" fmla="*/ 0 w 1250768"/>
                <a:gd name="connsiteY0" fmla="*/ 295008 h 366047"/>
                <a:gd name="connsiteX1" fmla="*/ 617199 w 1250768"/>
                <a:gd name="connsiteY1" fmla="*/ 403 h 366047"/>
                <a:gd name="connsiteX2" fmla="*/ 1250768 w 1250768"/>
                <a:gd name="connsiteY2" fmla="*/ 180423 h 366047"/>
                <a:gd name="connsiteX3" fmla="*/ 617199 w 1250768"/>
                <a:gd name="connsiteY3" fmla="*/ 360443 h 366047"/>
                <a:gd name="connsiteX4" fmla="*/ 0 w 1250768"/>
                <a:gd name="connsiteY4" fmla="*/ 295008 h 366047"/>
                <a:gd name="connsiteX0" fmla="*/ 4752 w 1255520"/>
                <a:gd name="connsiteY0" fmla="*/ 295008 h 366047"/>
                <a:gd name="connsiteX1" fmla="*/ 621951 w 1255520"/>
                <a:gd name="connsiteY1" fmla="*/ 403 h 366047"/>
                <a:gd name="connsiteX2" fmla="*/ 1255520 w 1255520"/>
                <a:gd name="connsiteY2" fmla="*/ 180423 h 366047"/>
                <a:gd name="connsiteX3" fmla="*/ 621951 w 1255520"/>
                <a:gd name="connsiteY3" fmla="*/ 360443 h 366047"/>
                <a:gd name="connsiteX4" fmla="*/ 4752 w 1255520"/>
                <a:gd name="connsiteY4" fmla="*/ 295008 h 366047"/>
                <a:gd name="connsiteX0" fmla="*/ 10032 w 1260800"/>
                <a:gd name="connsiteY0" fmla="*/ 295008 h 373169"/>
                <a:gd name="connsiteX1" fmla="*/ 627231 w 1260800"/>
                <a:gd name="connsiteY1" fmla="*/ 403 h 373169"/>
                <a:gd name="connsiteX2" fmla="*/ 1260800 w 1260800"/>
                <a:gd name="connsiteY2" fmla="*/ 180423 h 373169"/>
                <a:gd name="connsiteX3" fmla="*/ 627231 w 1260800"/>
                <a:gd name="connsiteY3" fmla="*/ 360443 h 373169"/>
                <a:gd name="connsiteX4" fmla="*/ 10032 w 1260800"/>
                <a:gd name="connsiteY4" fmla="*/ 295008 h 373169"/>
                <a:gd name="connsiteX0" fmla="*/ 9630 w 1277641"/>
                <a:gd name="connsiteY0" fmla="*/ 338113 h 398348"/>
                <a:gd name="connsiteX1" fmla="*/ 644072 w 1277641"/>
                <a:gd name="connsiteY1" fmla="*/ 403 h 398348"/>
                <a:gd name="connsiteX2" fmla="*/ 1277641 w 1277641"/>
                <a:gd name="connsiteY2" fmla="*/ 180423 h 398348"/>
                <a:gd name="connsiteX3" fmla="*/ 644072 w 1277641"/>
                <a:gd name="connsiteY3" fmla="*/ 360443 h 398348"/>
                <a:gd name="connsiteX4" fmla="*/ 9630 w 1277641"/>
                <a:gd name="connsiteY4" fmla="*/ 338113 h 398348"/>
                <a:gd name="connsiteX0" fmla="*/ 130 w 1268293"/>
                <a:gd name="connsiteY0" fmla="*/ 389436 h 427037"/>
                <a:gd name="connsiteX1" fmla="*/ 677678 w 1268293"/>
                <a:gd name="connsiteY1" fmla="*/ 0 h 427037"/>
                <a:gd name="connsiteX2" fmla="*/ 1268141 w 1268293"/>
                <a:gd name="connsiteY2" fmla="*/ 231746 h 427037"/>
                <a:gd name="connsiteX3" fmla="*/ 634572 w 1268293"/>
                <a:gd name="connsiteY3" fmla="*/ 411766 h 427037"/>
                <a:gd name="connsiteX4" fmla="*/ 130 w 1268293"/>
                <a:gd name="connsiteY4" fmla="*/ 389436 h 427037"/>
                <a:gd name="connsiteX0" fmla="*/ 7324 w 1275487"/>
                <a:gd name="connsiteY0" fmla="*/ 389436 h 439991"/>
                <a:gd name="connsiteX1" fmla="*/ 684872 w 1275487"/>
                <a:gd name="connsiteY1" fmla="*/ 0 h 439991"/>
                <a:gd name="connsiteX2" fmla="*/ 1275335 w 1275487"/>
                <a:gd name="connsiteY2" fmla="*/ 231746 h 439991"/>
                <a:gd name="connsiteX3" fmla="*/ 641766 w 1275487"/>
                <a:gd name="connsiteY3" fmla="*/ 411766 h 439991"/>
                <a:gd name="connsiteX4" fmla="*/ 7324 w 1275487"/>
                <a:gd name="connsiteY4" fmla="*/ 389436 h 439991"/>
                <a:gd name="connsiteX0" fmla="*/ 7324 w 1275487"/>
                <a:gd name="connsiteY0" fmla="*/ 389436 h 439991"/>
                <a:gd name="connsiteX1" fmla="*/ 684872 w 1275487"/>
                <a:gd name="connsiteY1" fmla="*/ 0 h 439991"/>
                <a:gd name="connsiteX2" fmla="*/ 1275335 w 1275487"/>
                <a:gd name="connsiteY2" fmla="*/ 231746 h 439991"/>
                <a:gd name="connsiteX3" fmla="*/ 641766 w 1275487"/>
                <a:gd name="connsiteY3" fmla="*/ 411766 h 439991"/>
                <a:gd name="connsiteX4" fmla="*/ 7324 w 1275487"/>
                <a:gd name="connsiteY4" fmla="*/ 389436 h 439991"/>
                <a:gd name="connsiteX0" fmla="*/ 7324 w 1275712"/>
                <a:gd name="connsiteY0" fmla="*/ 389436 h 439991"/>
                <a:gd name="connsiteX1" fmla="*/ 684872 w 1275712"/>
                <a:gd name="connsiteY1" fmla="*/ 0 h 439991"/>
                <a:gd name="connsiteX2" fmla="*/ 1275335 w 1275712"/>
                <a:gd name="connsiteY2" fmla="*/ 231746 h 439991"/>
                <a:gd name="connsiteX3" fmla="*/ 641766 w 1275712"/>
                <a:gd name="connsiteY3" fmla="*/ 411766 h 439991"/>
                <a:gd name="connsiteX4" fmla="*/ 7324 w 1275712"/>
                <a:gd name="connsiteY4" fmla="*/ 389436 h 439991"/>
                <a:gd name="connsiteX0" fmla="*/ 7441 w 1106180"/>
                <a:gd name="connsiteY0" fmla="*/ 716165 h 732389"/>
                <a:gd name="connsiteX1" fmla="*/ 515486 w 1106180"/>
                <a:gd name="connsiteY1" fmla="*/ 18458 h 732389"/>
                <a:gd name="connsiteX2" fmla="*/ 1105949 w 1106180"/>
                <a:gd name="connsiteY2" fmla="*/ 250204 h 732389"/>
                <a:gd name="connsiteX3" fmla="*/ 472380 w 1106180"/>
                <a:gd name="connsiteY3" fmla="*/ 430224 h 732389"/>
                <a:gd name="connsiteX4" fmla="*/ 7441 w 1106180"/>
                <a:gd name="connsiteY4" fmla="*/ 716165 h 732389"/>
                <a:gd name="connsiteX0" fmla="*/ 34757 w 1133496"/>
                <a:gd name="connsiteY0" fmla="*/ 716165 h 742619"/>
                <a:gd name="connsiteX1" fmla="*/ 542802 w 1133496"/>
                <a:gd name="connsiteY1" fmla="*/ 18458 h 742619"/>
                <a:gd name="connsiteX2" fmla="*/ 1133265 w 1133496"/>
                <a:gd name="connsiteY2" fmla="*/ 250204 h 742619"/>
                <a:gd name="connsiteX3" fmla="*/ 499696 w 1133496"/>
                <a:gd name="connsiteY3" fmla="*/ 430224 h 742619"/>
                <a:gd name="connsiteX4" fmla="*/ 34757 w 1133496"/>
                <a:gd name="connsiteY4" fmla="*/ 716165 h 742619"/>
                <a:gd name="connsiteX0" fmla="*/ 48047 w 1146969"/>
                <a:gd name="connsiteY0" fmla="*/ 723772 h 750226"/>
                <a:gd name="connsiteX1" fmla="*/ 556092 w 1146969"/>
                <a:gd name="connsiteY1" fmla="*/ 26065 h 750226"/>
                <a:gd name="connsiteX2" fmla="*/ 1146555 w 1146969"/>
                <a:gd name="connsiteY2" fmla="*/ 257811 h 750226"/>
                <a:gd name="connsiteX3" fmla="*/ 512986 w 1146969"/>
                <a:gd name="connsiteY3" fmla="*/ 437831 h 750226"/>
                <a:gd name="connsiteX4" fmla="*/ 48047 w 1146969"/>
                <a:gd name="connsiteY4" fmla="*/ 723772 h 750226"/>
                <a:gd name="connsiteX0" fmla="*/ 648 w 1099570"/>
                <a:gd name="connsiteY0" fmla="*/ 723772 h 731382"/>
                <a:gd name="connsiteX1" fmla="*/ 508693 w 1099570"/>
                <a:gd name="connsiteY1" fmla="*/ 26065 h 731382"/>
                <a:gd name="connsiteX2" fmla="*/ 1099156 w 1099570"/>
                <a:gd name="connsiteY2" fmla="*/ 257811 h 731382"/>
                <a:gd name="connsiteX3" fmla="*/ 578921 w 1099570"/>
                <a:gd name="connsiteY3" fmla="*/ 416050 h 731382"/>
                <a:gd name="connsiteX4" fmla="*/ 648 w 1099570"/>
                <a:gd name="connsiteY4" fmla="*/ 723772 h 731382"/>
                <a:gd name="connsiteX0" fmla="*/ 326 w 1062989"/>
                <a:gd name="connsiteY0" fmla="*/ 764799 h 771653"/>
                <a:gd name="connsiteX1" fmla="*/ 472298 w 1062989"/>
                <a:gd name="connsiteY1" fmla="*/ 21135 h 771653"/>
                <a:gd name="connsiteX2" fmla="*/ 1062761 w 1062989"/>
                <a:gd name="connsiteY2" fmla="*/ 252881 h 771653"/>
                <a:gd name="connsiteX3" fmla="*/ 542526 w 1062989"/>
                <a:gd name="connsiteY3" fmla="*/ 411120 h 771653"/>
                <a:gd name="connsiteX4" fmla="*/ 326 w 1062989"/>
                <a:gd name="connsiteY4" fmla="*/ 764799 h 771653"/>
                <a:gd name="connsiteX0" fmla="*/ 42074 w 1104737"/>
                <a:gd name="connsiteY0" fmla="*/ 764799 h 794503"/>
                <a:gd name="connsiteX1" fmla="*/ 514046 w 1104737"/>
                <a:gd name="connsiteY1" fmla="*/ 21135 h 794503"/>
                <a:gd name="connsiteX2" fmla="*/ 1104509 w 1104737"/>
                <a:gd name="connsiteY2" fmla="*/ 252881 h 794503"/>
                <a:gd name="connsiteX3" fmla="*/ 584274 w 1104737"/>
                <a:gd name="connsiteY3" fmla="*/ 411120 h 794503"/>
                <a:gd name="connsiteX4" fmla="*/ 42074 w 1104737"/>
                <a:gd name="connsiteY4" fmla="*/ 764799 h 794503"/>
                <a:gd name="connsiteX0" fmla="*/ 39461 w 1151689"/>
                <a:gd name="connsiteY0" fmla="*/ 817237 h 844733"/>
                <a:gd name="connsiteX1" fmla="*/ 560993 w 1151689"/>
                <a:gd name="connsiteY1" fmla="*/ 24087 h 844733"/>
                <a:gd name="connsiteX2" fmla="*/ 1151456 w 1151689"/>
                <a:gd name="connsiteY2" fmla="*/ 255833 h 844733"/>
                <a:gd name="connsiteX3" fmla="*/ 631221 w 1151689"/>
                <a:gd name="connsiteY3" fmla="*/ 414072 h 844733"/>
                <a:gd name="connsiteX4" fmla="*/ 39461 w 1151689"/>
                <a:gd name="connsiteY4" fmla="*/ 817237 h 844733"/>
                <a:gd name="connsiteX0" fmla="*/ 56012 w 1168479"/>
                <a:gd name="connsiteY0" fmla="*/ 832176 h 859672"/>
                <a:gd name="connsiteX1" fmla="*/ 577544 w 1168479"/>
                <a:gd name="connsiteY1" fmla="*/ 39026 h 859672"/>
                <a:gd name="connsiteX2" fmla="*/ 1168007 w 1168479"/>
                <a:gd name="connsiteY2" fmla="*/ 270772 h 859672"/>
                <a:gd name="connsiteX3" fmla="*/ 647772 w 1168479"/>
                <a:gd name="connsiteY3" fmla="*/ 429011 h 859672"/>
                <a:gd name="connsiteX4" fmla="*/ 56012 w 1168479"/>
                <a:gd name="connsiteY4" fmla="*/ 832176 h 859672"/>
                <a:gd name="connsiteX0" fmla="*/ 54231 w 1166660"/>
                <a:gd name="connsiteY0" fmla="*/ 817129 h 844625"/>
                <a:gd name="connsiteX1" fmla="*/ 575763 w 1166660"/>
                <a:gd name="connsiteY1" fmla="*/ 23979 h 844625"/>
                <a:gd name="connsiteX2" fmla="*/ 1166226 w 1166660"/>
                <a:gd name="connsiteY2" fmla="*/ 255725 h 844625"/>
                <a:gd name="connsiteX3" fmla="*/ 645991 w 1166660"/>
                <a:gd name="connsiteY3" fmla="*/ 413964 h 844625"/>
                <a:gd name="connsiteX4" fmla="*/ 54231 w 1166660"/>
                <a:gd name="connsiteY4" fmla="*/ 817129 h 844625"/>
                <a:gd name="connsiteX0" fmla="*/ 54231 w 1166661"/>
                <a:gd name="connsiteY0" fmla="*/ 817129 h 844625"/>
                <a:gd name="connsiteX1" fmla="*/ 575763 w 1166661"/>
                <a:gd name="connsiteY1" fmla="*/ 23979 h 844625"/>
                <a:gd name="connsiteX2" fmla="*/ 1166226 w 1166661"/>
                <a:gd name="connsiteY2" fmla="*/ 255725 h 844625"/>
                <a:gd name="connsiteX3" fmla="*/ 645991 w 1166661"/>
                <a:gd name="connsiteY3" fmla="*/ 413964 h 844625"/>
                <a:gd name="connsiteX4" fmla="*/ 54231 w 1166661"/>
                <a:gd name="connsiteY4" fmla="*/ 817129 h 844625"/>
                <a:gd name="connsiteX0" fmla="*/ 39097 w 1111620"/>
                <a:gd name="connsiteY0" fmla="*/ 816816 h 844312"/>
                <a:gd name="connsiteX1" fmla="*/ 560629 w 1111620"/>
                <a:gd name="connsiteY1" fmla="*/ 23666 h 844312"/>
                <a:gd name="connsiteX2" fmla="*/ 1111368 w 1111620"/>
                <a:gd name="connsiteY2" fmla="*/ 258345 h 844312"/>
                <a:gd name="connsiteX3" fmla="*/ 630857 w 1111620"/>
                <a:gd name="connsiteY3" fmla="*/ 413651 h 844312"/>
                <a:gd name="connsiteX4" fmla="*/ 39097 w 1111620"/>
                <a:gd name="connsiteY4" fmla="*/ 816816 h 844312"/>
                <a:gd name="connsiteX0" fmla="*/ 46117 w 1118738"/>
                <a:gd name="connsiteY0" fmla="*/ 818559 h 846055"/>
                <a:gd name="connsiteX1" fmla="*/ 567649 w 1118738"/>
                <a:gd name="connsiteY1" fmla="*/ 25409 h 846055"/>
                <a:gd name="connsiteX2" fmla="*/ 1118388 w 1118738"/>
                <a:gd name="connsiteY2" fmla="*/ 260088 h 846055"/>
                <a:gd name="connsiteX3" fmla="*/ 637877 w 1118738"/>
                <a:gd name="connsiteY3" fmla="*/ 415394 h 846055"/>
                <a:gd name="connsiteX4" fmla="*/ 46117 w 1118738"/>
                <a:gd name="connsiteY4" fmla="*/ 818559 h 846055"/>
                <a:gd name="connsiteX0" fmla="*/ 38434 w 1111055"/>
                <a:gd name="connsiteY0" fmla="*/ 818559 h 838918"/>
                <a:gd name="connsiteX1" fmla="*/ 559966 w 1111055"/>
                <a:gd name="connsiteY1" fmla="*/ 25409 h 838918"/>
                <a:gd name="connsiteX2" fmla="*/ 1110705 w 1111055"/>
                <a:gd name="connsiteY2" fmla="*/ 260088 h 838918"/>
                <a:gd name="connsiteX3" fmla="*/ 630194 w 1111055"/>
                <a:gd name="connsiteY3" fmla="*/ 415394 h 838918"/>
                <a:gd name="connsiteX4" fmla="*/ 38434 w 1111055"/>
                <a:gd name="connsiteY4" fmla="*/ 818559 h 838918"/>
                <a:gd name="connsiteX0" fmla="*/ 38434 w 1111055"/>
                <a:gd name="connsiteY0" fmla="*/ 818559 h 840412"/>
                <a:gd name="connsiteX1" fmla="*/ 559966 w 1111055"/>
                <a:gd name="connsiteY1" fmla="*/ 25409 h 840412"/>
                <a:gd name="connsiteX2" fmla="*/ 1110705 w 1111055"/>
                <a:gd name="connsiteY2" fmla="*/ 260088 h 840412"/>
                <a:gd name="connsiteX3" fmla="*/ 630194 w 1111055"/>
                <a:gd name="connsiteY3" fmla="*/ 415394 h 840412"/>
                <a:gd name="connsiteX4" fmla="*/ 38434 w 1111055"/>
                <a:gd name="connsiteY4" fmla="*/ 818559 h 840412"/>
                <a:gd name="connsiteX0" fmla="*/ 41486 w 1114169"/>
                <a:gd name="connsiteY0" fmla="*/ 812735 h 834588"/>
                <a:gd name="connsiteX1" fmla="*/ 563018 w 1114169"/>
                <a:gd name="connsiteY1" fmla="*/ 19585 h 834588"/>
                <a:gd name="connsiteX2" fmla="*/ 1113757 w 1114169"/>
                <a:gd name="connsiteY2" fmla="*/ 254264 h 834588"/>
                <a:gd name="connsiteX3" fmla="*/ 633246 w 1114169"/>
                <a:gd name="connsiteY3" fmla="*/ 409570 h 834588"/>
                <a:gd name="connsiteX4" fmla="*/ 41486 w 1114169"/>
                <a:gd name="connsiteY4" fmla="*/ 812735 h 834588"/>
                <a:gd name="connsiteX0" fmla="*/ 41486 w 1114169"/>
                <a:gd name="connsiteY0" fmla="*/ 812735 h 834588"/>
                <a:gd name="connsiteX1" fmla="*/ 563018 w 1114169"/>
                <a:gd name="connsiteY1" fmla="*/ 19585 h 834588"/>
                <a:gd name="connsiteX2" fmla="*/ 1113757 w 1114169"/>
                <a:gd name="connsiteY2" fmla="*/ 254264 h 834588"/>
                <a:gd name="connsiteX3" fmla="*/ 633246 w 1114169"/>
                <a:gd name="connsiteY3" fmla="*/ 409570 h 834588"/>
                <a:gd name="connsiteX4" fmla="*/ 41486 w 1114169"/>
                <a:gd name="connsiteY4" fmla="*/ 812735 h 83458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114169" h="834588">
                  <a:moveTo>
                    <a:pt x="41486" y="812735"/>
                  </a:moveTo>
                  <a:cubicBezTo>
                    <a:pt x="-122495" y="682976"/>
                    <a:pt x="230324" y="101119"/>
                    <a:pt x="563018" y="19585"/>
                  </a:cubicBezTo>
                  <a:cubicBezTo>
                    <a:pt x="895712" y="-61949"/>
                    <a:pt x="1125251" y="129600"/>
                    <a:pt x="1113757" y="254264"/>
                  </a:cubicBezTo>
                  <a:cubicBezTo>
                    <a:pt x="1087026" y="333667"/>
                    <a:pt x="1085128" y="429297"/>
                    <a:pt x="633246" y="409570"/>
                  </a:cubicBezTo>
                  <a:cubicBezTo>
                    <a:pt x="334062" y="453886"/>
                    <a:pt x="205467" y="942494"/>
                    <a:pt x="41486" y="812735"/>
                  </a:cubicBezTo>
                  <a:close/>
                </a:path>
              </a:pathLst>
            </a:custGeom>
            <a:gradFill>
              <a:gsLst>
                <a:gs pos="0">
                  <a:srgbClr val="CC6600"/>
                </a:gs>
                <a:gs pos="50000">
                  <a:srgbClr val="993300"/>
                </a:gs>
                <a:gs pos="100000">
                  <a:srgbClr val="663300"/>
                </a:gs>
              </a:gsLst>
              <a:path path="circle">
                <a:fillToRect l="50000" t="50000" r="50000" b="50000"/>
              </a:path>
            </a:gradFill>
            <a:ln w="381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1132" name="円/楕円 284"/>
            <p:cNvSpPr/>
            <p:nvPr/>
          </p:nvSpPr>
          <p:spPr>
            <a:xfrm rot="6881389">
              <a:off x="5711715" y="8072577"/>
              <a:ext cx="1138289" cy="834588"/>
            </a:xfrm>
            <a:custGeom>
              <a:avLst/>
              <a:gdLst>
                <a:gd name="connsiteX0" fmla="*/ 0 w 1267138"/>
                <a:gd name="connsiteY0" fmla="*/ 180020 h 360040"/>
                <a:gd name="connsiteX1" fmla="*/ 633569 w 1267138"/>
                <a:gd name="connsiteY1" fmla="*/ 0 h 360040"/>
                <a:gd name="connsiteX2" fmla="*/ 1267138 w 1267138"/>
                <a:gd name="connsiteY2" fmla="*/ 180020 h 360040"/>
                <a:gd name="connsiteX3" fmla="*/ 633569 w 1267138"/>
                <a:gd name="connsiteY3" fmla="*/ 360040 h 360040"/>
                <a:gd name="connsiteX4" fmla="*/ 0 w 1267138"/>
                <a:gd name="connsiteY4" fmla="*/ 180020 h 360040"/>
                <a:gd name="connsiteX0" fmla="*/ 0 w 1267138"/>
                <a:gd name="connsiteY0" fmla="*/ 180020 h 360040"/>
                <a:gd name="connsiteX1" fmla="*/ 633569 w 1267138"/>
                <a:gd name="connsiteY1" fmla="*/ 0 h 360040"/>
                <a:gd name="connsiteX2" fmla="*/ 1267138 w 1267138"/>
                <a:gd name="connsiteY2" fmla="*/ 180020 h 360040"/>
                <a:gd name="connsiteX3" fmla="*/ 633569 w 1267138"/>
                <a:gd name="connsiteY3" fmla="*/ 360040 h 360040"/>
                <a:gd name="connsiteX4" fmla="*/ 0 w 1267138"/>
                <a:gd name="connsiteY4" fmla="*/ 180020 h 360040"/>
                <a:gd name="connsiteX0" fmla="*/ 0 w 1267138"/>
                <a:gd name="connsiteY0" fmla="*/ 180020 h 360040"/>
                <a:gd name="connsiteX1" fmla="*/ 633569 w 1267138"/>
                <a:gd name="connsiteY1" fmla="*/ 0 h 360040"/>
                <a:gd name="connsiteX2" fmla="*/ 1267138 w 1267138"/>
                <a:gd name="connsiteY2" fmla="*/ 180020 h 360040"/>
                <a:gd name="connsiteX3" fmla="*/ 633569 w 1267138"/>
                <a:gd name="connsiteY3" fmla="*/ 360040 h 360040"/>
                <a:gd name="connsiteX4" fmla="*/ 0 w 1267138"/>
                <a:gd name="connsiteY4" fmla="*/ 180020 h 360040"/>
                <a:gd name="connsiteX0" fmla="*/ 0 w 1267138"/>
                <a:gd name="connsiteY0" fmla="*/ 180020 h 360040"/>
                <a:gd name="connsiteX1" fmla="*/ 633569 w 1267138"/>
                <a:gd name="connsiteY1" fmla="*/ 0 h 360040"/>
                <a:gd name="connsiteX2" fmla="*/ 1267138 w 1267138"/>
                <a:gd name="connsiteY2" fmla="*/ 180020 h 360040"/>
                <a:gd name="connsiteX3" fmla="*/ 633569 w 1267138"/>
                <a:gd name="connsiteY3" fmla="*/ 360040 h 360040"/>
                <a:gd name="connsiteX4" fmla="*/ 0 w 1267138"/>
                <a:gd name="connsiteY4" fmla="*/ 180020 h 360040"/>
                <a:gd name="connsiteX0" fmla="*/ 0 w 1267138"/>
                <a:gd name="connsiteY0" fmla="*/ 180423 h 360846"/>
                <a:gd name="connsiteX1" fmla="*/ 633569 w 1267138"/>
                <a:gd name="connsiteY1" fmla="*/ 403 h 360846"/>
                <a:gd name="connsiteX2" fmla="*/ 1267138 w 1267138"/>
                <a:gd name="connsiteY2" fmla="*/ 180423 h 360846"/>
                <a:gd name="connsiteX3" fmla="*/ 633569 w 1267138"/>
                <a:gd name="connsiteY3" fmla="*/ 360443 h 360846"/>
                <a:gd name="connsiteX4" fmla="*/ 0 w 1267138"/>
                <a:gd name="connsiteY4" fmla="*/ 180423 h 360846"/>
                <a:gd name="connsiteX0" fmla="*/ 0 w 1250768"/>
                <a:gd name="connsiteY0" fmla="*/ 295008 h 366047"/>
                <a:gd name="connsiteX1" fmla="*/ 617199 w 1250768"/>
                <a:gd name="connsiteY1" fmla="*/ 403 h 366047"/>
                <a:gd name="connsiteX2" fmla="*/ 1250768 w 1250768"/>
                <a:gd name="connsiteY2" fmla="*/ 180423 h 366047"/>
                <a:gd name="connsiteX3" fmla="*/ 617199 w 1250768"/>
                <a:gd name="connsiteY3" fmla="*/ 360443 h 366047"/>
                <a:gd name="connsiteX4" fmla="*/ 0 w 1250768"/>
                <a:gd name="connsiteY4" fmla="*/ 295008 h 366047"/>
                <a:gd name="connsiteX0" fmla="*/ 4752 w 1255520"/>
                <a:gd name="connsiteY0" fmla="*/ 295008 h 366047"/>
                <a:gd name="connsiteX1" fmla="*/ 621951 w 1255520"/>
                <a:gd name="connsiteY1" fmla="*/ 403 h 366047"/>
                <a:gd name="connsiteX2" fmla="*/ 1255520 w 1255520"/>
                <a:gd name="connsiteY2" fmla="*/ 180423 h 366047"/>
                <a:gd name="connsiteX3" fmla="*/ 621951 w 1255520"/>
                <a:gd name="connsiteY3" fmla="*/ 360443 h 366047"/>
                <a:gd name="connsiteX4" fmla="*/ 4752 w 1255520"/>
                <a:gd name="connsiteY4" fmla="*/ 295008 h 366047"/>
                <a:gd name="connsiteX0" fmla="*/ 10032 w 1260800"/>
                <a:gd name="connsiteY0" fmla="*/ 295008 h 373169"/>
                <a:gd name="connsiteX1" fmla="*/ 627231 w 1260800"/>
                <a:gd name="connsiteY1" fmla="*/ 403 h 373169"/>
                <a:gd name="connsiteX2" fmla="*/ 1260800 w 1260800"/>
                <a:gd name="connsiteY2" fmla="*/ 180423 h 373169"/>
                <a:gd name="connsiteX3" fmla="*/ 627231 w 1260800"/>
                <a:gd name="connsiteY3" fmla="*/ 360443 h 373169"/>
                <a:gd name="connsiteX4" fmla="*/ 10032 w 1260800"/>
                <a:gd name="connsiteY4" fmla="*/ 295008 h 373169"/>
                <a:gd name="connsiteX0" fmla="*/ 9630 w 1277641"/>
                <a:gd name="connsiteY0" fmla="*/ 338113 h 398348"/>
                <a:gd name="connsiteX1" fmla="*/ 644072 w 1277641"/>
                <a:gd name="connsiteY1" fmla="*/ 403 h 398348"/>
                <a:gd name="connsiteX2" fmla="*/ 1277641 w 1277641"/>
                <a:gd name="connsiteY2" fmla="*/ 180423 h 398348"/>
                <a:gd name="connsiteX3" fmla="*/ 644072 w 1277641"/>
                <a:gd name="connsiteY3" fmla="*/ 360443 h 398348"/>
                <a:gd name="connsiteX4" fmla="*/ 9630 w 1277641"/>
                <a:gd name="connsiteY4" fmla="*/ 338113 h 398348"/>
                <a:gd name="connsiteX0" fmla="*/ 130 w 1268293"/>
                <a:gd name="connsiteY0" fmla="*/ 389436 h 427037"/>
                <a:gd name="connsiteX1" fmla="*/ 677678 w 1268293"/>
                <a:gd name="connsiteY1" fmla="*/ 0 h 427037"/>
                <a:gd name="connsiteX2" fmla="*/ 1268141 w 1268293"/>
                <a:gd name="connsiteY2" fmla="*/ 231746 h 427037"/>
                <a:gd name="connsiteX3" fmla="*/ 634572 w 1268293"/>
                <a:gd name="connsiteY3" fmla="*/ 411766 h 427037"/>
                <a:gd name="connsiteX4" fmla="*/ 130 w 1268293"/>
                <a:gd name="connsiteY4" fmla="*/ 389436 h 427037"/>
                <a:gd name="connsiteX0" fmla="*/ 7324 w 1275487"/>
                <a:gd name="connsiteY0" fmla="*/ 389436 h 439991"/>
                <a:gd name="connsiteX1" fmla="*/ 684872 w 1275487"/>
                <a:gd name="connsiteY1" fmla="*/ 0 h 439991"/>
                <a:gd name="connsiteX2" fmla="*/ 1275335 w 1275487"/>
                <a:gd name="connsiteY2" fmla="*/ 231746 h 439991"/>
                <a:gd name="connsiteX3" fmla="*/ 641766 w 1275487"/>
                <a:gd name="connsiteY3" fmla="*/ 411766 h 439991"/>
                <a:gd name="connsiteX4" fmla="*/ 7324 w 1275487"/>
                <a:gd name="connsiteY4" fmla="*/ 389436 h 439991"/>
                <a:gd name="connsiteX0" fmla="*/ 7324 w 1275487"/>
                <a:gd name="connsiteY0" fmla="*/ 389436 h 439991"/>
                <a:gd name="connsiteX1" fmla="*/ 684872 w 1275487"/>
                <a:gd name="connsiteY1" fmla="*/ 0 h 439991"/>
                <a:gd name="connsiteX2" fmla="*/ 1275335 w 1275487"/>
                <a:gd name="connsiteY2" fmla="*/ 231746 h 439991"/>
                <a:gd name="connsiteX3" fmla="*/ 641766 w 1275487"/>
                <a:gd name="connsiteY3" fmla="*/ 411766 h 439991"/>
                <a:gd name="connsiteX4" fmla="*/ 7324 w 1275487"/>
                <a:gd name="connsiteY4" fmla="*/ 389436 h 439991"/>
                <a:gd name="connsiteX0" fmla="*/ 7324 w 1275712"/>
                <a:gd name="connsiteY0" fmla="*/ 389436 h 439991"/>
                <a:gd name="connsiteX1" fmla="*/ 684872 w 1275712"/>
                <a:gd name="connsiteY1" fmla="*/ 0 h 439991"/>
                <a:gd name="connsiteX2" fmla="*/ 1275335 w 1275712"/>
                <a:gd name="connsiteY2" fmla="*/ 231746 h 439991"/>
                <a:gd name="connsiteX3" fmla="*/ 641766 w 1275712"/>
                <a:gd name="connsiteY3" fmla="*/ 411766 h 439991"/>
                <a:gd name="connsiteX4" fmla="*/ 7324 w 1275712"/>
                <a:gd name="connsiteY4" fmla="*/ 389436 h 439991"/>
                <a:gd name="connsiteX0" fmla="*/ 7441 w 1106180"/>
                <a:gd name="connsiteY0" fmla="*/ 716165 h 732389"/>
                <a:gd name="connsiteX1" fmla="*/ 515486 w 1106180"/>
                <a:gd name="connsiteY1" fmla="*/ 18458 h 732389"/>
                <a:gd name="connsiteX2" fmla="*/ 1105949 w 1106180"/>
                <a:gd name="connsiteY2" fmla="*/ 250204 h 732389"/>
                <a:gd name="connsiteX3" fmla="*/ 472380 w 1106180"/>
                <a:gd name="connsiteY3" fmla="*/ 430224 h 732389"/>
                <a:gd name="connsiteX4" fmla="*/ 7441 w 1106180"/>
                <a:gd name="connsiteY4" fmla="*/ 716165 h 732389"/>
                <a:gd name="connsiteX0" fmla="*/ 34757 w 1133496"/>
                <a:gd name="connsiteY0" fmla="*/ 716165 h 742619"/>
                <a:gd name="connsiteX1" fmla="*/ 542802 w 1133496"/>
                <a:gd name="connsiteY1" fmla="*/ 18458 h 742619"/>
                <a:gd name="connsiteX2" fmla="*/ 1133265 w 1133496"/>
                <a:gd name="connsiteY2" fmla="*/ 250204 h 742619"/>
                <a:gd name="connsiteX3" fmla="*/ 499696 w 1133496"/>
                <a:gd name="connsiteY3" fmla="*/ 430224 h 742619"/>
                <a:gd name="connsiteX4" fmla="*/ 34757 w 1133496"/>
                <a:gd name="connsiteY4" fmla="*/ 716165 h 742619"/>
                <a:gd name="connsiteX0" fmla="*/ 48047 w 1146969"/>
                <a:gd name="connsiteY0" fmla="*/ 723772 h 750226"/>
                <a:gd name="connsiteX1" fmla="*/ 556092 w 1146969"/>
                <a:gd name="connsiteY1" fmla="*/ 26065 h 750226"/>
                <a:gd name="connsiteX2" fmla="*/ 1146555 w 1146969"/>
                <a:gd name="connsiteY2" fmla="*/ 257811 h 750226"/>
                <a:gd name="connsiteX3" fmla="*/ 512986 w 1146969"/>
                <a:gd name="connsiteY3" fmla="*/ 437831 h 750226"/>
                <a:gd name="connsiteX4" fmla="*/ 48047 w 1146969"/>
                <a:gd name="connsiteY4" fmla="*/ 723772 h 750226"/>
                <a:gd name="connsiteX0" fmla="*/ 648 w 1099570"/>
                <a:gd name="connsiteY0" fmla="*/ 723772 h 731382"/>
                <a:gd name="connsiteX1" fmla="*/ 508693 w 1099570"/>
                <a:gd name="connsiteY1" fmla="*/ 26065 h 731382"/>
                <a:gd name="connsiteX2" fmla="*/ 1099156 w 1099570"/>
                <a:gd name="connsiteY2" fmla="*/ 257811 h 731382"/>
                <a:gd name="connsiteX3" fmla="*/ 578921 w 1099570"/>
                <a:gd name="connsiteY3" fmla="*/ 416050 h 731382"/>
                <a:gd name="connsiteX4" fmla="*/ 648 w 1099570"/>
                <a:gd name="connsiteY4" fmla="*/ 723772 h 731382"/>
                <a:gd name="connsiteX0" fmla="*/ 326 w 1062989"/>
                <a:gd name="connsiteY0" fmla="*/ 764799 h 771653"/>
                <a:gd name="connsiteX1" fmla="*/ 472298 w 1062989"/>
                <a:gd name="connsiteY1" fmla="*/ 21135 h 771653"/>
                <a:gd name="connsiteX2" fmla="*/ 1062761 w 1062989"/>
                <a:gd name="connsiteY2" fmla="*/ 252881 h 771653"/>
                <a:gd name="connsiteX3" fmla="*/ 542526 w 1062989"/>
                <a:gd name="connsiteY3" fmla="*/ 411120 h 771653"/>
                <a:gd name="connsiteX4" fmla="*/ 326 w 1062989"/>
                <a:gd name="connsiteY4" fmla="*/ 764799 h 771653"/>
                <a:gd name="connsiteX0" fmla="*/ 42074 w 1104737"/>
                <a:gd name="connsiteY0" fmla="*/ 764799 h 794503"/>
                <a:gd name="connsiteX1" fmla="*/ 514046 w 1104737"/>
                <a:gd name="connsiteY1" fmla="*/ 21135 h 794503"/>
                <a:gd name="connsiteX2" fmla="*/ 1104509 w 1104737"/>
                <a:gd name="connsiteY2" fmla="*/ 252881 h 794503"/>
                <a:gd name="connsiteX3" fmla="*/ 584274 w 1104737"/>
                <a:gd name="connsiteY3" fmla="*/ 411120 h 794503"/>
                <a:gd name="connsiteX4" fmla="*/ 42074 w 1104737"/>
                <a:gd name="connsiteY4" fmla="*/ 764799 h 794503"/>
                <a:gd name="connsiteX0" fmla="*/ 39461 w 1151689"/>
                <a:gd name="connsiteY0" fmla="*/ 817237 h 844733"/>
                <a:gd name="connsiteX1" fmla="*/ 560993 w 1151689"/>
                <a:gd name="connsiteY1" fmla="*/ 24087 h 844733"/>
                <a:gd name="connsiteX2" fmla="*/ 1151456 w 1151689"/>
                <a:gd name="connsiteY2" fmla="*/ 255833 h 844733"/>
                <a:gd name="connsiteX3" fmla="*/ 631221 w 1151689"/>
                <a:gd name="connsiteY3" fmla="*/ 414072 h 844733"/>
                <a:gd name="connsiteX4" fmla="*/ 39461 w 1151689"/>
                <a:gd name="connsiteY4" fmla="*/ 817237 h 844733"/>
                <a:gd name="connsiteX0" fmla="*/ 56012 w 1168479"/>
                <a:gd name="connsiteY0" fmla="*/ 832176 h 859672"/>
                <a:gd name="connsiteX1" fmla="*/ 577544 w 1168479"/>
                <a:gd name="connsiteY1" fmla="*/ 39026 h 859672"/>
                <a:gd name="connsiteX2" fmla="*/ 1168007 w 1168479"/>
                <a:gd name="connsiteY2" fmla="*/ 270772 h 859672"/>
                <a:gd name="connsiteX3" fmla="*/ 647772 w 1168479"/>
                <a:gd name="connsiteY3" fmla="*/ 429011 h 859672"/>
                <a:gd name="connsiteX4" fmla="*/ 56012 w 1168479"/>
                <a:gd name="connsiteY4" fmla="*/ 832176 h 859672"/>
                <a:gd name="connsiteX0" fmla="*/ 54231 w 1166660"/>
                <a:gd name="connsiteY0" fmla="*/ 817129 h 844625"/>
                <a:gd name="connsiteX1" fmla="*/ 575763 w 1166660"/>
                <a:gd name="connsiteY1" fmla="*/ 23979 h 844625"/>
                <a:gd name="connsiteX2" fmla="*/ 1166226 w 1166660"/>
                <a:gd name="connsiteY2" fmla="*/ 255725 h 844625"/>
                <a:gd name="connsiteX3" fmla="*/ 645991 w 1166660"/>
                <a:gd name="connsiteY3" fmla="*/ 413964 h 844625"/>
                <a:gd name="connsiteX4" fmla="*/ 54231 w 1166660"/>
                <a:gd name="connsiteY4" fmla="*/ 817129 h 844625"/>
                <a:gd name="connsiteX0" fmla="*/ 54231 w 1166661"/>
                <a:gd name="connsiteY0" fmla="*/ 817129 h 844625"/>
                <a:gd name="connsiteX1" fmla="*/ 575763 w 1166661"/>
                <a:gd name="connsiteY1" fmla="*/ 23979 h 844625"/>
                <a:gd name="connsiteX2" fmla="*/ 1166226 w 1166661"/>
                <a:gd name="connsiteY2" fmla="*/ 255725 h 844625"/>
                <a:gd name="connsiteX3" fmla="*/ 645991 w 1166661"/>
                <a:gd name="connsiteY3" fmla="*/ 413964 h 844625"/>
                <a:gd name="connsiteX4" fmla="*/ 54231 w 1166661"/>
                <a:gd name="connsiteY4" fmla="*/ 817129 h 844625"/>
                <a:gd name="connsiteX0" fmla="*/ 39097 w 1111620"/>
                <a:gd name="connsiteY0" fmla="*/ 816816 h 844312"/>
                <a:gd name="connsiteX1" fmla="*/ 560629 w 1111620"/>
                <a:gd name="connsiteY1" fmla="*/ 23666 h 844312"/>
                <a:gd name="connsiteX2" fmla="*/ 1111368 w 1111620"/>
                <a:gd name="connsiteY2" fmla="*/ 258345 h 844312"/>
                <a:gd name="connsiteX3" fmla="*/ 630857 w 1111620"/>
                <a:gd name="connsiteY3" fmla="*/ 413651 h 844312"/>
                <a:gd name="connsiteX4" fmla="*/ 39097 w 1111620"/>
                <a:gd name="connsiteY4" fmla="*/ 816816 h 844312"/>
                <a:gd name="connsiteX0" fmla="*/ 46117 w 1118738"/>
                <a:gd name="connsiteY0" fmla="*/ 818559 h 846055"/>
                <a:gd name="connsiteX1" fmla="*/ 567649 w 1118738"/>
                <a:gd name="connsiteY1" fmla="*/ 25409 h 846055"/>
                <a:gd name="connsiteX2" fmla="*/ 1118388 w 1118738"/>
                <a:gd name="connsiteY2" fmla="*/ 260088 h 846055"/>
                <a:gd name="connsiteX3" fmla="*/ 637877 w 1118738"/>
                <a:gd name="connsiteY3" fmla="*/ 415394 h 846055"/>
                <a:gd name="connsiteX4" fmla="*/ 46117 w 1118738"/>
                <a:gd name="connsiteY4" fmla="*/ 818559 h 846055"/>
                <a:gd name="connsiteX0" fmla="*/ 38434 w 1111055"/>
                <a:gd name="connsiteY0" fmla="*/ 818559 h 838918"/>
                <a:gd name="connsiteX1" fmla="*/ 559966 w 1111055"/>
                <a:gd name="connsiteY1" fmla="*/ 25409 h 838918"/>
                <a:gd name="connsiteX2" fmla="*/ 1110705 w 1111055"/>
                <a:gd name="connsiteY2" fmla="*/ 260088 h 838918"/>
                <a:gd name="connsiteX3" fmla="*/ 630194 w 1111055"/>
                <a:gd name="connsiteY3" fmla="*/ 415394 h 838918"/>
                <a:gd name="connsiteX4" fmla="*/ 38434 w 1111055"/>
                <a:gd name="connsiteY4" fmla="*/ 818559 h 838918"/>
                <a:gd name="connsiteX0" fmla="*/ 38434 w 1111055"/>
                <a:gd name="connsiteY0" fmla="*/ 818559 h 840412"/>
                <a:gd name="connsiteX1" fmla="*/ 559966 w 1111055"/>
                <a:gd name="connsiteY1" fmla="*/ 25409 h 840412"/>
                <a:gd name="connsiteX2" fmla="*/ 1110705 w 1111055"/>
                <a:gd name="connsiteY2" fmla="*/ 260088 h 840412"/>
                <a:gd name="connsiteX3" fmla="*/ 630194 w 1111055"/>
                <a:gd name="connsiteY3" fmla="*/ 415394 h 840412"/>
                <a:gd name="connsiteX4" fmla="*/ 38434 w 1111055"/>
                <a:gd name="connsiteY4" fmla="*/ 818559 h 840412"/>
                <a:gd name="connsiteX0" fmla="*/ 41486 w 1114169"/>
                <a:gd name="connsiteY0" fmla="*/ 812735 h 834588"/>
                <a:gd name="connsiteX1" fmla="*/ 563018 w 1114169"/>
                <a:gd name="connsiteY1" fmla="*/ 19585 h 834588"/>
                <a:gd name="connsiteX2" fmla="*/ 1113757 w 1114169"/>
                <a:gd name="connsiteY2" fmla="*/ 254264 h 834588"/>
                <a:gd name="connsiteX3" fmla="*/ 633246 w 1114169"/>
                <a:gd name="connsiteY3" fmla="*/ 409570 h 834588"/>
                <a:gd name="connsiteX4" fmla="*/ 41486 w 1114169"/>
                <a:gd name="connsiteY4" fmla="*/ 812735 h 834588"/>
                <a:gd name="connsiteX0" fmla="*/ 41486 w 1114169"/>
                <a:gd name="connsiteY0" fmla="*/ 812735 h 834588"/>
                <a:gd name="connsiteX1" fmla="*/ 563018 w 1114169"/>
                <a:gd name="connsiteY1" fmla="*/ 19585 h 834588"/>
                <a:gd name="connsiteX2" fmla="*/ 1113757 w 1114169"/>
                <a:gd name="connsiteY2" fmla="*/ 254264 h 834588"/>
                <a:gd name="connsiteX3" fmla="*/ 633246 w 1114169"/>
                <a:gd name="connsiteY3" fmla="*/ 409570 h 834588"/>
                <a:gd name="connsiteX4" fmla="*/ 41486 w 1114169"/>
                <a:gd name="connsiteY4" fmla="*/ 812735 h 83458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114169" h="834588">
                  <a:moveTo>
                    <a:pt x="41486" y="812735"/>
                  </a:moveTo>
                  <a:cubicBezTo>
                    <a:pt x="-122495" y="682976"/>
                    <a:pt x="230324" y="101119"/>
                    <a:pt x="563018" y="19585"/>
                  </a:cubicBezTo>
                  <a:cubicBezTo>
                    <a:pt x="895712" y="-61949"/>
                    <a:pt x="1125251" y="129600"/>
                    <a:pt x="1113757" y="254264"/>
                  </a:cubicBezTo>
                  <a:cubicBezTo>
                    <a:pt x="1087026" y="333667"/>
                    <a:pt x="1085128" y="429297"/>
                    <a:pt x="633246" y="409570"/>
                  </a:cubicBezTo>
                  <a:cubicBezTo>
                    <a:pt x="334062" y="453886"/>
                    <a:pt x="205467" y="942494"/>
                    <a:pt x="41486" y="812735"/>
                  </a:cubicBezTo>
                  <a:close/>
                </a:path>
              </a:pathLst>
            </a:custGeom>
            <a:gradFill>
              <a:gsLst>
                <a:gs pos="0">
                  <a:srgbClr val="CC6600"/>
                </a:gs>
                <a:gs pos="50000">
                  <a:srgbClr val="993300"/>
                </a:gs>
                <a:gs pos="100000">
                  <a:srgbClr val="663300"/>
                </a:gs>
              </a:gsLst>
              <a:path path="circle">
                <a:fillToRect l="50000" t="50000" r="50000" b="50000"/>
              </a:path>
            </a:gradFill>
            <a:ln w="381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</p:grpSp>
      <p:grpSp>
        <p:nvGrpSpPr>
          <p:cNvPr id="1141" name="グループ化 1140"/>
          <p:cNvGrpSpPr/>
          <p:nvPr/>
        </p:nvGrpSpPr>
        <p:grpSpPr>
          <a:xfrm>
            <a:off x="7846552" y="3011505"/>
            <a:ext cx="1606948" cy="1225454"/>
            <a:chOff x="6907370" y="4446321"/>
            <a:chExt cx="3297943" cy="2515004"/>
          </a:xfrm>
        </p:grpSpPr>
        <p:sp>
          <p:nvSpPr>
            <p:cNvPr id="1142" name="円/楕円 210"/>
            <p:cNvSpPr/>
            <p:nvPr/>
          </p:nvSpPr>
          <p:spPr>
            <a:xfrm rot="2700000" flipH="1">
              <a:off x="9261791" y="5731552"/>
              <a:ext cx="1008112" cy="360040"/>
            </a:xfrm>
            <a:prstGeom prst="ellipse">
              <a:avLst/>
            </a:prstGeom>
            <a:gradFill>
              <a:gsLst>
                <a:gs pos="0">
                  <a:srgbClr val="CC6600"/>
                </a:gs>
                <a:gs pos="50000">
                  <a:srgbClr val="993300"/>
                </a:gs>
                <a:gs pos="100000">
                  <a:srgbClr val="663300"/>
                </a:gs>
              </a:gsLst>
              <a:path path="circle">
                <a:fillToRect l="50000" t="50000" r="50000" b="50000"/>
              </a:path>
            </a:gradFill>
            <a:ln w="381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1143" name="円/楕円 184"/>
            <p:cNvSpPr/>
            <p:nvPr/>
          </p:nvSpPr>
          <p:spPr>
            <a:xfrm>
              <a:off x="9125193" y="4545753"/>
              <a:ext cx="1080120" cy="1080120"/>
            </a:xfrm>
            <a:prstGeom prst="ellipse">
              <a:avLst/>
            </a:prstGeom>
            <a:gradFill>
              <a:gsLst>
                <a:gs pos="0">
                  <a:srgbClr val="CC6600"/>
                </a:gs>
                <a:gs pos="50000">
                  <a:srgbClr val="993300"/>
                </a:gs>
                <a:gs pos="100000">
                  <a:srgbClr val="663300"/>
                </a:gs>
              </a:gsLst>
              <a:path path="circle">
                <a:fillToRect l="50000" t="50000" r="50000" b="50000"/>
              </a:path>
            </a:gradFill>
            <a:ln w="381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1144" name="円/楕円 185"/>
            <p:cNvSpPr/>
            <p:nvPr/>
          </p:nvSpPr>
          <p:spPr>
            <a:xfrm>
              <a:off x="9323209" y="4743769"/>
              <a:ext cx="684088" cy="684088"/>
            </a:xfrm>
            <a:prstGeom prst="ellipse">
              <a:avLst/>
            </a:prstGeom>
            <a:solidFill>
              <a:srgbClr val="F79646">
                <a:lumMod val="60000"/>
                <a:lumOff val="40000"/>
              </a:srgbClr>
            </a:solidFill>
            <a:ln w="381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1145" name="円/楕円 187"/>
            <p:cNvSpPr/>
            <p:nvPr/>
          </p:nvSpPr>
          <p:spPr>
            <a:xfrm rot="18900000">
              <a:off x="6907370" y="5731552"/>
              <a:ext cx="1008112" cy="360040"/>
            </a:xfrm>
            <a:prstGeom prst="ellipse">
              <a:avLst/>
            </a:prstGeom>
            <a:gradFill>
              <a:gsLst>
                <a:gs pos="0">
                  <a:srgbClr val="CC6600"/>
                </a:gs>
                <a:gs pos="50000">
                  <a:srgbClr val="993300"/>
                </a:gs>
                <a:gs pos="100000">
                  <a:srgbClr val="663300"/>
                </a:gs>
              </a:gsLst>
              <a:path path="circle">
                <a:fillToRect l="50000" t="50000" r="50000" b="50000"/>
              </a:path>
            </a:gradFill>
            <a:ln w="381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1146" name="円/楕円 188"/>
            <p:cNvSpPr/>
            <p:nvPr/>
          </p:nvSpPr>
          <p:spPr>
            <a:xfrm>
              <a:off x="7037313" y="4545753"/>
              <a:ext cx="1080120" cy="1080120"/>
            </a:xfrm>
            <a:prstGeom prst="ellipse">
              <a:avLst/>
            </a:prstGeom>
            <a:gradFill>
              <a:gsLst>
                <a:gs pos="0">
                  <a:srgbClr val="CC6600"/>
                </a:gs>
                <a:gs pos="50000">
                  <a:srgbClr val="993300"/>
                </a:gs>
                <a:gs pos="100000">
                  <a:srgbClr val="663300"/>
                </a:gs>
              </a:gsLst>
              <a:path path="circle">
                <a:fillToRect l="50000" t="50000" r="50000" b="50000"/>
              </a:path>
            </a:gradFill>
            <a:ln w="381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1147" name="円/楕円 189"/>
            <p:cNvSpPr/>
            <p:nvPr/>
          </p:nvSpPr>
          <p:spPr>
            <a:xfrm>
              <a:off x="7235329" y="4743769"/>
              <a:ext cx="684088" cy="684088"/>
            </a:xfrm>
            <a:prstGeom prst="ellipse">
              <a:avLst/>
            </a:prstGeom>
            <a:solidFill>
              <a:srgbClr val="F79646">
                <a:lumMod val="60000"/>
                <a:lumOff val="40000"/>
              </a:srgbClr>
            </a:solidFill>
            <a:ln w="381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1148" name="円/楕円 190"/>
            <p:cNvSpPr/>
            <p:nvPr/>
          </p:nvSpPr>
          <p:spPr>
            <a:xfrm>
              <a:off x="7440461" y="4446321"/>
              <a:ext cx="2304256" cy="2304256"/>
            </a:xfrm>
            <a:prstGeom prst="ellipse">
              <a:avLst/>
            </a:prstGeom>
            <a:gradFill>
              <a:gsLst>
                <a:gs pos="0">
                  <a:srgbClr val="CC6600"/>
                </a:gs>
                <a:gs pos="50000">
                  <a:srgbClr val="993300"/>
                </a:gs>
                <a:gs pos="100000">
                  <a:srgbClr val="663300"/>
                </a:gs>
              </a:gsLst>
              <a:path path="circle">
                <a:fillToRect l="50000" t="50000" r="50000" b="50000"/>
              </a:path>
            </a:gradFill>
            <a:ln w="381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1149" name="円/楕円 191"/>
            <p:cNvSpPr/>
            <p:nvPr/>
          </p:nvSpPr>
          <p:spPr>
            <a:xfrm>
              <a:off x="7577373" y="4907031"/>
              <a:ext cx="2030432" cy="1874274"/>
            </a:xfrm>
            <a:prstGeom prst="ellipse">
              <a:avLst/>
            </a:prstGeom>
            <a:gradFill flip="none" rotWithShape="1">
              <a:gsLst>
                <a:gs pos="0">
                  <a:srgbClr val="FFFFCC"/>
                </a:gs>
                <a:gs pos="50000">
                  <a:srgbClr val="FFCC99"/>
                </a:gs>
                <a:gs pos="100000">
                  <a:srgbClr val="FF9966"/>
                </a:gs>
              </a:gsLst>
              <a:path path="circle">
                <a:fillToRect l="50000" t="50000" r="50000" b="50000"/>
              </a:path>
              <a:tileRect/>
            </a:gradFill>
            <a:ln w="381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grpSp>
          <p:nvGrpSpPr>
            <p:cNvPr id="1150" name="グループ化 1149"/>
            <p:cNvGrpSpPr/>
            <p:nvPr/>
          </p:nvGrpSpPr>
          <p:grpSpPr>
            <a:xfrm>
              <a:off x="7356661" y="6390537"/>
              <a:ext cx="994804" cy="570788"/>
              <a:chOff x="1751896" y="4005064"/>
              <a:chExt cx="994804" cy="570788"/>
            </a:xfrm>
            <a:solidFill>
              <a:srgbClr val="F79646">
                <a:lumMod val="60000"/>
                <a:lumOff val="40000"/>
              </a:srgbClr>
            </a:solidFill>
          </p:grpSpPr>
          <p:sp>
            <p:nvSpPr>
              <p:cNvPr id="1168" name="円/楕円 196"/>
              <p:cNvSpPr/>
              <p:nvPr/>
            </p:nvSpPr>
            <p:spPr>
              <a:xfrm>
                <a:off x="1882604" y="4005064"/>
                <a:ext cx="864096" cy="504056"/>
              </a:xfrm>
              <a:prstGeom prst="ellipse">
                <a:avLst/>
              </a:prstGeom>
              <a:grpFill/>
              <a:ln w="381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 panose="020B0600070205080204" pitchFamily="50" charset="-128"/>
                  <a:cs typeface="+mn-cs"/>
                </a:endParaRPr>
              </a:p>
            </p:txBody>
          </p:sp>
          <p:sp>
            <p:nvSpPr>
              <p:cNvPr id="1169" name="円/楕円 197"/>
              <p:cNvSpPr/>
              <p:nvPr/>
            </p:nvSpPr>
            <p:spPr>
              <a:xfrm>
                <a:off x="1751896" y="4149080"/>
                <a:ext cx="370788" cy="360040"/>
              </a:xfrm>
              <a:prstGeom prst="ellipse">
                <a:avLst/>
              </a:prstGeom>
              <a:grpFill/>
              <a:ln w="381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 panose="020B0600070205080204" pitchFamily="50" charset="-128"/>
                  <a:cs typeface="+mn-cs"/>
                </a:endParaRPr>
              </a:p>
            </p:txBody>
          </p:sp>
          <p:sp>
            <p:nvSpPr>
              <p:cNvPr id="1170" name="円/楕円 198"/>
              <p:cNvSpPr/>
              <p:nvPr/>
            </p:nvSpPr>
            <p:spPr>
              <a:xfrm>
                <a:off x="2290376" y="4149080"/>
                <a:ext cx="370788" cy="360040"/>
              </a:xfrm>
              <a:prstGeom prst="ellipse">
                <a:avLst/>
              </a:prstGeom>
              <a:grpFill/>
              <a:ln w="381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 panose="020B0600070205080204" pitchFamily="50" charset="-128"/>
                  <a:cs typeface="+mn-cs"/>
                </a:endParaRPr>
              </a:p>
            </p:txBody>
          </p:sp>
          <p:sp>
            <p:nvSpPr>
              <p:cNvPr id="1171" name="円/楕円 199"/>
              <p:cNvSpPr/>
              <p:nvPr/>
            </p:nvSpPr>
            <p:spPr>
              <a:xfrm>
                <a:off x="1972608" y="4215812"/>
                <a:ext cx="370788" cy="360040"/>
              </a:xfrm>
              <a:prstGeom prst="ellipse">
                <a:avLst/>
              </a:prstGeom>
              <a:grpFill/>
              <a:ln w="381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 panose="020B0600070205080204" pitchFamily="50" charset="-128"/>
                  <a:cs typeface="+mn-cs"/>
                </a:endParaRPr>
              </a:p>
            </p:txBody>
          </p:sp>
        </p:grpSp>
        <p:grpSp>
          <p:nvGrpSpPr>
            <p:cNvPr id="1151" name="グループ化 1150"/>
            <p:cNvGrpSpPr/>
            <p:nvPr/>
          </p:nvGrpSpPr>
          <p:grpSpPr>
            <a:xfrm flipH="1">
              <a:off x="8825807" y="6390537"/>
              <a:ext cx="994804" cy="570788"/>
              <a:chOff x="1751896" y="4005064"/>
              <a:chExt cx="994804" cy="570788"/>
            </a:xfrm>
            <a:solidFill>
              <a:srgbClr val="F79646">
                <a:lumMod val="60000"/>
                <a:lumOff val="40000"/>
              </a:srgbClr>
            </a:solidFill>
          </p:grpSpPr>
          <p:sp>
            <p:nvSpPr>
              <p:cNvPr id="1164" name="円/楕円 201"/>
              <p:cNvSpPr/>
              <p:nvPr/>
            </p:nvSpPr>
            <p:spPr>
              <a:xfrm>
                <a:off x="1882604" y="4005064"/>
                <a:ext cx="864096" cy="504056"/>
              </a:xfrm>
              <a:prstGeom prst="ellipse">
                <a:avLst/>
              </a:prstGeom>
              <a:grpFill/>
              <a:ln w="381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 panose="020B0600070205080204" pitchFamily="50" charset="-128"/>
                  <a:cs typeface="+mn-cs"/>
                </a:endParaRPr>
              </a:p>
            </p:txBody>
          </p:sp>
          <p:sp>
            <p:nvSpPr>
              <p:cNvPr id="1165" name="円/楕円 202"/>
              <p:cNvSpPr/>
              <p:nvPr/>
            </p:nvSpPr>
            <p:spPr>
              <a:xfrm>
                <a:off x="1751896" y="4149080"/>
                <a:ext cx="370788" cy="360040"/>
              </a:xfrm>
              <a:prstGeom prst="ellipse">
                <a:avLst/>
              </a:prstGeom>
              <a:grpFill/>
              <a:ln w="381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 panose="020B0600070205080204" pitchFamily="50" charset="-128"/>
                  <a:cs typeface="+mn-cs"/>
                </a:endParaRPr>
              </a:p>
            </p:txBody>
          </p:sp>
          <p:sp>
            <p:nvSpPr>
              <p:cNvPr id="1166" name="円/楕円 203"/>
              <p:cNvSpPr/>
              <p:nvPr/>
            </p:nvSpPr>
            <p:spPr>
              <a:xfrm>
                <a:off x="2290376" y="4149080"/>
                <a:ext cx="370788" cy="360040"/>
              </a:xfrm>
              <a:prstGeom prst="ellipse">
                <a:avLst/>
              </a:prstGeom>
              <a:grpFill/>
              <a:ln w="381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 panose="020B0600070205080204" pitchFamily="50" charset="-128"/>
                  <a:cs typeface="+mn-cs"/>
                </a:endParaRPr>
              </a:p>
            </p:txBody>
          </p:sp>
          <p:sp>
            <p:nvSpPr>
              <p:cNvPr id="1167" name="円/楕円 204"/>
              <p:cNvSpPr/>
              <p:nvPr/>
            </p:nvSpPr>
            <p:spPr>
              <a:xfrm>
                <a:off x="1972608" y="4215812"/>
                <a:ext cx="370788" cy="360040"/>
              </a:xfrm>
              <a:prstGeom prst="ellipse">
                <a:avLst/>
              </a:prstGeom>
              <a:grpFill/>
              <a:ln w="381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 panose="020B0600070205080204" pitchFamily="50" charset="-128"/>
                  <a:cs typeface="+mn-cs"/>
                </a:endParaRPr>
              </a:p>
            </p:txBody>
          </p:sp>
        </p:grpSp>
        <p:grpSp>
          <p:nvGrpSpPr>
            <p:cNvPr id="1152" name="グループ化 1151"/>
            <p:cNvGrpSpPr/>
            <p:nvPr/>
          </p:nvGrpSpPr>
          <p:grpSpPr>
            <a:xfrm>
              <a:off x="7995172" y="5270689"/>
              <a:ext cx="1186928" cy="1076772"/>
              <a:chOff x="7922782" y="5243737"/>
              <a:chExt cx="1331708" cy="1357548"/>
            </a:xfrm>
          </p:grpSpPr>
          <p:sp>
            <p:nvSpPr>
              <p:cNvPr id="1162" name="円/楕円 205"/>
              <p:cNvSpPr/>
              <p:nvPr/>
            </p:nvSpPr>
            <p:spPr>
              <a:xfrm>
                <a:off x="7922782" y="5243737"/>
                <a:ext cx="1331708" cy="1357548"/>
              </a:xfrm>
              <a:prstGeom prst="ellipse">
                <a:avLst/>
              </a:prstGeom>
              <a:solidFill>
                <a:srgbClr val="F79646">
                  <a:lumMod val="20000"/>
                  <a:lumOff val="80000"/>
                </a:srgbClr>
              </a:solidFill>
              <a:ln w="381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 panose="020B0600070205080204" pitchFamily="50" charset="-128"/>
                  <a:cs typeface="+mn-cs"/>
                </a:endParaRPr>
              </a:p>
            </p:txBody>
          </p:sp>
          <p:sp>
            <p:nvSpPr>
              <p:cNvPr id="1163" name="円/楕円 206"/>
              <p:cNvSpPr/>
              <p:nvPr/>
            </p:nvSpPr>
            <p:spPr>
              <a:xfrm>
                <a:off x="8067562" y="5404714"/>
                <a:ext cx="1042148" cy="1021225"/>
              </a:xfrm>
              <a:prstGeom prst="ellipse">
                <a:avLst/>
              </a:prstGeom>
              <a:solidFill>
                <a:srgbClr val="FF0000"/>
              </a:solidFill>
              <a:ln w="381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 panose="020B0600070205080204" pitchFamily="50" charset="-128"/>
                  <a:cs typeface="+mn-cs"/>
                </a:endParaRPr>
              </a:p>
            </p:txBody>
          </p:sp>
        </p:grpSp>
        <p:sp>
          <p:nvSpPr>
            <p:cNvPr id="1153" name="円/楕円 34"/>
            <p:cNvSpPr/>
            <p:nvPr/>
          </p:nvSpPr>
          <p:spPr>
            <a:xfrm flipH="1">
              <a:off x="7841913" y="5221641"/>
              <a:ext cx="1473696" cy="504056"/>
            </a:xfrm>
            <a:custGeom>
              <a:avLst/>
              <a:gdLst/>
              <a:ahLst/>
              <a:cxnLst/>
              <a:rect l="l" t="t" r="r" b="b"/>
              <a:pathLst>
                <a:path w="1473696" h="504056">
                  <a:moveTo>
                    <a:pt x="1041648" y="0"/>
                  </a:moveTo>
                  <a:cubicBezTo>
                    <a:pt x="922683" y="0"/>
                    <a:pt x="814949" y="28048"/>
                    <a:pt x="736848" y="73479"/>
                  </a:cubicBezTo>
                  <a:cubicBezTo>
                    <a:pt x="658747" y="28048"/>
                    <a:pt x="551013" y="0"/>
                    <a:pt x="432048" y="0"/>
                  </a:cubicBezTo>
                  <a:cubicBezTo>
                    <a:pt x="193434" y="0"/>
                    <a:pt x="0" y="112837"/>
                    <a:pt x="0" y="252028"/>
                  </a:cubicBezTo>
                  <a:cubicBezTo>
                    <a:pt x="0" y="391219"/>
                    <a:pt x="193434" y="504056"/>
                    <a:pt x="432048" y="504056"/>
                  </a:cubicBezTo>
                  <a:cubicBezTo>
                    <a:pt x="551013" y="504056"/>
                    <a:pt x="658747" y="476009"/>
                    <a:pt x="736848" y="430578"/>
                  </a:cubicBezTo>
                  <a:cubicBezTo>
                    <a:pt x="814949" y="476009"/>
                    <a:pt x="922683" y="504056"/>
                    <a:pt x="1041648" y="504056"/>
                  </a:cubicBezTo>
                  <a:cubicBezTo>
                    <a:pt x="1280262" y="504056"/>
                    <a:pt x="1473696" y="391219"/>
                    <a:pt x="1473696" y="252028"/>
                  </a:cubicBezTo>
                  <a:cubicBezTo>
                    <a:pt x="1473696" y="112837"/>
                    <a:pt x="1280262" y="0"/>
                    <a:pt x="1041648" y="0"/>
                  </a:cubicBezTo>
                  <a:close/>
                </a:path>
              </a:pathLst>
            </a:custGeom>
            <a:solidFill>
              <a:srgbClr val="F79646">
                <a:lumMod val="20000"/>
                <a:lumOff val="80000"/>
              </a:srgbClr>
            </a:solidFill>
            <a:ln w="381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1154" name="円/楕円 208"/>
            <p:cNvSpPr/>
            <p:nvPr/>
          </p:nvSpPr>
          <p:spPr>
            <a:xfrm>
              <a:off x="8341590" y="5077625"/>
              <a:ext cx="474342" cy="324036"/>
            </a:xfrm>
            <a:prstGeom prst="ellipse">
              <a:avLst/>
            </a:prstGeom>
            <a:solidFill>
              <a:srgbClr val="F79646">
                <a:lumMod val="75000"/>
              </a:srgbClr>
            </a:solidFill>
            <a:ln w="381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grpSp>
          <p:nvGrpSpPr>
            <p:cNvPr id="1155" name="グループ化 1154"/>
            <p:cNvGrpSpPr/>
            <p:nvPr/>
          </p:nvGrpSpPr>
          <p:grpSpPr>
            <a:xfrm rot="1800000">
              <a:off x="7736034" y="4698049"/>
              <a:ext cx="720080" cy="468352"/>
              <a:chOff x="7728493" y="4698049"/>
              <a:chExt cx="720080" cy="468352"/>
            </a:xfrm>
          </p:grpSpPr>
          <p:sp>
            <p:nvSpPr>
              <p:cNvPr id="1160" name="フリーフォーム 1159"/>
              <p:cNvSpPr/>
              <p:nvPr/>
            </p:nvSpPr>
            <p:spPr>
              <a:xfrm>
                <a:off x="7728493" y="4698049"/>
                <a:ext cx="720080" cy="468352"/>
              </a:xfrm>
              <a:custGeom>
                <a:avLst/>
                <a:gdLst>
                  <a:gd name="connsiteX0" fmla="*/ 18413 w 720080"/>
                  <a:gd name="connsiteY0" fmla="*/ 0 h 468352"/>
                  <a:gd name="connsiteX1" fmla="*/ 701668 w 720080"/>
                  <a:gd name="connsiteY1" fmla="*/ 0 h 468352"/>
                  <a:gd name="connsiteX2" fmla="*/ 712765 w 720080"/>
                  <a:gd name="connsiteY2" fmla="*/ 35752 h 468352"/>
                  <a:gd name="connsiteX3" fmla="*/ 720080 w 720080"/>
                  <a:gd name="connsiteY3" fmla="*/ 108312 h 468352"/>
                  <a:gd name="connsiteX4" fmla="*/ 360040 w 720080"/>
                  <a:gd name="connsiteY4" fmla="*/ 468352 h 468352"/>
                  <a:gd name="connsiteX5" fmla="*/ 0 w 720080"/>
                  <a:gd name="connsiteY5" fmla="*/ 108312 h 468352"/>
                  <a:gd name="connsiteX6" fmla="*/ 7315 w 720080"/>
                  <a:gd name="connsiteY6" fmla="*/ 35752 h 46835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720080" h="468352">
                    <a:moveTo>
                      <a:pt x="18413" y="0"/>
                    </a:moveTo>
                    <a:lnTo>
                      <a:pt x="701668" y="0"/>
                    </a:lnTo>
                    <a:lnTo>
                      <a:pt x="712765" y="35752"/>
                    </a:lnTo>
                    <a:cubicBezTo>
                      <a:pt x="717561" y="59189"/>
                      <a:pt x="720080" y="83457"/>
                      <a:pt x="720080" y="108312"/>
                    </a:cubicBezTo>
                    <a:cubicBezTo>
                      <a:pt x="720080" y="307157"/>
                      <a:pt x="558885" y="468352"/>
                      <a:pt x="360040" y="468352"/>
                    </a:cubicBezTo>
                    <a:cubicBezTo>
                      <a:pt x="161195" y="468352"/>
                      <a:pt x="0" y="307157"/>
                      <a:pt x="0" y="108312"/>
                    </a:cubicBezTo>
                    <a:cubicBezTo>
                      <a:pt x="0" y="83457"/>
                      <a:pt x="2519" y="59189"/>
                      <a:pt x="7315" y="35752"/>
                    </a:cubicBezTo>
                    <a:close/>
                  </a:path>
                </a:pathLst>
              </a:custGeom>
              <a:solidFill>
                <a:sysClr val="window" lastClr="FFFFFF"/>
              </a:solidFill>
              <a:ln w="38100" cap="flat" cmpd="sng" algn="ctr">
                <a:noFill/>
                <a:prstDash val="solid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 panose="020B0600070205080204" pitchFamily="50" charset="-128"/>
                  <a:cs typeface="+mn-cs"/>
                </a:endParaRPr>
              </a:p>
            </p:txBody>
          </p:sp>
          <p:sp>
            <p:nvSpPr>
              <p:cNvPr id="1161" name="フリーフォーム 1160"/>
              <p:cNvSpPr/>
              <p:nvPr/>
            </p:nvSpPr>
            <p:spPr>
              <a:xfrm>
                <a:off x="7895141" y="4698049"/>
                <a:ext cx="446449" cy="290378"/>
              </a:xfrm>
              <a:custGeom>
                <a:avLst/>
                <a:gdLst>
                  <a:gd name="connsiteX0" fmla="*/ 18413 w 720080"/>
                  <a:gd name="connsiteY0" fmla="*/ 0 h 468352"/>
                  <a:gd name="connsiteX1" fmla="*/ 701668 w 720080"/>
                  <a:gd name="connsiteY1" fmla="*/ 0 h 468352"/>
                  <a:gd name="connsiteX2" fmla="*/ 712765 w 720080"/>
                  <a:gd name="connsiteY2" fmla="*/ 35752 h 468352"/>
                  <a:gd name="connsiteX3" fmla="*/ 720080 w 720080"/>
                  <a:gd name="connsiteY3" fmla="*/ 108312 h 468352"/>
                  <a:gd name="connsiteX4" fmla="*/ 360040 w 720080"/>
                  <a:gd name="connsiteY4" fmla="*/ 468352 h 468352"/>
                  <a:gd name="connsiteX5" fmla="*/ 0 w 720080"/>
                  <a:gd name="connsiteY5" fmla="*/ 108312 h 468352"/>
                  <a:gd name="connsiteX6" fmla="*/ 7315 w 720080"/>
                  <a:gd name="connsiteY6" fmla="*/ 35752 h 46835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720080" h="468352">
                    <a:moveTo>
                      <a:pt x="18413" y="0"/>
                    </a:moveTo>
                    <a:lnTo>
                      <a:pt x="701668" y="0"/>
                    </a:lnTo>
                    <a:lnTo>
                      <a:pt x="712765" y="35752"/>
                    </a:lnTo>
                    <a:cubicBezTo>
                      <a:pt x="717561" y="59189"/>
                      <a:pt x="720080" y="83457"/>
                      <a:pt x="720080" y="108312"/>
                    </a:cubicBezTo>
                    <a:cubicBezTo>
                      <a:pt x="720080" y="307157"/>
                      <a:pt x="558885" y="468352"/>
                      <a:pt x="360040" y="468352"/>
                    </a:cubicBezTo>
                    <a:cubicBezTo>
                      <a:pt x="161195" y="468352"/>
                      <a:pt x="0" y="307157"/>
                      <a:pt x="0" y="108312"/>
                    </a:cubicBezTo>
                    <a:cubicBezTo>
                      <a:pt x="0" y="83457"/>
                      <a:pt x="2519" y="59189"/>
                      <a:pt x="7315" y="35752"/>
                    </a:cubicBezTo>
                    <a:close/>
                  </a:path>
                </a:pathLst>
              </a:custGeom>
              <a:solidFill>
                <a:sysClr val="windowText" lastClr="000000"/>
              </a:solidFill>
              <a:ln w="38100" cap="flat" cmpd="sng" algn="ctr">
                <a:noFill/>
                <a:prstDash val="solid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 panose="020B0600070205080204" pitchFamily="50" charset="-128"/>
                  <a:cs typeface="+mn-cs"/>
                </a:endParaRPr>
              </a:p>
            </p:txBody>
          </p:sp>
        </p:grpSp>
        <p:grpSp>
          <p:nvGrpSpPr>
            <p:cNvPr id="1156" name="グループ化 1155"/>
            <p:cNvGrpSpPr/>
            <p:nvPr/>
          </p:nvGrpSpPr>
          <p:grpSpPr>
            <a:xfrm rot="19800000" flipH="1">
              <a:off x="8680048" y="4698049"/>
              <a:ext cx="720080" cy="468352"/>
              <a:chOff x="7728493" y="4698049"/>
              <a:chExt cx="720080" cy="468352"/>
            </a:xfrm>
          </p:grpSpPr>
          <p:sp>
            <p:nvSpPr>
              <p:cNvPr id="1158" name="フリーフォーム 1157"/>
              <p:cNvSpPr/>
              <p:nvPr/>
            </p:nvSpPr>
            <p:spPr>
              <a:xfrm>
                <a:off x="7728493" y="4698049"/>
                <a:ext cx="720080" cy="468352"/>
              </a:xfrm>
              <a:custGeom>
                <a:avLst/>
                <a:gdLst>
                  <a:gd name="connsiteX0" fmla="*/ 18413 w 720080"/>
                  <a:gd name="connsiteY0" fmla="*/ 0 h 468352"/>
                  <a:gd name="connsiteX1" fmla="*/ 701668 w 720080"/>
                  <a:gd name="connsiteY1" fmla="*/ 0 h 468352"/>
                  <a:gd name="connsiteX2" fmla="*/ 712765 w 720080"/>
                  <a:gd name="connsiteY2" fmla="*/ 35752 h 468352"/>
                  <a:gd name="connsiteX3" fmla="*/ 720080 w 720080"/>
                  <a:gd name="connsiteY3" fmla="*/ 108312 h 468352"/>
                  <a:gd name="connsiteX4" fmla="*/ 360040 w 720080"/>
                  <a:gd name="connsiteY4" fmla="*/ 468352 h 468352"/>
                  <a:gd name="connsiteX5" fmla="*/ 0 w 720080"/>
                  <a:gd name="connsiteY5" fmla="*/ 108312 h 468352"/>
                  <a:gd name="connsiteX6" fmla="*/ 7315 w 720080"/>
                  <a:gd name="connsiteY6" fmla="*/ 35752 h 46835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720080" h="468352">
                    <a:moveTo>
                      <a:pt x="18413" y="0"/>
                    </a:moveTo>
                    <a:lnTo>
                      <a:pt x="701668" y="0"/>
                    </a:lnTo>
                    <a:lnTo>
                      <a:pt x="712765" y="35752"/>
                    </a:lnTo>
                    <a:cubicBezTo>
                      <a:pt x="717561" y="59189"/>
                      <a:pt x="720080" y="83457"/>
                      <a:pt x="720080" y="108312"/>
                    </a:cubicBezTo>
                    <a:cubicBezTo>
                      <a:pt x="720080" y="307157"/>
                      <a:pt x="558885" y="468352"/>
                      <a:pt x="360040" y="468352"/>
                    </a:cubicBezTo>
                    <a:cubicBezTo>
                      <a:pt x="161195" y="468352"/>
                      <a:pt x="0" y="307157"/>
                      <a:pt x="0" y="108312"/>
                    </a:cubicBezTo>
                    <a:cubicBezTo>
                      <a:pt x="0" y="83457"/>
                      <a:pt x="2519" y="59189"/>
                      <a:pt x="7315" y="35752"/>
                    </a:cubicBezTo>
                    <a:close/>
                  </a:path>
                </a:pathLst>
              </a:custGeom>
              <a:solidFill>
                <a:sysClr val="window" lastClr="FFFFFF"/>
              </a:solidFill>
              <a:ln w="38100" cap="flat" cmpd="sng" algn="ctr">
                <a:noFill/>
                <a:prstDash val="solid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 panose="020B0600070205080204" pitchFamily="50" charset="-128"/>
                  <a:cs typeface="+mn-cs"/>
                </a:endParaRPr>
              </a:p>
            </p:txBody>
          </p:sp>
          <p:sp>
            <p:nvSpPr>
              <p:cNvPr id="1159" name="フリーフォーム 1158"/>
              <p:cNvSpPr/>
              <p:nvPr/>
            </p:nvSpPr>
            <p:spPr>
              <a:xfrm>
                <a:off x="7895141" y="4698049"/>
                <a:ext cx="446449" cy="290378"/>
              </a:xfrm>
              <a:custGeom>
                <a:avLst/>
                <a:gdLst>
                  <a:gd name="connsiteX0" fmla="*/ 18413 w 720080"/>
                  <a:gd name="connsiteY0" fmla="*/ 0 h 468352"/>
                  <a:gd name="connsiteX1" fmla="*/ 701668 w 720080"/>
                  <a:gd name="connsiteY1" fmla="*/ 0 h 468352"/>
                  <a:gd name="connsiteX2" fmla="*/ 712765 w 720080"/>
                  <a:gd name="connsiteY2" fmla="*/ 35752 h 468352"/>
                  <a:gd name="connsiteX3" fmla="*/ 720080 w 720080"/>
                  <a:gd name="connsiteY3" fmla="*/ 108312 h 468352"/>
                  <a:gd name="connsiteX4" fmla="*/ 360040 w 720080"/>
                  <a:gd name="connsiteY4" fmla="*/ 468352 h 468352"/>
                  <a:gd name="connsiteX5" fmla="*/ 0 w 720080"/>
                  <a:gd name="connsiteY5" fmla="*/ 108312 h 468352"/>
                  <a:gd name="connsiteX6" fmla="*/ 7315 w 720080"/>
                  <a:gd name="connsiteY6" fmla="*/ 35752 h 46835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720080" h="468352">
                    <a:moveTo>
                      <a:pt x="18413" y="0"/>
                    </a:moveTo>
                    <a:lnTo>
                      <a:pt x="701668" y="0"/>
                    </a:lnTo>
                    <a:lnTo>
                      <a:pt x="712765" y="35752"/>
                    </a:lnTo>
                    <a:cubicBezTo>
                      <a:pt x="717561" y="59189"/>
                      <a:pt x="720080" y="83457"/>
                      <a:pt x="720080" y="108312"/>
                    </a:cubicBezTo>
                    <a:cubicBezTo>
                      <a:pt x="720080" y="307157"/>
                      <a:pt x="558885" y="468352"/>
                      <a:pt x="360040" y="468352"/>
                    </a:cubicBezTo>
                    <a:cubicBezTo>
                      <a:pt x="161195" y="468352"/>
                      <a:pt x="0" y="307157"/>
                      <a:pt x="0" y="108312"/>
                    </a:cubicBezTo>
                    <a:cubicBezTo>
                      <a:pt x="0" y="83457"/>
                      <a:pt x="2519" y="59189"/>
                      <a:pt x="7315" y="35752"/>
                    </a:cubicBezTo>
                    <a:close/>
                  </a:path>
                </a:pathLst>
              </a:custGeom>
              <a:solidFill>
                <a:sysClr val="windowText" lastClr="000000"/>
              </a:solidFill>
              <a:ln w="38100" cap="flat" cmpd="sng" algn="ctr">
                <a:noFill/>
                <a:prstDash val="solid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 panose="020B0600070205080204" pitchFamily="50" charset="-128"/>
                  <a:cs typeface="+mn-cs"/>
                </a:endParaRPr>
              </a:p>
            </p:txBody>
          </p:sp>
        </p:grpSp>
        <p:sp>
          <p:nvSpPr>
            <p:cNvPr id="1157" name="フリーフォーム 1156"/>
            <p:cNvSpPr/>
            <p:nvPr/>
          </p:nvSpPr>
          <p:spPr>
            <a:xfrm>
              <a:off x="8190598" y="5879507"/>
              <a:ext cx="796076" cy="336844"/>
            </a:xfrm>
            <a:custGeom>
              <a:avLst/>
              <a:gdLst>
                <a:gd name="connsiteX0" fmla="*/ 398038 w 796076"/>
                <a:gd name="connsiteY0" fmla="*/ 0 h 336844"/>
                <a:gd name="connsiteX1" fmla="*/ 783146 w 796076"/>
                <a:gd name="connsiteY1" fmla="*/ 123177 h 336844"/>
                <a:gd name="connsiteX2" fmla="*/ 796076 w 796076"/>
                <a:gd name="connsiteY2" fmla="*/ 137507 h 336844"/>
                <a:gd name="connsiteX3" fmla="*/ 783146 w 796076"/>
                <a:gd name="connsiteY3" fmla="*/ 158281 h 336844"/>
                <a:gd name="connsiteX4" fmla="*/ 398038 w 796076"/>
                <a:gd name="connsiteY4" fmla="*/ 336844 h 336844"/>
                <a:gd name="connsiteX5" fmla="*/ 12931 w 796076"/>
                <a:gd name="connsiteY5" fmla="*/ 158281 h 336844"/>
                <a:gd name="connsiteX6" fmla="*/ 0 w 796076"/>
                <a:gd name="connsiteY6" fmla="*/ 137507 h 336844"/>
                <a:gd name="connsiteX7" fmla="*/ 12931 w 796076"/>
                <a:gd name="connsiteY7" fmla="*/ 123177 h 336844"/>
                <a:gd name="connsiteX8" fmla="*/ 398038 w 796076"/>
                <a:gd name="connsiteY8" fmla="*/ 0 h 33684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796076" h="336844">
                  <a:moveTo>
                    <a:pt x="398038" y="0"/>
                  </a:moveTo>
                  <a:cubicBezTo>
                    <a:pt x="558347" y="0"/>
                    <a:pt x="699685" y="48861"/>
                    <a:pt x="783146" y="123177"/>
                  </a:cubicBezTo>
                  <a:lnTo>
                    <a:pt x="796076" y="137507"/>
                  </a:lnTo>
                  <a:lnTo>
                    <a:pt x="783146" y="158281"/>
                  </a:lnTo>
                  <a:cubicBezTo>
                    <a:pt x="699685" y="266013"/>
                    <a:pt x="558347" y="336844"/>
                    <a:pt x="398038" y="336844"/>
                  </a:cubicBezTo>
                  <a:cubicBezTo>
                    <a:pt x="237729" y="336844"/>
                    <a:pt x="96391" y="266013"/>
                    <a:pt x="12931" y="158281"/>
                  </a:cubicBezTo>
                  <a:lnTo>
                    <a:pt x="0" y="137507"/>
                  </a:lnTo>
                  <a:lnTo>
                    <a:pt x="12931" y="123177"/>
                  </a:lnTo>
                  <a:cubicBezTo>
                    <a:pt x="96391" y="48861"/>
                    <a:pt x="237729" y="0"/>
                    <a:pt x="398038" y="0"/>
                  </a:cubicBezTo>
                  <a:close/>
                </a:path>
              </a:pathLst>
            </a:custGeom>
            <a:solidFill>
              <a:srgbClr val="FF3399"/>
            </a:solidFill>
            <a:ln w="38100" cap="flat" cmpd="sng" algn="ctr">
              <a:noFill/>
              <a:prstDash val="solid"/>
            </a:ln>
            <a:effectLst/>
          </p:spPr>
          <p:txBody>
            <a:bodyPr wrap="square" rtlCol="0" anchor="ctr">
              <a:noAutofit/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140370610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標準デザイン">
  <a:themeElements>
    <a:clrScheme name="標準デザイン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標準デザイン">
      <a:majorFont>
        <a:latin typeface="メイリオ"/>
        <a:ea typeface="メイリオ"/>
        <a:cs typeface="メイリオ"/>
      </a:majorFont>
      <a:minorFont>
        <a:latin typeface="Arial"/>
        <a:ea typeface="ＭＳ Ｐゴシック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solidFill>
          <a:schemeClr val="accent1"/>
        </a:solidFill>
        <a:ln w="9525">
          <a:solidFill>
            <a:schemeClr val="tx1"/>
          </a:solidFill>
          <a:round/>
          <a:headEnd/>
          <a:tailEnd/>
        </a:ln>
        <a:effectLst/>
        <a:extLs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/>
      <a:lstStyle>
        <a:defPPr>
          <a:defRPr/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noFill/>
        <a:ln w="9525" cap="flat" cmpd="sng" algn="ctr">
          <a:solidFill>
            <a:srgbClr val="FF0000"/>
          </a:solidFill>
          <a:prstDash val="solid"/>
          <a:round/>
          <a:headEnd type="none" w="med" len="med"/>
          <a:tailEnd type="none" w="med" len="med"/>
        </a:ln>
        <a:effectLst/>
        <a:extLst>
          <a:ext uri="{909E8E84-426E-40DD-AFC4-6F175D3DCCD1}">
            <a14:hiddenFill xmlns:a14="http://schemas.microsoft.com/office/drawing/2010/main">
              <a:solidFill>
                <a:schemeClr val="accent1"/>
              </a:solidFill>
            </a14:hiddenFill>
          </a:ex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1" lang="ja-JP" altLang="en-US" sz="18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Arial" charset="0"/>
            <a:ea typeface="ＭＳ Ｐゴシック" charset="-128"/>
          </a:defRPr>
        </a:defPPr>
      </a:lstStyle>
    </a:lnDef>
  </a:objectDefaults>
  <a:extraClrSchemeLst>
    <a:extraClrScheme>
      <a:clrScheme name="標準デザイン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0</Words>
  <Application>Microsoft Office PowerPoint</Application>
  <PresentationFormat>A4 210 x 297 mm</PresentationFormat>
  <Paragraphs>0</Paragraphs>
  <Slides>2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4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2</vt:i4>
      </vt:variant>
    </vt:vector>
  </HeadingPairs>
  <TitlesOfParts>
    <vt:vector size="7" baseType="lpstr">
      <vt:lpstr>ＭＳ Ｐゴシック</vt:lpstr>
      <vt:lpstr>メイリオ</vt:lpstr>
      <vt:lpstr>Arial</vt:lpstr>
      <vt:lpstr>Calibri</vt:lpstr>
      <vt:lpstr>標準デザイン</vt:lpstr>
      <vt:lpstr>PowerPoint プレゼンテーション</vt:lpstr>
      <vt:lpstr>PowerPoint プレゼンテーション</vt:lpstr>
    </vt:vector>
  </TitlesOfParts>
  <Manager>http://www.digipot.net</Manager>
  <Company>http://www.digipot.net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pptx346_猿のイラスト3</dc:title>
  <dc:subject>pptx346_猿のイラスト3</dc:subject>
  <dc:creator>http://www.digipot.net</dc:creator>
  <cp:lastModifiedBy/>
  <cp:revision>1</cp:revision>
  <dcterms:created xsi:type="dcterms:W3CDTF">2014-01-30T05:12:09Z</dcterms:created>
  <dcterms:modified xsi:type="dcterms:W3CDTF">2015-10-17T07:08:15Z</dcterms:modified>
  <cp:category/>
  <cp:version>1</cp:version>
</cp:coreProperties>
</file>