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663300"/>
    <a:srgbClr val="993300"/>
    <a:srgbClr val="FFFFCC"/>
    <a:srgbClr val="FF9966"/>
    <a:srgbClr val="FFCC99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936" y="2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2" name="グループ化 781"/>
          <p:cNvGrpSpPr/>
          <p:nvPr/>
        </p:nvGrpSpPr>
        <p:grpSpPr>
          <a:xfrm>
            <a:off x="6050283" y="1079331"/>
            <a:ext cx="1606948" cy="1225454"/>
            <a:chOff x="3477100" y="1383081"/>
            <a:chExt cx="3297943" cy="2515004"/>
          </a:xfrm>
        </p:grpSpPr>
        <p:sp>
          <p:nvSpPr>
            <p:cNvPr id="783" name="円/楕円 43"/>
            <p:cNvSpPr/>
            <p:nvPr/>
          </p:nvSpPr>
          <p:spPr>
            <a:xfrm rot="2700000" flipH="1">
              <a:off x="5834669" y="2668311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4" name="円/楕円 44"/>
            <p:cNvSpPr/>
            <p:nvPr/>
          </p:nvSpPr>
          <p:spPr>
            <a:xfrm rot="18900000">
              <a:off x="3477100" y="2668312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5" name="円/楕円 45"/>
            <p:cNvSpPr/>
            <p:nvPr/>
          </p:nvSpPr>
          <p:spPr>
            <a:xfrm>
              <a:off x="5694923" y="14825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6" name="円/楕円 46"/>
            <p:cNvSpPr/>
            <p:nvPr/>
          </p:nvSpPr>
          <p:spPr>
            <a:xfrm>
              <a:off x="5892939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7" name="円/楕円 47"/>
            <p:cNvSpPr/>
            <p:nvPr/>
          </p:nvSpPr>
          <p:spPr>
            <a:xfrm>
              <a:off x="3607043" y="14825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8" name="円/楕円 48"/>
            <p:cNvSpPr/>
            <p:nvPr/>
          </p:nvSpPr>
          <p:spPr>
            <a:xfrm>
              <a:off x="3805059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9" name="円/楕円 49"/>
            <p:cNvSpPr/>
            <p:nvPr/>
          </p:nvSpPr>
          <p:spPr>
            <a:xfrm>
              <a:off x="4010191" y="1383081"/>
              <a:ext cx="2304256" cy="2304256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0" name="円/楕円 50"/>
            <p:cNvSpPr/>
            <p:nvPr/>
          </p:nvSpPr>
          <p:spPr>
            <a:xfrm>
              <a:off x="4147103" y="1843791"/>
              <a:ext cx="2030432" cy="1874274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1" name="円/楕円 51"/>
            <p:cNvSpPr/>
            <p:nvPr/>
          </p:nvSpPr>
          <p:spPr>
            <a:xfrm>
              <a:off x="4298223" y="13830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2" name="円/楕円 52"/>
            <p:cNvSpPr/>
            <p:nvPr/>
          </p:nvSpPr>
          <p:spPr>
            <a:xfrm>
              <a:off x="4464871" y="1544153"/>
              <a:ext cx="386784" cy="386784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3" name="円/楕円 53"/>
            <p:cNvSpPr/>
            <p:nvPr/>
          </p:nvSpPr>
          <p:spPr>
            <a:xfrm>
              <a:off x="5258343" y="13830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4" name="円/楕円 54"/>
            <p:cNvSpPr/>
            <p:nvPr/>
          </p:nvSpPr>
          <p:spPr>
            <a:xfrm>
              <a:off x="5424991" y="1544153"/>
              <a:ext cx="386784" cy="386784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95" name="グループ化 794"/>
            <p:cNvGrpSpPr/>
            <p:nvPr/>
          </p:nvGrpSpPr>
          <p:grpSpPr>
            <a:xfrm>
              <a:off x="3926391" y="33272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806" name="円/楕円 5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7" name="円/楕円 5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8" name="円/楕円 5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9" name="円/楕円 5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96" name="グループ化 795"/>
            <p:cNvGrpSpPr/>
            <p:nvPr/>
          </p:nvGrpSpPr>
          <p:grpSpPr>
            <a:xfrm flipH="1">
              <a:off x="5395537" y="33272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802" name="円/楕円 6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3" name="円/楕円 6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4" name="円/楕円 6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5" name="円/楕円 6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97" name="円/楕円 65"/>
            <p:cNvSpPr/>
            <p:nvPr/>
          </p:nvSpPr>
          <p:spPr>
            <a:xfrm>
              <a:off x="4650265" y="2180497"/>
              <a:ext cx="1016202" cy="600431"/>
            </a:xfrm>
            <a:prstGeom prst="ellipse">
              <a:avLst/>
            </a:pr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8" name="円/楕円 34"/>
            <p:cNvSpPr/>
            <p:nvPr/>
          </p:nvSpPr>
          <p:spPr>
            <a:xfrm flipH="1">
              <a:off x="4411643" y="21584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9" name="円/楕円 68"/>
            <p:cNvSpPr/>
            <p:nvPr/>
          </p:nvSpPr>
          <p:spPr>
            <a:xfrm>
              <a:off x="4911320" y="20143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0" name="円/楕円 69"/>
            <p:cNvSpPr/>
            <p:nvPr/>
          </p:nvSpPr>
          <p:spPr>
            <a:xfrm>
              <a:off x="4301130" y="1387851"/>
              <a:ext cx="712152" cy="320847"/>
            </a:xfrm>
            <a:custGeom>
              <a:avLst/>
              <a:gdLst/>
              <a:ahLst/>
              <a:cxnLst/>
              <a:rect l="l" t="t" r="r" b="b"/>
              <a:pathLst>
                <a:path w="712152" h="320847">
                  <a:moveTo>
                    <a:pt x="356089" y="0"/>
                  </a:moveTo>
                  <a:cubicBezTo>
                    <a:pt x="541534" y="0"/>
                    <a:pt x="694233" y="140202"/>
                    <a:pt x="712152" y="320590"/>
                  </a:cubicBezTo>
                  <a:cubicBezTo>
                    <a:pt x="602924" y="302564"/>
                    <a:pt x="482979" y="292679"/>
                    <a:pt x="357133" y="292679"/>
                  </a:cubicBezTo>
                  <a:cubicBezTo>
                    <a:pt x="230481" y="292679"/>
                    <a:pt x="109805" y="302691"/>
                    <a:pt x="0" y="320847"/>
                  </a:cubicBezTo>
                  <a:cubicBezTo>
                    <a:pt x="17800" y="140335"/>
                    <a:pt x="170556" y="0"/>
                    <a:pt x="356089" y="0"/>
                  </a:cubicBez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1" name="円/楕円 69"/>
            <p:cNvSpPr/>
            <p:nvPr/>
          </p:nvSpPr>
          <p:spPr>
            <a:xfrm>
              <a:off x="5258343" y="1387851"/>
              <a:ext cx="712152" cy="320847"/>
            </a:xfrm>
            <a:custGeom>
              <a:avLst/>
              <a:gdLst/>
              <a:ahLst/>
              <a:cxnLst/>
              <a:rect l="l" t="t" r="r" b="b"/>
              <a:pathLst>
                <a:path w="712152" h="320847">
                  <a:moveTo>
                    <a:pt x="356089" y="0"/>
                  </a:moveTo>
                  <a:cubicBezTo>
                    <a:pt x="541534" y="0"/>
                    <a:pt x="694233" y="140202"/>
                    <a:pt x="712152" y="320590"/>
                  </a:cubicBezTo>
                  <a:cubicBezTo>
                    <a:pt x="602924" y="302564"/>
                    <a:pt x="482979" y="292679"/>
                    <a:pt x="357133" y="292679"/>
                  </a:cubicBezTo>
                  <a:cubicBezTo>
                    <a:pt x="230481" y="292679"/>
                    <a:pt x="109805" y="302691"/>
                    <a:pt x="0" y="320847"/>
                  </a:cubicBezTo>
                  <a:cubicBezTo>
                    <a:pt x="17800" y="140335"/>
                    <a:pt x="170556" y="0"/>
                    <a:pt x="356089" y="0"/>
                  </a:cubicBez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10" name="グループ化 809"/>
          <p:cNvGrpSpPr/>
          <p:nvPr/>
        </p:nvGrpSpPr>
        <p:grpSpPr>
          <a:xfrm>
            <a:off x="2265932" y="1079331"/>
            <a:ext cx="1606948" cy="1225454"/>
            <a:chOff x="-3528220" y="1383081"/>
            <a:chExt cx="3297943" cy="2515004"/>
          </a:xfrm>
        </p:grpSpPr>
        <p:sp>
          <p:nvSpPr>
            <p:cNvPr id="811" name="円/楕円 73"/>
            <p:cNvSpPr/>
            <p:nvPr/>
          </p:nvSpPr>
          <p:spPr>
            <a:xfrm rot="2700000" flipH="1">
              <a:off x="-1170651" y="2668311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2" name="円/楕円 74"/>
            <p:cNvSpPr/>
            <p:nvPr/>
          </p:nvSpPr>
          <p:spPr>
            <a:xfrm rot="18900000">
              <a:off x="-3528220" y="2668312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3" name="円/楕円 75"/>
            <p:cNvSpPr/>
            <p:nvPr/>
          </p:nvSpPr>
          <p:spPr>
            <a:xfrm>
              <a:off x="-1310397" y="14825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4" name="円/楕円 76"/>
            <p:cNvSpPr/>
            <p:nvPr/>
          </p:nvSpPr>
          <p:spPr>
            <a:xfrm>
              <a:off x="-1112381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5" name="円/楕円 77"/>
            <p:cNvSpPr/>
            <p:nvPr/>
          </p:nvSpPr>
          <p:spPr>
            <a:xfrm>
              <a:off x="-3398277" y="14825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6" name="円/楕円 78"/>
            <p:cNvSpPr/>
            <p:nvPr/>
          </p:nvSpPr>
          <p:spPr>
            <a:xfrm>
              <a:off x="-3200261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7" name="円/楕円 79"/>
            <p:cNvSpPr/>
            <p:nvPr/>
          </p:nvSpPr>
          <p:spPr>
            <a:xfrm>
              <a:off x="-2995129" y="1383081"/>
              <a:ext cx="2304256" cy="2304256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8" name="円/楕円 80"/>
            <p:cNvSpPr/>
            <p:nvPr/>
          </p:nvSpPr>
          <p:spPr>
            <a:xfrm>
              <a:off x="-2858217" y="1843791"/>
              <a:ext cx="2030432" cy="1874274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9" name="円/楕円 81"/>
            <p:cNvSpPr/>
            <p:nvPr/>
          </p:nvSpPr>
          <p:spPr>
            <a:xfrm>
              <a:off x="-2707097" y="13830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0" name="円/楕円 82"/>
            <p:cNvSpPr/>
            <p:nvPr/>
          </p:nvSpPr>
          <p:spPr>
            <a:xfrm>
              <a:off x="-2540449" y="1544153"/>
              <a:ext cx="386784" cy="386784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1" name="円/楕円 83"/>
            <p:cNvSpPr/>
            <p:nvPr/>
          </p:nvSpPr>
          <p:spPr>
            <a:xfrm>
              <a:off x="-1746977" y="13830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2" name="円/楕円 84"/>
            <p:cNvSpPr/>
            <p:nvPr/>
          </p:nvSpPr>
          <p:spPr>
            <a:xfrm>
              <a:off x="-1580329" y="1544153"/>
              <a:ext cx="386784" cy="386784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23" name="グループ化 822"/>
            <p:cNvGrpSpPr/>
            <p:nvPr/>
          </p:nvGrpSpPr>
          <p:grpSpPr>
            <a:xfrm>
              <a:off x="-3078929" y="33272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831" name="円/楕円 8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2" name="円/楕円 8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3" name="円/楕円 8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4" name="円/楕円 8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24" name="グループ化 823"/>
            <p:cNvGrpSpPr/>
            <p:nvPr/>
          </p:nvGrpSpPr>
          <p:grpSpPr>
            <a:xfrm flipH="1">
              <a:off x="-1609783" y="33272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827" name="円/楕円 9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8" name="円/楕円 9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9" name="円/楕円 9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0" name="円/楕円 9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25" name="円/楕円 34"/>
            <p:cNvSpPr/>
            <p:nvPr/>
          </p:nvSpPr>
          <p:spPr>
            <a:xfrm flipH="1">
              <a:off x="-2593677" y="21584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6" name="円/楕円 98"/>
            <p:cNvSpPr/>
            <p:nvPr/>
          </p:nvSpPr>
          <p:spPr>
            <a:xfrm>
              <a:off x="-2094000" y="20143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35" name="グループ化 834"/>
          <p:cNvGrpSpPr/>
          <p:nvPr/>
        </p:nvGrpSpPr>
        <p:grpSpPr>
          <a:xfrm>
            <a:off x="4128796" y="1079331"/>
            <a:ext cx="1679299" cy="1225455"/>
            <a:chOff x="-7780" y="1383081"/>
            <a:chExt cx="3446429" cy="2515004"/>
          </a:xfrm>
        </p:grpSpPr>
        <p:sp>
          <p:nvSpPr>
            <p:cNvPr id="836" name="円/楕円 16"/>
            <p:cNvSpPr/>
            <p:nvPr/>
          </p:nvSpPr>
          <p:spPr>
            <a:xfrm>
              <a:off x="2210043" y="14825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7" name="円/楕円 17"/>
            <p:cNvSpPr/>
            <p:nvPr/>
          </p:nvSpPr>
          <p:spPr>
            <a:xfrm>
              <a:off x="2408059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8" name="円/楕円 36"/>
            <p:cNvSpPr/>
            <p:nvPr/>
          </p:nvSpPr>
          <p:spPr>
            <a:xfrm rot="19800000" flipH="1">
              <a:off x="2430537" y="2250483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9" name="円/楕円 35"/>
            <p:cNvSpPr/>
            <p:nvPr/>
          </p:nvSpPr>
          <p:spPr>
            <a:xfrm rot="18900000">
              <a:off x="-7780" y="2668312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0" name="円/楕円 14"/>
            <p:cNvSpPr/>
            <p:nvPr/>
          </p:nvSpPr>
          <p:spPr>
            <a:xfrm>
              <a:off x="122163" y="14825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1" name="円/楕円 15"/>
            <p:cNvSpPr/>
            <p:nvPr/>
          </p:nvSpPr>
          <p:spPr>
            <a:xfrm>
              <a:off x="320179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2" name="円/楕円 4"/>
            <p:cNvSpPr/>
            <p:nvPr/>
          </p:nvSpPr>
          <p:spPr>
            <a:xfrm>
              <a:off x="525311" y="1383081"/>
              <a:ext cx="2304256" cy="2304256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3" name="円/楕円 9"/>
            <p:cNvSpPr/>
            <p:nvPr/>
          </p:nvSpPr>
          <p:spPr>
            <a:xfrm>
              <a:off x="662223" y="1843791"/>
              <a:ext cx="2030432" cy="1874274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4" name="円/楕円 10"/>
            <p:cNvSpPr/>
            <p:nvPr/>
          </p:nvSpPr>
          <p:spPr>
            <a:xfrm>
              <a:off x="813343" y="13830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5" name="円/楕円 11"/>
            <p:cNvSpPr/>
            <p:nvPr/>
          </p:nvSpPr>
          <p:spPr>
            <a:xfrm>
              <a:off x="979991" y="1544154"/>
              <a:ext cx="386784" cy="275665"/>
            </a:xfrm>
            <a:custGeom>
              <a:avLst/>
              <a:gdLst/>
              <a:ahLst/>
              <a:cxnLst/>
              <a:rect l="l" t="t" r="r" b="b"/>
              <a:pathLst>
                <a:path w="386784" h="275665">
                  <a:moveTo>
                    <a:pt x="193392" y="0"/>
                  </a:moveTo>
                  <a:cubicBezTo>
                    <a:pt x="300199" y="0"/>
                    <a:pt x="386784" y="86585"/>
                    <a:pt x="386784" y="193392"/>
                  </a:cubicBezTo>
                  <a:cubicBezTo>
                    <a:pt x="386784" y="223056"/>
                    <a:pt x="380105" y="251160"/>
                    <a:pt x="366870" y="275665"/>
                  </a:cubicBezTo>
                  <a:cubicBezTo>
                    <a:pt x="337129" y="209714"/>
                    <a:pt x="270535" y="164545"/>
                    <a:pt x="193392" y="164545"/>
                  </a:cubicBezTo>
                  <a:cubicBezTo>
                    <a:pt x="116249" y="164545"/>
                    <a:pt x="49655" y="209714"/>
                    <a:pt x="19915" y="275665"/>
                  </a:cubicBezTo>
                  <a:cubicBezTo>
                    <a:pt x="6679" y="251160"/>
                    <a:pt x="0" y="223056"/>
                    <a:pt x="0" y="193392"/>
                  </a:cubicBezTo>
                  <a:cubicBezTo>
                    <a:pt x="0" y="86585"/>
                    <a:pt x="86585" y="0"/>
                    <a:pt x="19339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6" name="円/楕円 12"/>
            <p:cNvSpPr/>
            <p:nvPr/>
          </p:nvSpPr>
          <p:spPr>
            <a:xfrm>
              <a:off x="1773463" y="13830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47" name="グループ化 846"/>
            <p:cNvGrpSpPr/>
            <p:nvPr/>
          </p:nvGrpSpPr>
          <p:grpSpPr>
            <a:xfrm>
              <a:off x="441511" y="33272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858" name="円/楕円 18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9" name="円/楕円 20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0" name="円/楕円 22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1" name="円/楕円 23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48" name="グループ化 847"/>
            <p:cNvGrpSpPr/>
            <p:nvPr/>
          </p:nvGrpSpPr>
          <p:grpSpPr>
            <a:xfrm flipH="1">
              <a:off x="1910657" y="33272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854" name="円/楕円 29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5" name="円/楕円 30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6" name="円/楕円 31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7" name="円/楕円 32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49" name="円/楕円 38"/>
            <p:cNvSpPr/>
            <p:nvPr/>
          </p:nvSpPr>
          <p:spPr>
            <a:xfrm>
              <a:off x="1165385" y="2180497"/>
              <a:ext cx="1016202" cy="772852"/>
            </a:xfrm>
            <a:prstGeom prst="ellipse">
              <a:avLst/>
            </a:pr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0" name="円/楕円 40"/>
            <p:cNvSpPr/>
            <p:nvPr/>
          </p:nvSpPr>
          <p:spPr>
            <a:xfrm>
              <a:off x="1327417" y="2303727"/>
              <a:ext cx="692138" cy="526392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1" name="円/楕円 34"/>
            <p:cNvSpPr/>
            <p:nvPr/>
          </p:nvSpPr>
          <p:spPr>
            <a:xfrm flipH="1">
              <a:off x="926763" y="21584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2" name="円/楕円 42"/>
            <p:cNvSpPr/>
            <p:nvPr/>
          </p:nvSpPr>
          <p:spPr>
            <a:xfrm>
              <a:off x="1426440" y="20143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3" name="円/楕円 11"/>
            <p:cNvSpPr/>
            <p:nvPr/>
          </p:nvSpPr>
          <p:spPr>
            <a:xfrm>
              <a:off x="1937063" y="1544154"/>
              <a:ext cx="386784" cy="275665"/>
            </a:xfrm>
            <a:custGeom>
              <a:avLst/>
              <a:gdLst/>
              <a:ahLst/>
              <a:cxnLst/>
              <a:rect l="l" t="t" r="r" b="b"/>
              <a:pathLst>
                <a:path w="386784" h="275665">
                  <a:moveTo>
                    <a:pt x="193392" y="0"/>
                  </a:moveTo>
                  <a:cubicBezTo>
                    <a:pt x="300199" y="0"/>
                    <a:pt x="386784" y="86585"/>
                    <a:pt x="386784" y="193392"/>
                  </a:cubicBezTo>
                  <a:cubicBezTo>
                    <a:pt x="386784" y="223056"/>
                    <a:pt x="380105" y="251160"/>
                    <a:pt x="366870" y="275665"/>
                  </a:cubicBezTo>
                  <a:cubicBezTo>
                    <a:pt x="337129" y="209714"/>
                    <a:pt x="270535" y="164545"/>
                    <a:pt x="193392" y="164545"/>
                  </a:cubicBezTo>
                  <a:cubicBezTo>
                    <a:pt x="116249" y="164545"/>
                    <a:pt x="49655" y="209714"/>
                    <a:pt x="19915" y="275665"/>
                  </a:cubicBezTo>
                  <a:cubicBezTo>
                    <a:pt x="6679" y="251160"/>
                    <a:pt x="0" y="223056"/>
                    <a:pt x="0" y="193392"/>
                  </a:cubicBezTo>
                  <a:cubicBezTo>
                    <a:pt x="0" y="86585"/>
                    <a:pt x="86585" y="0"/>
                    <a:pt x="19339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62" name="グループ化 861"/>
          <p:cNvGrpSpPr/>
          <p:nvPr/>
        </p:nvGrpSpPr>
        <p:grpSpPr>
          <a:xfrm>
            <a:off x="7858958" y="1079331"/>
            <a:ext cx="1606948" cy="1225454"/>
            <a:chOff x="6972654" y="1383081"/>
            <a:chExt cx="3297943" cy="2515004"/>
          </a:xfrm>
        </p:grpSpPr>
        <p:sp>
          <p:nvSpPr>
            <p:cNvPr id="863" name="円/楕円 101"/>
            <p:cNvSpPr/>
            <p:nvPr/>
          </p:nvSpPr>
          <p:spPr>
            <a:xfrm rot="2700000" flipH="1">
              <a:off x="9330223" y="2668311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4" name="円/楕円 102"/>
            <p:cNvSpPr/>
            <p:nvPr/>
          </p:nvSpPr>
          <p:spPr>
            <a:xfrm rot="18900000">
              <a:off x="6972654" y="2668312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5" name="円/楕円 103"/>
            <p:cNvSpPr/>
            <p:nvPr/>
          </p:nvSpPr>
          <p:spPr>
            <a:xfrm>
              <a:off x="9190477" y="14825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6" name="円/楕円 104"/>
            <p:cNvSpPr/>
            <p:nvPr/>
          </p:nvSpPr>
          <p:spPr>
            <a:xfrm>
              <a:off x="9388493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7" name="円/楕円 105"/>
            <p:cNvSpPr/>
            <p:nvPr/>
          </p:nvSpPr>
          <p:spPr>
            <a:xfrm>
              <a:off x="7102597" y="14825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8" name="円/楕円 106"/>
            <p:cNvSpPr/>
            <p:nvPr/>
          </p:nvSpPr>
          <p:spPr>
            <a:xfrm>
              <a:off x="7300613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9" name="円/楕円 107"/>
            <p:cNvSpPr/>
            <p:nvPr/>
          </p:nvSpPr>
          <p:spPr>
            <a:xfrm>
              <a:off x="7505745" y="1383081"/>
              <a:ext cx="2304256" cy="2304256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0" name="円/楕円 108"/>
            <p:cNvSpPr/>
            <p:nvPr/>
          </p:nvSpPr>
          <p:spPr>
            <a:xfrm>
              <a:off x="7642657" y="1843791"/>
              <a:ext cx="2030432" cy="1874274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71" name="グループ化 870"/>
            <p:cNvGrpSpPr/>
            <p:nvPr/>
          </p:nvGrpSpPr>
          <p:grpSpPr>
            <a:xfrm>
              <a:off x="7421945" y="33272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883" name="円/楕円 114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4" name="円/楕円 115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5" name="円/楕円 116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6" name="円/楕円 117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72" name="グループ化 871"/>
            <p:cNvGrpSpPr/>
            <p:nvPr/>
          </p:nvGrpSpPr>
          <p:grpSpPr>
            <a:xfrm flipH="1">
              <a:off x="8891091" y="33272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879" name="円/楕円 119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0" name="円/楕円 120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1" name="円/楕円 121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2" name="円/楕円 122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73" name="円/楕円 123"/>
            <p:cNvSpPr/>
            <p:nvPr/>
          </p:nvSpPr>
          <p:spPr>
            <a:xfrm>
              <a:off x="8145819" y="2180497"/>
              <a:ext cx="1016202" cy="772852"/>
            </a:xfrm>
            <a:prstGeom prst="ellipse">
              <a:avLst/>
            </a:pr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4" name="円/楕円 124"/>
            <p:cNvSpPr/>
            <p:nvPr/>
          </p:nvSpPr>
          <p:spPr>
            <a:xfrm>
              <a:off x="8307851" y="2303727"/>
              <a:ext cx="692138" cy="526392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5" name="円/楕円 34"/>
            <p:cNvSpPr/>
            <p:nvPr/>
          </p:nvSpPr>
          <p:spPr>
            <a:xfrm flipH="1">
              <a:off x="7907197" y="21584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6" name="円/楕円 126"/>
            <p:cNvSpPr/>
            <p:nvPr/>
          </p:nvSpPr>
          <p:spPr>
            <a:xfrm>
              <a:off x="8406874" y="20143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7" name="円/楕円 69"/>
            <p:cNvSpPr/>
            <p:nvPr/>
          </p:nvSpPr>
          <p:spPr>
            <a:xfrm rot="10800000">
              <a:off x="8802688" y="1701726"/>
              <a:ext cx="712152" cy="320847"/>
            </a:xfrm>
            <a:custGeom>
              <a:avLst/>
              <a:gdLst/>
              <a:ahLst/>
              <a:cxnLst/>
              <a:rect l="l" t="t" r="r" b="b"/>
              <a:pathLst>
                <a:path w="712152" h="320847">
                  <a:moveTo>
                    <a:pt x="356089" y="0"/>
                  </a:moveTo>
                  <a:cubicBezTo>
                    <a:pt x="541534" y="0"/>
                    <a:pt x="694233" y="140202"/>
                    <a:pt x="712152" y="320590"/>
                  </a:cubicBezTo>
                  <a:cubicBezTo>
                    <a:pt x="602924" y="302564"/>
                    <a:pt x="482979" y="292679"/>
                    <a:pt x="357133" y="292679"/>
                  </a:cubicBezTo>
                  <a:cubicBezTo>
                    <a:pt x="230481" y="292679"/>
                    <a:pt x="109805" y="302691"/>
                    <a:pt x="0" y="320847"/>
                  </a:cubicBezTo>
                  <a:cubicBezTo>
                    <a:pt x="17800" y="140335"/>
                    <a:pt x="170556" y="0"/>
                    <a:pt x="356089" y="0"/>
                  </a:cubicBezTo>
                  <a:close/>
                </a:path>
              </a:pathLst>
            </a:custGeom>
            <a:solidFill>
              <a:srgbClr val="FFFF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8" name="円/楕円 69"/>
            <p:cNvSpPr/>
            <p:nvPr/>
          </p:nvSpPr>
          <p:spPr>
            <a:xfrm rot="10800000">
              <a:off x="7784656" y="1701726"/>
              <a:ext cx="712152" cy="320847"/>
            </a:xfrm>
            <a:custGeom>
              <a:avLst/>
              <a:gdLst/>
              <a:ahLst/>
              <a:cxnLst/>
              <a:rect l="l" t="t" r="r" b="b"/>
              <a:pathLst>
                <a:path w="712152" h="320847">
                  <a:moveTo>
                    <a:pt x="356089" y="0"/>
                  </a:moveTo>
                  <a:cubicBezTo>
                    <a:pt x="541534" y="0"/>
                    <a:pt x="694233" y="140202"/>
                    <a:pt x="712152" y="320590"/>
                  </a:cubicBezTo>
                  <a:cubicBezTo>
                    <a:pt x="602924" y="302564"/>
                    <a:pt x="482979" y="292679"/>
                    <a:pt x="357133" y="292679"/>
                  </a:cubicBezTo>
                  <a:cubicBezTo>
                    <a:pt x="230481" y="292679"/>
                    <a:pt x="109805" y="302691"/>
                    <a:pt x="0" y="320847"/>
                  </a:cubicBezTo>
                  <a:cubicBezTo>
                    <a:pt x="17800" y="140335"/>
                    <a:pt x="170556" y="0"/>
                    <a:pt x="356089" y="0"/>
                  </a:cubicBezTo>
                  <a:close/>
                </a:path>
              </a:pathLst>
            </a:custGeom>
            <a:solidFill>
              <a:srgbClr val="FFFF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87" name="グループ化 886"/>
          <p:cNvGrpSpPr/>
          <p:nvPr/>
        </p:nvGrpSpPr>
        <p:grpSpPr>
          <a:xfrm>
            <a:off x="427845" y="1079330"/>
            <a:ext cx="1580786" cy="1251036"/>
            <a:chOff x="-6994965" y="1383081"/>
            <a:chExt cx="3244248" cy="2567502"/>
          </a:xfrm>
        </p:grpSpPr>
        <p:grpSp>
          <p:nvGrpSpPr>
            <p:cNvPr id="888" name="グループ化 887"/>
            <p:cNvGrpSpPr/>
            <p:nvPr/>
          </p:nvGrpSpPr>
          <p:grpSpPr>
            <a:xfrm rot="20090034" flipH="1">
              <a:off x="-4999534" y="3386667"/>
              <a:ext cx="658474" cy="563916"/>
              <a:chOff x="1751896" y="3861048"/>
              <a:chExt cx="994804" cy="85194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908" name="円/楕円 149"/>
              <p:cNvSpPr/>
              <p:nvPr/>
            </p:nvSpPr>
            <p:spPr>
              <a:xfrm>
                <a:off x="1882604" y="3861048"/>
                <a:ext cx="864096" cy="648072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9" name="円/楕円 150"/>
              <p:cNvSpPr/>
              <p:nvPr/>
            </p:nvSpPr>
            <p:spPr>
              <a:xfrm>
                <a:off x="1751896" y="4286224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0" name="円/楕円 151"/>
              <p:cNvSpPr/>
              <p:nvPr/>
            </p:nvSpPr>
            <p:spPr>
              <a:xfrm>
                <a:off x="2290376" y="4286224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1" name="円/楕円 152"/>
              <p:cNvSpPr/>
              <p:nvPr/>
            </p:nvSpPr>
            <p:spPr>
              <a:xfrm>
                <a:off x="1972608" y="4352956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89" name="円/楕円 132"/>
            <p:cNvSpPr/>
            <p:nvPr/>
          </p:nvSpPr>
          <p:spPr>
            <a:xfrm rot="18900000">
              <a:off x="-6994965" y="2700319"/>
              <a:ext cx="898988" cy="321067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0" name="円/楕円 133"/>
            <p:cNvSpPr/>
            <p:nvPr/>
          </p:nvSpPr>
          <p:spPr>
            <a:xfrm>
              <a:off x="-4830837" y="14825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1" name="円/楕円 134"/>
            <p:cNvSpPr/>
            <p:nvPr/>
          </p:nvSpPr>
          <p:spPr>
            <a:xfrm>
              <a:off x="-4632821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2" name="円/楕円 135"/>
            <p:cNvSpPr/>
            <p:nvPr/>
          </p:nvSpPr>
          <p:spPr>
            <a:xfrm>
              <a:off x="-6918717" y="14825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3" name="円/楕円 136"/>
            <p:cNvSpPr/>
            <p:nvPr/>
          </p:nvSpPr>
          <p:spPr>
            <a:xfrm>
              <a:off x="-6720701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4" name="円/楕円 137"/>
            <p:cNvSpPr/>
            <p:nvPr/>
          </p:nvSpPr>
          <p:spPr>
            <a:xfrm>
              <a:off x="-6515569" y="1383081"/>
              <a:ext cx="2304256" cy="2304256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5" name="円/楕円 138"/>
            <p:cNvSpPr/>
            <p:nvPr/>
          </p:nvSpPr>
          <p:spPr>
            <a:xfrm>
              <a:off x="-6378657" y="1843791"/>
              <a:ext cx="2030432" cy="1874274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6" name="円/楕円 139"/>
            <p:cNvSpPr/>
            <p:nvPr/>
          </p:nvSpPr>
          <p:spPr>
            <a:xfrm>
              <a:off x="-6227537" y="13830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7" name="円/楕円 140"/>
            <p:cNvSpPr/>
            <p:nvPr/>
          </p:nvSpPr>
          <p:spPr>
            <a:xfrm>
              <a:off x="-6060889" y="1544153"/>
              <a:ext cx="386784" cy="386784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8" name="円/楕円 141"/>
            <p:cNvSpPr/>
            <p:nvPr/>
          </p:nvSpPr>
          <p:spPr>
            <a:xfrm>
              <a:off x="-5267417" y="13830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9" name="円/楕円 142"/>
            <p:cNvSpPr/>
            <p:nvPr/>
          </p:nvSpPr>
          <p:spPr>
            <a:xfrm>
              <a:off x="-5100769" y="1544153"/>
              <a:ext cx="386784" cy="386784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00" name="グループ化 899"/>
            <p:cNvGrpSpPr/>
            <p:nvPr/>
          </p:nvGrpSpPr>
          <p:grpSpPr>
            <a:xfrm>
              <a:off x="-6696660" y="2996952"/>
              <a:ext cx="1189204" cy="904652"/>
              <a:chOff x="1747971" y="3745745"/>
              <a:chExt cx="1095837" cy="833626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904" name="円/楕円 144"/>
              <p:cNvSpPr/>
              <p:nvPr/>
            </p:nvSpPr>
            <p:spPr>
              <a:xfrm>
                <a:off x="1849004" y="3869595"/>
                <a:ext cx="994804" cy="70977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5" name="円/楕円 145"/>
              <p:cNvSpPr/>
              <p:nvPr/>
            </p:nvSpPr>
            <p:spPr>
              <a:xfrm>
                <a:off x="1747971" y="389705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6" name="円/楕円 146"/>
              <p:cNvSpPr/>
              <p:nvPr/>
            </p:nvSpPr>
            <p:spPr>
              <a:xfrm>
                <a:off x="2290376" y="3745745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7" name="円/楕円 147"/>
              <p:cNvSpPr/>
              <p:nvPr/>
            </p:nvSpPr>
            <p:spPr>
              <a:xfrm>
                <a:off x="1967547" y="3780479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01" name="円/楕円 34"/>
            <p:cNvSpPr/>
            <p:nvPr/>
          </p:nvSpPr>
          <p:spPr>
            <a:xfrm flipH="1">
              <a:off x="-6114117" y="21584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2" name="円/楕円 154"/>
            <p:cNvSpPr/>
            <p:nvPr/>
          </p:nvSpPr>
          <p:spPr>
            <a:xfrm>
              <a:off x="-5614440" y="20143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3" name="円/楕円 155"/>
            <p:cNvSpPr/>
            <p:nvPr/>
          </p:nvSpPr>
          <p:spPr>
            <a:xfrm rot="2700000" flipH="1">
              <a:off x="-5043280" y="2447577"/>
              <a:ext cx="1008112" cy="499096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12" name="グループ化 911"/>
          <p:cNvGrpSpPr/>
          <p:nvPr/>
        </p:nvGrpSpPr>
        <p:grpSpPr>
          <a:xfrm>
            <a:off x="2318810" y="2978950"/>
            <a:ext cx="1606948" cy="1258009"/>
            <a:chOff x="-3528220" y="4470949"/>
            <a:chExt cx="3297943" cy="2581816"/>
          </a:xfrm>
        </p:grpSpPr>
        <p:sp>
          <p:nvSpPr>
            <p:cNvPr id="913" name="円/楕円 156"/>
            <p:cNvSpPr/>
            <p:nvPr/>
          </p:nvSpPr>
          <p:spPr>
            <a:xfrm rot="2700000" flipH="1">
              <a:off x="-1170651" y="5822991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4" name="円/楕円 157"/>
            <p:cNvSpPr/>
            <p:nvPr/>
          </p:nvSpPr>
          <p:spPr>
            <a:xfrm rot="18900000">
              <a:off x="-3528220" y="5822992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5" name="円/楕円 158"/>
            <p:cNvSpPr/>
            <p:nvPr/>
          </p:nvSpPr>
          <p:spPr>
            <a:xfrm>
              <a:off x="-1310397" y="463719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6" name="円/楕円 159"/>
            <p:cNvSpPr/>
            <p:nvPr/>
          </p:nvSpPr>
          <p:spPr>
            <a:xfrm>
              <a:off x="-1112381" y="483520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7" name="円/楕円 160"/>
            <p:cNvSpPr/>
            <p:nvPr/>
          </p:nvSpPr>
          <p:spPr>
            <a:xfrm>
              <a:off x="-3398277" y="463719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8" name="円/楕円 161"/>
            <p:cNvSpPr/>
            <p:nvPr/>
          </p:nvSpPr>
          <p:spPr>
            <a:xfrm>
              <a:off x="-3200261" y="483520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9" name="円/楕円 162"/>
            <p:cNvSpPr/>
            <p:nvPr/>
          </p:nvSpPr>
          <p:spPr>
            <a:xfrm>
              <a:off x="-2995129" y="4537761"/>
              <a:ext cx="2304256" cy="2304256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0" name="円/楕円 163"/>
            <p:cNvSpPr/>
            <p:nvPr/>
          </p:nvSpPr>
          <p:spPr>
            <a:xfrm>
              <a:off x="-2858217" y="4998471"/>
              <a:ext cx="2030432" cy="1874274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1" name="円/楕円 164"/>
            <p:cNvSpPr/>
            <p:nvPr/>
          </p:nvSpPr>
          <p:spPr>
            <a:xfrm>
              <a:off x="-2707097" y="453776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2" name="円/楕円 165"/>
            <p:cNvSpPr/>
            <p:nvPr/>
          </p:nvSpPr>
          <p:spPr>
            <a:xfrm>
              <a:off x="-2540449" y="4698833"/>
              <a:ext cx="386784" cy="386784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3" name="円/楕円 166"/>
            <p:cNvSpPr/>
            <p:nvPr/>
          </p:nvSpPr>
          <p:spPr>
            <a:xfrm>
              <a:off x="-1746977" y="453776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4" name="円/楕円 167"/>
            <p:cNvSpPr/>
            <p:nvPr/>
          </p:nvSpPr>
          <p:spPr>
            <a:xfrm>
              <a:off x="-1580329" y="4698833"/>
              <a:ext cx="386784" cy="386784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25" name="グループ化 924"/>
            <p:cNvGrpSpPr/>
            <p:nvPr/>
          </p:nvGrpSpPr>
          <p:grpSpPr>
            <a:xfrm>
              <a:off x="-3078929" y="648197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936" name="円/楕円 169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7" name="円/楕円 170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8" name="円/楕円 171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9" name="円/楕円 172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26" name="グループ化 925"/>
            <p:cNvGrpSpPr/>
            <p:nvPr/>
          </p:nvGrpSpPr>
          <p:grpSpPr>
            <a:xfrm flipH="1">
              <a:off x="-1609783" y="648197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932" name="円/楕円 174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3" name="円/楕円 175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4" name="円/楕円 176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5" name="円/楕円 177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27" name="円/楕円 34"/>
            <p:cNvSpPr/>
            <p:nvPr/>
          </p:nvSpPr>
          <p:spPr>
            <a:xfrm flipH="1">
              <a:off x="-2593677" y="531308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8" name="円/楕円 179"/>
            <p:cNvSpPr/>
            <p:nvPr/>
          </p:nvSpPr>
          <p:spPr>
            <a:xfrm>
              <a:off x="-2094000" y="516906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9" name="二等辺三角形 181"/>
            <p:cNvSpPr/>
            <p:nvPr/>
          </p:nvSpPr>
          <p:spPr>
            <a:xfrm>
              <a:off x="-1053417" y="5243109"/>
              <a:ext cx="393439" cy="545221"/>
            </a:xfrm>
            <a:custGeom>
              <a:avLst/>
              <a:gdLst>
                <a:gd name="connsiteX0" fmla="*/ 548722 w 1097444"/>
                <a:gd name="connsiteY0" fmla="*/ 0 h 1520834"/>
                <a:gd name="connsiteX1" fmla="*/ 898324 w 1097444"/>
                <a:gd name="connsiteY1" fmla="*/ 552421 h 1520834"/>
                <a:gd name="connsiteX2" fmla="*/ 1097444 w 1097444"/>
                <a:gd name="connsiteY2" fmla="*/ 972112 h 1520834"/>
                <a:gd name="connsiteX3" fmla="*/ 548722 w 1097444"/>
                <a:gd name="connsiteY3" fmla="*/ 1520834 h 1520834"/>
                <a:gd name="connsiteX4" fmla="*/ 0 w 1097444"/>
                <a:gd name="connsiteY4" fmla="*/ 972112 h 1520834"/>
                <a:gd name="connsiteX5" fmla="*/ 548722 w 1097444"/>
                <a:gd name="connsiteY5" fmla="*/ 0 h 1520834"/>
                <a:gd name="connsiteX0" fmla="*/ 548722 w 1097444"/>
                <a:gd name="connsiteY0" fmla="*/ 0 h 1520834"/>
                <a:gd name="connsiteX1" fmla="*/ 898324 w 1097444"/>
                <a:gd name="connsiteY1" fmla="*/ 552421 h 1520834"/>
                <a:gd name="connsiteX2" fmla="*/ 1097444 w 1097444"/>
                <a:gd name="connsiteY2" fmla="*/ 972112 h 1520834"/>
                <a:gd name="connsiteX3" fmla="*/ 548722 w 1097444"/>
                <a:gd name="connsiteY3" fmla="*/ 1520834 h 1520834"/>
                <a:gd name="connsiteX4" fmla="*/ 0 w 1097444"/>
                <a:gd name="connsiteY4" fmla="*/ 972112 h 1520834"/>
                <a:gd name="connsiteX5" fmla="*/ 548722 w 1097444"/>
                <a:gd name="connsiteY5" fmla="*/ 0 h 1520834"/>
                <a:gd name="connsiteX0" fmla="*/ 548722 w 1097444"/>
                <a:gd name="connsiteY0" fmla="*/ 0 h 1520834"/>
                <a:gd name="connsiteX1" fmla="*/ 1097444 w 1097444"/>
                <a:gd name="connsiteY1" fmla="*/ 972112 h 1520834"/>
                <a:gd name="connsiteX2" fmla="*/ 548722 w 1097444"/>
                <a:gd name="connsiteY2" fmla="*/ 1520834 h 1520834"/>
                <a:gd name="connsiteX3" fmla="*/ 0 w 1097444"/>
                <a:gd name="connsiteY3" fmla="*/ 972112 h 1520834"/>
                <a:gd name="connsiteX4" fmla="*/ 548722 w 1097444"/>
                <a:gd name="connsiteY4" fmla="*/ 0 h 1520834"/>
                <a:gd name="connsiteX0" fmla="*/ 548722 w 1097444"/>
                <a:gd name="connsiteY0" fmla="*/ 0 h 1520834"/>
                <a:gd name="connsiteX1" fmla="*/ 1097444 w 1097444"/>
                <a:gd name="connsiteY1" fmla="*/ 972112 h 1520834"/>
                <a:gd name="connsiteX2" fmla="*/ 548722 w 1097444"/>
                <a:gd name="connsiteY2" fmla="*/ 1520834 h 1520834"/>
                <a:gd name="connsiteX3" fmla="*/ 0 w 1097444"/>
                <a:gd name="connsiteY3" fmla="*/ 972112 h 1520834"/>
                <a:gd name="connsiteX4" fmla="*/ 548722 w 1097444"/>
                <a:gd name="connsiteY4" fmla="*/ 0 h 1520834"/>
                <a:gd name="connsiteX0" fmla="*/ 548967 w 1097689"/>
                <a:gd name="connsiteY0" fmla="*/ 0 h 1520834"/>
                <a:gd name="connsiteX1" fmla="*/ 1097689 w 1097689"/>
                <a:gd name="connsiteY1" fmla="*/ 972112 h 1520834"/>
                <a:gd name="connsiteX2" fmla="*/ 548967 w 1097689"/>
                <a:gd name="connsiteY2" fmla="*/ 1520834 h 1520834"/>
                <a:gd name="connsiteX3" fmla="*/ 245 w 1097689"/>
                <a:gd name="connsiteY3" fmla="*/ 972112 h 1520834"/>
                <a:gd name="connsiteX4" fmla="*/ 548967 w 1097689"/>
                <a:gd name="connsiteY4" fmla="*/ 0 h 1520834"/>
                <a:gd name="connsiteX0" fmla="*/ 548732 w 1097454"/>
                <a:gd name="connsiteY0" fmla="*/ 0 h 1520834"/>
                <a:gd name="connsiteX1" fmla="*/ 1097454 w 1097454"/>
                <a:gd name="connsiteY1" fmla="*/ 972112 h 1520834"/>
                <a:gd name="connsiteX2" fmla="*/ 548732 w 1097454"/>
                <a:gd name="connsiteY2" fmla="*/ 1520834 h 1520834"/>
                <a:gd name="connsiteX3" fmla="*/ 10 w 1097454"/>
                <a:gd name="connsiteY3" fmla="*/ 972112 h 1520834"/>
                <a:gd name="connsiteX4" fmla="*/ 548732 w 1097454"/>
                <a:gd name="connsiteY4" fmla="*/ 0 h 1520834"/>
                <a:gd name="connsiteX0" fmla="*/ 548732 w 1097454"/>
                <a:gd name="connsiteY0" fmla="*/ 0 h 1520834"/>
                <a:gd name="connsiteX1" fmla="*/ 1097454 w 1097454"/>
                <a:gd name="connsiteY1" fmla="*/ 972112 h 1520834"/>
                <a:gd name="connsiteX2" fmla="*/ 548732 w 1097454"/>
                <a:gd name="connsiteY2" fmla="*/ 1520834 h 1520834"/>
                <a:gd name="connsiteX3" fmla="*/ 10 w 1097454"/>
                <a:gd name="connsiteY3" fmla="*/ 972112 h 1520834"/>
                <a:gd name="connsiteX4" fmla="*/ 548732 w 1097454"/>
                <a:gd name="connsiteY4" fmla="*/ 0 h 152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7454" h="1520834">
                  <a:moveTo>
                    <a:pt x="548732" y="0"/>
                  </a:moveTo>
                  <a:cubicBezTo>
                    <a:pt x="731639" y="324037"/>
                    <a:pt x="1097427" y="724275"/>
                    <a:pt x="1097454" y="972112"/>
                  </a:cubicBezTo>
                  <a:cubicBezTo>
                    <a:pt x="1097481" y="1219949"/>
                    <a:pt x="851783" y="1520834"/>
                    <a:pt x="548732" y="1520834"/>
                  </a:cubicBezTo>
                  <a:cubicBezTo>
                    <a:pt x="245681" y="1520834"/>
                    <a:pt x="2153" y="1245895"/>
                    <a:pt x="10" y="972112"/>
                  </a:cubicBezTo>
                  <a:cubicBezTo>
                    <a:pt x="-2133" y="698329"/>
                    <a:pt x="365825" y="324037"/>
                    <a:pt x="548732" y="0"/>
                  </a:cubicBezTo>
                  <a:close/>
                </a:path>
              </a:pathLst>
            </a:custGeom>
            <a:solidFill>
              <a:srgbClr val="00B0F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0" name="二等辺三角形 181"/>
            <p:cNvSpPr/>
            <p:nvPr/>
          </p:nvSpPr>
          <p:spPr>
            <a:xfrm>
              <a:off x="-3095577" y="4470949"/>
              <a:ext cx="393439" cy="545221"/>
            </a:xfrm>
            <a:custGeom>
              <a:avLst/>
              <a:gdLst>
                <a:gd name="connsiteX0" fmla="*/ 548722 w 1097444"/>
                <a:gd name="connsiteY0" fmla="*/ 0 h 1520834"/>
                <a:gd name="connsiteX1" fmla="*/ 898324 w 1097444"/>
                <a:gd name="connsiteY1" fmla="*/ 552421 h 1520834"/>
                <a:gd name="connsiteX2" fmla="*/ 1097444 w 1097444"/>
                <a:gd name="connsiteY2" fmla="*/ 972112 h 1520834"/>
                <a:gd name="connsiteX3" fmla="*/ 548722 w 1097444"/>
                <a:gd name="connsiteY3" fmla="*/ 1520834 h 1520834"/>
                <a:gd name="connsiteX4" fmla="*/ 0 w 1097444"/>
                <a:gd name="connsiteY4" fmla="*/ 972112 h 1520834"/>
                <a:gd name="connsiteX5" fmla="*/ 548722 w 1097444"/>
                <a:gd name="connsiteY5" fmla="*/ 0 h 1520834"/>
                <a:gd name="connsiteX0" fmla="*/ 548722 w 1097444"/>
                <a:gd name="connsiteY0" fmla="*/ 0 h 1520834"/>
                <a:gd name="connsiteX1" fmla="*/ 898324 w 1097444"/>
                <a:gd name="connsiteY1" fmla="*/ 552421 h 1520834"/>
                <a:gd name="connsiteX2" fmla="*/ 1097444 w 1097444"/>
                <a:gd name="connsiteY2" fmla="*/ 972112 h 1520834"/>
                <a:gd name="connsiteX3" fmla="*/ 548722 w 1097444"/>
                <a:gd name="connsiteY3" fmla="*/ 1520834 h 1520834"/>
                <a:gd name="connsiteX4" fmla="*/ 0 w 1097444"/>
                <a:gd name="connsiteY4" fmla="*/ 972112 h 1520834"/>
                <a:gd name="connsiteX5" fmla="*/ 548722 w 1097444"/>
                <a:gd name="connsiteY5" fmla="*/ 0 h 1520834"/>
                <a:gd name="connsiteX0" fmla="*/ 548722 w 1097444"/>
                <a:gd name="connsiteY0" fmla="*/ 0 h 1520834"/>
                <a:gd name="connsiteX1" fmla="*/ 1097444 w 1097444"/>
                <a:gd name="connsiteY1" fmla="*/ 972112 h 1520834"/>
                <a:gd name="connsiteX2" fmla="*/ 548722 w 1097444"/>
                <a:gd name="connsiteY2" fmla="*/ 1520834 h 1520834"/>
                <a:gd name="connsiteX3" fmla="*/ 0 w 1097444"/>
                <a:gd name="connsiteY3" fmla="*/ 972112 h 1520834"/>
                <a:gd name="connsiteX4" fmla="*/ 548722 w 1097444"/>
                <a:gd name="connsiteY4" fmla="*/ 0 h 1520834"/>
                <a:gd name="connsiteX0" fmla="*/ 548722 w 1097444"/>
                <a:gd name="connsiteY0" fmla="*/ 0 h 1520834"/>
                <a:gd name="connsiteX1" fmla="*/ 1097444 w 1097444"/>
                <a:gd name="connsiteY1" fmla="*/ 972112 h 1520834"/>
                <a:gd name="connsiteX2" fmla="*/ 548722 w 1097444"/>
                <a:gd name="connsiteY2" fmla="*/ 1520834 h 1520834"/>
                <a:gd name="connsiteX3" fmla="*/ 0 w 1097444"/>
                <a:gd name="connsiteY3" fmla="*/ 972112 h 1520834"/>
                <a:gd name="connsiteX4" fmla="*/ 548722 w 1097444"/>
                <a:gd name="connsiteY4" fmla="*/ 0 h 1520834"/>
                <a:gd name="connsiteX0" fmla="*/ 548967 w 1097689"/>
                <a:gd name="connsiteY0" fmla="*/ 0 h 1520834"/>
                <a:gd name="connsiteX1" fmla="*/ 1097689 w 1097689"/>
                <a:gd name="connsiteY1" fmla="*/ 972112 h 1520834"/>
                <a:gd name="connsiteX2" fmla="*/ 548967 w 1097689"/>
                <a:gd name="connsiteY2" fmla="*/ 1520834 h 1520834"/>
                <a:gd name="connsiteX3" fmla="*/ 245 w 1097689"/>
                <a:gd name="connsiteY3" fmla="*/ 972112 h 1520834"/>
                <a:gd name="connsiteX4" fmla="*/ 548967 w 1097689"/>
                <a:gd name="connsiteY4" fmla="*/ 0 h 1520834"/>
                <a:gd name="connsiteX0" fmla="*/ 548732 w 1097454"/>
                <a:gd name="connsiteY0" fmla="*/ 0 h 1520834"/>
                <a:gd name="connsiteX1" fmla="*/ 1097454 w 1097454"/>
                <a:gd name="connsiteY1" fmla="*/ 972112 h 1520834"/>
                <a:gd name="connsiteX2" fmla="*/ 548732 w 1097454"/>
                <a:gd name="connsiteY2" fmla="*/ 1520834 h 1520834"/>
                <a:gd name="connsiteX3" fmla="*/ 10 w 1097454"/>
                <a:gd name="connsiteY3" fmla="*/ 972112 h 1520834"/>
                <a:gd name="connsiteX4" fmla="*/ 548732 w 1097454"/>
                <a:gd name="connsiteY4" fmla="*/ 0 h 1520834"/>
                <a:gd name="connsiteX0" fmla="*/ 548732 w 1097454"/>
                <a:gd name="connsiteY0" fmla="*/ 0 h 1520834"/>
                <a:gd name="connsiteX1" fmla="*/ 1097454 w 1097454"/>
                <a:gd name="connsiteY1" fmla="*/ 972112 h 1520834"/>
                <a:gd name="connsiteX2" fmla="*/ 548732 w 1097454"/>
                <a:gd name="connsiteY2" fmla="*/ 1520834 h 1520834"/>
                <a:gd name="connsiteX3" fmla="*/ 10 w 1097454"/>
                <a:gd name="connsiteY3" fmla="*/ 972112 h 1520834"/>
                <a:gd name="connsiteX4" fmla="*/ 548732 w 1097454"/>
                <a:gd name="connsiteY4" fmla="*/ 0 h 152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7454" h="1520834">
                  <a:moveTo>
                    <a:pt x="548732" y="0"/>
                  </a:moveTo>
                  <a:cubicBezTo>
                    <a:pt x="731639" y="324037"/>
                    <a:pt x="1097427" y="724275"/>
                    <a:pt x="1097454" y="972112"/>
                  </a:cubicBezTo>
                  <a:cubicBezTo>
                    <a:pt x="1097481" y="1219949"/>
                    <a:pt x="851783" y="1520834"/>
                    <a:pt x="548732" y="1520834"/>
                  </a:cubicBezTo>
                  <a:cubicBezTo>
                    <a:pt x="245681" y="1520834"/>
                    <a:pt x="2153" y="1245895"/>
                    <a:pt x="10" y="972112"/>
                  </a:cubicBezTo>
                  <a:cubicBezTo>
                    <a:pt x="-2133" y="698329"/>
                    <a:pt x="365825" y="324037"/>
                    <a:pt x="548732" y="0"/>
                  </a:cubicBezTo>
                  <a:close/>
                </a:path>
              </a:pathLst>
            </a:custGeom>
            <a:solidFill>
              <a:srgbClr val="00B0F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1" name="二等辺三角形 181"/>
            <p:cNvSpPr/>
            <p:nvPr/>
          </p:nvSpPr>
          <p:spPr>
            <a:xfrm>
              <a:off x="-2902537" y="5832389"/>
              <a:ext cx="393439" cy="545221"/>
            </a:xfrm>
            <a:custGeom>
              <a:avLst/>
              <a:gdLst>
                <a:gd name="connsiteX0" fmla="*/ 548722 w 1097444"/>
                <a:gd name="connsiteY0" fmla="*/ 0 h 1520834"/>
                <a:gd name="connsiteX1" fmla="*/ 898324 w 1097444"/>
                <a:gd name="connsiteY1" fmla="*/ 552421 h 1520834"/>
                <a:gd name="connsiteX2" fmla="*/ 1097444 w 1097444"/>
                <a:gd name="connsiteY2" fmla="*/ 972112 h 1520834"/>
                <a:gd name="connsiteX3" fmla="*/ 548722 w 1097444"/>
                <a:gd name="connsiteY3" fmla="*/ 1520834 h 1520834"/>
                <a:gd name="connsiteX4" fmla="*/ 0 w 1097444"/>
                <a:gd name="connsiteY4" fmla="*/ 972112 h 1520834"/>
                <a:gd name="connsiteX5" fmla="*/ 548722 w 1097444"/>
                <a:gd name="connsiteY5" fmla="*/ 0 h 1520834"/>
                <a:gd name="connsiteX0" fmla="*/ 548722 w 1097444"/>
                <a:gd name="connsiteY0" fmla="*/ 0 h 1520834"/>
                <a:gd name="connsiteX1" fmla="*/ 898324 w 1097444"/>
                <a:gd name="connsiteY1" fmla="*/ 552421 h 1520834"/>
                <a:gd name="connsiteX2" fmla="*/ 1097444 w 1097444"/>
                <a:gd name="connsiteY2" fmla="*/ 972112 h 1520834"/>
                <a:gd name="connsiteX3" fmla="*/ 548722 w 1097444"/>
                <a:gd name="connsiteY3" fmla="*/ 1520834 h 1520834"/>
                <a:gd name="connsiteX4" fmla="*/ 0 w 1097444"/>
                <a:gd name="connsiteY4" fmla="*/ 972112 h 1520834"/>
                <a:gd name="connsiteX5" fmla="*/ 548722 w 1097444"/>
                <a:gd name="connsiteY5" fmla="*/ 0 h 1520834"/>
                <a:gd name="connsiteX0" fmla="*/ 548722 w 1097444"/>
                <a:gd name="connsiteY0" fmla="*/ 0 h 1520834"/>
                <a:gd name="connsiteX1" fmla="*/ 1097444 w 1097444"/>
                <a:gd name="connsiteY1" fmla="*/ 972112 h 1520834"/>
                <a:gd name="connsiteX2" fmla="*/ 548722 w 1097444"/>
                <a:gd name="connsiteY2" fmla="*/ 1520834 h 1520834"/>
                <a:gd name="connsiteX3" fmla="*/ 0 w 1097444"/>
                <a:gd name="connsiteY3" fmla="*/ 972112 h 1520834"/>
                <a:gd name="connsiteX4" fmla="*/ 548722 w 1097444"/>
                <a:gd name="connsiteY4" fmla="*/ 0 h 1520834"/>
                <a:gd name="connsiteX0" fmla="*/ 548722 w 1097444"/>
                <a:gd name="connsiteY0" fmla="*/ 0 h 1520834"/>
                <a:gd name="connsiteX1" fmla="*/ 1097444 w 1097444"/>
                <a:gd name="connsiteY1" fmla="*/ 972112 h 1520834"/>
                <a:gd name="connsiteX2" fmla="*/ 548722 w 1097444"/>
                <a:gd name="connsiteY2" fmla="*/ 1520834 h 1520834"/>
                <a:gd name="connsiteX3" fmla="*/ 0 w 1097444"/>
                <a:gd name="connsiteY3" fmla="*/ 972112 h 1520834"/>
                <a:gd name="connsiteX4" fmla="*/ 548722 w 1097444"/>
                <a:gd name="connsiteY4" fmla="*/ 0 h 1520834"/>
                <a:gd name="connsiteX0" fmla="*/ 548967 w 1097689"/>
                <a:gd name="connsiteY0" fmla="*/ 0 h 1520834"/>
                <a:gd name="connsiteX1" fmla="*/ 1097689 w 1097689"/>
                <a:gd name="connsiteY1" fmla="*/ 972112 h 1520834"/>
                <a:gd name="connsiteX2" fmla="*/ 548967 w 1097689"/>
                <a:gd name="connsiteY2" fmla="*/ 1520834 h 1520834"/>
                <a:gd name="connsiteX3" fmla="*/ 245 w 1097689"/>
                <a:gd name="connsiteY3" fmla="*/ 972112 h 1520834"/>
                <a:gd name="connsiteX4" fmla="*/ 548967 w 1097689"/>
                <a:gd name="connsiteY4" fmla="*/ 0 h 1520834"/>
                <a:gd name="connsiteX0" fmla="*/ 548732 w 1097454"/>
                <a:gd name="connsiteY0" fmla="*/ 0 h 1520834"/>
                <a:gd name="connsiteX1" fmla="*/ 1097454 w 1097454"/>
                <a:gd name="connsiteY1" fmla="*/ 972112 h 1520834"/>
                <a:gd name="connsiteX2" fmla="*/ 548732 w 1097454"/>
                <a:gd name="connsiteY2" fmla="*/ 1520834 h 1520834"/>
                <a:gd name="connsiteX3" fmla="*/ 10 w 1097454"/>
                <a:gd name="connsiteY3" fmla="*/ 972112 h 1520834"/>
                <a:gd name="connsiteX4" fmla="*/ 548732 w 1097454"/>
                <a:gd name="connsiteY4" fmla="*/ 0 h 1520834"/>
                <a:gd name="connsiteX0" fmla="*/ 548732 w 1097454"/>
                <a:gd name="connsiteY0" fmla="*/ 0 h 1520834"/>
                <a:gd name="connsiteX1" fmla="*/ 1097454 w 1097454"/>
                <a:gd name="connsiteY1" fmla="*/ 972112 h 1520834"/>
                <a:gd name="connsiteX2" fmla="*/ 548732 w 1097454"/>
                <a:gd name="connsiteY2" fmla="*/ 1520834 h 1520834"/>
                <a:gd name="connsiteX3" fmla="*/ 10 w 1097454"/>
                <a:gd name="connsiteY3" fmla="*/ 972112 h 1520834"/>
                <a:gd name="connsiteX4" fmla="*/ 548732 w 1097454"/>
                <a:gd name="connsiteY4" fmla="*/ 0 h 152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7454" h="1520834">
                  <a:moveTo>
                    <a:pt x="548732" y="0"/>
                  </a:moveTo>
                  <a:cubicBezTo>
                    <a:pt x="731639" y="324037"/>
                    <a:pt x="1097427" y="724275"/>
                    <a:pt x="1097454" y="972112"/>
                  </a:cubicBezTo>
                  <a:cubicBezTo>
                    <a:pt x="1097481" y="1219949"/>
                    <a:pt x="851783" y="1520834"/>
                    <a:pt x="548732" y="1520834"/>
                  </a:cubicBezTo>
                  <a:cubicBezTo>
                    <a:pt x="245681" y="1520834"/>
                    <a:pt x="2153" y="1245895"/>
                    <a:pt x="10" y="972112"/>
                  </a:cubicBezTo>
                  <a:cubicBezTo>
                    <a:pt x="-2133" y="698329"/>
                    <a:pt x="365825" y="324037"/>
                    <a:pt x="548732" y="0"/>
                  </a:cubicBezTo>
                  <a:close/>
                </a:path>
              </a:pathLst>
            </a:custGeom>
            <a:solidFill>
              <a:srgbClr val="00B0F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40" name="グループ化 939"/>
          <p:cNvGrpSpPr/>
          <p:nvPr/>
        </p:nvGrpSpPr>
        <p:grpSpPr>
          <a:xfrm>
            <a:off x="4217849" y="3011505"/>
            <a:ext cx="1606948" cy="1225454"/>
            <a:chOff x="-7780" y="4446321"/>
            <a:chExt cx="3297943" cy="2515004"/>
          </a:xfrm>
        </p:grpSpPr>
        <p:sp>
          <p:nvSpPr>
            <p:cNvPr id="941" name="円/楕円 210"/>
            <p:cNvSpPr/>
            <p:nvPr/>
          </p:nvSpPr>
          <p:spPr>
            <a:xfrm rot="2700000" flipH="1">
              <a:off x="2346641" y="5731552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2" name="円/楕円 184"/>
            <p:cNvSpPr/>
            <p:nvPr/>
          </p:nvSpPr>
          <p:spPr>
            <a:xfrm>
              <a:off x="2210043" y="454575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3" name="円/楕円 185"/>
            <p:cNvSpPr/>
            <p:nvPr/>
          </p:nvSpPr>
          <p:spPr>
            <a:xfrm>
              <a:off x="2408059" y="474376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4" name="円/楕円 187"/>
            <p:cNvSpPr/>
            <p:nvPr/>
          </p:nvSpPr>
          <p:spPr>
            <a:xfrm rot="18900000">
              <a:off x="-7780" y="5731552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5" name="円/楕円 188"/>
            <p:cNvSpPr/>
            <p:nvPr/>
          </p:nvSpPr>
          <p:spPr>
            <a:xfrm>
              <a:off x="122163" y="454575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6" name="円/楕円 189"/>
            <p:cNvSpPr/>
            <p:nvPr/>
          </p:nvSpPr>
          <p:spPr>
            <a:xfrm>
              <a:off x="320179" y="474376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7" name="円/楕円 190"/>
            <p:cNvSpPr/>
            <p:nvPr/>
          </p:nvSpPr>
          <p:spPr>
            <a:xfrm>
              <a:off x="525311" y="4446321"/>
              <a:ext cx="2304256" cy="2304256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8" name="円/楕円 191"/>
            <p:cNvSpPr/>
            <p:nvPr/>
          </p:nvSpPr>
          <p:spPr>
            <a:xfrm>
              <a:off x="662223" y="4907031"/>
              <a:ext cx="2030432" cy="1874274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9" name="円/楕円 192"/>
            <p:cNvSpPr/>
            <p:nvPr/>
          </p:nvSpPr>
          <p:spPr>
            <a:xfrm>
              <a:off x="813343" y="444632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0" name="円/楕円 194"/>
            <p:cNvSpPr/>
            <p:nvPr/>
          </p:nvSpPr>
          <p:spPr>
            <a:xfrm>
              <a:off x="1773463" y="444632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51" name="グループ化 950"/>
            <p:cNvGrpSpPr/>
            <p:nvPr/>
          </p:nvGrpSpPr>
          <p:grpSpPr>
            <a:xfrm>
              <a:off x="441511" y="639053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961" name="円/楕円 19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2" name="円/楕円 19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3" name="円/楕円 19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4" name="円/楕円 19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52" name="グループ化 951"/>
            <p:cNvGrpSpPr/>
            <p:nvPr/>
          </p:nvGrpSpPr>
          <p:grpSpPr>
            <a:xfrm flipH="1">
              <a:off x="1910657" y="639053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957" name="円/楕円 20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8" name="円/楕円 20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9" name="円/楕円 20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0" name="円/楕円 20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53" name="円/楕円 205"/>
            <p:cNvSpPr/>
            <p:nvPr/>
          </p:nvSpPr>
          <p:spPr>
            <a:xfrm>
              <a:off x="1007632" y="5243737"/>
              <a:ext cx="1331708" cy="1357548"/>
            </a:xfrm>
            <a:prstGeom prst="ellipse">
              <a:avLst/>
            </a:pr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4" name="円/楕円 206"/>
            <p:cNvSpPr/>
            <p:nvPr/>
          </p:nvSpPr>
          <p:spPr>
            <a:xfrm>
              <a:off x="1152412" y="5366967"/>
              <a:ext cx="1042148" cy="1119760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5" name="円/楕円 34"/>
            <p:cNvSpPr/>
            <p:nvPr/>
          </p:nvSpPr>
          <p:spPr>
            <a:xfrm flipH="1">
              <a:off x="926763" y="522164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6" name="円/楕円 208"/>
            <p:cNvSpPr/>
            <p:nvPr/>
          </p:nvSpPr>
          <p:spPr>
            <a:xfrm>
              <a:off x="1426440" y="507762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65" name="グループ化 964"/>
          <p:cNvGrpSpPr/>
          <p:nvPr/>
        </p:nvGrpSpPr>
        <p:grpSpPr>
          <a:xfrm>
            <a:off x="6103161" y="3011505"/>
            <a:ext cx="1606948" cy="1225454"/>
            <a:chOff x="3477100" y="4400601"/>
            <a:chExt cx="3297943" cy="2515004"/>
          </a:xfrm>
        </p:grpSpPr>
        <p:sp>
          <p:nvSpPr>
            <p:cNvPr id="966" name="円/楕円 212"/>
            <p:cNvSpPr/>
            <p:nvPr/>
          </p:nvSpPr>
          <p:spPr>
            <a:xfrm rot="18900000">
              <a:off x="3477100" y="5685832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7" name="円/楕円 211"/>
            <p:cNvSpPr/>
            <p:nvPr/>
          </p:nvSpPr>
          <p:spPr>
            <a:xfrm rot="2700000" flipH="1">
              <a:off x="5834669" y="5685831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8" name="円/楕円 213"/>
            <p:cNvSpPr/>
            <p:nvPr/>
          </p:nvSpPr>
          <p:spPr>
            <a:xfrm>
              <a:off x="5694923" y="450003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9" name="円/楕円 214"/>
            <p:cNvSpPr/>
            <p:nvPr/>
          </p:nvSpPr>
          <p:spPr>
            <a:xfrm>
              <a:off x="5892939" y="469804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0" name="円/楕円 215"/>
            <p:cNvSpPr/>
            <p:nvPr/>
          </p:nvSpPr>
          <p:spPr>
            <a:xfrm>
              <a:off x="3607043" y="450003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1" name="円/楕円 216"/>
            <p:cNvSpPr/>
            <p:nvPr/>
          </p:nvSpPr>
          <p:spPr>
            <a:xfrm>
              <a:off x="3805059" y="469804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2" name="円/楕円 217"/>
            <p:cNvSpPr/>
            <p:nvPr/>
          </p:nvSpPr>
          <p:spPr>
            <a:xfrm>
              <a:off x="4010191" y="4400601"/>
              <a:ext cx="2304256" cy="2304256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3" name="円/楕円 218"/>
            <p:cNvSpPr/>
            <p:nvPr/>
          </p:nvSpPr>
          <p:spPr>
            <a:xfrm>
              <a:off x="4147103" y="4861311"/>
              <a:ext cx="2030432" cy="1874274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4" name="円/楕円 219"/>
            <p:cNvSpPr/>
            <p:nvPr/>
          </p:nvSpPr>
          <p:spPr>
            <a:xfrm>
              <a:off x="4298223" y="440060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5" name="円/楕円 220"/>
            <p:cNvSpPr/>
            <p:nvPr/>
          </p:nvSpPr>
          <p:spPr>
            <a:xfrm>
              <a:off x="4464871" y="4732205"/>
              <a:ext cx="386784" cy="45720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6" name="円/楕円 221"/>
            <p:cNvSpPr/>
            <p:nvPr/>
          </p:nvSpPr>
          <p:spPr>
            <a:xfrm>
              <a:off x="5258343" y="440060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7" name="円/楕円 222"/>
            <p:cNvSpPr/>
            <p:nvPr/>
          </p:nvSpPr>
          <p:spPr>
            <a:xfrm>
              <a:off x="5424991" y="4732205"/>
              <a:ext cx="386784" cy="45720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78" name="グループ化 977"/>
            <p:cNvGrpSpPr/>
            <p:nvPr/>
          </p:nvGrpSpPr>
          <p:grpSpPr>
            <a:xfrm>
              <a:off x="3926391" y="634481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987" name="円/楕円 224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8" name="円/楕円 225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9" name="円/楕円 226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0" name="円/楕円 227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79" name="グループ化 978"/>
            <p:cNvGrpSpPr/>
            <p:nvPr/>
          </p:nvGrpSpPr>
          <p:grpSpPr>
            <a:xfrm flipH="1">
              <a:off x="5395537" y="634481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983" name="円/楕円 229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4" name="円/楕円 230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5" name="円/楕円 231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6" name="円/楕円 232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80" name="円/楕円 233"/>
            <p:cNvSpPr/>
            <p:nvPr/>
          </p:nvSpPr>
          <p:spPr>
            <a:xfrm>
              <a:off x="4650265" y="5198017"/>
              <a:ext cx="1016202" cy="600431"/>
            </a:xfrm>
            <a:prstGeom prst="ellipse">
              <a:avLst/>
            </a:pr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1" name="円/楕円 34"/>
            <p:cNvSpPr/>
            <p:nvPr/>
          </p:nvSpPr>
          <p:spPr>
            <a:xfrm flipH="1">
              <a:off x="4411643" y="517592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2" name="円/楕円 235"/>
            <p:cNvSpPr/>
            <p:nvPr/>
          </p:nvSpPr>
          <p:spPr>
            <a:xfrm>
              <a:off x="4911320" y="503190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91" name="グループ化 990"/>
          <p:cNvGrpSpPr/>
          <p:nvPr/>
        </p:nvGrpSpPr>
        <p:grpSpPr>
          <a:xfrm>
            <a:off x="415368" y="3011505"/>
            <a:ext cx="1606948" cy="1225454"/>
            <a:chOff x="-6992536" y="4468004"/>
            <a:chExt cx="3297943" cy="2515004"/>
          </a:xfrm>
        </p:grpSpPr>
        <p:sp>
          <p:nvSpPr>
            <p:cNvPr id="992" name="円/楕円 238"/>
            <p:cNvSpPr/>
            <p:nvPr/>
          </p:nvSpPr>
          <p:spPr>
            <a:xfrm rot="2700000" flipH="1">
              <a:off x="-4634967" y="5753234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3" name="円/楕円 239"/>
            <p:cNvSpPr/>
            <p:nvPr/>
          </p:nvSpPr>
          <p:spPr>
            <a:xfrm rot="18900000">
              <a:off x="-6992536" y="5753235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4" name="円/楕円 240"/>
            <p:cNvSpPr/>
            <p:nvPr/>
          </p:nvSpPr>
          <p:spPr>
            <a:xfrm>
              <a:off x="-4774713" y="4567436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5" name="円/楕円 241"/>
            <p:cNvSpPr/>
            <p:nvPr/>
          </p:nvSpPr>
          <p:spPr>
            <a:xfrm>
              <a:off x="-4576697" y="4765452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6" name="円/楕円 242"/>
            <p:cNvSpPr/>
            <p:nvPr/>
          </p:nvSpPr>
          <p:spPr>
            <a:xfrm>
              <a:off x="-6862593" y="4567436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7" name="円/楕円 243"/>
            <p:cNvSpPr/>
            <p:nvPr/>
          </p:nvSpPr>
          <p:spPr>
            <a:xfrm>
              <a:off x="-6664577" y="4765452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8" name="円/楕円 244"/>
            <p:cNvSpPr/>
            <p:nvPr/>
          </p:nvSpPr>
          <p:spPr>
            <a:xfrm>
              <a:off x="-6459445" y="4468004"/>
              <a:ext cx="2304256" cy="2304256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9" name="円/楕円 245"/>
            <p:cNvSpPr/>
            <p:nvPr/>
          </p:nvSpPr>
          <p:spPr>
            <a:xfrm>
              <a:off x="-6322533" y="4928714"/>
              <a:ext cx="2030432" cy="1874274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0" name="円/楕円 246"/>
            <p:cNvSpPr/>
            <p:nvPr/>
          </p:nvSpPr>
          <p:spPr>
            <a:xfrm>
              <a:off x="-6600829" y="5717313"/>
              <a:ext cx="613097" cy="189613"/>
            </a:xfrm>
            <a:prstGeom prst="ellipse">
              <a:avLst/>
            </a:prstGeom>
            <a:solidFill>
              <a:srgbClr val="FF3399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01" name="グループ化 1000"/>
            <p:cNvGrpSpPr/>
            <p:nvPr/>
          </p:nvGrpSpPr>
          <p:grpSpPr>
            <a:xfrm>
              <a:off x="-6543245" y="6412220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012" name="円/楕円 25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3" name="円/楕円 25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4" name="円/楕円 25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5" name="円/楕円 25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02" name="グループ化 1001"/>
            <p:cNvGrpSpPr/>
            <p:nvPr/>
          </p:nvGrpSpPr>
          <p:grpSpPr>
            <a:xfrm flipH="1">
              <a:off x="-5074099" y="6412220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008" name="円/楕円 25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9" name="円/楕円 25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0" name="円/楕円 25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1" name="円/楕円 25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03" name="円/楕円 34"/>
            <p:cNvSpPr/>
            <p:nvPr/>
          </p:nvSpPr>
          <p:spPr>
            <a:xfrm flipH="1">
              <a:off x="-6057993" y="5243324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4" name="円/楕円 261"/>
            <p:cNvSpPr/>
            <p:nvPr/>
          </p:nvSpPr>
          <p:spPr>
            <a:xfrm>
              <a:off x="-5558316" y="5099308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5" name="円/楕円 262"/>
            <p:cNvSpPr/>
            <p:nvPr/>
          </p:nvSpPr>
          <p:spPr>
            <a:xfrm>
              <a:off x="-4665151" y="5717313"/>
              <a:ext cx="613097" cy="189613"/>
            </a:xfrm>
            <a:prstGeom prst="ellipse">
              <a:avLst/>
            </a:prstGeom>
            <a:solidFill>
              <a:srgbClr val="FF3399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6" name="ハート 1005"/>
            <p:cNvSpPr/>
            <p:nvPr/>
          </p:nvSpPr>
          <p:spPr>
            <a:xfrm>
              <a:off x="-6209685" y="4496952"/>
              <a:ext cx="774836" cy="774836"/>
            </a:xfrm>
            <a:prstGeom prst="heart">
              <a:avLst/>
            </a:prstGeom>
            <a:solidFill>
              <a:srgbClr val="FF3399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7" name="ハート 1006"/>
            <p:cNvSpPr/>
            <p:nvPr/>
          </p:nvSpPr>
          <p:spPr>
            <a:xfrm>
              <a:off x="-5212157" y="4496952"/>
              <a:ext cx="774836" cy="774836"/>
            </a:xfrm>
            <a:prstGeom prst="heart">
              <a:avLst/>
            </a:prstGeom>
            <a:solidFill>
              <a:srgbClr val="FF3399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16" name="グループ化 1015"/>
          <p:cNvGrpSpPr/>
          <p:nvPr/>
        </p:nvGrpSpPr>
        <p:grpSpPr>
          <a:xfrm>
            <a:off x="7958481" y="4957480"/>
            <a:ext cx="1543632" cy="1225455"/>
            <a:chOff x="7130009" y="7424192"/>
            <a:chExt cx="3168000" cy="2515004"/>
          </a:xfrm>
        </p:grpSpPr>
        <p:sp>
          <p:nvSpPr>
            <p:cNvPr id="1017" name="円/楕円 247"/>
            <p:cNvSpPr/>
            <p:nvPr/>
          </p:nvSpPr>
          <p:spPr>
            <a:xfrm>
              <a:off x="9217889" y="7523624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8" name="円/楕円 248"/>
            <p:cNvSpPr/>
            <p:nvPr/>
          </p:nvSpPr>
          <p:spPr>
            <a:xfrm>
              <a:off x="9415905" y="7721640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9" name="円/楕円 249"/>
            <p:cNvSpPr/>
            <p:nvPr/>
          </p:nvSpPr>
          <p:spPr>
            <a:xfrm>
              <a:off x="7130009" y="7523624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0" name="円/楕円 265"/>
            <p:cNvSpPr/>
            <p:nvPr/>
          </p:nvSpPr>
          <p:spPr>
            <a:xfrm>
              <a:off x="7328025" y="7721640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1" name="円/楕円 266"/>
            <p:cNvSpPr/>
            <p:nvPr/>
          </p:nvSpPr>
          <p:spPr>
            <a:xfrm>
              <a:off x="7533157" y="7424192"/>
              <a:ext cx="2304256" cy="2304256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2" name="円/楕円 267"/>
            <p:cNvSpPr/>
            <p:nvPr/>
          </p:nvSpPr>
          <p:spPr>
            <a:xfrm>
              <a:off x="7670069" y="7884902"/>
              <a:ext cx="2030432" cy="1874274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3" name="円/楕円 268"/>
            <p:cNvSpPr/>
            <p:nvPr/>
          </p:nvSpPr>
          <p:spPr>
            <a:xfrm>
              <a:off x="7821189" y="7559637"/>
              <a:ext cx="720080" cy="44919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4" name="円/楕円 269"/>
            <p:cNvSpPr/>
            <p:nvPr/>
          </p:nvSpPr>
          <p:spPr>
            <a:xfrm>
              <a:off x="7987837" y="7733258"/>
              <a:ext cx="386784" cy="9079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5" name="円/楕円 270"/>
            <p:cNvSpPr/>
            <p:nvPr/>
          </p:nvSpPr>
          <p:spPr>
            <a:xfrm>
              <a:off x="8781309" y="7559637"/>
              <a:ext cx="720080" cy="44919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6" name="円/楕円 271"/>
            <p:cNvSpPr/>
            <p:nvPr/>
          </p:nvSpPr>
          <p:spPr>
            <a:xfrm>
              <a:off x="8947957" y="7733258"/>
              <a:ext cx="386784" cy="9079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27" name="グループ化 1026"/>
            <p:cNvGrpSpPr/>
            <p:nvPr/>
          </p:nvGrpSpPr>
          <p:grpSpPr>
            <a:xfrm>
              <a:off x="7449357" y="9368408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037" name="円/楕円 273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8" name="円/楕円 274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9" name="円/楕円 275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0" name="円/楕円 276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28" name="グループ化 1027"/>
            <p:cNvGrpSpPr/>
            <p:nvPr/>
          </p:nvGrpSpPr>
          <p:grpSpPr>
            <a:xfrm flipH="1">
              <a:off x="8918503" y="9368408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033" name="円/楕円 278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4" name="円/楕円 279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5" name="円/楕円 280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6" name="円/楕円 281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29" name="円/楕円 34"/>
            <p:cNvSpPr/>
            <p:nvPr/>
          </p:nvSpPr>
          <p:spPr>
            <a:xfrm flipH="1">
              <a:off x="7934609" y="8199512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0" name="円/楕円 283"/>
            <p:cNvSpPr/>
            <p:nvPr/>
          </p:nvSpPr>
          <p:spPr>
            <a:xfrm>
              <a:off x="8434286" y="8055496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1" name="円/楕円 284"/>
            <p:cNvSpPr/>
            <p:nvPr/>
          </p:nvSpPr>
          <p:spPr>
            <a:xfrm rot="8100000">
              <a:off x="7256496" y="8071781"/>
              <a:ext cx="1322954" cy="439991"/>
            </a:xfrm>
            <a:custGeom>
              <a:avLst/>
              <a:gdLst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423 h 360846"/>
                <a:gd name="connsiteX1" fmla="*/ 633569 w 1267138"/>
                <a:gd name="connsiteY1" fmla="*/ 403 h 360846"/>
                <a:gd name="connsiteX2" fmla="*/ 1267138 w 1267138"/>
                <a:gd name="connsiteY2" fmla="*/ 180423 h 360846"/>
                <a:gd name="connsiteX3" fmla="*/ 633569 w 1267138"/>
                <a:gd name="connsiteY3" fmla="*/ 360443 h 360846"/>
                <a:gd name="connsiteX4" fmla="*/ 0 w 1267138"/>
                <a:gd name="connsiteY4" fmla="*/ 180423 h 360846"/>
                <a:gd name="connsiteX0" fmla="*/ 0 w 1250768"/>
                <a:gd name="connsiteY0" fmla="*/ 295008 h 366047"/>
                <a:gd name="connsiteX1" fmla="*/ 617199 w 1250768"/>
                <a:gd name="connsiteY1" fmla="*/ 403 h 366047"/>
                <a:gd name="connsiteX2" fmla="*/ 1250768 w 1250768"/>
                <a:gd name="connsiteY2" fmla="*/ 180423 h 366047"/>
                <a:gd name="connsiteX3" fmla="*/ 617199 w 1250768"/>
                <a:gd name="connsiteY3" fmla="*/ 360443 h 366047"/>
                <a:gd name="connsiteX4" fmla="*/ 0 w 1250768"/>
                <a:gd name="connsiteY4" fmla="*/ 295008 h 366047"/>
                <a:gd name="connsiteX0" fmla="*/ 4752 w 1255520"/>
                <a:gd name="connsiteY0" fmla="*/ 295008 h 366047"/>
                <a:gd name="connsiteX1" fmla="*/ 621951 w 1255520"/>
                <a:gd name="connsiteY1" fmla="*/ 403 h 366047"/>
                <a:gd name="connsiteX2" fmla="*/ 1255520 w 1255520"/>
                <a:gd name="connsiteY2" fmla="*/ 180423 h 366047"/>
                <a:gd name="connsiteX3" fmla="*/ 621951 w 1255520"/>
                <a:gd name="connsiteY3" fmla="*/ 360443 h 366047"/>
                <a:gd name="connsiteX4" fmla="*/ 4752 w 1255520"/>
                <a:gd name="connsiteY4" fmla="*/ 295008 h 366047"/>
                <a:gd name="connsiteX0" fmla="*/ 10032 w 1260800"/>
                <a:gd name="connsiteY0" fmla="*/ 295008 h 373169"/>
                <a:gd name="connsiteX1" fmla="*/ 627231 w 1260800"/>
                <a:gd name="connsiteY1" fmla="*/ 403 h 373169"/>
                <a:gd name="connsiteX2" fmla="*/ 1260800 w 1260800"/>
                <a:gd name="connsiteY2" fmla="*/ 180423 h 373169"/>
                <a:gd name="connsiteX3" fmla="*/ 627231 w 1260800"/>
                <a:gd name="connsiteY3" fmla="*/ 360443 h 373169"/>
                <a:gd name="connsiteX4" fmla="*/ 10032 w 1260800"/>
                <a:gd name="connsiteY4" fmla="*/ 295008 h 373169"/>
                <a:gd name="connsiteX0" fmla="*/ 9630 w 1277641"/>
                <a:gd name="connsiteY0" fmla="*/ 338113 h 398348"/>
                <a:gd name="connsiteX1" fmla="*/ 644072 w 1277641"/>
                <a:gd name="connsiteY1" fmla="*/ 403 h 398348"/>
                <a:gd name="connsiteX2" fmla="*/ 1277641 w 1277641"/>
                <a:gd name="connsiteY2" fmla="*/ 180423 h 398348"/>
                <a:gd name="connsiteX3" fmla="*/ 644072 w 1277641"/>
                <a:gd name="connsiteY3" fmla="*/ 360443 h 398348"/>
                <a:gd name="connsiteX4" fmla="*/ 9630 w 1277641"/>
                <a:gd name="connsiteY4" fmla="*/ 338113 h 398348"/>
                <a:gd name="connsiteX0" fmla="*/ 130 w 1268293"/>
                <a:gd name="connsiteY0" fmla="*/ 389436 h 427037"/>
                <a:gd name="connsiteX1" fmla="*/ 677678 w 1268293"/>
                <a:gd name="connsiteY1" fmla="*/ 0 h 427037"/>
                <a:gd name="connsiteX2" fmla="*/ 1268141 w 1268293"/>
                <a:gd name="connsiteY2" fmla="*/ 231746 h 427037"/>
                <a:gd name="connsiteX3" fmla="*/ 634572 w 1268293"/>
                <a:gd name="connsiteY3" fmla="*/ 411766 h 427037"/>
                <a:gd name="connsiteX4" fmla="*/ 130 w 1268293"/>
                <a:gd name="connsiteY4" fmla="*/ 389436 h 427037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712"/>
                <a:gd name="connsiteY0" fmla="*/ 389436 h 439991"/>
                <a:gd name="connsiteX1" fmla="*/ 684872 w 1275712"/>
                <a:gd name="connsiteY1" fmla="*/ 0 h 439991"/>
                <a:gd name="connsiteX2" fmla="*/ 1275335 w 1275712"/>
                <a:gd name="connsiteY2" fmla="*/ 231746 h 439991"/>
                <a:gd name="connsiteX3" fmla="*/ 641766 w 1275712"/>
                <a:gd name="connsiteY3" fmla="*/ 411766 h 439991"/>
                <a:gd name="connsiteX4" fmla="*/ 7324 w 1275712"/>
                <a:gd name="connsiteY4" fmla="*/ 389436 h 43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5712" h="439991">
                  <a:moveTo>
                    <a:pt x="7324" y="389436"/>
                  </a:moveTo>
                  <a:cubicBezTo>
                    <a:pt x="-58770" y="290634"/>
                    <a:pt x="334962" y="0"/>
                    <a:pt x="684872" y="0"/>
                  </a:cubicBezTo>
                  <a:cubicBezTo>
                    <a:pt x="1034782" y="0"/>
                    <a:pt x="1286829" y="107082"/>
                    <a:pt x="1275335" y="231746"/>
                  </a:cubicBezTo>
                  <a:cubicBezTo>
                    <a:pt x="1263841" y="356410"/>
                    <a:pt x="1155475" y="454871"/>
                    <a:pt x="641766" y="411766"/>
                  </a:cubicBezTo>
                  <a:cubicBezTo>
                    <a:pt x="291856" y="411766"/>
                    <a:pt x="73418" y="488238"/>
                    <a:pt x="7324" y="389436"/>
                  </a:cubicBez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2" name="円/楕円 284"/>
            <p:cNvSpPr/>
            <p:nvPr/>
          </p:nvSpPr>
          <p:spPr>
            <a:xfrm rot="13500000" flipH="1">
              <a:off x="8787810" y="8071781"/>
              <a:ext cx="1322954" cy="439991"/>
            </a:xfrm>
            <a:custGeom>
              <a:avLst/>
              <a:gdLst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423 h 360846"/>
                <a:gd name="connsiteX1" fmla="*/ 633569 w 1267138"/>
                <a:gd name="connsiteY1" fmla="*/ 403 h 360846"/>
                <a:gd name="connsiteX2" fmla="*/ 1267138 w 1267138"/>
                <a:gd name="connsiteY2" fmla="*/ 180423 h 360846"/>
                <a:gd name="connsiteX3" fmla="*/ 633569 w 1267138"/>
                <a:gd name="connsiteY3" fmla="*/ 360443 h 360846"/>
                <a:gd name="connsiteX4" fmla="*/ 0 w 1267138"/>
                <a:gd name="connsiteY4" fmla="*/ 180423 h 360846"/>
                <a:gd name="connsiteX0" fmla="*/ 0 w 1250768"/>
                <a:gd name="connsiteY0" fmla="*/ 295008 h 366047"/>
                <a:gd name="connsiteX1" fmla="*/ 617199 w 1250768"/>
                <a:gd name="connsiteY1" fmla="*/ 403 h 366047"/>
                <a:gd name="connsiteX2" fmla="*/ 1250768 w 1250768"/>
                <a:gd name="connsiteY2" fmla="*/ 180423 h 366047"/>
                <a:gd name="connsiteX3" fmla="*/ 617199 w 1250768"/>
                <a:gd name="connsiteY3" fmla="*/ 360443 h 366047"/>
                <a:gd name="connsiteX4" fmla="*/ 0 w 1250768"/>
                <a:gd name="connsiteY4" fmla="*/ 295008 h 366047"/>
                <a:gd name="connsiteX0" fmla="*/ 4752 w 1255520"/>
                <a:gd name="connsiteY0" fmla="*/ 295008 h 366047"/>
                <a:gd name="connsiteX1" fmla="*/ 621951 w 1255520"/>
                <a:gd name="connsiteY1" fmla="*/ 403 h 366047"/>
                <a:gd name="connsiteX2" fmla="*/ 1255520 w 1255520"/>
                <a:gd name="connsiteY2" fmla="*/ 180423 h 366047"/>
                <a:gd name="connsiteX3" fmla="*/ 621951 w 1255520"/>
                <a:gd name="connsiteY3" fmla="*/ 360443 h 366047"/>
                <a:gd name="connsiteX4" fmla="*/ 4752 w 1255520"/>
                <a:gd name="connsiteY4" fmla="*/ 295008 h 366047"/>
                <a:gd name="connsiteX0" fmla="*/ 10032 w 1260800"/>
                <a:gd name="connsiteY0" fmla="*/ 295008 h 373169"/>
                <a:gd name="connsiteX1" fmla="*/ 627231 w 1260800"/>
                <a:gd name="connsiteY1" fmla="*/ 403 h 373169"/>
                <a:gd name="connsiteX2" fmla="*/ 1260800 w 1260800"/>
                <a:gd name="connsiteY2" fmla="*/ 180423 h 373169"/>
                <a:gd name="connsiteX3" fmla="*/ 627231 w 1260800"/>
                <a:gd name="connsiteY3" fmla="*/ 360443 h 373169"/>
                <a:gd name="connsiteX4" fmla="*/ 10032 w 1260800"/>
                <a:gd name="connsiteY4" fmla="*/ 295008 h 373169"/>
                <a:gd name="connsiteX0" fmla="*/ 9630 w 1277641"/>
                <a:gd name="connsiteY0" fmla="*/ 338113 h 398348"/>
                <a:gd name="connsiteX1" fmla="*/ 644072 w 1277641"/>
                <a:gd name="connsiteY1" fmla="*/ 403 h 398348"/>
                <a:gd name="connsiteX2" fmla="*/ 1277641 w 1277641"/>
                <a:gd name="connsiteY2" fmla="*/ 180423 h 398348"/>
                <a:gd name="connsiteX3" fmla="*/ 644072 w 1277641"/>
                <a:gd name="connsiteY3" fmla="*/ 360443 h 398348"/>
                <a:gd name="connsiteX4" fmla="*/ 9630 w 1277641"/>
                <a:gd name="connsiteY4" fmla="*/ 338113 h 398348"/>
                <a:gd name="connsiteX0" fmla="*/ 130 w 1268293"/>
                <a:gd name="connsiteY0" fmla="*/ 389436 h 427037"/>
                <a:gd name="connsiteX1" fmla="*/ 677678 w 1268293"/>
                <a:gd name="connsiteY1" fmla="*/ 0 h 427037"/>
                <a:gd name="connsiteX2" fmla="*/ 1268141 w 1268293"/>
                <a:gd name="connsiteY2" fmla="*/ 231746 h 427037"/>
                <a:gd name="connsiteX3" fmla="*/ 634572 w 1268293"/>
                <a:gd name="connsiteY3" fmla="*/ 411766 h 427037"/>
                <a:gd name="connsiteX4" fmla="*/ 130 w 1268293"/>
                <a:gd name="connsiteY4" fmla="*/ 389436 h 427037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712"/>
                <a:gd name="connsiteY0" fmla="*/ 389436 h 439991"/>
                <a:gd name="connsiteX1" fmla="*/ 684872 w 1275712"/>
                <a:gd name="connsiteY1" fmla="*/ 0 h 439991"/>
                <a:gd name="connsiteX2" fmla="*/ 1275335 w 1275712"/>
                <a:gd name="connsiteY2" fmla="*/ 231746 h 439991"/>
                <a:gd name="connsiteX3" fmla="*/ 641766 w 1275712"/>
                <a:gd name="connsiteY3" fmla="*/ 411766 h 439991"/>
                <a:gd name="connsiteX4" fmla="*/ 7324 w 1275712"/>
                <a:gd name="connsiteY4" fmla="*/ 389436 h 43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5712" h="439991">
                  <a:moveTo>
                    <a:pt x="7324" y="389436"/>
                  </a:moveTo>
                  <a:cubicBezTo>
                    <a:pt x="-58770" y="290634"/>
                    <a:pt x="334962" y="0"/>
                    <a:pt x="684872" y="0"/>
                  </a:cubicBezTo>
                  <a:cubicBezTo>
                    <a:pt x="1034782" y="0"/>
                    <a:pt x="1286829" y="107082"/>
                    <a:pt x="1275335" y="231746"/>
                  </a:cubicBezTo>
                  <a:cubicBezTo>
                    <a:pt x="1263841" y="356410"/>
                    <a:pt x="1155475" y="454871"/>
                    <a:pt x="641766" y="411766"/>
                  </a:cubicBezTo>
                  <a:cubicBezTo>
                    <a:pt x="291856" y="411766"/>
                    <a:pt x="73418" y="488238"/>
                    <a:pt x="7324" y="389436"/>
                  </a:cubicBez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41" name="グループ化 1040"/>
          <p:cNvGrpSpPr/>
          <p:nvPr/>
        </p:nvGrpSpPr>
        <p:grpSpPr>
          <a:xfrm>
            <a:off x="362490" y="4974270"/>
            <a:ext cx="1606948" cy="1225454"/>
            <a:chOff x="-7084220" y="7440981"/>
            <a:chExt cx="3297943" cy="2515004"/>
          </a:xfrm>
        </p:grpSpPr>
        <p:sp>
          <p:nvSpPr>
            <p:cNvPr id="1042" name="円/楕円 73"/>
            <p:cNvSpPr/>
            <p:nvPr/>
          </p:nvSpPr>
          <p:spPr>
            <a:xfrm rot="2700000" flipH="1">
              <a:off x="-4726651" y="8726211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3" name="円/楕円 74"/>
            <p:cNvSpPr/>
            <p:nvPr/>
          </p:nvSpPr>
          <p:spPr>
            <a:xfrm rot="18900000">
              <a:off x="-7084220" y="8726212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4" name="円/楕円 75"/>
            <p:cNvSpPr/>
            <p:nvPr/>
          </p:nvSpPr>
          <p:spPr>
            <a:xfrm>
              <a:off x="-4866397" y="75404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5" name="円/楕円 76"/>
            <p:cNvSpPr/>
            <p:nvPr/>
          </p:nvSpPr>
          <p:spPr>
            <a:xfrm>
              <a:off x="-4668381" y="77384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6" name="円/楕円 77"/>
            <p:cNvSpPr/>
            <p:nvPr/>
          </p:nvSpPr>
          <p:spPr>
            <a:xfrm>
              <a:off x="-6954277" y="75404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7" name="円/楕円 78"/>
            <p:cNvSpPr/>
            <p:nvPr/>
          </p:nvSpPr>
          <p:spPr>
            <a:xfrm>
              <a:off x="-6756261" y="77384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8" name="円/楕円 79"/>
            <p:cNvSpPr/>
            <p:nvPr/>
          </p:nvSpPr>
          <p:spPr>
            <a:xfrm>
              <a:off x="-6551129" y="7440981"/>
              <a:ext cx="2304256" cy="2304256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9" name="円/楕円 80"/>
            <p:cNvSpPr/>
            <p:nvPr/>
          </p:nvSpPr>
          <p:spPr>
            <a:xfrm>
              <a:off x="-6414217" y="7901691"/>
              <a:ext cx="2030432" cy="1874274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0" name="円/楕円 81"/>
            <p:cNvSpPr/>
            <p:nvPr/>
          </p:nvSpPr>
          <p:spPr>
            <a:xfrm>
              <a:off x="-6263097" y="7791449"/>
              <a:ext cx="720080" cy="369611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1" name="円/楕円 83"/>
            <p:cNvSpPr/>
            <p:nvPr/>
          </p:nvSpPr>
          <p:spPr>
            <a:xfrm>
              <a:off x="-5302977" y="7791449"/>
              <a:ext cx="720080" cy="369611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52" name="グループ化 1051"/>
            <p:cNvGrpSpPr/>
            <p:nvPr/>
          </p:nvGrpSpPr>
          <p:grpSpPr>
            <a:xfrm>
              <a:off x="-6634929" y="93851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060" name="円/楕円 8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1" name="円/楕円 8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2" name="円/楕円 8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3" name="円/楕円 8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53" name="グループ化 1052"/>
            <p:cNvGrpSpPr/>
            <p:nvPr/>
          </p:nvGrpSpPr>
          <p:grpSpPr>
            <a:xfrm flipH="1">
              <a:off x="-5165783" y="93851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056" name="円/楕円 9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7" name="円/楕円 9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8" name="円/楕円 9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9" name="円/楕円 9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54" name="円/楕円 34"/>
            <p:cNvSpPr/>
            <p:nvPr/>
          </p:nvSpPr>
          <p:spPr>
            <a:xfrm flipH="1">
              <a:off x="-6149677" y="82163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5" name="円/楕円 98"/>
            <p:cNvSpPr/>
            <p:nvPr/>
          </p:nvSpPr>
          <p:spPr>
            <a:xfrm>
              <a:off x="-5650000" y="80722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64" name="グループ化 1063"/>
          <p:cNvGrpSpPr/>
          <p:nvPr/>
        </p:nvGrpSpPr>
        <p:grpSpPr>
          <a:xfrm>
            <a:off x="2265932" y="4974270"/>
            <a:ext cx="1606948" cy="1225454"/>
            <a:chOff x="-3528220" y="7440981"/>
            <a:chExt cx="3297943" cy="2515004"/>
          </a:xfrm>
        </p:grpSpPr>
        <p:sp>
          <p:nvSpPr>
            <p:cNvPr id="1065" name="円/楕円 73"/>
            <p:cNvSpPr/>
            <p:nvPr/>
          </p:nvSpPr>
          <p:spPr>
            <a:xfrm rot="2700000" flipH="1">
              <a:off x="-1170651" y="8726211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6" name="円/楕円 74"/>
            <p:cNvSpPr/>
            <p:nvPr/>
          </p:nvSpPr>
          <p:spPr>
            <a:xfrm rot="18900000">
              <a:off x="-3528220" y="8726212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7" name="円/楕円 75"/>
            <p:cNvSpPr/>
            <p:nvPr/>
          </p:nvSpPr>
          <p:spPr>
            <a:xfrm>
              <a:off x="-1310397" y="75404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8" name="円/楕円 76"/>
            <p:cNvSpPr/>
            <p:nvPr/>
          </p:nvSpPr>
          <p:spPr>
            <a:xfrm>
              <a:off x="-1112381" y="77384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9" name="円/楕円 77"/>
            <p:cNvSpPr/>
            <p:nvPr/>
          </p:nvSpPr>
          <p:spPr>
            <a:xfrm>
              <a:off x="-3398277" y="75404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0" name="円/楕円 78"/>
            <p:cNvSpPr/>
            <p:nvPr/>
          </p:nvSpPr>
          <p:spPr>
            <a:xfrm>
              <a:off x="-3200261" y="77384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1" name="円/楕円 79"/>
            <p:cNvSpPr/>
            <p:nvPr/>
          </p:nvSpPr>
          <p:spPr>
            <a:xfrm>
              <a:off x="-2995129" y="7440981"/>
              <a:ext cx="2304256" cy="2304256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2" name="円/楕円 80"/>
            <p:cNvSpPr/>
            <p:nvPr/>
          </p:nvSpPr>
          <p:spPr>
            <a:xfrm>
              <a:off x="-2858217" y="7901691"/>
              <a:ext cx="2030432" cy="1874274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3" name="円/楕円 81"/>
            <p:cNvSpPr/>
            <p:nvPr/>
          </p:nvSpPr>
          <p:spPr>
            <a:xfrm>
              <a:off x="-2707097" y="7440981"/>
              <a:ext cx="720080" cy="720080"/>
            </a:xfrm>
            <a:custGeom>
              <a:avLst/>
              <a:gdLst>
                <a:gd name="connsiteX0" fmla="*/ 0 w 720080"/>
                <a:gd name="connsiteY0" fmla="*/ 360040 h 720080"/>
                <a:gd name="connsiteX1" fmla="*/ 360040 w 720080"/>
                <a:gd name="connsiteY1" fmla="*/ 0 h 720080"/>
                <a:gd name="connsiteX2" fmla="*/ 720080 w 720080"/>
                <a:gd name="connsiteY2" fmla="*/ 360040 h 720080"/>
                <a:gd name="connsiteX3" fmla="*/ 360040 w 720080"/>
                <a:gd name="connsiteY3" fmla="*/ 720080 h 720080"/>
                <a:gd name="connsiteX4" fmla="*/ 0 w 720080"/>
                <a:gd name="connsiteY4" fmla="*/ 360040 h 720080"/>
                <a:gd name="connsiteX0" fmla="*/ 0 w 720080"/>
                <a:gd name="connsiteY0" fmla="*/ 360040 h 720080"/>
                <a:gd name="connsiteX1" fmla="*/ 360040 w 720080"/>
                <a:gd name="connsiteY1" fmla="*/ 0 h 720080"/>
                <a:gd name="connsiteX2" fmla="*/ 720080 w 720080"/>
                <a:gd name="connsiteY2" fmla="*/ 360040 h 720080"/>
                <a:gd name="connsiteX3" fmla="*/ 360040 w 720080"/>
                <a:gd name="connsiteY3" fmla="*/ 720080 h 720080"/>
                <a:gd name="connsiteX4" fmla="*/ 0 w 720080"/>
                <a:gd name="connsiteY4" fmla="*/ 360040 h 720080"/>
                <a:gd name="connsiteX0" fmla="*/ 0 w 720080"/>
                <a:gd name="connsiteY0" fmla="*/ 360040 h 720080"/>
                <a:gd name="connsiteX1" fmla="*/ 360040 w 720080"/>
                <a:gd name="connsiteY1" fmla="*/ 0 h 720080"/>
                <a:gd name="connsiteX2" fmla="*/ 720080 w 720080"/>
                <a:gd name="connsiteY2" fmla="*/ 360040 h 720080"/>
                <a:gd name="connsiteX3" fmla="*/ 360040 w 720080"/>
                <a:gd name="connsiteY3" fmla="*/ 720080 h 720080"/>
                <a:gd name="connsiteX4" fmla="*/ 0 w 72008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80" h="720080">
                  <a:moveTo>
                    <a:pt x="0" y="360040"/>
                  </a:moveTo>
                  <a:cubicBezTo>
                    <a:pt x="0" y="161195"/>
                    <a:pt x="161195" y="0"/>
                    <a:pt x="360040" y="0"/>
                  </a:cubicBez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4" name="円/楕円 83"/>
            <p:cNvSpPr/>
            <p:nvPr/>
          </p:nvSpPr>
          <p:spPr>
            <a:xfrm>
              <a:off x="-1746977" y="7440981"/>
              <a:ext cx="720080" cy="720080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75" name="グループ化 1074"/>
            <p:cNvGrpSpPr/>
            <p:nvPr/>
          </p:nvGrpSpPr>
          <p:grpSpPr>
            <a:xfrm>
              <a:off x="-3078929" y="93851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089" name="円/楕円 8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0" name="円/楕円 8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1" name="円/楕円 8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2" name="円/楕円 8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76" name="グループ化 1075"/>
            <p:cNvGrpSpPr/>
            <p:nvPr/>
          </p:nvGrpSpPr>
          <p:grpSpPr>
            <a:xfrm flipH="1">
              <a:off x="-1609783" y="93851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085" name="円/楕円 9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6" name="円/楕円 9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7" name="円/楕円 9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8" name="円/楕円 9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77" name="円/楕円 34"/>
            <p:cNvSpPr/>
            <p:nvPr/>
          </p:nvSpPr>
          <p:spPr>
            <a:xfrm flipH="1">
              <a:off x="-2593677" y="82163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8" name="円/楕円 98"/>
            <p:cNvSpPr/>
            <p:nvPr/>
          </p:nvSpPr>
          <p:spPr>
            <a:xfrm>
              <a:off x="-2094000" y="80722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79" name="グループ化 1078"/>
            <p:cNvGrpSpPr/>
            <p:nvPr/>
          </p:nvGrpSpPr>
          <p:grpSpPr>
            <a:xfrm>
              <a:off x="-2611131" y="7573591"/>
              <a:ext cx="482125" cy="472539"/>
              <a:chOff x="-2656792" y="7567180"/>
              <a:chExt cx="482125" cy="353528"/>
            </a:xfrm>
            <a:solidFill>
              <a:sysClr val="window" lastClr="FFFFFF"/>
            </a:solidFill>
          </p:grpSpPr>
          <p:sp>
            <p:nvSpPr>
              <p:cNvPr id="1083" name="平行四辺形 1082"/>
              <p:cNvSpPr/>
              <p:nvPr/>
            </p:nvSpPr>
            <p:spPr>
              <a:xfrm>
                <a:off x="-2656792" y="7567180"/>
                <a:ext cx="276385" cy="353528"/>
              </a:xfrm>
              <a:prstGeom prst="parallelogram">
                <a:avLst>
                  <a:gd name="adj" fmla="val 58746"/>
                </a:avLst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4" name="平行四辺形 1083"/>
              <p:cNvSpPr/>
              <p:nvPr/>
            </p:nvSpPr>
            <p:spPr>
              <a:xfrm>
                <a:off x="-2451052" y="7567180"/>
                <a:ext cx="276385" cy="353528"/>
              </a:xfrm>
              <a:prstGeom prst="parallelogram">
                <a:avLst>
                  <a:gd name="adj" fmla="val 58746"/>
                </a:avLst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80" name="グループ化 1079"/>
            <p:cNvGrpSpPr/>
            <p:nvPr/>
          </p:nvGrpSpPr>
          <p:grpSpPr>
            <a:xfrm>
              <a:off x="-1635771" y="7573591"/>
              <a:ext cx="482125" cy="472539"/>
              <a:chOff x="-2656792" y="7567180"/>
              <a:chExt cx="482125" cy="353528"/>
            </a:xfrm>
            <a:solidFill>
              <a:sysClr val="window" lastClr="FFFFFF"/>
            </a:solidFill>
          </p:grpSpPr>
          <p:sp>
            <p:nvSpPr>
              <p:cNvPr id="1081" name="平行四辺形 1080"/>
              <p:cNvSpPr/>
              <p:nvPr/>
            </p:nvSpPr>
            <p:spPr>
              <a:xfrm>
                <a:off x="-2656792" y="7567180"/>
                <a:ext cx="276385" cy="353528"/>
              </a:xfrm>
              <a:prstGeom prst="parallelogram">
                <a:avLst>
                  <a:gd name="adj" fmla="val 58746"/>
                </a:avLst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2" name="平行四辺形 1081"/>
              <p:cNvSpPr/>
              <p:nvPr/>
            </p:nvSpPr>
            <p:spPr>
              <a:xfrm>
                <a:off x="-2451052" y="7567180"/>
                <a:ext cx="276385" cy="353528"/>
              </a:xfrm>
              <a:prstGeom prst="parallelogram">
                <a:avLst>
                  <a:gd name="adj" fmla="val 58746"/>
                </a:avLst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093" name="グループ化 1092"/>
          <p:cNvGrpSpPr/>
          <p:nvPr/>
        </p:nvGrpSpPr>
        <p:grpSpPr>
          <a:xfrm>
            <a:off x="4196629" y="4974269"/>
            <a:ext cx="1543632" cy="1225455"/>
            <a:chOff x="114181" y="7440981"/>
            <a:chExt cx="3168000" cy="2515004"/>
          </a:xfrm>
        </p:grpSpPr>
        <p:sp>
          <p:nvSpPr>
            <p:cNvPr id="1094" name="円/楕円 75"/>
            <p:cNvSpPr/>
            <p:nvPr/>
          </p:nvSpPr>
          <p:spPr>
            <a:xfrm>
              <a:off x="2202061" y="75404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5" name="円/楕円 76"/>
            <p:cNvSpPr/>
            <p:nvPr/>
          </p:nvSpPr>
          <p:spPr>
            <a:xfrm>
              <a:off x="2400077" y="77384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6" name="円/楕円 77"/>
            <p:cNvSpPr/>
            <p:nvPr/>
          </p:nvSpPr>
          <p:spPr>
            <a:xfrm>
              <a:off x="114181" y="75404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7" name="円/楕円 78"/>
            <p:cNvSpPr/>
            <p:nvPr/>
          </p:nvSpPr>
          <p:spPr>
            <a:xfrm>
              <a:off x="312197" y="77384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8" name="円/楕円 79"/>
            <p:cNvSpPr/>
            <p:nvPr/>
          </p:nvSpPr>
          <p:spPr>
            <a:xfrm>
              <a:off x="517329" y="7440981"/>
              <a:ext cx="2304256" cy="2304256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9" name="円/楕円 80"/>
            <p:cNvSpPr/>
            <p:nvPr/>
          </p:nvSpPr>
          <p:spPr>
            <a:xfrm>
              <a:off x="654241" y="7901691"/>
              <a:ext cx="2030432" cy="1874274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0" name="フリーフォーム 1099"/>
            <p:cNvSpPr/>
            <p:nvPr/>
          </p:nvSpPr>
          <p:spPr>
            <a:xfrm rot="10800000">
              <a:off x="807684" y="7707519"/>
              <a:ext cx="715437" cy="348541"/>
            </a:xfrm>
            <a:custGeom>
              <a:avLst/>
              <a:gdLst>
                <a:gd name="connsiteX0" fmla="*/ 715437 w 715437"/>
                <a:gd name="connsiteY0" fmla="*/ 0 h 348541"/>
                <a:gd name="connsiteX1" fmla="*/ 689464 w 715437"/>
                <a:gd name="connsiteY1" fmla="*/ 128645 h 348541"/>
                <a:gd name="connsiteX2" fmla="*/ 357718 w 715437"/>
                <a:gd name="connsiteY2" fmla="*/ 348541 h 348541"/>
                <a:gd name="connsiteX3" fmla="*/ 25972 w 715437"/>
                <a:gd name="connsiteY3" fmla="*/ 128645 h 348541"/>
                <a:gd name="connsiteX4" fmla="*/ 0 w 715437"/>
                <a:gd name="connsiteY4" fmla="*/ 0 h 348541"/>
                <a:gd name="connsiteX5" fmla="*/ 357718 w 715437"/>
                <a:gd name="connsiteY5" fmla="*/ 5641 h 348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437" h="348541">
                  <a:moveTo>
                    <a:pt x="715437" y="0"/>
                  </a:moveTo>
                  <a:lnTo>
                    <a:pt x="689464" y="128645"/>
                  </a:lnTo>
                  <a:cubicBezTo>
                    <a:pt x="634807" y="257869"/>
                    <a:pt x="506852" y="348541"/>
                    <a:pt x="357718" y="348541"/>
                  </a:cubicBezTo>
                  <a:cubicBezTo>
                    <a:pt x="208584" y="348541"/>
                    <a:pt x="80629" y="257869"/>
                    <a:pt x="25972" y="128645"/>
                  </a:cubicBezTo>
                  <a:lnTo>
                    <a:pt x="0" y="0"/>
                  </a:lnTo>
                  <a:lnTo>
                    <a:pt x="357718" y="5641"/>
                  </a:lnTo>
                  <a:close/>
                </a:path>
              </a:pathLst>
            </a:cu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01" name="グループ化 1100"/>
            <p:cNvGrpSpPr/>
            <p:nvPr/>
          </p:nvGrpSpPr>
          <p:grpSpPr>
            <a:xfrm>
              <a:off x="433529" y="93851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112" name="円/楕円 8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3" name="円/楕円 8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4" name="円/楕円 8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5" name="円/楕円 8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02" name="グループ化 1101"/>
            <p:cNvGrpSpPr/>
            <p:nvPr/>
          </p:nvGrpSpPr>
          <p:grpSpPr>
            <a:xfrm flipH="1">
              <a:off x="1902675" y="93851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108" name="円/楕円 9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9" name="円/楕円 9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0" name="円/楕円 9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1" name="円/楕円 9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03" name="円/楕円 34"/>
            <p:cNvSpPr/>
            <p:nvPr/>
          </p:nvSpPr>
          <p:spPr>
            <a:xfrm flipH="1">
              <a:off x="918781" y="82163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4" name="円/楕円 98"/>
            <p:cNvSpPr/>
            <p:nvPr/>
          </p:nvSpPr>
          <p:spPr>
            <a:xfrm>
              <a:off x="1418458" y="80722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5" name="フリーフォーム 1104"/>
            <p:cNvSpPr/>
            <p:nvPr/>
          </p:nvSpPr>
          <p:spPr>
            <a:xfrm rot="10800000">
              <a:off x="1840339" y="7707519"/>
              <a:ext cx="715437" cy="348541"/>
            </a:xfrm>
            <a:custGeom>
              <a:avLst/>
              <a:gdLst>
                <a:gd name="connsiteX0" fmla="*/ 715437 w 715437"/>
                <a:gd name="connsiteY0" fmla="*/ 0 h 348541"/>
                <a:gd name="connsiteX1" fmla="*/ 689464 w 715437"/>
                <a:gd name="connsiteY1" fmla="*/ 128645 h 348541"/>
                <a:gd name="connsiteX2" fmla="*/ 357718 w 715437"/>
                <a:gd name="connsiteY2" fmla="*/ 348541 h 348541"/>
                <a:gd name="connsiteX3" fmla="*/ 25972 w 715437"/>
                <a:gd name="connsiteY3" fmla="*/ 128645 h 348541"/>
                <a:gd name="connsiteX4" fmla="*/ 0 w 715437"/>
                <a:gd name="connsiteY4" fmla="*/ 0 h 348541"/>
                <a:gd name="connsiteX5" fmla="*/ 357718 w 715437"/>
                <a:gd name="connsiteY5" fmla="*/ 5641 h 348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437" h="348541">
                  <a:moveTo>
                    <a:pt x="715437" y="0"/>
                  </a:moveTo>
                  <a:lnTo>
                    <a:pt x="689464" y="128645"/>
                  </a:lnTo>
                  <a:cubicBezTo>
                    <a:pt x="634807" y="257869"/>
                    <a:pt x="506852" y="348541"/>
                    <a:pt x="357718" y="348541"/>
                  </a:cubicBezTo>
                  <a:cubicBezTo>
                    <a:pt x="208584" y="348541"/>
                    <a:pt x="80629" y="257869"/>
                    <a:pt x="25972" y="128645"/>
                  </a:cubicBezTo>
                  <a:lnTo>
                    <a:pt x="0" y="0"/>
                  </a:lnTo>
                  <a:lnTo>
                    <a:pt x="357718" y="5641"/>
                  </a:lnTo>
                  <a:close/>
                </a:path>
              </a:pathLst>
            </a:cu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6" name="円/楕円 284"/>
            <p:cNvSpPr/>
            <p:nvPr/>
          </p:nvSpPr>
          <p:spPr>
            <a:xfrm rot="9900000">
              <a:off x="412520" y="8604104"/>
              <a:ext cx="1457826" cy="439991"/>
            </a:xfrm>
            <a:custGeom>
              <a:avLst/>
              <a:gdLst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423 h 360846"/>
                <a:gd name="connsiteX1" fmla="*/ 633569 w 1267138"/>
                <a:gd name="connsiteY1" fmla="*/ 403 h 360846"/>
                <a:gd name="connsiteX2" fmla="*/ 1267138 w 1267138"/>
                <a:gd name="connsiteY2" fmla="*/ 180423 h 360846"/>
                <a:gd name="connsiteX3" fmla="*/ 633569 w 1267138"/>
                <a:gd name="connsiteY3" fmla="*/ 360443 h 360846"/>
                <a:gd name="connsiteX4" fmla="*/ 0 w 1267138"/>
                <a:gd name="connsiteY4" fmla="*/ 180423 h 360846"/>
                <a:gd name="connsiteX0" fmla="*/ 0 w 1250768"/>
                <a:gd name="connsiteY0" fmla="*/ 295008 h 366047"/>
                <a:gd name="connsiteX1" fmla="*/ 617199 w 1250768"/>
                <a:gd name="connsiteY1" fmla="*/ 403 h 366047"/>
                <a:gd name="connsiteX2" fmla="*/ 1250768 w 1250768"/>
                <a:gd name="connsiteY2" fmla="*/ 180423 h 366047"/>
                <a:gd name="connsiteX3" fmla="*/ 617199 w 1250768"/>
                <a:gd name="connsiteY3" fmla="*/ 360443 h 366047"/>
                <a:gd name="connsiteX4" fmla="*/ 0 w 1250768"/>
                <a:gd name="connsiteY4" fmla="*/ 295008 h 366047"/>
                <a:gd name="connsiteX0" fmla="*/ 4752 w 1255520"/>
                <a:gd name="connsiteY0" fmla="*/ 295008 h 366047"/>
                <a:gd name="connsiteX1" fmla="*/ 621951 w 1255520"/>
                <a:gd name="connsiteY1" fmla="*/ 403 h 366047"/>
                <a:gd name="connsiteX2" fmla="*/ 1255520 w 1255520"/>
                <a:gd name="connsiteY2" fmla="*/ 180423 h 366047"/>
                <a:gd name="connsiteX3" fmla="*/ 621951 w 1255520"/>
                <a:gd name="connsiteY3" fmla="*/ 360443 h 366047"/>
                <a:gd name="connsiteX4" fmla="*/ 4752 w 1255520"/>
                <a:gd name="connsiteY4" fmla="*/ 295008 h 366047"/>
                <a:gd name="connsiteX0" fmla="*/ 10032 w 1260800"/>
                <a:gd name="connsiteY0" fmla="*/ 295008 h 373169"/>
                <a:gd name="connsiteX1" fmla="*/ 627231 w 1260800"/>
                <a:gd name="connsiteY1" fmla="*/ 403 h 373169"/>
                <a:gd name="connsiteX2" fmla="*/ 1260800 w 1260800"/>
                <a:gd name="connsiteY2" fmla="*/ 180423 h 373169"/>
                <a:gd name="connsiteX3" fmla="*/ 627231 w 1260800"/>
                <a:gd name="connsiteY3" fmla="*/ 360443 h 373169"/>
                <a:gd name="connsiteX4" fmla="*/ 10032 w 1260800"/>
                <a:gd name="connsiteY4" fmla="*/ 295008 h 373169"/>
                <a:gd name="connsiteX0" fmla="*/ 9630 w 1277641"/>
                <a:gd name="connsiteY0" fmla="*/ 338113 h 398348"/>
                <a:gd name="connsiteX1" fmla="*/ 644072 w 1277641"/>
                <a:gd name="connsiteY1" fmla="*/ 403 h 398348"/>
                <a:gd name="connsiteX2" fmla="*/ 1277641 w 1277641"/>
                <a:gd name="connsiteY2" fmla="*/ 180423 h 398348"/>
                <a:gd name="connsiteX3" fmla="*/ 644072 w 1277641"/>
                <a:gd name="connsiteY3" fmla="*/ 360443 h 398348"/>
                <a:gd name="connsiteX4" fmla="*/ 9630 w 1277641"/>
                <a:gd name="connsiteY4" fmla="*/ 338113 h 398348"/>
                <a:gd name="connsiteX0" fmla="*/ 130 w 1268293"/>
                <a:gd name="connsiteY0" fmla="*/ 389436 h 427037"/>
                <a:gd name="connsiteX1" fmla="*/ 677678 w 1268293"/>
                <a:gd name="connsiteY1" fmla="*/ 0 h 427037"/>
                <a:gd name="connsiteX2" fmla="*/ 1268141 w 1268293"/>
                <a:gd name="connsiteY2" fmla="*/ 231746 h 427037"/>
                <a:gd name="connsiteX3" fmla="*/ 634572 w 1268293"/>
                <a:gd name="connsiteY3" fmla="*/ 411766 h 427037"/>
                <a:gd name="connsiteX4" fmla="*/ 130 w 1268293"/>
                <a:gd name="connsiteY4" fmla="*/ 389436 h 427037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712"/>
                <a:gd name="connsiteY0" fmla="*/ 389436 h 439991"/>
                <a:gd name="connsiteX1" fmla="*/ 684872 w 1275712"/>
                <a:gd name="connsiteY1" fmla="*/ 0 h 439991"/>
                <a:gd name="connsiteX2" fmla="*/ 1275335 w 1275712"/>
                <a:gd name="connsiteY2" fmla="*/ 231746 h 439991"/>
                <a:gd name="connsiteX3" fmla="*/ 641766 w 1275712"/>
                <a:gd name="connsiteY3" fmla="*/ 411766 h 439991"/>
                <a:gd name="connsiteX4" fmla="*/ 7324 w 1275712"/>
                <a:gd name="connsiteY4" fmla="*/ 389436 h 43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5712" h="439991">
                  <a:moveTo>
                    <a:pt x="7324" y="389436"/>
                  </a:moveTo>
                  <a:cubicBezTo>
                    <a:pt x="-58770" y="290634"/>
                    <a:pt x="334962" y="0"/>
                    <a:pt x="684872" y="0"/>
                  </a:cubicBezTo>
                  <a:cubicBezTo>
                    <a:pt x="1034782" y="0"/>
                    <a:pt x="1286829" y="107082"/>
                    <a:pt x="1275335" y="231746"/>
                  </a:cubicBezTo>
                  <a:cubicBezTo>
                    <a:pt x="1263841" y="356410"/>
                    <a:pt x="1155475" y="454871"/>
                    <a:pt x="641766" y="411766"/>
                  </a:cubicBezTo>
                  <a:cubicBezTo>
                    <a:pt x="291856" y="411766"/>
                    <a:pt x="73418" y="488238"/>
                    <a:pt x="7324" y="389436"/>
                  </a:cubicBez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7" name="円/楕円 284"/>
            <p:cNvSpPr/>
            <p:nvPr/>
          </p:nvSpPr>
          <p:spPr>
            <a:xfrm rot="11700000" flipH="1">
              <a:off x="1421532" y="8604103"/>
              <a:ext cx="1457826" cy="439991"/>
            </a:xfrm>
            <a:custGeom>
              <a:avLst/>
              <a:gdLst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423 h 360846"/>
                <a:gd name="connsiteX1" fmla="*/ 633569 w 1267138"/>
                <a:gd name="connsiteY1" fmla="*/ 403 h 360846"/>
                <a:gd name="connsiteX2" fmla="*/ 1267138 w 1267138"/>
                <a:gd name="connsiteY2" fmla="*/ 180423 h 360846"/>
                <a:gd name="connsiteX3" fmla="*/ 633569 w 1267138"/>
                <a:gd name="connsiteY3" fmla="*/ 360443 h 360846"/>
                <a:gd name="connsiteX4" fmla="*/ 0 w 1267138"/>
                <a:gd name="connsiteY4" fmla="*/ 180423 h 360846"/>
                <a:gd name="connsiteX0" fmla="*/ 0 w 1250768"/>
                <a:gd name="connsiteY0" fmla="*/ 295008 h 366047"/>
                <a:gd name="connsiteX1" fmla="*/ 617199 w 1250768"/>
                <a:gd name="connsiteY1" fmla="*/ 403 h 366047"/>
                <a:gd name="connsiteX2" fmla="*/ 1250768 w 1250768"/>
                <a:gd name="connsiteY2" fmla="*/ 180423 h 366047"/>
                <a:gd name="connsiteX3" fmla="*/ 617199 w 1250768"/>
                <a:gd name="connsiteY3" fmla="*/ 360443 h 366047"/>
                <a:gd name="connsiteX4" fmla="*/ 0 w 1250768"/>
                <a:gd name="connsiteY4" fmla="*/ 295008 h 366047"/>
                <a:gd name="connsiteX0" fmla="*/ 4752 w 1255520"/>
                <a:gd name="connsiteY0" fmla="*/ 295008 h 366047"/>
                <a:gd name="connsiteX1" fmla="*/ 621951 w 1255520"/>
                <a:gd name="connsiteY1" fmla="*/ 403 h 366047"/>
                <a:gd name="connsiteX2" fmla="*/ 1255520 w 1255520"/>
                <a:gd name="connsiteY2" fmla="*/ 180423 h 366047"/>
                <a:gd name="connsiteX3" fmla="*/ 621951 w 1255520"/>
                <a:gd name="connsiteY3" fmla="*/ 360443 h 366047"/>
                <a:gd name="connsiteX4" fmla="*/ 4752 w 1255520"/>
                <a:gd name="connsiteY4" fmla="*/ 295008 h 366047"/>
                <a:gd name="connsiteX0" fmla="*/ 10032 w 1260800"/>
                <a:gd name="connsiteY0" fmla="*/ 295008 h 373169"/>
                <a:gd name="connsiteX1" fmla="*/ 627231 w 1260800"/>
                <a:gd name="connsiteY1" fmla="*/ 403 h 373169"/>
                <a:gd name="connsiteX2" fmla="*/ 1260800 w 1260800"/>
                <a:gd name="connsiteY2" fmla="*/ 180423 h 373169"/>
                <a:gd name="connsiteX3" fmla="*/ 627231 w 1260800"/>
                <a:gd name="connsiteY3" fmla="*/ 360443 h 373169"/>
                <a:gd name="connsiteX4" fmla="*/ 10032 w 1260800"/>
                <a:gd name="connsiteY4" fmla="*/ 295008 h 373169"/>
                <a:gd name="connsiteX0" fmla="*/ 9630 w 1277641"/>
                <a:gd name="connsiteY0" fmla="*/ 338113 h 398348"/>
                <a:gd name="connsiteX1" fmla="*/ 644072 w 1277641"/>
                <a:gd name="connsiteY1" fmla="*/ 403 h 398348"/>
                <a:gd name="connsiteX2" fmla="*/ 1277641 w 1277641"/>
                <a:gd name="connsiteY2" fmla="*/ 180423 h 398348"/>
                <a:gd name="connsiteX3" fmla="*/ 644072 w 1277641"/>
                <a:gd name="connsiteY3" fmla="*/ 360443 h 398348"/>
                <a:gd name="connsiteX4" fmla="*/ 9630 w 1277641"/>
                <a:gd name="connsiteY4" fmla="*/ 338113 h 398348"/>
                <a:gd name="connsiteX0" fmla="*/ 130 w 1268293"/>
                <a:gd name="connsiteY0" fmla="*/ 389436 h 427037"/>
                <a:gd name="connsiteX1" fmla="*/ 677678 w 1268293"/>
                <a:gd name="connsiteY1" fmla="*/ 0 h 427037"/>
                <a:gd name="connsiteX2" fmla="*/ 1268141 w 1268293"/>
                <a:gd name="connsiteY2" fmla="*/ 231746 h 427037"/>
                <a:gd name="connsiteX3" fmla="*/ 634572 w 1268293"/>
                <a:gd name="connsiteY3" fmla="*/ 411766 h 427037"/>
                <a:gd name="connsiteX4" fmla="*/ 130 w 1268293"/>
                <a:gd name="connsiteY4" fmla="*/ 389436 h 427037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712"/>
                <a:gd name="connsiteY0" fmla="*/ 389436 h 439991"/>
                <a:gd name="connsiteX1" fmla="*/ 684872 w 1275712"/>
                <a:gd name="connsiteY1" fmla="*/ 0 h 439991"/>
                <a:gd name="connsiteX2" fmla="*/ 1275335 w 1275712"/>
                <a:gd name="connsiteY2" fmla="*/ 231746 h 439991"/>
                <a:gd name="connsiteX3" fmla="*/ 641766 w 1275712"/>
                <a:gd name="connsiteY3" fmla="*/ 411766 h 439991"/>
                <a:gd name="connsiteX4" fmla="*/ 7324 w 1275712"/>
                <a:gd name="connsiteY4" fmla="*/ 389436 h 43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5712" h="439991">
                  <a:moveTo>
                    <a:pt x="7324" y="389436"/>
                  </a:moveTo>
                  <a:cubicBezTo>
                    <a:pt x="-58770" y="290634"/>
                    <a:pt x="334962" y="0"/>
                    <a:pt x="684872" y="0"/>
                  </a:cubicBezTo>
                  <a:cubicBezTo>
                    <a:pt x="1034782" y="0"/>
                    <a:pt x="1286829" y="107082"/>
                    <a:pt x="1275335" y="231746"/>
                  </a:cubicBezTo>
                  <a:cubicBezTo>
                    <a:pt x="1263841" y="356410"/>
                    <a:pt x="1155475" y="454871"/>
                    <a:pt x="641766" y="411766"/>
                  </a:cubicBezTo>
                  <a:cubicBezTo>
                    <a:pt x="291856" y="411766"/>
                    <a:pt x="73418" y="488238"/>
                    <a:pt x="7324" y="389436"/>
                  </a:cubicBez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16" name="グループ化 1115"/>
          <p:cNvGrpSpPr/>
          <p:nvPr/>
        </p:nvGrpSpPr>
        <p:grpSpPr>
          <a:xfrm>
            <a:off x="6050804" y="4974269"/>
            <a:ext cx="1559973" cy="1225455"/>
            <a:chOff x="3520529" y="7440981"/>
            <a:chExt cx="3201536" cy="2515004"/>
          </a:xfrm>
        </p:grpSpPr>
        <p:sp>
          <p:nvSpPr>
            <p:cNvPr id="1117" name="円/楕円 75"/>
            <p:cNvSpPr/>
            <p:nvPr/>
          </p:nvSpPr>
          <p:spPr>
            <a:xfrm>
              <a:off x="5641945" y="75404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8" name="円/楕円 76"/>
            <p:cNvSpPr/>
            <p:nvPr/>
          </p:nvSpPr>
          <p:spPr>
            <a:xfrm>
              <a:off x="5839961" y="77384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9" name="円/楕円 77"/>
            <p:cNvSpPr/>
            <p:nvPr/>
          </p:nvSpPr>
          <p:spPr>
            <a:xfrm>
              <a:off x="3554065" y="754041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0" name="円/楕円 78"/>
            <p:cNvSpPr/>
            <p:nvPr/>
          </p:nvSpPr>
          <p:spPr>
            <a:xfrm>
              <a:off x="3752081" y="77384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1" name="円/楕円 79"/>
            <p:cNvSpPr/>
            <p:nvPr/>
          </p:nvSpPr>
          <p:spPr>
            <a:xfrm>
              <a:off x="3957213" y="7440981"/>
              <a:ext cx="2304256" cy="2304256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2" name="円/楕円 80"/>
            <p:cNvSpPr/>
            <p:nvPr/>
          </p:nvSpPr>
          <p:spPr>
            <a:xfrm>
              <a:off x="4094125" y="7901691"/>
              <a:ext cx="2030432" cy="1874274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3" name="円/楕円 81"/>
            <p:cNvSpPr/>
            <p:nvPr/>
          </p:nvSpPr>
          <p:spPr>
            <a:xfrm>
              <a:off x="4245245" y="74409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4" name="円/楕円 82"/>
            <p:cNvSpPr/>
            <p:nvPr/>
          </p:nvSpPr>
          <p:spPr>
            <a:xfrm>
              <a:off x="4411893" y="7758529"/>
              <a:ext cx="386784" cy="102137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5" name="円/楕円 83"/>
            <p:cNvSpPr/>
            <p:nvPr/>
          </p:nvSpPr>
          <p:spPr>
            <a:xfrm>
              <a:off x="5205365" y="74409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6" name="円/楕円 84"/>
            <p:cNvSpPr/>
            <p:nvPr/>
          </p:nvSpPr>
          <p:spPr>
            <a:xfrm>
              <a:off x="5372013" y="7758529"/>
              <a:ext cx="386784" cy="102137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27" name="グループ化 1126"/>
            <p:cNvGrpSpPr/>
            <p:nvPr/>
          </p:nvGrpSpPr>
          <p:grpSpPr>
            <a:xfrm>
              <a:off x="3873413" y="93851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137" name="円/楕円 8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8" name="円/楕円 8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9" name="円/楕円 8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0" name="円/楕円 8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28" name="グループ化 1127"/>
            <p:cNvGrpSpPr/>
            <p:nvPr/>
          </p:nvGrpSpPr>
          <p:grpSpPr>
            <a:xfrm flipH="1">
              <a:off x="5342559" y="93851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133" name="円/楕円 9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4" name="円/楕円 9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5" name="円/楕円 9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6" name="円/楕円 9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29" name="円/楕円 34"/>
            <p:cNvSpPr/>
            <p:nvPr/>
          </p:nvSpPr>
          <p:spPr>
            <a:xfrm flipH="1">
              <a:off x="4358665" y="82163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30" name="円/楕円 98"/>
            <p:cNvSpPr/>
            <p:nvPr/>
          </p:nvSpPr>
          <p:spPr>
            <a:xfrm>
              <a:off x="4858342" y="80722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31" name="円/楕円 284"/>
            <p:cNvSpPr/>
            <p:nvPr/>
          </p:nvSpPr>
          <p:spPr>
            <a:xfrm rot="14718611" flipH="1">
              <a:off x="3368678" y="8072579"/>
              <a:ext cx="1138289" cy="834588"/>
            </a:xfrm>
            <a:custGeom>
              <a:avLst/>
              <a:gdLst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423 h 360846"/>
                <a:gd name="connsiteX1" fmla="*/ 633569 w 1267138"/>
                <a:gd name="connsiteY1" fmla="*/ 403 h 360846"/>
                <a:gd name="connsiteX2" fmla="*/ 1267138 w 1267138"/>
                <a:gd name="connsiteY2" fmla="*/ 180423 h 360846"/>
                <a:gd name="connsiteX3" fmla="*/ 633569 w 1267138"/>
                <a:gd name="connsiteY3" fmla="*/ 360443 h 360846"/>
                <a:gd name="connsiteX4" fmla="*/ 0 w 1267138"/>
                <a:gd name="connsiteY4" fmla="*/ 180423 h 360846"/>
                <a:gd name="connsiteX0" fmla="*/ 0 w 1250768"/>
                <a:gd name="connsiteY0" fmla="*/ 295008 h 366047"/>
                <a:gd name="connsiteX1" fmla="*/ 617199 w 1250768"/>
                <a:gd name="connsiteY1" fmla="*/ 403 h 366047"/>
                <a:gd name="connsiteX2" fmla="*/ 1250768 w 1250768"/>
                <a:gd name="connsiteY2" fmla="*/ 180423 h 366047"/>
                <a:gd name="connsiteX3" fmla="*/ 617199 w 1250768"/>
                <a:gd name="connsiteY3" fmla="*/ 360443 h 366047"/>
                <a:gd name="connsiteX4" fmla="*/ 0 w 1250768"/>
                <a:gd name="connsiteY4" fmla="*/ 295008 h 366047"/>
                <a:gd name="connsiteX0" fmla="*/ 4752 w 1255520"/>
                <a:gd name="connsiteY0" fmla="*/ 295008 h 366047"/>
                <a:gd name="connsiteX1" fmla="*/ 621951 w 1255520"/>
                <a:gd name="connsiteY1" fmla="*/ 403 h 366047"/>
                <a:gd name="connsiteX2" fmla="*/ 1255520 w 1255520"/>
                <a:gd name="connsiteY2" fmla="*/ 180423 h 366047"/>
                <a:gd name="connsiteX3" fmla="*/ 621951 w 1255520"/>
                <a:gd name="connsiteY3" fmla="*/ 360443 h 366047"/>
                <a:gd name="connsiteX4" fmla="*/ 4752 w 1255520"/>
                <a:gd name="connsiteY4" fmla="*/ 295008 h 366047"/>
                <a:gd name="connsiteX0" fmla="*/ 10032 w 1260800"/>
                <a:gd name="connsiteY0" fmla="*/ 295008 h 373169"/>
                <a:gd name="connsiteX1" fmla="*/ 627231 w 1260800"/>
                <a:gd name="connsiteY1" fmla="*/ 403 h 373169"/>
                <a:gd name="connsiteX2" fmla="*/ 1260800 w 1260800"/>
                <a:gd name="connsiteY2" fmla="*/ 180423 h 373169"/>
                <a:gd name="connsiteX3" fmla="*/ 627231 w 1260800"/>
                <a:gd name="connsiteY3" fmla="*/ 360443 h 373169"/>
                <a:gd name="connsiteX4" fmla="*/ 10032 w 1260800"/>
                <a:gd name="connsiteY4" fmla="*/ 295008 h 373169"/>
                <a:gd name="connsiteX0" fmla="*/ 9630 w 1277641"/>
                <a:gd name="connsiteY0" fmla="*/ 338113 h 398348"/>
                <a:gd name="connsiteX1" fmla="*/ 644072 w 1277641"/>
                <a:gd name="connsiteY1" fmla="*/ 403 h 398348"/>
                <a:gd name="connsiteX2" fmla="*/ 1277641 w 1277641"/>
                <a:gd name="connsiteY2" fmla="*/ 180423 h 398348"/>
                <a:gd name="connsiteX3" fmla="*/ 644072 w 1277641"/>
                <a:gd name="connsiteY3" fmla="*/ 360443 h 398348"/>
                <a:gd name="connsiteX4" fmla="*/ 9630 w 1277641"/>
                <a:gd name="connsiteY4" fmla="*/ 338113 h 398348"/>
                <a:gd name="connsiteX0" fmla="*/ 130 w 1268293"/>
                <a:gd name="connsiteY0" fmla="*/ 389436 h 427037"/>
                <a:gd name="connsiteX1" fmla="*/ 677678 w 1268293"/>
                <a:gd name="connsiteY1" fmla="*/ 0 h 427037"/>
                <a:gd name="connsiteX2" fmla="*/ 1268141 w 1268293"/>
                <a:gd name="connsiteY2" fmla="*/ 231746 h 427037"/>
                <a:gd name="connsiteX3" fmla="*/ 634572 w 1268293"/>
                <a:gd name="connsiteY3" fmla="*/ 411766 h 427037"/>
                <a:gd name="connsiteX4" fmla="*/ 130 w 1268293"/>
                <a:gd name="connsiteY4" fmla="*/ 389436 h 427037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712"/>
                <a:gd name="connsiteY0" fmla="*/ 389436 h 439991"/>
                <a:gd name="connsiteX1" fmla="*/ 684872 w 1275712"/>
                <a:gd name="connsiteY1" fmla="*/ 0 h 439991"/>
                <a:gd name="connsiteX2" fmla="*/ 1275335 w 1275712"/>
                <a:gd name="connsiteY2" fmla="*/ 231746 h 439991"/>
                <a:gd name="connsiteX3" fmla="*/ 641766 w 1275712"/>
                <a:gd name="connsiteY3" fmla="*/ 411766 h 439991"/>
                <a:gd name="connsiteX4" fmla="*/ 7324 w 1275712"/>
                <a:gd name="connsiteY4" fmla="*/ 389436 h 439991"/>
                <a:gd name="connsiteX0" fmla="*/ 7441 w 1106180"/>
                <a:gd name="connsiteY0" fmla="*/ 716165 h 732389"/>
                <a:gd name="connsiteX1" fmla="*/ 515486 w 1106180"/>
                <a:gd name="connsiteY1" fmla="*/ 18458 h 732389"/>
                <a:gd name="connsiteX2" fmla="*/ 1105949 w 1106180"/>
                <a:gd name="connsiteY2" fmla="*/ 250204 h 732389"/>
                <a:gd name="connsiteX3" fmla="*/ 472380 w 1106180"/>
                <a:gd name="connsiteY3" fmla="*/ 430224 h 732389"/>
                <a:gd name="connsiteX4" fmla="*/ 7441 w 1106180"/>
                <a:gd name="connsiteY4" fmla="*/ 716165 h 732389"/>
                <a:gd name="connsiteX0" fmla="*/ 34757 w 1133496"/>
                <a:gd name="connsiteY0" fmla="*/ 716165 h 742619"/>
                <a:gd name="connsiteX1" fmla="*/ 542802 w 1133496"/>
                <a:gd name="connsiteY1" fmla="*/ 18458 h 742619"/>
                <a:gd name="connsiteX2" fmla="*/ 1133265 w 1133496"/>
                <a:gd name="connsiteY2" fmla="*/ 250204 h 742619"/>
                <a:gd name="connsiteX3" fmla="*/ 499696 w 1133496"/>
                <a:gd name="connsiteY3" fmla="*/ 430224 h 742619"/>
                <a:gd name="connsiteX4" fmla="*/ 34757 w 1133496"/>
                <a:gd name="connsiteY4" fmla="*/ 716165 h 742619"/>
                <a:gd name="connsiteX0" fmla="*/ 48047 w 1146969"/>
                <a:gd name="connsiteY0" fmla="*/ 723772 h 750226"/>
                <a:gd name="connsiteX1" fmla="*/ 556092 w 1146969"/>
                <a:gd name="connsiteY1" fmla="*/ 26065 h 750226"/>
                <a:gd name="connsiteX2" fmla="*/ 1146555 w 1146969"/>
                <a:gd name="connsiteY2" fmla="*/ 257811 h 750226"/>
                <a:gd name="connsiteX3" fmla="*/ 512986 w 1146969"/>
                <a:gd name="connsiteY3" fmla="*/ 437831 h 750226"/>
                <a:gd name="connsiteX4" fmla="*/ 48047 w 1146969"/>
                <a:gd name="connsiteY4" fmla="*/ 723772 h 750226"/>
                <a:gd name="connsiteX0" fmla="*/ 648 w 1099570"/>
                <a:gd name="connsiteY0" fmla="*/ 723772 h 731382"/>
                <a:gd name="connsiteX1" fmla="*/ 508693 w 1099570"/>
                <a:gd name="connsiteY1" fmla="*/ 26065 h 731382"/>
                <a:gd name="connsiteX2" fmla="*/ 1099156 w 1099570"/>
                <a:gd name="connsiteY2" fmla="*/ 257811 h 731382"/>
                <a:gd name="connsiteX3" fmla="*/ 578921 w 1099570"/>
                <a:gd name="connsiteY3" fmla="*/ 416050 h 731382"/>
                <a:gd name="connsiteX4" fmla="*/ 648 w 1099570"/>
                <a:gd name="connsiteY4" fmla="*/ 723772 h 731382"/>
                <a:gd name="connsiteX0" fmla="*/ 326 w 1062989"/>
                <a:gd name="connsiteY0" fmla="*/ 764799 h 771653"/>
                <a:gd name="connsiteX1" fmla="*/ 472298 w 1062989"/>
                <a:gd name="connsiteY1" fmla="*/ 21135 h 771653"/>
                <a:gd name="connsiteX2" fmla="*/ 1062761 w 1062989"/>
                <a:gd name="connsiteY2" fmla="*/ 252881 h 771653"/>
                <a:gd name="connsiteX3" fmla="*/ 542526 w 1062989"/>
                <a:gd name="connsiteY3" fmla="*/ 411120 h 771653"/>
                <a:gd name="connsiteX4" fmla="*/ 326 w 1062989"/>
                <a:gd name="connsiteY4" fmla="*/ 764799 h 771653"/>
                <a:gd name="connsiteX0" fmla="*/ 42074 w 1104737"/>
                <a:gd name="connsiteY0" fmla="*/ 764799 h 794503"/>
                <a:gd name="connsiteX1" fmla="*/ 514046 w 1104737"/>
                <a:gd name="connsiteY1" fmla="*/ 21135 h 794503"/>
                <a:gd name="connsiteX2" fmla="*/ 1104509 w 1104737"/>
                <a:gd name="connsiteY2" fmla="*/ 252881 h 794503"/>
                <a:gd name="connsiteX3" fmla="*/ 584274 w 1104737"/>
                <a:gd name="connsiteY3" fmla="*/ 411120 h 794503"/>
                <a:gd name="connsiteX4" fmla="*/ 42074 w 1104737"/>
                <a:gd name="connsiteY4" fmla="*/ 764799 h 794503"/>
                <a:gd name="connsiteX0" fmla="*/ 39461 w 1151689"/>
                <a:gd name="connsiteY0" fmla="*/ 817237 h 844733"/>
                <a:gd name="connsiteX1" fmla="*/ 560993 w 1151689"/>
                <a:gd name="connsiteY1" fmla="*/ 24087 h 844733"/>
                <a:gd name="connsiteX2" fmla="*/ 1151456 w 1151689"/>
                <a:gd name="connsiteY2" fmla="*/ 255833 h 844733"/>
                <a:gd name="connsiteX3" fmla="*/ 631221 w 1151689"/>
                <a:gd name="connsiteY3" fmla="*/ 414072 h 844733"/>
                <a:gd name="connsiteX4" fmla="*/ 39461 w 1151689"/>
                <a:gd name="connsiteY4" fmla="*/ 817237 h 844733"/>
                <a:gd name="connsiteX0" fmla="*/ 56012 w 1168479"/>
                <a:gd name="connsiteY0" fmla="*/ 832176 h 859672"/>
                <a:gd name="connsiteX1" fmla="*/ 577544 w 1168479"/>
                <a:gd name="connsiteY1" fmla="*/ 39026 h 859672"/>
                <a:gd name="connsiteX2" fmla="*/ 1168007 w 1168479"/>
                <a:gd name="connsiteY2" fmla="*/ 270772 h 859672"/>
                <a:gd name="connsiteX3" fmla="*/ 647772 w 1168479"/>
                <a:gd name="connsiteY3" fmla="*/ 429011 h 859672"/>
                <a:gd name="connsiteX4" fmla="*/ 56012 w 1168479"/>
                <a:gd name="connsiteY4" fmla="*/ 832176 h 859672"/>
                <a:gd name="connsiteX0" fmla="*/ 54231 w 1166660"/>
                <a:gd name="connsiteY0" fmla="*/ 817129 h 844625"/>
                <a:gd name="connsiteX1" fmla="*/ 575763 w 1166660"/>
                <a:gd name="connsiteY1" fmla="*/ 23979 h 844625"/>
                <a:gd name="connsiteX2" fmla="*/ 1166226 w 1166660"/>
                <a:gd name="connsiteY2" fmla="*/ 255725 h 844625"/>
                <a:gd name="connsiteX3" fmla="*/ 645991 w 1166660"/>
                <a:gd name="connsiteY3" fmla="*/ 413964 h 844625"/>
                <a:gd name="connsiteX4" fmla="*/ 54231 w 1166660"/>
                <a:gd name="connsiteY4" fmla="*/ 817129 h 844625"/>
                <a:gd name="connsiteX0" fmla="*/ 54231 w 1166661"/>
                <a:gd name="connsiteY0" fmla="*/ 817129 h 844625"/>
                <a:gd name="connsiteX1" fmla="*/ 575763 w 1166661"/>
                <a:gd name="connsiteY1" fmla="*/ 23979 h 844625"/>
                <a:gd name="connsiteX2" fmla="*/ 1166226 w 1166661"/>
                <a:gd name="connsiteY2" fmla="*/ 255725 h 844625"/>
                <a:gd name="connsiteX3" fmla="*/ 645991 w 1166661"/>
                <a:gd name="connsiteY3" fmla="*/ 413964 h 844625"/>
                <a:gd name="connsiteX4" fmla="*/ 54231 w 1166661"/>
                <a:gd name="connsiteY4" fmla="*/ 817129 h 844625"/>
                <a:gd name="connsiteX0" fmla="*/ 39097 w 1111620"/>
                <a:gd name="connsiteY0" fmla="*/ 816816 h 844312"/>
                <a:gd name="connsiteX1" fmla="*/ 560629 w 1111620"/>
                <a:gd name="connsiteY1" fmla="*/ 23666 h 844312"/>
                <a:gd name="connsiteX2" fmla="*/ 1111368 w 1111620"/>
                <a:gd name="connsiteY2" fmla="*/ 258345 h 844312"/>
                <a:gd name="connsiteX3" fmla="*/ 630857 w 1111620"/>
                <a:gd name="connsiteY3" fmla="*/ 413651 h 844312"/>
                <a:gd name="connsiteX4" fmla="*/ 39097 w 1111620"/>
                <a:gd name="connsiteY4" fmla="*/ 816816 h 844312"/>
                <a:gd name="connsiteX0" fmla="*/ 46117 w 1118738"/>
                <a:gd name="connsiteY0" fmla="*/ 818559 h 846055"/>
                <a:gd name="connsiteX1" fmla="*/ 567649 w 1118738"/>
                <a:gd name="connsiteY1" fmla="*/ 25409 h 846055"/>
                <a:gd name="connsiteX2" fmla="*/ 1118388 w 1118738"/>
                <a:gd name="connsiteY2" fmla="*/ 260088 h 846055"/>
                <a:gd name="connsiteX3" fmla="*/ 637877 w 1118738"/>
                <a:gd name="connsiteY3" fmla="*/ 415394 h 846055"/>
                <a:gd name="connsiteX4" fmla="*/ 46117 w 1118738"/>
                <a:gd name="connsiteY4" fmla="*/ 818559 h 846055"/>
                <a:gd name="connsiteX0" fmla="*/ 38434 w 1111055"/>
                <a:gd name="connsiteY0" fmla="*/ 818559 h 838918"/>
                <a:gd name="connsiteX1" fmla="*/ 559966 w 1111055"/>
                <a:gd name="connsiteY1" fmla="*/ 25409 h 838918"/>
                <a:gd name="connsiteX2" fmla="*/ 1110705 w 1111055"/>
                <a:gd name="connsiteY2" fmla="*/ 260088 h 838918"/>
                <a:gd name="connsiteX3" fmla="*/ 630194 w 1111055"/>
                <a:gd name="connsiteY3" fmla="*/ 415394 h 838918"/>
                <a:gd name="connsiteX4" fmla="*/ 38434 w 1111055"/>
                <a:gd name="connsiteY4" fmla="*/ 818559 h 838918"/>
                <a:gd name="connsiteX0" fmla="*/ 38434 w 1111055"/>
                <a:gd name="connsiteY0" fmla="*/ 818559 h 840412"/>
                <a:gd name="connsiteX1" fmla="*/ 559966 w 1111055"/>
                <a:gd name="connsiteY1" fmla="*/ 25409 h 840412"/>
                <a:gd name="connsiteX2" fmla="*/ 1110705 w 1111055"/>
                <a:gd name="connsiteY2" fmla="*/ 260088 h 840412"/>
                <a:gd name="connsiteX3" fmla="*/ 630194 w 1111055"/>
                <a:gd name="connsiteY3" fmla="*/ 415394 h 840412"/>
                <a:gd name="connsiteX4" fmla="*/ 38434 w 1111055"/>
                <a:gd name="connsiteY4" fmla="*/ 818559 h 840412"/>
                <a:gd name="connsiteX0" fmla="*/ 41486 w 1114169"/>
                <a:gd name="connsiteY0" fmla="*/ 812735 h 834588"/>
                <a:gd name="connsiteX1" fmla="*/ 563018 w 1114169"/>
                <a:gd name="connsiteY1" fmla="*/ 19585 h 834588"/>
                <a:gd name="connsiteX2" fmla="*/ 1113757 w 1114169"/>
                <a:gd name="connsiteY2" fmla="*/ 254264 h 834588"/>
                <a:gd name="connsiteX3" fmla="*/ 633246 w 1114169"/>
                <a:gd name="connsiteY3" fmla="*/ 409570 h 834588"/>
                <a:gd name="connsiteX4" fmla="*/ 41486 w 1114169"/>
                <a:gd name="connsiteY4" fmla="*/ 812735 h 834588"/>
                <a:gd name="connsiteX0" fmla="*/ 41486 w 1114169"/>
                <a:gd name="connsiteY0" fmla="*/ 812735 h 834588"/>
                <a:gd name="connsiteX1" fmla="*/ 563018 w 1114169"/>
                <a:gd name="connsiteY1" fmla="*/ 19585 h 834588"/>
                <a:gd name="connsiteX2" fmla="*/ 1113757 w 1114169"/>
                <a:gd name="connsiteY2" fmla="*/ 254264 h 834588"/>
                <a:gd name="connsiteX3" fmla="*/ 633246 w 1114169"/>
                <a:gd name="connsiteY3" fmla="*/ 409570 h 834588"/>
                <a:gd name="connsiteX4" fmla="*/ 41486 w 1114169"/>
                <a:gd name="connsiteY4" fmla="*/ 812735 h 83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169" h="834588">
                  <a:moveTo>
                    <a:pt x="41486" y="812735"/>
                  </a:moveTo>
                  <a:cubicBezTo>
                    <a:pt x="-122495" y="682976"/>
                    <a:pt x="230324" y="101119"/>
                    <a:pt x="563018" y="19585"/>
                  </a:cubicBezTo>
                  <a:cubicBezTo>
                    <a:pt x="895712" y="-61949"/>
                    <a:pt x="1125251" y="129600"/>
                    <a:pt x="1113757" y="254264"/>
                  </a:cubicBezTo>
                  <a:cubicBezTo>
                    <a:pt x="1087026" y="333667"/>
                    <a:pt x="1085128" y="429297"/>
                    <a:pt x="633246" y="409570"/>
                  </a:cubicBezTo>
                  <a:cubicBezTo>
                    <a:pt x="334062" y="453886"/>
                    <a:pt x="205467" y="942494"/>
                    <a:pt x="41486" y="812735"/>
                  </a:cubicBez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32" name="円/楕円 284"/>
            <p:cNvSpPr/>
            <p:nvPr/>
          </p:nvSpPr>
          <p:spPr>
            <a:xfrm rot="6881389">
              <a:off x="5711715" y="8072577"/>
              <a:ext cx="1138289" cy="834588"/>
            </a:xfrm>
            <a:custGeom>
              <a:avLst/>
              <a:gdLst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423 h 360846"/>
                <a:gd name="connsiteX1" fmla="*/ 633569 w 1267138"/>
                <a:gd name="connsiteY1" fmla="*/ 403 h 360846"/>
                <a:gd name="connsiteX2" fmla="*/ 1267138 w 1267138"/>
                <a:gd name="connsiteY2" fmla="*/ 180423 h 360846"/>
                <a:gd name="connsiteX3" fmla="*/ 633569 w 1267138"/>
                <a:gd name="connsiteY3" fmla="*/ 360443 h 360846"/>
                <a:gd name="connsiteX4" fmla="*/ 0 w 1267138"/>
                <a:gd name="connsiteY4" fmla="*/ 180423 h 360846"/>
                <a:gd name="connsiteX0" fmla="*/ 0 w 1250768"/>
                <a:gd name="connsiteY0" fmla="*/ 295008 h 366047"/>
                <a:gd name="connsiteX1" fmla="*/ 617199 w 1250768"/>
                <a:gd name="connsiteY1" fmla="*/ 403 h 366047"/>
                <a:gd name="connsiteX2" fmla="*/ 1250768 w 1250768"/>
                <a:gd name="connsiteY2" fmla="*/ 180423 h 366047"/>
                <a:gd name="connsiteX3" fmla="*/ 617199 w 1250768"/>
                <a:gd name="connsiteY3" fmla="*/ 360443 h 366047"/>
                <a:gd name="connsiteX4" fmla="*/ 0 w 1250768"/>
                <a:gd name="connsiteY4" fmla="*/ 295008 h 366047"/>
                <a:gd name="connsiteX0" fmla="*/ 4752 w 1255520"/>
                <a:gd name="connsiteY0" fmla="*/ 295008 h 366047"/>
                <a:gd name="connsiteX1" fmla="*/ 621951 w 1255520"/>
                <a:gd name="connsiteY1" fmla="*/ 403 h 366047"/>
                <a:gd name="connsiteX2" fmla="*/ 1255520 w 1255520"/>
                <a:gd name="connsiteY2" fmla="*/ 180423 h 366047"/>
                <a:gd name="connsiteX3" fmla="*/ 621951 w 1255520"/>
                <a:gd name="connsiteY3" fmla="*/ 360443 h 366047"/>
                <a:gd name="connsiteX4" fmla="*/ 4752 w 1255520"/>
                <a:gd name="connsiteY4" fmla="*/ 295008 h 366047"/>
                <a:gd name="connsiteX0" fmla="*/ 10032 w 1260800"/>
                <a:gd name="connsiteY0" fmla="*/ 295008 h 373169"/>
                <a:gd name="connsiteX1" fmla="*/ 627231 w 1260800"/>
                <a:gd name="connsiteY1" fmla="*/ 403 h 373169"/>
                <a:gd name="connsiteX2" fmla="*/ 1260800 w 1260800"/>
                <a:gd name="connsiteY2" fmla="*/ 180423 h 373169"/>
                <a:gd name="connsiteX3" fmla="*/ 627231 w 1260800"/>
                <a:gd name="connsiteY3" fmla="*/ 360443 h 373169"/>
                <a:gd name="connsiteX4" fmla="*/ 10032 w 1260800"/>
                <a:gd name="connsiteY4" fmla="*/ 295008 h 373169"/>
                <a:gd name="connsiteX0" fmla="*/ 9630 w 1277641"/>
                <a:gd name="connsiteY0" fmla="*/ 338113 h 398348"/>
                <a:gd name="connsiteX1" fmla="*/ 644072 w 1277641"/>
                <a:gd name="connsiteY1" fmla="*/ 403 h 398348"/>
                <a:gd name="connsiteX2" fmla="*/ 1277641 w 1277641"/>
                <a:gd name="connsiteY2" fmla="*/ 180423 h 398348"/>
                <a:gd name="connsiteX3" fmla="*/ 644072 w 1277641"/>
                <a:gd name="connsiteY3" fmla="*/ 360443 h 398348"/>
                <a:gd name="connsiteX4" fmla="*/ 9630 w 1277641"/>
                <a:gd name="connsiteY4" fmla="*/ 338113 h 398348"/>
                <a:gd name="connsiteX0" fmla="*/ 130 w 1268293"/>
                <a:gd name="connsiteY0" fmla="*/ 389436 h 427037"/>
                <a:gd name="connsiteX1" fmla="*/ 677678 w 1268293"/>
                <a:gd name="connsiteY1" fmla="*/ 0 h 427037"/>
                <a:gd name="connsiteX2" fmla="*/ 1268141 w 1268293"/>
                <a:gd name="connsiteY2" fmla="*/ 231746 h 427037"/>
                <a:gd name="connsiteX3" fmla="*/ 634572 w 1268293"/>
                <a:gd name="connsiteY3" fmla="*/ 411766 h 427037"/>
                <a:gd name="connsiteX4" fmla="*/ 130 w 1268293"/>
                <a:gd name="connsiteY4" fmla="*/ 389436 h 427037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712"/>
                <a:gd name="connsiteY0" fmla="*/ 389436 h 439991"/>
                <a:gd name="connsiteX1" fmla="*/ 684872 w 1275712"/>
                <a:gd name="connsiteY1" fmla="*/ 0 h 439991"/>
                <a:gd name="connsiteX2" fmla="*/ 1275335 w 1275712"/>
                <a:gd name="connsiteY2" fmla="*/ 231746 h 439991"/>
                <a:gd name="connsiteX3" fmla="*/ 641766 w 1275712"/>
                <a:gd name="connsiteY3" fmla="*/ 411766 h 439991"/>
                <a:gd name="connsiteX4" fmla="*/ 7324 w 1275712"/>
                <a:gd name="connsiteY4" fmla="*/ 389436 h 439991"/>
                <a:gd name="connsiteX0" fmla="*/ 7441 w 1106180"/>
                <a:gd name="connsiteY0" fmla="*/ 716165 h 732389"/>
                <a:gd name="connsiteX1" fmla="*/ 515486 w 1106180"/>
                <a:gd name="connsiteY1" fmla="*/ 18458 h 732389"/>
                <a:gd name="connsiteX2" fmla="*/ 1105949 w 1106180"/>
                <a:gd name="connsiteY2" fmla="*/ 250204 h 732389"/>
                <a:gd name="connsiteX3" fmla="*/ 472380 w 1106180"/>
                <a:gd name="connsiteY3" fmla="*/ 430224 h 732389"/>
                <a:gd name="connsiteX4" fmla="*/ 7441 w 1106180"/>
                <a:gd name="connsiteY4" fmla="*/ 716165 h 732389"/>
                <a:gd name="connsiteX0" fmla="*/ 34757 w 1133496"/>
                <a:gd name="connsiteY0" fmla="*/ 716165 h 742619"/>
                <a:gd name="connsiteX1" fmla="*/ 542802 w 1133496"/>
                <a:gd name="connsiteY1" fmla="*/ 18458 h 742619"/>
                <a:gd name="connsiteX2" fmla="*/ 1133265 w 1133496"/>
                <a:gd name="connsiteY2" fmla="*/ 250204 h 742619"/>
                <a:gd name="connsiteX3" fmla="*/ 499696 w 1133496"/>
                <a:gd name="connsiteY3" fmla="*/ 430224 h 742619"/>
                <a:gd name="connsiteX4" fmla="*/ 34757 w 1133496"/>
                <a:gd name="connsiteY4" fmla="*/ 716165 h 742619"/>
                <a:gd name="connsiteX0" fmla="*/ 48047 w 1146969"/>
                <a:gd name="connsiteY0" fmla="*/ 723772 h 750226"/>
                <a:gd name="connsiteX1" fmla="*/ 556092 w 1146969"/>
                <a:gd name="connsiteY1" fmla="*/ 26065 h 750226"/>
                <a:gd name="connsiteX2" fmla="*/ 1146555 w 1146969"/>
                <a:gd name="connsiteY2" fmla="*/ 257811 h 750226"/>
                <a:gd name="connsiteX3" fmla="*/ 512986 w 1146969"/>
                <a:gd name="connsiteY3" fmla="*/ 437831 h 750226"/>
                <a:gd name="connsiteX4" fmla="*/ 48047 w 1146969"/>
                <a:gd name="connsiteY4" fmla="*/ 723772 h 750226"/>
                <a:gd name="connsiteX0" fmla="*/ 648 w 1099570"/>
                <a:gd name="connsiteY0" fmla="*/ 723772 h 731382"/>
                <a:gd name="connsiteX1" fmla="*/ 508693 w 1099570"/>
                <a:gd name="connsiteY1" fmla="*/ 26065 h 731382"/>
                <a:gd name="connsiteX2" fmla="*/ 1099156 w 1099570"/>
                <a:gd name="connsiteY2" fmla="*/ 257811 h 731382"/>
                <a:gd name="connsiteX3" fmla="*/ 578921 w 1099570"/>
                <a:gd name="connsiteY3" fmla="*/ 416050 h 731382"/>
                <a:gd name="connsiteX4" fmla="*/ 648 w 1099570"/>
                <a:gd name="connsiteY4" fmla="*/ 723772 h 731382"/>
                <a:gd name="connsiteX0" fmla="*/ 326 w 1062989"/>
                <a:gd name="connsiteY0" fmla="*/ 764799 h 771653"/>
                <a:gd name="connsiteX1" fmla="*/ 472298 w 1062989"/>
                <a:gd name="connsiteY1" fmla="*/ 21135 h 771653"/>
                <a:gd name="connsiteX2" fmla="*/ 1062761 w 1062989"/>
                <a:gd name="connsiteY2" fmla="*/ 252881 h 771653"/>
                <a:gd name="connsiteX3" fmla="*/ 542526 w 1062989"/>
                <a:gd name="connsiteY3" fmla="*/ 411120 h 771653"/>
                <a:gd name="connsiteX4" fmla="*/ 326 w 1062989"/>
                <a:gd name="connsiteY4" fmla="*/ 764799 h 771653"/>
                <a:gd name="connsiteX0" fmla="*/ 42074 w 1104737"/>
                <a:gd name="connsiteY0" fmla="*/ 764799 h 794503"/>
                <a:gd name="connsiteX1" fmla="*/ 514046 w 1104737"/>
                <a:gd name="connsiteY1" fmla="*/ 21135 h 794503"/>
                <a:gd name="connsiteX2" fmla="*/ 1104509 w 1104737"/>
                <a:gd name="connsiteY2" fmla="*/ 252881 h 794503"/>
                <a:gd name="connsiteX3" fmla="*/ 584274 w 1104737"/>
                <a:gd name="connsiteY3" fmla="*/ 411120 h 794503"/>
                <a:gd name="connsiteX4" fmla="*/ 42074 w 1104737"/>
                <a:gd name="connsiteY4" fmla="*/ 764799 h 794503"/>
                <a:gd name="connsiteX0" fmla="*/ 39461 w 1151689"/>
                <a:gd name="connsiteY0" fmla="*/ 817237 h 844733"/>
                <a:gd name="connsiteX1" fmla="*/ 560993 w 1151689"/>
                <a:gd name="connsiteY1" fmla="*/ 24087 h 844733"/>
                <a:gd name="connsiteX2" fmla="*/ 1151456 w 1151689"/>
                <a:gd name="connsiteY2" fmla="*/ 255833 h 844733"/>
                <a:gd name="connsiteX3" fmla="*/ 631221 w 1151689"/>
                <a:gd name="connsiteY3" fmla="*/ 414072 h 844733"/>
                <a:gd name="connsiteX4" fmla="*/ 39461 w 1151689"/>
                <a:gd name="connsiteY4" fmla="*/ 817237 h 844733"/>
                <a:gd name="connsiteX0" fmla="*/ 56012 w 1168479"/>
                <a:gd name="connsiteY0" fmla="*/ 832176 h 859672"/>
                <a:gd name="connsiteX1" fmla="*/ 577544 w 1168479"/>
                <a:gd name="connsiteY1" fmla="*/ 39026 h 859672"/>
                <a:gd name="connsiteX2" fmla="*/ 1168007 w 1168479"/>
                <a:gd name="connsiteY2" fmla="*/ 270772 h 859672"/>
                <a:gd name="connsiteX3" fmla="*/ 647772 w 1168479"/>
                <a:gd name="connsiteY3" fmla="*/ 429011 h 859672"/>
                <a:gd name="connsiteX4" fmla="*/ 56012 w 1168479"/>
                <a:gd name="connsiteY4" fmla="*/ 832176 h 859672"/>
                <a:gd name="connsiteX0" fmla="*/ 54231 w 1166660"/>
                <a:gd name="connsiteY0" fmla="*/ 817129 h 844625"/>
                <a:gd name="connsiteX1" fmla="*/ 575763 w 1166660"/>
                <a:gd name="connsiteY1" fmla="*/ 23979 h 844625"/>
                <a:gd name="connsiteX2" fmla="*/ 1166226 w 1166660"/>
                <a:gd name="connsiteY2" fmla="*/ 255725 h 844625"/>
                <a:gd name="connsiteX3" fmla="*/ 645991 w 1166660"/>
                <a:gd name="connsiteY3" fmla="*/ 413964 h 844625"/>
                <a:gd name="connsiteX4" fmla="*/ 54231 w 1166660"/>
                <a:gd name="connsiteY4" fmla="*/ 817129 h 844625"/>
                <a:gd name="connsiteX0" fmla="*/ 54231 w 1166661"/>
                <a:gd name="connsiteY0" fmla="*/ 817129 h 844625"/>
                <a:gd name="connsiteX1" fmla="*/ 575763 w 1166661"/>
                <a:gd name="connsiteY1" fmla="*/ 23979 h 844625"/>
                <a:gd name="connsiteX2" fmla="*/ 1166226 w 1166661"/>
                <a:gd name="connsiteY2" fmla="*/ 255725 h 844625"/>
                <a:gd name="connsiteX3" fmla="*/ 645991 w 1166661"/>
                <a:gd name="connsiteY3" fmla="*/ 413964 h 844625"/>
                <a:gd name="connsiteX4" fmla="*/ 54231 w 1166661"/>
                <a:gd name="connsiteY4" fmla="*/ 817129 h 844625"/>
                <a:gd name="connsiteX0" fmla="*/ 39097 w 1111620"/>
                <a:gd name="connsiteY0" fmla="*/ 816816 h 844312"/>
                <a:gd name="connsiteX1" fmla="*/ 560629 w 1111620"/>
                <a:gd name="connsiteY1" fmla="*/ 23666 h 844312"/>
                <a:gd name="connsiteX2" fmla="*/ 1111368 w 1111620"/>
                <a:gd name="connsiteY2" fmla="*/ 258345 h 844312"/>
                <a:gd name="connsiteX3" fmla="*/ 630857 w 1111620"/>
                <a:gd name="connsiteY3" fmla="*/ 413651 h 844312"/>
                <a:gd name="connsiteX4" fmla="*/ 39097 w 1111620"/>
                <a:gd name="connsiteY4" fmla="*/ 816816 h 844312"/>
                <a:gd name="connsiteX0" fmla="*/ 46117 w 1118738"/>
                <a:gd name="connsiteY0" fmla="*/ 818559 h 846055"/>
                <a:gd name="connsiteX1" fmla="*/ 567649 w 1118738"/>
                <a:gd name="connsiteY1" fmla="*/ 25409 h 846055"/>
                <a:gd name="connsiteX2" fmla="*/ 1118388 w 1118738"/>
                <a:gd name="connsiteY2" fmla="*/ 260088 h 846055"/>
                <a:gd name="connsiteX3" fmla="*/ 637877 w 1118738"/>
                <a:gd name="connsiteY3" fmla="*/ 415394 h 846055"/>
                <a:gd name="connsiteX4" fmla="*/ 46117 w 1118738"/>
                <a:gd name="connsiteY4" fmla="*/ 818559 h 846055"/>
                <a:gd name="connsiteX0" fmla="*/ 38434 w 1111055"/>
                <a:gd name="connsiteY0" fmla="*/ 818559 h 838918"/>
                <a:gd name="connsiteX1" fmla="*/ 559966 w 1111055"/>
                <a:gd name="connsiteY1" fmla="*/ 25409 h 838918"/>
                <a:gd name="connsiteX2" fmla="*/ 1110705 w 1111055"/>
                <a:gd name="connsiteY2" fmla="*/ 260088 h 838918"/>
                <a:gd name="connsiteX3" fmla="*/ 630194 w 1111055"/>
                <a:gd name="connsiteY3" fmla="*/ 415394 h 838918"/>
                <a:gd name="connsiteX4" fmla="*/ 38434 w 1111055"/>
                <a:gd name="connsiteY4" fmla="*/ 818559 h 838918"/>
                <a:gd name="connsiteX0" fmla="*/ 38434 w 1111055"/>
                <a:gd name="connsiteY0" fmla="*/ 818559 h 840412"/>
                <a:gd name="connsiteX1" fmla="*/ 559966 w 1111055"/>
                <a:gd name="connsiteY1" fmla="*/ 25409 h 840412"/>
                <a:gd name="connsiteX2" fmla="*/ 1110705 w 1111055"/>
                <a:gd name="connsiteY2" fmla="*/ 260088 h 840412"/>
                <a:gd name="connsiteX3" fmla="*/ 630194 w 1111055"/>
                <a:gd name="connsiteY3" fmla="*/ 415394 h 840412"/>
                <a:gd name="connsiteX4" fmla="*/ 38434 w 1111055"/>
                <a:gd name="connsiteY4" fmla="*/ 818559 h 840412"/>
                <a:gd name="connsiteX0" fmla="*/ 41486 w 1114169"/>
                <a:gd name="connsiteY0" fmla="*/ 812735 h 834588"/>
                <a:gd name="connsiteX1" fmla="*/ 563018 w 1114169"/>
                <a:gd name="connsiteY1" fmla="*/ 19585 h 834588"/>
                <a:gd name="connsiteX2" fmla="*/ 1113757 w 1114169"/>
                <a:gd name="connsiteY2" fmla="*/ 254264 h 834588"/>
                <a:gd name="connsiteX3" fmla="*/ 633246 w 1114169"/>
                <a:gd name="connsiteY3" fmla="*/ 409570 h 834588"/>
                <a:gd name="connsiteX4" fmla="*/ 41486 w 1114169"/>
                <a:gd name="connsiteY4" fmla="*/ 812735 h 834588"/>
                <a:gd name="connsiteX0" fmla="*/ 41486 w 1114169"/>
                <a:gd name="connsiteY0" fmla="*/ 812735 h 834588"/>
                <a:gd name="connsiteX1" fmla="*/ 563018 w 1114169"/>
                <a:gd name="connsiteY1" fmla="*/ 19585 h 834588"/>
                <a:gd name="connsiteX2" fmla="*/ 1113757 w 1114169"/>
                <a:gd name="connsiteY2" fmla="*/ 254264 h 834588"/>
                <a:gd name="connsiteX3" fmla="*/ 633246 w 1114169"/>
                <a:gd name="connsiteY3" fmla="*/ 409570 h 834588"/>
                <a:gd name="connsiteX4" fmla="*/ 41486 w 1114169"/>
                <a:gd name="connsiteY4" fmla="*/ 812735 h 83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169" h="834588">
                  <a:moveTo>
                    <a:pt x="41486" y="812735"/>
                  </a:moveTo>
                  <a:cubicBezTo>
                    <a:pt x="-122495" y="682976"/>
                    <a:pt x="230324" y="101119"/>
                    <a:pt x="563018" y="19585"/>
                  </a:cubicBezTo>
                  <a:cubicBezTo>
                    <a:pt x="895712" y="-61949"/>
                    <a:pt x="1125251" y="129600"/>
                    <a:pt x="1113757" y="254264"/>
                  </a:cubicBezTo>
                  <a:cubicBezTo>
                    <a:pt x="1087026" y="333667"/>
                    <a:pt x="1085128" y="429297"/>
                    <a:pt x="633246" y="409570"/>
                  </a:cubicBezTo>
                  <a:cubicBezTo>
                    <a:pt x="334062" y="453886"/>
                    <a:pt x="205467" y="942494"/>
                    <a:pt x="41486" y="812735"/>
                  </a:cubicBez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41" name="グループ化 1140"/>
          <p:cNvGrpSpPr/>
          <p:nvPr/>
        </p:nvGrpSpPr>
        <p:grpSpPr>
          <a:xfrm>
            <a:off x="7846552" y="3011505"/>
            <a:ext cx="1606948" cy="1225454"/>
            <a:chOff x="6907370" y="4446321"/>
            <a:chExt cx="3297943" cy="2515004"/>
          </a:xfrm>
        </p:grpSpPr>
        <p:sp>
          <p:nvSpPr>
            <p:cNvPr id="1142" name="円/楕円 210"/>
            <p:cNvSpPr/>
            <p:nvPr/>
          </p:nvSpPr>
          <p:spPr>
            <a:xfrm rot="2700000" flipH="1">
              <a:off x="9261791" y="5731552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3" name="円/楕円 184"/>
            <p:cNvSpPr/>
            <p:nvPr/>
          </p:nvSpPr>
          <p:spPr>
            <a:xfrm>
              <a:off x="9125193" y="454575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4" name="円/楕円 185"/>
            <p:cNvSpPr/>
            <p:nvPr/>
          </p:nvSpPr>
          <p:spPr>
            <a:xfrm>
              <a:off x="9323209" y="474376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5" name="円/楕円 187"/>
            <p:cNvSpPr/>
            <p:nvPr/>
          </p:nvSpPr>
          <p:spPr>
            <a:xfrm rot="18900000">
              <a:off x="6907370" y="5731552"/>
              <a:ext cx="1008112" cy="36004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6" name="円/楕円 188"/>
            <p:cNvSpPr/>
            <p:nvPr/>
          </p:nvSpPr>
          <p:spPr>
            <a:xfrm>
              <a:off x="7037313" y="4545753"/>
              <a:ext cx="1080120" cy="1080120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7" name="円/楕円 189"/>
            <p:cNvSpPr/>
            <p:nvPr/>
          </p:nvSpPr>
          <p:spPr>
            <a:xfrm>
              <a:off x="7235329" y="474376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8" name="円/楕円 190"/>
            <p:cNvSpPr/>
            <p:nvPr/>
          </p:nvSpPr>
          <p:spPr>
            <a:xfrm>
              <a:off x="7440461" y="4446321"/>
              <a:ext cx="2304256" cy="2304256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9" name="円/楕円 191"/>
            <p:cNvSpPr/>
            <p:nvPr/>
          </p:nvSpPr>
          <p:spPr>
            <a:xfrm>
              <a:off x="7577373" y="4907031"/>
              <a:ext cx="2030432" cy="1874274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50" name="グループ化 1149"/>
            <p:cNvGrpSpPr/>
            <p:nvPr/>
          </p:nvGrpSpPr>
          <p:grpSpPr>
            <a:xfrm>
              <a:off x="7356661" y="639053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168" name="円/楕円 19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9" name="円/楕円 19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0" name="円/楕円 19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1" name="円/楕円 19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51" name="グループ化 1150"/>
            <p:cNvGrpSpPr/>
            <p:nvPr/>
          </p:nvGrpSpPr>
          <p:grpSpPr>
            <a:xfrm flipH="1">
              <a:off x="8825807" y="639053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164" name="円/楕円 20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5" name="円/楕円 20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6" name="円/楕円 20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7" name="円/楕円 20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52" name="グループ化 1151"/>
            <p:cNvGrpSpPr/>
            <p:nvPr/>
          </p:nvGrpSpPr>
          <p:grpSpPr>
            <a:xfrm>
              <a:off x="7995172" y="5270689"/>
              <a:ext cx="1186928" cy="1076772"/>
              <a:chOff x="7922782" y="5243737"/>
              <a:chExt cx="1331708" cy="1357548"/>
            </a:xfrm>
          </p:grpSpPr>
          <p:sp>
            <p:nvSpPr>
              <p:cNvPr id="1162" name="円/楕円 205"/>
              <p:cNvSpPr/>
              <p:nvPr/>
            </p:nvSpPr>
            <p:spPr>
              <a:xfrm>
                <a:off x="7922782" y="5243737"/>
                <a:ext cx="1331708" cy="1357548"/>
              </a:xfrm>
              <a:prstGeom prst="ellipse">
                <a:avLst/>
              </a:prstGeom>
              <a:solidFill>
                <a:srgbClr val="F79646">
                  <a:lumMod val="20000"/>
                  <a:lumOff val="8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3" name="円/楕円 206"/>
              <p:cNvSpPr/>
              <p:nvPr/>
            </p:nvSpPr>
            <p:spPr>
              <a:xfrm>
                <a:off x="8067562" y="5404714"/>
                <a:ext cx="1042148" cy="1021225"/>
              </a:xfrm>
              <a:prstGeom prst="ellipse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53" name="円/楕円 34"/>
            <p:cNvSpPr/>
            <p:nvPr/>
          </p:nvSpPr>
          <p:spPr>
            <a:xfrm flipH="1">
              <a:off x="7841913" y="522164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4" name="円/楕円 208"/>
            <p:cNvSpPr/>
            <p:nvPr/>
          </p:nvSpPr>
          <p:spPr>
            <a:xfrm>
              <a:off x="8341590" y="507762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55" name="グループ化 1154"/>
            <p:cNvGrpSpPr/>
            <p:nvPr/>
          </p:nvGrpSpPr>
          <p:grpSpPr>
            <a:xfrm rot="1800000">
              <a:off x="7736034" y="4698049"/>
              <a:ext cx="720080" cy="468352"/>
              <a:chOff x="7728493" y="4698049"/>
              <a:chExt cx="720080" cy="468352"/>
            </a:xfrm>
          </p:grpSpPr>
          <p:sp>
            <p:nvSpPr>
              <p:cNvPr id="1160" name="フリーフォーム 1159"/>
              <p:cNvSpPr/>
              <p:nvPr/>
            </p:nvSpPr>
            <p:spPr>
              <a:xfrm>
                <a:off x="7728493" y="4698049"/>
                <a:ext cx="720080" cy="468352"/>
              </a:xfrm>
              <a:custGeom>
                <a:avLst/>
                <a:gdLst>
                  <a:gd name="connsiteX0" fmla="*/ 18413 w 720080"/>
                  <a:gd name="connsiteY0" fmla="*/ 0 h 468352"/>
                  <a:gd name="connsiteX1" fmla="*/ 701668 w 720080"/>
                  <a:gd name="connsiteY1" fmla="*/ 0 h 468352"/>
                  <a:gd name="connsiteX2" fmla="*/ 712765 w 720080"/>
                  <a:gd name="connsiteY2" fmla="*/ 35752 h 468352"/>
                  <a:gd name="connsiteX3" fmla="*/ 720080 w 720080"/>
                  <a:gd name="connsiteY3" fmla="*/ 108312 h 468352"/>
                  <a:gd name="connsiteX4" fmla="*/ 360040 w 720080"/>
                  <a:gd name="connsiteY4" fmla="*/ 468352 h 468352"/>
                  <a:gd name="connsiteX5" fmla="*/ 0 w 720080"/>
                  <a:gd name="connsiteY5" fmla="*/ 108312 h 468352"/>
                  <a:gd name="connsiteX6" fmla="*/ 7315 w 720080"/>
                  <a:gd name="connsiteY6" fmla="*/ 35752 h 46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0080" h="468352">
                    <a:moveTo>
                      <a:pt x="18413" y="0"/>
                    </a:moveTo>
                    <a:lnTo>
                      <a:pt x="701668" y="0"/>
                    </a:lnTo>
                    <a:lnTo>
                      <a:pt x="712765" y="35752"/>
                    </a:lnTo>
                    <a:cubicBezTo>
                      <a:pt x="717561" y="59189"/>
                      <a:pt x="720080" y="83457"/>
                      <a:pt x="720080" y="108312"/>
                    </a:cubicBezTo>
                    <a:cubicBezTo>
                      <a:pt x="720080" y="307157"/>
                      <a:pt x="558885" y="468352"/>
                      <a:pt x="360040" y="468352"/>
                    </a:cubicBezTo>
                    <a:cubicBezTo>
                      <a:pt x="161195" y="468352"/>
                      <a:pt x="0" y="307157"/>
                      <a:pt x="0" y="108312"/>
                    </a:cubicBezTo>
                    <a:cubicBezTo>
                      <a:pt x="0" y="83457"/>
                      <a:pt x="2519" y="59189"/>
                      <a:pt x="7315" y="3575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1" name="フリーフォーム 1160"/>
              <p:cNvSpPr/>
              <p:nvPr/>
            </p:nvSpPr>
            <p:spPr>
              <a:xfrm>
                <a:off x="7895141" y="4698049"/>
                <a:ext cx="446449" cy="290378"/>
              </a:xfrm>
              <a:custGeom>
                <a:avLst/>
                <a:gdLst>
                  <a:gd name="connsiteX0" fmla="*/ 18413 w 720080"/>
                  <a:gd name="connsiteY0" fmla="*/ 0 h 468352"/>
                  <a:gd name="connsiteX1" fmla="*/ 701668 w 720080"/>
                  <a:gd name="connsiteY1" fmla="*/ 0 h 468352"/>
                  <a:gd name="connsiteX2" fmla="*/ 712765 w 720080"/>
                  <a:gd name="connsiteY2" fmla="*/ 35752 h 468352"/>
                  <a:gd name="connsiteX3" fmla="*/ 720080 w 720080"/>
                  <a:gd name="connsiteY3" fmla="*/ 108312 h 468352"/>
                  <a:gd name="connsiteX4" fmla="*/ 360040 w 720080"/>
                  <a:gd name="connsiteY4" fmla="*/ 468352 h 468352"/>
                  <a:gd name="connsiteX5" fmla="*/ 0 w 720080"/>
                  <a:gd name="connsiteY5" fmla="*/ 108312 h 468352"/>
                  <a:gd name="connsiteX6" fmla="*/ 7315 w 720080"/>
                  <a:gd name="connsiteY6" fmla="*/ 35752 h 46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0080" h="468352">
                    <a:moveTo>
                      <a:pt x="18413" y="0"/>
                    </a:moveTo>
                    <a:lnTo>
                      <a:pt x="701668" y="0"/>
                    </a:lnTo>
                    <a:lnTo>
                      <a:pt x="712765" y="35752"/>
                    </a:lnTo>
                    <a:cubicBezTo>
                      <a:pt x="717561" y="59189"/>
                      <a:pt x="720080" y="83457"/>
                      <a:pt x="720080" y="108312"/>
                    </a:cubicBezTo>
                    <a:cubicBezTo>
                      <a:pt x="720080" y="307157"/>
                      <a:pt x="558885" y="468352"/>
                      <a:pt x="360040" y="468352"/>
                    </a:cubicBezTo>
                    <a:cubicBezTo>
                      <a:pt x="161195" y="468352"/>
                      <a:pt x="0" y="307157"/>
                      <a:pt x="0" y="108312"/>
                    </a:cubicBezTo>
                    <a:cubicBezTo>
                      <a:pt x="0" y="83457"/>
                      <a:pt x="2519" y="59189"/>
                      <a:pt x="7315" y="3575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56" name="グループ化 1155"/>
            <p:cNvGrpSpPr/>
            <p:nvPr/>
          </p:nvGrpSpPr>
          <p:grpSpPr>
            <a:xfrm rot="19800000" flipH="1">
              <a:off x="8680048" y="4698049"/>
              <a:ext cx="720080" cy="468352"/>
              <a:chOff x="7728493" y="4698049"/>
              <a:chExt cx="720080" cy="468352"/>
            </a:xfrm>
          </p:grpSpPr>
          <p:sp>
            <p:nvSpPr>
              <p:cNvPr id="1158" name="フリーフォーム 1157"/>
              <p:cNvSpPr/>
              <p:nvPr/>
            </p:nvSpPr>
            <p:spPr>
              <a:xfrm>
                <a:off x="7728493" y="4698049"/>
                <a:ext cx="720080" cy="468352"/>
              </a:xfrm>
              <a:custGeom>
                <a:avLst/>
                <a:gdLst>
                  <a:gd name="connsiteX0" fmla="*/ 18413 w 720080"/>
                  <a:gd name="connsiteY0" fmla="*/ 0 h 468352"/>
                  <a:gd name="connsiteX1" fmla="*/ 701668 w 720080"/>
                  <a:gd name="connsiteY1" fmla="*/ 0 h 468352"/>
                  <a:gd name="connsiteX2" fmla="*/ 712765 w 720080"/>
                  <a:gd name="connsiteY2" fmla="*/ 35752 h 468352"/>
                  <a:gd name="connsiteX3" fmla="*/ 720080 w 720080"/>
                  <a:gd name="connsiteY3" fmla="*/ 108312 h 468352"/>
                  <a:gd name="connsiteX4" fmla="*/ 360040 w 720080"/>
                  <a:gd name="connsiteY4" fmla="*/ 468352 h 468352"/>
                  <a:gd name="connsiteX5" fmla="*/ 0 w 720080"/>
                  <a:gd name="connsiteY5" fmla="*/ 108312 h 468352"/>
                  <a:gd name="connsiteX6" fmla="*/ 7315 w 720080"/>
                  <a:gd name="connsiteY6" fmla="*/ 35752 h 46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0080" h="468352">
                    <a:moveTo>
                      <a:pt x="18413" y="0"/>
                    </a:moveTo>
                    <a:lnTo>
                      <a:pt x="701668" y="0"/>
                    </a:lnTo>
                    <a:lnTo>
                      <a:pt x="712765" y="35752"/>
                    </a:lnTo>
                    <a:cubicBezTo>
                      <a:pt x="717561" y="59189"/>
                      <a:pt x="720080" y="83457"/>
                      <a:pt x="720080" y="108312"/>
                    </a:cubicBezTo>
                    <a:cubicBezTo>
                      <a:pt x="720080" y="307157"/>
                      <a:pt x="558885" y="468352"/>
                      <a:pt x="360040" y="468352"/>
                    </a:cubicBezTo>
                    <a:cubicBezTo>
                      <a:pt x="161195" y="468352"/>
                      <a:pt x="0" y="307157"/>
                      <a:pt x="0" y="108312"/>
                    </a:cubicBezTo>
                    <a:cubicBezTo>
                      <a:pt x="0" y="83457"/>
                      <a:pt x="2519" y="59189"/>
                      <a:pt x="7315" y="3575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9" name="フリーフォーム 1158"/>
              <p:cNvSpPr/>
              <p:nvPr/>
            </p:nvSpPr>
            <p:spPr>
              <a:xfrm>
                <a:off x="7895141" y="4698049"/>
                <a:ext cx="446449" cy="290378"/>
              </a:xfrm>
              <a:custGeom>
                <a:avLst/>
                <a:gdLst>
                  <a:gd name="connsiteX0" fmla="*/ 18413 w 720080"/>
                  <a:gd name="connsiteY0" fmla="*/ 0 h 468352"/>
                  <a:gd name="connsiteX1" fmla="*/ 701668 w 720080"/>
                  <a:gd name="connsiteY1" fmla="*/ 0 h 468352"/>
                  <a:gd name="connsiteX2" fmla="*/ 712765 w 720080"/>
                  <a:gd name="connsiteY2" fmla="*/ 35752 h 468352"/>
                  <a:gd name="connsiteX3" fmla="*/ 720080 w 720080"/>
                  <a:gd name="connsiteY3" fmla="*/ 108312 h 468352"/>
                  <a:gd name="connsiteX4" fmla="*/ 360040 w 720080"/>
                  <a:gd name="connsiteY4" fmla="*/ 468352 h 468352"/>
                  <a:gd name="connsiteX5" fmla="*/ 0 w 720080"/>
                  <a:gd name="connsiteY5" fmla="*/ 108312 h 468352"/>
                  <a:gd name="connsiteX6" fmla="*/ 7315 w 720080"/>
                  <a:gd name="connsiteY6" fmla="*/ 35752 h 46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0080" h="468352">
                    <a:moveTo>
                      <a:pt x="18413" y="0"/>
                    </a:moveTo>
                    <a:lnTo>
                      <a:pt x="701668" y="0"/>
                    </a:lnTo>
                    <a:lnTo>
                      <a:pt x="712765" y="35752"/>
                    </a:lnTo>
                    <a:cubicBezTo>
                      <a:pt x="717561" y="59189"/>
                      <a:pt x="720080" y="83457"/>
                      <a:pt x="720080" y="108312"/>
                    </a:cubicBezTo>
                    <a:cubicBezTo>
                      <a:pt x="720080" y="307157"/>
                      <a:pt x="558885" y="468352"/>
                      <a:pt x="360040" y="468352"/>
                    </a:cubicBezTo>
                    <a:cubicBezTo>
                      <a:pt x="161195" y="468352"/>
                      <a:pt x="0" y="307157"/>
                      <a:pt x="0" y="108312"/>
                    </a:cubicBezTo>
                    <a:cubicBezTo>
                      <a:pt x="0" y="83457"/>
                      <a:pt x="2519" y="59189"/>
                      <a:pt x="7315" y="3575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57" name="フリーフォーム 1156"/>
            <p:cNvSpPr/>
            <p:nvPr/>
          </p:nvSpPr>
          <p:spPr>
            <a:xfrm>
              <a:off x="8190598" y="5879507"/>
              <a:ext cx="796076" cy="336844"/>
            </a:xfrm>
            <a:custGeom>
              <a:avLst/>
              <a:gdLst>
                <a:gd name="connsiteX0" fmla="*/ 398038 w 796076"/>
                <a:gd name="connsiteY0" fmla="*/ 0 h 336844"/>
                <a:gd name="connsiteX1" fmla="*/ 783146 w 796076"/>
                <a:gd name="connsiteY1" fmla="*/ 123177 h 336844"/>
                <a:gd name="connsiteX2" fmla="*/ 796076 w 796076"/>
                <a:gd name="connsiteY2" fmla="*/ 137507 h 336844"/>
                <a:gd name="connsiteX3" fmla="*/ 783146 w 796076"/>
                <a:gd name="connsiteY3" fmla="*/ 158281 h 336844"/>
                <a:gd name="connsiteX4" fmla="*/ 398038 w 796076"/>
                <a:gd name="connsiteY4" fmla="*/ 336844 h 336844"/>
                <a:gd name="connsiteX5" fmla="*/ 12931 w 796076"/>
                <a:gd name="connsiteY5" fmla="*/ 158281 h 336844"/>
                <a:gd name="connsiteX6" fmla="*/ 0 w 796076"/>
                <a:gd name="connsiteY6" fmla="*/ 137507 h 336844"/>
                <a:gd name="connsiteX7" fmla="*/ 12931 w 796076"/>
                <a:gd name="connsiteY7" fmla="*/ 123177 h 336844"/>
                <a:gd name="connsiteX8" fmla="*/ 398038 w 796076"/>
                <a:gd name="connsiteY8" fmla="*/ 0 h 336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6076" h="336844">
                  <a:moveTo>
                    <a:pt x="398038" y="0"/>
                  </a:moveTo>
                  <a:cubicBezTo>
                    <a:pt x="558347" y="0"/>
                    <a:pt x="699685" y="48861"/>
                    <a:pt x="783146" y="123177"/>
                  </a:cubicBezTo>
                  <a:lnTo>
                    <a:pt x="796076" y="137507"/>
                  </a:lnTo>
                  <a:lnTo>
                    <a:pt x="783146" y="158281"/>
                  </a:lnTo>
                  <a:cubicBezTo>
                    <a:pt x="699685" y="266013"/>
                    <a:pt x="558347" y="336844"/>
                    <a:pt x="398038" y="336844"/>
                  </a:cubicBezTo>
                  <a:cubicBezTo>
                    <a:pt x="237729" y="336844"/>
                    <a:pt x="96391" y="266013"/>
                    <a:pt x="12931" y="158281"/>
                  </a:cubicBezTo>
                  <a:lnTo>
                    <a:pt x="0" y="137507"/>
                  </a:lnTo>
                  <a:lnTo>
                    <a:pt x="12931" y="123177"/>
                  </a:lnTo>
                  <a:cubicBezTo>
                    <a:pt x="96391" y="48861"/>
                    <a:pt x="237729" y="0"/>
                    <a:pt x="398038" y="0"/>
                  </a:cubicBezTo>
                  <a:close/>
                </a:path>
              </a:pathLst>
            </a:custGeom>
            <a:solidFill>
              <a:srgbClr val="FF3399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2" name="グループ化 781"/>
          <p:cNvGrpSpPr/>
          <p:nvPr/>
        </p:nvGrpSpPr>
        <p:grpSpPr>
          <a:xfrm>
            <a:off x="6050283" y="1079331"/>
            <a:ext cx="1606948" cy="1225454"/>
            <a:chOff x="3477100" y="1383081"/>
            <a:chExt cx="3297943" cy="2515004"/>
          </a:xfrm>
        </p:grpSpPr>
        <p:sp>
          <p:nvSpPr>
            <p:cNvPr id="783" name="円/楕円 43"/>
            <p:cNvSpPr/>
            <p:nvPr/>
          </p:nvSpPr>
          <p:spPr>
            <a:xfrm rot="2700000" flipH="1">
              <a:off x="5834669" y="2668311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4" name="円/楕円 44"/>
            <p:cNvSpPr/>
            <p:nvPr/>
          </p:nvSpPr>
          <p:spPr>
            <a:xfrm rot="18900000">
              <a:off x="3477100" y="2668312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5" name="円/楕円 45"/>
            <p:cNvSpPr/>
            <p:nvPr/>
          </p:nvSpPr>
          <p:spPr>
            <a:xfrm>
              <a:off x="5694923" y="14825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6" name="円/楕円 46"/>
            <p:cNvSpPr/>
            <p:nvPr/>
          </p:nvSpPr>
          <p:spPr>
            <a:xfrm>
              <a:off x="5892939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7" name="円/楕円 47"/>
            <p:cNvSpPr/>
            <p:nvPr/>
          </p:nvSpPr>
          <p:spPr>
            <a:xfrm>
              <a:off x="3607043" y="14825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8" name="円/楕円 48"/>
            <p:cNvSpPr/>
            <p:nvPr/>
          </p:nvSpPr>
          <p:spPr>
            <a:xfrm>
              <a:off x="3805059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9" name="円/楕円 49"/>
            <p:cNvSpPr/>
            <p:nvPr/>
          </p:nvSpPr>
          <p:spPr>
            <a:xfrm>
              <a:off x="4010191" y="1383081"/>
              <a:ext cx="2304256" cy="2304256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0" name="円/楕円 50"/>
            <p:cNvSpPr/>
            <p:nvPr/>
          </p:nvSpPr>
          <p:spPr>
            <a:xfrm>
              <a:off x="4147103" y="1843791"/>
              <a:ext cx="2030432" cy="1874274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50000">
                  <a:srgbClr val="FFCC99"/>
                </a:gs>
                <a:gs pos="100000">
                  <a:srgbClr val="FF9966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1" name="円/楕円 51"/>
            <p:cNvSpPr/>
            <p:nvPr/>
          </p:nvSpPr>
          <p:spPr>
            <a:xfrm>
              <a:off x="4298223" y="13830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2" name="円/楕円 52"/>
            <p:cNvSpPr/>
            <p:nvPr/>
          </p:nvSpPr>
          <p:spPr>
            <a:xfrm>
              <a:off x="4464871" y="1544153"/>
              <a:ext cx="386784" cy="386784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3" name="円/楕円 53"/>
            <p:cNvSpPr/>
            <p:nvPr/>
          </p:nvSpPr>
          <p:spPr>
            <a:xfrm>
              <a:off x="5258343" y="13830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4" name="円/楕円 54"/>
            <p:cNvSpPr/>
            <p:nvPr/>
          </p:nvSpPr>
          <p:spPr>
            <a:xfrm>
              <a:off x="5424991" y="1544153"/>
              <a:ext cx="386784" cy="386784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95" name="グループ化 794"/>
            <p:cNvGrpSpPr/>
            <p:nvPr/>
          </p:nvGrpSpPr>
          <p:grpSpPr>
            <a:xfrm>
              <a:off x="3926391" y="33272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806" name="円/楕円 5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7" name="円/楕円 5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8" name="円/楕円 5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9" name="円/楕円 5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96" name="グループ化 795"/>
            <p:cNvGrpSpPr/>
            <p:nvPr/>
          </p:nvGrpSpPr>
          <p:grpSpPr>
            <a:xfrm flipH="1">
              <a:off x="5395537" y="33272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802" name="円/楕円 6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3" name="円/楕円 6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4" name="円/楕円 6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5" name="円/楕円 6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97" name="円/楕円 65"/>
            <p:cNvSpPr/>
            <p:nvPr/>
          </p:nvSpPr>
          <p:spPr>
            <a:xfrm>
              <a:off x="4650265" y="2180497"/>
              <a:ext cx="1016202" cy="600431"/>
            </a:xfrm>
            <a:prstGeom prst="ellipse">
              <a:avLst/>
            </a:pr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8" name="円/楕円 34"/>
            <p:cNvSpPr/>
            <p:nvPr/>
          </p:nvSpPr>
          <p:spPr>
            <a:xfrm flipH="1">
              <a:off x="4411643" y="21584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9" name="円/楕円 68"/>
            <p:cNvSpPr/>
            <p:nvPr/>
          </p:nvSpPr>
          <p:spPr>
            <a:xfrm>
              <a:off x="4911320" y="20143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0" name="円/楕円 69"/>
            <p:cNvSpPr/>
            <p:nvPr/>
          </p:nvSpPr>
          <p:spPr>
            <a:xfrm>
              <a:off x="4301130" y="1387851"/>
              <a:ext cx="712152" cy="320847"/>
            </a:xfrm>
            <a:custGeom>
              <a:avLst/>
              <a:gdLst/>
              <a:ahLst/>
              <a:cxnLst/>
              <a:rect l="l" t="t" r="r" b="b"/>
              <a:pathLst>
                <a:path w="712152" h="320847">
                  <a:moveTo>
                    <a:pt x="356089" y="0"/>
                  </a:moveTo>
                  <a:cubicBezTo>
                    <a:pt x="541534" y="0"/>
                    <a:pt x="694233" y="140202"/>
                    <a:pt x="712152" y="320590"/>
                  </a:cubicBezTo>
                  <a:cubicBezTo>
                    <a:pt x="602924" y="302564"/>
                    <a:pt x="482979" y="292679"/>
                    <a:pt x="357133" y="292679"/>
                  </a:cubicBezTo>
                  <a:cubicBezTo>
                    <a:pt x="230481" y="292679"/>
                    <a:pt x="109805" y="302691"/>
                    <a:pt x="0" y="320847"/>
                  </a:cubicBezTo>
                  <a:cubicBezTo>
                    <a:pt x="17800" y="140335"/>
                    <a:pt x="170556" y="0"/>
                    <a:pt x="356089" y="0"/>
                  </a:cubicBez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1" name="円/楕円 69"/>
            <p:cNvSpPr/>
            <p:nvPr/>
          </p:nvSpPr>
          <p:spPr>
            <a:xfrm>
              <a:off x="5258343" y="1387851"/>
              <a:ext cx="712152" cy="320847"/>
            </a:xfrm>
            <a:custGeom>
              <a:avLst/>
              <a:gdLst/>
              <a:ahLst/>
              <a:cxnLst/>
              <a:rect l="l" t="t" r="r" b="b"/>
              <a:pathLst>
                <a:path w="712152" h="320847">
                  <a:moveTo>
                    <a:pt x="356089" y="0"/>
                  </a:moveTo>
                  <a:cubicBezTo>
                    <a:pt x="541534" y="0"/>
                    <a:pt x="694233" y="140202"/>
                    <a:pt x="712152" y="320590"/>
                  </a:cubicBezTo>
                  <a:cubicBezTo>
                    <a:pt x="602924" y="302564"/>
                    <a:pt x="482979" y="292679"/>
                    <a:pt x="357133" y="292679"/>
                  </a:cubicBezTo>
                  <a:cubicBezTo>
                    <a:pt x="230481" y="292679"/>
                    <a:pt x="109805" y="302691"/>
                    <a:pt x="0" y="320847"/>
                  </a:cubicBezTo>
                  <a:cubicBezTo>
                    <a:pt x="17800" y="140335"/>
                    <a:pt x="170556" y="0"/>
                    <a:pt x="356089" y="0"/>
                  </a:cubicBez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10" name="グループ化 809"/>
          <p:cNvGrpSpPr/>
          <p:nvPr/>
        </p:nvGrpSpPr>
        <p:grpSpPr>
          <a:xfrm>
            <a:off x="2265932" y="1079331"/>
            <a:ext cx="1606948" cy="1225454"/>
            <a:chOff x="-3528220" y="1383081"/>
            <a:chExt cx="3297943" cy="2515004"/>
          </a:xfrm>
        </p:grpSpPr>
        <p:sp>
          <p:nvSpPr>
            <p:cNvPr id="811" name="円/楕円 73"/>
            <p:cNvSpPr/>
            <p:nvPr/>
          </p:nvSpPr>
          <p:spPr>
            <a:xfrm rot="2700000" flipH="1">
              <a:off x="-1170651" y="2668311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2" name="円/楕円 74"/>
            <p:cNvSpPr/>
            <p:nvPr/>
          </p:nvSpPr>
          <p:spPr>
            <a:xfrm rot="18900000">
              <a:off x="-3528220" y="2668312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3" name="円/楕円 75"/>
            <p:cNvSpPr/>
            <p:nvPr/>
          </p:nvSpPr>
          <p:spPr>
            <a:xfrm>
              <a:off x="-1310397" y="14825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4" name="円/楕円 76"/>
            <p:cNvSpPr/>
            <p:nvPr/>
          </p:nvSpPr>
          <p:spPr>
            <a:xfrm>
              <a:off x="-1112381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5" name="円/楕円 77"/>
            <p:cNvSpPr/>
            <p:nvPr/>
          </p:nvSpPr>
          <p:spPr>
            <a:xfrm>
              <a:off x="-3398277" y="14825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6" name="円/楕円 78"/>
            <p:cNvSpPr/>
            <p:nvPr/>
          </p:nvSpPr>
          <p:spPr>
            <a:xfrm>
              <a:off x="-3200261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7" name="円/楕円 79"/>
            <p:cNvSpPr/>
            <p:nvPr/>
          </p:nvSpPr>
          <p:spPr>
            <a:xfrm>
              <a:off x="-2995129" y="1383081"/>
              <a:ext cx="2304256" cy="2304256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8" name="円/楕円 80"/>
            <p:cNvSpPr/>
            <p:nvPr/>
          </p:nvSpPr>
          <p:spPr>
            <a:xfrm>
              <a:off x="-2858217" y="1843791"/>
              <a:ext cx="2030432" cy="1874274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50000">
                  <a:srgbClr val="FFCC99"/>
                </a:gs>
                <a:gs pos="100000">
                  <a:srgbClr val="FF9966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9" name="円/楕円 81"/>
            <p:cNvSpPr/>
            <p:nvPr/>
          </p:nvSpPr>
          <p:spPr>
            <a:xfrm>
              <a:off x="-2707097" y="13830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0" name="円/楕円 82"/>
            <p:cNvSpPr/>
            <p:nvPr/>
          </p:nvSpPr>
          <p:spPr>
            <a:xfrm>
              <a:off x="-2540449" y="1544153"/>
              <a:ext cx="386784" cy="386784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1" name="円/楕円 83"/>
            <p:cNvSpPr/>
            <p:nvPr/>
          </p:nvSpPr>
          <p:spPr>
            <a:xfrm>
              <a:off x="-1746977" y="13830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2" name="円/楕円 84"/>
            <p:cNvSpPr/>
            <p:nvPr/>
          </p:nvSpPr>
          <p:spPr>
            <a:xfrm>
              <a:off x="-1580329" y="1544153"/>
              <a:ext cx="386784" cy="386784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23" name="グループ化 822"/>
            <p:cNvGrpSpPr/>
            <p:nvPr/>
          </p:nvGrpSpPr>
          <p:grpSpPr>
            <a:xfrm>
              <a:off x="-3078929" y="33272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831" name="円/楕円 8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2" name="円/楕円 8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3" name="円/楕円 8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4" name="円/楕円 8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24" name="グループ化 823"/>
            <p:cNvGrpSpPr/>
            <p:nvPr/>
          </p:nvGrpSpPr>
          <p:grpSpPr>
            <a:xfrm flipH="1">
              <a:off x="-1609783" y="33272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827" name="円/楕円 9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8" name="円/楕円 9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9" name="円/楕円 9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0" name="円/楕円 9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25" name="円/楕円 34"/>
            <p:cNvSpPr/>
            <p:nvPr/>
          </p:nvSpPr>
          <p:spPr>
            <a:xfrm flipH="1">
              <a:off x="-2593677" y="21584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6" name="円/楕円 98"/>
            <p:cNvSpPr/>
            <p:nvPr/>
          </p:nvSpPr>
          <p:spPr>
            <a:xfrm>
              <a:off x="-2094000" y="20143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35" name="グループ化 834"/>
          <p:cNvGrpSpPr/>
          <p:nvPr/>
        </p:nvGrpSpPr>
        <p:grpSpPr>
          <a:xfrm>
            <a:off x="4128796" y="1079331"/>
            <a:ext cx="1679299" cy="1225455"/>
            <a:chOff x="-7780" y="1383081"/>
            <a:chExt cx="3446429" cy="2515004"/>
          </a:xfrm>
        </p:grpSpPr>
        <p:sp>
          <p:nvSpPr>
            <p:cNvPr id="836" name="円/楕円 16"/>
            <p:cNvSpPr/>
            <p:nvPr/>
          </p:nvSpPr>
          <p:spPr>
            <a:xfrm>
              <a:off x="2210043" y="14825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7" name="円/楕円 17"/>
            <p:cNvSpPr/>
            <p:nvPr/>
          </p:nvSpPr>
          <p:spPr>
            <a:xfrm>
              <a:off x="2408059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8" name="円/楕円 36"/>
            <p:cNvSpPr/>
            <p:nvPr/>
          </p:nvSpPr>
          <p:spPr>
            <a:xfrm rot="19800000" flipH="1">
              <a:off x="2430537" y="2250483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9" name="円/楕円 35"/>
            <p:cNvSpPr/>
            <p:nvPr/>
          </p:nvSpPr>
          <p:spPr>
            <a:xfrm rot="18900000">
              <a:off x="-7780" y="2668312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0" name="円/楕円 14"/>
            <p:cNvSpPr/>
            <p:nvPr/>
          </p:nvSpPr>
          <p:spPr>
            <a:xfrm>
              <a:off x="122163" y="14825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1" name="円/楕円 15"/>
            <p:cNvSpPr/>
            <p:nvPr/>
          </p:nvSpPr>
          <p:spPr>
            <a:xfrm>
              <a:off x="320179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2" name="円/楕円 4"/>
            <p:cNvSpPr/>
            <p:nvPr/>
          </p:nvSpPr>
          <p:spPr>
            <a:xfrm>
              <a:off x="525311" y="1383081"/>
              <a:ext cx="2304256" cy="2304256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3" name="円/楕円 9"/>
            <p:cNvSpPr/>
            <p:nvPr/>
          </p:nvSpPr>
          <p:spPr>
            <a:xfrm>
              <a:off x="662223" y="1843791"/>
              <a:ext cx="2030432" cy="1874274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50000">
                  <a:srgbClr val="FFCC99"/>
                </a:gs>
                <a:gs pos="100000">
                  <a:srgbClr val="FF9966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4" name="円/楕円 10"/>
            <p:cNvSpPr/>
            <p:nvPr/>
          </p:nvSpPr>
          <p:spPr>
            <a:xfrm>
              <a:off x="813343" y="13830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5" name="円/楕円 11"/>
            <p:cNvSpPr/>
            <p:nvPr/>
          </p:nvSpPr>
          <p:spPr>
            <a:xfrm>
              <a:off x="979991" y="1544154"/>
              <a:ext cx="386784" cy="275665"/>
            </a:xfrm>
            <a:custGeom>
              <a:avLst/>
              <a:gdLst/>
              <a:ahLst/>
              <a:cxnLst/>
              <a:rect l="l" t="t" r="r" b="b"/>
              <a:pathLst>
                <a:path w="386784" h="275665">
                  <a:moveTo>
                    <a:pt x="193392" y="0"/>
                  </a:moveTo>
                  <a:cubicBezTo>
                    <a:pt x="300199" y="0"/>
                    <a:pt x="386784" y="86585"/>
                    <a:pt x="386784" y="193392"/>
                  </a:cubicBezTo>
                  <a:cubicBezTo>
                    <a:pt x="386784" y="223056"/>
                    <a:pt x="380105" y="251160"/>
                    <a:pt x="366870" y="275665"/>
                  </a:cubicBezTo>
                  <a:cubicBezTo>
                    <a:pt x="337129" y="209714"/>
                    <a:pt x="270535" y="164545"/>
                    <a:pt x="193392" y="164545"/>
                  </a:cubicBezTo>
                  <a:cubicBezTo>
                    <a:pt x="116249" y="164545"/>
                    <a:pt x="49655" y="209714"/>
                    <a:pt x="19915" y="275665"/>
                  </a:cubicBezTo>
                  <a:cubicBezTo>
                    <a:pt x="6679" y="251160"/>
                    <a:pt x="0" y="223056"/>
                    <a:pt x="0" y="193392"/>
                  </a:cubicBezTo>
                  <a:cubicBezTo>
                    <a:pt x="0" y="86585"/>
                    <a:pt x="86585" y="0"/>
                    <a:pt x="19339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6" name="円/楕円 12"/>
            <p:cNvSpPr/>
            <p:nvPr/>
          </p:nvSpPr>
          <p:spPr>
            <a:xfrm>
              <a:off x="1773463" y="13830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47" name="グループ化 846"/>
            <p:cNvGrpSpPr/>
            <p:nvPr/>
          </p:nvGrpSpPr>
          <p:grpSpPr>
            <a:xfrm>
              <a:off x="441511" y="33272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858" name="円/楕円 18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9" name="円/楕円 20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0" name="円/楕円 22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1" name="円/楕円 23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48" name="グループ化 847"/>
            <p:cNvGrpSpPr/>
            <p:nvPr/>
          </p:nvGrpSpPr>
          <p:grpSpPr>
            <a:xfrm flipH="1">
              <a:off x="1910657" y="33272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854" name="円/楕円 29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5" name="円/楕円 30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6" name="円/楕円 31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7" name="円/楕円 32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49" name="円/楕円 38"/>
            <p:cNvSpPr/>
            <p:nvPr/>
          </p:nvSpPr>
          <p:spPr>
            <a:xfrm>
              <a:off x="1165385" y="2180497"/>
              <a:ext cx="1016202" cy="772852"/>
            </a:xfrm>
            <a:prstGeom prst="ellipse">
              <a:avLst/>
            </a:pr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0" name="円/楕円 40"/>
            <p:cNvSpPr/>
            <p:nvPr/>
          </p:nvSpPr>
          <p:spPr>
            <a:xfrm>
              <a:off x="1327417" y="2303727"/>
              <a:ext cx="692138" cy="526392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1" name="円/楕円 34"/>
            <p:cNvSpPr/>
            <p:nvPr/>
          </p:nvSpPr>
          <p:spPr>
            <a:xfrm flipH="1">
              <a:off x="926763" y="21584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2" name="円/楕円 42"/>
            <p:cNvSpPr/>
            <p:nvPr/>
          </p:nvSpPr>
          <p:spPr>
            <a:xfrm>
              <a:off x="1426440" y="20143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3" name="円/楕円 11"/>
            <p:cNvSpPr/>
            <p:nvPr/>
          </p:nvSpPr>
          <p:spPr>
            <a:xfrm>
              <a:off x="1937063" y="1544154"/>
              <a:ext cx="386784" cy="275665"/>
            </a:xfrm>
            <a:custGeom>
              <a:avLst/>
              <a:gdLst/>
              <a:ahLst/>
              <a:cxnLst/>
              <a:rect l="l" t="t" r="r" b="b"/>
              <a:pathLst>
                <a:path w="386784" h="275665">
                  <a:moveTo>
                    <a:pt x="193392" y="0"/>
                  </a:moveTo>
                  <a:cubicBezTo>
                    <a:pt x="300199" y="0"/>
                    <a:pt x="386784" y="86585"/>
                    <a:pt x="386784" y="193392"/>
                  </a:cubicBezTo>
                  <a:cubicBezTo>
                    <a:pt x="386784" y="223056"/>
                    <a:pt x="380105" y="251160"/>
                    <a:pt x="366870" y="275665"/>
                  </a:cubicBezTo>
                  <a:cubicBezTo>
                    <a:pt x="337129" y="209714"/>
                    <a:pt x="270535" y="164545"/>
                    <a:pt x="193392" y="164545"/>
                  </a:cubicBezTo>
                  <a:cubicBezTo>
                    <a:pt x="116249" y="164545"/>
                    <a:pt x="49655" y="209714"/>
                    <a:pt x="19915" y="275665"/>
                  </a:cubicBezTo>
                  <a:cubicBezTo>
                    <a:pt x="6679" y="251160"/>
                    <a:pt x="0" y="223056"/>
                    <a:pt x="0" y="193392"/>
                  </a:cubicBezTo>
                  <a:cubicBezTo>
                    <a:pt x="0" y="86585"/>
                    <a:pt x="86585" y="0"/>
                    <a:pt x="19339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62" name="グループ化 861"/>
          <p:cNvGrpSpPr/>
          <p:nvPr/>
        </p:nvGrpSpPr>
        <p:grpSpPr>
          <a:xfrm>
            <a:off x="7858958" y="1079331"/>
            <a:ext cx="1606948" cy="1225454"/>
            <a:chOff x="6972654" y="1383081"/>
            <a:chExt cx="3297943" cy="2515004"/>
          </a:xfrm>
        </p:grpSpPr>
        <p:sp>
          <p:nvSpPr>
            <p:cNvPr id="863" name="円/楕円 101"/>
            <p:cNvSpPr/>
            <p:nvPr/>
          </p:nvSpPr>
          <p:spPr>
            <a:xfrm rot="2700000" flipH="1">
              <a:off x="9330223" y="2668311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4" name="円/楕円 102"/>
            <p:cNvSpPr/>
            <p:nvPr/>
          </p:nvSpPr>
          <p:spPr>
            <a:xfrm rot="18900000">
              <a:off x="6972654" y="2668312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5" name="円/楕円 103"/>
            <p:cNvSpPr/>
            <p:nvPr/>
          </p:nvSpPr>
          <p:spPr>
            <a:xfrm>
              <a:off x="9190477" y="14825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6" name="円/楕円 104"/>
            <p:cNvSpPr/>
            <p:nvPr/>
          </p:nvSpPr>
          <p:spPr>
            <a:xfrm>
              <a:off x="9388493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7" name="円/楕円 105"/>
            <p:cNvSpPr/>
            <p:nvPr/>
          </p:nvSpPr>
          <p:spPr>
            <a:xfrm>
              <a:off x="7102597" y="14825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8" name="円/楕円 106"/>
            <p:cNvSpPr/>
            <p:nvPr/>
          </p:nvSpPr>
          <p:spPr>
            <a:xfrm>
              <a:off x="7300613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9" name="円/楕円 107"/>
            <p:cNvSpPr/>
            <p:nvPr/>
          </p:nvSpPr>
          <p:spPr>
            <a:xfrm>
              <a:off x="7505745" y="1383081"/>
              <a:ext cx="2304256" cy="2304256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0" name="円/楕円 108"/>
            <p:cNvSpPr/>
            <p:nvPr/>
          </p:nvSpPr>
          <p:spPr>
            <a:xfrm>
              <a:off x="7642657" y="1843791"/>
              <a:ext cx="2030432" cy="1874274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50000">
                  <a:srgbClr val="FFCC99"/>
                </a:gs>
                <a:gs pos="100000">
                  <a:srgbClr val="FF9966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71" name="グループ化 870"/>
            <p:cNvGrpSpPr/>
            <p:nvPr/>
          </p:nvGrpSpPr>
          <p:grpSpPr>
            <a:xfrm>
              <a:off x="7421945" y="33272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883" name="円/楕円 114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4" name="円/楕円 115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5" name="円/楕円 116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6" name="円/楕円 117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72" name="グループ化 871"/>
            <p:cNvGrpSpPr/>
            <p:nvPr/>
          </p:nvGrpSpPr>
          <p:grpSpPr>
            <a:xfrm flipH="1">
              <a:off x="8891091" y="33272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879" name="円/楕円 119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0" name="円/楕円 120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1" name="円/楕円 121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2" name="円/楕円 122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73" name="円/楕円 123"/>
            <p:cNvSpPr/>
            <p:nvPr/>
          </p:nvSpPr>
          <p:spPr>
            <a:xfrm>
              <a:off x="8145819" y="2180497"/>
              <a:ext cx="1016202" cy="772852"/>
            </a:xfrm>
            <a:prstGeom prst="ellipse">
              <a:avLst/>
            </a:pr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4" name="円/楕円 124"/>
            <p:cNvSpPr/>
            <p:nvPr/>
          </p:nvSpPr>
          <p:spPr>
            <a:xfrm>
              <a:off x="8307851" y="2303727"/>
              <a:ext cx="692138" cy="526392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5" name="円/楕円 34"/>
            <p:cNvSpPr/>
            <p:nvPr/>
          </p:nvSpPr>
          <p:spPr>
            <a:xfrm flipH="1">
              <a:off x="7907197" y="21584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6" name="円/楕円 126"/>
            <p:cNvSpPr/>
            <p:nvPr/>
          </p:nvSpPr>
          <p:spPr>
            <a:xfrm>
              <a:off x="8406874" y="20143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7" name="円/楕円 69"/>
            <p:cNvSpPr/>
            <p:nvPr/>
          </p:nvSpPr>
          <p:spPr>
            <a:xfrm rot="10800000">
              <a:off x="8802688" y="1701726"/>
              <a:ext cx="712152" cy="320847"/>
            </a:xfrm>
            <a:custGeom>
              <a:avLst/>
              <a:gdLst/>
              <a:ahLst/>
              <a:cxnLst/>
              <a:rect l="l" t="t" r="r" b="b"/>
              <a:pathLst>
                <a:path w="712152" h="320847">
                  <a:moveTo>
                    <a:pt x="356089" y="0"/>
                  </a:moveTo>
                  <a:cubicBezTo>
                    <a:pt x="541534" y="0"/>
                    <a:pt x="694233" y="140202"/>
                    <a:pt x="712152" y="320590"/>
                  </a:cubicBezTo>
                  <a:cubicBezTo>
                    <a:pt x="602924" y="302564"/>
                    <a:pt x="482979" y="292679"/>
                    <a:pt x="357133" y="292679"/>
                  </a:cubicBezTo>
                  <a:cubicBezTo>
                    <a:pt x="230481" y="292679"/>
                    <a:pt x="109805" y="302691"/>
                    <a:pt x="0" y="320847"/>
                  </a:cubicBezTo>
                  <a:cubicBezTo>
                    <a:pt x="17800" y="140335"/>
                    <a:pt x="170556" y="0"/>
                    <a:pt x="356089" y="0"/>
                  </a:cubicBez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8" name="円/楕円 69"/>
            <p:cNvSpPr/>
            <p:nvPr/>
          </p:nvSpPr>
          <p:spPr>
            <a:xfrm rot="10800000">
              <a:off x="7784656" y="1701726"/>
              <a:ext cx="712152" cy="320847"/>
            </a:xfrm>
            <a:custGeom>
              <a:avLst/>
              <a:gdLst/>
              <a:ahLst/>
              <a:cxnLst/>
              <a:rect l="l" t="t" r="r" b="b"/>
              <a:pathLst>
                <a:path w="712152" h="320847">
                  <a:moveTo>
                    <a:pt x="356089" y="0"/>
                  </a:moveTo>
                  <a:cubicBezTo>
                    <a:pt x="541534" y="0"/>
                    <a:pt x="694233" y="140202"/>
                    <a:pt x="712152" y="320590"/>
                  </a:cubicBezTo>
                  <a:cubicBezTo>
                    <a:pt x="602924" y="302564"/>
                    <a:pt x="482979" y="292679"/>
                    <a:pt x="357133" y="292679"/>
                  </a:cubicBezTo>
                  <a:cubicBezTo>
                    <a:pt x="230481" y="292679"/>
                    <a:pt x="109805" y="302691"/>
                    <a:pt x="0" y="320847"/>
                  </a:cubicBezTo>
                  <a:cubicBezTo>
                    <a:pt x="17800" y="140335"/>
                    <a:pt x="170556" y="0"/>
                    <a:pt x="356089" y="0"/>
                  </a:cubicBez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87" name="グループ化 886"/>
          <p:cNvGrpSpPr/>
          <p:nvPr/>
        </p:nvGrpSpPr>
        <p:grpSpPr>
          <a:xfrm>
            <a:off x="427845" y="1079330"/>
            <a:ext cx="1580786" cy="1251036"/>
            <a:chOff x="-6994965" y="1383081"/>
            <a:chExt cx="3244248" cy="2567502"/>
          </a:xfrm>
        </p:grpSpPr>
        <p:grpSp>
          <p:nvGrpSpPr>
            <p:cNvPr id="888" name="グループ化 887"/>
            <p:cNvGrpSpPr/>
            <p:nvPr/>
          </p:nvGrpSpPr>
          <p:grpSpPr>
            <a:xfrm rot="20090034" flipH="1">
              <a:off x="-4999534" y="3386667"/>
              <a:ext cx="658474" cy="563916"/>
              <a:chOff x="1751896" y="3861048"/>
              <a:chExt cx="994804" cy="85194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908" name="円/楕円 149"/>
              <p:cNvSpPr/>
              <p:nvPr/>
            </p:nvSpPr>
            <p:spPr>
              <a:xfrm>
                <a:off x="1882604" y="3861048"/>
                <a:ext cx="864096" cy="648072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9" name="円/楕円 150"/>
              <p:cNvSpPr/>
              <p:nvPr/>
            </p:nvSpPr>
            <p:spPr>
              <a:xfrm>
                <a:off x="1751896" y="4286224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0" name="円/楕円 151"/>
              <p:cNvSpPr/>
              <p:nvPr/>
            </p:nvSpPr>
            <p:spPr>
              <a:xfrm>
                <a:off x="2290376" y="4286224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1" name="円/楕円 152"/>
              <p:cNvSpPr/>
              <p:nvPr/>
            </p:nvSpPr>
            <p:spPr>
              <a:xfrm>
                <a:off x="1972608" y="4352956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89" name="円/楕円 132"/>
            <p:cNvSpPr/>
            <p:nvPr/>
          </p:nvSpPr>
          <p:spPr>
            <a:xfrm rot="18900000">
              <a:off x="-6994965" y="2700319"/>
              <a:ext cx="898988" cy="321067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0" name="円/楕円 133"/>
            <p:cNvSpPr/>
            <p:nvPr/>
          </p:nvSpPr>
          <p:spPr>
            <a:xfrm>
              <a:off x="-4830837" y="14825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1" name="円/楕円 134"/>
            <p:cNvSpPr/>
            <p:nvPr/>
          </p:nvSpPr>
          <p:spPr>
            <a:xfrm>
              <a:off x="-4632821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2" name="円/楕円 135"/>
            <p:cNvSpPr/>
            <p:nvPr/>
          </p:nvSpPr>
          <p:spPr>
            <a:xfrm>
              <a:off x="-6918717" y="14825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3" name="円/楕円 136"/>
            <p:cNvSpPr/>
            <p:nvPr/>
          </p:nvSpPr>
          <p:spPr>
            <a:xfrm>
              <a:off x="-6720701" y="16805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4" name="円/楕円 137"/>
            <p:cNvSpPr/>
            <p:nvPr/>
          </p:nvSpPr>
          <p:spPr>
            <a:xfrm>
              <a:off x="-6515569" y="1383081"/>
              <a:ext cx="2304256" cy="2304256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5" name="円/楕円 138"/>
            <p:cNvSpPr/>
            <p:nvPr/>
          </p:nvSpPr>
          <p:spPr>
            <a:xfrm>
              <a:off x="-6378657" y="1843791"/>
              <a:ext cx="2030432" cy="1874274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50000">
                  <a:srgbClr val="FFCC99"/>
                </a:gs>
                <a:gs pos="100000">
                  <a:srgbClr val="FF9966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6" name="円/楕円 139"/>
            <p:cNvSpPr/>
            <p:nvPr/>
          </p:nvSpPr>
          <p:spPr>
            <a:xfrm>
              <a:off x="-6227537" y="13830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7" name="円/楕円 140"/>
            <p:cNvSpPr/>
            <p:nvPr/>
          </p:nvSpPr>
          <p:spPr>
            <a:xfrm>
              <a:off x="-6060889" y="1544153"/>
              <a:ext cx="386784" cy="386784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8" name="円/楕円 141"/>
            <p:cNvSpPr/>
            <p:nvPr/>
          </p:nvSpPr>
          <p:spPr>
            <a:xfrm>
              <a:off x="-5267417" y="13830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9" name="円/楕円 142"/>
            <p:cNvSpPr/>
            <p:nvPr/>
          </p:nvSpPr>
          <p:spPr>
            <a:xfrm>
              <a:off x="-5100769" y="1544153"/>
              <a:ext cx="386784" cy="386784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00" name="グループ化 899"/>
            <p:cNvGrpSpPr/>
            <p:nvPr/>
          </p:nvGrpSpPr>
          <p:grpSpPr>
            <a:xfrm>
              <a:off x="-6696660" y="2996952"/>
              <a:ext cx="1189204" cy="904652"/>
              <a:chOff x="1747971" y="3745745"/>
              <a:chExt cx="1095837" cy="833626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904" name="円/楕円 144"/>
              <p:cNvSpPr/>
              <p:nvPr/>
            </p:nvSpPr>
            <p:spPr>
              <a:xfrm>
                <a:off x="1849004" y="3869595"/>
                <a:ext cx="994804" cy="70977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5" name="円/楕円 145"/>
              <p:cNvSpPr/>
              <p:nvPr/>
            </p:nvSpPr>
            <p:spPr>
              <a:xfrm>
                <a:off x="1747971" y="389705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6" name="円/楕円 146"/>
              <p:cNvSpPr/>
              <p:nvPr/>
            </p:nvSpPr>
            <p:spPr>
              <a:xfrm>
                <a:off x="2290376" y="3745745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7" name="円/楕円 147"/>
              <p:cNvSpPr/>
              <p:nvPr/>
            </p:nvSpPr>
            <p:spPr>
              <a:xfrm>
                <a:off x="1967547" y="3780479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01" name="円/楕円 34"/>
            <p:cNvSpPr/>
            <p:nvPr/>
          </p:nvSpPr>
          <p:spPr>
            <a:xfrm flipH="1">
              <a:off x="-6114117" y="21584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2" name="円/楕円 154"/>
            <p:cNvSpPr/>
            <p:nvPr/>
          </p:nvSpPr>
          <p:spPr>
            <a:xfrm>
              <a:off x="-5614440" y="20143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3" name="円/楕円 155"/>
            <p:cNvSpPr/>
            <p:nvPr/>
          </p:nvSpPr>
          <p:spPr>
            <a:xfrm rot="2700000" flipH="1">
              <a:off x="-5043280" y="2447577"/>
              <a:ext cx="1008112" cy="499096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12" name="グループ化 911"/>
          <p:cNvGrpSpPr/>
          <p:nvPr/>
        </p:nvGrpSpPr>
        <p:grpSpPr>
          <a:xfrm>
            <a:off x="2318810" y="2978950"/>
            <a:ext cx="1606948" cy="1258009"/>
            <a:chOff x="-3528220" y="4470949"/>
            <a:chExt cx="3297943" cy="2581816"/>
          </a:xfrm>
        </p:grpSpPr>
        <p:sp>
          <p:nvSpPr>
            <p:cNvPr id="913" name="円/楕円 156"/>
            <p:cNvSpPr/>
            <p:nvPr/>
          </p:nvSpPr>
          <p:spPr>
            <a:xfrm rot="2700000" flipH="1">
              <a:off x="-1170651" y="5822991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4" name="円/楕円 157"/>
            <p:cNvSpPr/>
            <p:nvPr/>
          </p:nvSpPr>
          <p:spPr>
            <a:xfrm rot="18900000">
              <a:off x="-3528220" y="5822992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5" name="円/楕円 158"/>
            <p:cNvSpPr/>
            <p:nvPr/>
          </p:nvSpPr>
          <p:spPr>
            <a:xfrm>
              <a:off x="-1310397" y="463719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6" name="円/楕円 159"/>
            <p:cNvSpPr/>
            <p:nvPr/>
          </p:nvSpPr>
          <p:spPr>
            <a:xfrm>
              <a:off x="-1112381" y="483520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7" name="円/楕円 160"/>
            <p:cNvSpPr/>
            <p:nvPr/>
          </p:nvSpPr>
          <p:spPr>
            <a:xfrm>
              <a:off x="-3398277" y="463719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8" name="円/楕円 161"/>
            <p:cNvSpPr/>
            <p:nvPr/>
          </p:nvSpPr>
          <p:spPr>
            <a:xfrm>
              <a:off x="-3200261" y="483520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9" name="円/楕円 162"/>
            <p:cNvSpPr/>
            <p:nvPr/>
          </p:nvSpPr>
          <p:spPr>
            <a:xfrm>
              <a:off x="-2995129" y="4537761"/>
              <a:ext cx="2304256" cy="2304256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0" name="円/楕円 163"/>
            <p:cNvSpPr/>
            <p:nvPr/>
          </p:nvSpPr>
          <p:spPr>
            <a:xfrm>
              <a:off x="-2858217" y="4998471"/>
              <a:ext cx="2030432" cy="1874274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50000">
                  <a:srgbClr val="FFCC99"/>
                </a:gs>
                <a:gs pos="100000">
                  <a:srgbClr val="FF9966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1" name="円/楕円 164"/>
            <p:cNvSpPr/>
            <p:nvPr/>
          </p:nvSpPr>
          <p:spPr>
            <a:xfrm>
              <a:off x="-2707097" y="453776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2" name="円/楕円 165"/>
            <p:cNvSpPr/>
            <p:nvPr/>
          </p:nvSpPr>
          <p:spPr>
            <a:xfrm>
              <a:off x="-2540449" y="4698833"/>
              <a:ext cx="386784" cy="386784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3" name="円/楕円 166"/>
            <p:cNvSpPr/>
            <p:nvPr/>
          </p:nvSpPr>
          <p:spPr>
            <a:xfrm>
              <a:off x="-1746977" y="453776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4" name="円/楕円 167"/>
            <p:cNvSpPr/>
            <p:nvPr/>
          </p:nvSpPr>
          <p:spPr>
            <a:xfrm>
              <a:off x="-1580329" y="4698833"/>
              <a:ext cx="386784" cy="386784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25" name="グループ化 924"/>
            <p:cNvGrpSpPr/>
            <p:nvPr/>
          </p:nvGrpSpPr>
          <p:grpSpPr>
            <a:xfrm>
              <a:off x="-3078929" y="648197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936" name="円/楕円 169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7" name="円/楕円 170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8" name="円/楕円 171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9" name="円/楕円 172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26" name="グループ化 925"/>
            <p:cNvGrpSpPr/>
            <p:nvPr/>
          </p:nvGrpSpPr>
          <p:grpSpPr>
            <a:xfrm flipH="1">
              <a:off x="-1609783" y="648197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932" name="円/楕円 174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3" name="円/楕円 175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4" name="円/楕円 176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5" name="円/楕円 177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27" name="円/楕円 34"/>
            <p:cNvSpPr/>
            <p:nvPr/>
          </p:nvSpPr>
          <p:spPr>
            <a:xfrm flipH="1">
              <a:off x="-2593677" y="531308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8" name="円/楕円 179"/>
            <p:cNvSpPr/>
            <p:nvPr/>
          </p:nvSpPr>
          <p:spPr>
            <a:xfrm>
              <a:off x="-2094000" y="516906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9" name="二等辺三角形 181"/>
            <p:cNvSpPr/>
            <p:nvPr/>
          </p:nvSpPr>
          <p:spPr>
            <a:xfrm>
              <a:off x="-1053417" y="5243109"/>
              <a:ext cx="393439" cy="545221"/>
            </a:xfrm>
            <a:custGeom>
              <a:avLst/>
              <a:gdLst>
                <a:gd name="connsiteX0" fmla="*/ 548722 w 1097444"/>
                <a:gd name="connsiteY0" fmla="*/ 0 h 1520834"/>
                <a:gd name="connsiteX1" fmla="*/ 898324 w 1097444"/>
                <a:gd name="connsiteY1" fmla="*/ 552421 h 1520834"/>
                <a:gd name="connsiteX2" fmla="*/ 1097444 w 1097444"/>
                <a:gd name="connsiteY2" fmla="*/ 972112 h 1520834"/>
                <a:gd name="connsiteX3" fmla="*/ 548722 w 1097444"/>
                <a:gd name="connsiteY3" fmla="*/ 1520834 h 1520834"/>
                <a:gd name="connsiteX4" fmla="*/ 0 w 1097444"/>
                <a:gd name="connsiteY4" fmla="*/ 972112 h 1520834"/>
                <a:gd name="connsiteX5" fmla="*/ 548722 w 1097444"/>
                <a:gd name="connsiteY5" fmla="*/ 0 h 1520834"/>
                <a:gd name="connsiteX0" fmla="*/ 548722 w 1097444"/>
                <a:gd name="connsiteY0" fmla="*/ 0 h 1520834"/>
                <a:gd name="connsiteX1" fmla="*/ 898324 w 1097444"/>
                <a:gd name="connsiteY1" fmla="*/ 552421 h 1520834"/>
                <a:gd name="connsiteX2" fmla="*/ 1097444 w 1097444"/>
                <a:gd name="connsiteY2" fmla="*/ 972112 h 1520834"/>
                <a:gd name="connsiteX3" fmla="*/ 548722 w 1097444"/>
                <a:gd name="connsiteY3" fmla="*/ 1520834 h 1520834"/>
                <a:gd name="connsiteX4" fmla="*/ 0 w 1097444"/>
                <a:gd name="connsiteY4" fmla="*/ 972112 h 1520834"/>
                <a:gd name="connsiteX5" fmla="*/ 548722 w 1097444"/>
                <a:gd name="connsiteY5" fmla="*/ 0 h 1520834"/>
                <a:gd name="connsiteX0" fmla="*/ 548722 w 1097444"/>
                <a:gd name="connsiteY0" fmla="*/ 0 h 1520834"/>
                <a:gd name="connsiteX1" fmla="*/ 1097444 w 1097444"/>
                <a:gd name="connsiteY1" fmla="*/ 972112 h 1520834"/>
                <a:gd name="connsiteX2" fmla="*/ 548722 w 1097444"/>
                <a:gd name="connsiteY2" fmla="*/ 1520834 h 1520834"/>
                <a:gd name="connsiteX3" fmla="*/ 0 w 1097444"/>
                <a:gd name="connsiteY3" fmla="*/ 972112 h 1520834"/>
                <a:gd name="connsiteX4" fmla="*/ 548722 w 1097444"/>
                <a:gd name="connsiteY4" fmla="*/ 0 h 1520834"/>
                <a:gd name="connsiteX0" fmla="*/ 548722 w 1097444"/>
                <a:gd name="connsiteY0" fmla="*/ 0 h 1520834"/>
                <a:gd name="connsiteX1" fmla="*/ 1097444 w 1097444"/>
                <a:gd name="connsiteY1" fmla="*/ 972112 h 1520834"/>
                <a:gd name="connsiteX2" fmla="*/ 548722 w 1097444"/>
                <a:gd name="connsiteY2" fmla="*/ 1520834 h 1520834"/>
                <a:gd name="connsiteX3" fmla="*/ 0 w 1097444"/>
                <a:gd name="connsiteY3" fmla="*/ 972112 h 1520834"/>
                <a:gd name="connsiteX4" fmla="*/ 548722 w 1097444"/>
                <a:gd name="connsiteY4" fmla="*/ 0 h 1520834"/>
                <a:gd name="connsiteX0" fmla="*/ 548967 w 1097689"/>
                <a:gd name="connsiteY0" fmla="*/ 0 h 1520834"/>
                <a:gd name="connsiteX1" fmla="*/ 1097689 w 1097689"/>
                <a:gd name="connsiteY1" fmla="*/ 972112 h 1520834"/>
                <a:gd name="connsiteX2" fmla="*/ 548967 w 1097689"/>
                <a:gd name="connsiteY2" fmla="*/ 1520834 h 1520834"/>
                <a:gd name="connsiteX3" fmla="*/ 245 w 1097689"/>
                <a:gd name="connsiteY3" fmla="*/ 972112 h 1520834"/>
                <a:gd name="connsiteX4" fmla="*/ 548967 w 1097689"/>
                <a:gd name="connsiteY4" fmla="*/ 0 h 1520834"/>
                <a:gd name="connsiteX0" fmla="*/ 548732 w 1097454"/>
                <a:gd name="connsiteY0" fmla="*/ 0 h 1520834"/>
                <a:gd name="connsiteX1" fmla="*/ 1097454 w 1097454"/>
                <a:gd name="connsiteY1" fmla="*/ 972112 h 1520834"/>
                <a:gd name="connsiteX2" fmla="*/ 548732 w 1097454"/>
                <a:gd name="connsiteY2" fmla="*/ 1520834 h 1520834"/>
                <a:gd name="connsiteX3" fmla="*/ 10 w 1097454"/>
                <a:gd name="connsiteY3" fmla="*/ 972112 h 1520834"/>
                <a:gd name="connsiteX4" fmla="*/ 548732 w 1097454"/>
                <a:gd name="connsiteY4" fmla="*/ 0 h 1520834"/>
                <a:gd name="connsiteX0" fmla="*/ 548732 w 1097454"/>
                <a:gd name="connsiteY0" fmla="*/ 0 h 1520834"/>
                <a:gd name="connsiteX1" fmla="*/ 1097454 w 1097454"/>
                <a:gd name="connsiteY1" fmla="*/ 972112 h 1520834"/>
                <a:gd name="connsiteX2" fmla="*/ 548732 w 1097454"/>
                <a:gd name="connsiteY2" fmla="*/ 1520834 h 1520834"/>
                <a:gd name="connsiteX3" fmla="*/ 10 w 1097454"/>
                <a:gd name="connsiteY3" fmla="*/ 972112 h 1520834"/>
                <a:gd name="connsiteX4" fmla="*/ 548732 w 1097454"/>
                <a:gd name="connsiteY4" fmla="*/ 0 h 152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7454" h="1520834">
                  <a:moveTo>
                    <a:pt x="548732" y="0"/>
                  </a:moveTo>
                  <a:cubicBezTo>
                    <a:pt x="731639" y="324037"/>
                    <a:pt x="1097427" y="724275"/>
                    <a:pt x="1097454" y="972112"/>
                  </a:cubicBezTo>
                  <a:cubicBezTo>
                    <a:pt x="1097481" y="1219949"/>
                    <a:pt x="851783" y="1520834"/>
                    <a:pt x="548732" y="1520834"/>
                  </a:cubicBezTo>
                  <a:cubicBezTo>
                    <a:pt x="245681" y="1520834"/>
                    <a:pt x="2153" y="1245895"/>
                    <a:pt x="10" y="972112"/>
                  </a:cubicBezTo>
                  <a:cubicBezTo>
                    <a:pt x="-2133" y="698329"/>
                    <a:pt x="365825" y="324037"/>
                    <a:pt x="548732" y="0"/>
                  </a:cubicBezTo>
                  <a:close/>
                </a:path>
              </a:pathLst>
            </a:cu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0" name="二等辺三角形 181"/>
            <p:cNvSpPr/>
            <p:nvPr/>
          </p:nvSpPr>
          <p:spPr>
            <a:xfrm>
              <a:off x="-3095577" y="4470949"/>
              <a:ext cx="393439" cy="545221"/>
            </a:xfrm>
            <a:custGeom>
              <a:avLst/>
              <a:gdLst>
                <a:gd name="connsiteX0" fmla="*/ 548722 w 1097444"/>
                <a:gd name="connsiteY0" fmla="*/ 0 h 1520834"/>
                <a:gd name="connsiteX1" fmla="*/ 898324 w 1097444"/>
                <a:gd name="connsiteY1" fmla="*/ 552421 h 1520834"/>
                <a:gd name="connsiteX2" fmla="*/ 1097444 w 1097444"/>
                <a:gd name="connsiteY2" fmla="*/ 972112 h 1520834"/>
                <a:gd name="connsiteX3" fmla="*/ 548722 w 1097444"/>
                <a:gd name="connsiteY3" fmla="*/ 1520834 h 1520834"/>
                <a:gd name="connsiteX4" fmla="*/ 0 w 1097444"/>
                <a:gd name="connsiteY4" fmla="*/ 972112 h 1520834"/>
                <a:gd name="connsiteX5" fmla="*/ 548722 w 1097444"/>
                <a:gd name="connsiteY5" fmla="*/ 0 h 1520834"/>
                <a:gd name="connsiteX0" fmla="*/ 548722 w 1097444"/>
                <a:gd name="connsiteY0" fmla="*/ 0 h 1520834"/>
                <a:gd name="connsiteX1" fmla="*/ 898324 w 1097444"/>
                <a:gd name="connsiteY1" fmla="*/ 552421 h 1520834"/>
                <a:gd name="connsiteX2" fmla="*/ 1097444 w 1097444"/>
                <a:gd name="connsiteY2" fmla="*/ 972112 h 1520834"/>
                <a:gd name="connsiteX3" fmla="*/ 548722 w 1097444"/>
                <a:gd name="connsiteY3" fmla="*/ 1520834 h 1520834"/>
                <a:gd name="connsiteX4" fmla="*/ 0 w 1097444"/>
                <a:gd name="connsiteY4" fmla="*/ 972112 h 1520834"/>
                <a:gd name="connsiteX5" fmla="*/ 548722 w 1097444"/>
                <a:gd name="connsiteY5" fmla="*/ 0 h 1520834"/>
                <a:gd name="connsiteX0" fmla="*/ 548722 w 1097444"/>
                <a:gd name="connsiteY0" fmla="*/ 0 h 1520834"/>
                <a:gd name="connsiteX1" fmla="*/ 1097444 w 1097444"/>
                <a:gd name="connsiteY1" fmla="*/ 972112 h 1520834"/>
                <a:gd name="connsiteX2" fmla="*/ 548722 w 1097444"/>
                <a:gd name="connsiteY2" fmla="*/ 1520834 h 1520834"/>
                <a:gd name="connsiteX3" fmla="*/ 0 w 1097444"/>
                <a:gd name="connsiteY3" fmla="*/ 972112 h 1520834"/>
                <a:gd name="connsiteX4" fmla="*/ 548722 w 1097444"/>
                <a:gd name="connsiteY4" fmla="*/ 0 h 1520834"/>
                <a:gd name="connsiteX0" fmla="*/ 548722 w 1097444"/>
                <a:gd name="connsiteY0" fmla="*/ 0 h 1520834"/>
                <a:gd name="connsiteX1" fmla="*/ 1097444 w 1097444"/>
                <a:gd name="connsiteY1" fmla="*/ 972112 h 1520834"/>
                <a:gd name="connsiteX2" fmla="*/ 548722 w 1097444"/>
                <a:gd name="connsiteY2" fmla="*/ 1520834 h 1520834"/>
                <a:gd name="connsiteX3" fmla="*/ 0 w 1097444"/>
                <a:gd name="connsiteY3" fmla="*/ 972112 h 1520834"/>
                <a:gd name="connsiteX4" fmla="*/ 548722 w 1097444"/>
                <a:gd name="connsiteY4" fmla="*/ 0 h 1520834"/>
                <a:gd name="connsiteX0" fmla="*/ 548967 w 1097689"/>
                <a:gd name="connsiteY0" fmla="*/ 0 h 1520834"/>
                <a:gd name="connsiteX1" fmla="*/ 1097689 w 1097689"/>
                <a:gd name="connsiteY1" fmla="*/ 972112 h 1520834"/>
                <a:gd name="connsiteX2" fmla="*/ 548967 w 1097689"/>
                <a:gd name="connsiteY2" fmla="*/ 1520834 h 1520834"/>
                <a:gd name="connsiteX3" fmla="*/ 245 w 1097689"/>
                <a:gd name="connsiteY3" fmla="*/ 972112 h 1520834"/>
                <a:gd name="connsiteX4" fmla="*/ 548967 w 1097689"/>
                <a:gd name="connsiteY4" fmla="*/ 0 h 1520834"/>
                <a:gd name="connsiteX0" fmla="*/ 548732 w 1097454"/>
                <a:gd name="connsiteY0" fmla="*/ 0 h 1520834"/>
                <a:gd name="connsiteX1" fmla="*/ 1097454 w 1097454"/>
                <a:gd name="connsiteY1" fmla="*/ 972112 h 1520834"/>
                <a:gd name="connsiteX2" fmla="*/ 548732 w 1097454"/>
                <a:gd name="connsiteY2" fmla="*/ 1520834 h 1520834"/>
                <a:gd name="connsiteX3" fmla="*/ 10 w 1097454"/>
                <a:gd name="connsiteY3" fmla="*/ 972112 h 1520834"/>
                <a:gd name="connsiteX4" fmla="*/ 548732 w 1097454"/>
                <a:gd name="connsiteY4" fmla="*/ 0 h 1520834"/>
                <a:gd name="connsiteX0" fmla="*/ 548732 w 1097454"/>
                <a:gd name="connsiteY0" fmla="*/ 0 h 1520834"/>
                <a:gd name="connsiteX1" fmla="*/ 1097454 w 1097454"/>
                <a:gd name="connsiteY1" fmla="*/ 972112 h 1520834"/>
                <a:gd name="connsiteX2" fmla="*/ 548732 w 1097454"/>
                <a:gd name="connsiteY2" fmla="*/ 1520834 h 1520834"/>
                <a:gd name="connsiteX3" fmla="*/ 10 w 1097454"/>
                <a:gd name="connsiteY3" fmla="*/ 972112 h 1520834"/>
                <a:gd name="connsiteX4" fmla="*/ 548732 w 1097454"/>
                <a:gd name="connsiteY4" fmla="*/ 0 h 152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7454" h="1520834">
                  <a:moveTo>
                    <a:pt x="548732" y="0"/>
                  </a:moveTo>
                  <a:cubicBezTo>
                    <a:pt x="731639" y="324037"/>
                    <a:pt x="1097427" y="724275"/>
                    <a:pt x="1097454" y="972112"/>
                  </a:cubicBezTo>
                  <a:cubicBezTo>
                    <a:pt x="1097481" y="1219949"/>
                    <a:pt x="851783" y="1520834"/>
                    <a:pt x="548732" y="1520834"/>
                  </a:cubicBezTo>
                  <a:cubicBezTo>
                    <a:pt x="245681" y="1520834"/>
                    <a:pt x="2153" y="1245895"/>
                    <a:pt x="10" y="972112"/>
                  </a:cubicBezTo>
                  <a:cubicBezTo>
                    <a:pt x="-2133" y="698329"/>
                    <a:pt x="365825" y="324037"/>
                    <a:pt x="548732" y="0"/>
                  </a:cubicBezTo>
                  <a:close/>
                </a:path>
              </a:pathLst>
            </a:cu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1" name="二等辺三角形 181"/>
            <p:cNvSpPr/>
            <p:nvPr/>
          </p:nvSpPr>
          <p:spPr>
            <a:xfrm>
              <a:off x="-2902537" y="5832389"/>
              <a:ext cx="393439" cy="545221"/>
            </a:xfrm>
            <a:custGeom>
              <a:avLst/>
              <a:gdLst>
                <a:gd name="connsiteX0" fmla="*/ 548722 w 1097444"/>
                <a:gd name="connsiteY0" fmla="*/ 0 h 1520834"/>
                <a:gd name="connsiteX1" fmla="*/ 898324 w 1097444"/>
                <a:gd name="connsiteY1" fmla="*/ 552421 h 1520834"/>
                <a:gd name="connsiteX2" fmla="*/ 1097444 w 1097444"/>
                <a:gd name="connsiteY2" fmla="*/ 972112 h 1520834"/>
                <a:gd name="connsiteX3" fmla="*/ 548722 w 1097444"/>
                <a:gd name="connsiteY3" fmla="*/ 1520834 h 1520834"/>
                <a:gd name="connsiteX4" fmla="*/ 0 w 1097444"/>
                <a:gd name="connsiteY4" fmla="*/ 972112 h 1520834"/>
                <a:gd name="connsiteX5" fmla="*/ 548722 w 1097444"/>
                <a:gd name="connsiteY5" fmla="*/ 0 h 1520834"/>
                <a:gd name="connsiteX0" fmla="*/ 548722 w 1097444"/>
                <a:gd name="connsiteY0" fmla="*/ 0 h 1520834"/>
                <a:gd name="connsiteX1" fmla="*/ 898324 w 1097444"/>
                <a:gd name="connsiteY1" fmla="*/ 552421 h 1520834"/>
                <a:gd name="connsiteX2" fmla="*/ 1097444 w 1097444"/>
                <a:gd name="connsiteY2" fmla="*/ 972112 h 1520834"/>
                <a:gd name="connsiteX3" fmla="*/ 548722 w 1097444"/>
                <a:gd name="connsiteY3" fmla="*/ 1520834 h 1520834"/>
                <a:gd name="connsiteX4" fmla="*/ 0 w 1097444"/>
                <a:gd name="connsiteY4" fmla="*/ 972112 h 1520834"/>
                <a:gd name="connsiteX5" fmla="*/ 548722 w 1097444"/>
                <a:gd name="connsiteY5" fmla="*/ 0 h 1520834"/>
                <a:gd name="connsiteX0" fmla="*/ 548722 w 1097444"/>
                <a:gd name="connsiteY0" fmla="*/ 0 h 1520834"/>
                <a:gd name="connsiteX1" fmla="*/ 1097444 w 1097444"/>
                <a:gd name="connsiteY1" fmla="*/ 972112 h 1520834"/>
                <a:gd name="connsiteX2" fmla="*/ 548722 w 1097444"/>
                <a:gd name="connsiteY2" fmla="*/ 1520834 h 1520834"/>
                <a:gd name="connsiteX3" fmla="*/ 0 w 1097444"/>
                <a:gd name="connsiteY3" fmla="*/ 972112 h 1520834"/>
                <a:gd name="connsiteX4" fmla="*/ 548722 w 1097444"/>
                <a:gd name="connsiteY4" fmla="*/ 0 h 1520834"/>
                <a:gd name="connsiteX0" fmla="*/ 548722 w 1097444"/>
                <a:gd name="connsiteY0" fmla="*/ 0 h 1520834"/>
                <a:gd name="connsiteX1" fmla="*/ 1097444 w 1097444"/>
                <a:gd name="connsiteY1" fmla="*/ 972112 h 1520834"/>
                <a:gd name="connsiteX2" fmla="*/ 548722 w 1097444"/>
                <a:gd name="connsiteY2" fmla="*/ 1520834 h 1520834"/>
                <a:gd name="connsiteX3" fmla="*/ 0 w 1097444"/>
                <a:gd name="connsiteY3" fmla="*/ 972112 h 1520834"/>
                <a:gd name="connsiteX4" fmla="*/ 548722 w 1097444"/>
                <a:gd name="connsiteY4" fmla="*/ 0 h 1520834"/>
                <a:gd name="connsiteX0" fmla="*/ 548967 w 1097689"/>
                <a:gd name="connsiteY0" fmla="*/ 0 h 1520834"/>
                <a:gd name="connsiteX1" fmla="*/ 1097689 w 1097689"/>
                <a:gd name="connsiteY1" fmla="*/ 972112 h 1520834"/>
                <a:gd name="connsiteX2" fmla="*/ 548967 w 1097689"/>
                <a:gd name="connsiteY2" fmla="*/ 1520834 h 1520834"/>
                <a:gd name="connsiteX3" fmla="*/ 245 w 1097689"/>
                <a:gd name="connsiteY3" fmla="*/ 972112 h 1520834"/>
                <a:gd name="connsiteX4" fmla="*/ 548967 w 1097689"/>
                <a:gd name="connsiteY4" fmla="*/ 0 h 1520834"/>
                <a:gd name="connsiteX0" fmla="*/ 548732 w 1097454"/>
                <a:gd name="connsiteY0" fmla="*/ 0 h 1520834"/>
                <a:gd name="connsiteX1" fmla="*/ 1097454 w 1097454"/>
                <a:gd name="connsiteY1" fmla="*/ 972112 h 1520834"/>
                <a:gd name="connsiteX2" fmla="*/ 548732 w 1097454"/>
                <a:gd name="connsiteY2" fmla="*/ 1520834 h 1520834"/>
                <a:gd name="connsiteX3" fmla="*/ 10 w 1097454"/>
                <a:gd name="connsiteY3" fmla="*/ 972112 h 1520834"/>
                <a:gd name="connsiteX4" fmla="*/ 548732 w 1097454"/>
                <a:gd name="connsiteY4" fmla="*/ 0 h 1520834"/>
                <a:gd name="connsiteX0" fmla="*/ 548732 w 1097454"/>
                <a:gd name="connsiteY0" fmla="*/ 0 h 1520834"/>
                <a:gd name="connsiteX1" fmla="*/ 1097454 w 1097454"/>
                <a:gd name="connsiteY1" fmla="*/ 972112 h 1520834"/>
                <a:gd name="connsiteX2" fmla="*/ 548732 w 1097454"/>
                <a:gd name="connsiteY2" fmla="*/ 1520834 h 1520834"/>
                <a:gd name="connsiteX3" fmla="*/ 10 w 1097454"/>
                <a:gd name="connsiteY3" fmla="*/ 972112 h 1520834"/>
                <a:gd name="connsiteX4" fmla="*/ 548732 w 1097454"/>
                <a:gd name="connsiteY4" fmla="*/ 0 h 152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7454" h="1520834">
                  <a:moveTo>
                    <a:pt x="548732" y="0"/>
                  </a:moveTo>
                  <a:cubicBezTo>
                    <a:pt x="731639" y="324037"/>
                    <a:pt x="1097427" y="724275"/>
                    <a:pt x="1097454" y="972112"/>
                  </a:cubicBezTo>
                  <a:cubicBezTo>
                    <a:pt x="1097481" y="1219949"/>
                    <a:pt x="851783" y="1520834"/>
                    <a:pt x="548732" y="1520834"/>
                  </a:cubicBezTo>
                  <a:cubicBezTo>
                    <a:pt x="245681" y="1520834"/>
                    <a:pt x="2153" y="1245895"/>
                    <a:pt x="10" y="972112"/>
                  </a:cubicBezTo>
                  <a:cubicBezTo>
                    <a:pt x="-2133" y="698329"/>
                    <a:pt x="365825" y="324037"/>
                    <a:pt x="548732" y="0"/>
                  </a:cubicBezTo>
                  <a:close/>
                </a:path>
              </a:pathLst>
            </a:cu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40" name="グループ化 939"/>
          <p:cNvGrpSpPr/>
          <p:nvPr/>
        </p:nvGrpSpPr>
        <p:grpSpPr>
          <a:xfrm>
            <a:off x="4217849" y="3011505"/>
            <a:ext cx="1606948" cy="1225454"/>
            <a:chOff x="-7780" y="4446321"/>
            <a:chExt cx="3297943" cy="2515004"/>
          </a:xfrm>
        </p:grpSpPr>
        <p:sp>
          <p:nvSpPr>
            <p:cNvPr id="941" name="円/楕円 210"/>
            <p:cNvSpPr/>
            <p:nvPr/>
          </p:nvSpPr>
          <p:spPr>
            <a:xfrm rot="2700000" flipH="1">
              <a:off x="2346641" y="5731552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2" name="円/楕円 184"/>
            <p:cNvSpPr/>
            <p:nvPr/>
          </p:nvSpPr>
          <p:spPr>
            <a:xfrm>
              <a:off x="2210043" y="454575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3" name="円/楕円 185"/>
            <p:cNvSpPr/>
            <p:nvPr/>
          </p:nvSpPr>
          <p:spPr>
            <a:xfrm>
              <a:off x="2408059" y="474376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4" name="円/楕円 187"/>
            <p:cNvSpPr/>
            <p:nvPr/>
          </p:nvSpPr>
          <p:spPr>
            <a:xfrm rot="18900000">
              <a:off x="-7780" y="5731552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5" name="円/楕円 188"/>
            <p:cNvSpPr/>
            <p:nvPr/>
          </p:nvSpPr>
          <p:spPr>
            <a:xfrm>
              <a:off x="122163" y="454575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6" name="円/楕円 189"/>
            <p:cNvSpPr/>
            <p:nvPr/>
          </p:nvSpPr>
          <p:spPr>
            <a:xfrm>
              <a:off x="320179" y="474376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7" name="円/楕円 190"/>
            <p:cNvSpPr/>
            <p:nvPr/>
          </p:nvSpPr>
          <p:spPr>
            <a:xfrm>
              <a:off x="525311" y="4446321"/>
              <a:ext cx="2304256" cy="2304256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8" name="円/楕円 191"/>
            <p:cNvSpPr/>
            <p:nvPr/>
          </p:nvSpPr>
          <p:spPr>
            <a:xfrm>
              <a:off x="662223" y="4907031"/>
              <a:ext cx="2030432" cy="1874274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50000">
                  <a:srgbClr val="FFCC99"/>
                </a:gs>
                <a:gs pos="100000">
                  <a:srgbClr val="FF9966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9" name="円/楕円 192"/>
            <p:cNvSpPr/>
            <p:nvPr/>
          </p:nvSpPr>
          <p:spPr>
            <a:xfrm>
              <a:off x="813343" y="444632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0" name="円/楕円 194"/>
            <p:cNvSpPr/>
            <p:nvPr/>
          </p:nvSpPr>
          <p:spPr>
            <a:xfrm>
              <a:off x="1773463" y="444632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51" name="グループ化 950"/>
            <p:cNvGrpSpPr/>
            <p:nvPr/>
          </p:nvGrpSpPr>
          <p:grpSpPr>
            <a:xfrm>
              <a:off x="441511" y="639053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961" name="円/楕円 19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2" name="円/楕円 19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3" name="円/楕円 19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4" name="円/楕円 19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52" name="グループ化 951"/>
            <p:cNvGrpSpPr/>
            <p:nvPr/>
          </p:nvGrpSpPr>
          <p:grpSpPr>
            <a:xfrm flipH="1">
              <a:off x="1910657" y="639053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957" name="円/楕円 20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8" name="円/楕円 20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9" name="円/楕円 20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0" name="円/楕円 20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53" name="円/楕円 205"/>
            <p:cNvSpPr/>
            <p:nvPr/>
          </p:nvSpPr>
          <p:spPr>
            <a:xfrm>
              <a:off x="1007632" y="5243737"/>
              <a:ext cx="1331708" cy="1357548"/>
            </a:xfrm>
            <a:prstGeom prst="ellipse">
              <a:avLst/>
            </a:pr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4" name="円/楕円 206"/>
            <p:cNvSpPr/>
            <p:nvPr/>
          </p:nvSpPr>
          <p:spPr>
            <a:xfrm>
              <a:off x="1152412" y="5366967"/>
              <a:ext cx="1042148" cy="111976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5" name="円/楕円 34"/>
            <p:cNvSpPr/>
            <p:nvPr/>
          </p:nvSpPr>
          <p:spPr>
            <a:xfrm flipH="1">
              <a:off x="926763" y="522164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6" name="円/楕円 208"/>
            <p:cNvSpPr/>
            <p:nvPr/>
          </p:nvSpPr>
          <p:spPr>
            <a:xfrm>
              <a:off x="1426440" y="507762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65" name="グループ化 964"/>
          <p:cNvGrpSpPr/>
          <p:nvPr/>
        </p:nvGrpSpPr>
        <p:grpSpPr>
          <a:xfrm>
            <a:off x="6103161" y="3011505"/>
            <a:ext cx="1606948" cy="1225454"/>
            <a:chOff x="3477100" y="4400601"/>
            <a:chExt cx="3297943" cy="2515004"/>
          </a:xfrm>
        </p:grpSpPr>
        <p:sp>
          <p:nvSpPr>
            <p:cNvPr id="966" name="円/楕円 212"/>
            <p:cNvSpPr/>
            <p:nvPr/>
          </p:nvSpPr>
          <p:spPr>
            <a:xfrm rot="18900000">
              <a:off x="3477100" y="5685832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7" name="円/楕円 211"/>
            <p:cNvSpPr/>
            <p:nvPr/>
          </p:nvSpPr>
          <p:spPr>
            <a:xfrm rot="2700000" flipH="1">
              <a:off x="5834669" y="5685831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8" name="円/楕円 213"/>
            <p:cNvSpPr/>
            <p:nvPr/>
          </p:nvSpPr>
          <p:spPr>
            <a:xfrm>
              <a:off x="5694923" y="450003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9" name="円/楕円 214"/>
            <p:cNvSpPr/>
            <p:nvPr/>
          </p:nvSpPr>
          <p:spPr>
            <a:xfrm>
              <a:off x="5892939" y="469804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0" name="円/楕円 215"/>
            <p:cNvSpPr/>
            <p:nvPr/>
          </p:nvSpPr>
          <p:spPr>
            <a:xfrm>
              <a:off x="3607043" y="450003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1" name="円/楕円 216"/>
            <p:cNvSpPr/>
            <p:nvPr/>
          </p:nvSpPr>
          <p:spPr>
            <a:xfrm>
              <a:off x="3805059" y="469804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2" name="円/楕円 217"/>
            <p:cNvSpPr/>
            <p:nvPr/>
          </p:nvSpPr>
          <p:spPr>
            <a:xfrm>
              <a:off x="4010191" y="4400601"/>
              <a:ext cx="2304256" cy="2304256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3" name="円/楕円 218"/>
            <p:cNvSpPr/>
            <p:nvPr/>
          </p:nvSpPr>
          <p:spPr>
            <a:xfrm>
              <a:off x="4147103" y="4861311"/>
              <a:ext cx="2030432" cy="1874274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50000">
                  <a:srgbClr val="FFCC99"/>
                </a:gs>
                <a:gs pos="100000">
                  <a:srgbClr val="FF9966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4" name="円/楕円 219"/>
            <p:cNvSpPr/>
            <p:nvPr/>
          </p:nvSpPr>
          <p:spPr>
            <a:xfrm>
              <a:off x="4298223" y="440060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5" name="円/楕円 220"/>
            <p:cNvSpPr/>
            <p:nvPr/>
          </p:nvSpPr>
          <p:spPr>
            <a:xfrm>
              <a:off x="4464871" y="4732205"/>
              <a:ext cx="386784" cy="45720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6" name="円/楕円 221"/>
            <p:cNvSpPr/>
            <p:nvPr/>
          </p:nvSpPr>
          <p:spPr>
            <a:xfrm>
              <a:off x="5258343" y="440060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7" name="円/楕円 222"/>
            <p:cNvSpPr/>
            <p:nvPr/>
          </p:nvSpPr>
          <p:spPr>
            <a:xfrm>
              <a:off x="5424991" y="4732205"/>
              <a:ext cx="386784" cy="45720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78" name="グループ化 977"/>
            <p:cNvGrpSpPr/>
            <p:nvPr/>
          </p:nvGrpSpPr>
          <p:grpSpPr>
            <a:xfrm>
              <a:off x="3926391" y="634481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987" name="円/楕円 224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8" name="円/楕円 225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9" name="円/楕円 226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0" name="円/楕円 227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79" name="グループ化 978"/>
            <p:cNvGrpSpPr/>
            <p:nvPr/>
          </p:nvGrpSpPr>
          <p:grpSpPr>
            <a:xfrm flipH="1">
              <a:off x="5395537" y="634481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983" name="円/楕円 229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4" name="円/楕円 230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5" name="円/楕円 231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6" name="円/楕円 232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80" name="円/楕円 233"/>
            <p:cNvSpPr/>
            <p:nvPr/>
          </p:nvSpPr>
          <p:spPr>
            <a:xfrm>
              <a:off x="4650265" y="5198017"/>
              <a:ext cx="1016202" cy="600431"/>
            </a:xfrm>
            <a:prstGeom prst="ellipse">
              <a:avLst/>
            </a:pr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1" name="円/楕円 34"/>
            <p:cNvSpPr/>
            <p:nvPr/>
          </p:nvSpPr>
          <p:spPr>
            <a:xfrm flipH="1">
              <a:off x="4411643" y="517592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2" name="円/楕円 235"/>
            <p:cNvSpPr/>
            <p:nvPr/>
          </p:nvSpPr>
          <p:spPr>
            <a:xfrm>
              <a:off x="4911320" y="503190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91" name="グループ化 990"/>
          <p:cNvGrpSpPr/>
          <p:nvPr/>
        </p:nvGrpSpPr>
        <p:grpSpPr>
          <a:xfrm>
            <a:off x="415368" y="3011505"/>
            <a:ext cx="1606948" cy="1225454"/>
            <a:chOff x="-6992536" y="4468004"/>
            <a:chExt cx="3297943" cy="2515004"/>
          </a:xfrm>
        </p:grpSpPr>
        <p:sp>
          <p:nvSpPr>
            <p:cNvPr id="992" name="円/楕円 238"/>
            <p:cNvSpPr/>
            <p:nvPr/>
          </p:nvSpPr>
          <p:spPr>
            <a:xfrm rot="2700000" flipH="1">
              <a:off x="-4634967" y="5753234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3" name="円/楕円 239"/>
            <p:cNvSpPr/>
            <p:nvPr/>
          </p:nvSpPr>
          <p:spPr>
            <a:xfrm rot="18900000">
              <a:off x="-6992536" y="5753235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4" name="円/楕円 240"/>
            <p:cNvSpPr/>
            <p:nvPr/>
          </p:nvSpPr>
          <p:spPr>
            <a:xfrm>
              <a:off x="-4774713" y="4567436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5" name="円/楕円 241"/>
            <p:cNvSpPr/>
            <p:nvPr/>
          </p:nvSpPr>
          <p:spPr>
            <a:xfrm>
              <a:off x="-4576697" y="4765452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6" name="円/楕円 242"/>
            <p:cNvSpPr/>
            <p:nvPr/>
          </p:nvSpPr>
          <p:spPr>
            <a:xfrm>
              <a:off x="-6862593" y="4567436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7" name="円/楕円 243"/>
            <p:cNvSpPr/>
            <p:nvPr/>
          </p:nvSpPr>
          <p:spPr>
            <a:xfrm>
              <a:off x="-6664577" y="4765452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8" name="円/楕円 244"/>
            <p:cNvSpPr/>
            <p:nvPr/>
          </p:nvSpPr>
          <p:spPr>
            <a:xfrm>
              <a:off x="-6459445" y="4468004"/>
              <a:ext cx="2304256" cy="2304256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9" name="円/楕円 245"/>
            <p:cNvSpPr/>
            <p:nvPr/>
          </p:nvSpPr>
          <p:spPr>
            <a:xfrm>
              <a:off x="-6322533" y="4928714"/>
              <a:ext cx="2030432" cy="1874274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50000">
                  <a:srgbClr val="FFCC99"/>
                </a:gs>
                <a:gs pos="100000">
                  <a:srgbClr val="FF9966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0" name="円/楕円 246"/>
            <p:cNvSpPr/>
            <p:nvPr/>
          </p:nvSpPr>
          <p:spPr>
            <a:xfrm>
              <a:off x="-6600829" y="5717313"/>
              <a:ext cx="613097" cy="189613"/>
            </a:xfrm>
            <a:prstGeom prst="ellipse">
              <a:avLst/>
            </a:prstGeom>
            <a:solidFill>
              <a:srgbClr val="FF3399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01" name="グループ化 1000"/>
            <p:cNvGrpSpPr/>
            <p:nvPr/>
          </p:nvGrpSpPr>
          <p:grpSpPr>
            <a:xfrm>
              <a:off x="-6543245" y="6412220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012" name="円/楕円 25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3" name="円/楕円 25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4" name="円/楕円 25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5" name="円/楕円 25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02" name="グループ化 1001"/>
            <p:cNvGrpSpPr/>
            <p:nvPr/>
          </p:nvGrpSpPr>
          <p:grpSpPr>
            <a:xfrm flipH="1">
              <a:off x="-5074099" y="6412220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008" name="円/楕円 25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9" name="円/楕円 25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0" name="円/楕円 25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1" name="円/楕円 25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03" name="円/楕円 34"/>
            <p:cNvSpPr/>
            <p:nvPr/>
          </p:nvSpPr>
          <p:spPr>
            <a:xfrm flipH="1">
              <a:off x="-6057993" y="5243324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4" name="円/楕円 261"/>
            <p:cNvSpPr/>
            <p:nvPr/>
          </p:nvSpPr>
          <p:spPr>
            <a:xfrm>
              <a:off x="-5558316" y="5099308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5" name="円/楕円 262"/>
            <p:cNvSpPr/>
            <p:nvPr/>
          </p:nvSpPr>
          <p:spPr>
            <a:xfrm>
              <a:off x="-4665151" y="5717313"/>
              <a:ext cx="613097" cy="189613"/>
            </a:xfrm>
            <a:prstGeom prst="ellipse">
              <a:avLst/>
            </a:prstGeom>
            <a:solidFill>
              <a:srgbClr val="FF3399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6" name="ハート 1005"/>
            <p:cNvSpPr/>
            <p:nvPr/>
          </p:nvSpPr>
          <p:spPr>
            <a:xfrm>
              <a:off x="-6209685" y="4496952"/>
              <a:ext cx="774836" cy="774836"/>
            </a:xfrm>
            <a:prstGeom prst="heart">
              <a:avLst/>
            </a:prstGeom>
            <a:solidFill>
              <a:srgbClr val="FF3399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7" name="ハート 1006"/>
            <p:cNvSpPr/>
            <p:nvPr/>
          </p:nvSpPr>
          <p:spPr>
            <a:xfrm>
              <a:off x="-5212157" y="4496952"/>
              <a:ext cx="774836" cy="774836"/>
            </a:xfrm>
            <a:prstGeom prst="heart">
              <a:avLst/>
            </a:prstGeom>
            <a:solidFill>
              <a:srgbClr val="FF3399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16" name="グループ化 1015"/>
          <p:cNvGrpSpPr/>
          <p:nvPr/>
        </p:nvGrpSpPr>
        <p:grpSpPr>
          <a:xfrm>
            <a:off x="7958481" y="4957480"/>
            <a:ext cx="1543632" cy="1225455"/>
            <a:chOff x="7130009" y="7424192"/>
            <a:chExt cx="3168000" cy="2515004"/>
          </a:xfrm>
        </p:grpSpPr>
        <p:sp>
          <p:nvSpPr>
            <p:cNvPr id="1017" name="円/楕円 247"/>
            <p:cNvSpPr/>
            <p:nvPr/>
          </p:nvSpPr>
          <p:spPr>
            <a:xfrm>
              <a:off x="9217889" y="7523624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8" name="円/楕円 248"/>
            <p:cNvSpPr/>
            <p:nvPr/>
          </p:nvSpPr>
          <p:spPr>
            <a:xfrm>
              <a:off x="9415905" y="7721640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9" name="円/楕円 249"/>
            <p:cNvSpPr/>
            <p:nvPr/>
          </p:nvSpPr>
          <p:spPr>
            <a:xfrm>
              <a:off x="7130009" y="7523624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0" name="円/楕円 265"/>
            <p:cNvSpPr/>
            <p:nvPr/>
          </p:nvSpPr>
          <p:spPr>
            <a:xfrm>
              <a:off x="7328025" y="7721640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1" name="円/楕円 266"/>
            <p:cNvSpPr/>
            <p:nvPr/>
          </p:nvSpPr>
          <p:spPr>
            <a:xfrm>
              <a:off x="7533157" y="7424192"/>
              <a:ext cx="2304256" cy="2304256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2" name="円/楕円 267"/>
            <p:cNvSpPr/>
            <p:nvPr/>
          </p:nvSpPr>
          <p:spPr>
            <a:xfrm>
              <a:off x="7670069" y="7884902"/>
              <a:ext cx="2030432" cy="1874274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50000">
                  <a:srgbClr val="FFCC99"/>
                </a:gs>
                <a:gs pos="100000">
                  <a:srgbClr val="FF9966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3" name="円/楕円 268"/>
            <p:cNvSpPr/>
            <p:nvPr/>
          </p:nvSpPr>
          <p:spPr>
            <a:xfrm>
              <a:off x="7821189" y="7559637"/>
              <a:ext cx="720080" cy="44919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4" name="円/楕円 269"/>
            <p:cNvSpPr/>
            <p:nvPr/>
          </p:nvSpPr>
          <p:spPr>
            <a:xfrm>
              <a:off x="7987837" y="7733258"/>
              <a:ext cx="386784" cy="90796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5" name="円/楕円 270"/>
            <p:cNvSpPr/>
            <p:nvPr/>
          </p:nvSpPr>
          <p:spPr>
            <a:xfrm>
              <a:off x="8781309" y="7559637"/>
              <a:ext cx="720080" cy="44919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6" name="円/楕円 271"/>
            <p:cNvSpPr/>
            <p:nvPr/>
          </p:nvSpPr>
          <p:spPr>
            <a:xfrm>
              <a:off x="8947957" y="7733258"/>
              <a:ext cx="386784" cy="90796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27" name="グループ化 1026"/>
            <p:cNvGrpSpPr/>
            <p:nvPr/>
          </p:nvGrpSpPr>
          <p:grpSpPr>
            <a:xfrm>
              <a:off x="7449357" y="9368408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037" name="円/楕円 273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8" name="円/楕円 274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9" name="円/楕円 275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0" name="円/楕円 276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28" name="グループ化 1027"/>
            <p:cNvGrpSpPr/>
            <p:nvPr/>
          </p:nvGrpSpPr>
          <p:grpSpPr>
            <a:xfrm flipH="1">
              <a:off x="8918503" y="9368408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033" name="円/楕円 278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4" name="円/楕円 279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5" name="円/楕円 280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6" name="円/楕円 281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29" name="円/楕円 34"/>
            <p:cNvSpPr/>
            <p:nvPr/>
          </p:nvSpPr>
          <p:spPr>
            <a:xfrm flipH="1">
              <a:off x="7934609" y="8199512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0" name="円/楕円 283"/>
            <p:cNvSpPr/>
            <p:nvPr/>
          </p:nvSpPr>
          <p:spPr>
            <a:xfrm>
              <a:off x="8434286" y="8055496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1" name="円/楕円 284"/>
            <p:cNvSpPr/>
            <p:nvPr/>
          </p:nvSpPr>
          <p:spPr>
            <a:xfrm rot="8100000">
              <a:off x="7256496" y="8071781"/>
              <a:ext cx="1322954" cy="439991"/>
            </a:xfrm>
            <a:custGeom>
              <a:avLst/>
              <a:gdLst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423 h 360846"/>
                <a:gd name="connsiteX1" fmla="*/ 633569 w 1267138"/>
                <a:gd name="connsiteY1" fmla="*/ 403 h 360846"/>
                <a:gd name="connsiteX2" fmla="*/ 1267138 w 1267138"/>
                <a:gd name="connsiteY2" fmla="*/ 180423 h 360846"/>
                <a:gd name="connsiteX3" fmla="*/ 633569 w 1267138"/>
                <a:gd name="connsiteY3" fmla="*/ 360443 h 360846"/>
                <a:gd name="connsiteX4" fmla="*/ 0 w 1267138"/>
                <a:gd name="connsiteY4" fmla="*/ 180423 h 360846"/>
                <a:gd name="connsiteX0" fmla="*/ 0 w 1250768"/>
                <a:gd name="connsiteY0" fmla="*/ 295008 h 366047"/>
                <a:gd name="connsiteX1" fmla="*/ 617199 w 1250768"/>
                <a:gd name="connsiteY1" fmla="*/ 403 h 366047"/>
                <a:gd name="connsiteX2" fmla="*/ 1250768 w 1250768"/>
                <a:gd name="connsiteY2" fmla="*/ 180423 h 366047"/>
                <a:gd name="connsiteX3" fmla="*/ 617199 w 1250768"/>
                <a:gd name="connsiteY3" fmla="*/ 360443 h 366047"/>
                <a:gd name="connsiteX4" fmla="*/ 0 w 1250768"/>
                <a:gd name="connsiteY4" fmla="*/ 295008 h 366047"/>
                <a:gd name="connsiteX0" fmla="*/ 4752 w 1255520"/>
                <a:gd name="connsiteY0" fmla="*/ 295008 h 366047"/>
                <a:gd name="connsiteX1" fmla="*/ 621951 w 1255520"/>
                <a:gd name="connsiteY1" fmla="*/ 403 h 366047"/>
                <a:gd name="connsiteX2" fmla="*/ 1255520 w 1255520"/>
                <a:gd name="connsiteY2" fmla="*/ 180423 h 366047"/>
                <a:gd name="connsiteX3" fmla="*/ 621951 w 1255520"/>
                <a:gd name="connsiteY3" fmla="*/ 360443 h 366047"/>
                <a:gd name="connsiteX4" fmla="*/ 4752 w 1255520"/>
                <a:gd name="connsiteY4" fmla="*/ 295008 h 366047"/>
                <a:gd name="connsiteX0" fmla="*/ 10032 w 1260800"/>
                <a:gd name="connsiteY0" fmla="*/ 295008 h 373169"/>
                <a:gd name="connsiteX1" fmla="*/ 627231 w 1260800"/>
                <a:gd name="connsiteY1" fmla="*/ 403 h 373169"/>
                <a:gd name="connsiteX2" fmla="*/ 1260800 w 1260800"/>
                <a:gd name="connsiteY2" fmla="*/ 180423 h 373169"/>
                <a:gd name="connsiteX3" fmla="*/ 627231 w 1260800"/>
                <a:gd name="connsiteY3" fmla="*/ 360443 h 373169"/>
                <a:gd name="connsiteX4" fmla="*/ 10032 w 1260800"/>
                <a:gd name="connsiteY4" fmla="*/ 295008 h 373169"/>
                <a:gd name="connsiteX0" fmla="*/ 9630 w 1277641"/>
                <a:gd name="connsiteY0" fmla="*/ 338113 h 398348"/>
                <a:gd name="connsiteX1" fmla="*/ 644072 w 1277641"/>
                <a:gd name="connsiteY1" fmla="*/ 403 h 398348"/>
                <a:gd name="connsiteX2" fmla="*/ 1277641 w 1277641"/>
                <a:gd name="connsiteY2" fmla="*/ 180423 h 398348"/>
                <a:gd name="connsiteX3" fmla="*/ 644072 w 1277641"/>
                <a:gd name="connsiteY3" fmla="*/ 360443 h 398348"/>
                <a:gd name="connsiteX4" fmla="*/ 9630 w 1277641"/>
                <a:gd name="connsiteY4" fmla="*/ 338113 h 398348"/>
                <a:gd name="connsiteX0" fmla="*/ 130 w 1268293"/>
                <a:gd name="connsiteY0" fmla="*/ 389436 h 427037"/>
                <a:gd name="connsiteX1" fmla="*/ 677678 w 1268293"/>
                <a:gd name="connsiteY1" fmla="*/ 0 h 427037"/>
                <a:gd name="connsiteX2" fmla="*/ 1268141 w 1268293"/>
                <a:gd name="connsiteY2" fmla="*/ 231746 h 427037"/>
                <a:gd name="connsiteX3" fmla="*/ 634572 w 1268293"/>
                <a:gd name="connsiteY3" fmla="*/ 411766 h 427037"/>
                <a:gd name="connsiteX4" fmla="*/ 130 w 1268293"/>
                <a:gd name="connsiteY4" fmla="*/ 389436 h 427037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712"/>
                <a:gd name="connsiteY0" fmla="*/ 389436 h 439991"/>
                <a:gd name="connsiteX1" fmla="*/ 684872 w 1275712"/>
                <a:gd name="connsiteY1" fmla="*/ 0 h 439991"/>
                <a:gd name="connsiteX2" fmla="*/ 1275335 w 1275712"/>
                <a:gd name="connsiteY2" fmla="*/ 231746 h 439991"/>
                <a:gd name="connsiteX3" fmla="*/ 641766 w 1275712"/>
                <a:gd name="connsiteY3" fmla="*/ 411766 h 439991"/>
                <a:gd name="connsiteX4" fmla="*/ 7324 w 1275712"/>
                <a:gd name="connsiteY4" fmla="*/ 389436 h 43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5712" h="439991">
                  <a:moveTo>
                    <a:pt x="7324" y="389436"/>
                  </a:moveTo>
                  <a:cubicBezTo>
                    <a:pt x="-58770" y="290634"/>
                    <a:pt x="334962" y="0"/>
                    <a:pt x="684872" y="0"/>
                  </a:cubicBezTo>
                  <a:cubicBezTo>
                    <a:pt x="1034782" y="0"/>
                    <a:pt x="1286829" y="107082"/>
                    <a:pt x="1275335" y="231746"/>
                  </a:cubicBezTo>
                  <a:cubicBezTo>
                    <a:pt x="1263841" y="356410"/>
                    <a:pt x="1155475" y="454871"/>
                    <a:pt x="641766" y="411766"/>
                  </a:cubicBezTo>
                  <a:cubicBezTo>
                    <a:pt x="291856" y="411766"/>
                    <a:pt x="73418" y="488238"/>
                    <a:pt x="7324" y="389436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2" name="円/楕円 284"/>
            <p:cNvSpPr/>
            <p:nvPr/>
          </p:nvSpPr>
          <p:spPr>
            <a:xfrm rot="13500000" flipH="1">
              <a:off x="8787810" y="8071781"/>
              <a:ext cx="1322954" cy="439991"/>
            </a:xfrm>
            <a:custGeom>
              <a:avLst/>
              <a:gdLst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423 h 360846"/>
                <a:gd name="connsiteX1" fmla="*/ 633569 w 1267138"/>
                <a:gd name="connsiteY1" fmla="*/ 403 h 360846"/>
                <a:gd name="connsiteX2" fmla="*/ 1267138 w 1267138"/>
                <a:gd name="connsiteY2" fmla="*/ 180423 h 360846"/>
                <a:gd name="connsiteX3" fmla="*/ 633569 w 1267138"/>
                <a:gd name="connsiteY3" fmla="*/ 360443 h 360846"/>
                <a:gd name="connsiteX4" fmla="*/ 0 w 1267138"/>
                <a:gd name="connsiteY4" fmla="*/ 180423 h 360846"/>
                <a:gd name="connsiteX0" fmla="*/ 0 w 1250768"/>
                <a:gd name="connsiteY0" fmla="*/ 295008 h 366047"/>
                <a:gd name="connsiteX1" fmla="*/ 617199 w 1250768"/>
                <a:gd name="connsiteY1" fmla="*/ 403 h 366047"/>
                <a:gd name="connsiteX2" fmla="*/ 1250768 w 1250768"/>
                <a:gd name="connsiteY2" fmla="*/ 180423 h 366047"/>
                <a:gd name="connsiteX3" fmla="*/ 617199 w 1250768"/>
                <a:gd name="connsiteY3" fmla="*/ 360443 h 366047"/>
                <a:gd name="connsiteX4" fmla="*/ 0 w 1250768"/>
                <a:gd name="connsiteY4" fmla="*/ 295008 h 366047"/>
                <a:gd name="connsiteX0" fmla="*/ 4752 w 1255520"/>
                <a:gd name="connsiteY0" fmla="*/ 295008 h 366047"/>
                <a:gd name="connsiteX1" fmla="*/ 621951 w 1255520"/>
                <a:gd name="connsiteY1" fmla="*/ 403 h 366047"/>
                <a:gd name="connsiteX2" fmla="*/ 1255520 w 1255520"/>
                <a:gd name="connsiteY2" fmla="*/ 180423 h 366047"/>
                <a:gd name="connsiteX3" fmla="*/ 621951 w 1255520"/>
                <a:gd name="connsiteY3" fmla="*/ 360443 h 366047"/>
                <a:gd name="connsiteX4" fmla="*/ 4752 w 1255520"/>
                <a:gd name="connsiteY4" fmla="*/ 295008 h 366047"/>
                <a:gd name="connsiteX0" fmla="*/ 10032 w 1260800"/>
                <a:gd name="connsiteY0" fmla="*/ 295008 h 373169"/>
                <a:gd name="connsiteX1" fmla="*/ 627231 w 1260800"/>
                <a:gd name="connsiteY1" fmla="*/ 403 h 373169"/>
                <a:gd name="connsiteX2" fmla="*/ 1260800 w 1260800"/>
                <a:gd name="connsiteY2" fmla="*/ 180423 h 373169"/>
                <a:gd name="connsiteX3" fmla="*/ 627231 w 1260800"/>
                <a:gd name="connsiteY3" fmla="*/ 360443 h 373169"/>
                <a:gd name="connsiteX4" fmla="*/ 10032 w 1260800"/>
                <a:gd name="connsiteY4" fmla="*/ 295008 h 373169"/>
                <a:gd name="connsiteX0" fmla="*/ 9630 w 1277641"/>
                <a:gd name="connsiteY0" fmla="*/ 338113 h 398348"/>
                <a:gd name="connsiteX1" fmla="*/ 644072 w 1277641"/>
                <a:gd name="connsiteY1" fmla="*/ 403 h 398348"/>
                <a:gd name="connsiteX2" fmla="*/ 1277641 w 1277641"/>
                <a:gd name="connsiteY2" fmla="*/ 180423 h 398348"/>
                <a:gd name="connsiteX3" fmla="*/ 644072 w 1277641"/>
                <a:gd name="connsiteY3" fmla="*/ 360443 h 398348"/>
                <a:gd name="connsiteX4" fmla="*/ 9630 w 1277641"/>
                <a:gd name="connsiteY4" fmla="*/ 338113 h 398348"/>
                <a:gd name="connsiteX0" fmla="*/ 130 w 1268293"/>
                <a:gd name="connsiteY0" fmla="*/ 389436 h 427037"/>
                <a:gd name="connsiteX1" fmla="*/ 677678 w 1268293"/>
                <a:gd name="connsiteY1" fmla="*/ 0 h 427037"/>
                <a:gd name="connsiteX2" fmla="*/ 1268141 w 1268293"/>
                <a:gd name="connsiteY2" fmla="*/ 231746 h 427037"/>
                <a:gd name="connsiteX3" fmla="*/ 634572 w 1268293"/>
                <a:gd name="connsiteY3" fmla="*/ 411766 h 427037"/>
                <a:gd name="connsiteX4" fmla="*/ 130 w 1268293"/>
                <a:gd name="connsiteY4" fmla="*/ 389436 h 427037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712"/>
                <a:gd name="connsiteY0" fmla="*/ 389436 h 439991"/>
                <a:gd name="connsiteX1" fmla="*/ 684872 w 1275712"/>
                <a:gd name="connsiteY1" fmla="*/ 0 h 439991"/>
                <a:gd name="connsiteX2" fmla="*/ 1275335 w 1275712"/>
                <a:gd name="connsiteY2" fmla="*/ 231746 h 439991"/>
                <a:gd name="connsiteX3" fmla="*/ 641766 w 1275712"/>
                <a:gd name="connsiteY3" fmla="*/ 411766 h 439991"/>
                <a:gd name="connsiteX4" fmla="*/ 7324 w 1275712"/>
                <a:gd name="connsiteY4" fmla="*/ 389436 h 43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5712" h="439991">
                  <a:moveTo>
                    <a:pt x="7324" y="389436"/>
                  </a:moveTo>
                  <a:cubicBezTo>
                    <a:pt x="-58770" y="290634"/>
                    <a:pt x="334962" y="0"/>
                    <a:pt x="684872" y="0"/>
                  </a:cubicBezTo>
                  <a:cubicBezTo>
                    <a:pt x="1034782" y="0"/>
                    <a:pt x="1286829" y="107082"/>
                    <a:pt x="1275335" y="231746"/>
                  </a:cubicBezTo>
                  <a:cubicBezTo>
                    <a:pt x="1263841" y="356410"/>
                    <a:pt x="1155475" y="454871"/>
                    <a:pt x="641766" y="411766"/>
                  </a:cubicBezTo>
                  <a:cubicBezTo>
                    <a:pt x="291856" y="411766"/>
                    <a:pt x="73418" y="488238"/>
                    <a:pt x="7324" y="389436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41" name="グループ化 1040"/>
          <p:cNvGrpSpPr/>
          <p:nvPr/>
        </p:nvGrpSpPr>
        <p:grpSpPr>
          <a:xfrm>
            <a:off x="362490" y="4974270"/>
            <a:ext cx="1606948" cy="1225454"/>
            <a:chOff x="-7084220" y="7440981"/>
            <a:chExt cx="3297943" cy="2515004"/>
          </a:xfrm>
        </p:grpSpPr>
        <p:sp>
          <p:nvSpPr>
            <p:cNvPr id="1042" name="円/楕円 73"/>
            <p:cNvSpPr/>
            <p:nvPr/>
          </p:nvSpPr>
          <p:spPr>
            <a:xfrm rot="2700000" flipH="1">
              <a:off x="-4726651" y="8726211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3" name="円/楕円 74"/>
            <p:cNvSpPr/>
            <p:nvPr/>
          </p:nvSpPr>
          <p:spPr>
            <a:xfrm rot="18900000">
              <a:off x="-7084220" y="8726212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4" name="円/楕円 75"/>
            <p:cNvSpPr/>
            <p:nvPr/>
          </p:nvSpPr>
          <p:spPr>
            <a:xfrm>
              <a:off x="-4866397" y="75404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5" name="円/楕円 76"/>
            <p:cNvSpPr/>
            <p:nvPr/>
          </p:nvSpPr>
          <p:spPr>
            <a:xfrm>
              <a:off x="-4668381" y="77384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6" name="円/楕円 77"/>
            <p:cNvSpPr/>
            <p:nvPr/>
          </p:nvSpPr>
          <p:spPr>
            <a:xfrm>
              <a:off x="-6954277" y="75404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7" name="円/楕円 78"/>
            <p:cNvSpPr/>
            <p:nvPr/>
          </p:nvSpPr>
          <p:spPr>
            <a:xfrm>
              <a:off x="-6756261" y="77384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8" name="円/楕円 79"/>
            <p:cNvSpPr/>
            <p:nvPr/>
          </p:nvSpPr>
          <p:spPr>
            <a:xfrm>
              <a:off x="-6551129" y="7440981"/>
              <a:ext cx="2304256" cy="2304256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9" name="円/楕円 80"/>
            <p:cNvSpPr/>
            <p:nvPr/>
          </p:nvSpPr>
          <p:spPr>
            <a:xfrm>
              <a:off x="-6414217" y="7901691"/>
              <a:ext cx="2030432" cy="1874274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50000">
                  <a:srgbClr val="FFCC99"/>
                </a:gs>
                <a:gs pos="100000">
                  <a:srgbClr val="FF9966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0" name="円/楕円 81"/>
            <p:cNvSpPr/>
            <p:nvPr/>
          </p:nvSpPr>
          <p:spPr>
            <a:xfrm>
              <a:off x="-6263097" y="7791449"/>
              <a:ext cx="720080" cy="369611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1" name="円/楕円 83"/>
            <p:cNvSpPr/>
            <p:nvPr/>
          </p:nvSpPr>
          <p:spPr>
            <a:xfrm>
              <a:off x="-5302977" y="7791449"/>
              <a:ext cx="720080" cy="369611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52" name="グループ化 1051"/>
            <p:cNvGrpSpPr/>
            <p:nvPr/>
          </p:nvGrpSpPr>
          <p:grpSpPr>
            <a:xfrm>
              <a:off x="-6634929" y="93851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060" name="円/楕円 8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1" name="円/楕円 8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2" name="円/楕円 8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3" name="円/楕円 8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53" name="グループ化 1052"/>
            <p:cNvGrpSpPr/>
            <p:nvPr/>
          </p:nvGrpSpPr>
          <p:grpSpPr>
            <a:xfrm flipH="1">
              <a:off x="-5165783" y="93851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056" name="円/楕円 9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7" name="円/楕円 9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8" name="円/楕円 9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9" name="円/楕円 9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54" name="円/楕円 34"/>
            <p:cNvSpPr/>
            <p:nvPr/>
          </p:nvSpPr>
          <p:spPr>
            <a:xfrm flipH="1">
              <a:off x="-6149677" y="82163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5" name="円/楕円 98"/>
            <p:cNvSpPr/>
            <p:nvPr/>
          </p:nvSpPr>
          <p:spPr>
            <a:xfrm>
              <a:off x="-5650000" y="80722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64" name="グループ化 1063"/>
          <p:cNvGrpSpPr/>
          <p:nvPr/>
        </p:nvGrpSpPr>
        <p:grpSpPr>
          <a:xfrm>
            <a:off x="2265932" y="4974270"/>
            <a:ext cx="1606948" cy="1225454"/>
            <a:chOff x="-3528220" y="7440981"/>
            <a:chExt cx="3297943" cy="2515004"/>
          </a:xfrm>
        </p:grpSpPr>
        <p:sp>
          <p:nvSpPr>
            <p:cNvPr id="1065" name="円/楕円 73"/>
            <p:cNvSpPr/>
            <p:nvPr/>
          </p:nvSpPr>
          <p:spPr>
            <a:xfrm rot="2700000" flipH="1">
              <a:off x="-1170651" y="8726211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6" name="円/楕円 74"/>
            <p:cNvSpPr/>
            <p:nvPr/>
          </p:nvSpPr>
          <p:spPr>
            <a:xfrm rot="18900000">
              <a:off x="-3528220" y="8726212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7" name="円/楕円 75"/>
            <p:cNvSpPr/>
            <p:nvPr/>
          </p:nvSpPr>
          <p:spPr>
            <a:xfrm>
              <a:off x="-1310397" y="75404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8" name="円/楕円 76"/>
            <p:cNvSpPr/>
            <p:nvPr/>
          </p:nvSpPr>
          <p:spPr>
            <a:xfrm>
              <a:off x="-1112381" y="77384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9" name="円/楕円 77"/>
            <p:cNvSpPr/>
            <p:nvPr/>
          </p:nvSpPr>
          <p:spPr>
            <a:xfrm>
              <a:off x="-3398277" y="75404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0" name="円/楕円 78"/>
            <p:cNvSpPr/>
            <p:nvPr/>
          </p:nvSpPr>
          <p:spPr>
            <a:xfrm>
              <a:off x="-3200261" y="77384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1" name="円/楕円 79"/>
            <p:cNvSpPr/>
            <p:nvPr/>
          </p:nvSpPr>
          <p:spPr>
            <a:xfrm>
              <a:off x="-2995129" y="7440981"/>
              <a:ext cx="2304256" cy="2304256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2" name="円/楕円 80"/>
            <p:cNvSpPr/>
            <p:nvPr/>
          </p:nvSpPr>
          <p:spPr>
            <a:xfrm>
              <a:off x="-2858217" y="7901691"/>
              <a:ext cx="2030432" cy="1874274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50000">
                  <a:srgbClr val="FFCC99"/>
                </a:gs>
                <a:gs pos="100000">
                  <a:srgbClr val="FF9966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3" name="円/楕円 81"/>
            <p:cNvSpPr/>
            <p:nvPr/>
          </p:nvSpPr>
          <p:spPr>
            <a:xfrm>
              <a:off x="-2707097" y="7440981"/>
              <a:ext cx="720080" cy="720080"/>
            </a:xfrm>
            <a:custGeom>
              <a:avLst/>
              <a:gdLst>
                <a:gd name="connsiteX0" fmla="*/ 0 w 720080"/>
                <a:gd name="connsiteY0" fmla="*/ 360040 h 720080"/>
                <a:gd name="connsiteX1" fmla="*/ 360040 w 720080"/>
                <a:gd name="connsiteY1" fmla="*/ 0 h 720080"/>
                <a:gd name="connsiteX2" fmla="*/ 720080 w 720080"/>
                <a:gd name="connsiteY2" fmla="*/ 360040 h 720080"/>
                <a:gd name="connsiteX3" fmla="*/ 360040 w 720080"/>
                <a:gd name="connsiteY3" fmla="*/ 720080 h 720080"/>
                <a:gd name="connsiteX4" fmla="*/ 0 w 720080"/>
                <a:gd name="connsiteY4" fmla="*/ 360040 h 720080"/>
                <a:gd name="connsiteX0" fmla="*/ 0 w 720080"/>
                <a:gd name="connsiteY0" fmla="*/ 360040 h 720080"/>
                <a:gd name="connsiteX1" fmla="*/ 360040 w 720080"/>
                <a:gd name="connsiteY1" fmla="*/ 0 h 720080"/>
                <a:gd name="connsiteX2" fmla="*/ 720080 w 720080"/>
                <a:gd name="connsiteY2" fmla="*/ 360040 h 720080"/>
                <a:gd name="connsiteX3" fmla="*/ 360040 w 720080"/>
                <a:gd name="connsiteY3" fmla="*/ 720080 h 720080"/>
                <a:gd name="connsiteX4" fmla="*/ 0 w 720080"/>
                <a:gd name="connsiteY4" fmla="*/ 360040 h 720080"/>
                <a:gd name="connsiteX0" fmla="*/ 0 w 720080"/>
                <a:gd name="connsiteY0" fmla="*/ 360040 h 720080"/>
                <a:gd name="connsiteX1" fmla="*/ 360040 w 720080"/>
                <a:gd name="connsiteY1" fmla="*/ 0 h 720080"/>
                <a:gd name="connsiteX2" fmla="*/ 720080 w 720080"/>
                <a:gd name="connsiteY2" fmla="*/ 360040 h 720080"/>
                <a:gd name="connsiteX3" fmla="*/ 360040 w 720080"/>
                <a:gd name="connsiteY3" fmla="*/ 720080 h 720080"/>
                <a:gd name="connsiteX4" fmla="*/ 0 w 720080"/>
                <a:gd name="connsiteY4" fmla="*/ 36004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80" h="720080">
                  <a:moveTo>
                    <a:pt x="0" y="360040"/>
                  </a:moveTo>
                  <a:cubicBezTo>
                    <a:pt x="0" y="161195"/>
                    <a:pt x="161195" y="0"/>
                    <a:pt x="360040" y="0"/>
                  </a:cubicBez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4" name="円/楕円 83"/>
            <p:cNvSpPr/>
            <p:nvPr/>
          </p:nvSpPr>
          <p:spPr>
            <a:xfrm>
              <a:off x="-1746977" y="7440981"/>
              <a:ext cx="720080" cy="720080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75" name="グループ化 1074"/>
            <p:cNvGrpSpPr/>
            <p:nvPr/>
          </p:nvGrpSpPr>
          <p:grpSpPr>
            <a:xfrm>
              <a:off x="-3078929" y="93851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089" name="円/楕円 8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0" name="円/楕円 8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1" name="円/楕円 8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2" name="円/楕円 8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76" name="グループ化 1075"/>
            <p:cNvGrpSpPr/>
            <p:nvPr/>
          </p:nvGrpSpPr>
          <p:grpSpPr>
            <a:xfrm flipH="1">
              <a:off x="-1609783" y="93851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085" name="円/楕円 9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6" name="円/楕円 9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7" name="円/楕円 9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8" name="円/楕円 9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77" name="円/楕円 34"/>
            <p:cNvSpPr/>
            <p:nvPr/>
          </p:nvSpPr>
          <p:spPr>
            <a:xfrm flipH="1">
              <a:off x="-2593677" y="82163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8" name="円/楕円 98"/>
            <p:cNvSpPr/>
            <p:nvPr/>
          </p:nvSpPr>
          <p:spPr>
            <a:xfrm>
              <a:off x="-2094000" y="80722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79" name="グループ化 1078"/>
            <p:cNvGrpSpPr/>
            <p:nvPr/>
          </p:nvGrpSpPr>
          <p:grpSpPr>
            <a:xfrm>
              <a:off x="-2611131" y="7573591"/>
              <a:ext cx="482125" cy="472539"/>
              <a:chOff x="-2656792" y="7567180"/>
              <a:chExt cx="482125" cy="353528"/>
            </a:xfrm>
            <a:solidFill>
              <a:sysClr val="window" lastClr="FFFFFF"/>
            </a:solidFill>
          </p:grpSpPr>
          <p:sp>
            <p:nvSpPr>
              <p:cNvPr id="1083" name="平行四辺形 1082"/>
              <p:cNvSpPr/>
              <p:nvPr/>
            </p:nvSpPr>
            <p:spPr>
              <a:xfrm>
                <a:off x="-2656792" y="7567180"/>
                <a:ext cx="276385" cy="353528"/>
              </a:xfrm>
              <a:prstGeom prst="parallelogram">
                <a:avLst>
                  <a:gd name="adj" fmla="val 58746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4" name="平行四辺形 1083"/>
              <p:cNvSpPr/>
              <p:nvPr/>
            </p:nvSpPr>
            <p:spPr>
              <a:xfrm>
                <a:off x="-2451052" y="7567180"/>
                <a:ext cx="276385" cy="353528"/>
              </a:xfrm>
              <a:prstGeom prst="parallelogram">
                <a:avLst>
                  <a:gd name="adj" fmla="val 58746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80" name="グループ化 1079"/>
            <p:cNvGrpSpPr/>
            <p:nvPr/>
          </p:nvGrpSpPr>
          <p:grpSpPr>
            <a:xfrm>
              <a:off x="-1635771" y="7573591"/>
              <a:ext cx="482125" cy="472539"/>
              <a:chOff x="-2656792" y="7567180"/>
              <a:chExt cx="482125" cy="353528"/>
            </a:xfrm>
            <a:solidFill>
              <a:sysClr val="window" lastClr="FFFFFF"/>
            </a:solidFill>
          </p:grpSpPr>
          <p:sp>
            <p:nvSpPr>
              <p:cNvPr id="1081" name="平行四辺形 1080"/>
              <p:cNvSpPr/>
              <p:nvPr/>
            </p:nvSpPr>
            <p:spPr>
              <a:xfrm>
                <a:off x="-2656792" y="7567180"/>
                <a:ext cx="276385" cy="353528"/>
              </a:xfrm>
              <a:prstGeom prst="parallelogram">
                <a:avLst>
                  <a:gd name="adj" fmla="val 58746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2" name="平行四辺形 1081"/>
              <p:cNvSpPr/>
              <p:nvPr/>
            </p:nvSpPr>
            <p:spPr>
              <a:xfrm>
                <a:off x="-2451052" y="7567180"/>
                <a:ext cx="276385" cy="353528"/>
              </a:xfrm>
              <a:prstGeom prst="parallelogram">
                <a:avLst>
                  <a:gd name="adj" fmla="val 58746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093" name="グループ化 1092"/>
          <p:cNvGrpSpPr/>
          <p:nvPr/>
        </p:nvGrpSpPr>
        <p:grpSpPr>
          <a:xfrm>
            <a:off x="4196629" y="4974269"/>
            <a:ext cx="1543632" cy="1225455"/>
            <a:chOff x="114181" y="7440981"/>
            <a:chExt cx="3168000" cy="2515004"/>
          </a:xfrm>
        </p:grpSpPr>
        <p:sp>
          <p:nvSpPr>
            <p:cNvPr id="1094" name="円/楕円 75"/>
            <p:cNvSpPr/>
            <p:nvPr/>
          </p:nvSpPr>
          <p:spPr>
            <a:xfrm>
              <a:off x="2202061" y="75404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5" name="円/楕円 76"/>
            <p:cNvSpPr/>
            <p:nvPr/>
          </p:nvSpPr>
          <p:spPr>
            <a:xfrm>
              <a:off x="2400077" y="77384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6" name="円/楕円 77"/>
            <p:cNvSpPr/>
            <p:nvPr/>
          </p:nvSpPr>
          <p:spPr>
            <a:xfrm>
              <a:off x="114181" y="75404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7" name="円/楕円 78"/>
            <p:cNvSpPr/>
            <p:nvPr/>
          </p:nvSpPr>
          <p:spPr>
            <a:xfrm>
              <a:off x="312197" y="77384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8" name="円/楕円 79"/>
            <p:cNvSpPr/>
            <p:nvPr/>
          </p:nvSpPr>
          <p:spPr>
            <a:xfrm>
              <a:off x="517329" y="7440981"/>
              <a:ext cx="2304256" cy="2304256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9" name="円/楕円 80"/>
            <p:cNvSpPr/>
            <p:nvPr/>
          </p:nvSpPr>
          <p:spPr>
            <a:xfrm>
              <a:off x="654241" y="7901691"/>
              <a:ext cx="2030432" cy="1874274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50000">
                  <a:srgbClr val="FFCC99"/>
                </a:gs>
                <a:gs pos="100000">
                  <a:srgbClr val="FF9966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0" name="フリーフォーム 1099"/>
            <p:cNvSpPr/>
            <p:nvPr/>
          </p:nvSpPr>
          <p:spPr>
            <a:xfrm rot="10800000">
              <a:off x="807684" y="7707519"/>
              <a:ext cx="715437" cy="348541"/>
            </a:xfrm>
            <a:custGeom>
              <a:avLst/>
              <a:gdLst>
                <a:gd name="connsiteX0" fmla="*/ 715437 w 715437"/>
                <a:gd name="connsiteY0" fmla="*/ 0 h 348541"/>
                <a:gd name="connsiteX1" fmla="*/ 689464 w 715437"/>
                <a:gd name="connsiteY1" fmla="*/ 128645 h 348541"/>
                <a:gd name="connsiteX2" fmla="*/ 357718 w 715437"/>
                <a:gd name="connsiteY2" fmla="*/ 348541 h 348541"/>
                <a:gd name="connsiteX3" fmla="*/ 25972 w 715437"/>
                <a:gd name="connsiteY3" fmla="*/ 128645 h 348541"/>
                <a:gd name="connsiteX4" fmla="*/ 0 w 715437"/>
                <a:gd name="connsiteY4" fmla="*/ 0 h 348541"/>
                <a:gd name="connsiteX5" fmla="*/ 357718 w 715437"/>
                <a:gd name="connsiteY5" fmla="*/ 5641 h 348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437" h="348541">
                  <a:moveTo>
                    <a:pt x="715437" y="0"/>
                  </a:moveTo>
                  <a:lnTo>
                    <a:pt x="689464" y="128645"/>
                  </a:lnTo>
                  <a:cubicBezTo>
                    <a:pt x="634807" y="257869"/>
                    <a:pt x="506852" y="348541"/>
                    <a:pt x="357718" y="348541"/>
                  </a:cubicBezTo>
                  <a:cubicBezTo>
                    <a:pt x="208584" y="348541"/>
                    <a:pt x="80629" y="257869"/>
                    <a:pt x="25972" y="128645"/>
                  </a:cubicBezTo>
                  <a:lnTo>
                    <a:pt x="0" y="0"/>
                  </a:lnTo>
                  <a:lnTo>
                    <a:pt x="357718" y="5641"/>
                  </a:lnTo>
                  <a:close/>
                </a:path>
              </a:pathLst>
            </a:cu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01" name="グループ化 1100"/>
            <p:cNvGrpSpPr/>
            <p:nvPr/>
          </p:nvGrpSpPr>
          <p:grpSpPr>
            <a:xfrm>
              <a:off x="433529" y="93851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112" name="円/楕円 8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3" name="円/楕円 8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4" name="円/楕円 8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5" name="円/楕円 8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02" name="グループ化 1101"/>
            <p:cNvGrpSpPr/>
            <p:nvPr/>
          </p:nvGrpSpPr>
          <p:grpSpPr>
            <a:xfrm flipH="1">
              <a:off x="1902675" y="93851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108" name="円/楕円 9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9" name="円/楕円 9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0" name="円/楕円 9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1" name="円/楕円 9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03" name="円/楕円 34"/>
            <p:cNvSpPr/>
            <p:nvPr/>
          </p:nvSpPr>
          <p:spPr>
            <a:xfrm flipH="1">
              <a:off x="918781" y="82163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4" name="円/楕円 98"/>
            <p:cNvSpPr/>
            <p:nvPr/>
          </p:nvSpPr>
          <p:spPr>
            <a:xfrm>
              <a:off x="1418458" y="80722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5" name="フリーフォーム 1104"/>
            <p:cNvSpPr/>
            <p:nvPr/>
          </p:nvSpPr>
          <p:spPr>
            <a:xfrm rot="10800000">
              <a:off x="1840339" y="7707519"/>
              <a:ext cx="715437" cy="348541"/>
            </a:xfrm>
            <a:custGeom>
              <a:avLst/>
              <a:gdLst>
                <a:gd name="connsiteX0" fmla="*/ 715437 w 715437"/>
                <a:gd name="connsiteY0" fmla="*/ 0 h 348541"/>
                <a:gd name="connsiteX1" fmla="*/ 689464 w 715437"/>
                <a:gd name="connsiteY1" fmla="*/ 128645 h 348541"/>
                <a:gd name="connsiteX2" fmla="*/ 357718 w 715437"/>
                <a:gd name="connsiteY2" fmla="*/ 348541 h 348541"/>
                <a:gd name="connsiteX3" fmla="*/ 25972 w 715437"/>
                <a:gd name="connsiteY3" fmla="*/ 128645 h 348541"/>
                <a:gd name="connsiteX4" fmla="*/ 0 w 715437"/>
                <a:gd name="connsiteY4" fmla="*/ 0 h 348541"/>
                <a:gd name="connsiteX5" fmla="*/ 357718 w 715437"/>
                <a:gd name="connsiteY5" fmla="*/ 5641 h 348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5437" h="348541">
                  <a:moveTo>
                    <a:pt x="715437" y="0"/>
                  </a:moveTo>
                  <a:lnTo>
                    <a:pt x="689464" y="128645"/>
                  </a:lnTo>
                  <a:cubicBezTo>
                    <a:pt x="634807" y="257869"/>
                    <a:pt x="506852" y="348541"/>
                    <a:pt x="357718" y="348541"/>
                  </a:cubicBezTo>
                  <a:cubicBezTo>
                    <a:pt x="208584" y="348541"/>
                    <a:pt x="80629" y="257869"/>
                    <a:pt x="25972" y="128645"/>
                  </a:cubicBezTo>
                  <a:lnTo>
                    <a:pt x="0" y="0"/>
                  </a:lnTo>
                  <a:lnTo>
                    <a:pt x="357718" y="5641"/>
                  </a:lnTo>
                  <a:close/>
                </a:path>
              </a:pathLst>
            </a:cu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6" name="円/楕円 284"/>
            <p:cNvSpPr/>
            <p:nvPr/>
          </p:nvSpPr>
          <p:spPr>
            <a:xfrm rot="9900000">
              <a:off x="412520" y="8604104"/>
              <a:ext cx="1457826" cy="439991"/>
            </a:xfrm>
            <a:custGeom>
              <a:avLst/>
              <a:gdLst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423 h 360846"/>
                <a:gd name="connsiteX1" fmla="*/ 633569 w 1267138"/>
                <a:gd name="connsiteY1" fmla="*/ 403 h 360846"/>
                <a:gd name="connsiteX2" fmla="*/ 1267138 w 1267138"/>
                <a:gd name="connsiteY2" fmla="*/ 180423 h 360846"/>
                <a:gd name="connsiteX3" fmla="*/ 633569 w 1267138"/>
                <a:gd name="connsiteY3" fmla="*/ 360443 h 360846"/>
                <a:gd name="connsiteX4" fmla="*/ 0 w 1267138"/>
                <a:gd name="connsiteY4" fmla="*/ 180423 h 360846"/>
                <a:gd name="connsiteX0" fmla="*/ 0 w 1250768"/>
                <a:gd name="connsiteY0" fmla="*/ 295008 h 366047"/>
                <a:gd name="connsiteX1" fmla="*/ 617199 w 1250768"/>
                <a:gd name="connsiteY1" fmla="*/ 403 h 366047"/>
                <a:gd name="connsiteX2" fmla="*/ 1250768 w 1250768"/>
                <a:gd name="connsiteY2" fmla="*/ 180423 h 366047"/>
                <a:gd name="connsiteX3" fmla="*/ 617199 w 1250768"/>
                <a:gd name="connsiteY3" fmla="*/ 360443 h 366047"/>
                <a:gd name="connsiteX4" fmla="*/ 0 w 1250768"/>
                <a:gd name="connsiteY4" fmla="*/ 295008 h 366047"/>
                <a:gd name="connsiteX0" fmla="*/ 4752 w 1255520"/>
                <a:gd name="connsiteY0" fmla="*/ 295008 h 366047"/>
                <a:gd name="connsiteX1" fmla="*/ 621951 w 1255520"/>
                <a:gd name="connsiteY1" fmla="*/ 403 h 366047"/>
                <a:gd name="connsiteX2" fmla="*/ 1255520 w 1255520"/>
                <a:gd name="connsiteY2" fmla="*/ 180423 h 366047"/>
                <a:gd name="connsiteX3" fmla="*/ 621951 w 1255520"/>
                <a:gd name="connsiteY3" fmla="*/ 360443 h 366047"/>
                <a:gd name="connsiteX4" fmla="*/ 4752 w 1255520"/>
                <a:gd name="connsiteY4" fmla="*/ 295008 h 366047"/>
                <a:gd name="connsiteX0" fmla="*/ 10032 w 1260800"/>
                <a:gd name="connsiteY0" fmla="*/ 295008 h 373169"/>
                <a:gd name="connsiteX1" fmla="*/ 627231 w 1260800"/>
                <a:gd name="connsiteY1" fmla="*/ 403 h 373169"/>
                <a:gd name="connsiteX2" fmla="*/ 1260800 w 1260800"/>
                <a:gd name="connsiteY2" fmla="*/ 180423 h 373169"/>
                <a:gd name="connsiteX3" fmla="*/ 627231 w 1260800"/>
                <a:gd name="connsiteY3" fmla="*/ 360443 h 373169"/>
                <a:gd name="connsiteX4" fmla="*/ 10032 w 1260800"/>
                <a:gd name="connsiteY4" fmla="*/ 295008 h 373169"/>
                <a:gd name="connsiteX0" fmla="*/ 9630 w 1277641"/>
                <a:gd name="connsiteY0" fmla="*/ 338113 h 398348"/>
                <a:gd name="connsiteX1" fmla="*/ 644072 w 1277641"/>
                <a:gd name="connsiteY1" fmla="*/ 403 h 398348"/>
                <a:gd name="connsiteX2" fmla="*/ 1277641 w 1277641"/>
                <a:gd name="connsiteY2" fmla="*/ 180423 h 398348"/>
                <a:gd name="connsiteX3" fmla="*/ 644072 w 1277641"/>
                <a:gd name="connsiteY3" fmla="*/ 360443 h 398348"/>
                <a:gd name="connsiteX4" fmla="*/ 9630 w 1277641"/>
                <a:gd name="connsiteY4" fmla="*/ 338113 h 398348"/>
                <a:gd name="connsiteX0" fmla="*/ 130 w 1268293"/>
                <a:gd name="connsiteY0" fmla="*/ 389436 h 427037"/>
                <a:gd name="connsiteX1" fmla="*/ 677678 w 1268293"/>
                <a:gd name="connsiteY1" fmla="*/ 0 h 427037"/>
                <a:gd name="connsiteX2" fmla="*/ 1268141 w 1268293"/>
                <a:gd name="connsiteY2" fmla="*/ 231746 h 427037"/>
                <a:gd name="connsiteX3" fmla="*/ 634572 w 1268293"/>
                <a:gd name="connsiteY3" fmla="*/ 411766 h 427037"/>
                <a:gd name="connsiteX4" fmla="*/ 130 w 1268293"/>
                <a:gd name="connsiteY4" fmla="*/ 389436 h 427037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712"/>
                <a:gd name="connsiteY0" fmla="*/ 389436 h 439991"/>
                <a:gd name="connsiteX1" fmla="*/ 684872 w 1275712"/>
                <a:gd name="connsiteY1" fmla="*/ 0 h 439991"/>
                <a:gd name="connsiteX2" fmla="*/ 1275335 w 1275712"/>
                <a:gd name="connsiteY2" fmla="*/ 231746 h 439991"/>
                <a:gd name="connsiteX3" fmla="*/ 641766 w 1275712"/>
                <a:gd name="connsiteY3" fmla="*/ 411766 h 439991"/>
                <a:gd name="connsiteX4" fmla="*/ 7324 w 1275712"/>
                <a:gd name="connsiteY4" fmla="*/ 389436 h 43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5712" h="439991">
                  <a:moveTo>
                    <a:pt x="7324" y="389436"/>
                  </a:moveTo>
                  <a:cubicBezTo>
                    <a:pt x="-58770" y="290634"/>
                    <a:pt x="334962" y="0"/>
                    <a:pt x="684872" y="0"/>
                  </a:cubicBezTo>
                  <a:cubicBezTo>
                    <a:pt x="1034782" y="0"/>
                    <a:pt x="1286829" y="107082"/>
                    <a:pt x="1275335" y="231746"/>
                  </a:cubicBezTo>
                  <a:cubicBezTo>
                    <a:pt x="1263841" y="356410"/>
                    <a:pt x="1155475" y="454871"/>
                    <a:pt x="641766" y="411766"/>
                  </a:cubicBezTo>
                  <a:cubicBezTo>
                    <a:pt x="291856" y="411766"/>
                    <a:pt x="73418" y="488238"/>
                    <a:pt x="7324" y="389436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7" name="円/楕円 284"/>
            <p:cNvSpPr/>
            <p:nvPr/>
          </p:nvSpPr>
          <p:spPr>
            <a:xfrm rot="11700000" flipH="1">
              <a:off x="1421532" y="8604103"/>
              <a:ext cx="1457826" cy="439991"/>
            </a:xfrm>
            <a:custGeom>
              <a:avLst/>
              <a:gdLst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423 h 360846"/>
                <a:gd name="connsiteX1" fmla="*/ 633569 w 1267138"/>
                <a:gd name="connsiteY1" fmla="*/ 403 h 360846"/>
                <a:gd name="connsiteX2" fmla="*/ 1267138 w 1267138"/>
                <a:gd name="connsiteY2" fmla="*/ 180423 h 360846"/>
                <a:gd name="connsiteX3" fmla="*/ 633569 w 1267138"/>
                <a:gd name="connsiteY3" fmla="*/ 360443 h 360846"/>
                <a:gd name="connsiteX4" fmla="*/ 0 w 1267138"/>
                <a:gd name="connsiteY4" fmla="*/ 180423 h 360846"/>
                <a:gd name="connsiteX0" fmla="*/ 0 w 1250768"/>
                <a:gd name="connsiteY0" fmla="*/ 295008 h 366047"/>
                <a:gd name="connsiteX1" fmla="*/ 617199 w 1250768"/>
                <a:gd name="connsiteY1" fmla="*/ 403 h 366047"/>
                <a:gd name="connsiteX2" fmla="*/ 1250768 w 1250768"/>
                <a:gd name="connsiteY2" fmla="*/ 180423 h 366047"/>
                <a:gd name="connsiteX3" fmla="*/ 617199 w 1250768"/>
                <a:gd name="connsiteY3" fmla="*/ 360443 h 366047"/>
                <a:gd name="connsiteX4" fmla="*/ 0 w 1250768"/>
                <a:gd name="connsiteY4" fmla="*/ 295008 h 366047"/>
                <a:gd name="connsiteX0" fmla="*/ 4752 w 1255520"/>
                <a:gd name="connsiteY0" fmla="*/ 295008 h 366047"/>
                <a:gd name="connsiteX1" fmla="*/ 621951 w 1255520"/>
                <a:gd name="connsiteY1" fmla="*/ 403 h 366047"/>
                <a:gd name="connsiteX2" fmla="*/ 1255520 w 1255520"/>
                <a:gd name="connsiteY2" fmla="*/ 180423 h 366047"/>
                <a:gd name="connsiteX3" fmla="*/ 621951 w 1255520"/>
                <a:gd name="connsiteY3" fmla="*/ 360443 h 366047"/>
                <a:gd name="connsiteX4" fmla="*/ 4752 w 1255520"/>
                <a:gd name="connsiteY4" fmla="*/ 295008 h 366047"/>
                <a:gd name="connsiteX0" fmla="*/ 10032 w 1260800"/>
                <a:gd name="connsiteY0" fmla="*/ 295008 h 373169"/>
                <a:gd name="connsiteX1" fmla="*/ 627231 w 1260800"/>
                <a:gd name="connsiteY1" fmla="*/ 403 h 373169"/>
                <a:gd name="connsiteX2" fmla="*/ 1260800 w 1260800"/>
                <a:gd name="connsiteY2" fmla="*/ 180423 h 373169"/>
                <a:gd name="connsiteX3" fmla="*/ 627231 w 1260800"/>
                <a:gd name="connsiteY3" fmla="*/ 360443 h 373169"/>
                <a:gd name="connsiteX4" fmla="*/ 10032 w 1260800"/>
                <a:gd name="connsiteY4" fmla="*/ 295008 h 373169"/>
                <a:gd name="connsiteX0" fmla="*/ 9630 w 1277641"/>
                <a:gd name="connsiteY0" fmla="*/ 338113 h 398348"/>
                <a:gd name="connsiteX1" fmla="*/ 644072 w 1277641"/>
                <a:gd name="connsiteY1" fmla="*/ 403 h 398348"/>
                <a:gd name="connsiteX2" fmla="*/ 1277641 w 1277641"/>
                <a:gd name="connsiteY2" fmla="*/ 180423 h 398348"/>
                <a:gd name="connsiteX3" fmla="*/ 644072 w 1277641"/>
                <a:gd name="connsiteY3" fmla="*/ 360443 h 398348"/>
                <a:gd name="connsiteX4" fmla="*/ 9630 w 1277641"/>
                <a:gd name="connsiteY4" fmla="*/ 338113 h 398348"/>
                <a:gd name="connsiteX0" fmla="*/ 130 w 1268293"/>
                <a:gd name="connsiteY0" fmla="*/ 389436 h 427037"/>
                <a:gd name="connsiteX1" fmla="*/ 677678 w 1268293"/>
                <a:gd name="connsiteY1" fmla="*/ 0 h 427037"/>
                <a:gd name="connsiteX2" fmla="*/ 1268141 w 1268293"/>
                <a:gd name="connsiteY2" fmla="*/ 231746 h 427037"/>
                <a:gd name="connsiteX3" fmla="*/ 634572 w 1268293"/>
                <a:gd name="connsiteY3" fmla="*/ 411766 h 427037"/>
                <a:gd name="connsiteX4" fmla="*/ 130 w 1268293"/>
                <a:gd name="connsiteY4" fmla="*/ 389436 h 427037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712"/>
                <a:gd name="connsiteY0" fmla="*/ 389436 h 439991"/>
                <a:gd name="connsiteX1" fmla="*/ 684872 w 1275712"/>
                <a:gd name="connsiteY1" fmla="*/ 0 h 439991"/>
                <a:gd name="connsiteX2" fmla="*/ 1275335 w 1275712"/>
                <a:gd name="connsiteY2" fmla="*/ 231746 h 439991"/>
                <a:gd name="connsiteX3" fmla="*/ 641766 w 1275712"/>
                <a:gd name="connsiteY3" fmla="*/ 411766 h 439991"/>
                <a:gd name="connsiteX4" fmla="*/ 7324 w 1275712"/>
                <a:gd name="connsiteY4" fmla="*/ 389436 h 43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5712" h="439991">
                  <a:moveTo>
                    <a:pt x="7324" y="389436"/>
                  </a:moveTo>
                  <a:cubicBezTo>
                    <a:pt x="-58770" y="290634"/>
                    <a:pt x="334962" y="0"/>
                    <a:pt x="684872" y="0"/>
                  </a:cubicBezTo>
                  <a:cubicBezTo>
                    <a:pt x="1034782" y="0"/>
                    <a:pt x="1286829" y="107082"/>
                    <a:pt x="1275335" y="231746"/>
                  </a:cubicBezTo>
                  <a:cubicBezTo>
                    <a:pt x="1263841" y="356410"/>
                    <a:pt x="1155475" y="454871"/>
                    <a:pt x="641766" y="411766"/>
                  </a:cubicBezTo>
                  <a:cubicBezTo>
                    <a:pt x="291856" y="411766"/>
                    <a:pt x="73418" y="488238"/>
                    <a:pt x="7324" y="389436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16" name="グループ化 1115"/>
          <p:cNvGrpSpPr/>
          <p:nvPr/>
        </p:nvGrpSpPr>
        <p:grpSpPr>
          <a:xfrm>
            <a:off x="6050804" y="4974269"/>
            <a:ext cx="1559973" cy="1225455"/>
            <a:chOff x="3520529" y="7440981"/>
            <a:chExt cx="3201536" cy="2515004"/>
          </a:xfrm>
        </p:grpSpPr>
        <p:sp>
          <p:nvSpPr>
            <p:cNvPr id="1117" name="円/楕円 75"/>
            <p:cNvSpPr/>
            <p:nvPr/>
          </p:nvSpPr>
          <p:spPr>
            <a:xfrm>
              <a:off x="5641945" y="75404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8" name="円/楕円 76"/>
            <p:cNvSpPr/>
            <p:nvPr/>
          </p:nvSpPr>
          <p:spPr>
            <a:xfrm>
              <a:off x="5839961" y="77384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9" name="円/楕円 77"/>
            <p:cNvSpPr/>
            <p:nvPr/>
          </p:nvSpPr>
          <p:spPr>
            <a:xfrm>
              <a:off x="3554065" y="754041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0" name="円/楕円 78"/>
            <p:cNvSpPr/>
            <p:nvPr/>
          </p:nvSpPr>
          <p:spPr>
            <a:xfrm>
              <a:off x="3752081" y="773842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1" name="円/楕円 79"/>
            <p:cNvSpPr/>
            <p:nvPr/>
          </p:nvSpPr>
          <p:spPr>
            <a:xfrm>
              <a:off x="3957213" y="7440981"/>
              <a:ext cx="2304256" cy="2304256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2" name="円/楕円 80"/>
            <p:cNvSpPr/>
            <p:nvPr/>
          </p:nvSpPr>
          <p:spPr>
            <a:xfrm>
              <a:off x="4094125" y="7901691"/>
              <a:ext cx="2030432" cy="1874274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50000">
                  <a:srgbClr val="FFCC99"/>
                </a:gs>
                <a:gs pos="100000">
                  <a:srgbClr val="FF9966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3" name="円/楕円 81"/>
            <p:cNvSpPr/>
            <p:nvPr/>
          </p:nvSpPr>
          <p:spPr>
            <a:xfrm>
              <a:off x="4245245" y="74409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4" name="円/楕円 82"/>
            <p:cNvSpPr/>
            <p:nvPr/>
          </p:nvSpPr>
          <p:spPr>
            <a:xfrm>
              <a:off x="4411893" y="7758529"/>
              <a:ext cx="386784" cy="102137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5" name="円/楕円 83"/>
            <p:cNvSpPr/>
            <p:nvPr/>
          </p:nvSpPr>
          <p:spPr>
            <a:xfrm>
              <a:off x="5205365" y="7440981"/>
              <a:ext cx="720080" cy="72008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6" name="円/楕円 84"/>
            <p:cNvSpPr/>
            <p:nvPr/>
          </p:nvSpPr>
          <p:spPr>
            <a:xfrm>
              <a:off x="5372013" y="7758529"/>
              <a:ext cx="386784" cy="102137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27" name="グループ化 1126"/>
            <p:cNvGrpSpPr/>
            <p:nvPr/>
          </p:nvGrpSpPr>
          <p:grpSpPr>
            <a:xfrm>
              <a:off x="3873413" y="93851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137" name="円/楕円 8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8" name="円/楕円 8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9" name="円/楕円 8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0" name="円/楕円 8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28" name="グループ化 1127"/>
            <p:cNvGrpSpPr/>
            <p:nvPr/>
          </p:nvGrpSpPr>
          <p:grpSpPr>
            <a:xfrm flipH="1">
              <a:off x="5342559" y="938519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133" name="円/楕円 9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4" name="円/楕円 9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5" name="円/楕円 9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6" name="円/楕円 9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29" name="円/楕円 34"/>
            <p:cNvSpPr/>
            <p:nvPr/>
          </p:nvSpPr>
          <p:spPr>
            <a:xfrm flipH="1">
              <a:off x="4358665" y="821630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30" name="円/楕円 98"/>
            <p:cNvSpPr/>
            <p:nvPr/>
          </p:nvSpPr>
          <p:spPr>
            <a:xfrm>
              <a:off x="4858342" y="807228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31" name="円/楕円 284"/>
            <p:cNvSpPr/>
            <p:nvPr/>
          </p:nvSpPr>
          <p:spPr>
            <a:xfrm rot="14718611" flipH="1">
              <a:off x="3368678" y="8072579"/>
              <a:ext cx="1138289" cy="834588"/>
            </a:xfrm>
            <a:custGeom>
              <a:avLst/>
              <a:gdLst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423 h 360846"/>
                <a:gd name="connsiteX1" fmla="*/ 633569 w 1267138"/>
                <a:gd name="connsiteY1" fmla="*/ 403 h 360846"/>
                <a:gd name="connsiteX2" fmla="*/ 1267138 w 1267138"/>
                <a:gd name="connsiteY2" fmla="*/ 180423 h 360846"/>
                <a:gd name="connsiteX3" fmla="*/ 633569 w 1267138"/>
                <a:gd name="connsiteY3" fmla="*/ 360443 h 360846"/>
                <a:gd name="connsiteX4" fmla="*/ 0 w 1267138"/>
                <a:gd name="connsiteY4" fmla="*/ 180423 h 360846"/>
                <a:gd name="connsiteX0" fmla="*/ 0 w 1250768"/>
                <a:gd name="connsiteY0" fmla="*/ 295008 h 366047"/>
                <a:gd name="connsiteX1" fmla="*/ 617199 w 1250768"/>
                <a:gd name="connsiteY1" fmla="*/ 403 h 366047"/>
                <a:gd name="connsiteX2" fmla="*/ 1250768 w 1250768"/>
                <a:gd name="connsiteY2" fmla="*/ 180423 h 366047"/>
                <a:gd name="connsiteX3" fmla="*/ 617199 w 1250768"/>
                <a:gd name="connsiteY3" fmla="*/ 360443 h 366047"/>
                <a:gd name="connsiteX4" fmla="*/ 0 w 1250768"/>
                <a:gd name="connsiteY4" fmla="*/ 295008 h 366047"/>
                <a:gd name="connsiteX0" fmla="*/ 4752 w 1255520"/>
                <a:gd name="connsiteY0" fmla="*/ 295008 h 366047"/>
                <a:gd name="connsiteX1" fmla="*/ 621951 w 1255520"/>
                <a:gd name="connsiteY1" fmla="*/ 403 h 366047"/>
                <a:gd name="connsiteX2" fmla="*/ 1255520 w 1255520"/>
                <a:gd name="connsiteY2" fmla="*/ 180423 h 366047"/>
                <a:gd name="connsiteX3" fmla="*/ 621951 w 1255520"/>
                <a:gd name="connsiteY3" fmla="*/ 360443 h 366047"/>
                <a:gd name="connsiteX4" fmla="*/ 4752 w 1255520"/>
                <a:gd name="connsiteY4" fmla="*/ 295008 h 366047"/>
                <a:gd name="connsiteX0" fmla="*/ 10032 w 1260800"/>
                <a:gd name="connsiteY0" fmla="*/ 295008 h 373169"/>
                <a:gd name="connsiteX1" fmla="*/ 627231 w 1260800"/>
                <a:gd name="connsiteY1" fmla="*/ 403 h 373169"/>
                <a:gd name="connsiteX2" fmla="*/ 1260800 w 1260800"/>
                <a:gd name="connsiteY2" fmla="*/ 180423 h 373169"/>
                <a:gd name="connsiteX3" fmla="*/ 627231 w 1260800"/>
                <a:gd name="connsiteY3" fmla="*/ 360443 h 373169"/>
                <a:gd name="connsiteX4" fmla="*/ 10032 w 1260800"/>
                <a:gd name="connsiteY4" fmla="*/ 295008 h 373169"/>
                <a:gd name="connsiteX0" fmla="*/ 9630 w 1277641"/>
                <a:gd name="connsiteY0" fmla="*/ 338113 h 398348"/>
                <a:gd name="connsiteX1" fmla="*/ 644072 w 1277641"/>
                <a:gd name="connsiteY1" fmla="*/ 403 h 398348"/>
                <a:gd name="connsiteX2" fmla="*/ 1277641 w 1277641"/>
                <a:gd name="connsiteY2" fmla="*/ 180423 h 398348"/>
                <a:gd name="connsiteX3" fmla="*/ 644072 w 1277641"/>
                <a:gd name="connsiteY3" fmla="*/ 360443 h 398348"/>
                <a:gd name="connsiteX4" fmla="*/ 9630 w 1277641"/>
                <a:gd name="connsiteY4" fmla="*/ 338113 h 398348"/>
                <a:gd name="connsiteX0" fmla="*/ 130 w 1268293"/>
                <a:gd name="connsiteY0" fmla="*/ 389436 h 427037"/>
                <a:gd name="connsiteX1" fmla="*/ 677678 w 1268293"/>
                <a:gd name="connsiteY1" fmla="*/ 0 h 427037"/>
                <a:gd name="connsiteX2" fmla="*/ 1268141 w 1268293"/>
                <a:gd name="connsiteY2" fmla="*/ 231746 h 427037"/>
                <a:gd name="connsiteX3" fmla="*/ 634572 w 1268293"/>
                <a:gd name="connsiteY3" fmla="*/ 411766 h 427037"/>
                <a:gd name="connsiteX4" fmla="*/ 130 w 1268293"/>
                <a:gd name="connsiteY4" fmla="*/ 389436 h 427037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712"/>
                <a:gd name="connsiteY0" fmla="*/ 389436 h 439991"/>
                <a:gd name="connsiteX1" fmla="*/ 684872 w 1275712"/>
                <a:gd name="connsiteY1" fmla="*/ 0 h 439991"/>
                <a:gd name="connsiteX2" fmla="*/ 1275335 w 1275712"/>
                <a:gd name="connsiteY2" fmla="*/ 231746 h 439991"/>
                <a:gd name="connsiteX3" fmla="*/ 641766 w 1275712"/>
                <a:gd name="connsiteY3" fmla="*/ 411766 h 439991"/>
                <a:gd name="connsiteX4" fmla="*/ 7324 w 1275712"/>
                <a:gd name="connsiteY4" fmla="*/ 389436 h 439991"/>
                <a:gd name="connsiteX0" fmla="*/ 7441 w 1106180"/>
                <a:gd name="connsiteY0" fmla="*/ 716165 h 732389"/>
                <a:gd name="connsiteX1" fmla="*/ 515486 w 1106180"/>
                <a:gd name="connsiteY1" fmla="*/ 18458 h 732389"/>
                <a:gd name="connsiteX2" fmla="*/ 1105949 w 1106180"/>
                <a:gd name="connsiteY2" fmla="*/ 250204 h 732389"/>
                <a:gd name="connsiteX3" fmla="*/ 472380 w 1106180"/>
                <a:gd name="connsiteY3" fmla="*/ 430224 h 732389"/>
                <a:gd name="connsiteX4" fmla="*/ 7441 w 1106180"/>
                <a:gd name="connsiteY4" fmla="*/ 716165 h 732389"/>
                <a:gd name="connsiteX0" fmla="*/ 34757 w 1133496"/>
                <a:gd name="connsiteY0" fmla="*/ 716165 h 742619"/>
                <a:gd name="connsiteX1" fmla="*/ 542802 w 1133496"/>
                <a:gd name="connsiteY1" fmla="*/ 18458 h 742619"/>
                <a:gd name="connsiteX2" fmla="*/ 1133265 w 1133496"/>
                <a:gd name="connsiteY2" fmla="*/ 250204 h 742619"/>
                <a:gd name="connsiteX3" fmla="*/ 499696 w 1133496"/>
                <a:gd name="connsiteY3" fmla="*/ 430224 h 742619"/>
                <a:gd name="connsiteX4" fmla="*/ 34757 w 1133496"/>
                <a:gd name="connsiteY4" fmla="*/ 716165 h 742619"/>
                <a:gd name="connsiteX0" fmla="*/ 48047 w 1146969"/>
                <a:gd name="connsiteY0" fmla="*/ 723772 h 750226"/>
                <a:gd name="connsiteX1" fmla="*/ 556092 w 1146969"/>
                <a:gd name="connsiteY1" fmla="*/ 26065 h 750226"/>
                <a:gd name="connsiteX2" fmla="*/ 1146555 w 1146969"/>
                <a:gd name="connsiteY2" fmla="*/ 257811 h 750226"/>
                <a:gd name="connsiteX3" fmla="*/ 512986 w 1146969"/>
                <a:gd name="connsiteY3" fmla="*/ 437831 h 750226"/>
                <a:gd name="connsiteX4" fmla="*/ 48047 w 1146969"/>
                <a:gd name="connsiteY4" fmla="*/ 723772 h 750226"/>
                <a:gd name="connsiteX0" fmla="*/ 648 w 1099570"/>
                <a:gd name="connsiteY0" fmla="*/ 723772 h 731382"/>
                <a:gd name="connsiteX1" fmla="*/ 508693 w 1099570"/>
                <a:gd name="connsiteY1" fmla="*/ 26065 h 731382"/>
                <a:gd name="connsiteX2" fmla="*/ 1099156 w 1099570"/>
                <a:gd name="connsiteY2" fmla="*/ 257811 h 731382"/>
                <a:gd name="connsiteX3" fmla="*/ 578921 w 1099570"/>
                <a:gd name="connsiteY3" fmla="*/ 416050 h 731382"/>
                <a:gd name="connsiteX4" fmla="*/ 648 w 1099570"/>
                <a:gd name="connsiteY4" fmla="*/ 723772 h 731382"/>
                <a:gd name="connsiteX0" fmla="*/ 326 w 1062989"/>
                <a:gd name="connsiteY0" fmla="*/ 764799 h 771653"/>
                <a:gd name="connsiteX1" fmla="*/ 472298 w 1062989"/>
                <a:gd name="connsiteY1" fmla="*/ 21135 h 771653"/>
                <a:gd name="connsiteX2" fmla="*/ 1062761 w 1062989"/>
                <a:gd name="connsiteY2" fmla="*/ 252881 h 771653"/>
                <a:gd name="connsiteX3" fmla="*/ 542526 w 1062989"/>
                <a:gd name="connsiteY3" fmla="*/ 411120 h 771653"/>
                <a:gd name="connsiteX4" fmla="*/ 326 w 1062989"/>
                <a:gd name="connsiteY4" fmla="*/ 764799 h 771653"/>
                <a:gd name="connsiteX0" fmla="*/ 42074 w 1104737"/>
                <a:gd name="connsiteY0" fmla="*/ 764799 h 794503"/>
                <a:gd name="connsiteX1" fmla="*/ 514046 w 1104737"/>
                <a:gd name="connsiteY1" fmla="*/ 21135 h 794503"/>
                <a:gd name="connsiteX2" fmla="*/ 1104509 w 1104737"/>
                <a:gd name="connsiteY2" fmla="*/ 252881 h 794503"/>
                <a:gd name="connsiteX3" fmla="*/ 584274 w 1104737"/>
                <a:gd name="connsiteY3" fmla="*/ 411120 h 794503"/>
                <a:gd name="connsiteX4" fmla="*/ 42074 w 1104737"/>
                <a:gd name="connsiteY4" fmla="*/ 764799 h 794503"/>
                <a:gd name="connsiteX0" fmla="*/ 39461 w 1151689"/>
                <a:gd name="connsiteY0" fmla="*/ 817237 h 844733"/>
                <a:gd name="connsiteX1" fmla="*/ 560993 w 1151689"/>
                <a:gd name="connsiteY1" fmla="*/ 24087 h 844733"/>
                <a:gd name="connsiteX2" fmla="*/ 1151456 w 1151689"/>
                <a:gd name="connsiteY2" fmla="*/ 255833 h 844733"/>
                <a:gd name="connsiteX3" fmla="*/ 631221 w 1151689"/>
                <a:gd name="connsiteY3" fmla="*/ 414072 h 844733"/>
                <a:gd name="connsiteX4" fmla="*/ 39461 w 1151689"/>
                <a:gd name="connsiteY4" fmla="*/ 817237 h 844733"/>
                <a:gd name="connsiteX0" fmla="*/ 56012 w 1168479"/>
                <a:gd name="connsiteY0" fmla="*/ 832176 h 859672"/>
                <a:gd name="connsiteX1" fmla="*/ 577544 w 1168479"/>
                <a:gd name="connsiteY1" fmla="*/ 39026 h 859672"/>
                <a:gd name="connsiteX2" fmla="*/ 1168007 w 1168479"/>
                <a:gd name="connsiteY2" fmla="*/ 270772 h 859672"/>
                <a:gd name="connsiteX3" fmla="*/ 647772 w 1168479"/>
                <a:gd name="connsiteY3" fmla="*/ 429011 h 859672"/>
                <a:gd name="connsiteX4" fmla="*/ 56012 w 1168479"/>
                <a:gd name="connsiteY4" fmla="*/ 832176 h 859672"/>
                <a:gd name="connsiteX0" fmla="*/ 54231 w 1166660"/>
                <a:gd name="connsiteY0" fmla="*/ 817129 h 844625"/>
                <a:gd name="connsiteX1" fmla="*/ 575763 w 1166660"/>
                <a:gd name="connsiteY1" fmla="*/ 23979 h 844625"/>
                <a:gd name="connsiteX2" fmla="*/ 1166226 w 1166660"/>
                <a:gd name="connsiteY2" fmla="*/ 255725 h 844625"/>
                <a:gd name="connsiteX3" fmla="*/ 645991 w 1166660"/>
                <a:gd name="connsiteY3" fmla="*/ 413964 h 844625"/>
                <a:gd name="connsiteX4" fmla="*/ 54231 w 1166660"/>
                <a:gd name="connsiteY4" fmla="*/ 817129 h 844625"/>
                <a:gd name="connsiteX0" fmla="*/ 54231 w 1166661"/>
                <a:gd name="connsiteY0" fmla="*/ 817129 h 844625"/>
                <a:gd name="connsiteX1" fmla="*/ 575763 w 1166661"/>
                <a:gd name="connsiteY1" fmla="*/ 23979 h 844625"/>
                <a:gd name="connsiteX2" fmla="*/ 1166226 w 1166661"/>
                <a:gd name="connsiteY2" fmla="*/ 255725 h 844625"/>
                <a:gd name="connsiteX3" fmla="*/ 645991 w 1166661"/>
                <a:gd name="connsiteY3" fmla="*/ 413964 h 844625"/>
                <a:gd name="connsiteX4" fmla="*/ 54231 w 1166661"/>
                <a:gd name="connsiteY4" fmla="*/ 817129 h 844625"/>
                <a:gd name="connsiteX0" fmla="*/ 39097 w 1111620"/>
                <a:gd name="connsiteY0" fmla="*/ 816816 h 844312"/>
                <a:gd name="connsiteX1" fmla="*/ 560629 w 1111620"/>
                <a:gd name="connsiteY1" fmla="*/ 23666 h 844312"/>
                <a:gd name="connsiteX2" fmla="*/ 1111368 w 1111620"/>
                <a:gd name="connsiteY2" fmla="*/ 258345 h 844312"/>
                <a:gd name="connsiteX3" fmla="*/ 630857 w 1111620"/>
                <a:gd name="connsiteY3" fmla="*/ 413651 h 844312"/>
                <a:gd name="connsiteX4" fmla="*/ 39097 w 1111620"/>
                <a:gd name="connsiteY4" fmla="*/ 816816 h 844312"/>
                <a:gd name="connsiteX0" fmla="*/ 46117 w 1118738"/>
                <a:gd name="connsiteY0" fmla="*/ 818559 h 846055"/>
                <a:gd name="connsiteX1" fmla="*/ 567649 w 1118738"/>
                <a:gd name="connsiteY1" fmla="*/ 25409 h 846055"/>
                <a:gd name="connsiteX2" fmla="*/ 1118388 w 1118738"/>
                <a:gd name="connsiteY2" fmla="*/ 260088 h 846055"/>
                <a:gd name="connsiteX3" fmla="*/ 637877 w 1118738"/>
                <a:gd name="connsiteY3" fmla="*/ 415394 h 846055"/>
                <a:gd name="connsiteX4" fmla="*/ 46117 w 1118738"/>
                <a:gd name="connsiteY4" fmla="*/ 818559 h 846055"/>
                <a:gd name="connsiteX0" fmla="*/ 38434 w 1111055"/>
                <a:gd name="connsiteY0" fmla="*/ 818559 h 838918"/>
                <a:gd name="connsiteX1" fmla="*/ 559966 w 1111055"/>
                <a:gd name="connsiteY1" fmla="*/ 25409 h 838918"/>
                <a:gd name="connsiteX2" fmla="*/ 1110705 w 1111055"/>
                <a:gd name="connsiteY2" fmla="*/ 260088 h 838918"/>
                <a:gd name="connsiteX3" fmla="*/ 630194 w 1111055"/>
                <a:gd name="connsiteY3" fmla="*/ 415394 h 838918"/>
                <a:gd name="connsiteX4" fmla="*/ 38434 w 1111055"/>
                <a:gd name="connsiteY4" fmla="*/ 818559 h 838918"/>
                <a:gd name="connsiteX0" fmla="*/ 38434 w 1111055"/>
                <a:gd name="connsiteY0" fmla="*/ 818559 h 840412"/>
                <a:gd name="connsiteX1" fmla="*/ 559966 w 1111055"/>
                <a:gd name="connsiteY1" fmla="*/ 25409 h 840412"/>
                <a:gd name="connsiteX2" fmla="*/ 1110705 w 1111055"/>
                <a:gd name="connsiteY2" fmla="*/ 260088 h 840412"/>
                <a:gd name="connsiteX3" fmla="*/ 630194 w 1111055"/>
                <a:gd name="connsiteY3" fmla="*/ 415394 h 840412"/>
                <a:gd name="connsiteX4" fmla="*/ 38434 w 1111055"/>
                <a:gd name="connsiteY4" fmla="*/ 818559 h 840412"/>
                <a:gd name="connsiteX0" fmla="*/ 41486 w 1114169"/>
                <a:gd name="connsiteY0" fmla="*/ 812735 h 834588"/>
                <a:gd name="connsiteX1" fmla="*/ 563018 w 1114169"/>
                <a:gd name="connsiteY1" fmla="*/ 19585 h 834588"/>
                <a:gd name="connsiteX2" fmla="*/ 1113757 w 1114169"/>
                <a:gd name="connsiteY2" fmla="*/ 254264 h 834588"/>
                <a:gd name="connsiteX3" fmla="*/ 633246 w 1114169"/>
                <a:gd name="connsiteY3" fmla="*/ 409570 h 834588"/>
                <a:gd name="connsiteX4" fmla="*/ 41486 w 1114169"/>
                <a:gd name="connsiteY4" fmla="*/ 812735 h 834588"/>
                <a:gd name="connsiteX0" fmla="*/ 41486 w 1114169"/>
                <a:gd name="connsiteY0" fmla="*/ 812735 h 834588"/>
                <a:gd name="connsiteX1" fmla="*/ 563018 w 1114169"/>
                <a:gd name="connsiteY1" fmla="*/ 19585 h 834588"/>
                <a:gd name="connsiteX2" fmla="*/ 1113757 w 1114169"/>
                <a:gd name="connsiteY2" fmla="*/ 254264 h 834588"/>
                <a:gd name="connsiteX3" fmla="*/ 633246 w 1114169"/>
                <a:gd name="connsiteY3" fmla="*/ 409570 h 834588"/>
                <a:gd name="connsiteX4" fmla="*/ 41486 w 1114169"/>
                <a:gd name="connsiteY4" fmla="*/ 812735 h 83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169" h="834588">
                  <a:moveTo>
                    <a:pt x="41486" y="812735"/>
                  </a:moveTo>
                  <a:cubicBezTo>
                    <a:pt x="-122495" y="682976"/>
                    <a:pt x="230324" y="101119"/>
                    <a:pt x="563018" y="19585"/>
                  </a:cubicBezTo>
                  <a:cubicBezTo>
                    <a:pt x="895712" y="-61949"/>
                    <a:pt x="1125251" y="129600"/>
                    <a:pt x="1113757" y="254264"/>
                  </a:cubicBezTo>
                  <a:cubicBezTo>
                    <a:pt x="1087026" y="333667"/>
                    <a:pt x="1085128" y="429297"/>
                    <a:pt x="633246" y="409570"/>
                  </a:cubicBezTo>
                  <a:cubicBezTo>
                    <a:pt x="334062" y="453886"/>
                    <a:pt x="205467" y="942494"/>
                    <a:pt x="41486" y="812735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32" name="円/楕円 284"/>
            <p:cNvSpPr/>
            <p:nvPr/>
          </p:nvSpPr>
          <p:spPr>
            <a:xfrm rot="6881389">
              <a:off x="5711715" y="8072577"/>
              <a:ext cx="1138289" cy="834588"/>
            </a:xfrm>
            <a:custGeom>
              <a:avLst/>
              <a:gdLst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020 h 360040"/>
                <a:gd name="connsiteX1" fmla="*/ 633569 w 1267138"/>
                <a:gd name="connsiteY1" fmla="*/ 0 h 360040"/>
                <a:gd name="connsiteX2" fmla="*/ 1267138 w 1267138"/>
                <a:gd name="connsiteY2" fmla="*/ 180020 h 360040"/>
                <a:gd name="connsiteX3" fmla="*/ 633569 w 1267138"/>
                <a:gd name="connsiteY3" fmla="*/ 360040 h 360040"/>
                <a:gd name="connsiteX4" fmla="*/ 0 w 1267138"/>
                <a:gd name="connsiteY4" fmla="*/ 180020 h 360040"/>
                <a:gd name="connsiteX0" fmla="*/ 0 w 1267138"/>
                <a:gd name="connsiteY0" fmla="*/ 180423 h 360846"/>
                <a:gd name="connsiteX1" fmla="*/ 633569 w 1267138"/>
                <a:gd name="connsiteY1" fmla="*/ 403 h 360846"/>
                <a:gd name="connsiteX2" fmla="*/ 1267138 w 1267138"/>
                <a:gd name="connsiteY2" fmla="*/ 180423 h 360846"/>
                <a:gd name="connsiteX3" fmla="*/ 633569 w 1267138"/>
                <a:gd name="connsiteY3" fmla="*/ 360443 h 360846"/>
                <a:gd name="connsiteX4" fmla="*/ 0 w 1267138"/>
                <a:gd name="connsiteY4" fmla="*/ 180423 h 360846"/>
                <a:gd name="connsiteX0" fmla="*/ 0 w 1250768"/>
                <a:gd name="connsiteY0" fmla="*/ 295008 h 366047"/>
                <a:gd name="connsiteX1" fmla="*/ 617199 w 1250768"/>
                <a:gd name="connsiteY1" fmla="*/ 403 h 366047"/>
                <a:gd name="connsiteX2" fmla="*/ 1250768 w 1250768"/>
                <a:gd name="connsiteY2" fmla="*/ 180423 h 366047"/>
                <a:gd name="connsiteX3" fmla="*/ 617199 w 1250768"/>
                <a:gd name="connsiteY3" fmla="*/ 360443 h 366047"/>
                <a:gd name="connsiteX4" fmla="*/ 0 w 1250768"/>
                <a:gd name="connsiteY4" fmla="*/ 295008 h 366047"/>
                <a:gd name="connsiteX0" fmla="*/ 4752 w 1255520"/>
                <a:gd name="connsiteY0" fmla="*/ 295008 h 366047"/>
                <a:gd name="connsiteX1" fmla="*/ 621951 w 1255520"/>
                <a:gd name="connsiteY1" fmla="*/ 403 h 366047"/>
                <a:gd name="connsiteX2" fmla="*/ 1255520 w 1255520"/>
                <a:gd name="connsiteY2" fmla="*/ 180423 h 366047"/>
                <a:gd name="connsiteX3" fmla="*/ 621951 w 1255520"/>
                <a:gd name="connsiteY3" fmla="*/ 360443 h 366047"/>
                <a:gd name="connsiteX4" fmla="*/ 4752 w 1255520"/>
                <a:gd name="connsiteY4" fmla="*/ 295008 h 366047"/>
                <a:gd name="connsiteX0" fmla="*/ 10032 w 1260800"/>
                <a:gd name="connsiteY0" fmla="*/ 295008 h 373169"/>
                <a:gd name="connsiteX1" fmla="*/ 627231 w 1260800"/>
                <a:gd name="connsiteY1" fmla="*/ 403 h 373169"/>
                <a:gd name="connsiteX2" fmla="*/ 1260800 w 1260800"/>
                <a:gd name="connsiteY2" fmla="*/ 180423 h 373169"/>
                <a:gd name="connsiteX3" fmla="*/ 627231 w 1260800"/>
                <a:gd name="connsiteY3" fmla="*/ 360443 h 373169"/>
                <a:gd name="connsiteX4" fmla="*/ 10032 w 1260800"/>
                <a:gd name="connsiteY4" fmla="*/ 295008 h 373169"/>
                <a:gd name="connsiteX0" fmla="*/ 9630 w 1277641"/>
                <a:gd name="connsiteY0" fmla="*/ 338113 h 398348"/>
                <a:gd name="connsiteX1" fmla="*/ 644072 w 1277641"/>
                <a:gd name="connsiteY1" fmla="*/ 403 h 398348"/>
                <a:gd name="connsiteX2" fmla="*/ 1277641 w 1277641"/>
                <a:gd name="connsiteY2" fmla="*/ 180423 h 398348"/>
                <a:gd name="connsiteX3" fmla="*/ 644072 w 1277641"/>
                <a:gd name="connsiteY3" fmla="*/ 360443 h 398348"/>
                <a:gd name="connsiteX4" fmla="*/ 9630 w 1277641"/>
                <a:gd name="connsiteY4" fmla="*/ 338113 h 398348"/>
                <a:gd name="connsiteX0" fmla="*/ 130 w 1268293"/>
                <a:gd name="connsiteY0" fmla="*/ 389436 h 427037"/>
                <a:gd name="connsiteX1" fmla="*/ 677678 w 1268293"/>
                <a:gd name="connsiteY1" fmla="*/ 0 h 427037"/>
                <a:gd name="connsiteX2" fmla="*/ 1268141 w 1268293"/>
                <a:gd name="connsiteY2" fmla="*/ 231746 h 427037"/>
                <a:gd name="connsiteX3" fmla="*/ 634572 w 1268293"/>
                <a:gd name="connsiteY3" fmla="*/ 411766 h 427037"/>
                <a:gd name="connsiteX4" fmla="*/ 130 w 1268293"/>
                <a:gd name="connsiteY4" fmla="*/ 389436 h 427037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487"/>
                <a:gd name="connsiteY0" fmla="*/ 389436 h 439991"/>
                <a:gd name="connsiteX1" fmla="*/ 684872 w 1275487"/>
                <a:gd name="connsiteY1" fmla="*/ 0 h 439991"/>
                <a:gd name="connsiteX2" fmla="*/ 1275335 w 1275487"/>
                <a:gd name="connsiteY2" fmla="*/ 231746 h 439991"/>
                <a:gd name="connsiteX3" fmla="*/ 641766 w 1275487"/>
                <a:gd name="connsiteY3" fmla="*/ 411766 h 439991"/>
                <a:gd name="connsiteX4" fmla="*/ 7324 w 1275487"/>
                <a:gd name="connsiteY4" fmla="*/ 389436 h 439991"/>
                <a:gd name="connsiteX0" fmla="*/ 7324 w 1275712"/>
                <a:gd name="connsiteY0" fmla="*/ 389436 h 439991"/>
                <a:gd name="connsiteX1" fmla="*/ 684872 w 1275712"/>
                <a:gd name="connsiteY1" fmla="*/ 0 h 439991"/>
                <a:gd name="connsiteX2" fmla="*/ 1275335 w 1275712"/>
                <a:gd name="connsiteY2" fmla="*/ 231746 h 439991"/>
                <a:gd name="connsiteX3" fmla="*/ 641766 w 1275712"/>
                <a:gd name="connsiteY3" fmla="*/ 411766 h 439991"/>
                <a:gd name="connsiteX4" fmla="*/ 7324 w 1275712"/>
                <a:gd name="connsiteY4" fmla="*/ 389436 h 439991"/>
                <a:gd name="connsiteX0" fmla="*/ 7441 w 1106180"/>
                <a:gd name="connsiteY0" fmla="*/ 716165 h 732389"/>
                <a:gd name="connsiteX1" fmla="*/ 515486 w 1106180"/>
                <a:gd name="connsiteY1" fmla="*/ 18458 h 732389"/>
                <a:gd name="connsiteX2" fmla="*/ 1105949 w 1106180"/>
                <a:gd name="connsiteY2" fmla="*/ 250204 h 732389"/>
                <a:gd name="connsiteX3" fmla="*/ 472380 w 1106180"/>
                <a:gd name="connsiteY3" fmla="*/ 430224 h 732389"/>
                <a:gd name="connsiteX4" fmla="*/ 7441 w 1106180"/>
                <a:gd name="connsiteY4" fmla="*/ 716165 h 732389"/>
                <a:gd name="connsiteX0" fmla="*/ 34757 w 1133496"/>
                <a:gd name="connsiteY0" fmla="*/ 716165 h 742619"/>
                <a:gd name="connsiteX1" fmla="*/ 542802 w 1133496"/>
                <a:gd name="connsiteY1" fmla="*/ 18458 h 742619"/>
                <a:gd name="connsiteX2" fmla="*/ 1133265 w 1133496"/>
                <a:gd name="connsiteY2" fmla="*/ 250204 h 742619"/>
                <a:gd name="connsiteX3" fmla="*/ 499696 w 1133496"/>
                <a:gd name="connsiteY3" fmla="*/ 430224 h 742619"/>
                <a:gd name="connsiteX4" fmla="*/ 34757 w 1133496"/>
                <a:gd name="connsiteY4" fmla="*/ 716165 h 742619"/>
                <a:gd name="connsiteX0" fmla="*/ 48047 w 1146969"/>
                <a:gd name="connsiteY0" fmla="*/ 723772 h 750226"/>
                <a:gd name="connsiteX1" fmla="*/ 556092 w 1146969"/>
                <a:gd name="connsiteY1" fmla="*/ 26065 h 750226"/>
                <a:gd name="connsiteX2" fmla="*/ 1146555 w 1146969"/>
                <a:gd name="connsiteY2" fmla="*/ 257811 h 750226"/>
                <a:gd name="connsiteX3" fmla="*/ 512986 w 1146969"/>
                <a:gd name="connsiteY3" fmla="*/ 437831 h 750226"/>
                <a:gd name="connsiteX4" fmla="*/ 48047 w 1146969"/>
                <a:gd name="connsiteY4" fmla="*/ 723772 h 750226"/>
                <a:gd name="connsiteX0" fmla="*/ 648 w 1099570"/>
                <a:gd name="connsiteY0" fmla="*/ 723772 h 731382"/>
                <a:gd name="connsiteX1" fmla="*/ 508693 w 1099570"/>
                <a:gd name="connsiteY1" fmla="*/ 26065 h 731382"/>
                <a:gd name="connsiteX2" fmla="*/ 1099156 w 1099570"/>
                <a:gd name="connsiteY2" fmla="*/ 257811 h 731382"/>
                <a:gd name="connsiteX3" fmla="*/ 578921 w 1099570"/>
                <a:gd name="connsiteY3" fmla="*/ 416050 h 731382"/>
                <a:gd name="connsiteX4" fmla="*/ 648 w 1099570"/>
                <a:gd name="connsiteY4" fmla="*/ 723772 h 731382"/>
                <a:gd name="connsiteX0" fmla="*/ 326 w 1062989"/>
                <a:gd name="connsiteY0" fmla="*/ 764799 h 771653"/>
                <a:gd name="connsiteX1" fmla="*/ 472298 w 1062989"/>
                <a:gd name="connsiteY1" fmla="*/ 21135 h 771653"/>
                <a:gd name="connsiteX2" fmla="*/ 1062761 w 1062989"/>
                <a:gd name="connsiteY2" fmla="*/ 252881 h 771653"/>
                <a:gd name="connsiteX3" fmla="*/ 542526 w 1062989"/>
                <a:gd name="connsiteY3" fmla="*/ 411120 h 771653"/>
                <a:gd name="connsiteX4" fmla="*/ 326 w 1062989"/>
                <a:gd name="connsiteY4" fmla="*/ 764799 h 771653"/>
                <a:gd name="connsiteX0" fmla="*/ 42074 w 1104737"/>
                <a:gd name="connsiteY0" fmla="*/ 764799 h 794503"/>
                <a:gd name="connsiteX1" fmla="*/ 514046 w 1104737"/>
                <a:gd name="connsiteY1" fmla="*/ 21135 h 794503"/>
                <a:gd name="connsiteX2" fmla="*/ 1104509 w 1104737"/>
                <a:gd name="connsiteY2" fmla="*/ 252881 h 794503"/>
                <a:gd name="connsiteX3" fmla="*/ 584274 w 1104737"/>
                <a:gd name="connsiteY3" fmla="*/ 411120 h 794503"/>
                <a:gd name="connsiteX4" fmla="*/ 42074 w 1104737"/>
                <a:gd name="connsiteY4" fmla="*/ 764799 h 794503"/>
                <a:gd name="connsiteX0" fmla="*/ 39461 w 1151689"/>
                <a:gd name="connsiteY0" fmla="*/ 817237 h 844733"/>
                <a:gd name="connsiteX1" fmla="*/ 560993 w 1151689"/>
                <a:gd name="connsiteY1" fmla="*/ 24087 h 844733"/>
                <a:gd name="connsiteX2" fmla="*/ 1151456 w 1151689"/>
                <a:gd name="connsiteY2" fmla="*/ 255833 h 844733"/>
                <a:gd name="connsiteX3" fmla="*/ 631221 w 1151689"/>
                <a:gd name="connsiteY3" fmla="*/ 414072 h 844733"/>
                <a:gd name="connsiteX4" fmla="*/ 39461 w 1151689"/>
                <a:gd name="connsiteY4" fmla="*/ 817237 h 844733"/>
                <a:gd name="connsiteX0" fmla="*/ 56012 w 1168479"/>
                <a:gd name="connsiteY0" fmla="*/ 832176 h 859672"/>
                <a:gd name="connsiteX1" fmla="*/ 577544 w 1168479"/>
                <a:gd name="connsiteY1" fmla="*/ 39026 h 859672"/>
                <a:gd name="connsiteX2" fmla="*/ 1168007 w 1168479"/>
                <a:gd name="connsiteY2" fmla="*/ 270772 h 859672"/>
                <a:gd name="connsiteX3" fmla="*/ 647772 w 1168479"/>
                <a:gd name="connsiteY3" fmla="*/ 429011 h 859672"/>
                <a:gd name="connsiteX4" fmla="*/ 56012 w 1168479"/>
                <a:gd name="connsiteY4" fmla="*/ 832176 h 859672"/>
                <a:gd name="connsiteX0" fmla="*/ 54231 w 1166660"/>
                <a:gd name="connsiteY0" fmla="*/ 817129 h 844625"/>
                <a:gd name="connsiteX1" fmla="*/ 575763 w 1166660"/>
                <a:gd name="connsiteY1" fmla="*/ 23979 h 844625"/>
                <a:gd name="connsiteX2" fmla="*/ 1166226 w 1166660"/>
                <a:gd name="connsiteY2" fmla="*/ 255725 h 844625"/>
                <a:gd name="connsiteX3" fmla="*/ 645991 w 1166660"/>
                <a:gd name="connsiteY3" fmla="*/ 413964 h 844625"/>
                <a:gd name="connsiteX4" fmla="*/ 54231 w 1166660"/>
                <a:gd name="connsiteY4" fmla="*/ 817129 h 844625"/>
                <a:gd name="connsiteX0" fmla="*/ 54231 w 1166661"/>
                <a:gd name="connsiteY0" fmla="*/ 817129 h 844625"/>
                <a:gd name="connsiteX1" fmla="*/ 575763 w 1166661"/>
                <a:gd name="connsiteY1" fmla="*/ 23979 h 844625"/>
                <a:gd name="connsiteX2" fmla="*/ 1166226 w 1166661"/>
                <a:gd name="connsiteY2" fmla="*/ 255725 h 844625"/>
                <a:gd name="connsiteX3" fmla="*/ 645991 w 1166661"/>
                <a:gd name="connsiteY3" fmla="*/ 413964 h 844625"/>
                <a:gd name="connsiteX4" fmla="*/ 54231 w 1166661"/>
                <a:gd name="connsiteY4" fmla="*/ 817129 h 844625"/>
                <a:gd name="connsiteX0" fmla="*/ 39097 w 1111620"/>
                <a:gd name="connsiteY0" fmla="*/ 816816 h 844312"/>
                <a:gd name="connsiteX1" fmla="*/ 560629 w 1111620"/>
                <a:gd name="connsiteY1" fmla="*/ 23666 h 844312"/>
                <a:gd name="connsiteX2" fmla="*/ 1111368 w 1111620"/>
                <a:gd name="connsiteY2" fmla="*/ 258345 h 844312"/>
                <a:gd name="connsiteX3" fmla="*/ 630857 w 1111620"/>
                <a:gd name="connsiteY3" fmla="*/ 413651 h 844312"/>
                <a:gd name="connsiteX4" fmla="*/ 39097 w 1111620"/>
                <a:gd name="connsiteY4" fmla="*/ 816816 h 844312"/>
                <a:gd name="connsiteX0" fmla="*/ 46117 w 1118738"/>
                <a:gd name="connsiteY0" fmla="*/ 818559 h 846055"/>
                <a:gd name="connsiteX1" fmla="*/ 567649 w 1118738"/>
                <a:gd name="connsiteY1" fmla="*/ 25409 h 846055"/>
                <a:gd name="connsiteX2" fmla="*/ 1118388 w 1118738"/>
                <a:gd name="connsiteY2" fmla="*/ 260088 h 846055"/>
                <a:gd name="connsiteX3" fmla="*/ 637877 w 1118738"/>
                <a:gd name="connsiteY3" fmla="*/ 415394 h 846055"/>
                <a:gd name="connsiteX4" fmla="*/ 46117 w 1118738"/>
                <a:gd name="connsiteY4" fmla="*/ 818559 h 846055"/>
                <a:gd name="connsiteX0" fmla="*/ 38434 w 1111055"/>
                <a:gd name="connsiteY0" fmla="*/ 818559 h 838918"/>
                <a:gd name="connsiteX1" fmla="*/ 559966 w 1111055"/>
                <a:gd name="connsiteY1" fmla="*/ 25409 h 838918"/>
                <a:gd name="connsiteX2" fmla="*/ 1110705 w 1111055"/>
                <a:gd name="connsiteY2" fmla="*/ 260088 h 838918"/>
                <a:gd name="connsiteX3" fmla="*/ 630194 w 1111055"/>
                <a:gd name="connsiteY3" fmla="*/ 415394 h 838918"/>
                <a:gd name="connsiteX4" fmla="*/ 38434 w 1111055"/>
                <a:gd name="connsiteY4" fmla="*/ 818559 h 838918"/>
                <a:gd name="connsiteX0" fmla="*/ 38434 w 1111055"/>
                <a:gd name="connsiteY0" fmla="*/ 818559 h 840412"/>
                <a:gd name="connsiteX1" fmla="*/ 559966 w 1111055"/>
                <a:gd name="connsiteY1" fmla="*/ 25409 h 840412"/>
                <a:gd name="connsiteX2" fmla="*/ 1110705 w 1111055"/>
                <a:gd name="connsiteY2" fmla="*/ 260088 h 840412"/>
                <a:gd name="connsiteX3" fmla="*/ 630194 w 1111055"/>
                <a:gd name="connsiteY3" fmla="*/ 415394 h 840412"/>
                <a:gd name="connsiteX4" fmla="*/ 38434 w 1111055"/>
                <a:gd name="connsiteY4" fmla="*/ 818559 h 840412"/>
                <a:gd name="connsiteX0" fmla="*/ 41486 w 1114169"/>
                <a:gd name="connsiteY0" fmla="*/ 812735 h 834588"/>
                <a:gd name="connsiteX1" fmla="*/ 563018 w 1114169"/>
                <a:gd name="connsiteY1" fmla="*/ 19585 h 834588"/>
                <a:gd name="connsiteX2" fmla="*/ 1113757 w 1114169"/>
                <a:gd name="connsiteY2" fmla="*/ 254264 h 834588"/>
                <a:gd name="connsiteX3" fmla="*/ 633246 w 1114169"/>
                <a:gd name="connsiteY3" fmla="*/ 409570 h 834588"/>
                <a:gd name="connsiteX4" fmla="*/ 41486 w 1114169"/>
                <a:gd name="connsiteY4" fmla="*/ 812735 h 834588"/>
                <a:gd name="connsiteX0" fmla="*/ 41486 w 1114169"/>
                <a:gd name="connsiteY0" fmla="*/ 812735 h 834588"/>
                <a:gd name="connsiteX1" fmla="*/ 563018 w 1114169"/>
                <a:gd name="connsiteY1" fmla="*/ 19585 h 834588"/>
                <a:gd name="connsiteX2" fmla="*/ 1113757 w 1114169"/>
                <a:gd name="connsiteY2" fmla="*/ 254264 h 834588"/>
                <a:gd name="connsiteX3" fmla="*/ 633246 w 1114169"/>
                <a:gd name="connsiteY3" fmla="*/ 409570 h 834588"/>
                <a:gd name="connsiteX4" fmla="*/ 41486 w 1114169"/>
                <a:gd name="connsiteY4" fmla="*/ 812735 h 83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169" h="834588">
                  <a:moveTo>
                    <a:pt x="41486" y="812735"/>
                  </a:moveTo>
                  <a:cubicBezTo>
                    <a:pt x="-122495" y="682976"/>
                    <a:pt x="230324" y="101119"/>
                    <a:pt x="563018" y="19585"/>
                  </a:cubicBezTo>
                  <a:cubicBezTo>
                    <a:pt x="895712" y="-61949"/>
                    <a:pt x="1125251" y="129600"/>
                    <a:pt x="1113757" y="254264"/>
                  </a:cubicBezTo>
                  <a:cubicBezTo>
                    <a:pt x="1087026" y="333667"/>
                    <a:pt x="1085128" y="429297"/>
                    <a:pt x="633246" y="409570"/>
                  </a:cubicBezTo>
                  <a:cubicBezTo>
                    <a:pt x="334062" y="453886"/>
                    <a:pt x="205467" y="942494"/>
                    <a:pt x="41486" y="812735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41" name="グループ化 1140"/>
          <p:cNvGrpSpPr/>
          <p:nvPr/>
        </p:nvGrpSpPr>
        <p:grpSpPr>
          <a:xfrm>
            <a:off x="7846552" y="3011505"/>
            <a:ext cx="1606948" cy="1225454"/>
            <a:chOff x="6907370" y="4446321"/>
            <a:chExt cx="3297943" cy="2515004"/>
          </a:xfrm>
        </p:grpSpPr>
        <p:sp>
          <p:nvSpPr>
            <p:cNvPr id="1142" name="円/楕円 210"/>
            <p:cNvSpPr/>
            <p:nvPr/>
          </p:nvSpPr>
          <p:spPr>
            <a:xfrm rot="2700000" flipH="1">
              <a:off x="9261791" y="5731552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3" name="円/楕円 184"/>
            <p:cNvSpPr/>
            <p:nvPr/>
          </p:nvSpPr>
          <p:spPr>
            <a:xfrm>
              <a:off x="9125193" y="454575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4" name="円/楕円 185"/>
            <p:cNvSpPr/>
            <p:nvPr/>
          </p:nvSpPr>
          <p:spPr>
            <a:xfrm>
              <a:off x="9323209" y="474376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5" name="円/楕円 187"/>
            <p:cNvSpPr/>
            <p:nvPr/>
          </p:nvSpPr>
          <p:spPr>
            <a:xfrm rot="18900000">
              <a:off x="6907370" y="5731552"/>
              <a:ext cx="1008112" cy="36004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6" name="円/楕円 188"/>
            <p:cNvSpPr/>
            <p:nvPr/>
          </p:nvSpPr>
          <p:spPr>
            <a:xfrm>
              <a:off x="7037313" y="4545753"/>
              <a:ext cx="1080120" cy="1080120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7" name="円/楕円 189"/>
            <p:cNvSpPr/>
            <p:nvPr/>
          </p:nvSpPr>
          <p:spPr>
            <a:xfrm>
              <a:off x="7235329" y="4743769"/>
              <a:ext cx="684088" cy="68408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8" name="円/楕円 190"/>
            <p:cNvSpPr/>
            <p:nvPr/>
          </p:nvSpPr>
          <p:spPr>
            <a:xfrm>
              <a:off x="7440461" y="4446321"/>
              <a:ext cx="2304256" cy="2304256"/>
            </a:xfrm>
            <a:prstGeom prst="ellipse">
              <a:avLst/>
            </a:prstGeom>
            <a:gradFill>
              <a:gsLst>
                <a:gs pos="0">
                  <a:srgbClr val="CC6600"/>
                </a:gs>
                <a:gs pos="50000">
                  <a:srgbClr val="993300"/>
                </a:gs>
                <a:gs pos="100000">
                  <a:srgbClr val="6633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9" name="円/楕円 191"/>
            <p:cNvSpPr/>
            <p:nvPr/>
          </p:nvSpPr>
          <p:spPr>
            <a:xfrm>
              <a:off x="7577373" y="4907031"/>
              <a:ext cx="2030432" cy="1874274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50000">
                  <a:srgbClr val="FFCC99"/>
                </a:gs>
                <a:gs pos="100000">
                  <a:srgbClr val="FF9966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50" name="グループ化 1149"/>
            <p:cNvGrpSpPr/>
            <p:nvPr/>
          </p:nvGrpSpPr>
          <p:grpSpPr>
            <a:xfrm>
              <a:off x="7356661" y="639053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168" name="円/楕円 196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9" name="円/楕円 197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0" name="円/楕円 198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1" name="円/楕円 199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51" name="グループ化 1150"/>
            <p:cNvGrpSpPr/>
            <p:nvPr/>
          </p:nvGrpSpPr>
          <p:grpSpPr>
            <a:xfrm flipH="1">
              <a:off x="8825807" y="6390537"/>
              <a:ext cx="994804" cy="570788"/>
              <a:chOff x="1751896" y="4005064"/>
              <a:chExt cx="994804" cy="570788"/>
            </a:xfrm>
            <a:solidFill>
              <a:srgbClr val="F79646">
                <a:lumMod val="60000"/>
                <a:lumOff val="40000"/>
              </a:srgbClr>
            </a:solidFill>
          </p:grpSpPr>
          <p:sp>
            <p:nvSpPr>
              <p:cNvPr id="1164" name="円/楕円 201"/>
              <p:cNvSpPr/>
              <p:nvPr/>
            </p:nvSpPr>
            <p:spPr>
              <a:xfrm>
                <a:off x="1882604" y="4005064"/>
                <a:ext cx="864096" cy="504056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5" name="円/楕円 202"/>
              <p:cNvSpPr/>
              <p:nvPr/>
            </p:nvSpPr>
            <p:spPr>
              <a:xfrm>
                <a:off x="175189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6" name="円/楕円 203"/>
              <p:cNvSpPr/>
              <p:nvPr/>
            </p:nvSpPr>
            <p:spPr>
              <a:xfrm>
                <a:off x="2290376" y="4149080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7" name="円/楕円 204"/>
              <p:cNvSpPr/>
              <p:nvPr/>
            </p:nvSpPr>
            <p:spPr>
              <a:xfrm>
                <a:off x="1972608" y="4215812"/>
                <a:ext cx="370788" cy="360040"/>
              </a:xfrm>
              <a:prstGeom prst="ellipse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52" name="グループ化 1151"/>
            <p:cNvGrpSpPr/>
            <p:nvPr/>
          </p:nvGrpSpPr>
          <p:grpSpPr>
            <a:xfrm>
              <a:off x="7995172" y="5270689"/>
              <a:ext cx="1186928" cy="1076772"/>
              <a:chOff x="7922782" y="5243737"/>
              <a:chExt cx="1331708" cy="1357548"/>
            </a:xfrm>
          </p:grpSpPr>
          <p:sp>
            <p:nvSpPr>
              <p:cNvPr id="1162" name="円/楕円 205"/>
              <p:cNvSpPr/>
              <p:nvPr/>
            </p:nvSpPr>
            <p:spPr>
              <a:xfrm>
                <a:off x="7922782" y="5243737"/>
                <a:ext cx="1331708" cy="1357548"/>
              </a:xfrm>
              <a:prstGeom prst="ellipse">
                <a:avLst/>
              </a:prstGeom>
              <a:solidFill>
                <a:srgbClr val="F79646">
                  <a:lumMod val="20000"/>
                  <a:lumOff val="8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3" name="円/楕円 206"/>
              <p:cNvSpPr/>
              <p:nvPr/>
            </p:nvSpPr>
            <p:spPr>
              <a:xfrm>
                <a:off x="8067562" y="5404714"/>
                <a:ext cx="1042148" cy="1021225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53" name="円/楕円 34"/>
            <p:cNvSpPr/>
            <p:nvPr/>
          </p:nvSpPr>
          <p:spPr>
            <a:xfrm flipH="1">
              <a:off x="7841913" y="5221641"/>
              <a:ext cx="1473696" cy="504056"/>
            </a:xfrm>
            <a:custGeom>
              <a:avLst/>
              <a:gdLst/>
              <a:ahLst/>
              <a:cxnLst/>
              <a:rect l="l" t="t" r="r" b="b"/>
              <a:pathLst>
                <a:path w="1473696" h="504056">
                  <a:moveTo>
                    <a:pt x="1041648" y="0"/>
                  </a:moveTo>
                  <a:cubicBezTo>
                    <a:pt x="922683" y="0"/>
                    <a:pt x="814949" y="28048"/>
                    <a:pt x="736848" y="73479"/>
                  </a:cubicBezTo>
                  <a:cubicBezTo>
                    <a:pt x="658747" y="28048"/>
                    <a:pt x="551013" y="0"/>
                    <a:pt x="432048" y="0"/>
                  </a:cubicBezTo>
                  <a:cubicBezTo>
                    <a:pt x="193434" y="0"/>
                    <a:pt x="0" y="112837"/>
                    <a:pt x="0" y="252028"/>
                  </a:cubicBezTo>
                  <a:cubicBezTo>
                    <a:pt x="0" y="391219"/>
                    <a:pt x="193434" y="504056"/>
                    <a:pt x="432048" y="504056"/>
                  </a:cubicBezTo>
                  <a:cubicBezTo>
                    <a:pt x="551013" y="504056"/>
                    <a:pt x="658747" y="476009"/>
                    <a:pt x="736848" y="430578"/>
                  </a:cubicBezTo>
                  <a:cubicBezTo>
                    <a:pt x="814949" y="476009"/>
                    <a:pt x="922683" y="504056"/>
                    <a:pt x="1041648" y="504056"/>
                  </a:cubicBezTo>
                  <a:cubicBezTo>
                    <a:pt x="1280262" y="504056"/>
                    <a:pt x="1473696" y="391219"/>
                    <a:pt x="1473696" y="252028"/>
                  </a:cubicBezTo>
                  <a:cubicBezTo>
                    <a:pt x="1473696" y="112837"/>
                    <a:pt x="1280262" y="0"/>
                    <a:pt x="1041648" y="0"/>
                  </a:cubicBezTo>
                  <a:close/>
                </a:path>
              </a:pathLst>
            </a:cu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4" name="円/楕円 208"/>
            <p:cNvSpPr/>
            <p:nvPr/>
          </p:nvSpPr>
          <p:spPr>
            <a:xfrm>
              <a:off x="8341590" y="5077625"/>
              <a:ext cx="474342" cy="324036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55" name="グループ化 1154"/>
            <p:cNvGrpSpPr/>
            <p:nvPr/>
          </p:nvGrpSpPr>
          <p:grpSpPr>
            <a:xfrm rot="1800000">
              <a:off x="7736034" y="4698049"/>
              <a:ext cx="720080" cy="468352"/>
              <a:chOff x="7728493" y="4698049"/>
              <a:chExt cx="720080" cy="468352"/>
            </a:xfrm>
          </p:grpSpPr>
          <p:sp>
            <p:nvSpPr>
              <p:cNvPr id="1160" name="フリーフォーム 1159"/>
              <p:cNvSpPr/>
              <p:nvPr/>
            </p:nvSpPr>
            <p:spPr>
              <a:xfrm>
                <a:off x="7728493" y="4698049"/>
                <a:ext cx="720080" cy="468352"/>
              </a:xfrm>
              <a:custGeom>
                <a:avLst/>
                <a:gdLst>
                  <a:gd name="connsiteX0" fmla="*/ 18413 w 720080"/>
                  <a:gd name="connsiteY0" fmla="*/ 0 h 468352"/>
                  <a:gd name="connsiteX1" fmla="*/ 701668 w 720080"/>
                  <a:gd name="connsiteY1" fmla="*/ 0 h 468352"/>
                  <a:gd name="connsiteX2" fmla="*/ 712765 w 720080"/>
                  <a:gd name="connsiteY2" fmla="*/ 35752 h 468352"/>
                  <a:gd name="connsiteX3" fmla="*/ 720080 w 720080"/>
                  <a:gd name="connsiteY3" fmla="*/ 108312 h 468352"/>
                  <a:gd name="connsiteX4" fmla="*/ 360040 w 720080"/>
                  <a:gd name="connsiteY4" fmla="*/ 468352 h 468352"/>
                  <a:gd name="connsiteX5" fmla="*/ 0 w 720080"/>
                  <a:gd name="connsiteY5" fmla="*/ 108312 h 468352"/>
                  <a:gd name="connsiteX6" fmla="*/ 7315 w 720080"/>
                  <a:gd name="connsiteY6" fmla="*/ 35752 h 46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0080" h="468352">
                    <a:moveTo>
                      <a:pt x="18413" y="0"/>
                    </a:moveTo>
                    <a:lnTo>
                      <a:pt x="701668" y="0"/>
                    </a:lnTo>
                    <a:lnTo>
                      <a:pt x="712765" y="35752"/>
                    </a:lnTo>
                    <a:cubicBezTo>
                      <a:pt x="717561" y="59189"/>
                      <a:pt x="720080" y="83457"/>
                      <a:pt x="720080" y="108312"/>
                    </a:cubicBezTo>
                    <a:cubicBezTo>
                      <a:pt x="720080" y="307157"/>
                      <a:pt x="558885" y="468352"/>
                      <a:pt x="360040" y="468352"/>
                    </a:cubicBezTo>
                    <a:cubicBezTo>
                      <a:pt x="161195" y="468352"/>
                      <a:pt x="0" y="307157"/>
                      <a:pt x="0" y="108312"/>
                    </a:cubicBezTo>
                    <a:cubicBezTo>
                      <a:pt x="0" y="83457"/>
                      <a:pt x="2519" y="59189"/>
                      <a:pt x="7315" y="3575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1" name="フリーフォーム 1160"/>
              <p:cNvSpPr/>
              <p:nvPr/>
            </p:nvSpPr>
            <p:spPr>
              <a:xfrm>
                <a:off x="7895141" y="4698049"/>
                <a:ext cx="446449" cy="290378"/>
              </a:xfrm>
              <a:custGeom>
                <a:avLst/>
                <a:gdLst>
                  <a:gd name="connsiteX0" fmla="*/ 18413 w 720080"/>
                  <a:gd name="connsiteY0" fmla="*/ 0 h 468352"/>
                  <a:gd name="connsiteX1" fmla="*/ 701668 w 720080"/>
                  <a:gd name="connsiteY1" fmla="*/ 0 h 468352"/>
                  <a:gd name="connsiteX2" fmla="*/ 712765 w 720080"/>
                  <a:gd name="connsiteY2" fmla="*/ 35752 h 468352"/>
                  <a:gd name="connsiteX3" fmla="*/ 720080 w 720080"/>
                  <a:gd name="connsiteY3" fmla="*/ 108312 h 468352"/>
                  <a:gd name="connsiteX4" fmla="*/ 360040 w 720080"/>
                  <a:gd name="connsiteY4" fmla="*/ 468352 h 468352"/>
                  <a:gd name="connsiteX5" fmla="*/ 0 w 720080"/>
                  <a:gd name="connsiteY5" fmla="*/ 108312 h 468352"/>
                  <a:gd name="connsiteX6" fmla="*/ 7315 w 720080"/>
                  <a:gd name="connsiteY6" fmla="*/ 35752 h 46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0080" h="468352">
                    <a:moveTo>
                      <a:pt x="18413" y="0"/>
                    </a:moveTo>
                    <a:lnTo>
                      <a:pt x="701668" y="0"/>
                    </a:lnTo>
                    <a:lnTo>
                      <a:pt x="712765" y="35752"/>
                    </a:lnTo>
                    <a:cubicBezTo>
                      <a:pt x="717561" y="59189"/>
                      <a:pt x="720080" y="83457"/>
                      <a:pt x="720080" y="108312"/>
                    </a:cubicBezTo>
                    <a:cubicBezTo>
                      <a:pt x="720080" y="307157"/>
                      <a:pt x="558885" y="468352"/>
                      <a:pt x="360040" y="468352"/>
                    </a:cubicBezTo>
                    <a:cubicBezTo>
                      <a:pt x="161195" y="468352"/>
                      <a:pt x="0" y="307157"/>
                      <a:pt x="0" y="108312"/>
                    </a:cubicBezTo>
                    <a:cubicBezTo>
                      <a:pt x="0" y="83457"/>
                      <a:pt x="2519" y="59189"/>
                      <a:pt x="7315" y="3575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56" name="グループ化 1155"/>
            <p:cNvGrpSpPr/>
            <p:nvPr/>
          </p:nvGrpSpPr>
          <p:grpSpPr>
            <a:xfrm rot="19800000" flipH="1">
              <a:off x="8680048" y="4698049"/>
              <a:ext cx="720080" cy="468352"/>
              <a:chOff x="7728493" y="4698049"/>
              <a:chExt cx="720080" cy="468352"/>
            </a:xfrm>
          </p:grpSpPr>
          <p:sp>
            <p:nvSpPr>
              <p:cNvPr id="1158" name="フリーフォーム 1157"/>
              <p:cNvSpPr/>
              <p:nvPr/>
            </p:nvSpPr>
            <p:spPr>
              <a:xfrm>
                <a:off x="7728493" y="4698049"/>
                <a:ext cx="720080" cy="468352"/>
              </a:xfrm>
              <a:custGeom>
                <a:avLst/>
                <a:gdLst>
                  <a:gd name="connsiteX0" fmla="*/ 18413 w 720080"/>
                  <a:gd name="connsiteY0" fmla="*/ 0 h 468352"/>
                  <a:gd name="connsiteX1" fmla="*/ 701668 w 720080"/>
                  <a:gd name="connsiteY1" fmla="*/ 0 h 468352"/>
                  <a:gd name="connsiteX2" fmla="*/ 712765 w 720080"/>
                  <a:gd name="connsiteY2" fmla="*/ 35752 h 468352"/>
                  <a:gd name="connsiteX3" fmla="*/ 720080 w 720080"/>
                  <a:gd name="connsiteY3" fmla="*/ 108312 h 468352"/>
                  <a:gd name="connsiteX4" fmla="*/ 360040 w 720080"/>
                  <a:gd name="connsiteY4" fmla="*/ 468352 h 468352"/>
                  <a:gd name="connsiteX5" fmla="*/ 0 w 720080"/>
                  <a:gd name="connsiteY5" fmla="*/ 108312 h 468352"/>
                  <a:gd name="connsiteX6" fmla="*/ 7315 w 720080"/>
                  <a:gd name="connsiteY6" fmla="*/ 35752 h 46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0080" h="468352">
                    <a:moveTo>
                      <a:pt x="18413" y="0"/>
                    </a:moveTo>
                    <a:lnTo>
                      <a:pt x="701668" y="0"/>
                    </a:lnTo>
                    <a:lnTo>
                      <a:pt x="712765" y="35752"/>
                    </a:lnTo>
                    <a:cubicBezTo>
                      <a:pt x="717561" y="59189"/>
                      <a:pt x="720080" y="83457"/>
                      <a:pt x="720080" y="108312"/>
                    </a:cubicBezTo>
                    <a:cubicBezTo>
                      <a:pt x="720080" y="307157"/>
                      <a:pt x="558885" y="468352"/>
                      <a:pt x="360040" y="468352"/>
                    </a:cubicBezTo>
                    <a:cubicBezTo>
                      <a:pt x="161195" y="468352"/>
                      <a:pt x="0" y="307157"/>
                      <a:pt x="0" y="108312"/>
                    </a:cubicBezTo>
                    <a:cubicBezTo>
                      <a:pt x="0" y="83457"/>
                      <a:pt x="2519" y="59189"/>
                      <a:pt x="7315" y="3575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9" name="フリーフォーム 1158"/>
              <p:cNvSpPr/>
              <p:nvPr/>
            </p:nvSpPr>
            <p:spPr>
              <a:xfrm>
                <a:off x="7895141" y="4698049"/>
                <a:ext cx="446449" cy="290378"/>
              </a:xfrm>
              <a:custGeom>
                <a:avLst/>
                <a:gdLst>
                  <a:gd name="connsiteX0" fmla="*/ 18413 w 720080"/>
                  <a:gd name="connsiteY0" fmla="*/ 0 h 468352"/>
                  <a:gd name="connsiteX1" fmla="*/ 701668 w 720080"/>
                  <a:gd name="connsiteY1" fmla="*/ 0 h 468352"/>
                  <a:gd name="connsiteX2" fmla="*/ 712765 w 720080"/>
                  <a:gd name="connsiteY2" fmla="*/ 35752 h 468352"/>
                  <a:gd name="connsiteX3" fmla="*/ 720080 w 720080"/>
                  <a:gd name="connsiteY3" fmla="*/ 108312 h 468352"/>
                  <a:gd name="connsiteX4" fmla="*/ 360040 w 720080"/>
                  <a:gd name="connsiteY4" fmla="*/ 468352 h 468352"/>
                  <a:gd name="connsiteX5" fmla="*/ 0 w 720080"/>
                  <a:gd name="connsiteY5" fmla="*/ 108312 h 468352"/>
                  <a:gd name="connsiteX6" fmla="*/ 7315 w 720080"/>
                  <a:gd name="connsiteY6" fmla="*/ 35752 h 46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0080" h="468352">
                    <a:moveTo>
                      <a:pt x="18413" y="0"/>
                    </a:moveTo>
                    <a:lnTo>
                      <a:pt x="701668" y="0"/>
                    </a:lnTo>
                    <a:lnTo>
                      <a:pt x="712765" y="35752"/>
                    </a:lnTo>
                    <a:cubicBezTo>
                      <a:pt x="717561" y="59189"/>
                      <a:pt x="720080" y="83457"/>
                      <a:pt x="720080" y="108312"/>
                    </a:cubicBezTo>
                    <a:cubicBezTo>
                      <a:pt x="720080" y="307157"/>
                      <a:pt x="558885" y="468352"/>
                      <a:pt x="360040" y="468352"/>
                    </a:cubicBezTo>
                    <a:cubicBezTo>
                      <a:pt x="161195" y="468352"/>
                      <a:pt x="0" y="307157"/>
                      <a:pt x="0" y="108312"/>
                    </a:cubicBezTo>
                    <a:cubicBezTo>
                      <a:pt x="0" y="83457"/>
                      <a:pt x="2519" y="59189"/>
                      <a:pt x="7315" y="3575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57" name="フリーフォーム 1156"/>
            <p:cNvSpPr/>
            <p:nvPr/>
          </p:nvSpPr>
          <p:spPr>
            <a:xfrm>
              <a:off x="8190598" y="5879507"/>
              <a:ext cx="796076" cy="336844"/>
            </a:xfrm>
            <a:custGeom>
              <a:avLst/>
              <a:gdLst>
                <a:gd name="connsiteX0" fmla="*/ 398038 w 796076"/>
                <a:gd name="connsiteY0" fmla="*/ 0 h 336844"/>
                <a:gd name="connsiteX1" fmla="*/ 783146 w 796076"/>
                <a:gd name="connsiteY1" fmla="*/ 123177 h 336844"/>
                <a:gd name="connsiteX2" fmla="*/ 796076 w 796076"/>
                <a:gd name="connsiteY2" fmla="*/ 137507 h 336844"/>
                <a:gd name="connsiteX3" fmla="*/ 783146 w 796076"/>
                <a:gd name="connsiteY3" fmla="*/ 158281 h 336844"/>
                <a:gd name="connsiteX4" fmla="*/ 398038 w 796076"/>
                <a:gd name="connsiteY4" fmla="*/ 336844 h 336844"/>
                <a:gd name="connsiteX5" fmla="*/ 12931 w 796076"/>
                <a:gd name="connsiteY5" fmla="*/ 158281 h 336844"/>
                <a:gd name="connsiteX6" fmla="*/ 0 w 796076"/>
                <a:gd name="connsiteY6" fmla="*/ 137507 h 336844"/>
                <a:gd name="connsiteX7" fmla="*/ 12931 w 796076"/>
                <a:gd name="connsiteY7" fmla="*/ 123177 h 336844"/>
                <a:gd name="connsiteX8" fmla="*/ 398038 w 796076"/>
                <a:gd name="connsiteY8" fmla="*/ 0 h 336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6076" h="336844">
                  <a:moveTo>
                    <a:pt x="398038" y="0"/>
                  </a:moveTo>
                  <a:cubicBezTo>
                    <a:pt x="558347" y="0"/>
                    <a:pt x="699685" y="48861"/>
                    <a:pt x="783146" y="123177"/>
                  </a:cubicBezTo>
                  <a:lnTo>
                    <a:pt x="796076" y="137507"/>
                  </a:lnTo>
                  <a:lnTo>
                    <a:pt x="783146" y="158281"/>
                  </a:lnTo>
                  <a:cubicBezTo>
                    <a:pt x="699685" y="266013"/>
                    <a:pt x="558347" y="336844"/>
                    <a:pt x="398038" y="336844"/>
                  </a:cubicBezTo>
                  <a:cubicBezTo>
                    <a:pt x="237729" y="336844"/>
                    <a:pt x="96391" y="266013"/>
                    <a:pt x="12931" y="158281"/>
                  </a:cubicBezTo>
                  <a:lnTo>
                    <a:pt x="0" y="137507"/>
                  </a:lnTo>
                  <a:lnTo>
                    <a:pt x="12931" y="123177"/>
                  </a:lnTo>
                  <a:cubicBezTo>
                    <a:pt x="96391" y="48861"/>
                    <a:pt x="237729" y="0"/>
                    <a:pt x="398038" y="0"/>
                  </a:cubicBezTo>
                  <a:close/>
                </a:path>
              </a:pathLst>
            </a:custGeom>
            <a:solidFill>
              <a:srgbClr val="FF3399"/>
            </a:solidFill>
            <a:ln w="381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370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pptx346_猿のイラスト3</dc:title>
  <dc:subject>pptx346_猿のイラスト3</dc:subject>
  <dc:creator>http://www.digipot.net</dc:creator>
  <cp:lastModifiedBy/>
  <cp:revision>1</cp:revision>
  <dcterms:created xsi:type="dcterms:W3CDTF">2014-01-30T05:12:09Z</dcterms:created>
  <dcterms:modified xsi:type="dcterms:W3CDTF">2015-10-17T07:08:15Z</dcterms:modified>
  <cp:category/>
  <cp:version>1</cp:version>
</cp:coreProperties>
</file>