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2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FF3399"/>
    <a:srgbClr val="FFCC99"/>
    <a:srgbClr val="0000FF"/>
    <a:srgbClr val="CC6600"/>
    <a:srgbClr val="FFCC00"/>
    <a:srgbClr val="FFCCCC"/>
    <a:srgbClr val="99CCFF"/>
    <a:srgbClr val="FF9933"/>
    <a:srgbClr val="99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75" name="グループ化 974"/>
          <p:cNvGrpSpPr/>
          <p:nvPr/>
        </p:nvGrpSpPr>
        <p:grpSpPr>
          <a:xfrm>
            <a:off x="431190" y="2886143"/>
            <a:ext cx="1513838" cy="1641824"/>
            <a:chOff x="2555534" y="953623"/>
            <a:chExt cx="1513838" cy="1641824"/>
          </a:xfrm>
        </p:grpSpPr>
        <p:sp>
          <p:nvSpPr>
            <p:cNvPr id="976" name="アーチ 25"/>
            <p:cNvSpPr/>
            <p:nvPr/>
          </p:nvSpPr>
          <p:spPr>
            <a:xfrm rot="7668669">
              <a:off x="3235211" y="176128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77" name="グループ化 976"/>
            <p:cNvGrpSpPr/>
            <p:nvPr/>
          </p:nvGrpSpPr>
          <p:grpSpPr>
            <a:xfrm>
              <a:off x="3423179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988" name="円/楕円 987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89" name="円/楕円 988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78" name="グループ化 977"/>
            <p:cNvGrpSpPr/>
            <p:nvPr/>
          </p:nvGrpSpPr>
          <p:grpSpPr>
            <a:xfrm>
              <a:off x="2555534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986" name="円/楕円 985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87" name="円/楕円 986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79" name="円/楕円 1"/>
            <p:cNvSpPr/>
            <p:nvPr/>
          </p:nvSpPr>
          <p:spPr>
            <a:xfrm>
              <a:off x="2584108" y="953623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0" name="フリーフォーム 979"/>
            <p:cNvSpPr/>
            <p:nvPr/>
          </p:nvSpPr>
          <p:spPr>
            <a:xfrm>
              <a:off x="2584108" y="1081167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1" name="円/楕円 980"/>
            <p:cNvSpPr/>
            <p:nvPr/>
          </p:nvSpPr>
          <p:spPr>
            <a:xfrm>
              <a:off x="2888333" y="1125974"/>
              <a:ext cx="260139" cy="260466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2" name="円/楕円 981"/>
            <p:cNvSpPr/>
            <p:nvPr/>
          </p:nvSpPr>
          <p:spPr>
            <a:xfrm>
              <a:off x="3268060" y="1125974"/>
              <a:ext cx="260139" cy="260466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3" name="円/楕円 38"/>
            <p:cNvSpPr/>
            <p:nvPr/>
          </p:nvSpPr>
          <p:spPr>
            <a:xfrm>
              <a:off x="3047934" y="1489686"/>
              <a:ext cx="320640" cy="563693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4" name="円/楕円 38"/>
            <p:cNvSpPr/>
            <p:nvPr/>
          </p:nvSpPr>
          <p:spPr>
            <a:xfrm>
              <a:off x="3115463" y="1518074"/>
              <a:ext cx="185581" cy="461638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5" name="フリーフォーム 984"/>
            <p:cNvSpPr/>
            <p:nvPr/>
          </p:nvSpPr>
          <p:spPr>
            <a:xfrm>
              <a:off x="3018402" y="1402646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990" name="グループ化 989"/>
          <p:cNvGrpSpPr/>
          <p:nvPr/>
        </p:nvGrpSpPr>
        <p:grpSpPr>
          <a:xfrm>
            <a:off x="6065051" y="981089"/>
            <a:ext cx="1519141" cy="1589453"/>
            <a:chOff x="6165097" y="953625"/>
            <a:chExt cx="1519141" cy="1589453"/>
          </a:xfrm>
        </p:grpSpPr>
        <p:sp>
          <p:nvSpPr>
            <p:cNvPr id="991" name="アーチ 25"/>
            <p:cNvSpPr/>
            <p:nvPr/>
          </p:nvSpPr>
          <p:spPr>
            <a:xfrm rot="7668669">
              <a:off x="6889777" y="1748616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92" name="グループ化 991"/>
            <p:cNvGrpSpPr/>
            <p:nvPr/>
          </p:nvGrpSpPr>
          <p:grpSpPr>
            <a:xfrm>
              <a:off x="7032742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01" name="円/楕円 1000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02" name="円/楕円 1001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93" name="グループ化 992"/>
            <p:cNvGrpSpPr/>
            <p:nvPr/>
          </p:nvGrpSpPr>
          <p:grpSpPr>
            <a:xfrm>
              <a:off x="6165097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999" name="円/楕円 998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00" name="円/楕円 999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94" name="円/楕円 1"/>
            <p:cNvSpPr/>
            <p:nvPr/>
          </p:nvSpPr>
          <p:spPr>
            <a:xfrm>
              <a:off x="6216817" y="953625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5" name="フリーフォーム 994"/>
            <p:cNvSpPr/>
            <p:nvPr/>
          </p:nvSpPr>
          <p:spPr>
            <a:xfrm>
              <a:off x="6216817" y="1081169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6" name="フリーフォーム 995"/>
            <p:cNvSpPr/>
            <p:nvPr/>
          </p:nvSpPr>
          <p:spPr>
            <a:xfrm>
              <a:off x="6626150" y="1402647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7" name="円/楕円 996"/>
            <p:cNvSpPr/>
            <p:nvPr/>
          </p:nvSpPr>
          <p:spPr>
            <a:xfrm>
              <a:off x="6536009" y="1170364"/>
              <a:ext cx="163485" cy="158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8" name="円/楕円 997"/>
            <p:cNvSpPr/>
            <p:nvPr/>
          </p:nvSpPr>
          <p:spPr>
            <a:xfrm>
              <a:off x="6915736" y="1170364"/>
              <a:ext cx="163485" cy="158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03" name="グループ化 1002"/>
          <p:cNvGrpSpPr/>
          <p:nvPr/>
        </p:nvGrpSpPr>
        <p:grpSpPr>
          <a:xfrm>
            <a:off x="2310168" y="881083"/>
            <a:ext cx="1610589" cy="1641824"/>
            <a:chOff x="739865" y="953623"/>
            <a:chExt cx="1610589" cy="1641824"/>
          </a:xfrm>
        </p:grpSpPr>
        <p:sp>
          <p:nvSpPr>
            <p:cNvPr id="1004" name="アーチ 25"/>
            <p:cNvSpPr/>
            <p:nvPr/>
          </p:nvSpPr>
          <p:spPr>
            <a:xfrm rot="7668669">
              <a:off x="1516293" y="176128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05" name="グループ化 1004"/>
            <p:cNvGrpSpPr/>
            <p:nvPr/>
          </p:nvGrpSpPr>
          <p:grpSpPr>
            <a:xfrm>
              <a:off x="1704260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20" name="円/楕円 1019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21" name="円/楕円 1020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06" name="グループ化 1005"/>
            <p:cNvGrpSpPr/>
            <p:nvPr/>
          </p:nvGrpSpPr>
          <p:grpSpPr>
            <a:xfrm>
              <a:off x="836616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18" name="円/楕円 1017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19" name="円/楕円 1018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07" name="円/楕円 1"/>
            <p:cNvSpPr/>
            <p:nvPr/>
          </p:nvSpPr>
          <p:spPr>
            <a:xfrm>
              <a:off x="865190" y="953623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8" name="フリーフォーム 1007"/>
            <p:cNvSpPr/>
            <p:nvPr/>
          </p:nvSpPr>
          <p:spPr>
            <a:xfrm>
              <a:off x="865190" y="1081167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09" name="フリーフォーム 1008"/>
            <p:cNvSpPr/>
            <p:nvPr/>
          </p:nvSpPr>
          <p:spPr>
            <a:xfrm>
              <a:off x="1299484" y="1402646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0" name="円/楕円 1009"/>
            <p:cNvSpPr/>
            <p:nvPr/>
          </p:nvSpPr>
          <p:spPr>
            <a:xfrm>
              <a:off x="1215323" y="1170363"/>
              <a:ext cx="168321" cy="168319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11" name="円/楕円 1010"/>
            <p:cNvSpPr/>
            <p:nvPr/>
          </p:nvSpPr>
          <p:spPr>
            <a:xfrm>
              <a:off x="1595050" y="1170363"/>
              <a:ext cx="168321" cy="168319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12" name="グループ化 1011"/>
            <p:cNvGrpSpPr/>
            <p:nvPr/>
          </p:nvGrpSpPr>
          <p:grpSpPr>
            <a:xfrm>
              <a:off x="739865" y="1330607"/>
              <a:ext cx="1010217" cy="515882"/>
              <a:chOff x="1488121" y="1061713"/>
              <a:chExt cx="783705" cy="400210"/>
            </a:xfrm>
            <a:solidFill>
              <a:srgbClr val="ED7D31">
                <a:lumMod val="50000"/>
              </a:srgbClr>
            </a:solidFill>
          </p:grpSpPr>
          <p:sp>
            <p:nvSpPr>
              <p:cNvPr id="1016" name="角丸四角形 1015"/>
              <p:cNvSpPr/>
              <p:nvPr/>
            </p:nvSpPr>
            <p:spPr>
              <a:xfrm rot="20700000">
                <a:off x="1488121" y="1292260"/>
                <a:ext cx="504458" cy="116169"/>
              </a:xfrm>
              <a:prstGeom prst="roundRect">
                <a:avLst>
                  <a:gd name="adj" fmla="val 50000"/>
                </a:avLst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17" name="フリーフォーム 1016"/>
              <p:cNvSpPr/>
              <p:nvPr/>
            </p:nvSpPr>
            <p:spPr>
              <a:xfrm rot="4500000">
                <a:off x="1866237" y="1056334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13" name="グループ化 1012"/>
            <p:cNvGrpSpPr/>
            <p:nvPr/>
          </p:nvGrpSpPr>
          <p:grpSpPr>
            <a:xfrm flipH="1">
              <a:off x="1220894" y="1330607"/>
              <a:ext cx="1010217" cy="515882"/>
              <a:chOff x="1488121" y="1061713"/>
              <a:chExt cx="783705" cy="400210"/>
            </a:xfrm>
            <a:solidFill>
              <a:srgbClr val="ED7D31">
                <a:lumMod val="50000"/>
              </a:srgbClr>
            </a:solidFill>
          </p:grpSpPr>
          <p:sp>
            <p:nvSpPr>
              <p:cNvPr id="1014" name="角丸四角形 1013"/>
              <p:cNvSpPr/>
              <p:nvPr/>
            </p:nvSpPr>
            <p:spPr>
              <a:xfrm rot="20700000">
                <a:off x="1488121" y="1292260"/>
                <a:ext cx="504458" cy="116169"/>
              </a:xfrm>
              <a:prstGeom prst="roundRect">
                <a:avLst>
                  <a:gd name="adj" fmla="val 50000"/>
                </a:avLst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15" name="フリーフォーム 1014"/>
              <p:cNvSpPr/>
              <p:nvPr/>
            </p:nvSpPr>
            <p:spPr>
              <a:xfrm rot="4500000">
                <a:off x="1866237" y="1056334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22" name="グループ化 1021"/>
          <p:cNvGrpSpPr/>
          <p:nvPr/>
        </p:nvGrpSpPr>
        <p:grpSpPr>
          <a:xfrm>
            <a:off x="509669" y="861605"/>
            <a:ext cx="1530209" cy="1617556"/>
            <a:chOff x="836616" y="2732141"/>
            <a:chExt cx="1530209" cy="1617556"/>
          </a:xfrm>
        </p:grpSpPr>
        <p:sp>
          <p:nvSpPr>
            <p:cNvPr id="1023" name="アーチ 25"/>
            <p:cNvSpPr/>
            <p:nvPr/>
          </p:nvSpPr>
          <p:spPr>
            <a:xfrm rot="7668669">
              <a:off x="1532664" y="351553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24" name="グループ化 1023"/>
            <p:cNvGrpSpPr/>
            <p:nvPr/>
          </p:nvGrpSpPr>
          <p:grpSpPr>
            <a:xfrm>
              <a:off x="1704260" y="286556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39" name="円/楕円 1038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40" name="円/楕円 1039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25" name="グループ化 1024"/>
            <p:cNvGrpSpPr/>
            <p:nvPr/>
          </p:nvGrpSpPr>
          <p:grpSpPr>
            <a:xfrm>
              <a:off x="836616" y="286556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37" name="円/楕円 1036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38" name="円/楕円 1037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26" name="円/楕円 1"/>
            <p:cNvSpPr/>
            <p:nvPr/>
          </p:nvSpPr>
          <p:spPr>
            <a:xfrm>
              <a:off x="865190" y="2738024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7" name="フリーフォーム 1026"/>
            <p:cNvSpPr/>
            <p:nvPr/>
          </p:nvSpPr>
          <p:spPr>
            <a:xfrm>
              <a:off x="865190" y="2865568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8" name="フリーフォーム 1027"/>
            <p:cNvSpPr/>
            <p:nvPr/>
          </p:nvSpPr>
          <p:spPr>
            <a:xfrm>
              <a:off x="1299484" y="3187047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9" name="円/楕円 1028"/>
            <p:cNvSpPr/>
            <p:nvPr/>
          </p:nvSpPr>
          <p:spPr>
            <a:xfrm>
              <a:off x="1215323" y="2954764"/>
              <a:ext cx="168321" cy="168319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30" name="円/楕円 1029"/>
            <p:cNvSpPr/>
            <p:nvPr/>
          </p:nvSpPr>
          <p:spPr>
            <a:xfrm>
              <a:off x="1595050" y="2954764"/>
              <a:ext cx="168321" cy="168319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31" name="グループ化 1030"/>
            <p:cNvGrpSpPr/>
            <p:nvPr/>
          </p:nvGrpSpPr>
          <p:grpSpPr>
            <a:xfrm>
              <a:off x="961213" y="2732141"/>
              <a:ext cx="594945" cy="1001983"/>
              <a:chOff x="1659838" y="2148993"/>
              <a:chExt cx="461546" cy="777317"/>
            </a:xfrm>
            <a:solidFill>
              <a:srgbClr val="ED7D31">
                <a:lumMod val="50000"/>
              </a:srgbClr>
            </a:solidFill>
          </p:grpSpPr>
          <p:sp>
            <p:nvSpPr>
              <p:cNvPr id="1035" name="角丸四角形 1034"/>
              <p:cNvSpPr/>
              <p:nvPr/>
            </p:nvSpPr>
            <p:spPr>
              <a:xfrm rot="18764041">
                <a:off x="1427861" y="2578164"/>
                <a:ext cx="580123" cy="116169"/>
              </a:xfrm>
              <a:prstGeom prst="roundRect">
                <a:avLst>
                  <a:gd name="adj" fmla="val 50000"/>
                </a:avLst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36" name="フリーフォーム 1035"/>
              <p:cNvSpPr/>
              <p:nvPr/>
            </p:nvSpPr>
            <p:spPr>
              <a:xfrm rot="1800000">
                <a:off x="1721174" y="2148993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32" name="グループ化 1031"/>
            <p:cNvGrpSpPr/>
            <p:nvPr/>
          </p:nvGrpSpPr>
          <p:grpSpPr>
            <a:xfrm flipH="1">
              <a:off x="1407854" y="2732141"/>
              <a:ext cx="594945" cy="1001983"/>
              <a:chOff x="1659838" y="2148993"/>
              <a:chExt cx="461546" cy="777317"/>
            </a:xfrm>
            <a:solidFill>
              <a:srgbClr val="ED7D31">
                <a:lumMod val="50000"/>
              </a:srgbClr>
            </a:solidFill>
          </p:grpSpPr>
          <p:sp>
            <p:nvSpPr>
              <p:cNvPr id="1033" name="角丸四角形 1032"/>
              <p:cNvSpPr/>
              <p:nvPr/>
            </p:nvSpPr>
            <p:spPr>
              <a:xfrm rot="18764041">
                <a:off x="1427861" y="2578164"/>
                <a:ext cx="580123" cy="116169"/>
              </a:xfrm>
              <a:prstGeom prst="roundRect">
                <a:avLst>
                  <a:gd name="adj" fmla="val 50000"/>
                </a:avLst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34" name="フリーフォーム 1033"/>
              <p:cNvSpPr/>
              <p:nvPr/>
            </p:nvSpPr>
            <p:spPr>
              <a:xfrm rot="1800000">
                <a:off x="1721174" y="2148993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41" name="グループ化 1040"/>
          <p:cNvGrpSpPr/>
          <p:nvPr/>
        </p:nvGrpSpPr>
        <p:grpSpPr>
          <a:xfrm>
            <a:off x="425620" y="4648783"/>
            <a:ext cx="1684966" cy="1838228"/>
            <a:chOff x="4287085" y="704850"/>
            <a:chExt cx="1684966" cy="1838228"/>
          </a:xfrm>
        </p:grpSpPr>
        <p:sp>
          <p:nvSpPr>
            <p:cNvPr id="1042" name="アーチ 25"/>
            <p:cNvSpPr/>
            <p:nvPr/>
          </p:nvSpPr>
          <p:spPr>
            <a:xfrm rot="7668669">
              <a:off x="5011765" y="1748616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3" name="アーチ 1042"/>
            <p:cNvSpPr/>
            <p:nvPr/>
          </p:nvSpPr>
          <p:spPr>
            <a:xfrm>
              <a:off x="4949914" y="704850"/>
              <a:ext cx="1022137" cy="1022137"/>
            </a:xfrm>
            <a:prstGeom prst="blockArc">
              <a:avLst>
                <a:gd name="adj1" fmla="val 14609082"/>
                <a:gd name="adj2" fmla="val 6565635"/>
                <a:gd name="adj3" fmla="val 17460"/>
              </a:avLst>
            </a:pr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44" name="グループ化 1043"/>
            <p:cNvGrpSpPr/>
            <p:nvPr/>
          </p:nvGrpSpPr>
          <p:grpSpPr>
            <a:xfrm>
              <a:off x="5154729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58" name="円/楕円 1057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9" name="円/楕円 1058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45" name="グループ化 1044"/>
            <p:cNvGrpSpPr/>
            <p:nvPr/>
          </p:nvGrpSpPr>
          <p:grpSpPr>
            <a:xfrm>
              <a:off x="4287085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56" name="円/楕円 1055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7" name="円/楕円 1056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46" name="円/楕円 1"/>
            <p:cNvSpPr/>
            <p:nvPr/>
          </p:nvSpPr>
          <p:spPr>
            <a:xfrm>
              <a:off x="4338805" y="953625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7" name="フリーフォーム 1046"/>
            <p:cNvSpPr/>
            <p:nvPr/>
          </p:nvSpPr>
          <p:spPr>
            <a:xfrm>
              <a:off x="4338805" y="1081169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8" name="フリーフォーム 1047"/>
            <p:cNvSpPr/>
            <p:nvPr/>
          </p:nvSpPr>
          <p:spPr>
            <a:xfrm>
              <a:off x="4748138" y="1402647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9" name="円/楕円 1048"/>
            <p:cNvSpPr/>
            <p:nvPr/>
          </p:nvSpPr>
          <p:spPr>
            <a:xfrm>
              <a:off x="4623209" y="1136579"/>
              <a:ext cx="233059" cy="226356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0" name="フリーフォーム 1049"/>
            <p:cNvSpPr/>
            <p:nvPr/>
          </p:nvSpPr>
          <p:spPr>
            <a:xfrm>
              <a:off x="4959114" y="737052"/>
              <a:ext cx="403275" cy="248545"/>
            </a:xfrm>
            <a:custGeom>
              <a:avLst/>
              <a:gdLst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12852" h="192816">
                  <a:moveTo>
                    <a:pt x="216444" y="0"/>
                  </a:moveTo>
                  <a:cubicBezTo>
                    <a:pt x="269689" y="0"/>
                    <a:pt x="312852" y="43163"/>
                    <a:pt x="312852" y="96408"/>
                  </a:cubicBezTo>
                  <a:cubicBezTo>
                    <a:pt x="312852" y="149653"/>
                    <a:pt x="269689" y="192816"/>
                    <a:pt x="216444" y="192816"/>
                  </a:cubicBezTo>
                  <a:cubicBezTo>
                    <a:pt x="176511" y="192816"/>
                    <a:pt x="142248" y="168537"/>
                    <a:pt x="127612" y="133935"/>
                  </a:cubicBezTo>
                  <a:lnTo>
                    <a:pt x="124892" y="120459"/>
                  </a:lnTo>
                  <a:lnTo>
                    <a:pt x="117543" y="113388"/>
                  </a:lnTo>
                  <a:cubicBezTo>
                    <a:pt x="108885" y="109466"/>
                    <a:pt x="98918" y="108434"/>
                    <a:pt x="89179" y="110986"/>
                  </a:cubicBezTo>
                  <a:cubicBezTo>
                    <a:pt x="69702" y="116091"/>
                    <a:pt x="58221" y="140003"/>
                    <a:pt x="57444" y="154251"/>
                  </a:cubicBezTo>
                  <a:cubicBezTo>
                    <a:pt x="60912" y="167531"/>
                    <a:pt x="66614" y="194532"/>
                    <a:pt x="32131" y="191709"/>
                  </a:cubicBezTo>
                  <a:cubicBezTo>
                    <a:pt x="-2352" y="188886"/>
                    <a:pt x="1265" y="174158"/>
                    <a:pt x="120" y="157047"/>
                  </a:cubicBezTo>
                  <a:cubicBezTo>
                    <a:pt x="-2184" y="109830"/>
                    <a:pt x="28900" y="67452"/>
                    <a:pt x="74629" y="55468"/>
                  </a:cubicBezTo>
                  <a:cubicBezTo>
                    <a:pt x="86062" y="52472"/>
                    <a:pt x="97628" y="51580"/>
                    <a:pt x="108877" y="52588"/>
                  </a:cubicBezTo>
                  <a:lnTo>
                    <a:pt x="128390" y="57728"/>
                  </a:lnTo>
                  <a:lnTo>
                    <a:pt x="148273" y="28237"/>
                  </a:lnTo>
                  <a:cubicBezTo>
                    <a:pt x="165720" y="10791"/>
                    <a:pt x="189822" y="0"/>
                    <a:pt x="216444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1" name="円/楕円 1050"/>
            <p:cNvSpPr/>
            <p:nvPr/>
          </p:nvSpPr>
          <p:spPr>
            <a:xfrm>
              <a:off x="4666183" y="1178315"/>
              <a:ext cx="147112" cy="142881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2" name="円/楕円 1051"/>
            <p:cNvSpPr/>
            <p:nvPr/>
          </p:nvSpPr>
          <p:spPr>
            <a:xfrm>
              <a:off x="4709155" y="1220051"/>
              <a:ext cx="61167" cy="59409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3" name="円/楕円 1052"/>
            <p:cNvSpPr/>
            <p:nvPr/>
          </p:nvSpPr>
          <p:spPr>
            <a:xfrm>
              <a:off x="5016105" y="1136579"/>
              <a:ext cx="233059" cy="226356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4" name="円/楕円 1053"/>
            <p:cNvSpPr/>
            <p:nvPr/>
          </p:nvSpPr>
          <p:spPr>
            <a:xfrm>
              <a:off x="5059078" y="1178315"/>
              <a:ext cx="147112" cy="142881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5" name="円/楕円 1054"/>
            <p:cNvSpPr/>
            <p:nvPr/>
          </p:nvSpPr>
          <p:spPr>
            <a:xfrm>
              <a:off x="5102051" y="1220051"/>
              <a:ext cx="61167" cy="59409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60" name="グループ化 1059"/>
          <p:cNvGrpSpPr/>
          <p:nvPr/>
        </p:nvGrpSpPr>
        <p:grpSpPr>
          <a:xfrm>
            <a:off x="7902093" y="953625"/>
            <a:ext cx="1519140" cy="1589453"/>
            <a:chOff x="7834904" y="953625"/>
            <a:chExt cx="1519140" cy="1589453"/>
          </a:xfrm>
        </p:grpSpPr>
        <p:sp>
          <p:nvSpPr>
            <p:cNvPr id="1061" name="アーチ 25"/>
            <p:cNvSpPr/>
            <p:nvPr/>
          </p:nvSpPr>
          <p:spPr>
            <a:xfrm rot="7668669">
              <a:off x="8559583" y="1748616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62" name="グループ化 1061"/>
            <p:cNvGrpSpPr/>
            <p:nvPr/>
          </p:nvGrpSpPr>
          <p:grpSpPr>
            <a:xfrm>
              <a:off x="8702548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71" name="円/楕円 1070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2" name="円/楕円 1071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63" name="グループ化 1062"/>
            <p:cNvGrpSpPr/>
            <p:nvPr/>
          </p:nvGrpSpPr>
          <p:grpSpPr>
            <a:xfrm>
              <a:off x="7834904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69" name="円/楕円 1068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0" name="円/楕円 1069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64" name="円/楕円 1"/>
            <p:cNvSpPr/>
            <p:nvPr/>
          </p:nvSpPr>
          <p:spPr>
            <a:xfrm>
              <a:off x="7886623" y="953625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5" name="フリーフォーム 1064"/>
            <p:cNvSpPr/>
            <p:nvPr/>
          </p:nvSpPr>
          <p:spPr>
            <a:xfrm>
              <a:off x="7886623" y="1081169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6" name="フリーフォーム 1065"/>
            <p:cNvSpPr/>
            <p:nvPr/>
          </p:nvSpPr>
          <p:spPr>
            <a:xfrm>
              <a:off x="8295957" y="1402647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7" name="アーチ 1066"/>
            <p:cNvSpPr/>
            <p:nvPr/>
          </p:nvSpPr>
          <p:spPr>
            <a:xfrm>
              <a:off x="8163383" y="1204263"/>
              <a:ext cx="218393" cy="218393"/>
            </a:xfrm>
            <a:prstGeom prst="blockArc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8" name="アーチ 1067"/>
            <p:cNvSpPr/>
            <p:nvPr/>
          </p:nvSpPr>
          <p:spPr>
            <a:xfrm>
              <a:off x="8580834" y="1204263"/>
              <a:ext cx="218393" cy="218393"/>
            </a:xfrm>
            <a:prstGeom prst="blockArc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73" name="グループ化 1072"/>
          <p:cNvGrpSpPr/>
          <p:nvPr/>
        </p:nvGrpSpPr>
        <p:grpSpPr>
          <a:xfrm>
            <a:off x="2284851" y="2926247"/>
            <a:ext cx="1513838" cy="1641823"/>
            <a:chOff x="2555534" y="2707874"/>
            <a:chExt cx="1513838" cy="1641823"/>
          </a:xfrm>
        </p:grpSpPr>
        <p:sp>
          <p:nvSpPr>
            <p:cNvPr id="1074" name="アーチ 25"/>
            <p:cNvSpPr/>
            <p:nvPr/>
          </p:nvSpPr>
          <p:spPr>
            <a:xfrm rot="7668669">
              <a:off x="3235211" y="351553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75" name="グループ化 1074"/>
            <p:cNvGrpSpPr/>
            <p:nvPr/>
          </p:nvGrpSpPr>
          <p:grpSpPr>
            <a:xfrm>
              <a:off x="3423179" y="283541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86" name="円/楕円 1085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7" name="円/楕円 1086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76" name="グループ化 1075"/>
            <p:cNvGrpSpPr/>
            <p:nvPr/>
          </p:nvGrpSpPr>
          <p:grpSpPr>
            <a:xfrm>
              <a:off x="2555534" y="283541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84" name="円/楕円 1083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5" name="円/楕円 1084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77" name="円/楕円 1"/>
            <p:cNvSpPr/>
            <p:nvPr/>
          </p:nvSpPr>
          <p:spPr>
            <a:xfrm>
              <a:off x="2584108" y="2707874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8" name="フリーフォーム 1077"/>
            <p:cNvSpPr/>
            <p:nvPr/>
          </p:nvSpPr>
          <p:spPr>
            <a:xfrm>
              <a:off x="2584108" y="2835418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9" name="フリーフォーム 1078"/>
            <p:cNvSpPr/>
            <p:nvPr/>
          </p:nvSpPr>
          <p:spPr>
            <a:xfrm rot="900000">
              <a:off x="2880211" y="2975566"/>
              <a:ext cx="232519" cy="144371"/>
            </a:xfrm>
            <a:custGeom>
              <a:avLst/>
              <a:gdLst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00905 w 201810"/>
                <a:gd name="connsiteY2" fmla="*/ 17209 h 125304"/>
                <a:gd name="connsiteX3" fmla="*/ 172045 w 201810"/>
                <a:gd name="connsiteY3" fmla="*/ 9269 h 125304"/>
                <a:gd name="connsiteX4" fmla="*/ 196916 w 201810"/>
                <a:gd name="connsiteY4" fmla="*/ 0 h 125304"/>
                <a:gd name="connsiteX5" fmla="*/ 201810 w 201810"/>
                <a:gd name="connsiteY5" fmla="*/ 24272 h 125304"/>
                <a:gd name="connsiteX6" fmla="*/ 100905 w 201810"/>
                <a:gd name="connsiteY6" fmla="*/ 125304 h 125304"/>
                <a:gd name="connsiteX7" fmla="*/ 0 w 201810"/>
                <a:gd name="connsiteY7" fmla="*/ 24272 h 125304"/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72045 w 201810"/>
                <a:gd name="connsiteY2" fmla="*/ 9269 h 125304"/>
                <a:gd name="connsiteX3" fmla="*/ 196916 w 201810"/>
                <a:gd name="connsiteY3" fmla="*/ 0 h 125304"/>
                <a:gd name="connsiteX4" fmla="*/ 201810 w 201810"/>
                <a:gd name="connsiteY4" fmla="*/ 24272 h 125304"/>
                <a:gd name="connsiteX5" fmla="*/ 100905 w 201810"/>
                <a:gd name="connsiteY5" fmla="*/ 125304 h 125304"/>
                <a:gd name="connsiteX6" fmla="*/ 0 w 201810"/>
                <a:gd name="connsiteY6" fmla="*/ 24272 h 125304"/>
                <a:gd name="connsiteX7" fmla="*/ 4894 w 201810"/>
                <a:gd name="connsiteY7" fmla="*/ 0 h 125304"/>
                <a:gd name="connsiteX0" fmla="*/ 4894 w 201810"/>
                <a:gd name="connsiteY0" fmla="*/ 0 h 125304"/>
                <a:gd name="connsiteX1" fmla="*/ 172045 w 201810"/>
                <a:gd name="connsiteY1" fmla="*/ 9269 h 125304"/>
                <a:gd name="connsiteX2" fmla="*/ 196916 w 201810"/>
                <a:gd name="connsiteY2" fmla="*/ 0 h 125304"/>
                <a:gd name="connsiteX3" fmla="*/ 201810 w 201810"/>
                <a:gd name="connsiteY3" fmla="*/ 24272 h 125304"/>
                <a:gd name="connsiteX4" fmla="*/ 100905 w 201810"/>
                <a:gd name="connsiteY4" fmla="*/ 125304 h 125304"/>
                <a:gd name="connsiteX5" fmla="*/ 0 w 201810"/>
                <a:gd name="connsiteY5" fmla="*/ 24272 h 125304"/>
                <a:gd name="connsiteX6" fmla="*/ 4894 w 201810"/>
                <a:gd name="connsiteY6" fmla="*/ 0 h 125304"/>
                <a:gd name="connsiteX0" fmla="*/ 4894 w 201810"/>
                <a:gd name="connsiteY0" fmla="*/ 0 h 125304"/>
                <a:gd name="connsiteX1" fmla="*/ 196916 w 201810"/>
                <a:gd name="connsiteY1" fmla="*/ 0 h 125304"/>
                <a:gd name="connsiteX2" fmla="*/ 201810 w 201810"/>
                <a:gd name="connsiteY2" fmla="*/ 24272 h 125304"/>
                <a:gd name="connsiteX3" fmla="*/ 100905 w 201810"/>
                <a:gd name="connsiteY3" fmla="*/ 125304 h 125304"/>
                <a:gd name="connsiteX4" fmla="*/ 0 w 201810"/>
                <a:gd name="connsiteY4" fmla="*/ 24272 h 125304"/>
                <a:gd name="connsiteX5" fmla="*/ 4894 w 201810"/>
                <a:gd name="connsiteY5" fmla="*/ 0 h 12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1810" h="125304">
                  <a:moveTo>
                    <a:pt x="4894" y="0"/>
                  </a:moveTo>
                  <a:lnTo>
                    <a:pt x="196916" y="0"/>
                  </a:lnTo>
                  <a:lnTo>
                    <a:pt x="201810" y="24272"/>
                  </a:lnTo>
                  <a:cubicBezTo>
                    <a:pt x="201810" y="80070"/>
                    <a:pt x="156633" y="125304"/>
                    <a:pt x="100905" y="125304"/>
                  </a:cubicBezTo>
                  <a:cubicBezTo>
                    <a:pt x="45177" y="125304"/>
                    <a:pt x="0" y="80070"/>
                    <a:pt x="0" y="24272"/>
                  </a:cubicBezTo>
                  <a:lnTo>
                    <a:pt x="4894" y="0"/>
                  </a:lnTo>
                  <a:close/>
                </a:path>
              </a:pathLst>
            </a:custGeom>
            <a:solidFill>
              <a:srgbClr val="FFFF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0" name="円/楕円 38"/>
            <p:cNvSpPr/>
            <p:nvPr/>
          </p:nvSpPr>
          <p:spPr>
            <a:xfrm>
              <a:off x="3047934" y="3243937"/>
              <a:ext cx="320640" cy="383283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1" name="円/楕円 38"/>
            <p:cNvSpPr/>
            <p:nvPr/>
          </p:nvSpPr>
          <p:spPr>
            <a:xfrm>
              <a:off x="3115463" y="3272326"/>
              <a:ext cx="185581" cy="274877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2" name="フリーフォーム 1081"/>
            <p:cNvSpPr/>
            <p:nvPr/>
          </p:nvSpPr>
          <p:spPr>
            <a:xfrm>
              <a:off x="3018402" y="3156896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83" name="フリーフォーム 1082"/>
            <p:cNvSpPr/>
            <p:nvPr/>
          </p:nvSpPr>
          <p:spPr>
            <a:xfrm rot="20700000" flipH="1">
              <a:off x="3299972" y="2975566"/>
              <a:ext cx="232519" cy="144371"/>
            </a:xfrm>
            <a:custGeom>
              <a:avLst/>
              <a:gdLst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00905 w 201810"/>
                <a:gd name="connsiteY2" fmla="*/ 17209 h 125304"/>
                <a:gd name="connsiteX3" fmla="*/ 172045 w 201810"/>
                <a:gd name="connsiteY3" fmla="*/ 9269 h 125304"/>
                <a:gd name="connsiteX4" fmla="*/ 196916 w 201810"/>
                <a:gd name="connsiteY4" fmla="*/ 0 h 125304"/>
                <a:gd name="connsiteX5" fmla="*/ 201810 w 201810"/>
                <a:gd name="connsiteY5" fmla="*/ 24272 h 125304"/>
                <a:gd name="connsiteX6" fmla="*/ 100905 w 201810"/>
                <a:gd name="connsiteY6" fmla="*/ 125304 h 125304"/>
                <a:gd name="connsiteX7" fmla="*/ 0 w 201810"/>
                <a:gd name="connsiteY7" fmla="*/ 24272 h 125304"/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72045 w 201810"/>
                <a:gd name="connsiteY2" fmla="*/ 9269 h 125304"/>
                <a:gd name="connsiteX3" fmla="*/ 196916 w 201810"/>
                <a:gd name="connsiteY3" fmla="*/ 0 h 125304"/>
                <a:gd name="connsiteX4" fmla="*/ 201810 w 201810"/>
                <a:gd name="connsiteY4" fmla="*/ 24272 h 125304"/>
                <a:gd name="connsiteX5" fmla="*/ 100905 w 201810"/>
                <a:gd name="connsiteY5" fmla="*/ 125304 h 125304"/>
                <a:gd name="connsiteX6" fmla="*/ 0 w 201810"/>
                <a:gd name="connsiteY6" fmla="*/ 24272 h 125304"/>
                <a:gd name="connsiteX7" fmla="*/ 4894 w 201810"/>
                <a:gd name="connsiteY7" fmla="*/ 0 h 125304"/>
                <a:gd name="connsiteX0" fmla="*/ 4894 w 201810"/>
                <a:gd name="connsiteY0" fmla="*/ 0 h 125304"/>
                <a:gd name="connsiteX1" fmla="*/ 172045 w 201810"/>
                <a:gd name="connsiteY1" fmla="*/ 9269 h 125304"/>
                <a:gd name="connsiteX2" fmla="*/ 196916 w 201810"/>
                <a:gd name="connsiteY2" fmla="*/ 0 h 125304"/>
                <a:gd name="connsiteX3" fmla="*/ 201810 w 201810"/>
                <a:gd name="connsiteY3" fmla="*/ 24272 h 125304"/>
                <a:gd name="connsiteX4" fmla="*/ 100905 w 201810"/>
                <a:gd name="connsiteY4" fmla="*/ 125304 h 125304"/>
                <a:gd name="connsiteX5" fmla="*/ 0 w 201810"/>
                <a:gd name="connsiteY5" fmla="*/ 24272 h 125304"/>
                <a:gd name="connsiteX6" fmla="*/ 4894 w 201810"/>
                <a:gd name="connsiteY6" fmla="*/ 0 h 125304"/>
                <a:gd name="connsiteX0" fmla="*/ 4894 w 201810"/>
                <a:gd name="connsiteY0" fmla="*/ 0 h 125304"/>
                <a:gd name="connsiteX1" fmla="*/ 196916 w 201810"/>
                <a:gd name="connsiteY1" fmla="*/ 0 h 125304"/>
                <a:gd name="connsiteX2" fmla="*/ 201810 w 201810"/>
                <a:gd name="connsiteY2" fmla="*/ 24272 h 125304"/>
                <a:gd name="connsiteX3" fmla="*/ 100905 w 201810"/>
                <a:gd name="connsiteY3" fmla="*/ 125304 h 125304"/>
                <a:gd name="connsiteX4" fmla="*/ 0 w 201810"/>
                <a:gd name="connsiteY4" fmla="*/ 24272 h 125304"/>
                <a:gd name="connsiteX5" fmla="*/ 4894 w 201810"/>
                <a:gd name="connsiteY5" fmla="*/ 0 h 12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1810" h="125304">
                  <a:moveTo>
                    <a:pt x="4894" y="0"/>
                  </a:moveTo>
                  <a:lnTo>
                    <a:pt x="196916" y="0"/>
                  </a:lnTo>
                  <a:lnTo>
                    <a:pt x="201810" y="24272"/>
                  </a:lnTo>
                  <a:cubicBezTo>
                    <a:pt x="201810" y="80070"/>
                    <a:pt x="156633" y="125304"/>
                    <a:pt x="100905" y="125304"/>
                  </a:cubicBezTo>
                  <a:cubicBezTo>
                    <a:pt x="45177" y="125304"/>
                    <a:pt x="0" y="80070"/>
                    <a:pt x="0" y="24272"/>
                  </a:cubicBezTo>
                  <a:lnTo>
                    <a:pt x="4894" y="0"/>
                  </a:lnTo>
                  <a:close/>
                </a:path>
              </a:pathLst>
            </a:custGeom>
            <a:solidFill>
              <a:srgbClr val="FFFF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88" name="グループ化 1087"/>
          <p:cNvGrpSpPr/>
          <p:nvPr/>
        </p:nvGrpSpPr>
        <p:grpSpPr>
          <a:xfrm>
            <a:off x="4053889" y="860989"/>
            <a:ext cx="1805785" cy="1637399"/>
            <a:chOff x="561040" y="4496700"/>
            <a:chExt cx="1805785" cy="1637399"/>
          </a:xfrm>
        </p:grpSpPr>
        <p:sp>
          <p:nvSpPr>
            <p:cNvPr id="1089" name="アーチ 25"/>
            <p:cNvSpPr/>
            <p:nvPr/>
          </p:nvSpPr>
          <p:spPr>
            <a:xfrm rot="7668669">
              <a:off x="1532664" y="5299939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0" name="フリーフォーム 1089"/>
            <p:cNvSpPr/>
            <p:nvPr/>
          </p:nvSpPr>
          <p:spPr>
            <a:xfrm flipH="1">
              <a:off x="1964092" y="4775937"/>
              <a:ext cx="402610" cy="581943"/>
            </a:xfrm>
            <a:custGeom>
              <a:avLst/>
              <a:gdLst>
                <a:gd name="connsiteX0" fmla="*/ 240438 w 312336"/>
                <a:gd name="connsiteY0" fmla="*/ 476 h 451459"/>
                <a:gd name="connsiteX1" fmla="*/ 312336 w 312336"/>
                <a:gd name="connsiteY1" fmla="*/ 17297 h 451459"/>
                <a:gd name="connsiteX2" fmla="*/ 271025 w 312336"/>
                <a:gd name="connsiteY2" fmla="*/ 116699 h 451459"/>
                <a:gd name="connsiteX3" fmla="*/ 132910 w 312336"/>
                <a:gd name="connsiteY3" fmla="*/ 152734 h 451459"/>
                <a:gd name="connsiteX4" fmla="*/ 130427 w 312336"/>
                <a:gd name="connsiteY4" fmla="*/ 295452 h 451459"/>
                <a:gd name="connsiteX5" fmla="*/ 267206 w 312336"/>
                <a:gd name="connsiteY5" fmla="*/ 336270 h 451459"/>
                <a:gd name="connsiteX6" fmla="*/ 305034 w 312336"/>
                <a:gd name="connsiteY6" fmla="*/ 437046 h 451459"/>
                <a:gd name="connsiteX7" fmla="*/ 43557 w 312336"/>
                <a:gd name="connsiteY7" fmla="*/ 359016 h 451459"/>
                <a:gd name="connsiteX8" fmla="*/ 48302 w 312336"/>
                <a:gd name="connsiteY8" fmla="*/ 86186 h 451459"/>
                <a:gd name="connsiteX9" fmla="*/ 240438 w 312336"/>
                <a:gd name="connsiteY9" fmla="*/ 476 h 45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12336" h="451459">
                  <a:moveTo>
                    <a:pt x="240438" y="476"/>
                  </a:moveTo>
                  <a:cubicBezTo>
                    <a:pt x="264683" y="2057"/>
                    <a:pt x="288961" y="7583"/>
                    <a:pt x="312336" y="17297"/>
                  </a:cubicBezTo>
                  <a:lnTo>
                    <a:pt x="271025" y="116699"/>
                  </a:lnTo>
                  <a:cubicBezTo>
                    <a:pt x="222115" y="96372"/>
                    <a:pt x="165654" y="111103"/>
                    <a:pt x="132910" y="152734"/>
                  </a:cubicBezTo>
                  <a:cubicBezTo>
                    <a:pt x="100165" y="194365"/>
                    <a:pt x="99150" y="252707"/>
                    <a:pt x="130427" y="295452"/>
                  </a:cubicBezTo>
                  <a:cubicBezTo>
                    <a:pt x="161704" y="338196"/>
                    <a:pt x="217619" y="354882"/>
                    <a:pt x="267206" y="336270"/>
                  </a:cubicBezTo>
                  <a:lnTo>
                    <a:pt x="305034" y="437046"/>
                  </a:lnTo>
                  <a:cubicBezTo>
                    <a:pt x="210239" y="472628"/>
                    <a:pt x="103348" y="440730"/>
                    <a:pt x="43557" y="359016"/>
                  </a:cubicBezTo>
                  <a:cubicBezTo>
                    <a:pt x="-16235" y="277302"/>
                    <a:pt x="-14294" y="165771"/>
                    <a:pt x="48302" y="86186"/>
                  </a:cubicBezTo>
                  <a:cubicBezTo>
                    <a:pt x="95250" y="26497"/>
                    <a:pt x="167701" y="-4266"/>
                    <a:pt x="240438" y="47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1" name="フリーフォーム 1090"/>
            <p:cNvSpPr/>
            <p:nvPr/>
          </p:nvSpPr>
          <p:spPr>
            <a:xfrm>
              <a:off x="561040" y="4775937"/>
              <a:ext cx="402610" cy="581943"/>
            </a:xfrm>
            <a:custGeom>
              <a:avLst/>
              <a:gdLst>
                <a:gd name="connsiteX0" fmla="*/ 240438 w 312336"/>
                <a:gd name="connsiteY0" fmla="*/ 476 h 451459"/>
                <a:gd name="connsiteX1" fmla="*/ 312336 w 312336"/>
                <a:gd name="connsiteY1" fmla="*/ 17297 h 451459"/>
                <a:gd name="connsiteX2" fmla="*/ 271025 w 312336"/>
                <a:gd name="connsiteY2" fmla="*/ 116699 h 451459"/>
                <a:gd name="connsiteX3" fmla="*/ 132910 w 312336"/>
                <a:gd name="connsiteY3" fmla="*/ 152734 h 451459"/>
                <a:gd name="connsiteX4" fmla="*/ 130427 w 312336"/>
                <a:gd name="connsiteY4" fmla="*/ 295452 h 451459"/>
                <a:gd name="connsiteX5" fmla="*/ 267206 w 312336"/>
                <a:gd name="connsiteY5" fmla="*/ 336270 h 451459"/>
                <a:gd name="connsiteX6" fmla="*/ 305034 w 312336"/>
                <a:gd name="connsiteY6" fmla="*/ 437046 h 451459"/>
                <a:gd name="connsiteX7" fmla="*/ 43557 w 312336"/>
                <a:gd name="connsiteY7" fmla="*/ 359016 h 451459"/>
                <a:gd name="connsiteX8" fmla="*/ 48302 w 312336"/>
                <a:gd name="connsiteY8" fmla="*/ 86186 h 451459"/>
                <a:gd name="connsiteX9" fmla="*/ 240438 w 312336"/>
                <a:gd name="connsiteY9" fmla="*/ 476 h 45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12336" h="451459">
                  <a:moveTo>
                    <a:pt x="240438" y="476"/>
                  </a:moveTo>
                  <a:cubicBezTo>
                    <a:pt x="264683" y="2057"/>
                    <a:pt x="288961" y="7583"/>
                    <a:pt x="312336" y="17297"/>
                  </a:cubicBezTo>
                  <a:lnTo>
                    <a:pt x="271025" y="116699"/>
                  </a:lnTo>
                  <a:cubicBezTo>
                    <a:pt x="222115" y="96372"/>
                    <a:pt x="165654" y="111103"/>
                    <a:pt x="132910" y="152734"/>
                  </a:cubicBezTo>
                  <a:cubicBezTo>
                    <a:pt x="100165" y="194365"/>
                    <a:pt x="99150" y="252707"/>
                    <a:pt x="130427" y="295452"/>
                  </a:cubicBezTo>
                  <a:cubicBezTo>
                    <a:pt x="161704" y="338196"/>
                    <a:pt x="217619" y="354882"/>
                    <a:pt x="267206" y="336270"/>
                  </a:cubicBezTo>
                  <a:lnTo>
                    <a:pt x="305034" y="437046"/>
                  </a:lnTo>
                  <a:cubicBezTo>
                    <a:pt x="210239" y="472628"/>
                    <a:pt x="103348" y="440730"/>
                    <a:pt x="43557" y="359016"/>
                  </a:cubicBezTo>
                  <a:cubicBezTo>
                    <a:pt x="-16235" y="277302"/>
                    <a:pt x="-14294" y="165771"/>
                    <a:pt x="48302" y="86186"/>
                  </a:cubicBezTo>
                  <a:cubicBezTo>
                    <a:pt x="95250" y="26497"/>
                    <a:pt x="167701" y="-4266"/>
                    <a:pt x="240438" y="47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2" name="円/楕円 1"/>
            <p:cNvSpPr/>
            <p:nvPr/>
          </p:nvSpPr>
          <p:spPr>
            <a:xfrm>
              <a:off x="865190" y="4496700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3" name="フリーフォーム 1092"/>
            <p:cNvSpPr/>
            <p:nvPr/>
          </p:nvSpPr>
          <p:spPr>
            <a:xfrm>
              <a:off x="865190" y="4624244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4" name="フリーフォーム 1093"/>
            <p:cNvSpPr/>
            <p:nvPr/>
          </p:nvSpPr>
          <p:spPr>
            <a:xfrm>
              <a:off x="1299484" y="4945722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5" name="円/楕円 1094"/>
            <p:cNvSpPr/>
            <p:nvPr/>
          </p:nvSpPr>
          <p:spPr>
            <a:xfrm>
              <a:off x="1215323" y="4713440"/>
              <a:ext cx="168321" cy="168319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6" name="円/楕円 1095"/>
            <p:cNvSpPr/>
            <p:nvPr/>
          </p:nvSpPr>
          <p:spPr>
            <a:xfrm>
              <a:off x="1595050" y="4713440"/>
              <a:ext cx="168321" cy="168319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7" name="フリーフォーム 1096"/>
            <p:cNvSpPr/>
            <p:nvPr/>
          </p:nvSpPr>
          <p:spPr>
            <a:xfrm rot="16200000" flipH="1">
              <a:off x="876250" y="4620435"/>
              <a:ext cx="373311" cy="304836"/>
            </a:xfrm>
            <a:custGeom>
              <a:avLst/>
              <a:gdLst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237260 w 379337"/>
                <a:gd name="connsiteY9" fmla="*/ 4819 h 232483"/>
                <a:gd name="connsiteX10" fmla="*/ 142108 w 379337"/>
                <a:gd name="connsiteY10" fmla="*/ 36384 h 232483"/>
                <a:gd name="connsiteX11" fmla="*/ 7 w 379337"/>
                <a:gd name="connsiteY11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142108 w 379337"/>
                <a:gd name="connsiteY9" fmla="*/ 36384 h 232483"/>
                <a:gd name="connsiteX10" fmla="*/ 7 w 379337"/>
                <a:gd name="connsiteY10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142108 w 379337"/>
                <a:gd name="connsiteY8" fmla="*/ 36384 h 232483"/>
                <a:gd name="connsiteX9" fmla="*/ 7 w 379337"/>
                <a:gd name="connsiteY9" fmla="*/ 217177 h 232483"/>
                <a:gd name="connsiteX0" fmla="*/ 7 w 378696"/>
                <a:gd name="connsiteY0" fmla="*/ 214002 h 229308"/>
                <a:gd name="connsiteX1" fmla="*/ 5958 w 378696"/>
                <a:gd name="connsiteY1" fmla="*/ 226886 h 229308"/>
                <a:gd name="connsiteX2" fmla="*/ 187511 w 378696"/>
                <a:gd name="connsiteY2" fmla="*/ 87347 h 229308"/>
                <a:gd name="connsiteX3" fmla="*/ 211838 w 378696"/>
                <a:gd name="connsiteY3" fmla="*/ 71197 h 229308"/>
                <a:gd name="connsiteX4" fmla="*/ 221775 w 378696"/>
                <a:gd name="connsiteY4" fmla="*/ 69202 h 229308"/>
                <a:gd name="connsiteX5" fmla="*/ 267375 w 378696"/>
                <a:gd name="connsiteY5" fmla="*/ 67196 h 229308"/>
                <a:gd name="connsiteX6" fmla="*/ 378623 w 378696"/>
                <a:gd name="connsiteY6" fmla="*/ 78048 h 229308"/>
                <a:gd name="connsiteX7" fmla="*/ 254588 w 378696"/>
                <a:gd name="connsiteY7" fmla="*/ 0 h 229308"/>
                <a:gd name="connsiteX8" fmla="*/ 142108 w 378696"/>
                <a:gd name="connsiteY8" fmla="*/ 33209 h 229308"/>
                <a:gd name="connsiteX9" fmla="*/ 7 w 378696"/>
                <a:gd name="connsiteY9" fmla="*/ 214002 h 229308"/>
                <a:gd name="connsiteX0" fmla="*/ 7 w 378696"/>
                <a:gd name="connsiteY0" fmla="*/ 218406 h 233712"/>
                <a:gd name="connsiteX1" fmla="*/ 5958 w 378696"/>
                <a:gd name="connsiteY1" fmla="*/ 231290 h 233712"/>
                <a:gd name="connsiteX2" fmla="*/ 187511 w 378696"/>
                <a:gd name="connsiteY2" fmla="*/ 91751 h 233712"/>
                <a:gd name="connsiteX3" fmla="*/ 211838 w 378696"/>
                <a:gd name="connsiteY3" fmla="*/ 75601 h 233712"/>
                <a:gd name="connsiteX4" fmla="*/ 221775 w 378696"/>
                <a:gd name="connsiteY4" fmla="*/ 73606 h 233712"/>
                <a:gd name="connsiteX5" fmla="*/ 267375 w 378696"/>
                <a:gd name="connsiteY5" fmla="*/ 71600 h 233712"/>
                <a:gd name="connsiteX6" fmla="*/ 378623 w 378696"/>
                <a:gd name="connsiteY6" fmla="*/ 82452 h 233712"/>
                <a:gd name="connsiteX7" fmla="*/ 254588 w 378696"/>
                <a:gd name="connsiteY7" fmla="*/ 4404 h 233712"/>
                <a:gd name="connsiteX8" fmla="*/ 142108 w 378696"/>
                <a:gd name="connsiteY8" fmla="*/ 37613 h 233712"/>
                <a:gd name="connsiteX9" fmla="*/ 7 w 378696"/>
                <a:gd name="connsiteY9" fmla="*/ 218406 h 233712"/>
                <a:gd name="connsiteX0" fmla="*/ 7 w 375487"/>
                <a:gd name="connsiteY0" fmla="*/ 218168 h 233474"/>
                <a:gd name="connsiteX1" fmla="*/ 5958 w 375487"/>
                <a:gd name="connsiteY1" fmla="*/ 231052 h 233474"/>
                <a:gd name="connsiteX2" fmla="*/ 187511 w 375487"/>
                <a:gd name="connsiteY2" fmla="*/ 91513 h 233474"/>
                <a:gd name="connsiteX3" fmla="*/ 211838 w 375487"/>
                <a:gd name="connsiteY3" fmla="*/ 75363 h 233474"/>
                <a:gd name="connsiteX4" fmla="*/ 221775 w 375487"/>
                <a:gd name="connsiteY4" fmla="*/ 73368 h 233474"/>
                <a:gd name="connsiteX5" fmla="*/ 267375 w 375487"/>
                <a:gd name="connsiteY5" fmla="*/ 71362 h 233474"/>
                <a:gd name="connsiteX6" fmla="*/ 375448 w 375487"/>
                <a:gd name="connsiteY6" fmla="*/ 88564 h 233474"/>
                <a:gd name="connsiteX7" fmla="*/ 254588 w 375487"/>
                <a:gd name="connsiteY7" fmla="*/ 4166 h 233474"/>
                <a:gd name="connsiteX8" fmla="*/ 142108 w 375487"/>
                <a:gd name="connsiteY8" fmla="*/ 37375 h 233474"/>
                <a:gd name="connsiteX9" fmla="*/ 7 w 375487"/>
                <a:gd name="connsiteY9" fmla="*/ 218168 h 233474"/>
                <a:gd name="connsiteX0" fmla="*/ 7 w 378476"/>
                <a:gd name="connsiteY0" fmla="*/ 218649 h 233955"/>
                <a:gd name="connsiteX1" fmla="*/ 5958 w 378476"/>
                <a:gd name="connsiteY1" fmla="*/ 231533 h 233955"/>
                <a:gd name="connsiteX2" fmla="*/ 187511 w 378476"/>
                <a:gd name="connsiteY2" fmla="*/ 91994 h 233955"/>
                <a:gd name="connsiteX3" fmla="*/ 211838 w 378476"/>
                <a:gd name="connsiteY3" fmla="*/ 75844 h 233955"/>
                <a:gd name="connsiteX4" fmla="*/ 221775 w 378476"/>
                <a:gd name="connsiteY4" fmla="*/ 73849 h 233955"/>
                <a:gd name="connsiteX5" fmla="*/ 267375 w 378476"/>
                <a:gd name="connsiteY5" fmla="*/ 71843 h 233955"/>
                <a:gd name="connsiteX6" fmla="*/ 375448 w 378476"/>
                <a:gd name="connsiteY6" fmla="*/ 89045 h 233955"/>
                <a:gd name="connsiteX7" fmla="*/ 254588 w 378476"/>
                <a:gd name="connsiteY7" fmla="*/ 4647 h 233955"/>
                <a:gd name="connsiteX8" fmla="*/ 142108 w 378476"/>
                <a:gd name="connsiteY8" fmla="*/ 37856 h 233955"/>
                <a:gd name="connsiteX9" fmla="*/ 7 w 378476"/>
                <a:gd name="connsiteY9" fmla="*/ 218649 h 233955"/>
                <a:gd name="connsiteX0" fmla="*/ 7 w 375458"/>
                <a:gd name="connsiteY0" fmla="*/ 221246 h 236552"/>
                <a:gd name="connsiteX1" fmla="*/ 5958 w 375458"/>
                <a:gd name="connsiteY1" fmla="*/ 234130 h 236552"/>
                <a:gd name="connsiteX2" fmla="*/ 187511 w 375458"/>
                <a:gd name="connsiteY2" fmla="*/ 94591 h 236552"/>
                <a:gd name="connsiteX3" fmla="*/ 211838 w 375458"/>
                <a:gd name="connsiteY3" fmla="*/ 78441 h 236552"/>
                <a:gd name="connsiteX4" fmla="*/ 221775 w 375458"/>
                <a:gd name="connsiteY4" fmla="*/ 76446 h 236552"/>
                <a:gd name="connsiteX5" fmla="*/ 267375 w 375458"/>
                <a:gd name="connsiteY5" fmla="*/ 74440 h 236552"/>
                <a:gd name="connsiteX6" fmla="*/ 375448 w 375458"/>
                <a:gd name="connsiteY6" fmla="*/ 91642 h 236552"/>
                <a:gd name="connsiteX7" fmla="*/ 260941 w 375458"/>
                <a:gd name="connsiteY7" fmla="*/ 4072 h 236552"/>
                <a:gd name="connsiteX8" fmla="*/ 142108 w 375458"/>
                <a:gd name="connsiteY8" fmla="*/ 40453 h 236552"/>
                <a:gd name="connsiteX9" fmla="*/ 7 w 375458"/>
                <a:gd name="connsiteY9" fmla="*/ 221246 h 236552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261025 w 375448"/>
                <a:gd name="connsiteY5" fmla="*/ 84018 h 236605"/>
                <a:gd name="connsiteX6" fmla="*/ 375448 w 375448"/>
                <a:gd name="connsiteY6" fmla="*/ 91695 h 236605"/>
                <a:gd name="connsiteX7" fmla="*/ 260941 w 375448"/>
                <a:gd name="connsiteY7" fmla="*/ 4125 h 236605"/>
                <a:gd name="connsiteX8" fmla="*/ 142108 w 375448"/>
                <a:gd name="connsiteY8" fmla="*/ 40506 h 236605"/>
                <a:gd name="connsiteX9" fmla="*/ 7 w 375448"/>
                <a:gd name="connsiteY9" fmla="*/ 221299 h 236605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375448 w 375448"/>
                <a:gd name="connsiteY5" fmla="*/ 91695 h 236605"/>
                <a:gd name="connsiteX6" fmla="*/ 260941 w 375448"/>
                <a:gd name="connsiteY6" fmla="*/ 4125 h 236605"/>
                <a:gd name="connsiteX7" fmla="*/ 142108 w 375448"/>
                <a:gd name="connsiteY7" fmla="*/ 40506 h 236605"/>
                <a:gd name="connsiteX8" fmla="*/ 7 w 375448"/>
                <a:gd name="connsiteY8" fmla="*/ 221299 h 236605"/>
                <a:gd name="connsiteX0" fmla="*/ 7 w 290668"/>
                <a:gd name="connsiteY0" fmla="*/ 219599 h 234905"/>
                <a:gd name="connsiteX1" fmla="*/ 5958 w 290668"/>
                <a:gd name="connsiteY1" fmla="*/ 232483 h 234905"/>
                <a:gd name="connsiteX2" fmla="*/ 187511 w 290668"/>
                <a:gd name="connsiteY2" fmla="*/ 92944 h 234905"/>
                <a:gd name="connsiteX3" fmla="*/ 211838 w 290668"/>
                <a:gd name="connsiteY3" fmla="*/ 76794 h 234905"/>
                <a:gd name="connsiteX4" fmla="*/ 221775 w 290668"/>
                <a:gd name="connsiteY4" fmla="*/ 74799 h 234905"/>
                <a:gd name="connsiteX5" fmla="*/ 229401 w 290668"/>
                <a:gd name="connsiteY5" fmla="*/ 172548 h 234905"/>
                <a:gd name="connsiteX6" fmla="*/ 260941 w 290668"/>
                <a:gd name="connsiteY6" fmla="*/ 2425 h 234905"/>
                <a:gd name="connsiteX7" fmla="*/ 142108 w 290668"/>
                <a:gd name="connsiteY7" fmla="*/ 38806 h 234905"/>
                <a:gd name="connsiteX8" fmla="*/ 7 w 290668"/>
                <a:gd name="connsiteY8" fmla="*/ 219599 h 234905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1775 w 298402"/>
                <a:gd name="connsiteY4" fmla="*/ 74678 h 234784"/>
                <a:gd name="connsiteX5" fmla="*/ 229401 w 298402"/>
                <a:gd name="connsiteY5" fmla="*/ 172427 h 234784"/>
                <a:gd name="connsiteX6" fmla="*/ 260941 w 298402"/>
                <a:gd name="connsiteY6" fmla="*/ 2304 h 234784"/>
                <a:gd name="connsiteX7" fmla="*/ 142108 w 298402"/>
                <a:gd name="connsiteY7" fmla="*/ 38685 h 234784"/>
                <a:gd name="connsiteX8" fmla="*/ 7 w 298402"/>
                <a:gd name="connsiteY8" fmla="*/ 219478 h 234784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9401 w 298402"/>
                <a:gd name="connsiteY4" fmla="*/ 172427 h 234784"/>
                <a:gd name="connsiteX5" fmla="*/ 260941 w 298402"/>
                <a:gd name="connsiteY5" fmla="*/ 2304 h 234784"/>
                <a:gd name="connsiteX6" fmla="*/ 142108 w 298402"/>
                <a:gd name="connsiteY6" fmla="*/ 38685 h 234784"/>
                <a:gd name="connsiteX7" fmla="*/ 7 w 298402"/>
                <a:gd name="connsiteY7" fmla="*/ 219478 h 234784"/>
                <a:gd name="connsiteX0" fmla="*/ 7 w 289975"/>
                <a:gd name="connsiteY0" fmla="*/ 219549 h 234855"/>
                <a:gd name="connsiteX1" fmla="*/ 5958 w 289975"/>
                <a:gd name="connsiteY1" fmla="*/ 232433 h 234855"/>
                <a:gd name="connsiteX2" fmla="*/ 187511 w 289975"/>
                <a:gd name="connsiteY2" fmla="*/ 92894 h 234855"/>
                <a:gd name="connsiteX3" fmla="*/ 211838 w 289975"/>
                <a:gd name="connsiteY3" fmla="*/ 76744 h 234855"/>
                <a:gd name="connsiteX4" fmla="*/ 188126 w 289975"/>
                <a:gd name="connsiteY4" fmla="*/ 166148 h 234855"/>
                <a:gd name="connsiteX5" fmla="*/ 260941 w 289975"/>
                <a:gd name="connsiteY5" fmla="*/ 2375 h 234855"/>
                <a:gd name="connsiteX6" fmla="*/ 142108 w 289975"/>
                <a:gd name="connsiteY6" fmla="*/ 38756 h 234855"/>
                <a:gd name="connsiteX7" fmla="*/ 7 w 289975"/>
                <a:gd name="connsiteY7" fmla="*/ 219549 h 234855"/>
                <a:gd name="connsiteX0" fmla="*/ 7 w 291404"/>
                <a:gd name="connsiteY0" fmla="*/ 219351 h 234657"/>
                <a:gd name="connsiteX1" fmla="*/ 5958 w 291404"/>
                <a:gd name="connsiteY1" fmla="*/ 232235 h 234657"/>
                <a:gd name="connsiteX2" fmla="*/ 187511 w 291404"/>
                <a:gd name="connsiteY2" fmla="*/ 92696 h 234657"/>
                <a:gd name="connsiteX3" fmla="*/ 211838 w 291404"/>
                <a:gd name="connsiteY3" fmla="*/ 76546 h 234657"/>
                <a:gd name="connsiteX4" fmla="*/ 188126 w 291404"/>
                <a:gd name="connsiteY4" fmla="*/ 165950 h 234657"/>
                <a:gd name="connsiteX5" fmla="*/ 260941 w 291404"/>
                <a:gd name="connsiteY5" fmla="*/ 2177 h 234657"/>
                <a:gd name="connsiteX6" fmla="*/ 142108 w 291404"/>
                <a:gd name="connsiteY6" fmla="*/ 38558 h 234657"/>
                <a:gd name="connsiteX7" fmla="*/ 7 w 291404"/>
                <a:gd name="connsiteY7" fmla="*/ 219351 h 234657"/>
                <a:gd name="connsiteX0" fmla="*/ 7 w 288681"/>
                <a:gd name="connsiteY0" fmla="*/ 217174 h 232480"/>
                <a:gd name="connsiteX1" fmla="*/ 5958 w 288681"/>
                <a:gd name="connsiteY1" fmla="*/ 230058 h 232480"/>
                <a:gd name="connsiteX2" fmla="*/ 187511 w 288681"/>
                <a:gd name="connsiteY2" fmla="*/ 90519 h 232480"/>
                <a:gd name="connsiteX3" fmla="*/ 211838 w 288681"/>
                <a:gd name="connsiteY3" fmla="*/ 74369 h 232480"/>
                <a:gd name="connsiteX4" fmla="*/ 188126 w 288681"/>
                <a:gd name="connsiteY4" fmla="*/ 163773 h 232480"/>
                <a:gd name="connsiteX5" fmla="*/ 260941 w 288681"/>
                <a:gd name="connsiteY5" fmla="*/ 0 h 232480"/>
                <a:gd name="connsiteX6" fmla="*/ 142108 w 288681"/>
                <a:gd name="connsiteY6" fmla="*/ 36381 h 232480"/>
                <a:gd name="connsiteX7" fmla="*/ 7 w 288681"/>
                <a:gd name="connsiteY7" fmla="*/ 217174 h 232480"/>
                <a:gd name="connsiteX0" fmla="*/ 7 w 288681"/>
                <a:gd name="connsiteY0" fmla="*/ 219975 h 235281"/>
                <a:gd name="connsiteX1" fmla="*/ 5958 w 288681"/>
                <a:gd name="connsiteY1" fmla="*/ 232859 h 235281"/>
                <a:gd name="connsiteX2" fmla="*/ 187511 w 288681"/>
                <a:gd name="connsiteY2" fmla="*/ 93320 h 235281"/>
                <a:gd name="connsiteX3" fmla="*/ 211838 w 288681"/>
                <a:gd name="connsiteY3" fmla="*/ 77170 h 235281"/>
                <a:gd name="connsiteX4" fmla="*/ 188126 w 288681"/>
                <a:gd name="connsiteY4" fmla="*/ 166574 h 235281"/>
                <a:gd name="connsiteX5" fmla="*/ 260941 w 288681"/>
                <a:gd name="connsiteY5" fmla="*/ 2801 h 235281"/>
                <a:gd name="connsiteX6" fmla="*/ 142108 w 288681"/>
                <a:gd name="connsiteY6" fmla="*/ 39182 h 235281"/>
                <a:gd name="connsiteX7" fmla="*/ 7 w 288681"/>
                <a:gd name="connsiteY7" fmla="*/ 219975 h 235281"/>
                <a:gd name="connsiteX0" fmla="*/ 7 w 288681"/>
                <a:gd name="connsiteY0" fmla="*/ 221179 h 236485"/>
                <a:gd name="connsiteX1" fmla="*/ 5958 w 288681"/>
                <a:gd name="connsiteY1" fmla="*/ 234063 h 236485"/>
                <a:gd name="connsiteX2" fmla="*/ 187511 w 288681"/>
                <a:gd name="connsiteY2" fmla="*/ 94524 h 236485"/>
                <a:gd name="connsiteX3" fmla="*/ 211838 w 288681"/>
                <a:gd name="connsiteY3" fmla="*/ 78374 h 236485"/>
                <a:gd name="connsiteX4" fmla="*/ 188126 w 288681"/>
                <a:gd name="connsiteY4" fmla="*/ 167778 h 236485"/>
                <a:gd name="connsiteX5" fmla="*/ 260941 w 288681"/>
                <a:gd name="connsiteY5" fmla="*/ 4005 h 236485"/>
                <a:gd name="connsiteX6" fmla="*/ 142108 w 288681"/>
                <a:gd name="connsiteY6" fmla="*/ 40386 h 236485"/>
                <a:gd name="connsiteX7" fmla="*/ 7 w 288681"/>
                <a:gd name="connsiteY7" fmla="*/ 221179 h 236485"/>
                <a:gd name="connsiteX0" fmla="*/ 7 w 292998"/>
                <a:gd name="connsiteY0" fmla="*/ 221179 h 236485"/>
                <a:gd name="connsiteX1" fmla="*/ 5958 w 292998"/>
                <a:gd name="connsiteY1" fmla="*/ 234063 h 236485"/>
                <a:gd name="connsiteX2" fmla="*/ 187511 w 292998"/>
                <a:gd name="connsiteY2" fmla="*/ 94524 h 236485"/>
                <a:gd name="connsiteX3" fmla="*/ 211838 w 292998"/>
                <a:gd name="connsiteY3" fmla="*/ 78374 h 236485"/>
                <a:gd name="connsiteX4" fmla="*/ 210351 w 292998"/>
                <a:gd name="connsiteY4" fmla="*/ 174128 h 236485"/>
                <a:gd name="connsiteX5" fmla="*/ 260941 w 292998"/>
                <a:gd name="connsiteY5" fmla="*/ 4005 h 236485"/>
                <a:gd name="connsiteX6" fmla="*/ 142108 w 292998"/>
                <a:gd name="connsiteY6" fmla="*/ 40386 h 236485"/>
                <a:gd name="connsiteX7" fmla="*/ 7 w 292998"/>
                <a:gd name="connsiteY7" fmla="*/ 221179 h 236485"/>
                <a:gd name="connsiteX0" fmla="*/ 7 w 289607"/>
                <a:gd name="connsiteY0" fmla="*/ 221179 h 236485"/>
                <a:gd name="connsiteX1" fmla="*/ 5958 w 289607"/>
                <a:gd name="connsiteY1" fmla="*/ 234063 h 236485"/>
                <a:gd name="connsiteX2" fmla="*/ 187511 w 289607"/>
                <a:gd name="connsiteY2" fmla="*/ 94524 h 236485"/>
                <a:gd name="connsiteX3" fmla="*/ 211838 w 289607"/>
                <a:gd name="connsiteY3" fmla="*/ 78374 h 236485"/>
                <a:gd name="connsiteX4" fmla="*/ 210351 w 289607"/>
                <a:gd name="connsiteY4" fmla="*/ 174128 h 236485"/>
                <a:gd name="connsiteX5" fmla="*/ 260941 w 289607"/>
                <a:gd name="connsiteY5" fmla="*/ 4005 h 236485"/>
                <a:gd name="connsiteX6" fmla="*/ 142108 w 289607"/>
                <a:gd name="connsiteY6" fmla="*/ 40386 h 236485"/>
                <a:gd name="connsiteX7" fmla="*/ 7 w 289607"/>
                <a:gd name="connsiteY7" fmla="*/ 221179 h 236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607" h="236485">
                  <a:moveTo>
                    <a:pt x="7" y="221179"/>
                  </a:moveTo>
                  <a:cubicBezTo>
                    <a:pt x="-137" y="226982"/>
                    <a:pt x="1699" y="231415"/>
                    <a:pt x="5958" y="234063"/>
                  </a:cubicBezTo>
                  <a:cubicBezTo>
                    <a:pt x="40034" y="255243"/>
                    <a:pt x="138307" y="131567"/>
                    <a:pt x="187511" y="94524"/>
                  </a:cubicBezTo>
                  <a:lnTo>
                    <a:pt x="211838" y="78374"/>
                  </a:lnTo>
                  <a:cubicBezTo>
                    <a:pt x="203934" y="108175"/>
                    <a:pt x="178429" y="157621"/>
                    <a:pt x="210351" y="174128"/>
                  </a:cubicBezTo>
                  <a:cubicBezTo>
                    <a:pt x="242273" y="190635"/>
                    <a:pt x="336554" y="51633"/>
                    <a:pt x="260941" y="4005"/>
                  </a:cubicBezTo>
                  <a:cubicBezTo>
                    <a:pt x="202283" y="-9266"/>
                    <a:pt x="143619" y="12384"/>
                    <a:pt x="142108" y="40386"/>
                  </a:cubicBezTo>
                  <a:cubicBezTo>
                    <a:pt x="99054" y="72798"/>
                    <a:pt x="1015" y="180557"/>
                    <a:pt x="7" y="221179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8" name="フリーフォーム 1097"/>
            <p:cNvSpPr/>
            <p:nvPr/>
          </p:nvSpPr>
          <p:spPr>
            <a:xfrm rot="5400000">
              <a:off x="1734047" y="4620435"/>
              <a:ext cx="373311" cy="304836"/>
            </a:xfrm>
            <a:custGeom>
              <a:avLst/>
              <a:gdLst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237260 w 379337"/>
                <a:gd name="connsiteY9" fmla="*/ 4819 h 232483"/>
                <a:gd name="connsiteX10" fmla="*/ 142108 w 379337"/>
                <a:gd name="connsiteY10" fmla="*/ 36384 h 232483"/>
                <a:gd name="connsiteX11" fmla="*/ 7 w 379337"/>
                <a:gd name="connsiteY11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142108 w 379337"/>
                <a:gd name="connsiteY9" fmla="*/ 36384 h 232483"/>
                <a:gd name="connsiteX10" fmla="*/ 7 w 379337"/>
                <a:gd name="connsiteY10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142108 w 379337"/>
                <a:gd name="connsiteY8" fmla="*/ 36384 h 232483"/>
                <a:gd name="connsiteX9" fmla="*/ 7 w 379337"/>
                <a:gd name="connsiteY9" fmla="*/ 217177 h 232483"/>
                <a:gd name="connsiteX0" fmla="*/ 7 w 378696"/>
                <a:gd name="connsiteY0" fmla="*/ 214002 h 229308"/>
                <a:gd name="connsiteX1" fmla="*/ 5958 w 378696"/>
                <a:gd name="connsiteY1" fmla="*/ 226886 h 229308"/>
                <a:gd name="connsiteX2" fmla="*/ 187511 w 378696"/>
                <a:gd name="connsiteY2" fmla="*/ 87347 h 229308"/>
                <a:gd name="connsiteX3" fmla="*/ 211838 w 378696"/>
                <a:gd name="connsiteY3" fmla="*/ 71197 h 229308"/>
                <a:gd name="connsiteX4" fmla="*/ 221775 w 378696"/>
                <a:gd name="connsiteY4" fmla="*/ 69202 h 229308"/>
                <a:gd name="connsiteX5" fmla="*/ 267375 w 378696"/>
                <a:gd name="connsiteY5" fmla="*/ 67196 h 229308"/>
                <a:gd name="connsiteX6" fmla="*/ 378623 w 378696"/>
                <a:gd name="connsiteY6" fmla="*/ 78048 h 229308"/>
                <a:gd name="connsiteX7" fmla="*/ 254588 w 378696"/>
                <a:gd name="connsiteY7" fmla="*/ 0 h 229308"/>
                <a:gd name="connsiteX8" fmla="*/ 142108 w 378696"/>
                <a:gd name="connsiteY8" fmla="*/ 33209 h 229308"/>
                <a:gd name="connsiteX9" fmla="*/ 7 w 378696"/>
                <a:gd name="connsiteY9" fmla="*/ 214002 h 229308"/>
                <a:gd name="connsiteX0" fmla="*/ 7 w 378696"/>
                <a:gd name="connsiteY0" fmla="*/ 218406 h 233712"/>
                <a:gd name="connsiteX1" fmla="*/ 5958 w 378696"/>
                <a:gd name="connsiteY1" fmla="*/ 231290 h 233712"/>
                <a:gd name="connsiteX2" fmla="*/ 187511 w 378696"/>
                <a:gd name="connsiteY2" fmla="*/ 91751 h 233712"/>
                <a:gd name="connsiteX3" fmla="*/ 211838 w 378696"/>
                <a:gd name="connsiteY3" fmla="*/ 75601 h 233712"/>
                <a:gd name="connsiteX4" fmla="*/ 221775 w 378696"/>
                <a:gd name="connsiteY4" fmla="*/ 73606 h 233712"/>
                <a:gd name="connsiteX5" fmla="*/ 267375 w 378696"/>
                <a:gd name="connsiteY5" fmla="*/ 71600 h 233712"/>
                <a:gd name="connsiteX6" fmla="*/ 378623 w 378696"/>
                <a:gd name="connsiteY6" fmla="*/ 82452 h 233712"/>
                <a:gd name="connsiteX7" fmla="*/ 254588 w 378696"/>
                <a:gd name="connsiteY7" fmla="*/ 4404 h 233712"/>
                <a:gd name="connsiteX8" fmla="*/ 142108 w 378696"/>
                <a:gd name="connsiteY8" fmla="*/ 37613 h 233712"/>
                <a:gd name="connsiteX9" fmla="*/ 7 w 378696"/>
                <a:gd name="connsiteY9" fmla="*/ 218406 h 233712"/>
                <a:gd name="connsiteX0" fmla="*/ 7 w 375487"/>
                <a:gd name="connsiteY0" fmla="*/ 218168 h 233474"/>
                <a:gd name="connsiteX1" fmla="*/ 5958 w 375487"/>
                <a:gd name="connsiteY1" fmla="*/ 231052 h 233474"/>
                <a:gd name="connsiteX2" fmla="*/ 187511 w 375487"/>
                <a:gd name="connsiteY2" fmla="*/ 91513 h 233474"/>
                <a:gd name="connsiteX3" fmla="*/ 211838 w 375487"/>
                <a:gd name="connsiteY3" fmla="*/ 75363 h 233474"/>
                <a:gd name="connsiteX4" fmla="*/ 221775 w 375487"/>
                <a:gd name="connsiteY4" fmla="*/ 73368 h 233474"/>
                <a:gd name="connsiteX5" fmla="*/ 267375 w 375487"/>
                <a:gd name="connsiteY5" fmla="*/ 71362 h 233474"/>
                <a:gd name="connsiteX6" fmla="*/ 375448 w 375487"/>
                <a:gd name="connsiteY6" fmla="*/ 88564 h 233474"/>
                <a:gd name="connsiteX7" fmla="*/ 254588 w 375487"/>
                <a:gd name="connsiteY7" fmla="*/ 4166 h 233474"/>
                <a:gd name="connsiteX8" fmla="*/ 142108 w 375487"/>
                <a:gd name="connsiteY8" fmla="*/ 37375 h 233474"/>
                <a:gd name="connsiteX9" fmla="*/ 7 w 375487"/>
                <a:gd name="connsiteY9" fmla="*/ 218168 h 233474"/>
                <a:gd name="connsiteX0" fmla="*/ 7 w 378476"/>
                <a:gd name="connsiteY0" fmla="*/ 218649 h 233955"/>
                <a:gd name="connsiteX1" fmla="*/ 5958 w 378476"/>
                <a:gd name="connsiteY1" fmla="*/ 231533 h 233955"/>
                <a:gd name="connsiteX2" fmla="*/ 187511 w 378476"/>
                <a:gd name="connsiteY2" fmla="*/ 91994 h 233955"/>
                <a:gd name="connsiteX3" fmla="*/ 211838 w 378476"/>
                <a:gd name="connsiteY3" fmla="*/ 75844 h 233955"/>
                <a:gd name="connsiteX4" fmla="*/ 221775 w 378476"/>
                <a:gd name="connsiteY4" fmla="*/ 73849 h 233955"/>
                <a:gd name="connsiteX5" fmla="*/ 267375 w 378476"/>
                <a:gd name="connsiteY5" fmla="*/ 71843 h 233955"/>
                <a:gd name="connsiteX6" fmla="*/ 375448 w 378476"/>
                <a:gd name="connsiteY6" fmla="*/ 89045 h 233955"/>
                <a:gd name="connsiteX7" fmla="*/ 254588 w 378476"/>
                <a:gd name="connsiteY7" fmla="*/ 4647 h 233955"/>
                <a:gd name="connsiteX8" fmla="*/ 142108 w 378476"/>
                <a:gd name="connsiteY8" fmla="*/ 37856 h 233955"/>
                <a:gd name="connsiteX9" fmla="*/ 7 w 378476"/>
                <a:gd name="connsiteY9" fmla="*/ 218649 h 233955"/>
                <a:gd name="connsiteX0" fmla="*/ 7 w 375458"/>
                <a:gd name="connsiteY0" fmla="*/ 221246 h 236552"/>
                <a:gd name="connsiteX1" fmla="*/ 5958 w 375458"/>
                <a:gd name="connsiteY1" fmla="*/ 234130 h 236552"/>
                <a:gd name="connsiteX2" fmla="*/ 187511 w 375458"/>
                <a:gd name="connsiteY2" fmla="*/ 94591 h 236552"/>
                <a:gd name="connsiteX3" fmla="*/ 211838 w 375458"/>
                <a:gd name="connsiteY3" fmla="*/ 78441 h 236552"/>
                <a:gd name="connsiteX4" fmla="*/ 221775 w 375458"/>
                <a:gd name="connsiteY4" fmla="*/ 76446 h 236552"/>
                <a:gd name="connsiteX5" fmla="*/ 267375 w 375458"/>
                <a:gd name="connsiteY5" fmla="*/ 74440 h 236552"/>
                <a:gd name="connsiteX6" fmla="*/ 375448 w 375458"/>
                <a:gd name="connsiteY6" fmla="*/ 91642 h 236552"/>
                <a:gd name="connsiteX7" fmla="*/ 260941 w 375458"/>
                <a:gd name="connsiteY7" fmla="*/ 4072 h 236552"/>
                <a:gd name="connsiteX8" fmla="*/ 142108 w 375458"/>
                <a:gd name="connsiteY8" fmla="*/ 40453 h 236552"/>
                <a:gd name="connsiteX9" fmla="*/ 7 w 375458"/>
                <a:gd name="connsiteY9" fmla="*/ 221246 h 236552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261025 w 375448"/>
                <a:gd name="connsiteY5" fmla="*/ 84018 h 236605"/>
                <a:gd name="connsiteX6" fmla="*/ 375448 w 375448"/>
                <a:gd name="connsiteY6" fmla="*/ 91695 h 236605"/>
                <a:gd name="connsiteX7" fmla="*/ 260941 w 375448"/>
                <a:gd name="connsiteY7" fmla="*/ 4125 h 236605"/>
                <a:gd name="connsiteX8" fmla="*/ 142108 w 375448"/>
                <a:gd name="connsiteY8" fmla="*/ 40506 h 236605"/>
                <a:gd name="connsiteX9" fmla="*/ 7 w 375448"/>
                <a:gd name="connsiteY9" fmla="*/ 221299 h 236605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375448 w 375448"/>
                <a:gd name="connsiteY5" fmla="*/ 91695 h 236605"/>
                <a:gd name="connsiteX6" fmla="*/ 260941 w 375448"/>
                <a:gd name="connsiteY6" fmla="*/ 4125 h 236605"/>
                <a:gd name="connsiteX7" fmla="*/ 142108 w 375448"/>
                <a:gd name="connsiteY7" fmla="*/ 40506 h 236605"/>
                <a:gd name="connsiteX8" fmla="*/ 7 w 375448"/>
                <a:gd name="connsiteY8" fmla="*/ 221299 h 236605"/>
                <a:gd name="connsiteX0" fmla="*/ 7 w 290668"/>
                <a:gd name="connsiteY0" fmla="*/ 219599 h 234905"/>
                <a:gd name="connsiteX1" fmla="*/ 5958 w 290668"/>
                <a:gd name="connsiteY1" fmla="*/ 232483 h 234905"/>
                <a:gd name="connsiteX2" fmla="*/ 187511 w 290668"/>
                <a:gd name="connsiteY2" fmla="*/ 92944 h 234905"/>
                <a:gd name="connsiteX3" fmla="*/ 211838 w 290668"/>
                <a:gd name="connsiteY3" fmla="*/ 76794 h 234905"/>
                <a:gd name="connsiteX4" fmla="*/ 221775 w 290668"/>
                <a:gd name="connsiteY4" fmla="*/ 74799 h 234905"/>
                <a:gd name="connsiteX5" fmla="*/ 229401 w 290668"/>
                <a:gd name="connsiteY5" fmla="*/ 172548 h 234905"/>
                <a:gd name="connsiteX6" fmla="*/ 260941 w 290668"/>
                <a:gd name="connsiteY6" fmla="*/ 2425 h 234905"/>
                <a:gd name="connsiteX7" fmla="*/ 142108 w 290668"/>
                <a:gd name="connsiteY7" fmla="*/ 38806 h 234905"/>
                <a:gd name="connsiteX8" fmla="*/ 7 w 290668"/>
                <a:gd name="connsiteY8" fmla="*/ 219599 h 234905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1775 w 298402"/>
                <a:gd name="connsiteY4" fmla="*/ 74678 h 234784"/>
                <a:gd name="connsiteX5" fmla="*/ 229401 w 298402"/>
                <a:gd name="connsiteY5" fmla="*/ 172427 h 234784"/>
                <a:gd name="connsiteX6" fmla="*/ 260941 w 298402"/>
                <a:gd name="connsiteY6" fmla="*/ 2304 h 234784"/>
                <a:gd name="connsiteX7" fmla="*/ 142108 w 298402"/>
                <a:gd name="connsiteY7" fmla="*/ 38685 h 234784"/>
                <a:gd name="connsiteX8" fmla="*/ 7 w 298402"/>
                <a:gd name="connsiteY8" fmla="*/ 219478 h 234784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9401 w 298402"/>
                <a:gd name="connsiteY4" fmla="*/ 172427 h 234784"/>
                <a:gd name="connsiteX5" fmla="*/ 260941 w 298402"/>
                <a:gd name="connsiteY5" fmla="*/ 2304 h 234784"/>
                <a:gd name="connsiteX6" fmla="*/ 142108 w 298402"/>
                <a:gd name="connsiteY6" fmla="*/ 38685 h 234784"/>
                <a:gd name="connsiteX7" fmla="*/ 7 w 298402"/>
                <a:gd name="connsiteY7" fmla="*/ 219478 h 234784"/>
                <a:gd name="connsiteX0" fmla="*/ 7 w 289975"/>
                <a:gd name="connsiteY0" fmla="*/ 219549 h 234855"/>
                <a:gd name="connsiteX1" fmla="*/ 5958 w 289975"/>
                <a:gd name="connsiteY1" fmla="*/ 232433 h 234855"/>
                <a:gd name="connsiteX2" fmla="*/ 187511 w 289975"/>
                <a:gd name="connsiteY2" fmla="*/ 92894 h 234855"/>
                <a:gd name="connsiteX3" fmla="*/ 211838 w 289975"/>
                <a:gd name="connsiteY3" fmla="*/ 76744 h 234855"/>
                <a:gd name="connsiteX4" fmla="*/ 188126 w 289975"/>
                <a:gd name="connsiteY4" fmla="*/ 166148 h 234855"/>
                <a:gd name="connsiteX5" fmla="*/ 260941 w 289975"/>
                <a:gd name="connsiteY5" fmla="*/ 2375 h 234855"/>
                <a:gd name="connsiteX6" fmla="*/ 142108 w 289975"/>
                <a:gd name="connsiteY6" fmla="*/ 38756 h 234855"/>
                <a:gd name="connsiteX7" fmla="*/ 7 w 289975"/>
                <a:gd name="connsiteY7" fmla="*/ 219549 h 234855"/>
                <a:gd name="connsiteX0" fmla="*/ 7 w 291404"/>
                <a:gd name="connsiteY0" fmla="*/ 219351 h 234657"/>
                <a:gd name="connsiteX1" fmla="*/ 5958 w 291404"/>
                <a:gd name="connsiteY1" fmla="*/ 232235 h 234657"/>
                <a:gd name="connsiteX2" fmla="*/ 187511 w 291404"/>
                <a:gd name="connsiteY2" fmla="*/ 92696 h 234657"/>
                <a:gd name="connsiteX3" fmla="*/ 211838 w 291404"/>
                <a:gd name="connsiteY3" fmla="*/ 76546 h 234657"/>
                <a:gd name="connsiteX4" fmla="*/ 188126 w 291404"/>
                <a:gd name="connsiteY4" fmla="*/ 165950 h 234657"/>
                <a:gd name="connsiteX5" fmla="*/ 260941 w 291404"/>
                <a:gd name="connsiteY5" fmla="*/ 2177 h 234657"/>
                <a:gd name="connsiteX6" fmla="*/ 142108 w 291404"/>
                <a:gd name="connsiteY6" fmla="*/ 38558 h 234657"/>
                <a:gd name="connsiteX7" fmla="*/ 7 w 291404"/>
                <a:gd name="connsiteY7" fmla="*/ 219351 h 234657"/>
                <a:gd name="connsiteX0" fmla="*/ 7 w 288681"/>
                <a:gd name="connsiteY0" fmla="*/ 217174 h 232480"/>
                <a:gd name="connsiteX1" fmla="*/ 5958 w 288681"/>
                <a:gd name="connsiteY1" fmla="*/ 230058 h 232480"/>
                <a:gd name="connsiteX2" fmla="*/ 187511 w 288681"/>
                <a:gd name="connsiteY2" fmla="*/ 90519 h 232480"/>
                <a:gd name="connsiteX3" fmla="*/ 211838 w 288681"/>
                <a:gd name="connsiteY3" fmla="*/ 74369 h 232480"/>
                <a:gd name="connsiteX4" fmla="*/ 188126 w 288681"/>
                <a:gd name="connsiteY4" fmla="*/ 163773 h 232480"/>
                <a:gd name="connsiteX5" fmla="*/ 260941 w 288681"/>
                <a:gd name="connsiteY5" fmla="*/ 0 h 232480"/>
                <a:gd name="connsiteX6" fmla="*/ 142108 w 288681"/>
                <a:gd name="connsiteY6" fmla="*/ 36381 h 232480"/>
                <a:gd name="connsiteX7" fmla="*/ 7 w 288681"/>
                <a:gd name="connsiteY7" fmla="*/ 217174 h 232480"/>
                <a:gd name="connsiteX0" fmla="*/ 7 w 288681"/>
                <a:gd name="connsiteY0" fmla="*/ 219975 h 235281"/>
                <a:gd name="connsiteX1" fmla="*/ 5958 w 288681"/>
                <a:gd name="connsiteY1" fmla="*/ 232859 h 235281"/>
                <a:gd name="connsiteX2" fmla="*/ 187511 w 288681"/>
                <a:gd name="connsiteY2" fmla="*/ 93320 h 235281"/>
                <a:gd name="connsiteX3" fmla="*/ 211838 w 288681"/>
                <a:gd name="connsiteY3" fmla="*/ 77170 h 235281"/>
                <a:gd name="connsiteX4" fmla="*/ 188126 w 288681"/>
                <a:gd name="connsiteY4" fmla="*/ 166574 h 235281"/>
                <a:gd name="connsiteX5" fmla="*/ 260941 w 288681"/>
                <a:gd name="connsiteY5" fmla="*/ 2801 h 235281"/>
                <a:gd name="connsiteX6" fmla="*/ 142108 w 288681"/>
                <a:gd name="connsiteY6" fmla="*/ 39182 h 235281"/>
                <a:gd name="connsiteX7" fmla="*/ 7 w 288681"/>
                <a:gd name="connsiteY7" fmla="*/ 219975 h 235281"/>
                <a:gd name="connsiteX0" fmla="*/ 7 w 288681"/>
                <a:gd name="connsiteY0" fmla="*/ 221179 h 236485"/>
                <a:gd name="connsiteX1" fmla="*/ 5958 w 288681"/>
                <a:gd name="connsiteY1" fmla="*/ 234063 h 236485"/>
                <a:gd name="connsiteX2" fmla="*/ 187511 w 288681"/>
                <a:gd name="connsiteY2" fmla="*/ 94524 h 236485"/>
                <a:gd name="connsiteX3" fmla="*/ 211838 w 288681"/>
                <a:gd name="connsiteY3" fmla="*/ 78374 h 236485"/>
                <a:gd name="connsiteX4" fmla="*/ 188126 w 288681"/>
                <a:gd name="connsiteY4" fmla="*/ 167778 h 236485"/>
                <a:gd name="connsiteX5" fmla="*/ 260941 w 288681"/>
                <a:gd name="connsiteY5" fmla="*/ 4005 h 236485"/>
                <a:gd name="connsiteX6" fmla="*/ 142108 w 288681"/>
                <a:gd name="connsiteY6" fmla="*/ 40386 h 236485"/>
                <a:gd name="connsiteX7" fmla="*/ 7 w 288681"/>
                <a:gd name="connsiteY7" fmla="*/ 221179 h 236485"/>
                <a:gd name="connsiteX0" fmla="*/ 7 w 292998"/>
                <a:gd name="connsiteY0" fmla="*/ 221179 h 236485"/>
                <a:gd name="connsiteX1" fmla="*/ 5958 w 292998"/>
                <a:gd name="connsiteY1" fmla="*/ 234063 h 236485"/>
                <a:gd name="connsiteX2" fmla="*/ 187511 w 292998"/>
                <a:gd name="connsiteY2" fmla="*/ 94524 h 236485"/>
                <a:gd name="connsiteX3" fmla="*/ 211838 w 292998"/>
                <a:gd name="connsiteY3" fmla="*/ 78374 h 236485"/>
                <a:gd name="connsiteX4" fmla="*/ 210351 w 292998"/>
                <a:gd name="connsiteY4" fmla="*/ 174128 h 236485"/>
                <a:gd name="connsiteX5" fmla="*/ 260941 w 292998"/>
                <a:gd name="connsiteY5" fmla="*/ 4005 h 236485"/>
                <a:gd name="connsiteX6" fmla="*/ 142108 w 292998"/>
                <a:gd name="connsiteY6" fmla="*/ 40386 h 236485"/>
                <a:gd name="connsiteX7" fmla="*/ 7 w 292998"/>
                <a:gd name="connsiteY7" fmla="*/ 221179 h 236485"/>
                <a:gd name="connsiteX0" fmla="*/ 7 w 289607"/>
                <a:gd name="connsiteY0" fmla="*/ 221179 h 236485"/>
                <a:gd name="connsiteX1" fmla="*/ 5958 w 289607"/>
                <a:gd name="connsiteY1" fmla="*/ 234063 h 236485"/>
                <a:gd name="connsiteX2" fmla="*/ 187511 w 289607"/>
                <a:gd name="connsiteY2" fmla="*/ 94524 h 236485"/>
                <a:gd name="connsiteX3" fmla="*/ 211838 w 289607"/>
                <a:gd name="connsiteY3" fmla="*/ 78374 h 236485"/>
                <a:gd name="connsiteX4" fmla="*/ 210351 w 289607"/>
                <a:gd name="connsiteY4" fmla="*/ 174128 h 236485"/>
                <a:gd name="connsiteX5" fmla="*/ 260941 w 289607"/>
                <a:gd name="connsiteY5" fmla="*/ 4005 h 236485"/>
                <a:gd name="connsiteX6" fmla="*/ 142108 w 289607"/>
                <a:gd name="connsiteY6" fmla="*/ 40386 h 236485"/>
                <a:gd name="connsiteX7" fmla="*/ 7 w 289607"/>
                <a:gd name="connsiteY7" fmla="*/ 221179 h 236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607" h="236485">
                  <a:moveTo>
                    <a:pt x="7" y="221179"/>
                  </a:moveTo>
                  <a:cubicBezTo>
                    <a:pt x="-137" y="226982"/>
                    <a:pt x="1699" y="231415"/>
                    <a:pt x="5958" y="234063"/>
                  </a:cubicBezTo>
                  <a:cubicBezTo>
                    <a:pt x="40034" y="255243"/>
                    <a:pt x="138307" y="131567"/>
                    <a:pt x="187511" y="94524"/>
                  </a:cubicBezTo>
                  <a:lnTo>
                    <a:pt x="211838" y="78374"/>
                  </a:lnTo>
                  <a:cubicBezTo>
                    <a:pt x="203934" y="108175"/>
                    <a:pt x="178429" y="157621"/>
                    <a:pt x="210351" y="174128"/>
                  </a:cubicBezTo>
                  <a:cubicBezTo>
                    <a:pt x="242273" y="190635"/>
                    <a:pt x="336554" y="51633"/>
                    <a:pt x="260941" y="4005"/>
                  </a:cubicBezTo>
                  <a:cubicBezTo>
                    <a:pt x="202283" y="-9266"/>
                    <a:pt x="143619" y="12384"/>
                    <a:pt x="142108" y="40386"/>
                  </a:cubicBezTo>
                  <a:cubicBezTo>
                    <a:pt x="99054" y="72798"/>
                    <a:pt x="1015" y="180557"/>
                    <a:pt x="7" y="221179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99" name="グループ化 1098"/>
          <p:cNvGrpSpPr/>
          <p:nvPr/>
        </p:nvGrpSpPr>
        <p:grpSpPr>
          <a:xfrm>
            <a:off x="6070729" y="2970349"/>
            <a:ext cx="1519141" cy="1589453"/>
            <a:chOff x="6165097" y="2787137"/>
            <a:chExt cx="1519141" cy="1589453"/>
          </a:xfrm>
        </p:grpSpPr>
        <p:sp>
          <p:nvSpPr>
            <p:cNvPr id="1100" name="アーチ 25"/>
            <p:cNvSpPr/>
            <p:nvPr/>
          </p:nvSpPr>
          <p:spPr>
            <a:xfrm rot="7668669">
              <a:off x="6889777" y="3582128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01" name="グループ化 1100"/>
            <p:cNvGrpSpPr/>
            <p:nvPr/>
          </p:nvGrpSpPr>
          <p:grpSpPr>
            <a:xfrm>
              <a:off x="7032742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09" name="円/楕円 1108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0" name="円/楕円 1109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02" name="グループ化 1101"/>
            <p:cNvGrpSpPr/>
            <p:nvPr/>
          </p:nvGrpSpPr>
          <p:grpSpPr>
            <a:xfrm>
              <a:off x="6165097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07" name="円/楕円 1106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08" name="円/楕円 1107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03" name="円/楕円 1"/>
            <p:cNvSpPr/>
            <p:nvPr/>
          </p:nvSpPr>
          <p:spPr>
            <a:xfrm>
              <a:off x="6216817" y="2787137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4" name="フリーフォーム 1103"/>
            <p:cNvSpPr/>
            <p:nvPr/>
          </p:nvSpPr>
          <p:spPr>
            <a:xfrm>
              <a:off x="6216817" y="2914681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5" name="フリーフォーム 1104"/>
            <p:cNvSpPr/>
            <p:nvPr/>
          </p:nvSpPr>
          <p:spPr>
            <a:xfrm>
              <a:off x="6531418" y="3003876"/>
              <a:ext cx="168075" cy="313494"/>
            </a:xfrm>
            <a:custGeom>
              <a:avLst/>
              <a:gdLst>
                <a:gd name="connsiteX0" fmla="*/ 66975 w 130389"/>
                <a:gd name="connsiteY0" fmla="*/ 0 h 243202"/>
                <a:gd name="connsiteX1" fmla="*/ 130389 w 130389"/>
                <a:gd name="connsiteY1" fmla="*/ 61591 h 243202"/>
                <a:gd name="connsiteX2" fmla="*/ 111816 w 130389"/>
                <a:gd name="connsiteY2" fmla="*/ 105143 h 243202"/>
                <a:gd name="connsiteX3" fmla="*/ 84974 w 130389"/>
                <a:gd name="connsiteY3" fmla="*/ 115941 h 243202"/>
                <a:gd name="connsiteX4" fmla="*/ 106117 w 130389"/>
                <a:gd name="connsiteY4" fmla="*/ 137085 h 243202"/>
                <a:gd name="connsiteX5" fmla="*/ 106117 w 130389"/>
                <a:gd name="connsiteY5" fmla="*/ 224995 h 243202"/>
                <a:gd name="connsiteX6" fmla="*/ 18207 w 130389"/>
                <a:gd name="connsiteY6" fmla="*/ 224995 h 243202"/>
                <a:gd name="connsiteX7" fmla="*/ 18207 w 130389"/>
                <a:gd name="connsiteY7" fmla="*/ 137085 h 243202"/>
                <a:gd name="connsiteX8" fmla="*/ 42112 w 130389"/>
                <a:gd name="connsiteY8" fmla="*/ 113180 h 243202"/>
                <a:gd name="connsiteX9" fmla="*/ 22135 w 130389"/>
                <a:gd name="connsiteY9" fmla="*/ 105143 h 243202"/>
                <a:gd name="connsiteX10" fmla="*/ 3561 w 130389"/>
                <a:gd name="connsiteY10" fmla="*/ 61591 h 243202"/>
                <a:gd name="connsiteX11" fmla="*/ 66975 w 130389"/>
                <a:gd name="connsiteY11" fmla="*/ 0 h 243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0389" h="243202">
                  <a:moveTo>
                    <a:pt x="66975" y="0"/>
                  </a:moveTo>
                  <a:cubicBezTo>
                    <a:pt x="101998" y="0"/>
                    <a:pt x="130389" y="27575"/>
                    <a:pt x="130389" y="61591"/>
                  </a:cubicBezTo>
                  <a:cubicBezTo>
                    <a:pt x="130389" y="78599"/>
                    <a:pt x="123292" y="93997"/>
                    <a:pt x="111816" y="105143"/>
                  </a:cubicBezTo>
                  <a:lnTo>
                    <a:pt x="84974" y="115941"/>
                  </a:lnTo>
                  <a:lnTo>
                    <a:pt x="106117" y="137085"/>
                  </a:lnTo>
                  <a:cubicBezTo>
                    <a:pt x="130393" y="161361"/>
                    <a:pt x="130393" y="200720"/>
                    <a:pt x="106117" y="224995"/>
                  </a:cubicBezTo>
                  <a:cubicBezTo>
                    <a:pt x="81842" y="249271"/>
                    <a:pt x="42483" y="249271"/>
                    <a:pt x="18207" y="224995"/>
                  </a:cubicBezTo>
                  <a:cubicBezTo>
                    <a:pt x="-6069" y="200720"/>
                    <a:pt x="-6069" y="161361"/>
                    <a:pt x="18207" y="137085"/>
                  </a:cubicBezTo>
                  <a:lnTo>
                    <a:pt x="42112" y="113180"/>
                  </a:lnTo>
                  <a:lnTo>
                    <a:pt x="22135" y="105143"/>
                  </a:lnTo>
                  <a:cubicBezTo>
                    <a:pt x="10659" y="93997"/>
                    <a:pt x="3561" y="78599"/>
                    <a:pt x="3561" y="61591"/>
                  </a:cubicBezTo>
                  <a:cubicBezTo>
                    <a:pt x="3561" y="27575"/>
                    <a:pt x="31952" y="0"/>
                    <a:pt x="66975" y="0"/>
                  </a:cubicBezTo>
                  <a:close/>
                </a:path>
              </a:pathLst>
            </a:custGeom>
            <a:solidFill>
              <a:sysClr val="window" lastClr="FFFFFF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6" name="フリーフォーム 1105"/>
            <p:cNvSpPr/>
            <p:nvPr/>
          </p:nvSpPr>
          <p:spPr>
            <a:xfrm>
              <a:off x="6915736" y="3003876"/>
              <a:ext cx="163485" cy="313494"/>
            </a:xfrm>
            <a:custGeom>
              <a:avLst/>
              <a:gdLst>
                <a:gd name="connsiteX0" fmla="*/ 63414 w 126828"/>
                <a:gd name="connsiteY0" fmla="*/ 0 h 243202"/>
                <a:gd name="connsiteX1" fmla="*/ 126828 w 126828"/>
                <a:gd name="connsiteY1" fmla="*/ 61591 h 243202"/>
                <a:gd name="connsiteX2" fmla="*/ 108255 w 126828"/>
                <a:gd name="connsiteY2" fmla="*/ 105143 h 243202"/>
                <a:gd name="connsiteX3" fmla="*/ 85302 w 126828"/>
                <a:gd name="connsiteY3" fmla="*/ 114377 h 243202"/>
                <a:gd name="connsiteX4" fmla="*/ 108010 w 126828"/>
                <a:gd name="connsiteY4" fmla="*/ 137085 h 243202"/>
                <a:gd name="connsiteX5" fmla="*/ 108010 w 126828"/>
                <a:gd name="connsiteY5" fmla="*/ 224995 h 243202"/>
                <a:gd name="connsiteX6" fmla="*/ 20100 w 126828"/>
                <a:gd name="connsiteY6" fmla="*/ 224995 h 243202"/>
                <a:gd name="connsiteX7" fmla="*/ 20100 w 126828"/>
                <a:gd name="connsiteY7" fmla="*/ 137085 h 243202"/>
                <a:gd name="connsiteX8" fmla="*/ 42441 w 126828"/>
                <a:gd name="connsiteY8" fmla="*/ 114744 h 243202"/>
                <a:gd name="connsiteX9" fmla="*/ 18574 w 126828"/>
                <a:gd name="connsiteY9" fmla="*/ 105143 h 243202"/>
                <a:gd name="connsiteX10" fmla="*/ 0 w 126828"/>
                <a:gd name="connsiteY10" fmla="*/ 61591 h 243202"/>
                <a:gd name="connsiteX11" fmla="*/ 63414 w 126828"/>
                <a:gd name="connsiteY11" fmla="*/ 0 h 243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26828" h="243202">
                  <a:moveTo>
                    <a:pt x="63414" y="0"/>
                  </a:moveTo>
                  <a:cubicBezTo>
                    <a:pt x="98437" y="0"/>
                    <a:pt x="126828" y="27575"/>
                    <a:pt x="126828" y="61591"/>
                  </a:cubicBezTo>
                  <a:cubicBezTo>
                    <a:pt x="126828" y="78599"/>
                    <a:pt x="119730" y="93997"/>
                    <a:pt x="108255" y="105143"/>
                  </a:cubicBezTo>
                  <a:lnTo>
                    <a:pt x="85302" y="114377"/>
                  </a:lnTo>
                  <a:lnTo>
                    <a:pt x="108010" y="137085"/>
                  </a:lnTo>
                  <a:cubicBezTo>
                    <a:pt x="132286" y="161361"/>
                    <a:pt x="132286" y="200720"/>
                    <a:pt x="108010" y="224995"/>
                  </a:cubicBezTo>
                  <a:cubicBezTo>
                    <a:pt x="83735" y="249271"/>
                    <a:pt x="44376" y="249271"/>
                    <a:pt x="20100" y="224995"/>
                  </a:cubicBezTo>
                  <a:cubicBezTo>
                    <a:pt x="-4176" y="200720"/>
                    <a:pt x="-4176" y="161361"/>
                    <a:pt x="20100" y="137085"/>
                  </a:cubicBezTo>
                  <a:lnTo>
                    <a:pt x="42441" y="114744"/>
                  </a:lnTo>
                  <a:lnTo>
                    <a:pt x="18574" y="105143"/>
                  </a:lnTo>
                  <a:cubicBezTo>
                    <a:pt x="7098" y="93997"/>
                    <a:pt x="0" y="78599"/>
                    <a:pt x="0" y="61591"/>
                  </a:cubicBezTo>
                  <a:cubicBezTo>
                    <a:pt x="0" y="27575"/>
                    <a:pt x="28391" y="0"/>
                    <a:pt x="63414" y="0"/>
                  </a:cubicBezTo>
                  <a:close/>
                </a:path>
              </a:pathLst>
            </a:custGeom>
            <a:solidFill>
              <a:sysClr val="window" lastClr="FFFFFF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11" name="グループ化 1110"/>
          <p:cNvGrpSpPr/>
          <p:nvPr/>
        </p:nvGrpSpPr>
        <p:grpSpPr>
          <a:xfrm>
            <a:off x="4221025" y="2947935"/>
            <a:ext cx="1519140" cy="1589453"/>
            <a:chOff x="4312876" y="2787137"/>
            <a:chExt cx="1519140" cy="1589453"/>
          </a:xfrm>
        </p:grpSpPr>
        <p:sp>
          <p:nvSpPr>
            <p:cNvPr id="1112" name="アーチ 25"/>
            <p:cNvSpPr/>
            <p:nvPr/>
          </p:nvSpPr>
          <p:spPr>
            <a:xfrm rot="7668669">
              <a:off x="5037555" y="3582128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13" name="グループ化 1112"/>
            <p:cNvGrpSpPr/>
            <p:nvPr/>
          </p:nvGrpSpPr>
          <p:grpSpPr>
            <a:xfrm>
              <a:off x="5180520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24" name="円/楕円 1123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5" name="円/楕円 1124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14" name="グループ化 1113"/>
            <p:cNvGrpSpPr/>
            <p:nvPr/>
          </p:nvGrpSpPr>
          <p:grpSpPr>
            <a:xfrm>
              <a:off x="4312876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22" name="円/楕円 1121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3" name="円/楕円 1122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15" name="円/楕円 1"/>
            <p:cNvSpPr/>
            <p:nvPr/>
          </p:nvSpPr>
          <p:spPr>
            <a:xfrm>
              <a:off x="4364595" y="2787137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6" name="フリーフォーム 1115"/>
            <p:cNvSpPr/>
            <p:nvPr/>
          </p:nvSpPr>
          <p:spPr>
            <a:xfrm>
              <a:off x="4364595" y="2914681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7" name="フリーフォーム 1116"/>
            <p:cNvSpPr/>
            <p:nvPr/>
          </p:nvSpPr>
          <p:spPr>
            <a:xfrm>
              <a:off x="4773929" y="3236160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8" name="円/楕円 1117"/>
            <p:cNvSpPr/>
            <p:nvPr/>
          </p:nvSpPr>
          <p:spPr>
            <a:xfrm>
              <a:off x="4683787" y="3003877"/>
              <a:ext cx="163485" cy="158784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9" name="円/楕円 1118"/>
            <p:cNvSpPr/>
            <p:nvPr/>
          </p:nvSpPr>
          <p:spPr>
            <a:xfrm>
              <a:off x="5063514" y="3003877"/>
              <a:ext cx="163485" cy="158784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0" name="円/楕円 1119"/>
            <p:cNvSpPr/>
            <p:nvPr/>
          </p:nvSpPr>
          <p:spPr>
            <a:xfrm>
              <a:off x="4520992" y="3189969"/>
              <a:ext cx="190532" cy="116747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1" name="円/楕円 1120"/>
            <p:cNvSpPr/>
            <p:nvPr/>
          </p:nvSpPr>
          <p:spPr>
            <a:xfrm>
              <a:off x="5199352" y="3189969"/>
              <a:ext cx="190532" cy="116747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26" name="グループ化 1125"/>
          <p:cNvGrpSpPr/>
          <p:nvPr/>
        </p:nvGrpSpPr>
        <p:grpSpPr>
          <a:xfrm>
            <a:off x="4197212" y="4868840"/>
            <a:ext cx="1519140" cy="1589453"/>
            <a:chOff x="4259554" y="4411106"/>
            <a:chExt cx="1519140" cy="1589453"/>
          </a:xfrm>
        </p:grpSpPr>
        <p:sp>
          <p:nvSpPr>
            <p:cNvPr id="1127" name="アーチ 25"/>
            <p:cNvSpPr/>
            <p:nvPr/>
          </p:nvSpPr>
          <p:spPr>
            <a:xfrm rot="7668669">
              <a:off x="4984233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28" name="グループ化 1127"/>
            <p:cNvGrpSpPr/>
            <p:nvPr/>
          </p:nvGrpSpPr>
          <p:grpSpPr>
            <a:xfrm>
              <a:off x="5127198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37" name="円/楕円 1136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38" name="円/楕円 1137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29" name="グループ化 1128"/>
            <p:cNvGrpSpPr/>
            <p:nvPr/>
          </p:nvGrpSpPr>
          <p:grpSpPr>
            <a:xfrm>
              <a:off x="4259554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35" name="円/楕円 1134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36" name="円/楕円 1135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30" name="円/楕円 1"/>
            <p:cNvSpPr/>
            <p:nvPr/>
          </p:nvSpPr>
          <p:spPr>
            <a:xfrm>
              <a:off x="4311273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1" name="フリーフォーム 1130"/>
            <p:cNvSpPr/>
            <p:nvPr/>
          </p:nvSpPr>
          <p:spPr>
            <a:xfrm>
              <a:off x="4311273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2" name="フリーフォーム 1131"/>
            <p:cNvSpPr/>
            <p:nvPr/>
          </p:nvSpPr>
          <p:spPr>
            <a:xfrm>
              <a:off x="4720607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3" name="円/楕円 1132"/>
            <p:cNvSpPr/>
            <p:nvPr/>
          </p:nvSpPr>
          <p:spPr>
            <a:xfrm>
              <a:off x="4602045" y="4676309"/>
              <a:ext cx="220326" cy="61858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4" name="円/楕円 1133"/>
            <p:cNvSpPr/>
            <p:nvPr/>
          </p:nvSpPr>
          <p:spPr>
            <a:xfrm>
              <a:off x="4981771" y="4676309"/>
              <a:ext cx="220326" cy="61858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39" name="グループ化 1138"/>
          <p:cNvGrpSpPr/>
          <p:nvPr/>
        </p:nvGrpSpPr>
        <p:grpSpPr>
          <a:xfrm>
            <a:off x="2295941" y="4868840"/>
            <a:ext cx="1519140" cy="1589453"/>
            <a:chOff x="2570103" y="4411106"/>
            <a:chExt cx="1519140" cy="1589453"/>
          </a:xfrm>
        </p:grpSpPr>
        <p:sp>
          <p:nvSpPr>
            <p:cNvPr id="1140" name="アーチ 25"/>
            <p:cNvSpPr/>
            <p:nvPr/>
          </p:nvSpPr>
          <p:spPr>
            <a:xfrm rot="7668669">
              <a:off x="3294782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41" name="グループ化 1140"/>
            <p:cNvGrpSpPr/>
            <p:nvPr/>
          </p:nvGrpSpPr>
          <p:grpSpPr>
            <a:xfrm>
              <a:off x="3437747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50" name="円/楕円 1149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1" name="円/楕円 1150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42" name="グループ化 1141"/>
            <p:cNvGrpSpPr/>
            <p:nvPr/>
          </p:nvGrpSpPr>
          <p:grpSpPr>
            <a:xfrm>
              <a:off x="2570103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48" name="円/楕円 1147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49" name="円/楕円 1148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43" name="円/楕円 1"/>
            <p:cNvSpPr/>
            <p:nvPr/>
          </p:nvSpPr>
          <p:spPr>
            <a:xfrm>
              <a:off x="2621822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4" name="フリーフォーム 1143"/>
            <p:cNvSpPr/>
            <p:nvPr/>
          </p:nvSpPr>
          <p:spPr>
            <a:xfrm>
              <a:off x="2621822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5" name="フリーフォーム 1144"/>
            <p:cNvSpPr/>
            <p:nvPr/>
          </p:nvSpPr>
          <p:spPr>
            <a:xfrm>
              <a:off x="3031156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6" name="円/楕円 44"/>
            <p:cNvSpPr/>
            <p:nvPr/>
          </p:nvSpPr>
          <p:spPr>
            <a:xfrm>
              <a:off x="2811275" y="4648782"/>
              <a:ext cx="407266" cy="207469"/>
            </a:xfrm>
            <a:custGeom>
              <a:avLst/>
              <a:gdLst>
                <a:gd name="connsiteX0" fmla="*/ 0 w 278071"/>
                <a:gd name="connsiteY0" fmla="*/ 109200 h 218399"/>
                <a:gd name="connsiteX1" fmla="*/ 139036 w 278071"/>
                <a:gd name="connsiteY1" fmla="*/ 0 h 218399"/>
                <a:gd name="connsiteX2" fmla="*/ 278072 w 278071"/>
                <a:gd name="connsiteY2" fmla="*/ 109200 h 218399"/>
                <a:gd name="connsiteX3" fmla="*/ 139036 w 278071"/>
                <a:gd name="connsiteY3" fmla="*/ 218400 h 218399"/>
                <a:gd name="connsiteX4" fmla="*/ 0 w 278071"/>
                <a:gd name="connsiteY4" fmla="*/ 109200 h 218399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44973 h 154173"/>
                <a:gd name="connsiteX1" fmla="*/ 134274 w 278072"/>
                <a:gd name="connsiteY1" fmla="*/ 2448 h 154173"/>
                <a:gd name="connsiteX2" fmla="*/ 278072 w 278072"/>
                <a:gd name="connsiteY2" fmla="*/ 44973 h 154173"/>
                <a:gd name="connsiteX3" fmla="*/ 139036 w 278072"/>
                <a:gd name="connsiteY3" fmla="*/ 154173 h 154173"/>
                <a:gd name="connsiteX4" fmla="*/ 0 w 278072"/>
                <a:gd name="connsiteY4" fmla="*/ 44973 h 154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8072" h="154173">
                  <a:moveTo>
                    <a:pt x="0" y="44973"/>
                  </a:moveTo>
                  <a:cubicBezTo>
                    <a:pt x="0" y="-15336"/>
                    <a:pt x="57487" y="2448"/>
                    <a:pt x="134274" y="2448"/>
                  </a:cubicBezTo>
                  <a:cubicBezTo>
                    <a:pt x="211061" y="2448"/>
                    <a:pt x="278072" y="-15336"/>
                    <a:pt x="278072" y="44973"/>
                  </a:cubicBezTo>
                  <a:cubicBezTo>
                    <a:pt x="278072" y="105282"/>
                    <a:pt x="215823" y="154173"/>
                    <a:pt x="139036" y="154173"/>
                  </a:cubicBezTo>
                  <a:cubicBezTo>
                    <a:pt x="62249" y="154173"/>
                    <a:pt x="0" y="105282"/>
                    <a:pt x="0" y="44973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7" name="円/楕円 44"/>
            <p:cNvSpPr/>
            <p:nvPr/>
          </p:nvSpPr>
          <p:spPr>
            <a:xfrm>
              <a:off x="3223113" y="4648782"/>
              <a:ext cx="407266" cy="207469"/>
            </a:xfrm>
            <a:custGeom>
              <a:avLst/>
              <a:gdLst>
                <a:gd name="connsiteX0" fmla="*/ 0 w 278071"/>
                <a:gd name="connsiteY0" fmla="*/ 109200 h 218399"/>
                <a:gd name="connsiteX1" fmla="*/ 139036 w 278071"/>
                <a:gd name="connsiteY1" fmla="*/ 0 h 218399"/>
                <a:gd name="connsiteX2" fmla="*/ 278072 w 278071"/>
                <a:gd name="connsiteY2" fmla="*/ 109200 h 218399"/>
                <a:gd name="connsiteX3" fmla="*/ 139036 w 278071"/>
                <a:gd name="connsiteY3" fmla="*/ 218400 h 218399"/>
                <a:gd name="connsiteX4" fmla="*/ 0 w 278071"/>
                <a:gd name="connsiteY4" fmla="*/ 109200 h 218399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44973 h 154173"/>
                <a:gd name="connsiteX1" fmla="*/ 134274 w 278072"/>
                <a:gd name="connsiteY1" fmla="*/ 2448 h 154173"/>
                <a:gd name="connsiteX2" fmla="*/ 278072 w 278072"/>
                <a:gd name="connsiteY2" fmla="*/ 44973 h 154173"/>
                <a:gd name="connsiteX3" fmla="*/ 139036 w 278072"/>
                <a:gd name="connsiteY3" fmla="*/ 154173 h 154173"/>
                <a:gd name="connsiteX4" fmla="*/ 0 w 278072"/>
                <a:gd name="connsiteY4" fmla="*/ 44973 h 154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8072" h="154173">
                  <a:moveTo>
                    <a:pt x="0" y="44973"/>
                  </a:moveTo>
                  <a:cubicBezTo>
                    <a:pt x="0" y="-15336"/>
                    <a:pt x="57487" y="2448"/>
                    <a:pt x="134274" y="2448"/>
                  </a:cubicBezTo>
                  <a:cubicBezTo>
                    <a:pt x="211061" y="2448"/>
                    <a:pt x="278072" y="-15336"/>
                    <a:pt x="278072" y="44973"/>
                  </a:cubicBezTo>
                  <a:cubicBezTo>
                    <a:pt x="278072" y="105282"/>
                    <a:pt x="215823" y="154173"/>
                    <a:pt x="139036" y="154173"/>
                  </a:cubicBezTo>
                  <a:cubicBezTo>
                    <a:pt x="62249" y="154173"/>
                    <a:pt x="0" y="105282"/>
                    <a:pt x="0" y="44973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52" name="グループ化 1151"/>
          <p:cNvGrpSpPr/>
          <p:nvPr/>
        </p:nvGrpSpPr>
        <p:grpSpPr>
          <a:xfrm>
            <a:off x="7644248" y="2857868"/>
            <a:ext cx="1863978" cy="1641823"/>
            <a:chOff x="7574967" y="2707874"/>
            <a:chExt cx="1863978" cy="1641823"/>
          </a:xfrm>
        </p:grpSpPr>
        <p:sp>
          <p:nvSpPr>
            <p:cNvPr id="1153" name="アーチ 25"/>
            <p:cNvSpPr/>
            <p:nvPr/>
          </p:nvSpPr>
          <p:spPr>
            <a:xfrm rot="7668669">
              <a:off x="8604784" y="351553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54" name="グループ化 1153"/>
            <p:cNvGrpSpPr/>
            <p:nvPr/>
          </p:nvGrpSpPr>
          <p:grpSpPr>
            <a:xfrm>
              <a:off x="7574967" y="2707874"/>
              <a:ext cx="1657439" cy="1496744"/>
              <a:chOff x="7574967" y="2707874"/>
              <a:chExt cx="1657439" cy="1496744"/>
            </a:xfrm>
          </p:grpSpPr>
          <p:grpSp>
            <p:nvGrpSpPr>
              <p:cNvPr id="1155" name="グループ化 1154"/>
              <p:cNvGrpSpPr/>
              <p:nvPr/>
            </p:nvGrpSpPr>
            <p:grpSpPr>
              <a:xfrm>
                <a:off x="8792752" y="2835418"/>
                <a:ext cx="439654" cy="505910"/>
                <a:chOff x="3428999" y="4731657"/>
                <a:chExt cx="288925" cy="332468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1167" name="円/楕円 1166"/>
                <p:cNvSpPr/>
                <p:nvPr/>
              </p:nvSpPr>
              <p:spPr>
                <a:xfrm>
                  <a:off x="3428999" y="4731657"/>
                  <a:ext cx="288925" cy="332468"/>
                </a:xfrm>
                <a:prstGeom prst="ellipse">
                  <a:avLst/>
                </a:prstGeom>
                <a:grpFill/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68" name="円/楕円 1167"/>
                <p:cNvSpPr/>
                <p:nvPr/>
              </p:nvSpPr>
              <p:spPr>
                <a:xfrm>
                  <a:off x="3495673" y="4808379"/>
                  <a:ext cx="155578" cy="179024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56" name="グループ化 1155"/>
              <p:cNvGrpSpPr/>
              <p:nvPr/>
            </p:nvGrpSpPr>
            <p:grpSpPr>
              <a:xfrm>
                <a:off x="7925107" y="2835418"/>
                <a:ext cx="439654" cy="505910"/>
                <a:chOff x="3428999" y="4731657"/>
                <a:chExt cx="288925" cy="332468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1165" name="円/楕円 1164"/>
                <p:cNvSpPr/>
                <p:nvPr/>
              </p:nvSpPr>
              <p:spPr>
                <a:xfrm>
                  <a:off x="3428999" y="4731657"/>
                  <a:ext cx="288925" cy="332468"/>
                </a:xfrm>
                <a:prstGeom prst="ellipse">
                  <a:avLst/>
                </a:prstGeom>
                <a:grpFill/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66" name="円/楕円 1165"/>
                <p:cNvSpPr/>
                <p:nvPr/>
              </p:nvSpPr>
              <p:spPr>
                <a:xfrm>
                  <a:off x="3495673" y="4808379"/>
                  <a:ext cx="155578" cy="179024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57" name="円/楕円 1"/>
              <p:cNvSpPr/>
              <p:nvPr/>
            </p:nvSpPr>
            <p:spPr>
              <a:xfrm>
                <a:off x="7953681" y="2707874"/>
                <a:ext cx="1245113" cy="1496744"/>
              </a:xfrm>
              <a:custGeom>
                <a:avLst/>
                <a:gdLst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2378301 h 3958317"/>
                  <a:gd name="connsiteX1" fmla="*/ 1594530 w 3160032"/>
                  <a:gd name="connsiteY1" fmla="*/ 0 h 3958317"/>
                  <a:gd name="connsiteX2" fmla="*/ 3160032 w 3160032"/>
                  <a:gd name="connsiteY2" fmla="*/ 2378301 h 3958317"/>
                  <a:gd name="connsiteX3" fmla="*/ 1580016 w 3160032"/>
                  <a:gd name="connsiteY3" fmla="*/ 3958317 h 3958317"/>
                  <a:gd name="connsiteX4" fmla="*/ 0 w 3160032"/>
                  <a:gd name="connsiteY4" fmla="*/ 2378301 h 3958317"/>
                  <a:gd name="connsiteX0" fmla="*/ 0 w 3160032"/>
                  <a:gd name="connsiteY0" fmla="*/ 2378301 h 3958317"/>
                  <a:gd name="connsiteX1" fmla="*/ 1594530 w 3160032"/>
                  <a:gd name="connsiteY1" fmla="*/ 0 h 3958317"/>
                  <a:gd name="connsiteX2" fmla="*/ 3160032 w 3160032"/>
                  <a:gd name="connsiteY2" fmla="*/ 2378301 h 3958317"/>
                  <a:gd name="connsiteX3" fmla="*/ 1580016 w 3160032"/>
                  <a:gd name="connsiteY3" fmla="*/ 3958317 h 3958317"/>
                  <a:gd name="connsiteX4" fmla="*/ 0 w 3160032"/>
                  <a:gd name="connsiteY4" fmla="*/ 2378301 h 3958317"/>
                  <a:gd name="connsiteX0" fmla="*/ 0 w 3160032"/>
                  <a:gd name="connsiteY0" fmla="*/ 2378301 h 3958317"/>
                  <a:gd name="connsiteX1" fmla="*/ 1594530 w 3160032"/>
                  <a:gd name="connsiteY1" fmla="*/ 0 h 3958317"/>
                  <a:gd name="connsiteX2" fmla="*/ 3160032 w 3160032"/>
                  <a:gd name="connsiteY2" fmla="*/ 2378301 h 3958317"/>
                  <a:gd name="connsiteX3" fmla="*/ 1580016 w 3160032"/>
                  <a:gd name="connsiteY3" fmla="*/ 3958317 h 3958317"/>
                  <a:gd name="connsiteX4" fmla="*/ 0 w 3160032"/>
                  <a:gd name="connsiteY4" fmla="*/ 2378301 h 3958317"/>
                  <a:gd name="connsiteX0" fmla="*/ 0 w 3160032"/>
                  <a:gd name="connsiteY0" fmla="*/ 2378301 h 3871232"/>
                  <a:gd name="connsiteX1" fmla="*/ 1594530 w 3160032"/>
                  <a:gd name="connsiteY1" fmla="*/ 0 h 3871232"/>
                  <a:gd name="connsiteX2" fmla="*/ 3160032 w 3160032"/>
                  <a:gd name="connsiteY2" fmla="*/ 2378301 h 3871232"/>
                  <a:gd name="connsiteX3" fmla="*/ 1594531 w 3160032"/>
                  <a:gd name="connsiteY3" fmla="*/ 3871232 h 3871232"/>
                  <a:gd name="connsiteX4" fmla="*/ 0 w 3160032"/>
                  <a:gd name="connsiteY4" fmla="*/ 2378301 h 3871232"/>
                  <a:gd name="connsiteX0" fmla="*/ 0 w 3160032"/>
                  <a:gd name="connsiteY0" fmla="*/ 2378301 h 3798660"/>
                  <a:gd name="connsiteX1" fmla="*/ 1594530 w 3160032"/>
                  <a:gd name="connsiteY1" fmla="*/ 0 h 3798660"/>
                  <a:gd name="connsiteX2" fmla="*/ 3160032 w 3160032"/>
                  <a:gd name="connsiteY2" fmla="*/ 2378301 h 3798660"/>
                  <a:gd name="connsiteX3" fmla="*/ 1594531 w 3160032"/>
                  <a:gd name="connsiteY3" fmla="*/ 3798660 h 3798660"/>
                  <a:gd name="connsiteX4" fmla="*/ 0 w 3160032"/>
                  <a:gd name="connsiteY4" fmla="*/ 2378301 h 37986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60032" h="3798660">
                    <a:moveTo>
                      <a:pt x="0" y="2378301"/>
                    </a:moveTo>
                    <a:cubicBezTo>
                      <a:pt x="0" y="1505682"/>
                      <a:pt x="649340" y="0"/>
                      <a:pt x="1594530" y="0"/>
                    </a:cubicBezTo>
                    <a:cubicBezTo>
                      <a:pt x="2539720" y="0"/>
                      <a:pt x="3160032" y="1505682"/>
                      <a:pt x="3160032" y="2378301"/>
                    </a:cubicBezTo>
                    <a:cubicBezTo>
                      <a:pt x="3160032" y="3250920"/>
                      <a:pt x="2467150" y="3798660"/>
                      <a:pt x="1594531" y="3798660"/>
                    </a:cubicBezTo>
                    <a:cubicBezTo>
                      <a:pt x="721912" y="3798660"/>
                      <a:pt x="0" y="3250920"/>
                      <a:pt x="0" y="2378301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8" name="フリーフォーム 1157"/>
              <p:cNvSpPr/>
              <p:nvPr/>
            </p:nvSpPr>
            <p:spPr>
              <a:xfrm>
                <a:off x="7953681" y="2835418"/>
                <a:ext cx="1245113" cy="1369200"/>
              </a:xfrm>
              <a:custGeom>
                <a:avLst/>
                <a:gdLst>
                  <a:gd name="connsiteX0" fmla="*/ 349488 w 965932"/>
                  <a:gd name="connsiteY0" fmla="*/ 0 h 1062196"/>
                  <a:gd name="connsiteX1" fmla="*/ 434716 w 965932"/>
                  <a:gd name="connsiteY1" fmla="*/ 20066 h 1062196"/>
                  <a:gd name="connsiteX2" fmla="*/ 485676 w 965932"/>
                  <a:gd name="connsiteY2" fmla="*/ 56711 h 1062196"/>
                  <a:gd name="connsiteX3" fmla="*/ 537184 w 965932"/>
                  <a:gd name="connsiteY3" fmla="*/ 20066 h 1062196"/>
                  <a:gd name="connsiteX4" fmla="*/ 622727 w 965932"/>
                  <a:gd name="connsiteY4" fmla="*/ 0 h 1062196"/>
                  <a:gd name="connsiteX5" fmla="*/ 747422 w 965932"/>
                  <a:gd name="connsiteY5" fmla="*/ 43729 h 1062196"/>
                  <a:gd name="connsiteX6" fmla="*/ 757378 w 965932"/>
                  <a:gd name="connsiteY6" fmla="*/ 52150 h 1062196"/>
                  <a:gd name="connsiteX7" fmla="*/ 765778 w 965932"/>
                  <a:gd name="connsiteY7" fmla="*/ 60744 h 1062196"/>
                  <a:gd name="connsiteX8" fmla="*/ 965932 w 965932"/>
                  <a:gd name="connsiteY8" fmla="*/ 628033 h 1062196"/>
                  <a:gd name="connsiteX9" fmla="*/ 487403 w 965932"/>
                  <a:gd name="connsiteY9" fmla="*/ 1062196 h 1062196"/>
                  <a:gd name="connsiteX10" fmla="*/ 0 w 965932"/>
                  <a:gd name="connsiteY10" fmla="*/ 628033 h 1062196"/>
                  <a:gd name="connsiteX11" fmla="*/ 206220 w 965932"/>
                  <a:gd name="connsiteY11" fmla="*/ 60744 h 1062196"/>
                  <a:gd name="connsiteX12" fmla="*/ 218341 w 965932"/>
                  <a:gd name="connsiteY12" fmla="*/ 48555 h 1062196"/>
                  <a:gd name="connsiteX13" fmla="*/ 224118 w 965932"/>
                  <a:gd name="connsiteY13" fmla="*/ 43729 h 1062196"/>
                  <a:gd name="connsiteX14" fmla="*/ 349488 w 965932"/>
                  <a:gd name="connsiteY14" fmla="*/ 0 h 10621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65932" h="1062196">
                    <a:moveTo>
                      <a:pt x="349488" y="0"/>
                    </a:moveTo>
                    <a:cubicBezTo>
                      <a:pt x="379223" y="0"/>
                      <a:pt x="407682" y="7110"/>
                      <a:pt x="434716" y="20066"/>
                    </a:cubicBezTo>
                    <a:lnTo>
                      <a:pt x="485676" y="56711"/>
                    </a:lnTo>
                    <a:lnTo>
                      <a:pt x="537184" y="20066"/>
                    </a:lnTo>
                    <a:cubicBezTo>
                      <a:pt x="564418" y="7110"/>
                      <a:pt x="592991" y="0"/>
                      <a:pt x="622727" y="0"/>
                    </a:cubicBezTo>
                    <a:cubicBezTo>
                      <a:pt x="667330" y="0"/>
                      <a:pt x="709058" y="15997"/>
                      <a:pt x="747422" y="43729"/>
                    </a:cubicBezTo>
                    <a:lnTo>
                      <a:pt x="757378" y="52150"/>
                    </a:lnTo>
                    <a:lnTo>
                      <a:pt x="765778" y="60744"/>
                    </a:lnTo>
                    <a:cubicBezTo>
                      <a:pt x="891865" y="219025"/>
                      <a:pt x="965932" y="461324"/>
                      <a:pt x="965932" y="628033"/>
                    </a:cubicBezTo>
                    <a:cubicBezTo>
                      <a:pt x="965932" y="894768"/>
                      <a:pt x="754138" y="1062196"/>
                      <a:pt x="487403" y="1062196"/>
                    </a:cubicBezTo>
                    <a:cubicBezTo>
                      <a:pt x="220668" y="1062196"/>
                      <a:pt x="0" y="894768"/>
                      <a:pt x="0" y="628033"/>
                    </a:cubicBezTo>
                    <a:cubicBezTo>
                      <a:pt x="0" y="461324"/>
                      <a:pt x="77533" y="219025"/>
                      <a:pt x="206220" y="60744"/>
                    </a:cubicBezTo>
                    <a:lnTo>
                      <a:pt x="218341" y="48555"/>
                    </a:lnTo>
                    <a:lnTo>
                      <a:pt x="224118" y="43729"/>
                    </a:lnTo>
                    <a:cubicBezTo>
                      <a:pt x="262899" y="15997"/>
                      <a:pt x="304885" y="0"/>
                      <a:pt x="349488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9" name="フリーフォーム 1158"/>
              <p:cNvSpPr/>
              <p:nvPr/>
            </p:nvSpPr>
            <p:spPr>
              <a:xfrm rot="900000">
                <a:off x="8249784" y="2975566"/>
                <a:ext cx="232519" cy="144371"/>
              </a:xfrm>
              <a:custGeom>
                <a:avLst/>
                <a:gdLst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00905 w 201810"/>
                  <a:gd name="connsiteY2" fmla="*/ 17209 h 125304"/>
                  <a:gd name="connsiteX3" fmla="*/ 172045 w 201810"/>
                  <a:gd name="connsiteY3" fmla="*/ 9269 h 125304"/>
                  <a:gd name="connsiteX4" fmla="*/ 196916 w 201810"/>
                  <a:gd name="connsiteY4" fmla="*/ 0 h 125304"/>
                  <a:gd name="connsiteX5" fmla="*/ 201810 w 201810"/>
                  <a:gd name="connsiteY5" fmla="*/ 24272 h 125304"/>
                  <a:gd name="connsiteX6" fmla="*/ 100905 w 201810"/>
                  <a:gd name="connsiteY6" fmla="*/ 125304 h 125304"/>
                  <a:gd name="connsiteX7" fmla="*/ 0 w 201810"/>
                  <a:gd name="connsiteY7" fmla="*/ 24272 h 125304"/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72045 w 201810"/>
                  <a:gd name="connsiteY2" fmla="*/ 9269 h 125304"/>
                  <a:gd name="connsiteX3" fmla="*/ 196916 w 201810"/>
                  <a:gd name="connsiteY3" fmla="*/ 0 h 125304"/>
                  <a:gd name="connsiteX4" fmla="*/ 201810 w 201810"/>
                  <a:gd name="connsiteY4" fmla="*/ 24272 h 125304"/>
                  <a:gd name="connsiteX5" fmla="*/ 100905 w 201810"/>
                  <a:gd name="connsiteY5" fmla="*/ 125304 h 125304"/>
                  <a:gd name="connsiteX6" fmla="*/ 0 w 201810"/>
                  <a:gd name="connsiteY6" fmla="*/ 24272 h 125304"/>
                  <a:gd name="connsiteX7" fmla="*/ 4894 w 201810"/>
                  <a:gd name="connsiteY7" fmla="*/ 0 h 125304"/>
                  <a:gd name="connsiteX0" fmla="*/ 4894 w 201810"/>
                  <a:gd name="connsiteY0" fmla="*/ 0 h 125304"/>
                  <a:gd name="connsiteX1" fmla="*/ 172045 w 201810"/>
                  <a:gd name="connsiteY1" fmla="*/ 9269 h 125304"/>
                  <a:gd name="connsiteX2" fmla="*/ 196916 w 201810"/>
                  <a:gd name="connsiteY2" fmla="*/ 0 h 125304"/>
                  <a:gd name="connsiteX3" fmla="*/ 201810 w 201810"/>
                  <a:gd name="connsiteY3" fmla="*/ 24272 h 125304"/>
                  <a:gd name="connsiteX4" fmla="*/ 100905 w 201810"/>
                  <a:gd name="connsiteY4" fmla="*/ 125304 h 125304"/>
                  <a:gd name="connsiteX5" fmla="*/ 0 w 201810"/>
                  <a:gd name="connsiteY5" fmla="*/ 24272 h 125304"/>
                  <a:gd name="connsiteX6" fmla="*/ 4894 w 201810"/>
                  <a:gd name="connsiteY6" fmla="*/ 0 h 125304"/>
                  <a:gd name="connsiteX0" fmla="*/ 4894 w 201810"/>
                  <a:gd name="connsiteY0" fmla="*/ 0 h 125304"/>
                  <a:gd name="connsiteX1" fmla="*/ 196916 w 201810"/>
                  <a:gd name="connsiteY1" fmla="*/ 0 h 125304"/>
                  <a:gd name="connsiteX2" fmla="*/ 201810 w 201810"/>
                  <a:gd name="connsiteY2" fmla="*/ 24272 h 125304"/>
                  <a:gd name="connsiteX3" fmla="*/ 100905 w 201810"/>
                  <a:gd name="connsiteY3" fmla="*/ 125304 h 125304"/>
                  <a:gd name="connsiteX4" fmla="*/ 0 w 201810"/>
                  <a:gd name="connsiteY4" fmla="*/ 24272 h 125304"/>
                  <a:gd name="connsiteX5" fmla="*/ 4894 w 201810"/>
                  <a:gd name="connsiteY5" fmla="*/ 0 h 125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01810" h="125304">
                    <a:moveTo>
                      <a:pt x="4894" y="0"/>
                    </a:moveTo>
                    <a:lnTo>
                      <a:pt x="196916" y="0"/>
                    </a:lnTo>
                    <a:lnTo>
                      <a:pt x="201810" y="24272"/>
                    </a:lnTo>
                    <a:cubicBezTo>
                      <a:pt x="201810" y="80070"/>
                      <a:pt x="156633" y="125304"/>
                      <a:pt x="100905" y="125304"/>
                    </a:cubicBezTo>
                    <a:cubicBezTo>
                      <a:pt x="45177" y="125304"/>
                      <a:pt x="0" y="80070"/>
                      <a:pt x="0" y="24272"/>
                    </a:cubicBezTo>
                    <a:lnTo>
                      <a:pt x="4894" y="0"/>
                    </a:lnTo>
                    <a:close/>
                  </a:path>
                </a:pathLst>
              </a:custGeom>
              <a:solidFill>
                <a:srgbClr val="FFFF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0" name="円/楕円 38"/>
              <p:cNvSpPr/>
              <p:nvPr/>
            </p:nvSpPr>
            <p:spPr>
              <a:xfrm>
                <a:off x="8417507" y="3243937"/>
                <a:ext cx="320640" cy="332266"/>
              </a:xfrm>
              <a:custGeom>
                <a:avLst/>
                <a:gdLst>
                  <a:gd name="connsiteX0" fmla="*/ 0 w 248745"/>
                  <a:gd name="connsiteY0" fmla="*/ 197687 h 395373"/>
                  <a:gd name="connsiteX1" fmla="*/ 124373 w 248745"/>
                  <a:gd name="connsiteY1" fmla="*/ 0 h 395373"/>
                  <a:gd name="connsiteX2" fmla="*/ 248746 w 248745"/>
                  <a:gd name="connsiteY2" fmla="*/ 197687 h 395373"/>
                  <a:gd name="connsiteX3" fmla="*/ 124373 w 248745"/>
                  <a:gd name="connsiteY3" fmla="*/ 395374 h 395373"/>
                  <a:gd name="connsiteX4" fmla="*/ 0 w 248745"/>
                  <a:gd name="connsiteY4" fmla="*/ 197687 h 395373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59913 h 257600"/>
                  <a:gd name="connsiteX1" fmla="*/ 129135 w 248746"/>
                  <a:gd name="connsiteY1" fmla="*/ 24151 h 257600"/>
                  <a:gd name="connsiteX2" fmla="*/ 248746 w 248746"/>
                  <a:gd name="connsiteY2" fmla="*/ 59913 h 257600"/>
                  <a:gd name="connsiteX3" fmla="*/ 124373 w 248746"/>
                  <a:gd name="connsiteY3" fmla="*/ 257600 h 257600"/>
                  <a:gd name="connsiteX4" fmla="*/ 0 w 248746"/>
                  <a:gd name="connsiteY4" fmla="*/ 59913 h 257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48746" h="257600">
                    <a:moveTo>
                      <a:pt x="0" y="59913"/>
                    </a:moveTo>
                    <a:cubicBezTo>
                      <a:pt x="0" y="-49267"/>
                      <a:pt x="60446" y="24151"/>
                      <a:pt x="129135" y="24151"/>
                    </a:cubicBezTo>
                    <a:cubicBezTo>
                      <a:pt x="197824" y="24151"/>
                      <a:pt x="248746" y="-49267"/>
                      <a:pt x="248746" y="59913"/>
                    </a:cubicBezTo>
                    <a:cubicBezTo>
                      <a:pt x="248746" y="169093"/>
                      <a:pt x="193062" y="257600"/>
                      <a:pt x="124373" y="257600"/>
                    </a:cubicBezTo>
                    <a:cubicBezTo>
                      <a:pt x="55684" y="257600"/>
                      <a:pt x="0" y="169093"/>
                      <a:pt x="0" y="59913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1" name="円/楕円 38"/>
              <p:cNvSpPr/>
              <p:nvPr/>
            </p:nvSpPr>
            <p:spPr>
              <a:xfrm>
                <a:off x="8485036" y="3272326"/>
                <a:ext cx="185581" cy="209879"/>
              </a:xfrm>
              <a:custGeom>
                <a:avLst/>
                <a:gdLst>
                  <a:gd name="connsiteX0" fmla="*/ 0 w 248745"/>
                  <a:gd name="connsiteY0" fmla="*/ 197687 h 395373"/>
                  <a:gd name="connsiteX1" fmla="*/ 124373 w 248745"/>
                  <a:gd name="connsiteY1" fmla="*/ 0 h 395373"/>
                  <a:gd name="connsiteX2" fmla="*/ 248746 w 248745"/>
                  <a:gd name="connsiteY2" fmla="*/ 197687 h 395373"/>
                  <a:gd name="connsiteX3" fmla="*/ 124373 w 248745"/>
                  <a:gd name="connsiteY3" fmla="*/ 395374 h 395373"/>
                  <a:gd name="connsiteX4" fmla="*/ 0 w 248745"/>
                  <a:gd name="connsiteY4" fmla="*/ 197687 h 395373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59913 h 257600"/>
                  <a:gd name="connsiteX1" fmla="*/ 129135 w 248746"/>
                  <a:gd name="connsiteY1" fmla="*/ 24151 h 257600"/>
                  <a:gd name="connsiteX2" fmla="*/ 248746 w 248746"/>
                  <a:gd name="connsiteY2" fmla="*/ 59913 h 257600"/>
                  <a:gd name="connsiteX3" fmla="*/ 124373 w 248746"/>
                  <a:gd name="connsiteY3" fmla="*/ 257600 h 257600"/>
                  <a:gd name="connsiteX4" fmla="*/ 0 w 248746"/>
                  <a:gd name="connsiteY4" fmla="*/ 59913 h 257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48746" h="257600">
                    <a:moveTo>
                      <a:pt x="0" y="59913"/>
                    </a:moveTo>
                    <a:cubicBezTo>
                      <a:pt x="0" y="-49267"/>
                      <a:pt x="60446" y="24151"/>
                      <a:pt x="129135" y="24151"/>
                    </a:cubicBezTo>
                    <a:cubicBezTo>
                      <a:pt x="197824" y="24151"/>
                      <a:pt x="248746" y="-49267"/>
                      <a:pt x="248746" y="59913"/>
                    </a:cubicBezTo>
                    <a:cubicBezTo>
                      <a:pt x="248746" y="169093"/>
                      <a:pt x="193062" y="257600"/>
                      <a:pt x="124373" y="257600"/>
                    </a:cubicBezTo>
                    <a:cubicBezTo>
                      <a:pt x="55684" y="257600"/>
                      <a:pt x="0" y="169093"/>
                      <a:pt x="0" y="59913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2" name="フリーフォーム 1161"/>
              <p:cNvSpPr/>
              <p:nvPr/>
            </p:nvSpPr>
            <p:spPr>
              <a:xfrm>
                <a:off x="8387975" y="3156896"/>
                <a:ext cx="376525" cy="212818"/>
              </a:xfrm>
              <a:custGeom>
                <a:avLst/>
                <a:gdLst>
                  <a:gd name="connsiteX0" fmla="*/ 82550 w 292100"/>
                  <a:gd name="connsiteY0" fmla="*/ 0 h 165100"/>
                  <a:gd name="connsiteX1" fmla="*/ 140922 w 292100"/>
                  <a:gd name="connsiteY1" fmla="*/ 24179 h 165100"/>
                  <a:gd name="connsiteX2" fmla="*/ 146050 w 292100"/>
                  <a:gd name="connsiteY2" fmla="*/ 31785 h 165100"/>
                  <a:gd name="connsiteX3" fmla="*/ 151179 w 292100"/>
                  <a:gd name="connsiteY3" fmla="*/ 24179 h 165100"/>
                  <a:gd name="connsiteX4" fmla="*/ 209550 w 292100"/>
                  <a:gd name="connsiteY4" fmla="*/ 0 h 165100"/>
                  <a:gd name="connsiteX5" fmla="*/ 292100 w 292100"/>
                  <a:gd name="connsiteY5" fmla="*/ 82550 h 165100"/>
                  <a:gd name="connsiteX6" fmla="*/ 209550 w 292100"/>
                  <a:gd name="connsiteY6" fmla="*/ 165100 h 165100"/>
                  <a:gd name="connsiteX7" fmla="*/ 151179 w 292100"/>
                  <a:gd name="connsiteY7" fmla="*/ 140922 h 165100"/>
                  <a:gd name="connsiteX8" fmla="*/ 146050 w 292100"/>
                  <a:gd name="connsiteY8" fmla="*/ 133315 h 165100"/>
                  <a:gd name="connsiteX9" fmla="*/ 140922 w 292100"/>
                  <a:gd name="connsiteY9" fmla="*/ 140922 h 165100"/>
                  <a:gd name="connsiteX10" fmla="*/ 82550 w 292100"/>
                  <a:gd name="connsiteY10" fmla="*/ 165100 h 165100"/>
                  <a:gd name="connsiteX11" fmla="*/ 0 w 292100"/>
                  <a:gd name="connsiteY11" fmla="*/ 82550 h 165100"/>
                  <a:gd name="connsiteX12" fmla="*/ 82550 w 292100"/>
                  <a:gd name="connsiteY12" fmla="*/ 0 h 165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92100" h="165100">
                    <a:moveTo>
                      <a:pt x="82550" y="0"/>
                    </a:moveTo>
                    <a:cubicBezTo>
                      <a:pt x="105345" y="0"/>
                      <a:pt x="125983" y="9240"/>
                      <a:pt x="140922" y="24179"/>
                    </a:cubicBezTo>
                    <a:lnTo>
                      <a:pt x="146050" y="31785"/>
                    </a:lnTo>
                    <a:lnTo>
                      <a:pt x="151179" y="24179"/>
                    </a:lnTo>
                    <a:cubicBezTo>
                      <a:pt x="166117" y="9240"/>
                      <a:pt x="186755" y="0"/>
                      <a:pt x="209550" y="0"/>
                    </a:cubicBezTo>
                    <a:cubicBezTo>
                      <a:pt x="255141" y="0"/>
                      <a:pt x="292100" y="36959"/>
                      <a:pt x="292100" y="82550"/>
                    </a:cubicBezTo>
                    <a:cubicBezTo>
                      <a:pt x="292100" y="128141"/>
                      <a:pt x="255141" y="165100"/>
                      <a:pt x="209550" y="165100"/>
                    </a:cubicBezTo>
                    <a:cubicBezTo>
                      <a:pt x="186755" y="165100"/>
                      <a:pt x="166117" y="155860"/>
                      <a:pt x="151179" y="140922"/>
                    </a:cubicBezTo>
                    <a:lnTo>
                      <a:pt x="146050" y="133315"/>
                    </a:lnTo>
                    <a:lnTo>
                      <a:pt x="140922" y="140922"/>
                    </a:lnTo>
                    <a:cubicBezTo>
                      <a:pt x="125983" y="155860"/>
                      <a:pt x="105345" y="165100"/>
                      <a:pt x="82550" y="165100"/>
                    </a:cubicBezTo>
                    <a:cubicBezTo>
                      <a:pt x="36959" y="165100"/>
                      <a:pt x="0" y="128141"/>
                      <a:pt x="0" y="82550"/>
                    </a:cubicBezTo>
                    <a:cubicBezTo>
                      <a:pt x="0" y="36959"/>
                      <a:pt x="36959" y="0"/>
                      <a:pt x="82550" y="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3" name="フリーフォーム 1162"/>
              <p:cNvSpPr/>
              <p:nvPr/>
            </p:nvSpPr>
            <p:spPr>
              <a:xfrm rot="20700000" flipH="1">
                <a:off x="8669545" y="2975566"/>
                <a:ext cx="232519" cy="144371"/>
              </a:xfrm>
              <a:custGeom>
                <a:avLst/>
                <a:gdLst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00905 w 201810"/>
                  <a:gd name="connsiteY2" fmla="*/ 17209 h 125304"/>
                  <a:gd name="connsiteX3" fmla="*/ 172045 w 201810"/>
                  <a:gd name="connsiteY3" fmla="*/ 9269 h 125304"/>
                  <a:gd name="connsiteX4" fmla="*/ 196916 w 201810"/>
                  <a:gd name="connsiteY4" fmla="*/ 0 h 125304"/>
                  <a:gd name="connsiteX5" fmla="*/ 201810 w 201810"/>
                  <a:gd name="connsiteY5" fmla="*/ 24272 h 125304"/>
                  <a:gd name="connsiteX6" fmla="*/ 100905 w 201810"/>
                  <a:gd name="connsiteY6" fmla="*/ 125304 h 125304"/>
                  <a:gd name="connsiteX7" fmla="*/ 0 w 201810"/>
                  <a:gd name="connsiteY7" fmla="*/ 24272 h 125304"/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72045 w 201810"/>
                  <a:gd name="connsiteY2" fmla="*/ 9269 h 125304"/>
                  <a:gd name="connsiteX3" fmla="*/ 196916 w 201810"/>
                  <a:gd name="connsiteY3" fmla="*/ 0 h 125304"/>
                  <a:gd name="connsiteX4" fmla="*/ 201810 w 201810"/>
                  <a:gd name="connsiteY4" fmla="*/ 24272 h 125304"/>
                  <a:gd name="connsiteX5" fmla="*/ 100905 w 201810"/>
                  <a:gd name="connsiteY5" fmla="*/ 125304 h 125304"/>
                  <a:gd name="connsiteX6" fmla="*/ 0 w 201810"/>
                  <a:gd name="connsiteY6" fmla="*/ 24272 h 125304"/>
                  <a:gd name="connsiteX7" fmla="*/ 4894 w 201810"/>
                  <a:gd name="connsiteY7" fmla="*/ 0 h 125304"/>
                  <a:gd name="connsiteX0" fmla="*/ 4894 w 201810"/>
                  <a:gd name="connsiteY0" fmla="*/ 0 h 125304"/>
                  <a:gd name="connsiteX1" fmla="*/ 172045 w 201810"/>
                  <a:gd name="connsiteY1" fmla="*/ 9269 h 125304"/>
                  <a:gd name="connsiteX2" fmla="*/ 196916 w 201810"/>
                  <a:gd name="connsiteY2" fmla="*/ 0 h 125304"/>
                  <a:gd name="connsiteX3" fmla="*/ 201810 w 201810"/>
                  <a:gd name="connsiteY3" fmla="*/ 24272 h 125304"/>
                  <a:gd name="connsiteX4" fmla="*/ 100905 w 201810"/>
                  <a:gd name="connsiteY4" fmla="*/ 125304 h 125304"/>
                  <a:gd name="connsiteX5" fmla="*/ 0 w 201810"/>
                  <a:gd name="connsiteY5" fmla="*/ 24272 h 125304"/>
                  <a:gd name="connsiteX6" fmla="*/ 4894 w 201810"/>
                  <a:gd name="connsiteY6" fmla="*/ 0 h 125304"/>
                  <a:gd name="connsiteX0" fmla="*/ 4894 w 201810"/>
                  <a:gd name="connsiteY0" fmla="*/ 0 h 125304"/>
                  <a:gd name="connsiteX1" fmla="*/ 196916 w 201810"/>
                  <a:gd name="connsiteY1" fmla="*/ 0 h 125304"/>
                  <a:gd name="connsiteX2" fmla="*/ 201810 w 201810"/>
                  <a:gd name="connsiteY2" fmla="*/ 24272 h 125304"/>
                  <a:gd name="connsiteX3" fmla="*/ 100905 w 201810"/>
                  <a:gd name="connsiteY3" fmla="*/ 125304 h 125304"/>
                  <a:gd name="connsiteX4" fmla="*/ 0 w 201810"/>
                  <a:gd name="connsiteY4" fmla="*/ 24272 h 125304"/>
                  <a:gd name="connsiteX5" fmla="*/ 4894 w 201810"/>
                  <a:gd name="connsiteY5" fmla="*/ 0 h 125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01810" h="125304">
                    <a:moveTo>
                      <a:pt x="4894" y="0"/>
                    </a:moveTo>
                    <a:lnTo>
                      <a:pt x="196916" y="0"/>
                    </a:lnTo>
                    <a:lnTo>
                      <a:pt x="201810" y="24272"/>
                    </a:lnTo>
                    <a:cubicBezTo>
                      <a:pt x="201810" y="80070"/>
                      <a:pt x="156633" y="125304"/>
                      <a:pt x="100905" y="125304"/>
                    </a:cubicBezTo>
                    <a:cubicBezTo>
                      <a:pt x="45177" y="125304"/>
                      <a:pt x="0" y="80070"/>
                      <a:pt x="0" y="24272"/>
                    </a:cubicBezTo>
                    <a:lnTo>
                      <a:pt x="4894" y="0"/>
                    </a:lnTo>
                    <a:close/>
                  </a:path>
                </a:pathLst>
              </a:custGeom>
              <a:solidFill>
                <a:srgbClr val="FFFF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4" name="フリーフォーム 1163"/>
              <p:cNvSpPr/>
              <p:nvPr/>
            </p:nvSpPr>
            <p:spPr>
              <a:xfrm flipH="1">
                <a:off x="7574967" y="2983770"/>
                <a:ext cx="851774" cy="874671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169" name="グループ化 1168"/>
          <p:cNvGrpSpPr/>
          <p:nvPr/>
        </p:nvGrpSpPr>
        <p:grpSpPr>
          <a:xfrm>
            <a:off x="6101966" y="4860128"/>
            <a:ext cx="1519141" cy="1589453"/>
            <a:chOff x="6165097" y="4411106"/>
            <a:chExt cx="1519141" cy="1589453"/>
          </a:xfrm>
        </p:grpSpPr>
        <p:sp>
          <p:nvSpPr>
            <p:cNvPr id="1170" name="アーチ 25"/>
            <p:cNvSpPr/>
            <p:nvPr/>
          </p:nvSpPr>
          <p:spPr>
            <a:xfrm rot="7668669">
              <a:off x="6889777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71" name="グループ化 1170"/>
            <p:cNvGrpSpPr/>
            <p:nvPr/>
          </p:nvGrpSpPr>
          <p:grpSpPr>
            <a:xfrm>
              <a:off x="7032742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80" name="円/楕円 1179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81" name="円/楕円 1180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72" name="グループ化 1171"/>
            <p:cNvGrpSpPr/>
            <p:nvPr/>
          </p:nvGrpSpPr>
          <p:grpSpPr>
            <a:xfrm>
              <a:off x="6165097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78" name="円/楕円 1177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79" name="円/楕円 1178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73" name="円/楕円 1"/>
            <p:cNvSpPr/>
            <p:nvPr/>
          </p:nvSpPr>
          <p:spPr>
            <a:xfrm>
              <a:off x="6216817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4" name="フリーフォーム 1173"/>
            <p:cNvSpPr/>
            <p:nvPr/>
          </p:nvSpPr>
          <p:spPr>
            <a:xfrm>
              <a:off x="6216817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5" name="フリーフォーム 1174"/>
            <p:cNvSpPr/>
            <p:nvPr/>
          </p:nvSpPr>
          <p:spPr>
            <a:xfrm>
              <a:off x="6626150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6" name="フリーフォーム 1175"/>
            <p:cNvSpPr/>
            <p:nvPr/>
          </p:nvSpPr>
          <p:spPr>
            <a:xfrm>
              <a:off x="6538629" y="4727697"/>
              <a:ext cx="158244" cy="58933"/>
            </a:xfrm>
            <a:custGeom>
              <a:avLst/>
              <a:gdLst>
                <a:gd name="connsiteX0" fmla="*/ 0 w 122762"/>
                <a:gd name="connsiteY0" fmla="*/ 0 h 51811"/>
                <a:gd name="connsiteX1" fmla="*/ 541 w 122762"/>
                <a:gd name="connsiteY1" fmla="*/ 575 h 51811"/>
                <a:gd name="connsiteX2" fmla="*/ 61381 w 122762"/>
                <a:gd name="connsiteY2" fmla="*/ 18614 h 51811"/>
                <a:gd name="connsiteX3" fmla="*/ 122221 w 122762"/>
                <a:gd name="connsiteY3" fmla="*/ 575 h 51811"/>
                <a:gd name="connsiteX4" fmla="*/ 122762 w 122762"/>
                <a:gd name="connsiteY4" fmla="*/ 0 h 51811"/>
                <a:gd name="connsiteX5" fmla="*/ 119812 w 122762"/>
                <a:gd name="connsiteY5" fmla="*/ 14194 h 51811"/>
                <a:gd name="connsiteX6" fmla="*/ 61381 w 122762"/>
                <a:gd name="connsiteY6" fmla="*/ 51811 h 51811"/>
                <a:gd name="connsiteX7" fmla="*/ 2951 w 122762"/>
                <a:gd name="connsiteY7" fmla="*/ 14194 h 51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2762" h="51811">
                  <a:moveTo>
                    <a:pt x="0" y="0"/>
                  </a:moveTo>
                  <a:lnTo>
                    <a:pt x="541" y="575"/>
                  </a:lnTo>
                  <a:cubicBezTo>
                    <a:pt x="16112" y="11720"/>
                    <a:pt x="37622" y="18614"/>
                    <a:pt x="61381" y="18614"/>
                  </a:cubicBezTo>
                  <a:cubicBezTo>
                    <a:pt x="85141" y="18614"/>
                    <a:pt x="106651" y="11720"/>
                    <a:pt x="122221" y="575"/>
                  </a:cubicBezTo>
                  <a:lnTo>
                    <a:pt x="122762" y="0"/>
                  </a:lnTo>
                  <a:lnTo>
                    <a:pt x="119812" y="14194"/>
                  </a:lnTo>
                  <a:cubicBezTo>
                    <a:pt x="110185" y="36300"/>
                    <a:pt x="87649" y="51811"/>
                    <a:pt x="61381" y="51811"/>
                  </a:cubicBezTo>
                  <a:cubicBezTo>
                    <a:pt x="35114" y="51811"/>
                    <a:pt x="12577" y="36300"/>
                    <a:pt x="2951" y="14194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7" name="フリーフォーム 1176"/>
            <p:cNvSpPr/>
            <p:nvPr/>
          </p:nvSpPr>
          <p:spPr>
            <a:xfrm>
              <a:off x="6931525" y="4727697"/>
              <a:ext cx="158244" cy="58933"/>
            </a:xfrm>
            <a:custGeom>
              <a:avLst/>
              <a:gdLst>
                <a:gd name="connsiteX0" fmla="*/ 0 w 122762"/>
                <a:gd name="connsiteY0" fmla="*/ 0 h 51811"/>
                <a:gd name="connsiteX1" fmla="*/ 541 w 122762"/>
                <a:gd name="connsiteY1" fmla="*/ 575 h 51811"/>
                <a:gd name="connsiteX2" fmla="*/ 61381 w 122762"/>
                <a:gd name="connsiteY2" fmla="*/ 18614 h 51811"/>
                <a:gd name="connsiteX3" fmla="*/ 122221 w 122762"/>
                <a:gd name="connsiteY3" fmla="*/ 575 h 51811"/>
                <a:gd name="connsiteX4" fmla="*/ 122762 w 122762"/>
                <a:gd name="connsiteY4" fmla="*/ 0 h 51811"/>
                <a:gd name="connsiteX5" fmla="*/ 119812 w 122762"/>
                <a:gd name="connsiteY5" fmla="*/ 14194 h 51811"/>
                <a:gd name="connsiteX6" fmla="*/ 61381 w 122762"/>
                <a:gd name="connsiteY6" fmla="*/ 51811 h 51811"/>
                <a:gd name="connsiteX7" fmla="*/ 2951 w 122762"/>
                <a:gd name="connsiteY7" fmla="*/ 14194 h 51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2762" h="51811">
                  <a:moveTo>
                    <a:pt x="0" y="0"/>
                  </a:moveTo>
                  <a:lnTo>
                    <a:pt x="541" y="575"/>
                  </a:lnTo>
                  <a:cubicBezTo>
                    <a:pt x="16112" y="11720"/>
                    <a:pt x="37622" y="18614"/>
                    <a:pt x="61381" y="18614"/>
                  </a:cubicBezTo>
                  <a:cubicBezTo>
                    <a:pt x="85141" y="18614"/>
                    <a:pt x="106651" y="11720"/>
                    <a:pt x="122221" y="575"/>
                  </a:cubicBezTo>
                  <a:lnTo>
                    <a:pt x="122762" y="0"/>
                  </a:lnTo>
                  <a:lnTo>
                    <a:pt x="119812" y="14194"/>
                  </a:lnTo>
                  <a:cubicBezTo>
                    <a:pt x="110185" y="36300"/>
                    <a:pt x="87649" y="51811"/>
                    <a:pt x="61381" y="51811"/>
                  </a:cubicBezTo>
                  <a:cubicBezTo>
                    <a:pt x="35114" y="51811"/>
                    <a:pt x="12577" y="36300"/>
                    <a:pt x="2951" y="14194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82" name="グループ化 1181"/>
          <p:cNvGrpSpPr/>
          <p:nvPr/>
        </p:nvGrpSpPr>
        <p:grpSpPr>
          <a:xfrm>
            <a:off x="7957299" y="4888608"/>
            <a:ext cx="1519141" cy="1589453"/>
            <a:chOff x="7854548" y="4411106"/>
            <a:chExt cx="1519141" cy="1589453"/>
          </a:xfrm>
        </p:grpSpPr>
        <p:sp>
          <p:nvSpPr>
            <p:cNvPr id="1183" name="アーチ 25"/>
            <p:cNvSpPr/>
            <p:nvPr/>
          </p:nvSpPr>
          <p:spPr>
            <a:xfrm rot="7668669">
              <a:off x="8579228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84" name="グループ化 1183"/>
            <p:cNvGrpSpPr/>
            <p:nvPr/>
          </p:nvGrpSpPr>
          <p:grpSpPr>
            <a:xfrm>
              <a:off x="8722193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95" name="円/楕円 1194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6" name="円/楕円 1195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5" name="グループ化 1184"/>
            <p:cNvGrpSpPr/>
            <p:nvPr/>
          </p:nvGrpSpPr>
          <p:grpSpPr>
            <a:xfrm>
              <a:off x="7854548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93" name="円/楕円 1192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4" name="円/楕円 1193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86" name="円/楕円 1"/>
            <p:cNvSpPr/>
            <p:nvPr/>
          </p:nvSpPr>
          <p:spPr>
            <a:xfrm>
              <a:off x="7906268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7" name="フリーフォーム 1186"/>
            <p:cNvSpPr/>
            <p:nvPr/>
          </p:nvSpPr>
          <p:spPr>
            <a:xfrm>
              <a:off x="7906268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8" name="フリーフォーム 1187"/>
            <p:cNvSpPr/>
            <p:nvPr/>
          </p:nvSpPr>
          <p:spPr>
            <a:xfrm>
              <a:off x="8315601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9" name="フリーフォーム 1188"/>
            <p:cNvSpPr/>
            <p:nvPr/>
          </p:nvSpPr>
          <p:spPr>
            <a:xfrm>
              <a:off x="8193175" y="4627846"/>
              <a:ext cx="226683" cy="148091"/>
            </a:xfrm>
            <a:custGeom>
              <a:avLst/>
              <a:gdLst>
                <a:gd name="connsiteX0" fmla="*/ 63414 w 126828"/>
                <a:gd name="connsiteY0" fmla="*/ 0 h 82856"/>
                <a:gd name="connsiteX1" fmla="*/ 126828 w 126828"/>
                <a:gd name="connsiteY1" fmla="*/ 61591 h 82856"/>
                <a:gd name="connsiteX2" fmla="*/ 122408 w 126828"/>
                <a:gd name="connsiteY2" fmla="*/ 82856 h 82856"/>
                <a:gd name="connsiteX3" fmla="*/ 99872 w 126828"/>
                <a:gd name="connsiteY3" fmla="*/ 68146 h 82856"/>
                <a:gd name="connsiteX4" fmla="*/ 63414 w 126828"/>
                <a:gd name="connsiteY4" fmla="*/ 61021 h 82856"/>
                <a:gd name="connsiteX5" fmla="*/ 26957 w 126828"/>
                <a:gd name="connsiteY5" fmla="*/ 68146 h 82856"/>
                <a:gd name="connsiteX6" fmla="*/ 4420 w 126828"/>
                <a:gd name="connsiteY6" fmla="*/ 82856 h 82856"/>
                <a:gd name="connsiteX7" fmla="*/ 0 w 126828"/>
                <a:gd name="connsiteY7" fmla="*/ 61591 h 82856"/>
                <a:gd name="connsiteX8" fmla="*/ 63414 w 126828"/>
                <a:gd name="connsiteY8" fmla="*/ 0 h 82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6828" h="82856">
                  <a:moveTo>
                    <a:pt x="63414" y="0"/>
                  </a:moveTo>
                  <a:cubicBezTo>
                    <a:pt x="98437" y="0"/>
                    <a:pt x="126828" y="27575"/>
                    <a:pt x="126828" y="61591"/>
                  </a:cubicBezTo>
                  <a:lnTo>
                    <a:pt x="122408" y="82856"/>
                  </a:lnTo>
                  <a:lnTo>
                    <a:pt x="99872" y="68146"/>
                  </a:lnTo>
                  <a:cubicBezTo>
                    <a:pt x="88666" y="63558"/>
                    <a:pt x="76346" y="61021"/>
                    <a:pt x="63414" y="61021"/>
                  </a:cubicBezTo>
                  <a:cubicBezTo>
                    <a:pt x="50482" y="61021"/>
                    <a:pt x="38162" y="63558"/>
                    <a:pt x="26957" y="68146"/>
                  </a:cubicBezTo>
                  <a:lnTo>
                    <a:pt x="4420" y="82856"/>
                  </a:lnTo>
                  <a:lnTo>
                    <a:pt x="0" y="61591"/>
                  </a:lnTo>
                  <a:cubicBezTo>
                    <a:pt x="0" y="27575"/>
                    <a:pt x="28391" y="0"/>
                    <a:pt x="6341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0" name="フリーフォーム 1189"/>
            <p:cNvSpPr/>
            <p:nvPr/>
          </p:nvSpPr>
          <p:spPr>
            <a:xfrm>
              <a:off x="8589141" y="4627846"/>
              <a:ext cx="226683" cy="148091"/>
            </a:xfrm>
            <a:custGeom>
              <a:avLst/>
              <a:gdLst>
                <a:gd name="connsiteX0" fmla="*/ 63414 w 126828"/>
                <a:gd name="connsiteY0" fmla="*/ 0 h 82856"/>
                <a:gd name="connsiteX1" fmla="*/ 126828 w 126828"/>
                <a:gd name="connsiteY1" fmla="*/ 61591 h 82856"/>
                <a:gd name="connsiteX2" fmla="*/ 122408 w 126828"/>
                <a:gd name="connsiteY2" fmla="*/ 82856 h 82856"/>
                <a:gd name="connsiteX3" fmla="*/ 99872 w 126828"/>
                <a:gd name="connsiteY3" fmla="*/ 68146 h 82856"/>
                <a:gd name="connsiteX4" fmla="*/ 63414 w 126828"/>
                <a:gd name="connsiteY4" fmla="*/ 61021 h 82856"/>
                <a:gd name="connsiteX5" fmla="*/ 26957 w 126828"/>
                <a:gd name="connsiteY5" fmla="*/ 68146 h 82856"/>
                <a:gd name="connsiteX6" fmla="*/ 4420 w 126828"/>
                <a:gd name="connsiteY6" fmla="*/ 82856 h 82856"/>
                <a:gd name="connsiteX7" fmla="*/ 0 w 126828"/>
                <a:gd name="connsiteY7" fmla="*/ 61591 h 82856"/>
                <a:gd name="connsiteX8" fmla="*/ 63414 w 126828"/>
                <a:gd name="connsiteY8" fmla="*/ 0 h 82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6828" h="82856">
                  <a:moveTo>
                    <a:pt x="63414" y="0"/>
                  </a:moveTo>
                  <a:cubicBezTo>
                    <a:pt x="98437" y="0"/>
                    <a:pt x="126828" y="27575"/>
                    <a:pt x="126828" y="61591"/>
                  </a:cubicBezTo>
                  <a:lnTo>
                    <a:pt x="122408" y="82856"/>
                  </a:lnTo>
                  <a:lnTo>
                    <a:pt x="99872" y="68146"/>
                  </a:lnTo>
                  <a:cubicBezTo>
                    <a:pt x="88666" y="63558"/>
                    <a:pt x="76346" y="61021"/>
                    <a:pt x="63414" y="61021"/>
                  </a:cubicBezTo>
                  <a:cubicBezTo>
                    <a:pt x="50482" y="61021"/>
                    <a:pt x="38162" y="63558"/>
                    <a:pt x="26957" y="68146"/>
                  </a:cubicBezTo>
                  <a:lnTo>
                    <a:pt x="4420" y="82856"/>
                  </a:lnTo>
                  <a:lnTo>
                    <a:pt x="0" y="61591"/>
                  </a:lnTo>
                  <a:cubicBezTo>
                    <a:pt x="0" y="27575"/>
                    <a:pt x="28391" y="0"/>
                    <a:pt x="6341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1" name="円/楕円 1190"/>
            <p:cNvSpPr/>
            <p:nvPr/>
          </p:nvSpPr>
          <p:spPr>
            <a:xfrm>
              <a:off x="8048413" y="4832828"/>
              <a:ext cx="173422" cy="173422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2" name="円/楕円 1191"/>
            <p:cNvSpPr/>
            <p:nvPr/>
          </p:nvSpPr>
          <p:spPr>
            <a:xfrm>
              <a:off x="8782023" y="4832828"/>
              <a:ext cx="173422" cy="173422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71313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7" name="グループ化 1036"/>
          <p:cNvGrpSpPr/>
          <p:nvPr/>
        </p:nvGrpSpPr>
        <p:grpSpPr>
          <a:xfrm>
            <a:off x="414465" y="2896826"/>
            <a:ext cx="1513838" cy="1641824"/>
            <a:chOff x="2555534" y="953623"/>
            <a:chExt cx="1513838" cy="1641824"/>
          </a:xfrm>
        </p:grpSpPr>
        <p:sp>
          <p:nvSpPr>
            <p:cNvPr id="1245" name="アーチ 25"/>
            <p:cNvSpPr/>
            <p:nvPr/>
          </p:nvSpPr>
          <p:spPr>
            <a:xfrm rot="7668669">
              <a:off x="3235211" y="176128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46" name="グループ化 1245"/>
            <p:cNvGrpSpPr/>
            <p:nvPr/>
          </p:nvGrpSpPr>
          <p:grpSpPr>
            <a:xfrm>
              <a:off x="3423179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57" name="円/楕円 1256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58" name="円/楕円 1257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47" name="グループ化 1246"/>
            <p:cNvGrpSpPr/>
            <p:nvPr/>
          </p:nvGrpSpPr>
          <p:grpSpPr>
            <a:xfrm>
              <a:off x="2555534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55" name="円/楕円 1254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56" name="円/楕円 1255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48" name="円/楕円 1"/>
            <p:cNvSpPr/>
            <p:nvPr/>
          </p:nvSpPr>
          <p:spPr>
            <a:xfrm>
              <a:off x="2584108" y="953623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49" name="フリーフォーム 1248"/>
            <p:cNvSpPr/>
            <p:nvPr/>
          </p:nvSpPr>
          <p:spPr>
            <a:xfrm>
              <a:off x="2584108" y="1081167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0" name="円/楕円 1249"/>
            <p:cNvSpPr/>
            <p:nvPr/>
          </p:nvSpPr>
          <p:spPr>
            <a:xfrm>
              <a:off x="2888333" y="1125974"/>
              <a:ext cx="260139" cy="260466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1" name="円/楕円 1250"/>
            <p:cNvSpPr/>
            <p:nvPr/>
          </p:nvSpPr>
          <p:spPr>
            <a:xfrm>
              <a:off x="3268060" y="1125974"/>
              <a:ext cx="260139" cy="260466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2" name="円/楕円 38"/>
            <p:cNvSpPr/>
            <p:nvPr/>
          </p:nvSpPr>
          <p:spPr>
            <a:xfrm>
              <a:off x="3047934" y="1489686"/>
              <a:ext cx="320640" cy="563693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3" name="円/楕円 38"/>
            <p:cNvSpPr/>
            <p:nvPr/>
          </p:nvSpPr>
          <p:spPr>
            <a:xfrm>
              <a:off x="3115463" y="1518074"/>
              <a:ext cx="185581" cy="461638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4" name="フリーフォーム 1253"/>
            <p:cNvSpPr/>
            <p:nvPr/>
          </p:nvSpPr>
          <p:spPr>
            <a:xfrm>
              <a:off x="3018402" y="1402646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38" name="グループ化 1037"/>
          <p:cNvGrpSpPr/>
          <p:nvPr/>
        </p:nvGrpSpPr>
        <p:grpSpPr>
          <a:xfrm>
            <a:off x="6024998" y="1003193"/>
            <a:ext cx="1519141" cy="1589453"/>
            <a:chOff x="6165097" y="953625"/>
            <a:chExt cx="1519141" cy="1589453"/>
          </a:xfrm>
        </p:grpSpPr>
        <p:sp>
          <p:nvSpPr>
            <p:cNvPr id="1233" name="アーチ 25"/>
            <p:cNvSpPr/>
            <p:nvPr/>
          </p:nvSpPr>
          <p:spPr>
            <a:xfrm rot="7668669">
              <a:off x="6889777" y="1748616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34" name="グループ化 1233"/>
            <p:cNvGrpSpPr/>
            <p:nvPr/>
          </p:nvGrpSpPr>
          <p:grpSpPr>
            <a:xfrm>
              <a:off x="7032742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43" name="円/楕円 1242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44" name="円/楕円 1243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35" name="グループ化 1234"/>
            <p:cNvGrpSpPr/>
            <p:nvPr/>
          </p:nvGrpSpPr>
          <p:grpSpPr>
            <a:xfrm>
              <a:off x="6165097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41" name="円/楕円 1240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42" name="円/楕円 1241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36" name="円/楕円 1"/>
            <p:cNvSpPr/>
            <p:nvPr/>
          </p:nvSpPr>
          <p:spPr>
            <a:xfrm>
              <a:off x="6216817" y="953625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7" name="フリーフォーム 1236"/>
            <p:cNvSpPr/>
            <p:nvPr/>
          </p:nvSpPr>
          <p:spPr>
            <a:xfrm>
              <a:off x="6216817" y="1081169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8" name="フリーフォーム 1237"/>
            <p:cNvSpPr/>
            <p:nvPr/>
          </p:nvSpPr>
          <p:spPr>
            <a:xfrm>
              <a:off x="6626150" y="1402647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9" name="円/楕円 1238"/>
            <p:cNvSpPr/>
            <p:nvPr/>
          </p:nvSpPr>
          <p:spPr>
            <a:xfrm>
              <a:off x="6536009" y="1170364"/>
              <a:ext cx="163485" cy="158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40" name="円/楕円 1239"/>
            <p:cNvSpPr/>
            <p:nvPr/>
          </p:nvSpPr>
          <p:spPr>
            <a:xfrm>
              <a:off x="6915736" y="1170364"/>
              <a:ext cx="163485" cy="158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39" name="グループ化 1038"/>
          <p:cNvGrpSpPr/>
          <p:nvPr/>
        </p:nvGrpSpPr>
        <p:grpSpPr>
          <a:xfrm>
            <a:off x="2248569" y="922011"/>
            <a:ext cx="1610589" cy="1641824"/>
            <a:chOff x="739865" y="953623"/>
            <a:chExt cx="1610589" cy="1641824"/>
          </a:xfrm>
        </p:grpSpPr>
        <p:sp>
          <p:nvSpPr>
            <p:cNvPr id="1215" name="アーチ 25"/>
            <p:cNvSpPr/>
            <p:nvPr/>
          </p:nvSpPr>
          <p:spPr>
            <a:xfrm rot="7668669">
              <a:off x="1516293" y="176128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16" name="グループ化 1215"/>
            <p:cNvGrpSpPr/>
            <p:nvPr/>
          </p:nvGrpSpPr>
          <p:grpSpPr>
            <a:xfrm>
              <a:off x="1704260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31" name="円/楕円 1230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32" name="円/楕円 1231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17" name="グループ化 1216"/>
            <p:cNvGrpSpPr/>
            <p:nvPr/>
          </p:nvGrpSpPr>
          <p:grpSpPr>
            <a:xfrm>
              <a:off x="836616" y="1081167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29" name="円/楕円 1228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30" name="円/楕円 1229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18" name="円/楕円 1"/>
            <p:cNvSpPr/>
            <p:nvPr/>
          </p:nvSpPr>
          <p:spPr>
            <a:xfrm>
              <a:off x="865190" y="953623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9" name="フリーフォーム 1218"/>
            <p:cNvSpPr/>
            <p:nvPr/>
          </p:nvSpPr>
          <p:spPr>
            <a:xfrm>
              <a:off x="865190" y="1081167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0" name="フリーフォーム 1219"/>
            <p:cNvSpPr/>
            <p:nvPr/>
          </p:nvSpPr>
          <p:spPr>
            <a:xfrm>
              <a:off x="1299484" y="1402646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1" name="円/楕円 1220"/>
            <p:cNvSpPr/>
            <p:nvPr/>
          </p:nvSpPr>
          <p:spPr>
            <a:xfrm>
              <a:off x="1215323" y="1170363"/>
              <a:ext cx="168321" cy="168319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2" name="円/楕円 1221"/>
            <p:cNvSpPr/>
            <p:nvPr/>
          </p:nvSpPr>
          <p:spPr>
            <a:xfrm>
              <a:off x="1595050" y="1170363"/>
              <a:ext cx="168321" cy="168319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23" name="グループ化 1222"/>
            <p:cNvGrpSpPr/>
            <p:nvPr/>
          </p:nvGrpSpPr>
          <p:grpSpPr>
            <a:xfrm>
              <a:off x="739865" y="1330607"/>
              <a:ext cx="1010217" cy="515882"/>
              <a:chOff x="1488121" y="1061713"/>
              <a:chExt cx="783705" cy="400210"/>
            </a:xfrm>
            <a:solidFill>
              <a:srgbClr val="ED7D31">
                <a:lumMod val="50000"/>
              </a:srgbClr>
            </a:solidFill>
          </p:grpSpPr>
          <p:sp>
            <p:nvSpPr>
              <p:cNvPr id="1227" name="角丸四角形 1226"/>
              <p:cNvSpPr/>
              <p:nvPr/>
            </p:nvSpPr>
            <p:spPr>
              <a:xfrm rot="20700000">
                <a:off x="1488121" y="1292260"/>
                <a:ext cx="504458" cy="116169"/>
              </a:xfrm>
              <a:prstGeom prst="roundRect">
                <a:avLst>
                  <a:gd name="adj" fmla="val 50000"/>
                </a:avLst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28" name="フリーフォーム 1227"/>
              <p:cNvSpPr/>
              <p:nvPr/>
            </p:nvSpPr>
            <p:spPr>
              <a:xfrm rot="4500000">
                <a:off x="1866237" y="1056334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C000">
                      <a:lumMod val="40000"/>
                      <a:lumOff val="60000"/>
                    </a:srgbClr>
                  </a:gs>
                  <a:gs pos="55000">
                    <a:srgbClr val="ED7D31">
                      <a:lumMod val="60000"/>
                      <a:lumOff val="4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24" name="グループ化 1223"/>
            <p:cNvGrpSpPr/>
            <p:nvPr/>
          </p:nvGrpSpPr>
          <p:grpSpPr>
            <a:xfrm flipH="1">
              <a:off x="1220894" y="1330607"/>
              <a:ext cx="1010217" cy="515882"/>
              <a:chOff x="1488121" y="1061713"/>
              <a:chExt cx="783705" cy="400210"/>
            </a:xfrm>
            <a:solidFill>
              <a:srgbClr val="ED7D31">
                <a:lumMod val="50000"/>
              </a:srgbClr>
            </a:solidFill>
          </p:grpSpPr>
          <p:sp>
            <p:nvSpPr>
              <p:cNvPr id="1225" name="角丸四角形 1224"/>
              <p:cNvSpPr/>
              <p:nvPr/>
            </p:nvSpPr>
            <p:spPr>
              <a:xfrm rot="20700000">
                <a:off x="1488121" y="1292260"/>
                <a:ext cx="504458" cy="116169"/>
              </a:xfrm>
              <a:prstGeom prst="roundRect">
                <a:avLst>
                  <a:gd name="adj" fmla="val 50000"/>
                </a:avLst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26" name="フリーフォーム 1225"/>
              <p:cNvSpPr/>
              <p:nvPr/>
            </p:nvSpPr>
            <p:spPr>
              <a:xfrm rot="4500000">
                <a:off x="1866237" y="1056334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C000">
                      <a:lumMod val="40000"/>
                      <a:lumOff val="60000"/>
                    </a:srgbClr>
                  </a:gs>
                  <a:gs pos="55000">
                    <a:srgbClr val="ED7D31">
                      <a:lumMod val="60000"/>
                      <a:lumOff val="4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40" name="グループ化 1039"/>
          <p:cNvGrpSpPr/>
          <p:nvPr/>
        </p:nvGrpSpPr>
        <p:grpSpPr>
          <a:xfrm>
            <a:off x="533112" y="898644"/>
            <a:ext cx="1530209" cy="1617556"/>
            <a:chOff x="836616" y="2732141"/>
            <a:chExt cx="1530209" cy="1617556"/>
          </a:xfrm>
        </p:grpSpPr>
        <p:sp>
          <p:nvSpPr>
            <p:cNvPr id="1197" name="アーチ 25"/>
            <p:cNvSpPr/>
            <p:nvPr/>
          </p:nvSpPr>
          <p:spPr>
            <a:xfrm rot="7668669">
              <a:off x="1532664" y="351553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98" name="グループ化 1197"/>
            <p:cNvGrpSpPr/>
            <p:nvPr/>
          </p:nvGrpSpPr>
          <p:grpSpPr>
            <a:xfrm>
              <a:off x="1704260" y="286556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13" name="円/楕円 1212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14" name="円/楕円 1213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99" name="グループ化 1198"/>
            <p:cNvGrpSpPr/>
            <p:nvPr/>
          </p:nvGrpSpPr>
          <p:grpSpPr>
            <a:xfrm>
              <a:off x="836616" y="286556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211" name="円/楕円 1210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12" name="円/楕円 1211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00" name="円/楕円 1"/>
            <p:cNvSpPr/>
            <p:nvPr/>
          </p:nvSpPr>
          <p:spPr>
            <a:xfrm>
              <a:off x="865190" y="2738024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1" name="フリーフォーム 1200"/>
            <p:cNvSpPr/>
            <p:nvPr/>
          </p:nvSpPr>
          <p:spPr>
            <a:xfrm>
              <a:off x="865190" y="2865568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2" name="フリーフォーム 1201"/>
            <p:cNvSpPr/>
            <p:nvPr/>
          </p:nvSpPr>
          <p:spPr>
            <a:xfrm>
              <a:off x="1299484" y="3187047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3" name="円/楕円 1202"/>
            <p:cNvSpPr/>
            <p:nvPr/>
          </p:nvSpPr>
          <p:spPr>
            <a:xfrm>
              <a:off x="1215323" y="2954764"/>
              <a:ext cx="168321" cy="168319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4" name="円/楕円 1203"/>
            <p:cNvSpPr/>
            <p:nvPr/>
          </p:nvSpPr>
          <p:spPr>
            <a:xfrm>
              <a:off x="1595050" y="2954764"/>
              <a:ext cx="168321" cy="168319"/>
            </a:xfrm>
            <a:prstGeom prst="ellipse">
              <a:avLst/>
            </a:prstGeom>
            <a:solidFill>
              <a:srgbClr val="ED7D31">
                <a:lumMod val="50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05" name="グループ化 1204"/>
            <p:cNvGrpSpPr/>
            <p:nvPr/>
          </p:nvGrpSpPr>
          <p:grpSpPr>
            <a:xfrm>
              <a:off x="961213" y="2732141"/>
              <a:ext cx="594945" cy="1001983"/>
              <a:chOff x="1659838" y="2148993"/>
              <a:chExt cx="461546" cy="777317"/>
            </a:xfrm>
            <a:solidFill>
              <a:srgbClr val="ED7D31">
                <a:lumMod val="50000"/>
              </a:srgbClr>
            </a:solidFill>
          </p:grpSpPr>
          <p:sp>
            <p:nvSpPr>
              <p:cNvPr id="1209" name="角丸四角形 1208"/>
              <p:cNvSpPr/>
              <p:nvPr/>
            </p:nvSpPr>
            <p:spPr>
              <a:xfrm rot="18764041">
                <a:off x="1427861" y="2578164"/>
                <a:ext cx="580123" cy="116169"/>
              </a:xfrm>
              <a:prstGeom prst="roundRect">
                <a:avLst>
                  <a:gd name="adj" fmla="val 50000"/>
                </a:avLst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10" name="フリーフォーム 1209"/>
              <p:cNvSpPr/>
              <p:nvPr/>
            </p:nvSpPr>
            <p:spPr>
              <a:xfrm rot="1800000">
                <a:off x="1721174" y="2148993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C000">
                      <a:lumMod val="40000"/>
                      <a:lumOff val="60000"/>
                    </a:srgbClr>
                  </a:gs>
                  <a:gs pos="55000">
                    <a:srgbClr val="ED7D31">
                      <a:lumMod val="60000"/>
                      <a:lumOff val="4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06" name="グループ化 1205"/>
            <p:cNvGrpSpPr/>
            <p:nvPr/>
          </p:nvGrpSpPr>
          <p:grpSpPr>
            <a:xfrm flipH="1">
              <a:off x="1407854" y="2732141"/>
              <a:ext cx="594945" cy="1001983"/>
              <a:chOff x="1659838" y="2148993"/>
              <a:chExt cx="461546" cy="777317"/>
            </a:xfrm>
            <a:solidFill>
              <a:srgbClr val="ED7D31">
                <a:lumMod val="50000"/>
              </a:srgbClr>
            </a:solidFill>
          </p:grpSpPr>
          <p:sp>
            <p:nvSpPr>
              <p:cNvPr id="1207" name="角丸四角形 1206"/>
              <p:cNvSpPr/>
              <p:nvPr/>
            </p:nvSpPr>
            <p:spPr>
              <a:xfrm rot="18764041">
                <a:off x="1427861" y="2578164"/>
                <a:ext cx="580123" cy="116169"/>
              </a:xfrm>
              <a:prstGeom prst="roundRect">
                <a:avLst>
                  <a:gd name="adj" fmla="val 50000"/>
                </a:avLst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08" name="フリーフォーム 1207"/>
              <p:cNvSpPr/>
              <p:nvPr/>
            </p:nvSpPr>
            <p:spPr>
              <a:xfrm rot="1800000">
                <a:off x="1721174" y="2148993"/>
                <a:ext cx="400210" cy="410968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C000">
                      <a:lumMod val="40000"/>
                      <a:lumOff val="60000"/>
                    </a:srgbClr>
                  </a:gs>
                  <a:gs pos="55000">
                    <a:srgbClr val="ED7D31">
                      <a:lumMod val="60000"/>
                      <a:lumOff val="4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41" name="グループ化 1040"/>
          <p:cNvGrpSpPr/>
          <p:nvPr/>
        </p:nvGrpSpPr>
        <p:grpSpPr>
          <a:xfrm>
            <a:off x="403195" y="4663723"/>
            <a:ext cx="1684966" cy="1838228"/>
            <a:chOff x="4287085" y="704850"/>
            <a:chExt cx="1684966" cy="1838228"/>
          </a:xfrm>
        </p:grpSpPr>
        <p:sp>
          <p:nvSpPr>
            <p:cNvPr id="1179" name="アーチ 25"/>
            <p:cNvSpPr/>
            <p:nvPr/>
          </p:nvSpPr>
          <p:spPr>
            <a:xfrm rot="7668669">
              <a:off x="5011765" y="1748616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0" name="アーチ 1179"/>
            <p:cNvSpPr/>
            <p:nvPr/>
          </p:nvSpPr>
          <p:spPr>
            <a:xfrm>
              <a:off x="4949914" y="704850"/>
              <a:ext cx="1022137" cy="1022137"/>
            </a:xfrm>
            <a:prstGeom prst="blockArc">
              <a:avLst>
                <a:gd name="adj1" fmla="val 14609082"/>
                <a:gd name="adj2" fmla="val 6565635"/>
                <a:gd name="adj3" fmla="val 17460"/>
              </a:avLst>
            </a:pr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81" name="グループ化 1180"/>
            <p:cNvGrpSpPr/>
            <p:nvPr/>
          </p:nvGrpSpPr>
          <p:grpSpPr>
            <a:xfrm>
              <a:off x="5154729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95" name="円/楕円 1194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6" name="円/楕円 1195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2" name="グループ化 1181"/>
            <p:cNvGrpSpPr/>
            <p:nvPr/>
          </p:nvGrpSpPr>
          <p:grpSpPr>
            <a:xfrm>
              <a:off x="4287085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93" name="円/楕円 1192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4" name="円/楕円 1193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83" name="円/楕円 1"/>
            <p:cNvSpPr/>
            <p:nvPr/>
          </p:nvSpPr>
          <p:spPr>
            <a:xfrm>
              <a:off x="4338805" y="953625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4" name="フリーフォーム 1183"/>
            <p:cNvSpPr/>
            <p:nvPr/>
          </p:nvSpPr>
          <p:spPr>
            <a:xfrm>
              <a:off x="4338805" y="1081169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5" name="フリーフォーム 1184"/>
            <p:cNvSpPr/>
            <p:nvPr/>
          </p:nvSpPr>
          <p:spPr>
            <a:xfrm>
              <a:off x="4748138" y="1402647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6" name="円/楕円 1185"/>
            <p:cNvSpPr/>
            <p:nvPr/>
          </p:nvSpPr>
          <p:spPr>
            <a:xfrm>
              <a:off x="4623209" y="1136579"/>
              <a:ext cx="233059" cy="226356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7" name="フリーフォーム 1186"/>
            <p:cNvSpPr/>
            <p:nvPr/>
          </p:nvSpPr>
          <p:spPr>
            <a:xfrm>
              <a:off x="4959114" y="737052"/>
              <a:ext cx="403275" cy="248545"/>
            </a:xfrm>
            <a:custGeom>
              <a:avLst/>
              <a:gdLst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  <a:gd name="connsiteX0" fmla="*/ 216444 w 312852"/>
                <a:gd name="connsiteY0" fmla="*/ 0 h 192816"/>
                <a:gd name="connsiteX1" fmla="*/ 312852 w 312852"/>
                <a:gd name="connsiteY1" fmla="*/ 96408 h 192816"/>
                <a:gd name="connsiteX2" fmla="*/ 216444 w 312852"/>
                <a:gd name="connsiteY2" fmla="*/ 192816 h 192816"/>
                <a:gd name="connsiteX3" fmla="*/ 127612 w 312852"/>
                <a:gd name="connsiteY3" fmla="*/ 133935 h 192816"/>
                <a:gd name="connsiteX4" fmla="*/ 124892 w 312852"/>
                <a:gd name="connsiteY4" fmla="*/ 120459 h 192816"/>
                <a:gd name="connsiteX5" fmla="*/ 117543 w 312852"/>
                <a:gd name="connsiteY5" fmla="*/ 113388 h 192816"/>
                <a:gd name="connsiteX6" fmla="*/ 89179 w 312852"/>
                <a:gd name="connsiteY6" fmla="*/ 110986 h 192816"/>
                <a:gd name="connsiteX7" fmla="*/ 57444 w 312852"/>
                <a:gd name="connsiteY7" fmla="*/ 154251 h 192816"/>
                <a:gd name="connsiteX8" fmla="*/ 32131 w 312852"/>
                <a:gd name="connsiteY8" fmla="*/ 191709 h 192816"/>
                <a:gd name="connsiteX9" fmla="*/ 120 w 312852"/>
                <a:gd name="connsiteY9" fmla="*/ 157047 h 192816"/>
                <a:gd name="connsiteX10" fmla="*/ 74629 w 312852"/>
                <a:gd name="connsiteY10" fmla="*/ 55468 h 192816"/>
                <a:gd name="connsiteX11" fmla="*/ 108877 w 312852"/>
                <a:gd name="connsiteY11" fmla="*/ 52588 h 192816"/>
                <a:gd name="connsiteX12" fmla="*/ 128390 w 312852"/>
                <a:gd name="connsiteY12" fmla="*/ 57728 h 192816"/>
                <a:gd name="connsiteX13" fmla="*/ 148273 w 312852"/>
                <a:gd name="connsiteY13" fmla="*/ 28237 h 192816"/>
                <a:gd name="connsiteX14" fmla="*/ 216444 w 312852"/>
                <a:gd name="connsiteY14" fmla="*/ 0 h 19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12852" h="192816">
                  <a:moveTo>
                    <a:pt x="216444" y="0"/>
                  </a:moveTo>
                  <a:cubicBezTo>
                    <a:pt x="269689" y="0"/>
                    <a:pt x="312852" y="43163"/>
                    <a:pt x="312852" y="96408"/>
                  </a:cubicBezTo>
                  <a:cubicBezTo>
                    <a:pt x="312852" y="149653"/>
                    <a:pt x="269689" y="192816"/>
                    <a:pt x="216444" y="192816"/>
                  </a:cubicBezTo>
                  <a:cubicBezTo>
                    <a:pt x="176511" y="192816"/>
                    <a:pt x="142248" y="168537"/>
                    <a:pt x="127612" y="133935"/>
                  </a:cubicBezTo>
                  <a:lnTo>
                    <a:pt x="124892" y="120459"/>
                  </a:lnTo>
                  <a:lnTo>
                    <a:pt x="117543" y="113388"/>
                  </a:lnTo>
                  <a:cubicBezTo>
                    <a:pt x="108885" y="109466"/>
                    <a:pt x="98918" y="108434"/>
                    <a:pt x="89179" y="110986"/>
                  </a:cubicBezTo>
                  <a:cubicBezTo>
                    <a:pt x="69702" y="116091"/>
                    <a:pt x="58221" y="140003"/>
                    <a:pt x="57444" y="154251"/>
                  </a:cubicBezTo>
                  <a:cubicBezTo>
                    <a:pt x="60912" y="167531"/>
                    <a:pt x="66614" y="194532"/>
                    <a:pt x="32131" y="191709"/>
                  </a:cubicBezTo>
                  <a:cubicBezTo>
                    <a:pt x="-2352" y="188886"/>
                    <a:pt x="1265" y="174158"/>
                    <a:pt x="120" y="157047"/>
                  </a:cubicBezTo>
                  <a:cubicBezTo>
                    <a:pt x="-2184" y="109830"/>
                    <a:pt x="28900" y="67452"/>
                    <a:pt x="74629" y="55468"/>
                  </a:cubicBezTo>
                  <a:cubicBezTo>
                    <a:pt x="86062" y="52472"/>
                    <a:pt x="97628" y="51580"/>
                    <a:pt x="108877" y="52588"/>
                  </a:cubicBezTo>
                  <a:lnTo>
                    <a:pt x="128390" y="57728"/>
                  </a:lnTo>
                  <a:lnTo>
                    <a:pt x="148273" y="28237"/>
                  </a:lnTo>
                  <a:cubicBezTo>
                    <a:pt x="165720" y="10791"/>
                    <a:pt x="189822" y="0"/>
                    <a:pt x="216444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8" name="円/楕円 1187"/>
            <p:cNvSpPr/>
            <p:nvPr/>
          </p:nvSpPr>
          <p:spPr>
            <a:xfrm>
              <a:off x="4666183" y="1178315"/>
              <a:ext cx="147112" cy="142881"/>
            </a:xfrm>
            <a:prstGeom prst="ellipse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9" name="円/楕円 1188"/>
            <p:cNvSpPr/>
            <p:nvPr/>
          </p:nvSpPr>
          <p:spPr>
            <a:xfrm>
              <a:off x="4709155" y="1220051"/>
              <a:ext cx="61167" cy="59409"/>
            </a:xfrm>
            <a:prstGeom prst="ellipse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0" name="円/楕円 1189"/>
            <p:cNvSpPr/>
            <p:nvPr/>
          </p:nvSpPr>
          <p:spPr>
            <a:xfrm>
              <a:off x="5016105" y="1136579"/>
              <a:ext cx="233059" cy="226356"/>
            </a:xfrm>
            <a:prstGeom prst="ellipse">
              <a:avLst/>
            </a:prstGeom>
            <a:solidFill>
              <a:srgbClr val="FFFF00"/>
            </a:solidFill>
            <a:ln w="22225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1" name="円/楕円 1190"/>
            <p:cNvSpPr/>
            <p:nvPr/>
          </p:nvSpPr>
          <p:spPr>
            <a:xfrm>
              <a:off x="5059078" y="1178315"/>
              <a:ext cx="147112" cy="142881"/>
            </a:xfrm>
            <a:prstGeom prst="ellipse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2" name="円/楕円 1191"/>
            <p:cNvSpPr/>
            <p:nvPr/>
          </p:nvSpPr>
          <p:spPr>
            <a:xfrm>
              <a:off x="5102051" y="1220051"/>
              <a:ext cx="61167" cy="59409"/>
            </a:xfrm>
            <a:prstGeom prst="ellipse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2" name="グループ化 1041"/>
          <p:cNvGrpSpPr/>
          <p:nvPr/>
        </p:nvGrpSpPr>
        <p:grpSpPr>
          <a:xfrm>
            <a:off x="7920527" y="1022382"/>
            <a:ext cx="1519140" cy="1589453"/>
            <a:chOff x="7834904" y="953625"/>
            <a:chExt cx="1519140" cy="1589453"/>
          </a:xfrm>
        </p:grpSpPr>
        <p:sp>
          <p:nvSpPr>
            <p:cNvPr id="1167" name="アーチ 25"/>
            <p:cNvSpPr/>
            <p:nvPr/>
          </p:nvSpPr>
          <p:spPr>
            <a:xfrm rot="7668669">
              <a:off x="8559583" y="1748616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68" name="グループ化 1167"/>
            <p:cNvGrpSpPr/>
            <p:nvPr/>
          </p:nvGrpSpPr>
          <p:grpSpPr>
            <a:xfrm>
              <a:off x="8702548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77" name="円/楕円 1176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78" name="円/楕円 1177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69" name="グループ化 1168"/>
            <p:cNvGrpSpPr/>
            <p:nvPr/>
          </p:nvGrpSpPr>
          <p:grpSpPr>
            <a:xfrm>
              <a:off x="7834904" y="1081169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75" name="円/楕円 1174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76" name="円/楕円 1175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70" name="円/楕円 1"/>
            <p:cNvSpPr/>
            <p:nvPr/>
          </p:nvSpPr>
          <p:spPr>
            <a:xfrm>
              <a:off x="7886623" y="953625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1" name="フリーフォーム 1170"/>
            <p:cNvSpPr/>
            <p:nvPr/>
          </p:nvSpPr>
          <p:spPr>
            <a:xfrm>
              <a:off x="7886623" y="1081169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2" name="フリーフォーム 1171"/>
            <p:cNvSpPr/>
            <p:nvPr/>
          </p:nvSpPr>
          <p:spPr>
            <a:xfrm>
              <a:off x="8295957" y="1402647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3" name="アーチ 1172"/>
            <p:cNvSpPr/>
            <p:nvPr/>
          </p:nvSpPr>
          <p:spPr>
            <a:xfrm>
              <a:off x="8163383" y="1204263"/>
              <a:ext cx="218393" cy="218393"/>
            </a:xfrm>
            <a:prstGeom prst="blockArc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4" name="アーチ 1173"/>
            <p:cNvSpPr/>
            <p:nvPr/>
          </p:nvSpPr>
          <p:spPr>
            <a:xfrm>
              <a:off x="8580834" y="1204263"/>
              <a:ext cx="218393" cy="218393"/>
            </a:xfrm>
            <a:prstGeom prst="blockArc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3" name="グループ化 1042"/>
          <p:cNvGrpSpPr/>
          <p:nvPr/>
        </p:nvGrpSpPr>
        <p:grpSpPr>
          <a:xfrm>
            <a:off x="2291015" y="2879290"/>
            <a:ext cx="1513838" cy="1641823"/>
            <a:chOff x="2555534" y="2707874"/>
            <a:chExt cx="1513838" cy="1641823"/>
          </a:xfrm>
        </p:grpSpPr>
        <p:sp>
          <p:nvSpPr>
            <p:cNvPr id="1153" name="アーチ 25"/>
            <p:cNvSpPr/>
            <p:nvPr/>
          </p:nvSpPr>
          <p:spPr>
            <a:xfrm rot="7668669">
              <a:off x="3235211" y="351553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54" name="グループ化 1153"/>
            <p:cNvGrpSpPr/>
            <p:nvPr/>
          </p:nvGrpSpPr>
          <p:grpSpPr>
            <a:xfrm>
              <a:off x="3423179" y="283541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65" name="円/楕円 1164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6" name="円/楕円 1165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55" name="グループ化 1154"/>
            <p:cNvGrpSpPr/>
            <p:nvPr/>
          </p:nvGrpSpPr>
          <p:grpSpPr>
            <a:xfrm>
              <a:off x="2555534" y="2835418"/>
              <a:ext cx="439654" cy="50591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63" name="円/楕円 1162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4" name="円/楕円 1163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56" name="円/楕円 1"/>
            <p:cNvSpPr/>
            <p:nvPr/>
          </p:nvSpPr>
          <p:spPr>
            <a:xfrm>
              <a:off x="2584108" y="2707874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7" name="フリーフォーム 1156"/>
            <p:cNvSpPr/>
            <p:nvPr/>
          </p:nvSpPr>
          <p:spPr>
            <a:xfrm>
              <a:off x="2584108" y="2835418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8" name="フリーフォーム 1157"/>
            <p:cNvSpPr/>
            <p:nvPr/>
          </p:nvSpPr>
          <p:spPr>
            <a:xfrm rot="900000">
              <a:off x="2880211" y="2975566"/>
              <a:ext cx="232519" cy="144371"/>
            </a:xfrm>
            <a:custGeom>
              <a:avLst/>
              <a:gdLst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00905 w 201810"/>
                <a:gd name="connsiteY2" fmla="*/ 17209 h 125304"/>
                <a:gd name="connsiteX3" fmla="*/ 172045 w 201810"/>
                <a:gd name="connsiteY3" fmla="*/ 9269 h 125304"/>
                <a:gd name="connsiteX4" fmla="*/ 196916 w 201810"/>
                <a:gd name="connsiteY4" fmla="*/ 0 h 125304"/>
                <a:gd name="connsiteX5" fmla="*/ 201810 w 201810"/>
                <a:gd name="connsiteY5" fmla="*/ 24272 h 125304"/>
                <a:gd name="connsiteX6" fmla="*/ 100905 w 201810"/>
                <a:gd name="connsiteY6" fmla="*/ 125304 h 125304"/>
                <a:gd name="connsiteX7" fmla="*/ 0 w 201810"/>
                <a:gd name="connsiteY7" fmla="*/ 24272 h 125304"/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72045 w 201810"/>
                <a:gd name="connsiteY2" fmla="*/ 9269 h 125304"/>
                <a:gd name="connsiteX3" fmla="*/ 196916 w 201810"/>
                <a:gd name="connsiteY3" fmla="*/ 0 h 125304"/>
                <a:gd name="connsiteX4" fmla="*/ 201810 w 201810"/>
                <a:gd name="connsiteY4" fmla="*/ 24272 h 125304"/>
                <a:gd name="connsiteX5" fmla="*/ 100905 w 201810"/>
                <a:gd name="connsiteY5" fmla="*/ 125304 h 125304"/>
                <a:gd name="connsiteX6" fmla="*/ 0 w 201810"/>
                <a:gd name="connsiteY6" fmla="*/ 24272 h 125304"/>
                <a:gd name="connsiteX7" fmla="*/ 4894 w 201810"/>
                <a:gd name="connsiteY7" fmla="*/ 0 h 125304"/>
                <a:gd name="connsiteX0" fmla="*/ 4894 w 201810"/>
                <a:gd name="connsiteY0" fmla="*/ 0 h 125304"/>
                <a:gd name="connsiteX1" fmla="*/ 172045 w 201810"/>
                <a:gd name="connsiteY1" fmla="*/ 9269 h 125304"/>
                <a:gd name="connsiteX2" fmla="*/ 196916 w 201810"/>
                <a:gd name="connsiteY2" fmla="*/ 0 h 125304"/>
                <a:gd name="connsiteX3" fmla="*/ 201810 w 201810"/>
                <a:gd name="connsiteY3" fmla="*/ 24272 h 125304"/>
                <a:gd name="connsiteX4" fmla="*/ 100905 w 201810"/>
                <a:gd name="connsiteY4" fmla="*/ 125304 h 125304"/>
                <a:gd name="connsiteX5" fmla="*/ 0 w 201810"/>
                <a:gd name="connsiteY5" fmla="*/ 24272 h 125304"/>
                <a:gd name="connsiteX6" fmla="*/ 4894 w 201810"/>
                <a:gd name="connsiteY6" fmla="*/ 0 h 125304"/>
                <a:gd name="connsiteX0" fmla="*/ 4894 w 201810"/>
                <a:gd name="connsiteY0" fmla="*/ 0 h 125304"/>
                <a:gd name="connsiteX1" fmla="*/ 196916 w 201810"/>
                <a:gd name="connsiteY1" fmla="*/ 0 h 125304"/>
                <a:gd name="connsiteX2" fmla="*/ 201810 w 201810"/>
                <a:gd name="connsiteY2" fmla="*/ 24272 h 125304"/>
                <a:gd name="connsiteX3" fmla="*/ 100905 w 201810"/>
                <a:gd name="connsiteY3" fmla="*/ 125304 h 125304"/>
                <a:gd name="connsiteX4" fmla="*/ 0 w 201810"/>
                <a:gd name="connsiteY4" fmla="*/ 24272 h 125304"/>
                <a:gd name="connsiteX5" fmla="*/ 4894 w 201810"/>
                <a:gd name="connsiteY5" fmla="*/ 0 h 12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1810" h="125304">
                  <a:moveTo>
                    <a:pt x="4894" y="0"/>
                  </a:moveTo>
                  <a:lnTo>
                    <a:pt x="196916" y="0"/>
                  </a:lnTo>
                  <a:lnTo>
                    <a:pt x="201810" y="24272"/>
                  </a:lnTo>
                  <a:cubicBezTo>
                    <a:pt x="201810" y="80070"/>
                    <a:pt x="156633" y="125304"/>
                    <a:pt x="100905" y="125304"/>
                  </a:cubicBezTo>
                  <a:cubicBezTo>
                    <a:pt x="45177" y="125304"/>
                    <a:pt x="0" y="80070"/>
                    <a:pt x="0" y="24272"/>
                  </a:cubicBezTo>
                  <a:lnTo>
                    <a:pt x="4894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9" name="円/楕円 38"/>
            <p:cNvSpPr/>
            <p:nvPr/>
          </p:nvSpPr>
          <p:spPr>
            <a:xfrm>
              <a:off x="3047934" y="3243937"/>
              <a:ext cx="320640" cy="383283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0" name="円/楕円 38"/>
            <p:cNvSpPr/>
            <p:nvPr/>
          </p:nvSpPr>
          <p:spPr>
            <a:xfrm>
              <a:off x="3115463" y="3272326"/>
              <a:ext cx="185581" cy="274877"/>
            </a:xfrm>
            <a:custGeom>
              <a:avLst/>
              <a:gdLst>
                <a:gd name="connsiteX0" fmla="*/ 0 w 248745"/>
                <a:gd name="connsiteY0" fmla="*/ 197687 h 395373"/>
                <a:gd name="connsiteX1" fmla="*/ 124373 w 248745"/>
                <a:gd name="connsiteY1" fmla="*/ 0 h 395373"/>
                <a:gd name="connsiteX2" fmla="*/ 248746 w 248745"/>
                <a:gd name="connsiteY2" fmla="*/ 197687 h 395373"/>
                <a:gd name="connsiteX3" fmla="*/ 124373 w 248745"/>
                <a:gd name="connsiteY3" fmla="*/ 395374 h 395373"/>
                <a:gd name="connsiteX4" fmla="*/ 0 w 248745"/>
                <a:gd name="connsiteY4" fmla="*/ 197687 h 395373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197687 h 395374"/>
                <a:gd name="connsiteX1" fmla="*/ 124373 w 248746"/>
                <a:gd name="connsiteY1" fmla="*/ 0 h 395374"/>
                <a:gd name="connsiteX2" fmla="*/ 248746 w 248746"/>
                <a:gd name="connsiteY2" fmla="*/ 197687 h 395374"/>
                <a:gd name="connsiteX3" fmla="*/ 124373 w 248746"/>
                <a:gd name="connsiteY3" fmla="*/ 395374 h 395374"/>
                <a:gd name="connsiteX4" fmla="*/ 0 w 248746"/>
                <a:gd name="connsiteY4" fmla="*/ 197687 h 395374"/>
                <a:gd name="connsiteX0" fmla="*/ 0 w 248746"/>
                <a:gd name="connsiteY0" fmla="*/ 59913 h 257600"/>
                <a:gd name="connsiteX1" fmla="*/ 129135 w 248746"/>
                <a:gd name="connsiteY1" fmla="*/ 24151 h 257600"/>
                <a:gd name="connsiteX2" fmla="*/ 248746 w 248746"/>
                <a:gd name="connsiteY2" fmla="*/ 59913 h 257600"/>
                <a:gd name="connsiteX3" fmla="*/ 124373 w 248746"/>
                <a:gd name="connsiteY3" fmla="*/ 257600 h 257600"/>
                <a:gd name="connsiteX4" fmla="*/ 0 w 248746"/>
                <a:gd name="connsiteY4" fmla="*/ 59913 h 257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746" h="257600">
                  <a:moveTo>
                    <a:pt x="0" y="59913"/>
                  </a:moveTo>
                  <a:cubicBezTo>
                    <a:pt x="0" y="-49267"/>
                    <a:pt x="60446" y="24151"/>
                    <a:pt x="129135" y="24151"/>
                  </a:cubicBezTo>
                  <a:cubicBezTo>
                    <a:pt x="197824" y="24151"/>
                    <a:pt x="248746" y="-49267"/>
                    <a:pt x="248746" y="59913"/>
                  </a:cubicBezTo>
                  <a:cubicBezTo>
                    <a:pt x="248746" y="169093"/>
                    <a:pt x="193062" y="257600"/>
                    <a:pt x="124373" y="257600"/>
                  </a:cubicBezTo>
                  <a:cubicBezTo>
                    <a:pt x="55684" y="257600"/>
                    <a:pt x="0" y="169093"/>
                    <a:pt x="0" y="59913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1" name="フリーフォーム 1160"/>
            <p:cNvSpPr/>
            <p:nvPr/>
          </p:nvSpPr>
          <p:spPr>
            <a:xfrm>
              <a:off x="3018402" y="3156896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2" name="フリーフォーム 1161"/>
            <p:cNvSpPr/>
            <p:nvPr/>
          </p:nvSpPr>
          <p:spPr>
            <a:xfrm rot="20700000" flipH="1">
              <a:off x="3299972" y="2975566"/>
              <a:ext cx="232519" cy="144371"/>
            </a:xfrm>
            <a:custGeom>
              <a:avLst/>
              <a:gdLst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00905 w 201810"/>
                <a:gd name="connsiteY2" fmla="*/ 17209 h 125304"/>
                <a:gd name="connsiteX3" fmla="*/ 172045 w 201810"/>
                <a:gd name="connsiteY3" fmla="*/ 9269 h 125304"/>
                <a:gd name="connsiteX4" fmla="*/ 196916 w 201810"/>
                <a:gd name="connsiteY4" fmla="*/ 0 h 125304"/>
                <a:gd name="connsiteX5" fmla="*/ 201810 w 201810"/>
                <a:gd name="connsiteY5" fmla="*/ 24272 h 125304"/>
                <a:gd name="connsiteX6" fmla="*/ 100905 w 201810"/>
                <a:gd name="connsiteY6" fmla="*/ 125304 h 125304"/>
                <a:gd name="connsiteX7" fmla="*/ 0 w 201810"/>
                <a:gd name="connsiteY7" fmla="*/ 24272 h 125304"/>
                <a:gd name="connsiteX0" fmla="*/ 4894 w 201810"/>
                <a:gd name="connsiteY0" fmla="*/ 0 h 125304"/>
                <a:gd name="connsiteX1" fmla="*/ 29765 w 201810"/>
                <a:gd name="connsiteY1" fmla="*/ 9269 h 125304"/>
                <a:gd name="connsiteX2" fmla="*/ 172045 w 201810"/>
                <a:gd name="connsiteY2" fmla="*/ 9269 h 125304"/>
                <a:gd name="connsiteX3" fmla="*/ 196916 w 201810"/>
                <a:gd name="connsiteY3" fmla="*/ 0 h 125304"/>
                <a:gd name="connsiteX4" fmla="*/ 201810 w 201810"/>
                <a:gd name="connsiteY4" fmla="*/ 24272 h 125304"/>
                <a:gd name="connsiteX5" fmla="*/ 100905 w 201810"/>
                <a:gd name="connsiteY5" fmla="*/ 125304 h 125304"/>
                <a:gd name="connsiteX6" fmla="*/ 0 w 201810"/>
                <a:gd name="connsiteY6" fmla="*/ 24272 h 125304"/>
                <a:gd name="connsiteX7" fmla="*/ 4894 w 201810"/>
                <a:gd name="connsiteY7" fmla="*/ 0 h 125304"/>
                <a:gd name="connsiteX0" fmla="*/ 4894 w 201810"/>
                <a:gd name="connsiteY0" fmla="*/ 0 h 125304"/>
                <a:gd name="connsiteX1" fmla="*/ 172045 w 201810"/>
                <a:gd name="connsiteY1" fmla="*/ 9269 h 125304"/>
                <a:gd name="connsiteX2" fmla="*/ 196916 w 201810"/>
                <a:gd name="connsiteY2" fmla="*/ 0 h 125304"/>
                <a:gd name="connsiteX3" fmla="*/ 201810 w 201810"/>
                <a:gd name="connsiteY3" fmla="*/ 24272 h 125304"/>
                <a:gd name="connsiteX4" fmla="*/ 100905 w 201810"/>
                <a:gd name="connsiteY4" fmla="*/ 125304 h 125304"/>
                <a:gd name="connsiteX5" fmla="*/ 0 w 201810"/>
                <a:gd name="connsiteY5" fmla="*/ 24272 h 125304"/>
                <a:gd name="connsiteX6" fmla="*/ 4894 w 201810"/>
                <a:gd name="connsiteY6" fmla="*/ 0 h 125304"/>
                <a:gd name="connsiteX0" fmla="*/ 4894 w 201810"/>
                <a:gd name="connsiteY0" fmla="*/ 0 h 125304"/>
                <a:gd name="connsiteX1" fmla="*/ 196916 w 201810"/>
                <a:gd name="connsiteY1" fmla="*/ 0 h 125304"/>
                <a:gd name="connsiteX2" fmla="*/ 201810 w 201810"/>
                <a:gd name="connsiteY2" fmla="*/ 24272 h 125304"/>
                <a:gd name="connsiteX3" fmla="*/ 100905 w 201810"/>
                <a:gd name="connsiteY3" fmla="*/ 125304 h 125304"/>
                <a:gd name="connsiteX4" fmla="*/ 0 w 201810"/>
                <a:gd name="connsiteY4" fmla="*/ 24272 h 125304"/>
                <a:gd name="connsiteX5" fmla="*/ 4894 w 201810"/>
                <a:gd name="connsiteY5" fmla="*/ 0 h 12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1810" h="125304">
                  <a:moveTo>
                    <a:pt x="4894" y="0"/>
                  </a:moveTo>
                  <a:lnTo>
                    <a:pt x="196916" y="0"/>
                  </a:lnTo>
                  <a:lnTo>
                    <a:pt x="201810" y="24272"/>
                  </a:lnTo>
                  <a:cubicBezTo>
                    <a:pt x="201810" y="80070"/>
                    <a:pt x="156633" y="125304"/>
                    <a:pt x="100905" y="125304"/>
                  </a:cubicBezTo>
                  <a:cubicBezTo>
                    <a:pt x="45177" y="125304"/>
                    <a:pt x="0" y="80070"/>
                    <a:pt x="0" y="24272"/>
                  </a:cubicBezTo>
                  <a:lnTo>
                    <a:pt x="4894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4" name="グループ化 1043"/>
          <p:cNvGrpSpPr/>
          <p:nvPr/>
        </p:nvGrpSpPr>
        <p:grpSpPr>
          <a:xfrm>
            <a:off x="4053889" y="919375"/>
            <a:ext cx="1805785" cy="1637399"/>
            <a:chOff x="561040" y="4496700"/>
            <a:chExt cx="1805785" cy="1637399"/>
          </a:xfrm>
        </p:grpSpPr>
        <p:sp>
          <p:nvSpPr>
            <p:cNvPr id="1143" name="アーチ 25"/>
            <p:cNvSpPr/>
            <p:nvPr/>
          </p:nvSpPr>
          <p:spPr>
            <a:xfrm rot="7668669">
              <a:off x="1532664" y="5299939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4" name="フリーフォーム 1143"/>
            <p:cNvSpPr/>
            <p:nvPr/>
          </p:nvSpPr>
          <p:spPr>
            <a:xfrm flipH="1">
              <a:off x="1964092" y="4775937"/>
              <a:ext cx="402610" cy="581943"/>
            </a:xfrm>
            <a:custGeom>
              <a:avLst/>
              <a:gdLst>
                <a:gd name="connsiteX0" fmla="*/ 240438 w 312336"/>
                <a:gd name="connsiteY0" fmla="*/ 476 h 451459"/>
                <a:gd name="connsiteX1" fmla="*/ 312336 w 312336"/>
                <a:gd name="connsiteY1" fmla="*/ 17297 h 451459"/>
                <a:gd name="connsiteX2" fmla="*/ 271025 w 312336"/>
                <a:gd name="connsiteY2" fmla="*/ 116699 h 451459"/>
                <a:gd name="connsiteX3" fmla="*/ 132910 w 312336"/>
                <a:gd name="connsiteY3" fmla="*/ 152734 h 451459"/>
                <a:gd name="connsiteX4" fmla="*/ 130427 w 312336"/>
                <a:gd name="connsiteY4" fmla="*/ 295452 h 451459"/>
                <a:gd name="connsiteX5" fmla="*/ 267206 w 312336"/>
                <a:gd name="connsiteY5" fmla="*/ 336270 h 451459"/>
                <a:gd name="connsiteX6" fmla="*/ 305034 w 312336"/>
                <a:gd name="connsiteY6" fmla="*/ 437046 h 451459"/>
                <a:gd name="connsiteX7" fmla="*/ 43557 w 312336"/>
                <a:gd name="connsiteY7" fmla="*/ 359016 h 451459"/>
                <a:gd name="connsiteX8" fmla="*/ 48302 w 312336"/>
                <a:gd name="connsiteY8" fmla="*/ 86186 h 451459"/>
                <a:gd name="connsiteX9" fmla="*/ 240438 w 312336"/>
                <a:gd name="connsiteY9" fmla="*/ 476 h 45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12336" h="451459">
                  <a:moveTo>
                    <a:pt x="240438" y="476"/>
                  </a:moveTo>
                  <a:cubicBezTo>
                    <a:pt x="264683" y="2057"/>
                    <a:pt x="288961" y="7583"/>
                    <a:pt x="312336" y="17297"/>
                  </a:cubicBezTo>
                  <a:lnTo>
                    <a:pt x="271025" y="116699"/>
                  </a:lnTo>
                  <a:cubicBezTo>
                    <a:pt x="222115" y="96372"/>
                    <a:pt x="165654" y="111103"/>
                    <a:pt x="132910" y="152734"/>
                  </a:cubicBezTo>
                  <a:cubicBezTo>
                    <a:pt x="100165" y="194365"/>
                    <a:pt x="99150" y="252707"/>
                    <a:pt x="130427" y="295452"/>
                  </a:cubicBezTo>
                  <a:cubicBezTo>
                    <a:pt x="161704" y="338196"/>
                    <a:pt x="217619" y="354882"/>
                    <a:pt x="267206" y="336270"/>
                  </a:cubicBezTo>
                  <a:lnTo>
                    <a:pt x="305034" y="437046"/>
                  </a:lnTo>
                  <a:cubicBezTo>
                    <a:pt x="210239" y="472628"/>
                    <a:pt x="103348" y="440730"/>
                    <a:pt x="43557" y="359016"/>
                  </a:cubicBezTo>
                  <a:cubicBezTo>
                    <a:pt x="-16235" y="277302"/>
                    <a:pt x="-14294" y="165771"/>
                    <a:pt x="48302" y="86186"/>
                  </a:cubicBezTo>
                  <a:cubicBezTo>
                    <a:pt x="95250" y="26497"/>
                    <a:pt x="167701" y="-4266"/>
                    <a:pt x="240438" y="47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5" name="フリーフォーム 1144"/>
            <p:cNvSpPr/>
            <p:nvPr/>
          </p:nvSpPr>
          <p:spPr>
            <a:xfrm>
              <a:off x="561040" y="4775937"/>
              <a:ext cx="402610" cy="581943"/>
            </a:xfrm>
            <a:custGeom>
              <a:avLst/>
              <a:gdLst>
                <a:gd name="connsiteX0" fmla="*/ 240438 w 312336"/>
                <a:gd name="connsiteY0" fmla="*/ 476 h 451459"/>
                <a:gd name="connsiteX1" fmla="*/ 312336 w 312336"/>
                <a:gd name="connsiteY1" fmla="*/ 17297 h 451459"/>
                <a:gd name="connsiteX2" fmla="*/ 271025 w 312336"/>
                <a:gd name="connsiteY2" fmla="*/ 116699 h 451459"/>
                <a:gd name="connsiteX3" fmla="*/ 132910 w 312336"/>
                <a:gd name="connsiteY3" fmla="*/ 152734 h 451459"/>
                <a:gd name="connsiteX4" fmla="*/ 130427 w 312336"/>
                <a:gd name="connsiteY4" fmla="*/ 295452 h 451459"/>
                <a:gd name="connsiteX5" fmla="*/ 267206 w 312336"/>
                <a:gd name="connsiteY5" fmla="*/ 336270 h 451459"/>
                <a:gd name="connsiteX6" fmla="*/ 305034 w 312336"/>
                <a:gd name="connsiteY6" fmla="*/ 437046 h 451459"/>
                <a:gd name="connsiteX7" fmla="*/ 43557 w 312336"/>
                <a:gd name="connsiteY7" fmla="*/ 359016 h 451459"/>
                <a:gd name="connsiteX8" fmla="*/ 48302 w 312336"/>
                <a:gd name="connsiteY8" fmla="*/ 86186 h 451459"/>
                <a:gd name="connsiteX9" fmla="*/ 240438 w 312336"/>
                <a:gd name="connsiteY9" fmla="*/ 476 h 451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12336" h="451459">
                  <a:moveTo>
                    <a:pt x="240438" y="476"/>
                  </a:moveTo>
                  <a:cubicBezTo>
                    <a:pt x="264683" y="2057"/>
                    <a:pt x="288961" y="7583"/>
                    <a:pt x="312336" y="17297"/>
                  </a:cubicBezTo>
                  <a:lnTo>
                    <a:pt x="271025" y="116699"/>
                  </a:lnTo>
                  <a:cubicBezTo>
                    <a:pt x="222115" y="96372"/>
                    <a:pt x="165654" y="111103"/>
                    <a:pt x="132910" y="152734"/>
                  </a:cubicBezTo>
                  <a:cubicBezTo>
                    <a:pt x="100165" y="194365"/>
                    <a:pt x="99150" y="252707"/>
                    <a:pt x="130427" y="295452"/>
                  </a:cubicBezTo>
                  <a:cubicBezTo>
                    <a:pt x="161704" y="338196"/>
                    <a:pt x="217619" y="354882"/>
                    <a:pt x="267206" y="336270"/>
                  </a:cubicBezTo>
                  <a:lnTo>
                    <a:pt x="305034" y="437046"/>
                  </a:lnTo>
                  <a:cubicBezTo>
                    <a:pt x="210239" y="472628"/>
                    <a:pt x="103348" y="440730"/>
                    <a:pt x="43557" y="359016"/>
                  </a:cubicBezTo>
                  <a:cubicBezTo>
                    <a:pt x="-16235" y="277302"/>
                    <a:pt x="-14294" y="165771"/>
                    <a:pt x="48302" y="86186"/>
                  </a:cubicBezTo>
                  <a:cubicBezTo>
                    <a:pt x="95250" y="26497"/>
                    <a:pt x="167701" y="-4266"/>
                    <a:pt x="240438" y="476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6" name="円/楕円 1"/>
            <p:cNvSpPr/>
            <p:nvPr/>
          </p:nvSpPr>
          <p:spPr>
            <a:xfrm>
              <a:off x="865190" y="4496700"/>
              <a:ext cx="1245113" cy="1496744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7" name="フリーフォーム 1146"/>
            <p:cNvSpPr/>
            <p:nvPr/>
          </p:nvSpPr>
          <p:spPr>
            <a:xfrm>
              <a:off x="865190" y="4624244"/>
              <a:ext cx="1245113" cy="1369200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8" name="フリーフォーム 1147"/>
            <p:cNvSpPr/>
            <p:nvPr/>
          </p:nvSpPr>
          <p:spPr>
            <a:xfrm>
              <a:off x="1299484" y="4945722"/>
              <a:ext cx="376525" cy="212818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9" name="円/楕円 1148"/>
            <p:cNvSpPr/>
            <p:nvPr/>
          </p:nvSpPr>
          <p:spPr>
            <a:xfrm>
              <a:off x="1215323" y="4713440"/>
              <a:ext cx="168321" cy="168319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0" name="円/楕円 1149"/>
            <p:cNvSpPr/>
            <p:nvPr/>
          </p:nvSpPr>
          <p:spPr>
            <a:xfrm>
              <a:off x="1595050" y="4713440"/>
              <a:ext cx="168321" cy="168319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1" name="フリーフォーム 1150"/>
            <p:cNvSpPr/>
            <p:nvPr/>
          </p:nvSpPr>
          <p:spPr>
            <a:xfrm rot="16200000" flipH="1">
              <a:off x="876250" y="4620435"/>
              <a:ext cx="373311" cy="304836"/>
            </a:xfrm>
            <a:custGeom>
              <a:avLst/>
              <a:gdLst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237260 w 379337"/>
                <a:gd name="connsiteY9" fmla="*/ 4819 h 232483"/>
                <a:gd name="connsiteX10" fmla="*/ 142108 w 379337"/>
                <a:gd name="connsiteY10" fmla="*/ 36384 h 232483"/>
                <a:gd name="connsiteX11" fmla="*/ 7 w 379337"/>
                <a:gd name="connsiteY11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142108 w 379337"/>
                <a:gd name="connsiteY9" fmla="*/ 36384 h 232483"/>
                <a:gd name="connsiteX10" fmla="*/ 7 w 379337"/>
                <a:gd name="connsiteY10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142108 w 379337"/>
                <a:gd name="connsiteY8" fmla="*/ 36384 h 232483"/>
                <a:gd name="connsiteX9" fmla="*/ 7 w 379337"/>
                <a:gd name="connsiteY9" fmla="*/ 217177 h 232483"/>
                <a:gd name="connsiteX0" fmla="*/ 7 w 378696"/>
                <a:gd name="connsiteY0" fmla="*/ 214002 h 229308"/>
                <a:gd name="connsiteX1" fmla="*/ 5958 w 378696"/>
                <a:gd name="connsiteY1" fmla="*/ 226886 h 229308"/>
                <a:gd name="connsiteX2" fmla="*/ 187511 w 378696"/>
                <a:gd name="connsiteY2" fmla="*/ 87347 h 229308"/>
                <a:gd name="connsiteX3" fmla="*/ 211838 w 378696"/>
                <a:gd name="connsiteY3" fmla="*/ 71197 h 229308"/>
                <a:gd name="connsiteX4" fmla="*/ 221775 w 378696"/>
                <a:gd name="connsiteY4" fmla="*/ 69202 h 229308"/>
                <a:gd name="connsiteX5" fmla="*/ 267375 w 378696"/>
                <a:gd name="connsiteY5" fmla="*/ 67196 h 229308"/>
                <a:gd name="connsiteX6" fmla="*/ 378623 w 378696"/>
                <a:gd name="connsiteY6" fmla="*/ 78048 h 229308"/>
                <a:gd name="connsiteX7" fmla="*/ 254588 w 378696"/>
                <a:gd name="connsiteY7" fmla="*/ 0 h 229308"/>
                <a:gd name="connsiteX8" fmla="*/ 142108 w 378696"/>
                <a:gd name="connsiteY8" fmla="*/ 33209 h 229308"/>
                <a:gd name="connsiteX9" fmla="*/ 7 w 378696"/>
                <a:gd name="connsiteY9" fmla="*/ 214002 h 229308"/>
                <a:gd name="connsiteX0" fmla="*/ 7 w 378696"/>
                <a:gd name="connsiteY0" fmla="*/ 218406 h 233712"/>
                <a:gd name="connsiteX1" fmla="*/ 5958 w 378696"/>
                <a:gd name="connsiteY1" fmla="*/ 231290 h 233712"/>
                <a:gd name="connsiteX2" fmla="*/ 187511 w 378696"/>
                <a:gd name="connsiteY2" fmla="*/ 91751 h 233712"/>
                <a:gd name="connsiteX3" fmla="*/ 211838 w 378696"/>
                <a:gd name="connsiteY3" fmla="*/ 75601 h 233712"/>
                <a:gd name="connsiteX4" fmla="*/ 221775 w 378696"/>
                <a:gd name="connsiteY4" fmla="*/ 73606 h 233712"/>
                <a:gd name="connsiteX5" fmla="*/ 267375 w 378696"/>
                <a:gd name="connsiteY5" fmla="*/ 71600 h 233712"/>
                <a:gd name="connsiteX6" fmla="*/ 378623 w 378696"/>
                <a:gd name="connsiteY6" fmla="*/ 82452 h 233712"/>
                <a:gd name="connsiteX7" fmla="*/ 254588 w 378696"/>
                <a:gd name="connsiteY7" fmla="*/ 4404 h 233712"/>
                <a:gd name="connsiteX8" fmla="*/ 142108 w 378696"/>
                <a:gd name="connsiteY8" fmla="*/ 37613 h 233712"/>
                <a:gd name="connsiteX9" fmla="*/ 7 w 378696"/>
                <a:gd name="connsiteY9" fmla="*/ 218406 h 233712"/>
                <a:gd name="connsiteX0" fmla="*/ 7 w 375487"/>
                <a:gd name="connsiteY0" fmla="*/ 218168 h 233474"/>
                <a:gd name="connsiteX1" fmla="*/ 5958 w 375487"/>
                <a:gd name="connsiteY1" fmla="*/ 231052 h 233474"/>
                <a:gd name="connsiteX2" fmla="*/ 187511 w 375487"/>
                <a:gd name="connsiteY2" fmla="*/ 91513 h 233474"/>
                <a:gd name="connsiteX3" fmla="*/ 211838 w 375487"/>
                <a:gd name="connsiteY3" fmla="*/ 75363 h 233474"/>
                <a:gd name="connsiteX4" fmla="*/ 221775 w 375487"/>
                <a:gd name="connsiteY4" fmla="*/ 73368 h 233474"/>
                <a:gd name="connsiteX5" fmla="*/ 267375 w 375487"/>
                <a:gd name="connsiteY5" fmla="*/ 71362 h 233474"/>
                <a:gd name="connsiteX6" fmla="*/ 375448 w 375487"/>
                <a:gd name="connsiteY6" fmla="*/ 88564 h 233474"/>
                <a:gd name="connsiteX7" fmla="*/ 254588 w 375487"/>
                <a:gd name="connsiteY7" fmla="*/ 4166 h 233474"/>
                <a:gd name="connsiteX8" fmla="*/ 142108 w 375487"/>
                <a:gd name="connsiteY8" fmla="*/ 37375 h 233474"/>
                <a:gd name="connsiteX9" fmla="*/ 7 w 375487"/>
                <a:gd name="connsiteY9" fmla="*/ 218168 h 233474"/>
                <a:gd name="connsiteX0" fmla="*/ 7 w 378476"/>
                <a:gd name="connsiteY0" fmla="*/ 218649 h 233955"/>
                <a:gd name="connsiteX1" fmla="*/ 5958 w 378476"/>
                <a:gd name="connsiteY1" fmla="*/ 231533 h 233955"/>
                <a:gd name="connsiteX2" fmla="*/ 187511 w 378476"/>
                <a:gd name="connsiteY2" fmla="*/ 91994 h 233955"/>
                <a:gd name="connsiteX3" fmla="*/ 211838 w 378476"/>
                <a:gd name="connsiteY3" fmla="*/ 75844 h 233955"/>
                <a:gd name="connsiteX4" fmla="*/ 221775 w 378476"/>
                <a:gd name="connsiteY4" fmla="*/ 73849 h 233955"/>
                <a:gd name="connsiteX5" fmla="*/ 267375 w 378476"/>
                <a:gd name="connsiteY5" fmla="*/ 71843 h 233955"/>
                <a:gd name="connsiteX6" fmla="*/ 375448 w 378476"/>
                <a:gd name="connsiteY6" fmla="*/ 89045 h 233955"/>
                <a:gd name="connsiteX7" fmla="*/ 254588 w 378476"/>
                <a:gd name="connsiteY7" fmla="*/ 4647 h 233955"/>
                <a:gd name="connsiteX8" fmla="*/ 142108 w 378476"/>
                <a:gd name="connsiteY8" fmla="*/ 37856 h 233955"/>
                <a:gd name="connsiteX9" fmla="*/ 7 w 378476"/>
                <a:gd name="connsiteY9" fmla="*/ 218649 h 233955"/>
                <a:gd name="connsiteX0" fmla="*/ 7 w 375458"/>
                <a:gd name="connsiteY0" fmla="*/ 221246 h 236552"/>
                <a:gd name="connsiteX1" fmla="*/ 5958 w 375458"/>
                <a:gd name="connsiteY1" fmla="*/ 234130 h 236552"/>
                <a:gd name="connsiteX2" fmla="*/ 187511 w 375458"/>
                <a:gd name="connsiteY2" fmla="*/ 94591 h 236552"/>
                <a:gd name="connsiteX3" fmla="*/ 211838 w 375458"/>
                <a:gd name="connsiteY3" fmla="*/ 78441 h 236552"/>
                <a:gd name="connsiteX4" fmla="*/ 221775 w 375458"/>
                <a:gd name="connsiteY4" fmla="*/ 76446 h 236552"/>
                <a:gd name="connsiteX5" fmla="*/ 267375 w 375458"/>
                <a:gd name="connsiteY5" fmla="*/ 74440 h 236552"/>
                <a:gd name="connsiteX6" fmla="*/ 375448 w 375458"/>
                <a:gd name="connsiteY6" fmla="*/ 91642 h 236552"/>
                <a:gd name="connsiteX7" fmla="*/ 260941 w 375458"/>
                <a:gd name="connsiteY7" fmla="*/ 4072 h 236552"/>
                <a:gd name="connsiteX8" fmla="*/ 142108 w 375458"/>
                <a:gd name="connsiteY8" fmla="*/ 40453 h 236552"/>
                <a:gd name="connsiteX9" fmla="*/ 7 w 375458"/>
                <a:gd name="connsiteY9" fmla="*/ 221246 h 236552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261025 w 375448"/>
                <a:gd name="connsiteY5" fmla="*/ 84018 h 236605"/>
                <a:gd name="connsiteX6" fmla="*/ 375448 w 375448"/>
                <a:gd name="connsiteY6" fmla="*/ 91695 h 236605"/>
                <a:gd name="connsiteX7" fmla="*/ 260941 w 375448"/>
                <a:gd name="connsiteY7" fmla="*/ 4125 h 236605"/>
                <a:gd name="connsiteX8" fmla="*/ 142108 w 375448"/>
                <a:gd name="connsiteY8" fmla="*/ 40506 h 236605"/>
                <a:gd name="connsiteX9" fmla="*/ 7 w 375448"/>
                <a:gd name="connsiteY9" fmla="*/ 221299 h 236605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375448 w 375448"/>
                <a:gd name="connsiteY5" fmla="*/ 91695 h 236605"/>
                <a:gd name="connsiteX6" fmla="*/ 260941 w 375448"/>
                <a:gd name="connsiteY6" fmla="*/ 4125 h 236605"/>
                <a:gd name="connsiteX7" fmla="*/ 142108 w 375448"/>
                <a:gd name="connsiteY7" fmla="*/ 40506 h 236605"/>
                <a:gd name="connsiteX8" fmla="*/ 7 w 375448"/>
                <a:gd name="connsiteY8" fmla="*/ 221299 h 236605"/>
                <a:gd name="connsiteX0" fmla="*/ 7 w 290668"/>
                <a:gd name="connsiteY0" fmla="*/ 219599 h 234905"/>
                <a:gd name="connsiteX1" fmla="*/ 5958 w 290668"/>
                <a:gd name="connsiteY1" fmla="*/ 232483 h 234905"/>
                <a:gd name="connsiteX2" fmla="*/ 187511 w 290668"/>
                <a:gd name="connsiteY2" fmla="*/ 92944 h 234905"/>
                <a:gd name="connsiteX3" fmla="*/ 211838 w 290668"/>
                <a:gd name="connsiteY3" fmla="*/ 76794 h 234905"/>
                <a:gd name="connsiteX4" fmla="*/ 221775 w 290668"/>
                <a:gd name="connsiteY4" fmla="*/ 74799 h 234905"/>
                <a:gd name="connsiteX5" fmla="*/ 229401 w 290668"/>
                <a:gd name="connsiteY5" fmla="*/ 172548 h 234905"/>
                <a:gd name="connsiteX6" fmla="*/ 260941 w 290668"/>
                <a:gd name="connsiteY6" fmla="*/ 2425 h 234905"/>
                <a:gd name="connsiteX7" fmla="*/ 142108 w 290668"/>
                <a:gd name="connsiteY7" fmla="*/ 38806 h 234905"/>
                <a:gd name="connsiteX8" fmla="*/ 7 w 290668"/>
                <a:gd name="connsiteY8" fmla="*/ 219599 h 234905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1775 w 298402"/>
                <a:gd name="connsiteY4" fmla="*/ 74678 h 234784"/>
                <a:gd name="connsiteX5" fmla="*/ 229401 w 298402"/>
                <a:gd name="connsiteY5" fmla="*/ 172427 h 234784"/>
                <a:gd name="connsiteX6" fmla="*/ 260941 w 298402"/>
                <a:gd name="connsiteY6" fmla="*/ 2304 h 234784"/>
                <a:gd name="connsiteX7" fmla="*/ 142108 w 298402"/>
                <a:gd name="connsiteY7" fmla="*/ 38685 h 234784"/>
                <a:gd name="connsiteX8" fmla="*/ 7 w 298402"/>
                <a:gd name="connsiteY8" fmla="*/ 219478 h 234784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9401 w 298402"/>
                <a:gd name="connsiteY4" fmla="*/ 172427 h 234784"/>
                <a:gd name="connsiteX5" fmla="*/ 260941 w 298402"/>
                <a:gd name="connsiteY5" fmla="*/ 2304 h 234784"/>
                <a:gd name="connsiteX6" fmla="*/ 142108 w 298402"/>
                <a:gd name="connsiteY6" fmla="*/ 38685 h 234784"/>
                <a:gd name="connsiteX7" fmla="*/ 7 w 298402"/>
                <a:gd name="connsiteY7" fmla="*/ 219478 h 234784"/>
                <a:gd name="connsiteX0" fmla="*/ 7 w 289975"/>
                <a:gd name="connsiteY0" fmla="*/ 219549 h 234855"/>
                <a:gd name="connsiteX1" fmla="*/ 5958 w 289975"/>
                <a:gd name="connsiteY1" fmla="*/ 232433 h 234855"/>
                <a:gd name="connsiteX2" fmla="*/ 187511 w 289975"/>
                <a:gd name="connsiteY2" fmla="*/ 92894 h 234855"/>
                <a:gd name="connsiteX3" fmla="*/ 211838 w 289975"/>
                <a:gd name="connsiteY3" fmla="*/ 76744 h 234855"/>
                <a:gd name="connsiteX4" fmla="*/ 188126 w 289975"/>
                <a:gd name="connsiteY4" fmla="*/ 166148 h 234855"/>
                <a:gd name="connsiteX5" fmla="*/ 260941 w 289975"/>
                <a:gd name="connsiteY5" fmla="*/ 2375 h 234855"/>
                <a:gd name="connsiteX6" fmla="*/ 142108 w 289975"/>
                <a:gd name="connsiteY6" fmla="*/ 38756 h 234855"/>
                <a:gd name="connsiteX7" fmla="*/ 7 w 289975"/>
                <a:gd name="connsiteY7" fmla="*/ 219549 h 234855"/>
                <a:gd name="connsiteX0" fmla="*/ 7 w 291404"/>
                <a:gd name="connsiteY0" fmla="*/ 219351 h 234657"/>
                <a:gd name="connsiteX1" fmla="*/ 5958 w 291404"/>
                <a:gd name="connsiteY1" fmla="*/ 232235 h 234657"/>
                <a:gd name="connsiteX2" fmla="*/ 187511 w 291404"/>
                <a:gd name="connsiteY2" fmla="*/ 92696 h 234657"/>
                <a:gd name="connsiteX3" fmla="*/ 211838 w 291404"/>
                <a:gd name="connsiteY3" fmla="*/ 76546 h 234657"/>
                <a:gd name="connsiteX4" fmla="*/ 188126 w 291404"/>
                <a:gd name="connsiteY4" fmla="*/ 165950 h 234657"/>
                <a:gd name="connsiteX5" fmla="*/ 260941 w 291404"/>
                <a:gd name="connsiteY5" fmla="*/ 2177 h 234657"/>
                <a:gd name="connsiteX6" fmla="*/ 142108 w 291404"/>
                <a:gd name="connsiteY6" fmla="*/ 38558 h 234657"/>
                <a:gd name="connsiteX7" fmla="*/ 7 w 291404"/>
                <a:gd name="connsiteY7" fmla="*/ 219351 h 234657"/>
                <a:gd name="connsiteX0" fmla="*/ 7 w 288681"/>
                <a:gd name="connsiteY0" fmla="*/ 217174 h 232480"/>
                <a:gd name="connsiteX1" fmla="*/ 5958 w 288681"/>
                <a:gd name="connsiteY1" fmla="*/ 230058 h 232480"/>
                <a:gd name="connsiteX2" fmla="*/ 187511 w 288681"/>
                <a:gd name="connsiteY2" fmla="*/ 90519 h 232480"/>
                <a:gd name="connsiteX3" fmla="*/ 211838 w 288681"/>
                <a:gd name="connsiteY3" fmla="*/ 74369 h 232480"/>
                <a:gd name="connsiteX4" fmla="*/ 188126 w 288681"/>
                <a:gd name="connsiteY4" fmla="*/ 163773 h 232480"/>
                <a:gd name="connsiteX5" fmla="*/ 260941 w 288681"/>
                <a:gd name="connsiteY5" fmla="*/ 0 h 232480"/>
                <a:gd name="connsiteX6" fmla="*/ 142108 w 288681"/>
                <a:gd name="connsiteY6" fmla="*/ 36381 h 232480"/>
                <a:gd name="connsiteX7" fmla="*/ 7 w 288681"/>
                <a:gd name="connsiteY7" fmla="*/ 217174 h 232480"/>
                <a:gd name="connsiteX0" fmla="*/ 7 w 288681"/>
                <a:gd name="connsiteY0" fmla="*/ 219975 h 235281"/>
                <a:gd name="connsiteX1" fmla="*/ 5958 w 288681"/>
                <a:gd name="connsiteY1" fmla="*/ 232859 h 235281"/>
                <a:gd name="connsiteX2" fmla="*/ 187511 w 288681"/>
                <a:gd name="connsiteY2" fmla="*/ 93320 h 235281"/>
                <a:gd name="connsiteX3" fmla="*/ 211838 w 288681"/>
                <a:gd name="connsiteY3" fmla="*/ 77170 h 235281"/>
                <a:gd name="connsiteX4" fmla="*/ 188126 w 288681"/>
                <a:gd name="connsiteY4" fmla="*/ 166574 h 235281"/>
                <a:gd name="connsiteX5" fmla="*/ 260941 w 288681"/>
                <a:gd name="connsiteY5" fmla="*/ 2801 h 235281"/>
                <a:gd name="connsiteX6" fmla="*/ 142108 w 288681"/>
                <a:gd name="connsiteY6" fmla="*/ 39182 h 235281"/>
                <a:gd name="connsiteX7" fmla="*/ 7 w 288681"/>
                <a:gd name="connsiteY7" fmla="*/ 219975 h 235281"/>
                <a:gd name="connsiteX0" fmla="*/ 7 w 288681"/>
                <a:gd name="connsiteY0" fmla="*/ 221179 h 236485"/>
                <a:gd name="connsiteX1" fmla="*/ 5958 w 288681"/>
                <a:gd name="connsiteY1" fmla="*/ 234063 h 236485"/>
                <a:gd name="connsiteX2" fmla="*/ 187511 w 288681"/>
                <a:gd name="connsiteY2" fmla="*/ 94524 h 236485"/>
                <a:gd name="connsiteX3" fmla="*/ 211838 w 288681"/>
                <a:gd name="connsiteY3" fmla="*/ 78374 h 236485"/>
                <a:gd name="connsiteX4" fmla="*/ 188126 w 288681"/>
                <a:gd name="connsiteY4" fmla="*/ 167778 h 236485"/>
                <a:gd name="connsiteX5" fmla="*/ 260941 w 288681"/>
                <a:gd name="connsiteY5" fmla="*/ 4005 h 236485"/>
                <a:gd name="connsiteX6" fmla="*/ 142108 w 288681"/>
                <a:gd name="connsiteY6" fmla="*/ 40386 h 236485"/>
                <a:gd name="connsiteX7" fmla="*/ 7 w 288681"/>
                <a:gd name="connsiteY7" fmla="*/ 221179 h 236485"/>
                <a:gd name="connsiteX0" fmla="*/ 7 w 292998"/>
                <a:gd name="connsiteY0" fmla="*/ 221179 h 236485"/>
                <a:gd name="connsiteX1" fmla="*/ 5958 w 292998"/>
                <a:gd name="connsiteY1" fmla="*/ 234063 h 236485"/>
                <a:gd name="connsiteX2" fmla="*/ 187511 w 292998"/>
                <a:gd name="connsiteY2" fmla="*/ 94524 h 236485"/>
                <a:gd name="connsiteX3" fmla="*/ 211838 w 292998"/>
                <a:gd name="connsiteY3" fmla="*/ 78374 h 236485"/>
                <a:gd name="connsiteX4" fmla="*/ 210351 w 292998"/>
                <a:gd name="connsiteY4" fmla="*/ 174128 h 236485"/>
                <a:gd name="connsiteX5" fmla="*/ 260941 w 292998"/>
                <a:gd name="connsiteY5" fmla="*/ 4005 h 236485"/>
                <a:gd name="connsiteX6" fmla="*/ 142108 w 292998"/>
                <a:gd name="connsiteY6" fmla="*/ 40386 h 236485"/>
                <a:gd name="connsiteX7" fmla="*/ 7 w 292998"/>
                <a:gd name="connsiteY7" fmla="*/ 221179 h 236485"/>
                <a:gd name="connsiteX0" fmla="*/ 7 w 289607"/>
                <a:gd name="connsiteY0" fmla="*/ 221179 h 236485"/>
                <a:gd name="connsiteX1" fmla="*/ 5958 w 289607"/>
                <a:gd name="connsiteY1" fmla="*/ 234063 h 236485"/>
                <a:gd name="connsiteX2" fmla="*/ 187511 w 289607"/>
                <a:gd name="connsiteY2" fmla="*/ 94524 h 236485"/>
                <a:gd name="connsiteX3" fmla="*/ 211838 w 289607"/>
                <a:gd name="connsiteY3" fmla="*/ 78374 h 236485"/>
                <a:gd name="connsiteX4" fmla="*/ 210351 w 289607"/>
                <a:gd name="connsiteY4" fmla="*/ 174128 h 236485"/>
                <a:gd name="connsiteX5" fmla="*/ 260941 w 289607"/>
                <a:gd name="connsiteY5" fmla="*/ 4005 h 236485"/>
                <a:gd name="connsiteX6" fmla="*/ 142108 w 289607"/>
                <a:gd name="connsiteY6" fmla="*/ 40386 h 236485"/>
                <a:gd name="connsiteX7" fmla="*/ 7 w 289607"/>
                <a:gd name="connsiteY7" fmla="*/ 221179 h 236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607" h="236485">
                  <a:moveTo>
                    <a:pt x="7" y="221179"/>
                  </a:moveTo>
                  <a:cubicBezTo>
                    <a:pt x="-137" y="226982"/>
                    <a:pt x="1699" y="231415"/>
                    <a:pt x="5958" y="234063"/>
                  </a:cubicBezTo>
                  <a:cubicBezTo>
                    <a:pt x="40034" y="255243"/>
                    <a:pt x="138307" y="131567"/>
                    <a:pt x="187511" y="94524"/>
                  </a:cubicBezTo>
                  <a:lnTo>
                    <a:pt x="211838" y="78374"/>
                  </a:lnTo>
                  <a:cubicBezTo>
                    <a:pt x="203934" y="108175"/>
                    <a:pt x="178429" y="157621"/>
                    <a:pt x="210351" y="174128"/>
                  </a:cubicBezTo>
                  <a:cubicBezTo>
                    <a:pt x="242273" y="190635"/>
                    <a:pt x="336554" y="51633"/>
                    <a:pt x="260941" y="4005"/>
                  </a:cubicBezTo>
                  <a:cubicBezTo>
                    <a:pt x="202283" y="-9266"/>
                    <a:pt x="143619" y="12384"/>
                    <a:pt x="142108" y="40386"/>
                  </a:cubicBezTo>
                  <a:cubicBezTo>
                    <a:pt x="99054" y="72798"/>
                    <a:pt x="1015" y="180557"/>
                    <a:pt x="7" y="221179"/>
                  </a:cubicBezTo>
                  <a:close/>
                </a:path>
              </a:pathLst>
            </a:custGeom>
            <a:gradFill>
              <a:gsLst>
                <a:gs pos="0">
                  <a:srgbClr val="FFC000">
                    <a:lumMod val="40000"/>
                    <a:lumOff val="60000"/>
                  </a:srgbClr>
                </a:gs>
                <a:gs pos="55000">
                  <a:srgbClr val="ED7D31">
                    <a:lumMod val="60000"/>
                    <a:lumOff val="40000"/>
                  </a:srgbClr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2" name="フリーフォーム 1151"/>
            <p:cNvSpPr/>
            <p:nvPr/>
          </p:nvSpPr>
          <p:spPr>
            <a:xfrm rot="5400000">
              <a:off x="1734047" y="4620435"/>
              <a:ext cx="373311" cy="304836"/>
            </a:xfrm>
            <a:custGeom>
              <a:avLst/>
              <a:gdLst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237260 w 379337"/>
                <a:gd name="connsiteY9" fmla="*/ 4819 h 232483"/>
                <a:gd name="connsiteX10" fmla="*/ 142108 w 379337"/>
                <a:gd name="connsiteY10" fmla="*/ 36384 h 232483"/>
                <a:gd name="connsiteX11" fmla="*/ 7 w 379337"/>
                <a:gd name="connsiteY11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254525 w 379337"/>
                <a:gd name="connsiteY8" fmla="*/ 4187 h 232483"/>
                <a:gd name="connsiteX9" fmla="*/ 142108 w 379337"/>
                <a:gd name="connsiteY9" fmla="*/ 36384 h 232483"/>
                <a:gd name="connsiteX10" fmla="*/ 7 w 379337"/>
                <a:gd name="connsiteY10" fmla="*/ 217177 h 232483"/>
                <a:gd name="connsiteX0" fmla="*/ 7 w 379337"/>
                <a:gd name="connsiteY0" fmla="*/ 217177 h 232483"/>
                <a:gd name="connsiteX1" fmla="*/ 5958 w 379337"/>
                <a:gd name="connsiteY1" fmla="*/ 230061 h 232483"/>
                <a:gd name="connsiteX2" fmla="*/ 187511 w 379337"/>
                <a:gd name="connsiteY2" fmla="*/ 90522 h 232483"/>
                <a:gd name="connsiteX3" fmla="*/ 211838 w 379337"/>
                <a:gd name="connsiteY3" fmla="*/ 74372 h 232483"/>
                <a:gd name="connsiteX4" fmla="*/ 221775 w 379337"/>
                <a:gd name="connsiteY4" fmla="*/ 72377 h 232483"/>
                <a:gd name="connsiteX5" fmla="*/ 267375 w 379337"/>
                <a:gd name="connsiteY5" fmla="*/ 70371 h 232483"/>
                <a:gd name="connsiteX6" fmla="*/ 378623 w 379337"/>
                <a:gd name="connsiteY6" fmla="*/ 81223 h 232483"/>
                <a:gd name="connsiteX7" fmla="*/ 270463 w 379337"/>
                <a:gd name="connsiteY7" fmla="*/ 0 h 232483"/>
                <a:gd name="connsiteX8" fmla="*/ 142108 w 379337"/>
                <a:gd name="connsiteY8" fmla="*/ 36384 h 232483"/>
                <a:gd name="connsiteX9" fmla="*/ 7 w 379337"/>
                <a:gd name="connsiteY9" fmla="*/ 217177 h 232483"/>
                <a:gd name="connsiteX0" fmla="*/ 7 w 378696"/>
                <a:gd name="connsiteY0" fmla="*/ 214002 h 229308"/>
                <a:gd name="connsiteX1" fmla="*/ 5958 w 378696"/>
                <a:gd name="connsiteY1" fmla="*/ 226886 h 229308"/>
                <a:gd name="connsiteX2" fmla="*/ 187511 w 378696"/>
                <a:gd name="connsiteY2" fmla="*/ 87347 h 229308"/>
                <a:gd name="connsiteX3" fmla="*/ 211838 w 378696"/>
                <a:gd name="connsiteY3" fmla="*/ 71197 h 229308"/>
                <a:gd name="connsiteX4" fmla="*/ 221775 w 378696"/>
                <a:gd name="connsiteY4" fmla="*/ 69202 h 229308"/>
                <a:gd name="connsiteX5" fmla="*/ 267375 w 378696"/>
                <a:gd name="connsiteY5" fmla="*/ 67196 h 229308"/>
                <a:gd name="connsiteX6" fmla="*/ 378623 w 378696"/>
                <a:gd name="connsiteY6" fmla="*/ 78048 h 229308"/>
                <a:gd name="connsiteX7" fmla="*/ 254588 w 378696"/>
                <a:gd name="connsiteY7" fmla="*/ 0 h 229308"/>
                <a:gd name="connsiteX8" fmla="*/ 142108 w 378696"/>
                <a:gd name="connsiteY8" fmla="*/ 33209 h 229308"/>
                <a:gd name="connsiteX9" fmla="*/ 7 w 378696"/>
                <a:gd name="connsiteY9" fmla="*/ 214002 h 229308"/>
                <a:gd name="connsiteX0" fmla="*/ 7 w 378696"/>
                <a:gd name="connsiteY0" fmla="*/ 218406 h 233712"/>
                <a:gd name="connsiteX1" fmla="*/ 5958 w 378696"/>
                <a:gd name="connsiteY1" fmla="*/ 231290 h 233712"/>
                <a:gd name="connsiteX2" fmla="*/ 187511 w 378696"/>
                <a:gd name="connsiteY2" fmla="*/ 91751 h 233712"/>
                <a:gd name="connsiteX3" fmla="*/ 211838 w 378696"/>
                <a:gd name="connsiteY3" fmla="*/ 75601 h 233712"/>
                <a:gd name="connsiteX4" fmla="*/ 221775 w 378696"/>
                <a:gd name="connsiteY4" fmla="*/ 73606 h 233712"/>
                <a:gd name="connsiteX5" fmla="*/ 267375 w 378696"/>
                <a:gd name="connsiteY5" fmla="*/ 71600 h 233712"/>
                <a:gd name="connsiteX6" fmla="*/ 378623 w 378696"/>
                <a:gd name="connsiteY6" fmla="*/ 82452 h 233712"/>
                <a:gd name="connsiteX7" fmla="*/ 254588 w 378696"/>
                <a:gd name="connsiteY7" fmla="*/ 4404 h 233712"/>
                <a:gd name="connsiteX8" fmla="*/ 142108 w 378696"/>
                <a:gd name="connsiteY8" fmla="*/ 37613 h 233712"/>
                <a:gd name="connsiteX9" fmla="*/ 7 w 378696"/>
                <a:gd name="connsiteY9" fmla="*/ 218406 h 233712"/>
                <a:gd name="connsiteX0" fmla="*/ 7 w 375487"/>
                <a:gd name="connsiteY0" fmla="*/ 218168 h 233474"/>
                <a:gd name="connsiteX1" fmla="*/ 5958 w 375487"/>
                <a:gd name="connsiteY1" fmla="*/ 231052 h 233474"/>
                <a:gd name="connsiteX2" fmla="*/ 187511 w 375487"/>
                <a:gd name="connsiteY2" fmla="*/ 91513 h 233474"/>
                <a:gd name="connsiteX3" fmla="*/ 211838 w 375487"/>
                <a:gd name="connsiteY3" fmla="*/ 75363 h 233474"/>
                <a:gd name="connsiteX4" fmla="*/ 221775 w 375487"/>
                <a:gd name="connsiteY4" fmla="*/ 73368 h 233474"/>
                <a:gd name="connsiteX5" fmla="*/ 267375 w 375487"/>
                <a:gd name="connsiteY5" fmla="*/ 71362 h 233474"/>
                <a:gd name="connsiteX6" fmla="*/ 375448 w 375487"/>
                <a:gd name="connsiteY6" fmla="*/ 88564 h 233474"/>
                <a:gd name="connsiteX7" fmla="*/ 254588 w 375487"/>
                <a:gd name="connsiteY7" fmla="*/ 4166 h 233474"/>
                <a:gd name="connsiteX8" fmla="*/ 142108 w 375487"/>
                <a:gd name="connsiteY8" fmla="*/ 37375 h 233474"/>
                <a:gd name="connsiteX9" fmla="*/ 7 w 375487"/>
                <a:gd name="connsiteY9" fmla="*/ 218168 h 233474"/>
                <a:gd name="connsiteX0" fmla="*/ 7 w 378476"/>
                <a:gd name="connsiteY0" fmla="*/ 218649 h 233955"/>
                <a:gd name="connsiteX1" fmla="*/ 5958 w 378476"/>
                <a:gd name="connsiteY1" fmla="*/ 231533 h 233955"/>
                <a:gd name="connsiteX2" fmla="*/ 187511 w 378476"/>
                <a:gd name="connsiteY2" fmla="*/ 91994 h 233955"/>
                <a:gd name="connsiteX3" fmla="*/ 211838 w 378476"/>
                <a:gd name="connsiteY3" fmla="*/ 75844 h 233955"/>
                <a:gd name="connsiteX4" fmla="*/ 221775 w 378476"/>
                <a:gd name="connsiteY4" fmla="*/ 73849 h 233955"/>
                <a:gd name="connsiteX5" fmla="*/ 267375 w 378476"/>
                <a:gd name="connsiteY5" fmla="*/ 71843 h 233955"/>
                <a:gd name="connsiteX6" fmla="*/ 375448 w 378476"/>
                <a:gd name="connsiteY6" fmla="*/ 89045 h 233955"/>
                <a:gd name="connsiteX7" fmla="*/ 254588 w 378476"/>
                <a:gd name="connsiteY7" fmla="*/ 4647 h 233955"/>
                <a:gd name="connsiteX8" fmla="*/ 142108 w 378476"/>
                <a:gd name="connsiteY8" fmla="*/ 37856 h 233955"/>
                <a:gd name="connsiteX9" fmla="*/ 7 w 378476"/>
                <a:gd name="connsiteY9" fmla="*/ 218649 h 233955"/>
                <a:gd name="connsiteX0" fmla="*/ 7 w 375458"/>
                <a:gd name="connsiteY0" fmla="*/ 221246 h 236552"/>
                <a:gd name="connsiteX1" fmla="*/ 5958 w 375458"/>
                <a:gd name="connsiteY1" fmla="*/ 234130 h 236552"/>
                <a:gd name="connsiteX2" fmla="*/ 187511 w 375458"/>
                <a:gd name="connsiteY2" fmla="*/ 94591 h 236552"/>
                <a:gd name="connsiteX3" fmla="*/ 211838 w 375458"/>
                <a:gd name="connsiteY3" fmla="*/ 78441 h 236552"/>
                <a:gd name="connsiteX4" fmla="*/ 221775 w 375458"/>
                <a:gd name="connsiteY4" fmla="*/ 76446 h 236552"/>
                <a:gd name="connsiteX5" fmla="*/ 267375 w 375458"/>
                <a:gd name="connsiteY5" fmla="*/ 74440 h 236552"/>
                <a:gd name="connsiteX6" fmla="*/ 375448 w 375458"/>
                <a:gd name="connsiteY6" fmla="*/ 91642 h 236552"/>
                <a:gd name="connsiteX7" fmla="*/ 260941 w 375458"/>
                <a:gd name="connsiteY7" fmla="*/ 4072 h 236552"/>
                <a:gd name="connsiteX8" fmla="*/ 142108 w 375458"/>
                <a:gd name="connsiteY8" fmla="*/ 40453 h 236552"/>
                <a:gd name="connsiteX9" fmla="*/ 7 w 375458"/>
                <a:gd name="connsiteY9" fmla="*/ 221246 h 236552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261025 w 375448"/>
                <a:gd name="connsiteY5" fmla="*/ 84018 h 236605"/>
                <a:gd name="connsiteX6" fmla="*/ 375448 w 375448"/>
                <a:gd name="connsiteY6" fmla="*/ 91695 h 236605"/>
                <a:gd name="connsiteX7" fmla="*/ 260941 w 375448"/>
                <a:gd name="connsiteY7" fmla="*/ 4125 h 236605"/>
                <a:gd name="connsiteX8" fmla="*/ 142108 w 375448"/>
                <a:gd name="connsiteY8" fmla="*/ 40506 h 236605"/>
                <a:gd name="connsiteX9" fmla="*/ 7 w 375448"/>
                <a:gd name="connsiteY9" fmla="*/ 221299 h 236605"/>
                <a:gd name="connsiteX0" fmla="*/ 7 w 375448"/>
                <a:gd name="connsiteY0" fmla="*/ 221299 h 236605"/>
                <a:gd name="connsiteX1" fmla="*/ 5958 w 375448"/>
                <a:gd name="connsiteY1" fmla="*/ 234183 h 236605"/>
                <a:gd name="connsiteX2" fmla="*/ 187511 w 375448"/>
                <a:gd name="connsiteY2" fmla="*/ 94644 h 236605"/>
                <a:gd name="connsiteX3" fmla="*/ 211838 w 375448"/>
                <a:gd name="connsiteY3" fmla="*/ 78494 h 236605"/>
                <a:gd name="connsiteX4" fmla="*/ 221775 w 375448"/>
                <a:gd name="connsiteY4" fmla="*/ 76499 h 236605"/>
                <a:gd name="connsiteX5" fmla="*/ 375448 w 375448"/>
                <a:gd name="connsiteY5" fmla="*/ 91695 h 236605"/>
                <a:gd name="connsiteX6" fmla="*/ 260941 w 375448"/>
                <a:gd name="connsiteY6" fmla="*/ 4125 h 236605"/>
                <a:gd name="connsiteX7" fmla="*/ 142108 w 375448"/>
                <a:gd name="connsiteY7" fmla="*/ 40506 h 236605"/>
                <a:gd name="connsiteX8" fmla="*/ 7 w 375448"/>
                <a:gd name="connsiteY8" fmla="*/ 221299 h 236605"/>
                <a:gd name="connsiteX0" fmla="*/ 7 w 290668"/>
                <a:gd name="connsiteY0" fmla="*/ 219599 h 234905"/>
                <a:gd name="connsiteX1" fmla="*/ 5958 w 290668"/>
                <a:gd name="connsiteY1" fmla="*/ 232483 h 234905"/>
                <a:gd name="connsiteX2" fmla="*/ 187511 w 290668"/>
                <a:gd name="connsiteY2" fmla="*/ 92944 h 234905"/>
                <a:gd name="connsiteX3" fmla="*/ 211838 w 290668"/>
                <a:gd name="connsiteY3" fmla="*/ 76794 h 234905"/>
                <a:gd name="connsiteX4" fmla="*/ 221775 w 290668"/>
                <a:gd name="connsiteY4" fmla="*/ 74799 h 234905"/>
                <a:gd name="connsiteX5" fmla="*/ 229401 w 290668"/>
                <a:gd name="connsiteY5" fmla="*/ 172548 h 234905"/>
                <a:gd name="connsiteX6" fmla="*/ 260941 w 290668"/>
                <a:gd name="connsiteY6" fmla="*/ 2425 h 234905"/>
                <a:gd name="connsiteX7" fmla="*/ 142108 w 290668"/>
                <a:gd name="connsiteY7" fmla="*/ 38806 h 234905"/>
                <a:gd name="connsiteX8" fmla="*/ 7 w 290668"/>
                <a:gd name="connsiteY8" fmla="*/ 219599 h 234905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1775 w 298402"/>
                <a:gd name="connsiteY4" fmla="*/ 74678 h 234784"/>
                <a:gd name="connsiteX5" fmla="*/ 229401 w 298402"/>
                <a:gd name="connsiteY5" fmla="*/ 172427 h 234784"/>
                <a:gd name="connsiteX6" fmla="*/ 260941 w 298402"/>
                <a:gd name="connsiteY6" fmla="*/ 2304 h 234784"/>
                <a:gd name="connsiteX7" fmla="*/ 142108 w 298402"/>
                <a:gd name="connsiteY7" fmla="*/ 38685 h 234784"/>
                <a:gd name="connsiteX8" fmla="*/ 7 w 298402"/>
                <a:gd name="connsiteY8" fmla="*/ 219478 h 234784"/>
                <a:gd name="connsiteX0" fmla="*/ 7 w 298402"/>
                <a:gd name="connsiteY0" fmla="*/ 219478 h 234784"/>
                <a:gd name="connsiteX1" fmla="*/ 5958 w 298402"/>
                <a:gd name="connsiteY1" fmla="*/ 232362 h 234784"/>
                <a:gd name="connsiteX2" fmla="*/ 187511 w 298402"/>
                <a:gd name="connsiteY2" fmla="*/ 92823 h 234784"/>
                <a:gd name="connsiteX3" fmla="*/ 211838 w 298402"/>
                <a:gd name="connsiteY3" fmla="*/ 76673 h 234784"/>
                <a:gd name="connsiteX4" fmla="*/ 229401 w 298402"/>
                <a:gd name="connsiteY4" fmla="*/ 172427 h 234784"/>
                <a:gd name="connsiteX5" fmla="*/ 260941 w 298402"/>
                <a:gd name="connsiteY5" fmla="*/ 2304 h 234784"/>
                <a:gd name="connsiteX6" fmla="*/ 142108 w 298402"/>
                <a:gd name="connsiteY6" fmla="*/ 38685 h 234784"/>
                <a:gd name="connsiteX7" fmla="*/ 7 w 298402"/>
                <a:gd name="connsiteY7" fmla="*/ 219478 h 234784"/>
                <a:gd name="connsiteX0" fmla="*/ 7 w 289975"/>
                <a:gd name="connsiteY0" fmla="*/ 219549 h 234855"/>
                <a:gd name="connsiteX1" fmla="*/ 5958 w 289975"/>
                <a:gd name="connsiteY1" fmla="*/ 232433 h 234855"/>
                <a:gd name="connsiteX2" fmla="*/ 187511 w 289975"/>
                <a:gd name="connsiteY2" fmla="*/ 92894 h 234855"/>
                <a:gd name="connsiteX3" fmla="*/ 211838 w 289975"/>
                <a:gd name="connsiteY3" fmla="*/ 76744 h 234855"/>
                <a:gd name="connsiteX4" fmla="*/ 188126 w 289975"/>
                <a:gd name="connsiteY4" fmla="*/ 166148 h 234855"/>
                <a:gd name="connsiteX5" fmla="*/ 260941 w 289975"/>
                <a:gd name="connsiteY5" fmla="*/ 2375 h 234855"/>
                <a:gd name="connsiteX6" fmla="*/ 142108 w 289975"/>
                <a:gd name="connsiteY6" fmla="*/ 38756 h 234855"/>
                <a:gd name="connsiteX7" fmla="*/ 7 w 289975"/>
                <a:gd name="connsiteY7" fmla="*/ 219549 h 234855"/>
                <a:gd name="connsiteX0" fmla="*/ 7 w 291404"/>
                <a:gd name="connsiteY0" fmla="*/ 219351 h 234657"/>
                <a:gd name="connsiteX1" fmla="*/ 5958 w 291404"/>
                <a:gd name="connsiteY1" fmla="*/ 232235 h 234657"/>
                <a:gd name="connsiteX2" fmla="*/ 187511 w 291404"/>
                <a:gd name="connsiteY2" fmla="*/ 92696 h 234657"/>
                <a:gd name="connsiteX3" fmla="*/ 211838 w 291404"/>
                <a:gd name="connsiteY3" fmla="*/ 76546 h 234657"/>
                <a:gd name="connsiteX4" fmla="*/ 188126 w 291404"/>
                <a:gd name="connsiteY4" fmla="*/ 165950 h 234657"/>
                <a:gd name="connsiteX5" fmla="*/ 260941 w 291404"/>
                <a:gd name="connsiteY5" fmla="*/ 2177 h 234657"/>
                <a:gd name="connsiteX6" fmla="*/ 142108 w 291404"/>
                <a:gd name="connsiteY6" fmla="*/ 38558 h 234657"/>
                <a:gd name="connsiteX7" fmla="*/ 7 w 291404"/>
                <a:gd name="connsiteY7" fmla="*/ 219351 h 234657"/>
                <a:gd name="connsiteX0" fmla="*/ 7 w 288681"/>
                <a:gd name="connsiteY0" fmla="*/ 217174 h 232480"/>
                <a:gd name="connsiteX1" fmla="*/ 5958 w 288681"/>
                <a:gd name="connsiteY1" fmla="*/ 230058 h 232480"/>
                <a:gd name="connsiteX2" fmla="*/ 187511 w 288681"/>
                <a:gd name="connsiteY2" fmla="*/ 90519 h 232480"/>
                <a:gd name="connsiteX3" fmla="*/ 211838 w 288681"/>
                <a:gd name="connsiteY3" fmla="*/ 74369 h 232480"/>
                <a:gd name="connsiteX4" fmla="*/ 188126 w 288681"/>
                <a:gd name="connsiteY4" fmla="*/ 163773 h 232480"/>
                <a:gd name="connsiteX5" fmla="*/ 260941 w 288681"/>
                <a:gd name="connsiteY5" fmla="*/ 0 h 232480"/>
                <a:gd name="connsiteX6" fmla="*/ 142108 w 288681"/>
                <a:gd name="connsiteY6" fmla="*/ 36381 h 232480"/>
                <a:gd name="connsiteX7" fmla="*/ 7 w 288681"/>
                <a:gd name="connsiteY7" fmla="*/ 217174 h 232480"/>
                <a:gd name="connsiteX0" fmla="*/ 7 w 288681"/>
                <a:gd name="connsiteY0" fmla="*/ 219975 h 235281"/>
                <a:gd name="connsiteX1" fmla="*/ 5958 w 288681"/>
                <a:gd name="connsiteY1" fmla="*/ 232859 h 235281"/>
                <a:gd name="connsiteX2" fmla="*/ 187511 w 288681"/>
                <a:gd name="connsiteY2" fmla="*/ 93320 h 235281"/>
                <a:gd name="connsiteX3" fmla="*/ 211838 w 288681"/>
                <a:gd name="connsiteY3" fmla="*/ 77170 h 235281"/>
                <a:gd name="connsiteX4" fmla="*/ 188126 w 288681"/>
                <a:gd name="connsiteY4" fmla="*/ 166574 h 235281"/>
                <a:gd name="connsiteX5" fmla="*/ 260941 w 288681"/>
                <a:gd name="connsiteY5" fmla="*/ 2801 h 235281"/>
                <a:gd name="connsiteX6" fmla="*/ 142108 w 288681"/>
                <a:gd name="connsiteY6" fmla="*/ 39182 h 235281"/>
                <a:gd name="connsiteX7" fmla="*/ 7 w 288681"/>
                <a:gd name="connsiteY7" fmla="*/ 219975 h 235281"/>
                <a:gd name="connsiteX0" fmla="*/ 7 w 288681"/>
                <a:gd name="connsiteY0" fmla="*/ 221179 h 236485"/>
                <a:gd name="connsiteX1" fmla="*/ 5958 w 288681"/>
                <a:gd name="connsiteY1" fmla="*/ 234063 h 236485"/>
                <a:gd name="connsiteX2" fmla="*/ 187511 w 288681"/>
                <a:gd name="connsiteY2" fmla="*/ 94524 h 236485"/>
                <a:gd name="connsiteX3" fmla="*/ 211838 w 288681"/>
                <a:gd name="connsiteY3" fmla="*/ 78374 h 236485"/>
                <a:gd name="connsiteX4" fmla="*/ 188126 w 288681"/>
                <a:gd name="connsiteY4" fmla="*/ 167778 h 236485"/>
                <a:gd name="connsiteX5" fmla="*/ 260941 w 288681"/>
                <a:gd name="connsiteY5" fmla="*/ 4005 h 236485"/>
                <a:gd name="connsiteX6" fmla="*/ 142108 w 288681"/>
                <a:gd name="connsiteY6" fmla="*/ 40386 h 236485"/>
                <a:gd name="connsiteX7" fmla="*/ 7 w 288681"/>
                <a:gd name="connsiteY7" fmla="*/ 221179 h 236485"/>
                <a:gd name="connsiteX0" fmla="*/ 7 w 292998"/>
                <a:gd name="connsiteY0" fmla="*/ 221179 h 236485"/>
                <a:gd name="connsiteX1" fmla="*/ 5958 w 292998"/>
                <a:gd name="connsiteY1" fmla="*/ 234063 h 236485"/>
                <a:gd name="connsiteX2" fmla="*/ 187511 w 292998"/>
                <a:gd name="connsiteY2" fmla="*/ 94524 h 236485"/>
                <a:gd name="connsiteX3" fmla="*/ 211838 w 292998"/>
                <a:gd name="connsiteY3" fmla="*/ 78374 h 236485"/>
                <a:gd name="connsiteX4" fmla="*/ 210351 w 292998"/>
                <a:gd name="connsiteY4" fmla="*/ 174128 h 236485"/>
                <a:gd name="connsiteX5" fmla="*/ 260941 w 292998"/>
                <a:gd name="connsiteY5" fmla="*/ 4005 h 236485"/>
                <a:gd name="connsiteX6" fmla="*/ 142108 w 292998"/>
                <a:gd name="connsiteY6" fmla="*/ 40386 h 236485"/>
                <a:gd name="connsiteX7" fmla="*/ 7 w 292998"/>
                <a:gd name="connsiteY7" fmla="*/ 221179 h 236485"/>
                <a:gd name="connsiteX0" fmla="*/ 7 w 289607"/>
                <a:gd name="connsiteY0" fmla="*/ 221179 h 236485"/>
                <a:gd name="connsiteX1" fmla="*/ 5958 w 289607"/>
                <a:gd name="connsiteY1" fmla="*/ 234063 h 236485"/>
                <a:gd name="connsiteX2" fmla="*/ 187511 w 289607"/>
                <a:gd name="connsiteY2" fmla="*/ 94524 h 236485"/>
                <a:gd name="connsiteX3" fmla="*/ 211838 w 289607"/>
                <a:gd name="connsiteY3" fmla="*/ 78374 h 236485"/>
                <a:gd name="connsiteX4" fmla="*/ 210351 w 289607"/>
                <a:gd name="connsiteY4" fmla="*/ 174128 h 236485"/>
                <a:gd name="connsiteX5" fmla="*/ 260941 w 289607"/>
                <a:gd name="connsiteY5" fmla="*/ 4005 h 236485"/>
                <a:gd name="connsiteX6" fmla="*/ 142108 w 289607"/>
                <a:gd name="connsiteY6" fmla="*/ 40386 h 236485"/>
                <a:gd name="connsiteX7" fmla="*/ 7 w 289607"/>
                <a:gd name="connsiteY7" fmla="*/ 221179 h 236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9607" h="236485">
                  <a:moveTo>
                    <a:pt x="7" y="221179"/>
                  </a:moveTo>
                  <a:cubicBezTo>
                    <a:pt x="-137" y="226982"/>
                    <a:pt x="1699" y="231415"/>
                    <a:pt x="5958" y="234063"/>
                  </a:cubicBezTo>
                  <a:cubicBezTo>
                    <a:pt x="40034" y="255243"/>
                    <a:pt x="138307" y="131567"/>
                    <a:pt x="187511" y="94524"/>
                  </a:cubicBezTo>
                  <a:lnTo>
                    <a:pt x="211838" y="78374"/>
                  </a:lnTo>
                  <a:cubicBezTo>
                    <a:pt x="203934" y="108175"/>
                    <a:pt x="178429" y="157621"/>
                    <a:pt x="210351" y="174128"/>
                  </a:cubicBezTo>
                  <a:cubicBezTo>
                    <a:pt x="242273" y="190635"/>
                    <a:pt x="336554" y="51633"/>
                    <a:pt x="260941" y="4005"/>
                  </a:cubicBezTo>
                  <a:cubicBezTo>
                    <a:pt x="202283" y="-9266"/>
                    <a:pt x="143619" y="12384"/>
                    <a:pt x="142108" y="40386"/>
                  </a:cubicBezTo>
                  <a:cubicBezTo>
                    <a:pt x="99054" y="72798"/>
                    <a:pt x="1015" y="180557"/>
                    <a:pt x="7" y="221179"/>
                  </a:cubicBezTo>
                  <a:close/>
                </a:path>
              </a:pathLst>
            </a:custGeom>
            <a:gradFill>
              <a:gsLst>
                <a:gs pos="0">
                  <a:srgbClr val="FFC000">
                    <a:lumMod val="40000"/>
                    <a:lumOff val="60000"/>
                  </a:srgbClr>
                </a:gs>
                <a:gs pos="55000">
                  <a:srgbClr val="ED7D31">
                    <a:lumMod val="60000"/>
                    <a:lumOff val="40000"/>
                  </a:srgbClr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5" name="グループ化 1044"/>
          <p:cNvGrpSpPr/>
          <p:nvPr/>
        </p:nvGrpSpPr>
        <p:grpSpPr>
          <a:xfrm>
            <a:off x="6091806" y="2961660"/>
            <a:ext cx="1519141" cy="1589453"/>
            <a:chOff x="6165097" y="2787137"/>
            <a:chExt cx="1519141" cy="1589453"/>
          </a:xfrm>
        </p:grpSpPr>
        <p:sp>
          <p:nvSpPr>
            <p:cNvPr id="1132" name="アーチ 25"/>
            <p:cNvSpPr/>
            <p:nvPr/>
          </p:nvSpPr>
          <p:spPr>
            <a:xfrm rot="7668669">
              <a:off x="6889777" y="3582128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33" name="グループ化 1132"/>
            <p:cNvGrpSpPr/>
            <p:nvPr/>
          </p:nvGrpSpPr>
          <p:grpSpPr>
            <a:xfrm>
              <a:off x="7032742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41" name="円/楕円 1140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42" name="円/楕円 1141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34" name="グループ化 1133"/>
            <p:cNvGrpSpPr/>
            <p:nvPr/>
          </p:nvGrpSpPr>
          <p:grpSpPr>
            <a:xfrm>
              <a:off x="6165097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39" name="円/楕円 1138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40" name="円/楕円 1139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35" name="円/楕円 1"/>
            <p:cNvSpPr/>
            <p:nvPr/>
          </p:nvSpPr>
          <p:spPr>
            <a:xfrm>
              <a:off x="6216817" y="2787137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6" name="フリーフォーム 1135"/>
            <p:cNvSpPr/>
            <p:nvPr/>
          </p:nvSpPr>
          <p:spPr>
            <a:xfrm>
              <a:off x="6216817" y="2914681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7" name="フリーフォーム 1136"/>
            <p:cNvSpPr/>
            <p:nvPr/>
          </p:nvSpPr>
          <p:spPr>
            <a:xfrm>
              <a:off x="6531418" y="3003876"/>
              <a:ext cx="168075" cy="313494"/>
            </a:xfrm>
            <a:custGeom>
              <a:avLst/>
              <a:gdLst>
                <a:gd name="connsiteX0" fmla="*/ 66975 w 130389"/>
                <a:gd name="connsiteY0" fmla="*/ 0 h 243202"/>
                <a:gd name="connsiteX1" fmla="*/ 130389 w 130389"/>
                <a:gd name="connsiteY1" fmla="*/ 61591 h 243202"/>
                <a:gd name="connsiteX2" fmla="*/ 111816 w 130389"/>
                <a:gd name="connsiteY2" fmla="*/ 105143 h 243202"/>
                <a:gd name="connsiteX3" fmla="*/ 84974 w 130389"/>
                <a:gd name="connsiteY3" fmla="*/ 115941 h 243202"/>
                <a:gd name="connsiteX4" fmla="*/ 106117 w 130389"/>
                <a:gd name="connsiteY4" fmla="*/ 137085 h 243202"/>
                <a:gd name="connsiteX5" fmla="*/ 106117 w 130389"/>
                <a:gd name="connsiteY5" fmla="*/ 224995 h 243202"/>
                <a:gd name="connsiteX6" fmla="*/ 18207 w 130389"/>
                <a:gd name="connsiteY6" fmla="*/ 224995 h 243202"/>
                <a:gd name="connsiteX7" fmla="*/ 18207 w 130389"/>
                <a:gd name="connsiteY7" fmla="*/ 137085 h 243202"/>
                <a:gd name="connsiteX8" fmla="*/ 42112 w 130389"/>
                <a:gd name="connsiteY8" fmla="*/ 113180 h 243202"/>
                <a:gd name="connsiteX9" fmla="*/ 22135 w 130389"/>
                <a:gd name="connsiteY9" fmla="*/ 105143 h 243202"/>
                <a:gd name="connsiteX10" fmla="*/ 3561 w 130389"/>
                <a:gd name="connsiteY10" fmla="*/ 61591 h 243202"/>
                <a:gd name="connsiteX11" fmla="*/ 66975 w 130389"/>
                <a:gd name="connsiteY11" fmla="*/ 0 h 243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0389" h="243202">
                  <a:moveTo>
                    <a:pt x="66975" y="0"/>
                  </a:moveTo>
                  <a:cubicBezTo>
                    <a:pt x="101998" y="0"/>
                    <a:pt x="130389" y="27575"/>
                    <a:pt x="130389" y="61591"/>
                  </a:cubicBezTo>
                  <a:cubicBezTo>
                    <a:pt x="130389" y="78599"/>
                    <a:pt x="123292" y="93997"/>
                    <a:pt x="111816" y="105143"/>
                  </a:cubicBezTo>
                  <a:lnTo>
                    <a:pt x="84974" y="115941"/>
                  </a:lnTo>
                  <a:lnTo>
                    <a:pt x="106117" y="137085"/>
                  </a:lnTo>
                  <a:cubicBezTo>
                    <a:pt x="130393" y="161361"/>
                    <a:pt x="130393" y="200720"/>
                    <a:pt x="106117" y="224995"/>
                  </a:cubicBezTo>
                  <a:cubicBezTo>
                    <a:pt x="81842" y="249271"/>
                    <a:pt x="42483" y="249271"/>
                    <a:pt x="18207" y="224995"/>
                  </a:cubicBezTo>
                  <a:cubicBezTo>
                    <a:pt x="-6069" y="200720"/>
                    <a:pt x="-6069" y="161361"/>
                    <a:pt x="18207" y="137085"/>
                  </a:cubicBezTo>
                  <a:lnTo>
                    <a:pt x="42112" y="113180"/>
                  </a:lnTo>
                  <a:lnTo>
                    <a:pt x="22135" y="105143"/>
                  </a:lnTo>
                  <a:cubicBezTo>
                    <a:pt x="10659" y="93997"/>
                    <a:pt x="3561" y="78599"/>
                    <a:pt x="3561" y="61591"/>
                  </a:cubicBezTo>
                  <a:cubicBezTo>
                    <a:pt x="3561" y="27575"/>
                    <a:pt x="31952" y="0"/>
                    <a:pt x="66975" y="0"/>
                  </a:cubicBezTo>
                  <a:close/>
                </a:path>
              </a:pathLst>
            </a:custGeom>
            <a:solidFill>
              <a:sysClr val="window" lastClr="FFFFFF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38" name="フリーフォーム 1137"/>
            <p:cNvSpPr/>
            <p:nvPr/>
          </p:nvSpPr>
          <p:spPr>
            <a:xfrm>
              <a:off x="6915736" y="3003876"/>
              <a:ext cx="163485" cy="313494"/>
            </a:xfrm>
            <a:custGeom>
              <a:avLst/>
              <a:gdLst>
                <a:gd name="connsiteX0" fmla="*/ 63414 w 126828"/>
                <a:gd name="connsiteY0" fmla="*/ 0 h 243202"/>
                <a:gd name="connsiteX1" fmla="*/ 126828 w 126828"/>
                <a:gd name="connsiteY1" fmla="*/ 61591 h 243202"/>
                <a:gd name="connsiteX2" fmla="*/ 108255 w 126828"/>
                <a:gd name="connsiteY2" fmla="*/ 105143 h 243202"/>
                <a:gd name="connsiteX3" fmla="*/ 85302 w 126828"/>
                <a:gd name="connsiteY3" fmla="*/ 114377 h 243202"/>
                <a:gd name="connsiteX4" fmla="*/ 108010 w 126828"/>
                <a:gd name="connsiteY4" fmla="*/ 137085 h 243202"/>
                <a:gd name="connsiteX5" fmla="*/ 108010 w 126828"/>
                <a:gd name="connsiteY5" fmla="*/ 224995 h 243202"/>
                <a:gd name="connsiteX6" fmla="*/ 20100 w 126828"/>
                <a:gd name="connsiteY6" fmla="*/ 224995 h 243202"/>
                <a:gd name="connsiteX7" fmla="*/ 20100 w 126828"/>
                <a:gd name="connsiteY7" fmla="*/ 137085 h 243202"/>
                <a:gd name="connsiteX8" fmla="*/ 42441 w 126828"/>
                <a:gd name="connsiteY8" fmla="*/ 114744 h 243202"/>
                <a:gd name="connsiteX9" fmla="*/ 18574 w 126828"/>
                <a:gd name="connsiteY9" fmla="*/ 105143 h 243202"/>
                <a:gd name="connsiteX10" fmla="*/ 0 w 126828"/>
                <a:gd name="connsiteY10" fmla="*/ 61591 h 243202"/>
                <a:gd name="connsiteX11" fmla="*/ 63414 w 126828"/>
                <a:gd name="connsiteY11" fmla="*/ 0 h 243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26828" h="243202">
                  <a:moveTo>
                    <a:pt x="63414" y="0"/>
                  </a:moveTo>
                  <a:cubicBezTo>
                    <a:pt x="98437" y="0"/>
                    <a:pt x="126828" y="27575"/>
                    <a:pt x="126828" y="61591"/>
                  </a:cubicBezTo>
                  <a:cubicBezTo>
                    <a:pt x="126828" y="78599"/>
                    <a:pt x="119730" y="93997"/>
                    <a:pt x="108255" y="105143"/>
                  </a:cubicBezTo>
                  <a:lnTo>
                    <a:pt x="85302" y="114377"/>
                  </a:lnTo>
                  <a:lnTo>
                    <a:pt x="108010" y="137085"/>
                  </a:lnTo>
                  <a:cubicBezTo>
                    <a:pt x="132286" y="161361"/>
                    <a:pt x="132286" y="200720"/>
                    <a:pt x="108010" y="224995"/>
                  </a:cubicBezTo>
                  <a:cubicBezTo>
                    <a:pt x="83735" y="249271"/>
                    <a:pt x="44376" y="249271"/>
                    <a:pt x="20100" y="224995"/>
                  </a:cubicBezTo>
                  <a:cubicBezTo>
                    <a:pt x="-4176" y="200720"/>
                    <a:pt x="-4176" y="161361"/>
                    <a:pt x="20100" y="137085"/>
                  </a:cubicBezTo>
                  <a:lnTo>
                    <a:pt x="42441" y="114744"/>
                  </a:lnTo>
                  <a:lnTo>
                    <a:pt x="18574" y="105143"/>
                  </a:lnTo>
                  <a:cubicBezTo>
                    <a:pt x="7098" y="93997"/>
                    <a:pt x="0" y="78599"/>
                    <a:pt x="0" y="61591"/>
                  </a:cubicBezTo>
                  <a:cubicBezTo>
                    <a:pt x="0" y="27575"/>
                    <a:pt x="28391" y="0"/>
                    <a:pt x="63414" y="0"/>
                  </a:cubicBezTo>
                  <a:close/>
                </a:path>
              </a:pathLst>
            </a:custGeom>
            <a:solidFill>
              <a:sysClr val="window" lastClr="FFFFFF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6" name="グループ化 1045"/>
          <p:cNvGrpSpPr/>
          <p:nvPr/>
        </p:nvGrpSpPr>
        <p:grpSpPr>
          <a:xfrm>
            <a:off x="4197212" y="2961660"/>
            <a:ext cx="1519140" cy="1589453"/>
            <a:chOff x="4312876" y="2787137"/>
            <a:chExt cx="1519140" cy="1589453"/>
          </a:xfrm>
        </p:grpSpPr>
        <p:sp>
          <p:nvSpPr>
            <p:cNvPr id="1118" name="アーチ 25"/>
            <p:cNvSpPr/>
            <p:nvPr/>
          </p:nvSpPr>
          <p:spPr>
            <a:xfrm rot="7668669">
              <a:off x="5037555" y="3582128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19" name="グループ化 1118"/>
            <p:cNvGrpSpPr/>
            <p:nvPr/>
          </p:nvGrpSpPr>
          <p:grpSpPr>
            <a:xfrm>
              <a:off x="5180520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30" name="円/楕円 1129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31" name="円/楕円 1130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20" name="グループ化 1119"/>
            <p:cNvGrpSpPr/>
            <p:nvPr/>
          </p:nvGrpSpPr>
          <p:grpSpPr>
            <a:xfrm>
              <a:off x="4312876" y="2914681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28" name="円/楕円 1127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9" name="円/楕円 1128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21" name="円/楕円 1"/>
            <p:cNvSpPr/>
            <p:nvPr/>
          </p:nvSpPr>
          <p:spPr>
            <a:xfrm>
              <a:off x="4364595" y="2787137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2" name="フリーフォーム 1121"/>
            <p:cNvSpPr/>
            <p:nvPr/>
          </p:nvSpPr>
          <p:spPr>
            <a:xfrm>
              <a:off x="4364595" y="2914681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3" name="フリーフォーム 1122"/>
            <p:cNvSpPr/>
            <p:nvPr/>
          </p:nvSpPr>
          <p:spPr>
            <a:xfrm>
              <a:off x="4773929" y="3236160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4" name="円/楕円 1123"/>
            <p:cNvSpPr/>
            <p:nvPr/>
          </p:nvSpPr>
          <p:spPr>
            <a:xfrm>
              <a:off x="4683787" y="3003877"/>
              <a:ext cx="163485" cy="158784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5" name="円/楕円 1124"/>
            <p:cNvSpPr/>
            <p:nvPr/>
          </p:nvSpPr>
          <p:spPr>
            <a:xfrm>
              <a:off x="5063514" y="3003877"/>
              <a:ext cx="163485" cy="158784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6" name="円/楕円 1125"/>
            <p:cNvSpPr/>
            <p:nvPr/>
          </p:nvSpPr>
          <p:spPr>
            <a:xfrm>
              <a:off x="4520992" y="3189969"/>
              <a:ext cx="190532" cy="116747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27" name="円/楕円 1126"/>
            <p:cNvSpPr/>
            <p:nvPr/>
          </p:nvSpPr>
          <p:spPr>
            <a:xfrm>
              <a:off x="5199352" y="3189969"/>
              <a:ext cx="190532" cy="116747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7" name="グループ化 1046"/>
          <p:cNvGrpSpPr/>
          <p:nvPr/>
        </p:nvGrpSpPr>
        <p:grpSpPr>
          <a:xfrm>
            <a:off x="4197212" y="4887876"/>
            <a:ext cx="1519140" cy="1589453"/>
            <a:chOff x="4259554" y="4411106"/>
            <a:chExt cx="1519140" cy="1589453"/>
          </a:xfrm>
        </p:grpSpPr>
        <p:sp>
          <p:nvSpPr>
            <p:cNvPr id="1106" name="アーチ 25"/>
            <p:cNvSpPr/>
            <p:nvPr/>
          </p:nvSpPr>
          <p:spPr>
            <a:xfrm rot="7668669">
              <a:off x="4984233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07" name="グループ化 1106"/>
            <p:cNvGrpSpPr/>
            <p:nvPr/>
          </p:nvGrpSpPr>
          <p:grpSpPr>
            <a:xfrm>
              <a:off x="5127198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16" name="円/楕円 1115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7" name="円/楕円 1116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08" name="グループ化 1107"/>
            <p:cNvGrpSpPr/>
            <p:nvPr/>
          </p:nvGrpSpPr>
          <p:grpSpPr>
            <a:xfrm>
              <a:off x="4259554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14" name="円/楕円 1113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5" name="円/楕円 1114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09" name="円/楕円 1"/>
            <p:cNvSpPr/>
            <p:nvPr/>
          </p:nvSpPr>
          <p:spPr>
            <a:xfrm>
              <a:off x="4311273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0" name="フリーフォーム 1109"/>
            <p:cNvSpPr/>
            <p:nvPr/>
          </p:nvSpPr>
          <p:spPr>
            <a:xfrm>
              <a:off x="4311273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1" name="フリーフォーム 1110"/>
            <p:cNvSpPr/>
            <p:nvPr/>
          </p:nvSpPr>
          <p:spPr>
            <a:xfrm>
              <a:off x="4720607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2" name="円/楕円 1111"/>
            <p:cNvSpPr/>
            <p:nvPr/>
          </p:nvSpPr>
          <p:spPr>
            <a:xfrm>
              <a:off x="4602045" y="4676309"/>
              <a:ext cx="220326" cy="61858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13" name="円/楕円 1112"/>
            <p:cNvSpPr/>
            <p:nvPr/>
          </p:nvSpPr>
          <p:spPr>
            <a:xfrm>
              <a:off x="4981771" y="4676309"/>
              <a:ext cx="220326" cy="61858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8" name="グループ化 1047"/>
          <p:cNvGrpSpPr/>
          <p:nvPr/>
        </p:nvGrpSpPr>
        <p:grpSpPr>
          <a:xfrm>
            <a:off x="2331209" y="4874585"/>
            <a:ext cx="1519140" cy="1589453"/>
            <a:chOff x="2570103" y="4411106"/>
            <a:chExt cx="1519140" cy="1589453"/>
          </a:xfrm>
        </p:grpSpPr>
        <p:sp>
          <p:nvSpPr>
            <p:cNvPr id="1094" name="アーチ 25"/>
            <p:cNvSpPr/>
            <p:nvPr/>
          </p:nvSpPr>
          <p:spPr>
            <a:xfrm rot="7668669">
              <a:off x="3294782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95" name="グループ化 1094"/>
            <p:cNvGrpSpPr/>
            <p:nvPr/>
          </p:nvGrpSpPr>
          <p:grpSpPr>
            <a:xfrm>
              <a:off x="3437747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04" name="円/楕円 1103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05" name="円/楕円 1104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96" name="グループ化 1095"/>
            <p:cNvGrpSpPr/>
            <p:nvPr/>
          </p:nvGrpSpPr>
          <p:grpSpPr>
            <a:xfrm>
              <a:off x="2570103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102" name="円/楕円 1101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03" name="円/楕円 1102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97" name="円/楕円 1"/>
            <p:cNvSpPr/>
            <p:nvPr/>
          </p:nvSpPr>
          <p:spPr>
            <a:xfrm>
              <a:off x="2621822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8" name="フリーフォーム 1097"/>
            <p:cNvSpPr/>
            <p:nvPr/>
          </p:nvSpPr>
          <p:spPr>
            <a:xfrm>
              <a:off x="2621822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9" name="フリーフォーム 1098"/>
            <p:cNvSpPr/>
            <p:nvPr/>
          </p:nvSpPr>
          <p:spPr>
            <a:xfrm>
              <a:off x="3031156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0" name="円/楕円 44"/>
            <p:cNvSpPr/>
            <p:nvPr/>
          </p:nvSpPr>
          <p:spPr>
            <a:xfrm>
              <a:off x="2811275" y="4648782"/>
              <a:ext cx="407266" cy="207469"/>
            </a:xfrm>
            <a:custGeom>
              <a:avLst/>
              <a:gdLst>
                <a:gd name="connsiteX0" fmla="*/ 0 w 278071"/>
                <a:gd name="connsiteY0" fmla="*/ 109200 h 218399"/>
                <a:gd name="connsiteX1" fmla="*/ 139036 w 278071"/>
                <a:gd name="connsiteY1" fmla="*/ 0 h 218399"/>
                <a:gd name="connsiteX2" fmla="*/ 278072 w 278071"/>
                <a:gd name="connsiteY2" fmla="*/ 109200 h 218399"/>
                <a:gd name="connsiteX3" fmla="*/ 139036 w 278071"/>
                <a:gd name="connsiteY3" fmla="*/ 218400 h 218399"/>
                <a:gd name="connsiteX4" fmla="*/ 0 w 278071"/>
                <a:gd name="connsiteY4" fmla="*/ 109200 h 218399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44973 h 154173"/>
                <a:gd name="connsiteX1" fmla="*/ 134274 w 278072"/>
                <a:gd name="connsiteY1" fmla="*/ 2448 h 154173"/>
                <a:gd name="connsiteX2" fmla="*/ 278072 w 278072"/>
                <a:gd name="connsiteY2" fmla="*/ 44973 h 154173"/>
                <a:gd name="connsiteX3" fmla="*/ 139036 w 278072"/>
                <a:gd name="connsiteY3" fmla="*/ 154173 h 154173"/>
                <a:gd name="connsiteX4" fmla="*/ 0 w 278072"/>
                <a:gd name="connsiteY4" fmla="*/ 44973 h 154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8072" h="154173">
                  <a:moveTo>
                    <a:pt x="0" y="44973"/>
                  </a:moveTo>
                  <a:cubicBezTo>
                    <a:pt x="0" y="-15336"/>
                    <a:pt x="57487" y="2448"/>
                    <a:pt x="134274" y="2448"/>
                  </a:cubicBezTo>
                  <a:cubicBezTo>
                    <a:pt x="211061" y="2448"/>
                    <a:pt x="278072" y="-15336"/>
                    <a:pt x="278072" y="44973"/>
                  </a:cubicBezTo>
                  <a:cubicBezTo>
                    <a:pt x="278072" y="105282"/>
                    <a:pt x="215823" y="154173"/>
                    <a:pt x="139036" y="154173"/>
                  </a:cubicBezTo>
                  <a:cubicBezTo>
                    <a:pt x="62249" y="154173"/>
                    <a:pt x="0" y="105282"/>
                    <a:pt x="0" y="44973"/>
                  </a:cubicBezTo>
                  <a:close/>
                </a:path>
              </a:pathLst>
            </a:custGeom>
            <a:gradFill>
              <a:gsLst>
                <a:gs pos="0">
                  <a:sysClr val="window" lastClr="FFFFFF">
                    <a:lumMod val="95000"/>
                  </a:sysClr>
                </a:gs>
                <a:gs pos="48000">
                  <a:sysClr val="windowText" lastClr="0000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1" name="円/楕円 44"/>
            <p:cNvSpPr/>
            <p:nvPr/>
          </p:nvSpPr>
          <p:spPr>
            <a:xfrm>
              <a:off x="3223113" y="4648782"/>
              <a:ext cx="407266" cy="207469"/>
            </a:xfrm>
            <a:custGeom>
              <a:avLst/>
              <a:gdLst>
                <a:gd name="connsiteX0" fmla="*/ 0 w 278071"/>
                <a:gd name="connsiteY0" fmla="*/ 109200 h 218399"/>
                <a:gd name="connsiteX1" fmla="*/ 139036 w 278071"/>
                <a:gd name="connsiteY1" fmla="*/ 0 h 218399"/>
                <a:gd name="connsiteX2" fmla="*/ 278072 w 278071"/>
                <a:gd name="connsiteY2" fmla="*/ 109200 h 218399"/>
                <a:gd name="connsiteX3" fmla="*/ 139036 w 278071"/>
                <a:gd name="connsiteY3" fmla="*/ 218400 h 218399"/>
                <a:gd name="connsiteX4" fmla="*/ 0 w 278071"/>
                <a:gd name="connsiteY4" fmla="*/ 109200 h 218399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109200 h 218400"/>
                <a:gd name="connsiteX1" fmla="*/ 139036 w 278072"/>
                <a:gd name="connsiteY1" fmla="*/ 0 h 218400"/>
                <a:gd name="connsiteX2" fmla="*/ 278072 w 278072"/>
                <a:gd name="connsiteY2" fmla="*/ 109200 h 218400"/>
                <a:gd name="connsiteX3" fmla="*/ 139036 w 278072"/>
                <a:gd name="connsiteY3" fmla="*/ 218400 h 218400"/>
                <a:gd name="connsiteX4" fmla="*/ 0 w 278072"/>
                <a:gd name="connsiteY4" fmla="*/ 109200 h 218400"/>
                <a:gd name="connsiteX0" fmla="*/ 0 w 278072"/>
                <a:gd name="connsiteY0" fmla="*/ 44973 h 154173"/>
                <a:gd name="connsiteX1" fmla="*/ 134274 w 278072"/>
                <a:gd name="connsiteY1" fmla="*/ 2448 h 154173"/>
                <a:gd name="connsiteX2" fmla="*/ 278072 w 278072"/>
                <a:gd name="connsiteY2" fmla="*/ 44973 h 154173"/>
                <a:gd name="connsiteX3" fmla="*/ 139036 w 278072"/>
                <a:gd name="connsiteY3" fmla="*/ 154173 h 154173"/>
                <a:gd name="connsiteX4" fmla="*/ 0 w 278072"/>
                <a:gd name="connsiteY4" fmla="*/ 44973 h 154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8072" h="154173">
                  <a:moveTo>
                    <a:pt x="0" y="44973"/>
                  </a:moveTo>
                  <a:cubicBezTo>
                    <a:pt x="0" y="-15336"/>
                    <a:pt x="57487" y="2448"/>
                    <a:pt x="134274" y="2448"/>
                  </a:cubicBezTo>
                  <a:cubicBezTo>
                    <a:pt x="211061" y="2448"/>
                    <a:pt x="278072" y="-15336"/>
                    <a:pt x="278072" y="44973"/>
                  </a:cubicBezTo>
                  <a:cubicBezTo>
                    <a:pt x="278072" y="105282"/>
                    <a:pt x="215823" y="154173"/>
                    <a:pt x="139036" y="154173"/>
                  </a:cubicBezTo>
                  <a:cubicBezTo>
                    <a:pt x="62249" y="154173"/>
                    <a:pt x="0" y="105282"/>
                    <a:pt x="0" y="44973"/>
                  </a:cubicBezTo>
                  <a:close/>
                </a:path>
              </a:pathLst>
            </a:custGeom>
            <a:gradFill>
              <a:gsLst>
                <a:gs pos="0">
                  <a:sysClr val="window" lastClr="FFFFFF">
                    <a:lumMod val="95000"/>
                  </a:sysClr>
                </a:gs>
                <a:gs pos="48000">
                  <a:sysClr val="windowText" lastClr="0000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49" name="グループ化 1048"/>
          <p:cNvGrpSpPr/>
          <p:nvPr/>
        </p:nvGrpSpPr>
        <p:grpSpPr>
          <a:xfrm>
            <a:off x="7574967" y="2888058"/>
            <a:ext cx="1863978" cy="1641823"/>
            <a:chOff x="7574967" y="2707874"/>
            <a:chExt cx="1863978" cy="1641823"/>
          </a:xfrm>
        </p:grpSpPr>
        <p:sp>
          <p:nvSpPr>
            <p:cNvPr id="1078" name="アーチ 25"/>
            <p:cNvSpPr/>
            <p:nvPr/>
          </p:nvSpPr>
          <p:spPr>
            <a:xfrm rot="7668669">
              <a:off x="8604784" y="3515537"/>
              <a:ext cx="1126957" cy="541364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79" name="グループ化 1078"/>
            <p:cNvGrpSpPr/>
            <p:nvPr/>
          </p:nvGrpSpPr>
          <p:grpSpPr>
            <a:xfrm>
              <a:off x="7574967" y="2707874"/>
              <a:ext cx="1657439" cy="1496744"/>
              <a:chOff x="7574967" y="2707874"/>
              <a:chExt cx="1657439" cy="1496744"/>
            </a:xfrm>
          </p:grpSpPr>
          <p:grpSp>
            <p:nvGrpSpPr>
              <p:cNvPr id="1080" name="グループ化 1079"/>
              <p:cNvGrpSpPr/>
              <p:nvPr/>
            </p:nvGrpSpPr>
            <p:grpSpPr>
              <a:xfrm>
                <a:off x="8792752" y="2835418"/>
                <a:ext cx="439654" cy="505910"/>
                <a:chOff x="3428999" y="4731657"/>
                <a:chExt cx="288925" cy="332468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1092" name="円/楕円 1091"/>
                <p:cNvSpPr/>
                <p:nvPr/>
              </p:nvSpPr>
              <p:spPr>
                <a:xfrm>
                  <a:off x="3428999" y="4731657"/>
                  <a:ext cx="288925" cy="332468"/>
                </a:xfrm>
                <a:prstGeom prst="ellipse">
                  <a:avLst/>
                </a:prstGeom>
                <a:solidFill>
                  <a:srgbClr val="6633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93" name="円/楕円 1092"/>
                <p:cNvSpPr/>
                <p:nvPr/>
              </p:nvSpPr>
              <p:spPr>
                <a:xfrm>
                  <a:off x="3495673" y="4808379"/>
                  <a:ext cx="155578" cy="179024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81" name="グループ化 1080"/>
              <p:cNvGrpSpPr/>
              <p:nvPr/>
            </p:nvGrpSpPr>
            <p:grpSpPr>
              <a:xfrm>
                <a:off x="7925107" y="2835418"/>
                <a:ext cx="439654" cy="505910"/>
                <a:chOff x="3428999" y="4731657"/>
                <a:chExt cx="288925" cy="332468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1090" name="円/楕円 1089"/>
                <p:cNvSpPr/>
                <p:nvPr/>
              </p:nvSpPr>
              <p:spPr>
                <a:xfrm>
                  <a:off x="3428999" y="4731657"/>
                  <a:ext cx="288925" cy="332468"/>
                </a:xfrm>
                <a:prstGeom prst="ellipse">
                  <a:avLst/>
                </a:prstGeom>
                <a:solidFill>
                  <a:srgbClr val="6633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91" name="円/楕円 1090"/>
                <p:cNvSpPr/>
                <p:nvPr/>
              </p:nvSpPr>
              <p:spPr>
                <a:xfrm>
                  <a:off x="3495673" y="4808379"/>
                  <a:ext cx="155578" cy="179024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82" name="円/楕円 1"/>
              <p:cNvSpPr/>
              <p:nvPr/>
            </p:nvSpPr>
            <p:spPr>
              <a:xfrm>
                <a:off x="7953681" y="2707874"/>
                <a:ext cx="1245113" cy="1496744"/>
              </a:xfrm>
              <a:custGeom>
                <a:avLst/>
                <a:gdLst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1580016 h 3160032"/>
                  <a:gd name="connsiteX1" fmla="*/ 1580016 w 3160032"/>
                  <a:gd name="connsiteY1" fmla="*/ 0 h 3160032"/>
                  <a:gd name="connsiteX2" fmla="*/ 3160032 w 3160032"/>
                  <a:gd name="connsiteY2" fmla="*/ 1580016 h 3160032"/>
                  <a:gd name="connsiteX3" fmla="*/ 1580016 w 3160032"/>
                  <a:gd name="connsiteY3" fmla="*/ 3160032 h 3160032"/>
                  <a:gd name="connsiteX4" fmla="*/ 0 w 3160032"/>
                  <a:gd name="connsiteY4" fmla="*/ 1580016 h 3160032"/>
                  <a:gd name="connsiteX0" fmla="*/ 0 w 3160032"/>
                  <a:gd name="connsiteY0" fmla="*/ 2378301 h 3958317"/>
                  <a:gd name="connsiteX1" fmla="*/ 1594530 w 3160032"/>
                  <a:gd name="connsiteY1" fmla="*/ 0 h 3958317"/>
                  <a:gd name="connsiteX2" fmla="*/ 3160032 w 3160032"/>
                  <a:gd name="connsiteY2" fmla="*/ 2378301 h 3958317"/>
                  <a:gd name="connsiteX3" fmla="*/ 1580016 w 3160032"/>
                  <a:gd name="connsiteY3" fmla="*/ 3958317 h 3958317"/>
                  <a:gd name="connsiteX4" fmla="*/ 0 w 3160032"/>
                  <a:gd name="connsiteY4" fmla="*/ 2378301 h 3958317"/>
                  <a:gd name="connsiteX0" fmla="*/ 0 w 3160032"/>
                  <a:gd name="connsiteY0" fmla="*/ 2378301 h 3958317"/>
                  <a:gd name="connsiteX1" fmla="*/ 1594530 w 3160032"/>
                  <a:gd name="connsiteY1" fmla="*/ 0 h 3958317"/>
                  <a:gd name="connsiteX2" fmla="*/ 3160032 w 3160032"/>
                  <a:gd name="connsiteY2" fmla="*/ 2378301 h 3958317"/>
                  <a:gd name="connsiteX3" fmla="*/ 1580016 w 3160032"/>
                  <a:gd name="connsiteY3" fmla="*/ 3958317 h 3958317"/>
                  <a:gd name="connsiteX4" fmla="*/ 0 w 3160032"/>
                  <a:gd name="connsiteY4" fmla="*/ 2378301 h 3958317"/>
                  <a:gd name="connsiteX0" fmla="*/ 0 w 3160032"/>
                  <a:gd name="connsiteY0" fmla="*/ 2378301 h 3958317"/>
                  <a:gd name="connsiteX1" fmla="*/ 1594530 w 3160032"/>
                  <a:gd name="connsiteY1" fmla="*/ 0 h 3958317"/>
                  <a:gd name="connsiteX2" fmla="*/ 3160032 w 3160032"/>
                  <a:gd name="connsiteY2" fmla="*/ 2378301 h 3958317"/>
                  <a:gd name="connsiteX3" fmla="*/ 1580016 w 3160032"/>
                  <a:gd name="connsiteY3" fmla="*/ 3958317 h 3958317"/>
                  <a:gd name="connsiteX4" fmla="*/ 0 w 3160032"/>
                  <a:gd name="connsiteY4" fmla="*/ 2378301 h 3958317"/>
                  <a:gd name="connsiteX0" fmla="*/ 0 w 3160032"/>
                  <a:gd name="connsiteY0" fmla="*/ 2378301 h 3871232"/>
                  <a:gd name="connsiteX1" fmla="*/ 1594530 w 3160032"/>
                  <a:gd name="connsiteY1" fmla="*/ 0 h 3871232"/>
                  <a:gd name="connsiteX2" fmla="*/ 3160032 w 3160032"/>
                  <a:gd name="connsiteY2" fmla="*/ 2378301 h 3871232"/>
                  <a:gd name="connsiteX3" fmla="*/ 1594531 w 3160032"/>
                  <a:gd name="connsiteY3" fmla="*/ 3871232 h 3871232"/>
                  <a:gd name="connsiteX4" fmla="*/ 0 w 3160032"/>
                  <a:gd name="connsiteY4" fmla="*/ 2378301 h 3871232"/>
                  <a:gd name="connsiteX0" fmla="*/ 0 w 3160032"/>
                  <a:gd name="connsiteY0" fmla="*/ 2378301 h 3798660"/>
                  <a:gd name="connsiteX1" fmla="*/ 1594530 w 3160032"/>
                  <a:gd name="connsiteY1" fmla="*/ 0 h 3798660"/>
                  <a:gd name="connsiteX2" fmla="*/ 3160032 w 3160032"/>
                  <a:gd name="connsiteY2" fmla="*/ 2378301 h 3798660"/>
                  <a:gd name="connsiteX3" fmla="*/ 1594531 w 3160032"/>
                  <a:gd name="connsiteY3" fmla="*/ 3798660 h 3798660"/>
                  <a:gd name="connsiteX4" fmla="*/ 0 w 3160032"/>
                  <a:gd name="connsiteY4" fmla="*/ 2378301 h 37986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60032" h="3798660">
                    <a:moveTo>
                      <a:pt x="0" y="2378301"/>
                    </a:moveTo>
                    <a:cubicBezTo>
                      <a:pt x="0" y="1505682"/>
                      <a:pt x="649340" y="0"/>
                      <a:pt x="1594530" y="0"/>
                    </a:cubicBezTo>
                    <a:cubicBezTo>
                      <a:pt x="2539720" y="0"/>
                      <a:pt x="3160032" y="1505682"/>
                      <a:pt x="3160032" y="2378301"/>
                    </a:cubicBezTo>
                    <a:cubicBezTo>
                      <a:pt x="3160032" y="3250920"/>
                      <a:pt x="2467150" y="3798660"/>
                      <a:pt x="1594531" y="3798660"/>
                    </a:cubicBezTo>
                    <a:cubicBezTo>
                      <a:pt x="721912" y="3798660"/>
                      <a:pt x="0" y="3250920"/>
                      <a:pt x="0" y="2378301"/>
                    </a:cubicBezTo>
                    <a:close/>
                  </a:path>
                </a:pathLst>
              </a:cu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3" name="フリーフォーム 1082"/>
              <p:cNvSpPr/>
              <p:nvPr/>
            </p:nvSpPr>
            <p:spPr>
              <a:xfrm>
                <a:off x="7953681" y="2835418"/>
                <a:ext cx="1245113" cy="1369200"/>
              </a:xfrm>
              <a:custGeom>
                <a:avLst/>
                <a:gdLst>
                  <a:gd name="connsiteX0" fmla="*/ 349488 w 965932"/>
                  <a:gd name="connsiteY0" fmla="*/ 0 h 1062196"/>
                  <a:gd name="connsiteX1" fmla="*/ 434716 w 965932"/>
                  <a:gd name="connsiteY1" fmla="*/ 20066 h 1062196"/>
                  <a:gd name="connsiteX2" fmla="*/ 485676 w 965932"/>
                  <a:gd name="connsiteY2" fmla="*/ 56711 h 1062196"/>
                  <a:gd name="connsiteX3" fmla="*/ 537184 w 965932"/>
                  <a:gd name="connsiteY3" fmla="*/ 20066 h 1062196"/>
                  <a:gd name="connsiteX4" fmla="*/ 622727 w 965932"/>
                  <a:gd name="connsiteY4" fmla="*/ 0 h 1062196"/>
                  <a:gd name="connsiteX5" fmla="*/ 747422 w 965932"/>
                  <a:gd name="connsiteY5" fmla="*/ 43729 h 1062196"/>
                  <a:gd name="connsiteX6" fmla="*/ 757378 w 965932"/>
                  <a:gd name="connsiteY6" fmla="*/ 52150 h 1062196"/>
                  <a:gd name="connsiteX7" fmla="*/ 765778 w 965932"/>
                  <a:gd name="connsiteY7" fmla="*/ 60744 h 1062196"/>
                  <a:gd name="connsiteX8" fmla="*/ 965932 w 965932"/>
                  <a:gd name="connsiteY8" fmla="*/ 628033 h 1062196"/>
                  <a:gd name="connsiteX9" fmla="*/ 487403 w 965932"/>
                  <a:gd name="connsiteY9" fmla="*/ 1062196 h 1062196"/>
                  <a:gd name="connsiteX10" fmla="*/ 0 w 965932"/>
                  <a:gd name="connsiteY10" fmla="*/ 628033 h 1062196"/>
                  <a:gd name="connsiteX11" fmla="*/ 206220 w 965932"/>
                  <a:gd name="connsiteY11" fmla="*/ 60744 h 1062196"/>
                  <a:gd name="connsiteX12" fmla="*/ 218341 w 965932"/>
                  <a:gd name="connsiteY12" fmla="*/ 48555 h 1062196"/>
                  <a:gd name="connsiteX13" fmla="*/ 224118 w 965932"/>
                  <a:gd name="connsiteY13" fmla="*/ 43729 h 1062196"/>
                  <a:gd name="connsiteX14" fmla="*/ 349488 w 965932"/>
                  <a:gd name="connsiteY14" fmla="*/ 0 h 10621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65932" h="1062196">
                    <a:moveTo>
                      <a:pt x="349488" y="0"/>
                    </a:moveTo>
                    <a:cubicBezTo>
                      <a:pt x="379223" y="0"/>
                      <a:pt x="407682" y="7110"/>
                      <a:pt x="434716" y="20066"/>
                    </a:cubicBezTo>
                    <a:lnTo>
                      <a:pt x="485676" y="56711"/>
                    </a:lnTo>
                    <a:lnTo>
                      <a:pt x="537184" y="20066"/>
                    </a:lnTo>
                    <a:cubicBezTo>
                      <a:pt x="564418" y="7110"/>
                      <a:pt x="592991" y="0"/>
                      <a:pt x="622727" y="0"/>
                    </a:cubicBezTo>
                    <a:cubicBezTo>
                      <a:pt x="667330" y="0"/>
                      <a:pt x="709058" y="15997"/>
                      <a:pt x="747422" y="43729"/>
                    </a:cubicBezTo>
                    <a:lnTo>
                      <a:pt x="757378" y="52150"/>
                    </a:lnTo>
                    <a:lnTo>
                      <a:pt x="765778" y="60744"/>
                    </a:lnTo>
                    <a:cubicBezTo>
                      <a:pt x="891865" y="219025"/>
                      <a:pt x="965932" y="461324"/>
                      <a:pt x="965932" y="628033"/>
                    </a:cubicBezTo>
                    <a:cubicBezTo>
                      <a:pt x="965932" y="894768"/>
                      <a:pt x="754138" y="1062196"/>
                      <a:pt x="487403" y="1062196"/>
                    </a:cubicBezTo>
                    <a:cubicBezTo>
                      <a:pt x="220668" y="1062196"/>
                      <a:pt x="0" y="894768"/>
                      <a:pt x="0" y="628033"/>
                    </a:cubicBezTo>
                    <a:cubicBezTo>
                      <a:pt x="0" y="461324"/>
                      <a:pt x="77533" y="219025"/>
                      <a:pt x="206220" y="60744"/>
                    </a:cubicBezTo>
                    <a:lnTo>
                      <a:pt x="218341" y="48555"/>
                    </a:lnTo>
                    <a:lnTo>
                      <a:pt x="224118" y="43729"/>
                    </a:lnTo>
                    <a:cubicBezTo>
                      <a:pt x="262899" y="15997"/>
                      <a:pt x="304885" y="0"/>
                      <a:pt x="349488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C000">
                      <a:lumMod val="40000"/>
                      <a:lumOff val="60000"/>
                    </a:srgbClr>
                  </a:gs>
                  <a:gs pos="100000">
                    <a:srgbClr val="FF9933"/>
                  </a:gs>
                </a:gsLst>
                <a:path path="circle">
                  <a:fillToRect l="50000" t="50000" r="50000" b="50000"/>
                </a:path>
                <a:tileRect/>
              </a:gra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4" name="フリーフォーム 1083"/>
              <p:cNvSpPr/>
              <p:nvPr/>
            </p:nvSpPr>
            <p:spPr>
              <a:xfrm rot="900000">
                <a:off x="8249784" y="2975566"/>
                <a:ext cx="232519" cy="144371"/>
              </a:xfrm>
              <a:custGeom>
                <a:avLst/>
                <a:gdLst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00905 w 201810"/>
                  <a:gd name="connsiteY2" fmla="*/ 17209 h 125304"/>
                  <a:gd name="connsiteX3" fmla="*/ 172045 w 201810"/>
                  <a:gd name="connsiteY3" fmla="*/ 9269 h 125304"/>
                  <a:gd name="connsiteX4" fmla="*/ 196916 w 201810"/>
                  <a:gd name="connsiteY4" fmla="*/ 0 h 125304"/>
                  <a:gd name="connsiteX5" fmla="*/ 201810 w 201810"/>
                  <a:gd name="connsiteY5" fmla="*/ 24272 h 125304"/>
                  <a:gd name="connsiteX6" fmla="*/ 100905 w 201810"/>
                  <a:gd name="connsiteY6" fmla="*/ 125304 h 125304"/>
                  <a:gd name="connsiteX7" fmla="*/ 0 w 201810"/>
                  <a:gd name="connsiteY7" fmla="*/ 24272 h 125304"/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72045 w 201810"/>
                  <a:gd name="connsiteY2" fmla="*/ 9269 h 125304"/>
                  <a:gd name="connsiteX3" fmla="*/ 196916 w 201810"/>
                  <a:gd name="connsiteY3" fmla="*/ 0 h 125304"/>
                  <a:gd name="connsiteX4" fmla="*/ 201810 w 201810"/>
                  <a:gd name="connsiteY4" fmla="*/ 24272 h 125304"/>
                  <a:gd name="connsiteX5" fmla="*/ 100905 w 201810"/>
                  <a:gd name="connsiteY5" fmla="*/ 125304 h 125304"/>
                  <a:gd name="connsiteX6" fmla="*/ 0 w 201810"/>
                  <a:gd name="connsiteY6" fmla="*/ 24272 h 125304"/>
                  <a:gd name="connsiteX7" fmla="*/ 4894 w 201810"/>
                  <a:gd name="connsiteY7" fmla="*/ 0 h 125304"/>
                  <a:gd name="connsiteX0" fmla="*/ 4894 w 201810"/>
                  <a:gd name="connsiteY0" fmla="*/ 0 h 125304"/>
                  <a:gd name="connsiteX1" fmla="*/ 172045 w 201810"/>
                  <a:gd name="connsiteY1" fmla="*/ 9269 h 125304"/>
                  <a:gd name="connsiteX2" fmla="*/ 196916 w 201810"/>
                  <a:gd name="connsiteY2" fmla="*/ 0 h 125304"/>
                  <a:gd name="connsiteX3" fmla="*/ 201810 w 201810"/>
                  <a:gd name="connsiteY3" fmla="*/ 24272 h 125304"/>
                  <a:gd name="connsiteX4" fmla="*/ 100905 w 201810"/>
                  <a:gd name="connsiteY4" fmla="*/ 125304 h 125304"/>
                  <a:gd name="connsiteX5" fmla="*/ 0 w 201810"/>
                  <a:gd name="connsiteY5" fmla="*/ 24272 h 125304"/>
                  <a:gd name="connsiteX6" fmla="*/ 4894 w 201810"/>
                  <a:gd name="connsiteY6" fmla="*/ 0 h 125304"/>
                  <a:gd name="connsiteX0" fmla="*/ 4894 w 201810"/>
                  <a:gd name="connsiteY0" fmla="*/ 0 h 125304"/>
                  <a:gd name="connsiteX1" fmla="*/ 196916 w 201810"/>
                  <a:gd name="connsiteY1" fmla="*/ 0 h 125304"/>
                  <a:gd name="connsiteX2" fmla="*/ 201810 w 201810"/>
                  <a:gd name="connsiteY2" fmla="*/ 24272 h 125304"/>
                  <a:gd name="connsiteX3" fmla="*/ 100905 w 201810"/>
                  <a:gd name="connsiteY3" fmla="*/ 125304 h 125304"/>
                  <a:gd name="connsiteX4" fmla="*/ 0 w 201810"/>
                  <a:gd name="connsiteY4" fmla="*/ 24272 h 125304"/>
                  <a:gd name="connsiteX5" fmla="*/ 4894 w 201810"/>
                  <a:gd name="connsiteY5" fmla="*/ 0 h 125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01810" h="125304">
                    <a:moveTo>
                      <a:pt x="4894" y="0"/>
                    </a:moveTo>
                    <a:lnTo>
                      <a:pt x="196916" y="0"/>
                    </a:lnTo>
                    <a:lnTo>
                      <a:pt x="201810" y="24272"/>
                    </a:lnTo>
                    <a:cubicBezTo>
                      <a:pt x="201810" y="80070"/>
                      <a:pt x="156633" y="125304"/>
                      <a:pt x="100905" y="125304"/>
                    </a:cubicBezTo>
                    <a:cubicBezTo>
                      <a:pt x="45177" y="125304"/>
                      <a:pt x="0" y="80070"/>
                      <a:pt x="0" y="24272"/>
                    </a:cubicBezTo>
                    <a:lnTo>
                      <a:pt x="4894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5" name="円/楕円 38"/>
              <p:cNvSpPr/>
              <p:nvPr/>
            </p:nvSpPr>
            <p:spPr>
              <a:xfrm>
                <a:off x="8417507" y="3243937"/>
                <a:ext cx="320640" cy="332266"/>
              </a:xfrm>
              <a:custGeom>
                <a:avLst/>
                <a:gdLst>
                  <a:gd name="connsiteX0" fmla="*/ 0 w 248745"/>
                  <a:gd name="connsiteY0" fmla="*/ 197687 h 395373"/>
                  <a:gd name="connsiteX1" fmla="*/ 124373 w 248745"/>
                  <a:gd name="connsiteY1" fmla="*/ 0 h 395373"/>
                  <a:gd name="connsiteX2" fmla="*/ 248746 w 248745"/>
                  <a:gd name="connsiteY2" fmla="*/ 197687 h 395373"/>
                  <a:gd name="connsiteX3" fmla="*/ 124373 w 248745"/>
                  <a:gd name="connsiteY3" fmla="*/ 395374 h 395373"/>
                  <a:gd name="connsiteX4" fmla="*/ 0 w 248745"/>
                  <a:gd name="connsiteY4" fmla="*/ 197687 h 395373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59913 h 257600"/>
                  <a:gd name="connsiteX1" fmla="*/ 129135 w 248746"/>
                  <a:gd name="connsiteY1" fmla="*/ 24151 h 257600"/>
                  <a:gd name="connsiteX2" fmla="*/ 248746 w 248746"/>
                  <a:gd name="connsiteY2" fmla="*/ 59913 h 257600"/>
                  <a:gd name="connsiteX3" fmla="*/ 124373 w 248746"/>
                  <a:gd name="connsiteY3" fmla="*/ 257600 h 257600"/>
                  <a:gd name="connsiteX4" fmla="*/ 0 w 248746"/>
                  <a:gd name="connsiteY4" fmla="*/ 59913 h 257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48746" h="257600">
                    <a:moveTo>
                      <a:pt x="0" y="59913"/>
                    </a:moveTo>
                    <a:cubicBezTo>
                      <a:pt x="0" y="-49267"/>
                      <a:pt x="60446" y="24151"/>
                      <a:pt x="129135" y="24151"/>
                    </a:cubicBezTo>
                    <a:cubicBezTo>
                      <a:pt x="197824" y="24151"/>
                      <a:pt x="248746" y="-49267"/>
                      <a:pt x="248746" y="59913"/>
                    </a:cubicBezTo>
                    <a:cubicBezTo>
                      <a:pt x="248746" y="169093"/>
                      <a:pt x="193062" y="257600"/>
                      <a:pt x="124373" y="257600"/>
                    </a:cubicBezTo>
                    <a:cubicBezTo>
                      <a:pt x="55684" y="257600"/>
                      <a:pt x="0" y="169093"/>
                      <a:pt x="0" y="59913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6" name="円/楕円 38"/>
              <p:cNvSpPr/>
              <p:nvPr/>
            </p:nvSpPr>
            <p:spPr>
              <a:xfrm>
                <a:off x="8485036" y="3272326"/>
                <a:ext cx="185581" cy="209879"/>
              </a:xfrm>
              <a:custGeom>
                <a:avLst/>
                <a:gdLst>
                  <a:gd name="connsiteX0" fmla="*/ 0 w 248745"/>
                  <a:gd name="connsiteY0" fmla="*/ 197687 h 395373"/>
                  <a:gd name="connsiteX1" fmla="*/ 124373 w 248745"/>
                  <a:gd name="connsiteY1" fmla="*/ 0 h 395373"/>
                  <a:gd name="connsiteX2" fmla="*/ 248746 w 248745"/>
                  <a:gd name="connsiteY2" fmla="*/ 197687 h 395373"/>
                  <a:gd name="connsiteX3" fmla="*/ 124373 w 248745"/>
                  <a:gd name="connsiteY3" fmla="*/ 395374 h 395373"/>
                  <a:gd name="connsiteX4" fmla="*/ 0 w 248745"/>
                  <a:gd name="connsiteY4" fmla="*/ 197687 h 395373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197687 h 395374"/>
                  <a:gd name="connsiteX1" fmla="*/ 124373 w 248746"/>
                  <a:gd name="connsiteY1" fmla="*/ 0 h 395374"/>
                  <a:gd name="connsiteX2" fmla="*/ 248746 w 248746"/>
                  <a:gd name="connsiteY2" fmla="*/ 197687 h 395374"/>
                  <a:gd name="connsiteX3" fmla="*/ 124373 w 248746"/>
                  <a:gd name="connsiteY3" fmla="*/ 395374 h 395374"/>
                  <a:gd name="connsiteX4" fmla="*/ 0 w 248746"/>
                  <a:gd name="connsiteY4" fmla="*/ 197687 h 395374"/>
                  <a:gd name="connsiteX0" fmla="*/ 0 w 248746"/>
                  <a:gd name="connsiteY0" fmla="*/ 59913 h 257600"/>
                  <a:gd name="connsiteX1" fmla="*/ 129135 w 248746"/>
                  <a:gd name="connsiteY1" fmla="*/ 24151 h 257600"/>
                  <a:gd name="connsiteX2" fmla="*/ 248746 w 248746"/>
                  <a:gd name="connsiteY2" fmla="*/ 59913 h 257600"/>
                  <a:gd name="connsiteX3" fmla="*/ 124373 w 248746"/>
                  <a:gd name="connsiteY3" fmla="*/ 257600 h 257600"/>
                  <a:gd name="connsiteX4" fmla="*/ 0 w 248746"/>
                  <a:gd name="connsiteY4" fmla="*/ 59913 h 257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48746" h="257600">
                    <a:moveTo>
                      <a:pt x="0" y="59913"/>
                    </a:moveTo>
                    <a:cubicBezTo>
                      <a:pt x="0" y="-49267"/>
                      <a:pt x="60446" y="24151"/>
                      <a:pt x="129135" y="24151"/>
                    </a:cubicBezTo>
                    <a:cubicBezTo>
                      <a:pt x="197824" y="24151"/>
                      <a:pt x="248746" y="-49267"/>
                      <a:pt x="248746" y="59913"/>
                    </a:cubicBezTo>
                    <a:cubicBezTo>
                      <a:pt x="248746" y="169093"/>
                      <a:pt x="193062" y="257600"/>
                      <a:pt x="124373" y="257600"/>
                    </a:cubicBezTo>
                    <a:cubicBezTo>
                      <a:pt x="55684" y="257600"/>
                      <a:pt x="0" y="169093"/>
                      <a:pt x="0" y="59913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7" name="フリーフォーム 1086"/>
              <p:cNvSpPr/>
              <p:nvPr/>
            </p:nvSpPr>
            <p:spPr>
              <a:xfrm>
                <a:off x="8387975" y="3156896"/>
                <a:ext cx="376525" cy="212818"/>
              </a:xfrm>
              <a:custGeom>
                <a:avLst/>
                <a:gdLst>
                  <a:gd name="connsiteX0" fmla="*/ 82550 w 292100"/>
                  <a:gd name="connsiteY0" fmla="*/ 0 h 165100"/>
                  <a:gd name="connsiteX1" fmla="*/ 140922 w 292100"/>
                  <a:gd name="connsiteY1" fmla="*/ 24179 h 165100"/>
                  <a:gd name="connsiteX2" fmla="*/ 146050 w 292100"/>
                  <a:gd name="connsiteY2" fmla="*/ 31785 h 165100"/>
                  <a:gd name="connsiteX3" fmla="*/ 151179 w 292100"/>
                  <a:gd name="connsiteY3" fmla="*/ 24179 h 165100"/>
                  <a:gd name="connsiteX4" fmla="*/ 209550 w 292100"/>
                  <a:gd name="connsiteY4" fmla="*/ 0 h 165100"/>
                  <a:gd name="connsiteX5" fmla="*/ 292100 w 292100"/>
                  <a:gd name="connsiteY5" fmla="*/ 82550 h 165100"/>
                  <a:gd name="connsiteX6" fmla="*/ 209550 w 292100"/>
                  <a:gd name="connsiteY6" fmla="*/ 165100 h 165100"/>
                  <a:gd name="connsiteX7" fmla="*/ 151179 w 292100"/>
                  <a:gd name="connsiteY7" fmla="*/ 140922 h 165100"/>
                  <a:gd name="connsiteX8" fmla="*/ 146050 w 292100"/>
                  <a:gd name="connsiteY8" fmla="*/ 133315 h 165100"/>
                  <a:gd name="connsiteX9" fmla="*/ 140922 w 292100"/>
                  <a:gd name="connsiteY9" fmla="*/ 140922 h 165100"/>
                  <a:gd name="connsiteX10" fmla="*/ 82550 w 292100"/>
                  <a:gd name="connsiteY10" fmla="*/ 165100 h 165100"/>
                  <a:gd name="connsiteX11" fmla="*/ 0 w 292100"/>
                  <a:gd name="connsiteY11" fmla="*/ 82550 h 165100"/>
                  <a:gd name="connsiteX12" fmla="*/ 82550 w 292100"/>
                  <a:gd name="connsiteY12" fmla="*/ 0 h 165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92100" h="165100">
                    <a:moveTo>
                      <a:pt x="82550" y="0"/>
                    </a:moveTo>
                    <a:cubicBezTo>
                      <a:pt x="105345" y="0"/>
                      <a:pt x="125983" y="9240"/>
                      <a:pt x="140922" y="24179"/>
                    </a:cubicBezTo>
                    <a:lnTo>
                      <a:pt x="146050" y="31785"/>
                    </a:lnTo>
                    <a:lnTo>
                      <a:pt x="151179" y="24179"/>
                    </a:lnTo>
                    <a:cubicBezTo>
                      <a:pt x="166117" y="9240"/>
                      <a:pt x="186755" y="0"/>
                      <a:pt x="209550" y="0"/>
                    </a:cubicBezTo>
                    <a:cubicBezTo>
                      <a:pt x="255141" y="0"/>
                      <a:pt x="292100" y="36959"/>
                      <a:pt x="292100" y="82550"/>
                    </a:cubicBezTo>
                    <a:cubicBezTo>
                      <a:pt x="292100" y="128141"/>
                      <a:pt x="255141" y="165100"/>
                      <a:pt x="209550" y="165100"/>
                    </a:cubicBezTo>
                    <a:cubicBezTo>
                      <a:pt x="186755" y="165100"/>
                      <a:pt x="166117" y="155860"/>
                      <a:pt x="151179" y="140922"/>
                    </a:cubicBezTo>
                    <a:lnTo>
                      <a:pt x="146050" y="133315"/>
                    </a:lnTo>
                    <a:lnTo>
                      <a:pt x="140922" y="140922"/>
                    </a:lnTo>
                    <a:cubicBezTo>
                      <a:pt x="125983" y="155860"/>
                      <a:pt x="105345" y="165100"/>
                      <a:pt x="82550" y="165100"/>
                    </a:cubicBezTo>
                    <a:cubicBezTo>
                      <a:pt x="36959" y="165100"/>
                      <a:pt x="0" y="128141"/>
                      <a:pt x="0" y="82550"/>
                    </a:cubicBezTo>
                    <a:cubicBezTo>
                      <a:pt x="0" y="36959"/>
                      <a:pt x="36959" y="0"/>
                      <a:pt x="82550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8" name="フリーフォーム 1087"/>
              <p:cNvSpPr/>
              <p:nvPr/>
            </p:nvSpPr>
            <p:spPr>
              <a:xfrm rot="20700000" flipH="1">
                <a:off x="8669545" y="2975566"/>
                <a:ext cx="232519" cy="144371"/>
              </a:xfrm>
              <a:custGeom>
                <a:avLst/>
                <a:gdLst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00905 w 201810"/>
                  <a:gd name="connsiteY2" fmla="*/ 17209 h 125304"/>
                  <a:gd name="connsiteX3" fmla="*/ 172045 w 201810"/>
                  <a:gd name="connsiteY3" fmla="*/ 9269 h 125304"/>
                  <a:gd name="connsiteX4" fmla="*/ 196916 w 201810"/>
                  <a:gd name="connsiteY4" fmla="*/ 0 h 125304"/>
                  <a:gd name="connsiteX5" fmla="*/ 201810 w 201810"/>
                  <a:gd name="connsiteY5" fmla="*/ 24272 h 125304"/>
                  <a:gd name="connsiteX6" fmla="*/ 100905 w 201810"/>
                  <a:gd name="connsiteY6" fmla="*/ 125304 h 125304"/>
                  <a:gd name="connsiteX7" fmla="*/ 0 w 201810"/>
                  <a:gd name="connsiteY7" fmla="*/ 24272 h 125304"/>
                  <a:gd name="connsiteX0" fmla="*/ 4894 w 201810"/>
                  <a:gd name="connsiteY0" fmla="*/ 0 h 125304"/>
                  <a:gd name="connsiteX1" fmla="*/ 29765 w 201810"/>
                  <a:gd name="connsiteY1" fmla="*/ 9269 h 125304"/>
                  <a:gd name="connsiteX2" fmla="*/ 172045 w 201810"/>
                  <a:gd name="connsiteY2" fmla="*/ 9269 h 125304"/>
                  <a:gd name="connsiteX3" fmla="*/ 196916 w 201810"/>
                  <a:gd name="connsiteY3" fmla="*/ 0 h 125304"/>
                  <a:gd name="connsiteX4" fmla="*/ 201810 w 201810"/>
                  <a:gd name="connsiteY4" fmla="*/ 24272 h 125304"/>
                  <a:gd name="connsiteX5" fmla="*/ 100905 w 201810"/>
                  <a:gd name="connsiteY5" fmla="*/ 125304 h 125304"/>
                  <a:gd name="connsiteX6" fmla="*/ 0 w 201810"/>
                  <a:gd name="connsiteY6" fmla="*/ 24272 h 125304"/>
                  <a:gd name="connsiteX7" fmla="*/ 4894 w 201810"/>
                  <a:gd name="connsiteY7" fmla="*/ 0 h 125304"/>
                  <a:gd name="connsiteX0" fmla="*/ 4894 w 201810"/>
                  <a:gd name="connsiteY0" fmla="*/ 0 h 125304"/>
                  <a:gd name="connsiteX1" fmla="*/ 172045 w 201810"/>
                  <a:gd name="connsiteY1" fmla="*/ 9269 h 125304"/>
                  <a:gd name="connsiteX2" fmla="*/ 196916 w 201810"/>
                  <a:gd name="connsiteY2" fmla="*/ 0 h 125304"/>
                  <a:gd name="connsiteX3" fmla="*/ 201810 w 201810"/>
                  <a:gd name="connsiteY3" fmla="*/ 24272 h 125304"/>
                  <a:gd name="connsiteX4" fmla="*/ 100905 w 201810"/>
                  <a:gd name="connsiteY4" fmla="*/ 125304 h 125304"/>
                  <a:gd name="connsiteX5" fmla="*/ 0 w 201810"/>
                  <a:gd name="connsiteY5" fmla="*/ 24272 h 125304"/>
                  <a:gd name="connsiteX6" fmla="*/ 4894 w 201810"/>
                  <a:gd name="connsiteY6" fmla="*/ 0 h 125304"/>
                  <a:gd name="connsiteX0" fmla="*/ 4894 w 201810"/>
                  <a:gd name="connsiteY0" fmla="*/ 0 h 125304"/>
                  <a:gd name="connsiteX1" fmla="*/ 196916 w 201810"/>
                  <a:gd name="connsiteY1" fmla="*/ 0 h 125304"/>
                  <a:gd name="connsiteX2" fmla="*/ 201810 w 201810"/>
                  <a:gd name="connsiteY2" fmla="*/ 24272 h 125304"/>
                  <a:gd name="connsiteX3" fmla="*/ 100905 w 201810"/>
                  <a:gd name="connsiteY3" fmla="*/ 125304 h 125304"/>
                  <a:gd name="connsiteX4" fmla="*/ 0 w 201810"/>
                  <a:gd name="connsiteY4" fmla="*/ 24272 h 125304"/>
                  <a:gd name="connsiteX5" fmla="*/ 4894 w 201810"/>
                  <a:gd name="connsiteY5" fmla="*/ 0 h 125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01810" h="125304">
                    <a:moveTo>
                      <a:pt x="4894" y="0"/>
                    </a:moveTo>
                    <a:lnTo>
                      <a:pt x="196916" y="0"/>
                    </a:lnTo>
                    <a:lnTo>
                      <a:pt x="201810" y="24272"/>
                    </a:lnTo>
                    <a:cubicBezTo>
                      <a:pt x="201810" y="80070"/>
                      <a:pt x="156633" y="125304"/>
                      <a:pt x="100905" y="125304"/>
                    </a:cubicBezTo>
                    <a:cubicBezTo>
                      <a:pt x="45177" y="125304"/>
                      <a:pt x="0" y="80070"/>
                      <a:pt x="0" y="24272"/>
                    </a:cubicBezTo>
                    <a:lnTo>
                      <a:pt x="4894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9" name="フリーフォーム 1088"/>
              <p:cNvSpPr/>
              <p:nvPr/>
            </p:nvSpPr>
            <p:spPr>
              <a:xfrm flipH="1">
                <a:off x="7574967" y="2983770"/>
                <a:ext cx="851774" cy="874671"/>
              </a:xfrm>
              <a:custGeom>
                <a:avLst/>
                <a:gdLst>
                  <a:gd name="connsiteX0" fmla="*/ 431350 w 832222"/>
                  <a:gd name="connsiteY0" fmla="*/ 0 h 854592"/>
                  <a:gd name="connsiteX1" fmla="*/ 508549 w 832222"/>
                  <a:gd name="connsiteY1" fmla="*/ 310616 h 854592"/>
                  <a:gd name="connsiteX2" fmla="*/ 505474 w 832222"/>
                  <a:gd name="connsiteY2" fmla="*/ 371894 h 854592"/>
                  <a:gd name="connsiteX3" fmla="*/ 509290 w 832222"/>
                  <a:gd name="connsiteY3" fmla="*/ 373160 h 854592"/>
                  <a:gd name="connsiteX4" fmla="*/ 535429 w 832222"/>
                  <a:gd name="connsiteY4" fmla="*/ 292100 h 854592"/>
                  <a:gd name="connsiteX5" fmla="*/ 653238 w 832222"/>
                  <a:gd name="connsiteY5" fmla="*/ 127264 h 854592"/>
                  <a:gd name="connsiteX6" fmla="*/ 647413 w 832222"/>
                  <a:gd name="connsiteY6" fmla="*/ 447277 h 854592"/>
                  <a:gd name="connsiteX7" fmla="*/ 634962 w 832222"/>
                  <a:gd name="connsiteY7" fmla="*/ 485892 h 854592"/>
                  <a:gd name="connsiteX8" fmla="*/ 638214 w 832222"/>
                  <a:gd name="connsiteY8" fmla="*/ 493123 h 854592"/>
                  <a:gd name="connsiteX9" fmla="*/ 678053 w 832222"/>
                  <a:gd name="connsiteY9" fmla="*/ 451192 h 854592"/>
                  <a:gd name="connsiteX10" fmla="*/ 825293 w 832222"/>
                  <a:gd name="connsiteY10" fmla="*/ 370297 h 854592"/>
                  <a:gd name="connsiteX11" fmla="*/ 706028 w 832222"/>
                  <a:gd name="connsiteY11" fmla="*/ 607383 h 854592"/>
                  <a:gd name="connsiteX12" fmla="*/ 662176 w 832222"/>
                  <a:gd name="connsiteY12" fmla="*/ 653538 h 854592"/>
                  <a:gd name="connsiteX13" fmla="*/ 661879 w 832222"/>
                  <a:gd name="connsiteY13" fmla="*/ 656686 h 854592"/>
                  <a:gd name="connsiteX14" fmla="*/ 434673 w 832222"/>
                  <a:gd name="connsiteY14" fmla="*/ 854592 h 854592"/>
                  <a:gd name="connsiteX15" fmla="*/ 270682 w 832222"/>
                  <a:gd name="connsiteY15" fmla="*/ 781996 h 854592"/>
                  <a:gd name="connsiteX16" fmla="*/ 230640 w 832222"/>
                  <a:gd name="connsiteY16" fmla="*/ 718524 h 854592"/>
                  <a:gd name="connsiteX17" fmla="*/ 154686 w 832222"/>
                  <a:gd name="connsiteY17" fmla="*/ 682785 h 854592"/>
                  <a:gd name="connsiteX18" fmla="*/ 5627 w 832222"/>
                  <a:gd name="connsiteY18" fmla="*/ 487883 h 854592"/>
                  <a:gd name="connsiteX19" fmla="*/ 168877 w 832222"/>
                  <a:gd name="connsiteY19" fmla="*/ 481846 h 854592"/>
                  <a:gd name="connsiteX20" fmla="*/ 222875 w 832222"/>
                  <a:gd name="connsiteY20" fmla="*/ 507253 h 854592"/>
                  <a:gd name="connsiteX21" fmla="*/ 230652 w 832222"/>
                  <a:gd name="connsiteY21" fmla="*/ 494926 h 854592"/>
                  <a:gd name="connsiteX22" fmla="*/ 215287 w 832222"/>
                  <a:gd name="connsiteY22" fmla="*/ 447277 h 854592"/>
                  <a:gd name="connsiteX23" fmla="*/ 209462 w 832222"/>
                  <a:gd name="connsiteY23" fmla="*/ 127264 h 854592"/>
                  <a:gd name="connsiteX24" fmla="*/ 327271 w 832222"/>
                  <a:gd name="connsiteY24" fmla="*/ 292100 h 854592"/>
                  <a:gd name="connsiteX25" fmla="*/ 354052 w 832222"/>
                  <a:gd name="connsiteY25" fmla="*/ 375152 h 854592"/>
                  <a:gd name="connsiteX26" fmla="*/ 357335 w 832222"/>
                  <a:gd name="connsiteY26" fmla="*/ 374063 h 854592"/>
                  <a:gd name="connsiteX27" fmla="*/ 354151 w 832222"/>
                  <a:gd name="connsiteY27" fmla="*/ 310616 h 854592"/>
                  <a:gd name="connsiteX28" fmla="*/ 431350 w 832222"/>
                  <a:gd name="connsiteY28" fmla="*/ 0 h 8545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832222" h="854592">
                    <a:moveTo>
                      <a:pt x="431350" y="0"/>
                    </a:moveTo>
                    <a:cubicBezTo>
                      <a:pt x="473986" y="0"/>
                      <a:pt x="508549" y="139068"/>
                      <a:pt x="508549" y="310616"/>
                    </a:cubicBezTo>
                    <a:lnTo>
                      <a:pt x="505474" y="371894"/>
                    </a:lnTo>
                    <a:lnTo>
                      <a:pt x="509290" y="373160"/>
                    </a:lnTo>
                    <a:lnTo>
                      <a:pt x="535429" y="292100"/>
                    </a:lnTo>
                    <a:cubicBezTo>
                      <a:pt x="575603" y="187447"/>
                      <a:pt x="622351" y="118988"/>
                      <a:pt x="653238" y="127264"/>
                    </a:cubicBezTo>
                    <a:cubicBezTo>
                      <a:pt x="694421" y="138299"/>
                      <a:pt x="691813" y="281574"/>
                      <a:pt x="647413" y="447277"/>
                    </a:cubicBezTo>
                    <a:lnTo>
                      <a:pt x="634962" y="485892"/>
                    </a:lnTo>
                    <a:lnTo>
                      <a:pt x="638214" y="493123"/>
                    </a:lnTo>
                    <a:lnTo>
                      <a:pt x="678053" y="451192"/>
                    </a:lnTo>
                    <a:cubicBezTo>
                      <a:pt x="745658" y="387401"/>
                      <a:pt x="805180" y="353020"/>
                      <a:pt x="825293" y="370297"/>
                    </a:cubicBezTo>
                    <a:cubicBezTo>
                      <a:pt x="852111" y="393332"/>
                      <a:pt x="798714" y="499480"/>
                      <a:pt x="706028" y="607383"/>
                    </a:cubicBezTo>
                    <a:lnTo>
                      <a:pt x="662176" y="653538"/>
                    </a:lnTo>
                    <a:lnTo>
                      <a:pt x="661879" y="656686"/>
                    </a:lnTo>
                    <a:cubicBezTo>
                      <a:pt x="640254" y="769631"/>
                      <a:pt x="546747" y="854592"/>
                      <a:pt x="434673" y="854592"/>
                    </a:cubicBezTo>
                    <a:cubicBezTo>
                      <a:pt x="370631" y="854592"/>
                      <a:pt x="312651" y="826850"/>
                      <a:pt x="270682" y="781996"/>
                    </a:cubicBezTo>
                    <a:lnTo>
                      <a:pt x="230640" y="718524"/>
                    </a:lnTo>
                    <a:lnTo>
                      <a:pt x="154686" y="682785"/>
                    </a:lnTo>
                    <a:cubicBezTo>
                      <a:pt x="46333" y="620228"/>
                      <a:pt x="-20402" y="532967"/>
                      <a:pt x="5627" y="487883"/>
                    </a:cubicBezTo>
                    <a:cubicBezTo>
                      <a:pt x="25149" y="454070"/>
                      <a:pt x="91307" y="453584"/>
                      <a:pt x="168877" y="481846"/>
                    </a:cubicBezTo>
                    <a:lnTo>
                      <a:pt x="222875" y="507253"/>
                    </a:lnTo>
                    <a:lnTo>
                      <a:pt x="230652" y="494926"/>
                    </a:lnTo>
                    <a:lnTo>
                      <a:pt x="215287" y="447277"/>
                    </a:lnTo>
                    <a:cubicBezTo>
                      <a:pt x="170887" y="281574"/>
                      <a:pt x="168279" y="138299"/>
                      <a:pt x="209462" y="127264"/>
                    </a:cubicBezTo>
                    <a:cubicBezTo>
                      <a:pt x="240349" y="118988"/>
                      <a:pt x="287097" y="187447"/>
                      <a:pt x="327271" y="292100"/>
                    </a:cubicBezTo>
                    <a:lnTo>
                      <a:pt x="354052" y="375152"/>
                    </a:lnTo>
                    <a:lnTo>
                      <a:pt x="357335" y="374063"/>
                    </a:lnTo>
                    <a:lnTo>
                      <a:pt x="354151" y="310616"/>
                    </a:lnTo>
                    <a:cubicBezTo>
                      <a:pt x="354151" y="139068"/>
                      <a:pt x="388714" y="0"/>
                      <a:pt x="43135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C000">
                      <a:lumMod val="40000"/>
                      <a:lumOff val="60000"/>
                    </a:srgbClr>
                  </a:gs>
                  <a:gs pos="55000">
                    <a:srgbClr val="ED7D31">
                      <a:lumMod val="60000"/>
                      <a:lumOff val="40000"/>
                    </a:srgbClr>
                  </a:gs>
                </a:gsLst>
                <a:path path="circle">
                  <a:fillToRect l="50000" t="50000" r="50000" b="50000"/>
                </a:path>
              </a:gra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50" name="グループ化 1049"/>
          <p:cNvGrpSpPr/>
          <p:nvPr/>
        </p:nvGrpSpPr>
        <p:grpSpPr>
          <a:xfrm>
            <a:off x="6061913" y="4905768"/>
            <a:ext cx="1519141" cy="1589453"/>
            <a:chOff x="6165097" y="4411106"/>
            <a:chExt cx="1519141" cy="1589453"/>
          </a:xfrm>
        </p:grpSpPr>
        <p:sp>
          <p:nvSpPr>
            <p:cNvPr id="1066" name="アーチ 25"/>
            <p:cNvSpPr/>
            <p:nvPr/>
          </p:nvSpPr>
          <p:spPr>
            <a:xfrm rot="7668669">
              <a:off x="6889777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67" name="グループ化 1066"/>
            <p:cNvGrpSpPr/>
            <p:nvPr/>
          </p:nvGrpSpPr>
          <p:grpSpPr>
            <a:xfrm>
              <a:off x="7032742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76" name="円/楕円 1075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7" name="円/楕円 1076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68" name="グループ化 1067"/>
            <p:cNvGrpSpPr/>
            <p:nvPr/>
          </p:nvGrpSpPr>
          <p:grpSpPr>
            <a:xfrm>
              <a:off x="6165097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74" name="円/楕円 1073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5" name="円/楕円 1074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69" name="円/楕円 1"/>
            <p:cNvSpPr/>
            <p:nvPr/>
          </p:nvSpPr>
          <p:spPr>
            <a:xfrm>
              <a:off x="6216817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0" name="フリーフォーム 1069"/>
            <p:cNvSpPr/>
            <p:nvPr/>
          </p:nvSpPr>
          <p:spPr>
            <a:xfrm>
              <a:off x="6216817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1" name="フリーフォーム 1070"/>
            <p:cNvSpPr/>
            <p:nvPr/>
          </p:nvSpPr>
          <p:spPr>
            <a:xfrm>
              <a:off x="6626150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2" name="フリーフォーム 1071"/>
            <p:cNvSpPr/>
            <p:nvPr/>
          </p:nvSpPr>
          <p:spPr>
            <a:xfrm>
              <a:off x="6538629" y="4727697"/>
              <a:ext cx="158244" cy="58933"/>
            </a:xfrm>
            <a:custGeom>
              <a:avLst/>
              <a:gdLst>
                <a:gd name="connsiteX0" fmla="*/ 0 w 122762"/>
                <a:gd name="connsiteY0" fmla="*/ 0 h 51811"/>
                <a:gd name="connsiteX1" fmla="*/ 541 w 122762"/>
                <a:gd name="connsiteY1" fmla="*/ 575 h 51811"/>
                <a:gd name="connsiteX2" fmla="*/ 61381 w 122762"/>
                <a:gd name="connsiteY2" fmla="*/ 18614 h 51811"/>
                <a:gd name="connsiteX3" fmla="*/ 122221 w 122762"/>
                <a:gd name="connsiteY3" fmla="*/ 575 h 51811"/>
                <a:gd name="connsiteX4" fmla="*/ 122762 w 122762"/>
                <a:gd name="connsiteY4" fmla="*/ 0 h 51811"/>
                <a:gd name="connsiteX5" fmla="*/ 119812 w 122762"/>
                <a:gd name="connsiteY5" fmla="*/ 14194 h 51811"/>
                <a:gd name="connsiteX6" fmla="*/ 61381 w 122762"/>
                <a:gd name="connsiteY6" fmla="*/ 51811 h 51811"/>
                <a:gd name="connsiteX7" fmla="*/ 2951 w 122762"/>
                <a:gd name="connsiteY7" fmla="*/ 14194 h 51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2762" h="51811">
                  <a:moveTo>
                    <a:pt x="0" y="0"/>
                  </a:moveTo>
                  <a:lnTo>
                    <a:pt x="541" y="575"/>
                  </a:lnTo>
                  <a:cubicBezTo>
                    <a:pt x="16112" y="11720"/>
                    <a:pt x="37622" y="18614"/>
                    <a:pt x="61381" y="18614"/>
                  </a:cubicBezTo>
                  <a:cubicBezTo>
                    <a:pt x="85141" y="18614"/>
                    <a:pt x="106651" y="11720"/>
                    <a:pt x="122221" y="575"/>
                  </a:cubicBezTo>
                  <a:lnTo>
                    <a:pt x="122762" y="0"/>
                  </a:lnTo>
                  <a:lnTo>
                    <a:pt x="119812" y="14194"/>
                  </a:lnTo>
                  <a:cubicBezTo>
                    <a:pt x="110185" y="36300"/>
                    <a:pt x="87649" y="51811"/>
                    <a:pt x="61381" y="51811"/>
                  </a:cubicBezTo>
                  <a:cubicBezTo>
                    <a:pt x="35114" y="51811"/>
                    <a:pt x="12577" y="36300"/>
                    <a:pt x="2951" y="14194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3" name="フリーフォーム 1072"/>
            <p:cNvSpPr/>
            <p:nvPr/>
          </p:nvSpPr>
          <p:spPr>
            <a:xfrm>
              <a:off x="6931525" y="4727697"/>
              <a:ext cx="158244" cy="58933"/>
            </a:xfrm>
            <a:custGeom>
              <a:avLst/>
              <a:gdLst>
                <a:gd name="connsiteX0" fmla="*/ 0 w 122762"/>
                <a:gd name="connsiteY0" fmla="*/ 0 h 51811"/>
                <a:gd name="connsiteX1" fmla="*/ 541 w 122762"/>
                <a:gd name="connsiteY1" fmla="*/ 575 h 51811"/>
                <a:gd name="connsiteX2" fmla="*/ 61381 w 122762"/>
                <a:gd name="connsiteY2" fmla="*/ 18614 h 51811"/>
                <a:gd name="connsiteX3" fmla="*/ 122221 w 122762"/>
                <a:gd name="connsiteY3" fmla="*/ 575 h 51811"/>
                <a:gd name="connsiteX4" fmla="*/ 122762 w 122762"/>
                <a:gd name="connsiteY4" fmla="*/ 0 h 51811"/>
                <a:gd name="connsiteX5" fmla="*/ 119812 w 122762"/>
                <a:gd name="connsiteY5" fmla="*/ 14194 h 51811"/>
                <a:gd name="connsiteX6" fmla="*/ 61381 w 122762"/>
                <a:gd name="connsiteY6" fmla="*/ 51811 h 51811"/>
                <a:gd name="connsiteX7" fmla="*/ 2951 w 122762"/>
                <a:gd name="connsiteY7" fmla="*/ 14194 h 51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2762" h="51811">
                  <a:moveTo>
                    <a:pt x="0" y="0"/>
                  </a:moveTo>
                  <a:lnTo>
                    <a:pt x="541" y="575"/>
                  </a:lnTo>
                  <a:cubicBezTo>
                    <a:pt x="16112" y="11720"/>
                    <a:pt x="37622" y="18614"/>
                    <a:pt x="61381" y="18614"/>
                  </a:cubicBezTo>
                  <a:cubicBezTo>
                    <a:pt x="85141" y="18614"/>
                    <a:pt x="106651" y="11720"/>
                    <a:pt x="122221" y="575"/>
                  </a:cubicBezTo>
                  <a:lnTo>
                    <a:pt x="122762" y="0"/>
                  </a:lnTo>
                  <a:lnTo>
                    <a:pt x="119812" y="14194"/>
                  </a:lnTo>
                  <a:cubicBezTo>
                    <a:pt x="110185" y="36300"/>
                    <a:pt x="87649" y="51811"/>
                    <a:pt x="61381" y="51811"/>
                  </a:cubicBezTo>
                  <a:cubicBezTo>
                    <a:pt x="35114" y="51811"/>
                    <a:pt x="12577" y="36300"/>
                    <a:pt x="2951" y="14194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51" name="グループ化 1050"/>
          <p:cNvGrpSpPr/>
          <p:nvPr/>
        </p:nvGrpSpPr>
        <p:grpSpPr>
          <a:xfrm>
            <a:off x="7911046" y="4908940"/>
            <a:ext cx="1519141" cy="1589453"/>
            <a:chOff x="7854548" y="4411106"/>
            <a:chExt cx="1519141" cy="1589453"/>
          </a:xfrm>
        </p:grpSpPr>
        <p:sp>
          <p:nvSpPr>
            <p:cNvPr id="1052" name="アーチ 25"/>
            <p:cNvSpPr/>
            <p:nvPr/>
          </p:nvSpPr>
          <p:spPr>
            <a:xfrm rot="7668669">
              <a:off x="8579228" y="5206097"/>
              <a:ext cx="1063114" cy="525809"/>
            </a:xfrm>
            <a:custGeom>
              <a:avLst/>
              <a:gdLst>
                <a:gd name="connsiteX0" fmla="*/ 2834 w 898735"/>
                <a:gd name="connsiteY0" fmla="*/ 348178 h 784305"/>
                <a:gd name="connsiteX1" fmla="*/ 437142 w 898735"/>
                <a:gd name="connsiteY1" fmla="*/ 145 h 784305"/>
                <a:gd name="connsiteX2" fmla="*/ 891196 w 898735"/>
                <a:gd name="connsiteY2" fmla="*/ 320616 h 784305"/>
                <a:gd name="connsiteX3" fmla="*/ 805749 w 898735"/>
                <a:gd name="connsiteY3" fmla="*/ 334450 h 784305"/>
                <a:gd name="connsiteX4" fmla="*/ 439836 w 898735"/>
                <a:gd name="connsiteY4" fmla="*/ 86567 h 784305"/>
                <a:gd name="connsiteX5" fmla="*/ 88915 w 898735"/>
                <a:gd name="connsiteY5" fmla="*/ 356655 h 784305"/>
                <a:gd name="connsiteX6" fmla="*/ 2834 w 898735"/>
                <a:gd name="connsiteY6" fmla="*/ 348178 h 784305"/>
                <a:gd name="connsiteX0" fmla="*/ 0 w 888362"/>
                <a:gd name="connsiteY0" fmla="*/ 348180 h 356657"/>
                <a:gd name="connsiteX1" fmla="*/ 434308 w 888362"/>
                <a:gd name="connsiteY1" fmla="*/ 147 h 356657"/>
                <a:gd name="connsiteX2" fmla="*/ 888362 w 888362"/>
                <a:gd name="connsiteY2" fmla="*/ 320618 h 356657"/>
                <a:gd name="connsiteX3" fmla="*/ 802915 w 888362"/>
                <a:gd name="connsiteY3" fmla="*/ 334452 h 356657"/>
                <a:gd name="connsiteX4" fmla="*/ 437002 w 888362"/>
                <a:gd name="connsiteY4" fmla="*/ 86569 h 356657"/>
                <a:gd name="connsiteX5" fmla="*/ 86081 w 888362"/>
                <a:gd name="connsiteY5" fmla="*/ 356657 h 356657"/>
                <a:gd name="connsiteX6" fmla="*/ 48584 w 888362"/>
                <a:gd name="connsiteY6" fmla="*/ 356557 h 356657"/>
                <a:gd name="connsiteX7" fmla="*/ 0 w 888362"/>
                <a:gd name="connsiteY7" fmla="*/ 348180 h 356657"/>
                <a:gd name="connsiteX0" fmla="*/ 0 w 888362"/>
                <a:gd name="connsiteY0" fmla="*/ 348180 h 408750"/>
                <a:gd name="connsiteX1" fmla="*/ 434308 w 888362"/>
                <a:gd name="connsiteY1" fmla="*/ 147 h 408750"/>
                <a:gd name="connsiteX2" fmla="*/ 888362 w 888362"/>
                <a:gd name="connsiteY2" fmla="*/ 320618 h 408750"/>
                <a:gd name="connsiteX3" fmla="*/ 802915 w 888362"/>
                <a:gd name="connsiteY3" fmla="*/ 334452 h 408750"/>
                <a:gd name="connsiteX4" fmla="*/ 437002 w 888362"/>
                <a:gd name="connsiteY4" fmla="*/ 86569 h 408750"/>
                <a:gd name="connsiteX5" fmla="*/ 86081 w 888362"/>
                <a:gd name="connsiteY5" fmla="*/ 356657 h 408750"/>
                <a:gd name="connsiteX6" fmla="*/ 31819 w 888362"/>
                <a:gd name="connsiteY6" fmla="*/ 408750 h 408750"/>
                <a:gd name="connsiteX7" fmla="*/ 0 w 888362"/>
                <a:gd name="connsiteY7" fmla="*/ 348180 h 408750"/>
                <a:gd name="connsiteX0" fmla="*/ 0 w 888362"/>
                <a:gd name="connsiteY0" fmla="*/ 348180 h 409674"/>
                <a:gd name="connsiteX1" fmla="*/ 434308 w 888362"/>
                <a:gd name="connsiteY1" fmla="*/ 147 h 409674"/>
                <a:gd name="connsiteX2" fmla="*/ 888362 w 888362"/>
                <a:gd name="connsiteY2" fmla="*/ 320618 h 409674"/>
                <a:gd name="connsiteX3" fmla="*/ 802915 w 888362"/>
                <a:gd name="connsiteY3" fmla="*/ 334452 h 409674"/>
                <a:gd name="connsiteX4" fmla="*/ 437002 w 888362"/>
                <a:gd name="connsiteY4" fmla="*/ 86569 h 409674"/>
                <a:gd name="connsiteX5" fmla="*/ 86081 w 888362"/>
                <a:gd name="connsiteY5" fmla="*/ 356657 h 409674"/>
                <a:gd name="connsiteX6" fmla="*/ 31819 w 888362"/>
                <a:gd name="connsiteY6" fmla="*/ 408750 h 409674"/>
                <a:gd name="connsiteX7" fmla="*/ 0 w 888362"/>
                <a:gd name="connsiteY7" fmla="*/ 348180 h 409674"/>
                <a:gd name="connsiteX0" fmla="*/ 0 w 888362"/>
                <a:gd name="connsiteY0" fmla="*/ 348180 h 408752"/>
                <a:gd name="connsiteX1" fmla="*/ 434308 w 888362"/>
                <a:gd name="connsiteY1" fmla="*/ 147 h 408752"/>
                <a:gd name="connsiteX2" fmla="*/ 888362 w 888362"/>
                <a:gd name="connsiteY2" fmla="*/ 320618 h 408752"/>
                <a:gd name="connsiteX3" fmla="*/ 802915 w 888362"/>
                <a:gd name="connsiteY3" fmla="*/ 334452 h 408752"/>
                <a:gd name="connsiteX4" fmla="*/ 437002 w 888362"/>
                <a:gd name="connsiteY4" fmla="*/ 86569 h 408752"/>
                <a:gd name="connsiteX5" fmla="*/ 86081 w 888362"/>
                <a:gd name="connsiteY5" fmla="*/ 356657 h 408752"/>
                <a:gd name="connsiteX6" fmla="*/ 31819 w 888362"/>
                <a:gd name="connsiteY6" fmla="*/ 408750 h 408752"/>
                <a:gd name="connsiteX7" fmla="*/ 0 w 888362"/>
                <a:gd name="connsiteY7" fmla="*/ 348180 h 408752"/>
                <a:gd name="connsiteX0" fmla="*/ 536 w 888898"/>
                <a:gd name="connsiteY0" fmla="*/ 348180 h 408752"/>
                <a:gd name="connsiteX1" fmla="*/ 434844 w 888898"/>
                <a:gd name="connsiteY1" fmla="*/ 147 h 408752"/>
                <a:gd name="connsiteX2" fmla="*/ 888898 w 888898"/>
                <a:gd name="connsiteY2" fmla="*/ 320618 h 408752"/>
                <a:gd name="connsiteX3" fmla="*/ 803451 w 888898"/>
                <a:gd name="connsiteY3" fmla="*/ 334452 h 408752"/>
                <a:gd name="connsiteX4" fmla="*/ 437538 w 888898"/>
                <a:gd name="connsiteY4" fmla="*/ 86569 h 408752"/>
                <a:gd name="connsiteX5" fmla="*/ 86617 w 888898"/>
                <a:gd name="connsiteY5" fmla="*/ 356657 h 408752"/>
                <a:gd name="connsiteX6" fmla="*/ 32355 w 888898"/>
                <a:gd name="connsiteY6" fmla="*/ 408750 h 408752"/>
                <a:gd name="connsiteX7" fmla="*/ 536 w 888898"/>
                <a:gd name="connsiteY7" fmla="*/ 348180 h 408752"/>
                <a:gd name="connsiteX0" fmla="*/ 536 w 888898"/>
                <a:gd name="connsiteY0" fmla="*/ 348180 h 408753"/>
                <a:gd name="connsiteX1" fmla="*/ 434844 w 888898"/>
                <a:gd name="connsiteY1" fmla="*/ 147 h 408753"/>
                <a:gd name="connsiteX2" fmla="*/ 888898 w 888898"/>
                <a:gd name="connsiteY2" fmla="*/ 320618 h 408753"/>
                <a:gd name="connsiteX3" fmla="*/ 803451 w 888898"/>
                <a:gd name="connsiteY3" fmla="*/ 334452 h 408753"/>
                <a:gd name="connsiteX4" fmla="*/ 437538 w 888898"/>
                <a:gd name="connsiteY4" fmla="*/ 86569 h 408753"/>
                <a:gd name="connsiteX5" fmla="*/ 86617 w 888898"/>
                <a:gd name="connsiteY5" fmla="*/ 356657 h 408753"/>
                <a:gd name="connsiteX6" fmla="*/ 32355 w 888898"/>
                <a:gd name="connsiteY6" fmla="*/ 408750 h 408753"/>
                <a:gd name="connsiteX7" fmla="*/ 536 w 888898"/>
                <a:gd name="connsiteY7" fmla="*/ 348180 h 408753"/>
                <a:gd name="connsiteX0" fmla="*/ 536 w 888898"/>
                <a:gd name="connsiteY0" fmla="*/ 358614 h 419187"/>
                <a:gd name="connsiteX1" fmla="*/ 432767 w 888898"/>
                <a:gd name="connsiteY1" fmla="*/ 136 h 419187"/>
                <a:gd name="connsiteX2" fmla="*/ 888898 w 888898"/>
                <a:gd name="connsiteY2" fmla="*/ 331052 h 419187"/>
                <a:gd name="connsiteX3" fmla="*/ 803451 w 888898"/>
                <a:gd name="connsiteY3" fmla="*/ 344886 h 419187"/>
                <a:gd name="connsiteX4" fmla="*/ 437538 w 888898"/>
                <a:gd name="connsiteY4" fmla="*/ 97003 h 419187"/>
                <a:gd name="connsiteX5" fmla="*/ 86617 w 888898"/>
                <a:gd name="connsiteY5" fmla="*/ 367091 h 419187"/>
                <a:gd name="connsiteX6" fmla="*/ 32355 w 888898"/>
                <a:gd name="connsiteY6" fmla="*/ 419184 h 419187"/>
                <a:gd name="connsiteX7" fmla="*/ 536 w 888898"/>
                <a:gd name="connsiteY7" fmla="*/ 358614 h 419187"/>
                <a:gd name="connsiteX0" fmla="*/ 536 w 874269"/>
                <a:gd name="connsiteY0" fmla="*/ 358528 h 419101"/>
                <a:gd name="connsiteX1" fmla="*/ 432767 w 874269"/>
                <a:gd name="connsiteY1" fmla="*/ 50 h 419101"/>
                <a:gd name="connsiteX2" fmla="*/ 874269 w 874269"/>
                <a:gd name="connsiteY2" fmla="*/ 339303 h 419101"/>
                <a:gd name="connsiteX3" fmla="*/ 803451 w 874269"/>
                <a:gd name="connsiteY3" fmla="*/ 344800 h 419101"/>
                <a:gd name="connsiteX4" fmla="*/ 437538 w 874269"/>
                <a:gd name="connsiteY4" fmla="*/ 96917 h 419101"/>
                <a:gd name="connsiteX5" fmla="*/ 86617 w 874269"/>
                <a:gd name="connsiteY5" fmla="*/ 367005 h 419101"/>
                <a:gd name="connsiteX6" fmla="*/ 32355 w 874269"/>
                <a:gd name="connsiteY6" fmla="*/ 419098 h 419101"/>
                <a:gd name="connsiteX7" fmla="*/ 536 w 874269"/>
                <a:gd name="connsiteY7" fmla="*/ 358528 h 419101"/>
                <a:gd name="connsiteX0" fmla="*/ 536 w 874269"/>
                <a:gd name="connsiteY0" fmla="*/ 358521 h 419094"/>
                <a:gd name="connsiteX1" fmla="*/ 432767 w 874269"/>
                <a:gd name="connsiteY1" fmla="*/ 43 h 419094"/>
                <a:gd name="connsiteX2" fmla="*/ 874269 w 874269"/>
                <a:gd name="connsiteY2" fmla="*/ 339296 h 419094"/>
                <a:gd name="connsiteX3" fmla="*/ 803451 w 874269"/>
                <a:gd name="connsiteY3" fmla="*/ 344793 h 419094"/>
                <a:gd name="connsiteX4" fmla="*/ 437538 w 874269"/>
                <a:gd name="connsiteY4" fmla="*/ 96910 h 419094"/>
                <a:gd name="connsiteX5" fmla="*/ 86617 w 874269"/>
                <a:gd name="connsiteY5" fmla="*/ 366998 h 419094"/>
                <a:gd name="connsiteX6" fmla="*/ 32355 w 874269"/>
                <a:gd name="connsiteY6" fmla="*/ 419091 h 419094"/>
                <a:gd name="connsiteX7" fmla="*/ 536 w 874269"/>
                <a:gd name="connsiteY7" fmla="*/ 358521 h 419094"/>
                <a:gd name="connsiteX0" fmla="*/ 536 w 874269"/>
                <a:gd name="connsiteY0" fmla="*/ 359406 h 419979"/>
                <a:gd name="connsiteX1" fmla="*/ 432767 w 874269"/>
                <a:gd name="connsiteY1" fmla="*/ 928 h 419979"/>
                <a:gd name="connsiteX2" fmla="*/ 874269 w 874269"/>
                <a:gd name="connsiteY2" fmla="*/ 340181 h 419979"/>
                <a:gd name="connsiteX3" fmla="*/ 803451 w 874269"/>
                <a:gd name="connsiteY3" fmla="*/ 345678 h 419979"/>
                <a:gd name="connsiteX4" fmla="*/ 437538 w 874269"/>
                <a:gd name="connsiteY4" fmla="*/ 97795 h 419979"/>
                <a:gd name="connsiteX5" fmla="*/ 86617 w 874269"/>
                <a:gd name="connsiteY5" fmla="*/ 367883 h 419979"/>
                <a:gd name="connsiteX6" fmla="*/ 32355 w 874269"/>
                <a:gd name="connsiteY6" fmla="*/ 419976 h 419979"/>
                <a:gd name="connsiteX7" fmla="*/ 536 w 874269"/>
                <a:gd name="connsiteY7" fmla="*/ 359406 h 419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74269" h="419979">
                  <a:moveTo>
                    <a:pt x="536" y="359406"/>
                  </a:moveTo>
                  <a:cubicBezTo>
                    <a:pt x="25657" y="165139"/>
                    <a:pt x="233493" y="-14516"/>
                    <a:pt x="432767" y="928"/>
                  </a:cubicBezTo>
                  <a:cubicBezTo>
                    <a:pt x="632041" y="16372"/>
                    <a:pt x="833920" y="150398"/>
                    <a:pt x="874269" y="340181"/>
                  </a:cubicBezTo>
                  <a:lnTo>
                    <a:pt x="803451" y="345678"/>
                  </a:lnTo>
                  <a:cubicBezTo>
                    <a:pt x="769925" y="198759"/>
                    <a:pt x="615088" y="93866"/>
                    <a:pt x="437538" y="97795"/>
                  </a:cubicBezTo>
                  <a:cubicBezTo>
                    <a:pt x="257103" y="101788"/>
                    <a:pt x="107577" y="216872"/>
                    <a:pt x="86617" y="367883"/>
                  </a:cubicBezTo>
                  <a:cubicBezTo>
                    <a:pt x="79170" y="395075"/>
                    <a:pt x="60735" y="420345"/>
                    <a:pt x="32355" y="419976"/>
                  </a:cubicBezTo>
                  <a:cubicBezTo>
                    <a:pt x="3975" y="419607"/>
                    <a:pt x="-2028" y="389815"/>
                    <a:pt x="536" y="359406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53" name="グループ化 1052"/>
            <p:cNvGrpSpPr/>
            <p:nvPr/>
          </p:nvGrpSpPr>
          <p:grpSpPr>
            <a:xfrm>
              <a:off x="8722193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64" name="円/楕円 1063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65" name="円/楕円 1064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54" name="グループ化 1053"/>
            <p:cNvGrpSpPr/>
            <p:nvPr/>
          </p:nvGrpSpPr>
          <p:grpSpPr>
            <a:xfrm>
              <a:off x="7854548" y="4538650"/>
              <a:ext cx="427020" cy="477250"/>
              <a:chOff x="3428999" y="4731657"/>
              <a:chExt cx="288925" cy="332468"/>
            </a:xfrm>
            <a:solidFill>
              <a:srgbClr val="ED7D31">
                <a:lumMod val="50000"/>
              </a:srgbClr>
            </a:solidFill>
          </p:grpSpPr>
          <p:sp>
            <p:nvSpPr>
              <p:cNvPr id="1062" name="円/楕円 1061"/>
              <p:cNvSpPr/>
              <p:nvPr/>
            </p:nvSpPr>
            <p:spPr>
              <a:xfrm>
                <a:off x="3428999" y="4731657"/>
                <a:ext cx="288925" cy="332468"/>
              </a:xfrm>
              <a:prstGeom prst="ellipse">
                <a:avLst/>
              </a:prstGeom>
              <a:solidFill>
                <a:srgbClr val="663300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63" name="円/楕円 1062"/>
              <p:cNvSpPr/>
              <p:nvPr/>
            </p:nvSpPr>
            <p:spPr>
              <a:xfrm>
                <a:off x="3495673" y="4808379"/>
                <a:ext cx="155578" cy="179024"/>
              </a:xfrm>
              <a:prstGeom prst="ellipse">
                <a:avLst/>
              </a:prstGeom>
              <a:solidFill>
                <a:srgbClr val="ED7D31">
                  <a:lumMod val="75000"/>
                </a:srgbClr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55" name="円/楕円 1"/>
            <p:cNvSpPr/>
            <p:nvPr/>
          </p:nvSpPr>
          <p:spPr>
            <a:xfrm>
              <a:off x="7906268" y="4411106"/>
              <a:ext cx="1209335" cy="1411952"/>
            </a:xfrm>
            <a:custGeom>
              <a:avLst/>
              <a:gdLst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1580016 h 3160032"/>
                <a:gd name="connsiteX1" fmla="*/ 1580016 w 3160032"/>
                <a:gd name="connsiteY1" fmla="*/ 0 h 3160032"/>
                <a:gd name="connsiteX2" fmla="*/ 3160032 w 3160032"/>
                <a:gd name="connsiteY2" fmla="*/ 1580016 h 3160032"/>
                <a:gd name="connsiteX3" fmla="*/ 1580016 w 3160032"/>
                <a:gd name="connsiteY3" fmla="*/ 3160032 h 3160032"/>
                <a:gd name="connsiteX4" fmla="*/ 0 w 3160032"/>
                <a:gd name="connsiteY4" fmla="*/ 1580016 h 3160032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958317"/>
                <a:gd name="connsiteX1" fmla="*/ 1594530 w 3160032"/>
                <a:gd name="connsiteY1" fmla="*/ 0 h 3958317"/>
                <a:gd name="connsiteX2" fmla="*/ 3160032 w 3160032"/>
                <a:gd name="connsiteY2" fmla="*/ 2378301 h 3958317"/>
                <a:gd name="connsiteX3" fmla="*/ 1580016 w 3160032"/>
                <a:gd name="connsiteY3" fmla="*/ 3958317 h 3958317"/>
                <a:gd name="connsiteX4" fmla="*/ 0 w 3160032"/>
                <a:gd name="connsiteY4" fmla="*/ 2378301 h 3958317"/>
                <a:gd name="connsiteX0" fmla="*/ 0 w 3160032"/>
                <a:gd name="connsiteY0" fmla="*/ 2378301 h 3871232"/>
                <a:gd name="connsiteX1" fmla="*/ 1594530 w 3160032"/>
                <a:gd name="connsiteY1" fmla="*/ 0 h 3871232"/>
                <a:gd name="connsiteX2" fmla="*/ 3160032 w 3160032"/>
                <a:gd name="connsiteY2" fmla="*/ 2378301 h 3871232"/>
                <a:gd name="connsiteX3" fmla="*/ 1594531 w 3160032"/>
                <a:gd name="connsiteY3" fmla="*/ 3871232 h 3871232"/>
                <a:gd name="connsiteX4" fmla="*/ 0 w 3160032"/>
                <a:gd name="connsiteY4" fmla="*/ 2378301 h 3871232"/>
                <a:gd name="connsiteX0" fmla="*/ 0 w 3160032"/>
                <a:gd name="connsiteY0" fmla="*/ 2378301 h 3798660"/>
                <a:gd name="connsiteX1" fmla="*/ 1594530 w 3160032"/>
                <a:gd name="connsiteY1" fmla="*/ 0 h 3798660"/>
                <a:gd name="connsiteX2" fmla="*/ 3160032 w 3160032"/>
                <a:gd name="connsiteY2" fmla="*/ 2378301 h 3798660"/>
                <a:gd name="connsiteX3" fmla="*/ 1594531 w 3160032"/>
                <a:gd name="connsiteY3" fmla="*/ 3798660 h 3798660"/>
                <a:gd name="connsiteX4" fmla="*/ 0 w 3160032"/>
                <a:gd name="connsiteY4" fmla="*/ 2378301 h 3798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032" h="3798660">
                  <a:moveTo>
                    <a:pt x="0" y="2378301"/>
                  </a:moveTo>
                  <a:cubicBezTo>
                    <a:pt x="0" y="1505682"/>
                    <a:pt x="649340" y="0"/>
                    <a:pt x="1594530" y="0"/>
                  </a:cubicBezTo>
                  <a:cubicBezTo>
                    <a:pt x="2539720" y="0"/>
                    <a:pt x="3160032" y="1505682"/>
                    <a:pt x="3160032" y="2378301"/>
                  </a:cubicBezTo>
                  <a:cubicBezTo>
                    <a:pt x="3160032" y="3250920"/>
                    <a:pt x="2467150" y="3798660"/>
                    <a:pt x="1594531" y="3798660"/>
                  </a:cubicBezTo>
                  <a:cubicBezTo>
                    <a:pt x="721912" y="3798660"/>
                    <a:pt x="0" y="3250920"/>
                    <a:pt x="0" y="2378301"/>
                  </a:cubicBezTo>
                  <a:close/>
                </a:path>
              </a:pathLst>
            </a:custGeom>
            <a:solidFill>
              <a:srgbClr val="6633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6" name="フリーフォーム 1055"/>
            <p:cNvSpPr/>
            <p:nvPr/>
          </p:nvSpPr>
          <p:spPr>
            <a:xfrm>
              <a:off x="7906268" y="4538650"/>
              <a:ext cx="1209335" cy="1291634"/>
            </a:xfrm>
            <a:custGeom>
              <a:avLst/>
              <a:gdLst>
                <a:gd name="connsiteX0" fmla="*/ 349488 w 965932"/>
                <a:gd name="connsiteY0" fmla="*/ 0 h 1062196"/>
                <a:gd name="connsiteX1" fmla="*/ 434716 w 965932"/>
                <a:gd name="connsiteY1" fmla="*/ 20066 h 1062196"/>
                <a:gd name="connsiteX2" fmla="*/ 485676 w 965932"/>
                <a:gd name="connsiteY2" fmla="*/ 56711 h 1062196"/>
                <a:gd name="connsiteX3" fmla="*/ 537184 w 965932"/>
                <a:gd name="connsiteY3" fmla="*/ 20066 h 1062196"/>
                <a:gd name="connsiteX4" fmla="*/ 622727 w 965932"/>
                <a:gd name="connsiteY4" fmla="*/ 0 h 1062196"/>
                <a:gd name="connsiteX5" fmla="*/ 747422 w 965932"/>
                <a:gd name="connsiteY5" fmla="*/ 43729 h 1062196"/>
                <a:gd name="connsiteX6" fmla="*/ 757378 w 965932"/>
                <a:gd name="connsiteY6" fmla="*/ 52150 h 1062196"/>
                <a:gd name="connsiteX7" fmla="*/ 765778 w 965932"/>
                <a:gd name="connsiteY7" fmla="*/ 60744 h 1062196"/>
                <a:gd name="connsiteX8" fmla="*/ 965932 w 965932"/>
                <a:gd name="connsiteY8" fmla="*/ 628033 h 1062196"/>
                <a:gd name="connsiteX9" fmla="*/ 487403 w 965932"/>
                <a:gd name="connsiteY9" fmla="*/ 1062196 h 1062196"/>
                <a:gd name="connsiteX10" fmla="*/ 0 w 965932"/>
                <a:gd name="connsiteY10" fmla="*/ 628033 h 1062196"/>
                <a:gd name="connsiteX11" fmla="*/ 206220 w 965932"/>
                <a:gd name="connsiteY11" fmla="*/ 60744 h 1062196"/>
                <a:gd name="connsiteX12" fmla="*/ 218341 w 965932"/>
                <a:gd name="connsiteY12" fmla="*/ 48555 h 1062196"/>
                <a:gd name="connsiteX13" fmla="*/ 224118 w 965932"/>
                <a:gd name="connsiteY13" fmla="*/ 43729 h 1062196"/>
                <a:gd name="connsiteX14" fmla="*/ 349488 w 965932"/>
                <a:gd name="connsiteY14" fmla="*/ 0 h 1062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65932" h="1062196">
                  <a:moveTo>
                    <a:pt x="349488" y="0"/>
                  </a:moveTo>
                  <a:cubicBezTo>
                    <a:pt x="379223" y="0"/>
                    <a:pt x="407682" y="7110"/>
                    <a:pt x="434716" y="20066"/>
                  </a:cubicBezTo>
                  <a:lnTo>
                    <a:pt x="485676" y="56711"/>
                  </a:lnTo>
                  <a:lnTo>
                    <a:pt x="537184" y="20066"/>
                  </a:lnTo>
                  <a:cubicBezTo>
                    <a:pt x="564418" y="7110"/>
                    <a:pt x="592991" y="0"/>
                    <a:pt x="622727" y="0"/>
                  </a:cubicBezTo>
                  <a:cubicBezTo>
                    <a:pt x="667330" y="0"/>
                    <a:pt x="709058" y="15997"/>
                    <a:pt x="747422" y="43729"/>
                  </a:cubicBezTo>
                  <a:lnTo>
                    <a:pt x="757378" y="52150"/>
                  </a:lnTo>
                  <a:lnTo>
                    <a:pt x="765778" y="60744"/>
                  </a:lnTo>
                  <a:cubicBezTo>
                    <a:pt x="891865" y="219025"/>
                    <a:pt x="965932" y="461324"/>
                    <a:pt x="965932" y="628033"/>
                  </a:cubicBezTo>
                  <a:cubicBezTo>
                    <a:pt x="965932" y="894768"/>
                    <a:pt x="754138" y="1062196"/>
                    <a:pt x="487403" y="1062196"/>
                  </a:cubicBezTo>
                  <a:cubicBezTo>
                    <a:pt x="220668" y="1062196"/>
                    <a:pt x="0" y="894768"/>
                    <a:pt x="0" y="628033"/>
                  </a:cubicBezTo>
                  <a:cubicBezTo>
                    <a:pt x="0" y="461324"/>
                    <a:pt x="77533" y="219025"/>
                    <a:pt x="206220" y="60744"/>
                  </a:cubicBezTo>
                  <a:lnTo>
                    <a:pt x="218341" y="48555"/>
                  </a:lnTo>
                  <a:lnTo>
                    <a:pt x="224118" y="43729"/>
                  </a:lnTo>
                  <a:cubicBezTo>
                    <a:pt x="262899" y="15997"/>
                    <a:pt x="304885" y="0"/>
                    <a:pt x="34948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C000">
                    <a:lumMod val="40000"/>
                    <a:lumOff val="60000"/>
                  </a:srgbClr>
                </a:gs>
                <a:gs pos="100000">
                  <a:srgbClr val="FF9933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7" name="フリーフォーム 1056"/>
            <p:cNvSpPr/>
            <p:nvPr/>
          </p:nvSpPr>
          <p:spPr>
            <a:xfrm>
              <a:off x="8315601" y="4860128"/>
              <a:ext cx="365706" cy="200762"/>
            </a:xfrm>
            <a:custGeom>
              <a:avLst/>
              <a:gdLst>
                <a:gd name="connsiteX0" fmla="*/ 82550 w 292100"/>
                <a:gd name="connsiteY0" fmla="*/ 0 h 165100"/>
                <a:gd name="connsiteX1" fmla="*/ 140922 w 292100"/>
                <a:gd name="connsiteY1" fmla="*/ 24179 h 165100"/>
                <a:gd name="connsiteX2" fmla="*/ 146050 w 292100"/>
                <a:gd name="connsiteY2" fmla="*/ 31785 h 165100"/>
                <a:gd name="connsiteX3" fmla="*/ 151179 w 292100"/>
                <a:gd name="connsiteY3" fmla="*/ 24179 h 165100"/>
                <a:gd name="connsiteX4" fmla="*/ 209550 w 292100"/>
                <a:gd name="connsiteY4" fmla="*/ 0 h 165100"/>
                <a:gd name="connsiteX5" fmla="*/ 292100 w 292100"/>
                <a:gd name="connsiteY5" fmla="*/ 82550 h 165100"/>
                <a:gd name="connsiteX6" fmla="*/ 209550 w 292100"/>
                <a:gd name="connsiteY6" fmla="*/ 165100 h 165100"/>
                <a:gd name="connsiteX7" fmla="*/ 151179 w 292100"/>
                <a:gd name="connsiteY7" fmla="*/ 140922 h 165100"/>
                <a:gd name="connsiteX8" fmla="*/ 146050 w 292100"/>
                <a:gd name="connsiteY8" fmla="*/ 133315 h 165100"/>
                <a:gd name="connsiteX9" fmla="*/ 140922 w 292100"/>
                <a:gd name="connsiteY9" fmla="*/ 140922 h 165100"/>
                <a:gd name="connsiteX10" fmla="*/ 82550 w 292100"/>
                <a:gd name="connsiteY10" fmla="*/ 165100 h 165100"/>
                <a:gd name="connsiteX11" fmla="*/ 0 w 292100"/>
                <a:gd name="connsiteY11" fmla="*/ 82550 h 165100"/>
                <a:gd name="connsiteX12" fmla="*/ 82550 w 292100"/>
                <a:gd name="connsiteY12" fmla="*/ 0 h 16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92100" h="165100">
                  <a:moveTo>
                    <a:pt x="82550" y="0"/>
                  </a:moveTo>
                  <a:cubicBezTo>
                    <a:pt x="105345" y="0"/>
                    <a:pt x="125983" y="9240"/>
                    <a:pt x="140922" y="24179"/>
                  </a:cubicBezTo>
                  <a:lnTo>
                    <a:pt x="146050" y="31785"/>
                  </a:lnTo>
                  <a:lnTo>
                    <a:pt x="151179" y="24179"/>
                  </a:lnTo>
                  <a:cubicBezTo>
                    <a:pt x="166117" y="9240"/>
                    <a:pt x="186755" y="0"/>
                    <a:pt x="209550" y="0"/>
                  </a:cubicBezTo>
                  <a:cubicBezTo>
                    <a:pt x="255141" y="0"/>
                    <a:pt x="292100" y="36959"/>
                    <a:pt x="292100" y="82550"/>
                  </a:cubicBezTo>
                  <a:cubicBezTo>
                    <a:pt x="292100" y="128141"/>
                    <a:pt x="255141" y="165100"/>
                    <a:pt x="209550" y="165100"/>
                  </a:cubicBezTo>
                  <a:cubicBezTo>
                    <a:pt x="186755" y="165100"/>
                    <a:pt x="166117" y="155860"/>
                    <a:pt x="151179" y="140922"/>
                  </a:cubicBezTo>
                  <a:lnTo>
                    <a:pt x="146050" y="133315"/>
                  </a:lnTo>
                  <a:lnTo>
                    <a:pt x="140922" y="140922"/>
                  </a:lnTo>
                  <a:cubicBezTo>
                    <a:pt x="125983" y="155860"/>
                    <a:pt x="105345" y="165100"/>
                    <a:pt x="82550" y="165100"/>
                  </a:cubicBezTo>
                  <a:cubicBezTo>
                    <a:pt x="36959" y="165100"/>
                    <a:pt x="0" y="128141"/>
                    <a:pt x="0" y="82550"/>
                  </a:cubicBez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8" name="フリーフォーム 1057"/>
            <p:cNvSpPr/>
            <p:nvPr/>
          </p:nvSpPr>
          <p:spPr>
            <a:xfrm>
              <a:off x="8193175" y="4627846"/>
              <a:ext cx="226683" cy="148091"/>
            </a:xfrm>
            <a:custGeom>
              <a:avLst/>
              <a:gdLst>
                <a:gd name="connsiteX0" fmla="*/ 63414 w 126828"/>
                <a:gd name="connsiteY0" fmla="*/ 0 h 82856"/>
                <a:gd name="connsiteX1" fmla="*/ 126828 w 126828"/>
                <a:gd name="connsiteY1" fmla="*/ 61591 h 82856"/>
                <a:gd name="connsiteX2" fmla="*/ 122408 w 126828"/>
                <a:gd name="connsiteY2" fmla="*/ 82856 h 82856"/>
                <a:gd name="connsiteX3" fmla="*/ 99872 w 126828"/>
                <a:gd name="connsiteY3" fmla="*/ 68146 h 82856"/>
                <a:gd name="connsiteX4" fmla="*/ 63414 w 126828"/>
                <a:gd name="connsiteY4" fmla="*/ 61021 h 82856"/>
                <a:gd name="connsiteX5" fmla="*/ 26957 w 126828"/>
                <a:gd name="connsiteY5" fmla="*/ 68146 h 82856"/>
                <a:gd name="connsiteX6" fmla="*/ 4420 w 126828"/>
                <a:gd name="connsiteY6" fmla="*/ 82856 h 82856"/>
                <a:gd name="connsiteX7" fmla="*/ 0 w 126828"/>
                <a:gd name="connsiteY7" fmla="*/ 61591 h 82856"/>
                <a:gd name="connsiteX8" fmla="*/ 63414 w 126828"/>
                <a:gd name="connsiteY8" fmla="*/ 0 h 82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6828" h="82856">
                  <a:moveTo>
                    <a:pt x="63414" y="0"/>
                  </a:moveTo>
                  <a:cubicBezTo>
                    <a:pt x="98437" y="0"/>
                    <a:pt x="126828" y="27575"/>
                    <a:pt x="126828" y="61591"/>
                  </a:cubicBezTo>
                  <a:lnTo>
                    <a:pt x="122408" y="82856"/>
                  </a:lnTo>
                  <a:lnTo>
                    <a:pt x="99872" y="68146"/>
                  </a:lnTo>
                  <a:cubicBezTo>
                    <a:pt x="88666" y="63558"/>
                    <a:pt x="76346" y="61021"/>
                    <a:pt x="63414" y="61021"/>
                  </a:cubicBezTo>
                  <a:cubicBezTo>
                    <a:pt x="50482" y="61021"/>
                    <a:pt x="38162" y="63558"/>
                    <a:pt x="26957" y="68146"/>
                  </a:cubicBezTo>
                  <a:lnTo>
                    <a:pt x="4420" y="82856"/>
                  </a:lnTo>
                  <a:lnTo>
                    <a:pt x="0" y="61591"/>
                  </a:lnTo>
                  <a:cubicBezTo>
                    <a:pt x="0" y="27575"/>
                    <a:pt x="28391" y="0"/>
                    <a:pt x="6341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9" name="フリーフォーム 1058"/>
            <p:cNvSpPr/>
            <p:nvPr/>
          </p:nvSpPr>
          <p:spPr>
            <a:xfrm>
              <a:off x="8589141" y="4627846"/>
              <a:ext cx="226683" cy="148091"/>
            </a:xfrm>
            <a:custGeom>
              <a:avLst/>
              <a:gdLst>
                <a:gd name="connsiteX0" fmla="*/ 63414 w 126828"/>
                <a:gd name="connsiteY0" fmla="*/ 0 h 82856"/>
                <a:gd name="connsiteX1" fmla="*/ 126828 w 126828"/>
                <a:gd name="connsiteY1" fmla="*/ 61591 h 82856"/>
                <a:gd name="connsiteX2" fmla="*/ 122408 w 126828"/>
                <a:gd name="connsiteY2" fmla="*/ 82856 h 82856"/>
                <a:gd name="connsiteX3" fmla="*/ 99872 w 126828"/>
                <a:gd name="connsiteY3" fmla="*/ 68146 h 82856"/>
                <a:gd name="connsiteX4" fmla="*/ 63414 w 126828"/>
                <a:gd name="connsiteY4" fmla="*/ 61021 h 82856"/>
                <a:gd name="connsiteX5" fmla="*/ 26957 w 126828"/>
                <a:gd name="connsiteY5" fmla="*/ 68146 h 82856"/>
                <a:gd name="connsiteX6" fmla="*/ 4420 w 126828"/>
                <a:gd name="connsiteY6" fmla="*/ 82856 h 82856"/>
                <a:gd name="connsiteX7" fmla="*/ 0 w 126828"/>
                <a:gd name="connsiteY7" fmla="*/ 61591 h 82856"/>
                <a:gd name="connsiteX8" fmla="*/ 63414 w 126828"/>
                <a:gd name="connsiteY8" fmla="*/ 0 h 82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6828" h="82856">
                  <a:moveTo>
                    <a:pt x="63414" y="0"/>
                  </a:moveTo>
                  <a:cubicBezTo>
                    <a:pt x="98437" y="0"/>
                    <a:pt x="126828" y="27575"/>
                    <a:pt x="126828" y="61591"/>
                  </a:cubicBezTo>
                  <a:lnTo>
                    <a:pt x="122408" y="82856"/>
                  </a:lnTo>
                  <a:lnTo>
                    <a:pt x="99872" y="68146"/>
                  </a:lnTo>
                  <a:cubicBezTo>
                    <a:pt x="88666" y="63558"/>
                    <a:pt x="76346" y="61021"/>
                    <a:pt x="63414" y="61021"/>
                  </a:cubicBezTo>
                  <a:cubicBezTo>
                    <a:pt x="50482" y="61021"/>
                    <a:pt x="38162" y="63558"/>
                    <a:pt x="26957" y="68146"/>
                  </a:cubicBezTo>
                  <a:lnTo>
                    <a:pt x="4420" y="82856"/>
                  </a:lnTo>
                  <a:lnTo>
                    <a:pt x="0" y="61591"/>
                  </a:lnTo>
                  <a:cubicBezTo>
                    <a:pt x="0" y="27575"/>
                    <a:pt x="28391" y="0"/>
                    <a:pt x="6341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0" name="円/楕円 1059"/>
            <p:cNvSpPr/>
            <p:nvPr/>
          </p:nvSpPr>
          <p:spPr>
            <a:xfrm>
              <a:off x="8048413" y="4832828"/>
              <a:ext cx="173422" cy="173422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1" name="円/楕円 1060"/>
            <p:cNvSpPr/>
            <p:nvPr/>
          </p:nvSpPr>
          <p:spPr>
            <a:xfrm>
              <a:off x="8782023" y="4832828"/>
              <a:ext cx="173422" cy="173422"/>
            </a:xfrm>
            <a:prstGeom prst="ellipse">
              <a:avLst/>
            </a:prstGeom>
            <a:solidFill>
              <a:srgbClr val="FF66CC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55412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PPTX338_猿のイラスト2</dc:title>
  <dc:subject>PPTX338_猿のイラスト2</dc:subject>
  <dc:creator>http://www.digipot.net</dc:creator>
  <cp:lastModifiedBy/>
  <cp:revision>1</cp:revision>
  <dcterms:created xsi:type="dcterms:W3CDTF">2014-01-30T05:12:09Z</dcterms:created>
  <dcterms:modified xsi:type="dcterms:W3CDTF">2015-10-06T02:23:40Z</dcterms:modified>
  <cp:category/>
  <cp:version>1</cp:version>
</cp:coreProperties>
</file>