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48" r:id="rId1"/>
  </p:sldMasterIdLst>
  <p:sldIdLst>
    <p:sldId id="283" r:id="rId2"/>
    <p:sldId id="282" r:id="rId3"/>
  </p:sldIdLst>
  <p:sldSz cx="9906000" cy="6858000" type="A4"/>
  <p:notesSz cx="6858000" cy="9144000"/>
  <p:defaultTextStyle>
    <a:defPPr>
      <a:defRPr lang="ja-JP"/>
    </a:defPPr>
    <a:lvl1pPr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1pPr>
    <a:lvl2pPr marL="4572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2pPr>
    <a:lvl3pPr marL="9144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5pPr>
    <a:lvl6pPr marL="22860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6pPr>
    <a:lvl7pPr marL="27432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7pPr>
    <a:lvl8pPr marL="32004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8pPr>
    <a:lvl9pPr marL="36576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6699"/>
    <a:srgbClr val="FF3399"/>
    <a:srgbClr val="FFCC99"/>
    <a:srgbClr val="0000FF"/>
    <a:srgbClr val="CC6600"/>
    <a:srgbClr val="FFCC00"/>
    <a:srgbClr val="FFCCCC"/>
    <a:srgbClr val="99CCFF"/>
    <a:srgbClr val="FF9933"/>
    <a:srgbClr val="9966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4363" autoAdjust="0"/>
    <p:restoredTop sz="94704" autoAdjust="0"/>
  </p:normalViewPr>
  <p:slideViewPr>
    <p:cSldViewPr>
      <p:cViewPr>
        <p:scale>
          <a:sx n="75" d="100"/>
          <a:sy n="75" d="100"/>
        </p:scale>
        <p:origin x="-1930" y="-317"/>
      </p:cViewPr>
      <p:guideLst>
        <p:guide orient="horz" pos="2160"/>
        <p:guide pos="312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gridSpacing cx="45005" cy="45005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742950" y="2130425"/>
            <a:ext cx="8420100" cy="1470025"/>
          </a:xfrm>
        </p:spPr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485900" y="3886200"/>
            <a:ext cx="6934200" cy="1752600"/>
          </a:xfrm>
          <a:prstGeom prst="rect">
            <a:avLst/>
          </a:prstGeo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ja-JP" altLang="en-US" smtClean="0"/>
              <a:t>マスター サブタイトルの書式設定</a:t>
            </a:r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321527451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495300" y="1600200"/>
            <a:ext cx="8915400" cy="4525963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233186484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7091363" y="115888"/>
            <a:ext cx="2319337" cy="6010275"/>
          </a:xfrm>
        </p:spPr>
        <p:txBody>
          <a:bodyPr vert="eaVert"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128588" y="115888"/>
            <a:ext cx="6810375" cy="6010275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341902635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495300" y="1600200"/>
            <a:ext cx="8915400" cy="4525963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428349333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782638" y="4406900"/>
            <a:ext cx="84201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782638" y="2906713"/>
            <a:ext cx="8420100" cy="1500187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</p:spTree>
    <p:extLst>
      <p:ext uri="{BB962C8B-B14F-4D97-AF65-F5344CB8AC3E}">
        <p14:creationId xmlns:p14="http://schemas.microsoft.com/office/powerpoint/2010/main" val="21449284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495300" y="1600200"/>
            <a:ext cx="4381500" cy="4525963"/>
          </a:xfrm>
          <a:prstGeom prst="rect">
            <a:avLst/>
          </a:prstGeo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5029200" y="1600200"/>
            <a:ext cx="4381500" cy="4525963"/>
          </a:xfrm>
          <a:prstGeom prst="rect">
            <a:avLst/>
          </a:prstGeo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119188738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95300" y="274638"/>
            <a:ext cx="89154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495300" y="1535113"/>
            <a:ext cx="4376738" cy="639762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495300" y="2174875"/>
            <a:ext cx="4376738" cy="3951288"/>
          </a:xfrm>
          <a:prstGeom prst="rect">
            <a:avLst/>
          </a:prstGeo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5032375" y="1535113"/>
            <a:ext cx="4378325" cy="639762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5032375" y="2174875"/>
            <a:ext cx="4378325" cy="3951288"/>
          </a:xfrm>
          <a:prstGeom prst="rect">
            <a:avLst/>
          </a:prstGeo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47773284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10101404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07117389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95300" y="273050"/>
            <a:ext cx="3259138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3873500" y="273050"/>
            <a:ext cx="5537200" cy="5853113"/>
          </a:xfrm>
          <a:prstGeom prst="rect">
            <a:avLst/>
          </a:prstGeo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495300" y="1435100"/>
            <a:ext cx="3259138" cy="4691063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</p:spTree>
    <p:extLst>
      <p:ext uri="{BB962C8B-B14F-4D97-AF65-F5344CB8AC3E}">
        <p14:creationId xmlns:p14="http://schemas.microsoft.com/office/powerpoint/2010/main" val="308279442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941513" y="4800600"/>
            <a:ext cx="59436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1941513" y="612775"/>
            <a:ext cx="5943600" cy="4114800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1941513" y="5367338"/>
            <a:ext cx="5943600" cy="804862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</p:spTree>
    <p:extLst>
      <p:ext uri="{BB962C8B-B14F-4D97-AF65-F5344CB8AC3E}">
        <p14:creationId xmlns:p14="http://schemas.microsoft.com/office/powerpoint/2010/main" val="333347477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pn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hyperlink" Target="http://www.digipot.net/" TargetMode="Externa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031" name="Picture 7"/>
          <p:cNvPicPr>
            <a:picLocks noChangeAspect="1" noChangeArrowheads="1"/>
          </p:cNvPicPr>
          <p:nvPr/>
        </p:nvPicPr>
        <p:blipFill>
          <a:blip r:embed="rId13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9056688" y="115888"/>
            <a:ext cx="709612" cy="38258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sp>
        <p:nvSpPr>
          <p:cNvPr id="1032" name="Text Box 8"/>
          <p:cNvSpPr txBox="1">
            <a:spLocks noChangeArrowheads="1"/>
          </p:cNvSpPr>
          <p:nvPr/>
        </p:nvSpPr>
        <p:spPr bwMode="auto">
          <a:xfrm>
            <a:off x="0" y="6643688"/>
            <a:ext cx="3118161" cy="215444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en-US" altLang="ja-JP" sz="800" b="1" dirty="0" smtClean="0"/>
              <a:t>Copyright©2015 </a:t>
            </a:r>
            <a:r>
              <a:rPr lang="en-US" altLang="ja-JP" sz="800" b="1" dirty="0">
                <a:hlinkClick r:id="rId14"/>
              </a:rPr>
              <a:t>http://www.digipot.net</a:t>
            </a:r>
            <a:r>
              <a:rPr lang="en-US" altLang="ja-JP" sz="800" b="1" dirty="0"/>
              <a:t> All rights reserved. </a:t>
            </a:r>
          </a:p>
        </p:txBody>
      </p:sp>
      <p:sp>
        <p:nvSpPr>
          <p:cNvPr id="1034" name="Rectangle 10"/>
          <p:cNvSpPr>
            <a:spLocks noGrp="1" noChangeArrowheads="1"/>
          </p:cNvSpPr>
          <p:nvPr>
            <p:ph type="title"/>
          </p:nvPr>
        </p:nvSpPr>
        <p:spPr bwMode="auto">
          <a:xfrm>
            <a:off x="128588" y="115888"/>
            <a:ext cx="5240337" cy="4762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 smtClean="0"/>
              <a:t>マスタ タイトルの書式設定</a:t>
            </a:r>
          </a:p>
        </p:txBody>
      </p:sp>
      <p:sp>
        <p:nvSpPr>
          <p:cNvPr id="1035" name="Rectangle 11"/>
          <p:cNvSpPr>
            <a:spLocks noChangeArrowheads="1"/>
          </p:cNvSpPr>
          <p:nvPr/>
        </p:nvSpPr>
        <p:spPr bwMode="auto">
          <a:xfrm>
            <a:off x="415925" y="836613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36" name="Rectangle 12"/>
          <p:cNvSpPr>
            <a:spLocks noChangeArrowheads="1"/>
          </p:cNvSpPr>
          <p:nvPr/>
        </p:nvSpPr>
        <p:spPr bwMode="auto">
          <a:xfrm>
            <a:off x="2289175" y="836613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37" name="Rectangle 13"/>
          <p:cNvSpPr>
            <a:spLocks noChangeArrowheads="1"/>
          </p:cNvSpPr>
          <p:nvPr/>
        </p:nvSpPr>
        <p:spPr bwMode="auto">
          <a:xfrm>
            <a:off x="415925" y="27813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38" name="Rectangle 14"/>
          <p:cNvSpPr>
            <a:spLocks noChangeArrowheads="1"/>
          </p:cNvSpPr>
          <p:nvPr/>
        </p:nvSpPr>
        <p:spPr bwMode="auto">
          <a:xfrm>
            <a:off x="2289175" y="27813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39" name="Rectangle 15"/>
          <p:cNvSpPr>
            <a:spLocks noChangeArrowheads="1"/>
          </p:cNvSpPr>
          <p:nvPr/>
        </p:nvSpPr>
        <p:spPr bwMode="auto">
          <a:xfrm>
            <a:off x="415925" y="47244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40" name="Rectangle 16"/>
          <p:cNvSpPr>
            <a:spLocks noChangeArrowheads="1"/>
          </p:cNvSpPr>
          <p:nvPr/>
        </p:nvSpPr>
        <p:spPr bwMode="auto">
          <a:xfrm>
            <a:off x="2289175" y="47244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42" name="Rectangle 18"/>
          <p:cNvSpPr>
            <a:spLocks noChangeArrowheads="1"/>
          </p:cNvSpPr>
          <p:nvPr/>
        </p:nvSpPr>
        <p:spPr bwMode="auto">
          <a:xfrm>
            <a:off x="4160838" y="836613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43" name="Rectangle 19"/>
          <p:cNvSpPr>
            <a:spLocks noChangeArrowheads="1"/>
          </p:cNvSpPr>
          <p:nvPr/>
        </p:nvSpPr>
        <p:spPr bwMode="auto">
          <a:xfrm>
            <a:off x="4160838" y="27813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44" name="Rectangle 20"/>
          <p:cNvSpPr>
            <a:spLocks noChangeArrowheads="1"/>
          </p:cNvSpPr>
          <p:nvPr/>
        </p:nvSpPr>
        <p:spPr bwMode="auto">
          <a:xfrm>
            <a:off x="4160838" y="47244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45" name="Rectangle 21"/>
          <p:cNvSpPr>
            <a:spLocks noChangeArrowheads="1"/>
          </p:cNvSpPr>
          <p:nvPr/>
        </p:nvSpPr>
        <p:spPr bwMode="auto">
          <a:xfrm>
            <a:off x="6034088" y="836613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46" name="Rectangle 22"/>
          <p:cNvSpPr>
            <a:spLocks noChangeArrowheads="1"/>
          </p:cNvSpPr>
          <p:nvPr/>
        </p:nvSpPr>
        <p:spPr bwMode="auto">
          <a:xfrm>
            <a:off x="6034088" y="27813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47" name="Rectangle 23"/>
          <p:cNvSpPr>
            <a:spLocks noChangeArrowheads="1"/>
          </p:cNvSpPr>
          <p:nvPr/>
        </p:nvSpPr>
        <p:spPr bwMode="auto">
          <a:xfrm>
            <a:off x="6034088" y="47244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48" name="Rectangle 24"/>
          <p:cNvSpPr>
            <a:spLocks noChangeArrowheads="1"/>
          </p:cNvSpPr>
          <p:nvPr/>
        </p:nvSpPr>
        <p:spPr bwMode="auto">
          <a:xfrm>
            <a:off x="7904163" y="836613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49" name="Rectangle 25"/>
          <p:cNvSpPr>
            <a:spLocks noChangeArrowheads="1"/>
          </p:cNvSpPr>
          <p:nvPr/>
        </p:nvSpPr>
        <p:spPr bwMode="auto">
          <a:xfrm>
            <a:off x="7904163" y="27813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50" name="Rectangle 26"/>
          <p:cNvSpPr>
            <a:spLocks noChangeArrowheads="1"/>
          </p:cNvSpPr>
          <p:nvPr/>
        </p:nvSpPr>
        <p:spPr bwMode="auto">
          <a:xfrm>
            <a:off x="7904163" y="47244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+mj-lt"/>
          <a:ea typeface="+mj-ea"/>
          <a:cs typeface="+mj-cs"/>
        </a:defRPr>
      </a:lvl1pPr>
      <a:lvl2pPr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2pPr>
      <a:lvl3pPr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3pPr>
      <a:lvl4pPr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4pPr>
      <a:lvl5pPr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5pPr>
      <a:lvl6pPr marL="457200"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6pPr>
      <a:lvl7pPr marL="914400"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7pPr>
      <a:lvl8pPr marL="1371600"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8pPr>
      <a:lvl9pPr marL="1828800"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9pPr>
    </p:titleStyle>
    <p:bodyStyle>
      <a:lvl1pPr marL="342900" indent="-342900" algn="l" rtl="0" fontAlgn="base">
        <a:spcBef>
          <a:spcPct val="20000"/>
        </a:spcBef>
        <a:spcAft>
          <a:spcPct val="0"/>
        </a:spcAft>
        <a:buChar char="•"/>
        <a:defRPr kumimoji="1"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fontAlgn="base">
        <a:spcBef>
          <a:spcPct val="20000"/>
        </a:spcBef>
        <a:spcAft>
          <a:spcPct val="0"/>
        </a:spcAft>
        <a:buChar char="–"/>
        <a:defRPr kumimoji="1" sz="2800">
          <a:solidFill>
            <a:schemeClr val="tx1"/>
          </a:solidFill>
          <a:latin typeface="+mn-lt"/>
          <a:ea typeface="+mn-ea"/>
        </a:defRPr>
      </a:lvl2pPr>
      <a:lvl3pPr marL="1143000" indent="-228600" algn="l" rtl="0" fontAlgn="base">
        <a:spcBef>
          <a:spcPct val="20000"/>
        </a:spcBef>
        <a:spcAft>
          <a:spcPct val="0"/>
        </a:spcAft>
        <a:buChar char="•"/>
        <a:defRPr kumimoji="1" sz="2400">
          <a:solidFill>
            <a:schemeClr val="tx1"/>
          </a:solidFill>
          <a:latin typeface="+mn-lt"/>
          <a:ea typeface="+mn-ea"/>
        </a:defRPr>
      </a:lvl3pPr>
      <a:lvl4pPr marL="1600200" indent="-228600" algn="l" rtl="0" fontAlgn="base">
        <a:spcBef>
          <a:spcPct val="20000"/>
        </a:spcBef>
        <a:spcAft>
          <a:spcPct val="0"/>
        </a:spcAft>
        <a:buChar char="–"/>
        <a:defRPr kumimoji="1" sz="2000">
          <a:solidFill>
            <a:schemeClr val="tx1"/>
          </a:solidFill>
          <a:latin typeface="+mn-lt"/>
          <a:ea typeface="+mn-ea"/>
        </a:defRPr>
      </a:lvl4pPr>
      <a:lvl5pPr marL="20574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グループ化 1"/>
          <p:cNvGrpSpPr/>
          <p:nvPr/>
        </p:nvGrpSpPr>
        <p:grpSpPr>
          <a:xfrm>
            <a:off x="635558" y="850107"/>
            <a:ext cx="1245910" cy="1597166"/>
            <a:chOff x="754293" y="1164557"/>
            <a:chExt cx="1000615" cy="1282716"/>
          </a:xfrm>
        </p:grpSpPr>
        <p:grpSp>
          <p:nvGrpSpPr>
            <p:cNvPr id="160" name="グループ化 159"/>
            <p:cNvGrpSpPr/>
            <p:nvPr/>
          </p:nvGrpSpPr>
          <p:grpSpPr>
            <a:xfrm>
              <a:off x="754293" y="1772147"/>
              <a:ext cx="993960" cy="675126"/>
              <a:chOff x="2196994" y="4331068"/>
              <a:chExt cx="1296071" cy="880331"/>
            </a:xfrm>
          </p:grpSpPr>
          <p:sp>
            <p:nvSpPr>
              <p:cNvPr id="161" name="フリーフォーム 160"/>
              <p:cNvSpPr/>
              <p:nvPr/>
            </p:nvSpPr>
            <p:spPr>
              <a:xfrm rot="21113880" flipH="1">
                <a:off x="2494541" y="4543666"/>
                <a:ext cx="167704" cy="135488"/>
              </a:xfrm>
              <a:custGeom>
                <a:avLst/>
                <a:gdLst>
                  <a:gd name="connsiteX0" fmla="*/ 3031 w 167609"/>
                  <a:gd name="connsiteY0" fmla="*/ 133583 h 135325"/>
                  <a:gd name="connsiteX1" fmla="*/ 26843 w 167609"/>
                  <a:gd name="connsiteY1" fmla="*/ 31189 h 135325"/>
                  <a:gd name="connsiteX2" fmla="*/ 117331 w 167609"/>
                  <a:gd name="connsiteY2" fmla="*/ 233 h 135325"/>
                  <a:gd name="connsiteX3" fmla="*/ 167337 w 167609"/>
                  <a:gd name="connsiteY3" fmla="*/ 43096 h 135325"/>
                  <a:gd name="connsiteX4" fmla="*/ 136381 w 167609"/>
                  <a:gd name="connsiteY4" fmla="*/ 45477 h 135325"/>
                  <a:gd name="connsiteX5" fmla="*/ 114949 w 167609"/>
                  <a:gd name="connsiteY5" fmla="*/ 33571 h 135325"/>
                  <a:gd name="connsiteX6" fmla="*/ 98281 w 167609"/>
                  <a:gd name="connsiteY6" fmla="*/ 57383 h 135325"/>
                  <a:gd name="connsiteX7" fmla="*/ 143524 w 167609"/>
                  <a:gd name="connsiteY7" fmla="*/ 69289 h 135325"/>
                  <a:gd name="connsiteX8" fmla="*/ 138762 w 167609"/>
                  <a:gd name="connsiteY8" fmla="*/ 102627 h 135325"/>
                  <a:gd name="connsiteX9" fmla="*/ 83993 w 167609"/>
                  <a:gd name="connsiteY9" fmla="*/ 97864 h 135325"/>
                  <a:gd name="connsiteX10" fmla="*/ 3031 w 167609"/>
                  <a:gd name="connsiteY10" fmla="*/ 133583 h 135325"/>
                  <a:gd name="connsiteX0" fmla="*/ 3031 w 168134"/>
                  <a:gd name="connsiteY0" fmla="*/ 133583 h 135325"/>
                  <a:gd name="connsiteX1" fmla="*/ 26843 w 168134"/>
                  <a:gd name="connsiteY1" fmla="*/ 31189 h 135325"/>
                  <a:gd name="connsiteX2" fmla="*/ 117331 w 168134"/>
                  <a:gd name="connsiteY2" fmla="*/ 233 h 135325"/>
                  <a:gd name="connsiteX3" fmla="*/ 167337 w 168134"/>
                  <a:gd name="connsiteY3" fmla="*/ 43096 h 135325"/>
                  <a:gd name="connsiteX4" fmla="*/ 136381 w 168134"/>
                  <a:gd name="connsiteY4" fmla="*/ 45477 h 135325"/>
                  <a:gd name="connsiteX5" fmla="*/ 114949 w 168134"/>
                  <a:gd name="connsiteY5" fmla="*/ 33571 h 135325"/>
                  <a:gd name="connsiteX6" fmla="*/ 98281 w 168134"/>
                  <a:gd name="connsiteY6" fmla="*/ 57383 h 135325"/>
                  <a:gd name="connsiteX7" fmla="*/ 143524 w 168134"/>
                  <a:gd name="connsiteY7" fmla="*/ 69289 h 135325"/>
                  <a:gd name="connsiteX8" fmla="*/ 138762 w 168134"/>
                  <a:gd name="connsiteY8" fmla="*/ 102627 h 135325"/>
                  <a:gd name="connsiteX9" fmla="*/ 83993 w 168134"/>
                  <a:gd name="connsiteY9" fmla="*/ 97864 h 135325"/>
                  <a:gd name="connsiteX10" fmla="*/ 3031 w 168134"/>
                  <a:gd name="connsiteY10" fmla="*/ 133583 h 135325"/>
                  <a:gd name="connsiteX0" fmla="*/ 3031 w 167704"/>
                  <a:gd name="connsiteY0" fmla="*/ 133583 h 135325"/>
                  <a:gd name="connsiteX1" fmla="*/ 26843 w 167704"/>
                  <a:gd name="connsiteY1" fmla="*/ 31189 h 135325"/>
                  <a:gd name="connsiteX2" fmla="*/ 117331 w 167704"/>
                  <a:gd name="connsiteY2" fmla="*/ 233 h 135325"/>
                  <a:gd name="connsiteX3" fmla="*/ 167337 w 167704"/>
                  <a:gd name="connsiteY3" fmla="*/ 43096 h 135325"/>
                  <a:gd name="connsiteX4" fmla="*/ 138762 w 167704"/>
                  <a:gd name="connsiteY4" fmla="*/ 43096 h 135325"/>
                  <a:gd name="connsiteX5" fmla="*/ 114949 w 167704"/>
                  <a:gd name="connsiteY5" fmla="*/ 33571 h 135325"/>
                  <a:gd name="connsiteX6" fmla="*/ 98281 w 167704"/>
                  <a:gd name="connsiteY6" fmla="*/ 57383 h 135325"/>
                  <a:gd name="connsiteX7" fmla="*/ 143524 w 167704"/>
                  <a:gd name="connsiteY7" fmla="*/ 69289 h 135325"/>
                  <a:gd name="connsiteX8" fmla="*/ 138762 w 167704"/>
                  <a:gd name="connsiteY8" fmla="*/ 102627 h 135325"/>
                  <a:gd name="connsiteX9" fmla="*/ 83993 w 167704"/>
                  <a:gd name="connsiteY9" fmla="*/ 97864 h 135325"/>
                  <a:gd name="connsiteX10" fmla="*/ 3031 w 167704"/>
                  <a:gd name="connsiteY10" fmla="*/ 133583 h 135325"/>
                  <a:gd name="connsiteX0" fmla="*/ 3031 w 167704"/>
                  <a:gd name="connsiteY0" fmla="*/ 133583 h 135458"/>
                  <a:gd name="connsiteX1" fmla="*/ 26843 w 167704"/>
                  <a:gd name="connsiteY1" fmla="*/ 31189 h 135458"/>
                  <a:gd name="connsiteX2" fmla="*/ 117331 w 167704"/>
                  <a:gd name="connsiteY2" fmla="*/ 233 h 135458"/>
                  <a:gd name="connsiteX3" fmla="*/ 167337 w 167704"/>
                  <a:gd name="connsiteY3" fmla="*/ 43096 h 135458"/>
                  <a:gd name="connsiteX4" fmla="*/ 138762 w 167704"/>
                  <a:gd name="connsiteY4" fmla="*/ 43096 h 135458"/>
                  <a:gd name="connsiteX5" fmla="*/ 114949 w 167704"/>
                  <a:gd name="connsiteY5" fmla="*/ 33571 h 135458"/>
                  <a:gd name="connsiteX6" fmla="*/ 98281 w 167704"/>
                  <a:gd name="connsiteY6" fmla="*/ 57383 h 135458"/>
                  <a:gd name="connsiteX7" fmla="*/ 143524 w 167704"/>
                  <a:gd name="connsiteY7" fmla="*/ 69289 h 135458"/>
                  <a:gd name="connsiteX8" fmla="*/ 138762 w 167704"/>
                  <a:gd name="connsiteY8" fmla="*/ 102627 h 135458"/>
                  <a:gd name="connsiteX9" fmla="*/ 83993 w 167704"/>
                  <a:gd name="connsiteY9" fmla="*/ 97864 h 135458"/>
                  <a:gd name="connsiteX10" fmla="*/ 3031 w 167704"/>
                  <a:gd name="connsiteY10" fmla="*/ 133583 h 135458"/>
                  <a:gd name="connsiteX0" fmla="*/ 3031 w 167704"/>
                  <a:gd name="connsiteY0" fmla="*/ 133583 h 135458"/>
                  <a:gd name="connsiteX1" fmla="*/ 26843 w 167704"/>
                  <a:gd name="connsiteY1" fmla="*/ 31189 h 135458"/>
                  <a:gd name="connsiteX2" fmla="*/ 117331 w 167704"/>
                  <a:gd name="connsiteY2" fmla="*/ 233 h 135458"/>
                  <a:gd name="connsiteX3" fmla="*/ 167337 w 167704"/>
                  <a:gd name="connsiteY3" fmla="*/ 43096 h 135458"/>
                  <a:gd name="connsiteX4" fmla="*/ 138762 w 167704"/>
                  <a:gd name="connsiteY4" fmla="*/ 43096 h 135458"/>
                  <a:gd name="connsiteX5" fmla="*/ 114949 w 167704"/>
                  <a:gd name="connsiteY5" fmla="*/ 33571 h 135458"/>
                  <a:gd name="connsiteX6" fmla="*/ 98281 w 167704"/>
                  <a:gd name="connsiteY6" fmla="*/ 57383 h 135458"/>
                  <a:gd name="connsiteX7" fmla="*/ 145905 w 167704"/>
                  <a:gd name="connsiteY7" fmla="*/ 74052 h 135458"/>
                  <a:gd name="connsiteX8" fmla="*/ 138762 w 167704"/>
                  <a:gd name="connsiteY8" fmla="*/ 102627 h 135458"/>
                  <a:gd name="connsiteX9" fmla="*/ 83993 w 167704"/>
                  <a:gd name="connsiteY9" fmla="*/ 97864 h 135458"/>
                  <a:gd name="connsiteX10" fmla="*/ 3031 w 167704"/>
                  <a:gd name="connsiteY10" fmla="*/ 133583 h 135458"/>
                  <a:gd name="connsiteX0" fmla="*/ 3031 w 167704"/>
                  <a:gd name="connsiteY0" fmla="*/ 133583 h 135458"/>
                  <a:gd name="connsiteX1" fmla="*/ 26843 w 167704"/>
                  <a:gd name="connsiteY1" fmla="*/ 31189 h 135458"/>
                  <a:gd name="connsiteX2" fmla="*/ 117331 w 167704"/>
                  <a:gd name="connsiteY2" fmla="*/ 233 h 135458"/>
                  <a:gd name="connsiteX3" fmla="*/ 167337 w 167704"/>
                  <a:gd name="connsiteY3" fmla="*/ 43096 h 135458"/>
                  <a:gd name="connsiteX4" fmla="*/ 138762 w 167704"/>
                  <a:gd name="connsiteY4" fmla="*/ 43096 h 135458"/>
                  <a:gd name="connsiteX5" fmla="*/ 114949 w 167704"/>
                  <a:gd name="connsiteY5" fmla="*/ 33571 h 135458"/>
                  <a:gd name="connsiteX6" fmla="*/ 98281 w 167704"/>
                  <a:gd name="connsiteY6" fmla="*/ 57383 h 135458"/>
                  <a:gd name="connsiteX7" fmla="*/ 145905 w 167704"/>
                  <a:gd name="connsiteY7" fmla="*/ 74052 h 135458"/>
                  <a:gd name="connsiteX8" fmla="*/ 138762 w 167704"/>
                  <a:gd name="connsiteY8" fmla="*/ 102627 h 135458"/>
                  <a:gd name="connsiteX9" fmla="*/ 83993 w 167704"/>
                  <a:gd name="connsiteY9" fmla="*/ 97864 h 135458"/>
                  <a:gd name="connsiteX10" fmla="*/ 3031 w 167704"/>
                  <a:gd name="connsiteY10" fmla="*/ 133583 h 135458"/>
                  <a:gd name="connsiteX0" fmla="*/ 3031 w 167704"/>
                  <a:gd name="connsiteY0" fmla="*/ 133583 h 135458"/>
                  <a:gd name="connsiteX1" fmla="*/ 26843 w 167704"/>
                  <a:gd name="connsiteY1" fmla="*/ 31189 h 135458"/>
                  <a:gd name="connsiteX2" fmla="*/ 117331 w 167704"/>
                  <a:gd name="connsiteY2" fmla="*/ 233 h 135458"/>
                  <a:gd name="connsiteX3" fmla="*/ 167337 w 167704"/>
                  <a:gd name="connsiteY3" fmla="*/ 43096 h 135458"/>
                  <a:gd name="connsiteX4" fmla="*/ 138762 w 167704"/>
                  <a:gd name="connsiteY4" fmla="*/ 43096 h 135458"/>
                  <a:gd name="connsiteX5" fmla="*/ 114949 w 167704"/>
                  <a:gd name="connsiteY5" fmla="*/ 33571 h 135458"/>
                  <a:gd name="connsiteX6" fmla="*/ 98281 w 167704"/>
                  <a:gd name="connsiteY6" fmla="*/ 57383 h 135458"/>
                  <a:gd name="connsiteX7" fmla="*/ 145905 w 167704"/>
                  <a:gd name="connsiteY7" fmla="*/ 74052 h 135458"/>
                  <a:gd name="connsiteX8" fmla="*/ 138762 w 167704"/>
                  <a:gd name="connsiteY8" fmla="*/ 102627 h 135458"/>
                  <a:gd name="connsiteX9" fmla="*/ 83993 w 167704"/>
                  <a:gd name="connsiteY9" fmla="*/ 97864 h 135458"/>
                  <a:gd name="connsiteX10" fmla="*/ 3031 w 167704"/>
                  <a:gd name="connsiteY10" fmla="*/ 133583 h 135458"/>
                  <a:gd name="connsiteX0" fmla="*/ 3031 w 167704"/>
                  <a:gd name="connsiteY0" fmla="*/ 133583 h 135488"/>
                  <a:gd name="connsiteX1" fmla="*/ 26843 w 167704"/>
                  <a:gd name="connsiteY1" fmla="*/ 31189 h 135488"/>
                  <a:gd name="connsiteX2" fmla="*/ 117331 w 167704"/>
                  <a:gd name="connsiteY2" fmla="*/ 233 h 135488"/>
                  <a:gd name="connsiteX3" fmla="*/ 167337 w 167704"/>
                  <a:gd name="connsiteY3" fmla="*/ 43096 h 135488"/>
                  <a:gd name="connsiteX4" fmla="*/ 138762 w 167704"/>
                  <a:gd name="connsiteY4" fmla="*/ 43096 h 135488"/>
                  <a:gd name="connsiteX5" fmla="*/ 114949 w 167704"/>
                  <a:gd name="connsiteY5" fmla="*/ 33571 h 135488"/>
                  <a:gd name="connsiteX6" fmla="*/ 98281 w 167704"/>
                  <a:gd name="connsiteY6" fmla="*/ 57383 h 135488"/>
                  <a:gd name="connsiteX7" fmla="*/ 145905 w 167704"/>
                  <a:gd name="connsiteY7" fmla="*/ 74052 h 135488"/>
                  <a:gd name="connsiteX8" fmla="*/ 134000 w 167704"/>
                  <a:gd name="connsiteY8" fmla="*/ 97864 h 135488"/>
                  <a:gd name="connsiteX9" fmla="*/ 83993 w 167704"/>
                  <a:gd name="connsiteY9" fmla="*/ 97864 h 135488"/>
                  <a:gd name="connsiteX10" fmla="*/ 3031 w 167704"/>
                  <a:gd name="connsiteY10" fmla="*/ 133583 h 135488"/>
                  <a:gd name="connsiteX0" fmla="*/ 3031 w 167704"/>
                  <a:gd name="connsiteY0" fmla="*/ 133583 h 135488"/>
                  <a:gd name="connsiteX1" fmla="*/ 26843 w 167704"/>
                  <a:gd name="connsiteY1" fmla="*/ 31189 h 135488"/>
                  <a:gd name="connsiteX2" fmla="*/ 117331 w 167704"/>
                  <a:gd name="connsiteY2" fmla="*/ 233 h 135488"/>
                  <a:gd name="connsiteX3" fmla="*/ 167337 w 167704"/>
                  <a:gd name="connsiteY3" fmla="*/ 43096 h 135488"/>
                  <a:gd name="connsiteX4" fmla="*/ 138762 w 167704"/>
                  <a:gd name="connsiteY4" fmla="*/ 43096 h 135488"/>
                  <a:gd name="connsiteX5" fmla="*/ 114949 w 167704"/>
                  <a:gd name="connsiteY5" fmla="*/ 33571 h 135488"/>
                  <a:gd name="connsiteX6" fmla="*/ 98281 w 167704"/>
                  <a:gd name="connsiteY6" fmla="*/ 57383 h 135488"/>
                  <a:gd name="connsiteX7" fmla="*/ 145905 w 167704"/>
                  <a:gd name="connsiteY7" fmla="*/ 74052 h 135488"/>
                  <a:gd name="connsiteX8" fmla="*/ 134000 w 167704"/>
                  <a:gd name="connsiteY8" fmla="*/ 97864 h 135488"/>
                  <a:gd name="connsiteX9" fmla="*/ 83993 w 167704"/>
                  <a:gd name="connsiteY9" fmla="*/ 97864 h 135488"/>
                  <a:gd name="connsiteX10" fmla="*/ 3031 w 167704"/>
                  <a:gd name="connsiteY10" fmla="*/ 133583 h 13548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</a:cxnLst>
                <a:rect l="l" t="t" r="r" b="b"/>
                <a:pathLst>
                  <a:path w="167704" h="135488">
                    <a:moveTo>
                      <a:pt x="3031" y="133583"/>
                    </a:moveTo>
                    <a:cubicBezTo>
                      <a:pt x="-6494" y="122470"/>
                      <a:pt x="7793" y="53414"/>
                      <a:pt x="26843" y="31189"/>
                    </a:cubicBezTo>
                    <a:cubicBezTo>
                      <a:pt x="45893" y="8964"/>
                      <a:pt x="93915" y="-1752"/>
                      <a:pt x="117331" y="233"/>
                    </a:cubicBezTo>
                    <a:cubicBezTo>
                      <a:pt x="140747" y="2218"/>
                      <a:pt x="163765" y="35952"/>
                      <a:pt x="167337" y="43096"/>
                    </a:cubicBezTo>
                    <a:cubicBezTo>
                      <a:pt x="170909" y="50240"/>
                      <a:pt x="147493" y="44684"/>
                      <a:pt x="138762" y="43096"/>
                    </a:cubicBezTo>
                    <a:cubicBezTo>
                      <a:pt x="130031" y="41508"/>
                      <a:pt x="121696" y="31190"/>
                      <a:pt x="114949" y="33571"/>
                    </a:cubicBezTo>
                    <a:cubicBezTo>
                      <a:pt x="108202" y="35952"/>
                      <a:pt x="93122" y="50636"/>
                      <a:pt x="98281" y="57383"/>
                    </a:cubicBezTo>
                    <a:cubicBezTo>
                      <a:pt x="103440" y="64130"/>
                      <a:pt x="139952" y="67305"/>
                      <a:pt x="145905" y="74052"/>
                    </a:cubicBezTo>
                    <a:cubicBezTo>
                      <a:pt x="151858" y="80799"/>
                      <a:pt x="160591" y="97864"/>
                      <a:pt x="134000" y="97864"/>
                    </a:cubicBezTo>
                    <a:cubicBezTo>
                      <a:pt x="124078" y="102626"/>
                      <a:pt x="105821" y="91911"/>
                      <a:pt x="83993" y="97864"/>
                    </a:cubicBezTo>
                    <a:cubicBezTo>
                      <a:pt x="62165" y="103817"/>
                      <a:pt x="12556" y="144696"/>
                      <a:pt x="3031" y="133583"/>
                    </a:cubicBezTo>
                    <a:close/>
                  </a:path>
                </a:pathLst>
              </a:custGeom>
              <a:solidFill>
                <a:srgbClr val="F19E65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162" name="フリーフォーム 161"/>
              <p:cNvSpPr/>
              <p:nvPr/>
            </p:nvSpPr>
            <p:spPr>
              <a:xfrm rot="21367475">
                <a:off x="2196994" y="5083382"/>
                <a:ext cx="317131" cy="113904"/>
              </a:xfrm>
              <a:custGeom>
                <a:avLst/>
                <a:gdLst>
                  <a:gd name="connsiteX0" fmla="*/ 288494 w 319491"/>
                  <a:gd name="connsiteY0" fmla="*/ 10338 h 122384"/>
                  <a:gd name="connsiteX1" fmla="*/ 319450 w 319491"/>
                  <a:gd name="connsiteY1" fmla="*/ 88919 h 122384"/>
                  <a:gd name="connsiteX2" fmla="*/ 283731 w 319491"/>
                  <a:gd name="connsiteY2" fmla="*/ 122257 h 122384"/>
                  <a:gd name="connsiteX3" fmla="*/ 202769 w 319491"/>
                  <a:gd name="connsiteY3" fmla="*/ 100826 h 122384"/>
                  <a:gd name="connsiteX4" fmla="*/ 133713 w 319491"/>
                  <a:gd name="connsiteY4" fmla="*/ 112732 h 122384"/>
                  <a:gd name="connsiteX5" fmla="*/ 71800 w 319491"/>
                  <a:gd name="connsiteY5" fmla="*/ 96063 h 122384"/>
                  <a:gd name="connsiteX6" fmla="*/ 33700 w 319491"/>
                  <a:gd name="connsiteY6" fmla="*/ 105588 h 122384"/>
                  <a:gd name="connsiteX7" fmla="*/ 363 w 319491"/>
                  <a:gd name="connsiteY7" fmla="*/ 79394 h 122384"/>
                  <a:gd name="connsiteX8" fmla="*/ 17031 w 319491"/>
                  <a:gd name="connsiteY8" fmla="*/ 53201 h 122384"/>
                  <a:gd name="connsiteX9" fmla="*/ 33700 w 319491"/>
                  <a:gd name="connsiteY9" fmla="*/ 53201 h 122384"/>
                  <a:gd name="connsiteX10" fmla="*/ 45606 w 319491"/>
                  <a:gd name="connsiteY10" fmla="*/ 55582 h 122384"/>
                  <a:gd name="connsiteX11" fmla="*/ 45606 w 319491"/>
                  <a:gd name="connsiteY11" fmla="*/ 36532 h 122384"/>
                  <a:gd name="connsiteX12" fmla="*/ 67038 w 319491"/>
                  <a:gd name="connsiteY12" fmla="*/ 29388 h 122384"/>
                  <a:gd name="connsiteX13" fmla="*/ 83706 w 319491"/>
                  <a:gd name="connsiteY13" fmla="*/ 36532 h 122384"/>
                  <a:gd name="connsiteX14" fmla="*/ 93231 w 319491"/>
                  <a:gd name="connsiteY14" fmla="*/ 22244 h 122384"/>
                  <a:gd name="connsiteX15" fmla="*/ 117044 w 319491"/>
                  <a:gd name="connsiteY15" fmla="*/ 24626 h 122384"/>
                  <a:gd name="connsiteX16" fmla="*/ 133713 w 319491"/>
                  <a:gd name="connsiteY16" fmla="*/ 27007 h 122384"/>
                  <a:gd name="connsiteX17" fmla="*/ 169431 w 319491"/>
                  <a:gd name="connsiteY17" fmla="*/ 27007 h 122384"/>
                  <a:gd name="connsiteX18" fmla="*/ 193244 w 319491"/>
                  <a:gd name="connsiteY18" fmla="*/ 3194 h 122384"/>
                  <a:gd name="connsiteX19" fmla="*/ 288494 w 319491"/>
                  <a:gd name="connsiteY19" fmla="*/ 10338 h 122384"/>
                  <a:gd name="connsiteX0" fmla="*/ 288142 w 319139"/>
                  <a:gd name="connsiteY0" fmla="*/ 10338 h 122384"/>
                  <a:gd name="connsiteX1" fmla="*/ 319098 w 319139"/>
                  <a:gd name="connsiteY1" fmla="*/ 88919 h 122384"/>
                  <a:gd name="connsiteX2" fmla="*/ 283379 w 319139"/>
                  <a:gd name="connsiteY2" fmla="*/ 122257 h 122384"/>
                  <a:gd name="connsiteX3" fmla="*/ 202417 w 319139"/>
                  <a:gd name="connsiteY3" fmla="*/ 100826 h 122384"/>
                  <a:gd name="connsiteX4" fmla="*/ 133361 w 319139"/>
                  <a:gd name="connsiteY4" fmla="*/ 112732 h 122384"/>
                  <a:gd name="connsiteX5" fmla="*/ 71448 w 319139"/>
                  <a:gd name="connsiteY5" fmla="*/ 96063 h 122384"/>
                  <a:gd name="connsiteX6" fmla="*/ 33348 w 319139"/>
                  <a:gd name="connsiteY6" fmla="*/ 105588 h 122384"/>
                  <a:gd name="connsiteX7" fmla="*/ 11 w 319139"/>
                  <a:gd name="connsiteY7" fmla="*/ 79394 h 122384"/>
                  <a:gd name="connsiteX8" fmla="*/ 16679 w 319139"/>
                  <a:gd name="connsiteY8" fmla="*/ 53201 h 122384"/>
                  <a:gd name="connsiteX9" fmla="*/ 33348 w 319139"/>
                  <a:gd name="connsiteY9" fmla="*/ 53201 h 122384"/>
                  <a:gd name="connsiteX10" fmla="*/ 45254 w 319139"/>
                  <a:gd name="connsiteY10" fmla="*/ 55582 h 122384"/>
                  <a:gd name="connsiteX11" fmla="*/ 45254 w 319139"/>
                  <a:gd name="connsiteY11" fmla="*/ 36532 h 122384"/>
                  <a:gd name="connsiteX12" fmla="*/ 66686 w 319139"/>
                  <a:gd name="connsiteY12" fmla="*/ 29388 h 122384"/>
                  <a:gd name="connsiteX13" fmla="*/ 83354 w 319139"/>
                  <a:gd name="connsiteY13" fmla="*/ 36532 h 122384"/>
                  <a:gd name="connsiteX14" fmla="*/ 92879 w 319139"/>
                  <a:gd name="connsiteY14" fmla="*/ 22244 h 122384"/>
                  <a:gd name="connsiteX15" fmla="*/ 116692 w 319139"/>
                  <a:gd name="connsiteY15" fmla="*/ 24626 h 122384"/>
                  <a:gd name="connsiteX16" fmla="*/ 133361 w 319139"/>
                  <a:gd name="connsiteY16" fmla="*/ 27007 h 122384"/>
                  <a:gd name="connsiteX17" fmla="*/ 169079 w 319139"/>
                  <a:gd name="connsiteY17" fmla="*/ 27007 h 122384"/>
                  <a:gd name="connsiteX18" fmla="*/ 192892 w 319139"/>
                  <a:gd name="connsiteY18" fmla="*/ 3194 h 122384"/>
                  <a:gd name="connsiteX19" fmla="*/ 288142 w 319139"/>
                  <a:gd name="connsiteY19" fmla="*/ 10338 h 122384"/>
                  <a:gd name="connsiteX0" fmla="*/ 288142 w 319139"/>
                  <a:gd name="connsiteY0" fmla="*/ 10338 h 122401"/>
                  <a:gd name="connsiteX1" fmla="*/ 319098 w 319139"/>
                  <a:gd name="connsiteY1" fmla="*/ 88919 h 122401"/>
                  <a:gd name="connsiteX2" fmla="*/ 283379 w 319139"/>
                  <a:gd name="connsiteY2" fmla="*/ 122257 h 122401"/>
                  <a:gd name="connsiteX3" fmla="*/ 202417 w 319139"/>
                  <a:gd name="connsiteY3" fmla="*/ 100826 h 122401"/>
                  <a:gd name="connsiteX4" fmla="*/ 71448 w 319139"/>
                  <a:gd name="connsiteY4" fmla="*/ 96063 h 122401"/>
                  <a:gd name="connsiteX5" fmla="*/ 33348 w 319139"/>
                  <a:gd name="connsiteY5" fmla="*/ 105588 h 122401"/>
                  <a:gd name="connsiteX6" fmla="*/ 11 w 319139"/>
                  <a:gd name="connsiteY6" fmla="*/ 79394 h 122401"/>
                  <a:gd name="connsiteX7" fmla="*/ 16679 w 319139"/>
                  <a:gd name="connsiteY7" fmla="*/ 53201 h 122401"/>
                  <a:gd name="connsiteX8" fmla="*/ 33348 w 319139"/>
                  <a:gd name="connsiteY8" fmla="*/ 53201 h 122401"/>
                  <a:gd name="connsiteX9" fmla="*/ 45254 w 319139"/>
                  <a:gd name="connsiteY9" fmla="*/ 55582 h 122401"/>
                  <a:gd name="connsiteX10" fmla="*/ 45254 w 319139"/>
                  <a:gd name="connsiteY10" fmla="*/ 36532 h 122401"/>
                  <a:gd name="connsiteX11" fmla="*/ 66686 w 319139"/>
                  <a:gd name="connsiteY11" fmla="*/ 29388 h 122401"/>
                  <a:gd name="connsiteX12" fmla="*/ 83354 w 319139"/>
                  <a:gd name="connsiteY12" fmla="*/ 36532 h 122401"/>
                  <a:gd name="connsiteX13" fmla="*/ 92879 w 319139"/>
                  <a:gd name="connsiteY13" fmla="*/ 22244 h 122401"/>
                  <a:gd name="connsiteX14" fmla="*/ 116692 w 319139"/>
                  <a:gd name="connsiteY14" fmla="*/ 24626 h 122401"/>
                  <a:gd name="connsiteX15" fmla="*/ 133361 w 319139"/>
                  <a:gd name="connsiteY15" fmla="*/ 27007 h 122401"/>
                  <a:gd name="connsiteX16" fmla="*/ 169079 w 319139"/>
                  <a:gd name="connsiteY16" fmla="*/ 27007 h 122401"/>
                  <a:gd name="connsiteX17" fmla="*/ 192892 w 319139"/>
                  <a:gd name="connsiteY17" fmla="*/ 3194 h 122401"/>
                  <a:gd name="connsiteX18" fmla="*/ 288142 w 319139"/>
                  <a:gd name="connsiteY18" fmla="*/ 10338 h 122401"/>
                  <a:gd name="connsiteX0" fmla="*/ 288142 w 319139"/>
                  <a:gd name="connsiteY0" fmla="*/ 10338 h 124159"/>
                  <a:gd name="connsiteX1" fmla="*/ 319098 w 319139"/>
                  <a:gd name="connsiteY1" fmla="*/ 88919 h 124159"/>
                  <a:gd name="connsiteX2" fmla="*/ 283379 w 319139"/>
                  <a:gd name="connsiteY2" fmla="*/ 122257 h 124159"/>
                  <a:gd name="connsiteX3" fmla="*/ 171461 w 319139"/>
                  <a:gd name="connsiteY3" fmla="*/ 117495 h 124159"/>
                  <a:gd name="connsiteX4" fmla="*/ 71448 w 319139"/>
                  <a:gd name="connsiteY4" fmla="*/ 96063 h 124159"/>
                  <a:gd name="connsiteX5" fmla="*/ 33348 w 319139"/>
                  <a:gd name="connsiteY5" fmla="*/ 105588 h 124159"/>
                  <a:gd name="connsiteX6" fmla="*/ 11 w 319139"/>
                  <a:gd name="connsiteY6" fmla="*/ 79394 h 124159"/>
                  <a:gd name="connsiteX7" fmla="*/ 16679 w 319139"/>
                  <a:gd name="connsiteY7" fmla="*/ 53201 h 124159"/>
                  <a:gd name="connsiteX8" fmla="*/ 33348 w 319139"/>
                  <a:gd name="connsiteY8" fmla="*/ 53201 h 124159"/>
                  <a:gd name="connsiteX9" fmla="*/ 45254 w 319139"/>
                  <a:gd name="connsiteY9" fmla="*/ 55582 h 124159"/>
                  <a:gd name="connsiteX10" fmla="*/ 45254 w 319139"/>
                  <a:gd name="connsiteY10" fmla="*/ 36532 h 124159"/>
                  <a:gd name="connsiteX11" fmla="*/ 66686 w 319139"/>
                  <a:gd name="connsiteY11" fmla="*/ 29388 h 124159"/>
                  <a:gd name="connsiteX12" fmla="*/ 83354 w 319139"/>
                  <a:gd name="connsiteY12" fmla="*/ 36532 h 124159"/>
                  <a:gd name="connsiteX13" fmla="*/ 92879 w 319139"/>
                  <a:gd name="connsiteY13" fmla="*/ 22244 h 124159"/>
                  <a:gd name="connsiteX14" fmla="*/ 116692 w 319139"/>
                  <a:gd name="connsiteY14" fmla="*/ 24626 h 124159"/>
                  <a:gd name="connsiteX15" fmla="*/ 133361 w 319139"/>
                  <a:gd name="connsiteY15" fmla="*/ 27007 h 124159"/>
                  <a:gd name="connsiteX16" fmla="*/ 169079 w 319139"/>
                  <a:gd name="connsiteY16" fmla="*/ 27007 h 124159"/>
                  <a:gd name="connsiteX17" fmla="*/ 192892 w 319139"/>
                  <a:gd name="connsiteY17" fmla="*/ 3194 h 124159"/>
                  <a:gd name="connsiteX18" fmla="*/ 288142 w 319139"/>
                  <a:gd name="connsiteY18" fmla="*/ 10338 h 124159"/>
                  <a:gd name="connsiteX0" fmla="*/ 288142 w 319139"/>
                  <a:gd name="connsiteY0" fmla="*/ 11163 h 124984"/>
                  <a:gd name="connsiteX1" fmla="*/ 319098 w 319139"/>
                  <a:gd name="connsiteY1" fmla="*/ 89744 h 124984"/>
                  <a:gd name="connsiteX2" fmla="*/ 283379 w 319139"/>
                  <a:gd name="connsiteY2" fmla="*/ 123082 h 124984"/>
                  <a:gd name="connsiteX3" fmla="*/ 171461 w 319139"/>
                  <a:gd name="connsiteY3" fmla="*/ 118320 h 124984"/>
                  <a:gd name="connsiteX4" fmla="*/ 71448 w 319139"/>
                  <a:gd name="connsiteY4" fmla="*/ 96888 h 124984"/>
                  <a:gd name="connsiteX5" fmla="*/ 33348 w 319139"/>
                  <a:gd name="connsiteY5" fmla="*/ 106413 h 124984"/>
                  <a:gd name="connsiteX6" fmla="*/ 11 w 319139"/>
                  <a:gd name="connsiteY6" fmla="*/ 80219 h 124984"/>
                  <a:gd name="connsiteX7" fmla="*/ 16679 w 319139"/>
                  <a:gd name="connsiteY7" fmla="*/ 54026 h 124984"/>
                  <a:gd name="connsiteX8" fmla="*/ 33348 w 319139"/>
                  <a:gd name="connsiteY8" fmla="*/ 54026 h 124984"/>
                  <a:gd name="connsiteX9" fmla="*/ 45254 w 319139"/>
                  <a:gd name="connsiteY9" fmla="*/ 56407 h 124984"/>
                  <a:gd name="connsiteX10" fmla="*/ 45254 w 319139"/>
                  <a:gd name="connsiteY10" fmla="*/ 37357 h 124984"/>
                  <a:gd name="connsiteX11" fmla="*/ 66686 w 319139"/>
                  <a:gd name="connsiteY11" fmla="*/ 30213 h 124984"/>
                  <a:gd name="connsiteX12" fmla="*/ 83354 w 319139"/>
                  <a:gd name="connsiteY12" fmla="*/ 37357 h 124984"/>
                  <a:gd name="connsiteX13" fmla="*/ 92879 w 319139"/>
                  <a:gd name="connsiteY13" fmla="*/ 23069 h 124984"/>
                  <a:gd name="connsiteX14" fmla="*/ 116692 w 319139"/>
                  <a:gd name="connsiteY14" fmla="*/ 25451 h 124984"/>
                  <a:gd name="connsiteX15" fmla="*/ 133361 w 319139"/>
                  <a:gd name="connsiteY15" fmla="*/ 27832 h 124984"/>
                  <a:gd name="connsiteX16" fmla="*/ 147647 w 319139"/>
                  <a:gd name="connsiteY16" fmla="*/ 44501 h 124984"/>
                  <a:gd name="connsiteX17" fmla="*/ 192892 w 319139"/>
                  <a:gd name="connsiteY17" fmla="*/ 4019 h 124984"/>
                  <a:gd name="connsiteX18" fmla="*/ 288142 w 319139"/>
                  <a:gd name="connsiteY18" fmla="*/ 11163 h 124984"/>
                  <a:gd name="connsiteX0" fmla="*/ 288142 w 319139"/>
                  <a:gd name="connsiteY0" fmla="*/ 11163 h 124984"/>
                  <a:gd name="connsiteX1" fmla="*/ 319098 w 319139"/>
                  <a:gd name="connsiteY1" fmla="*/ 89744 h 124984"/>
                  <a:gd name="connsiteX2" fmla="*/ 283379 w 319139"/>
                  <a:gd name="connsiteY2" fmla="*/ 123082 h 124984"/>
                  <a:gd name="connsiteX3" fmla="*/ 171461 w 319139"/>
                  <a:gd name="connsiteY3" fmla="*/ 118320 h 124984"/>
                  <a:gd name="connsiteX4" fmla="*/ 71448 w 319139"/>
                  <a:gd name="connsiteY4" fmla="*/ 96888 h 124984"/>
                  <a:gd name="connsiteX5" fmla="*/ 33348 w 319139"/>
                  <a:gd name="connsiteY5" fmla="*/ 106413 h 124984"/>
                  <a:gd name="connsiteX6" fmla="*/ 11 w 319139"/>
                  <a:gd name="connsiteY6" fmla="*/ 80219 h 124984"/>
                  <a:gd name="connsiteX7" fmla="*/ 16679 w 319139"/>
                  <a:gd name="connsiteY7" fmla="*/ 54026 h 124984"/>
                  <a:gd name="connsiteX8" fmla="*/ 33348 w 319139"/>
                  <a:gd name="connsiteY8" fmla="*/ 54026 h 124984"/>
                  <a:gd name="connsiteX9" fmla="*/ 45254 w 319139"/>
                  <a:gd name="connsiteY9" fmla="*/ 56407 h 124984"/>
                  <a:gd name="connsiteX10" fmla="*/ 45254 w 319139"/>
                  <a:gd name="connsiteY10" fmla="*/ 37357 h 124984"/>
                  <a:gd name="connsiteX11" fmla="*/ 83354 w 319139"/>
                  <a:gd name="connsiteY11" fmla="*/ 37357 h 124984"/>
                  <a:gd name="connsiteX12" fmla="*/ 92879 w 319139"/>
                  <a:gd name="connsiteY12" fmla="*/ 23069 h 124984"/>
                  <a:gd name="connsiteX13" fmla="*/ 116692 w 319139"/>
                  <a:gd name="connsiteY13" fmla="*/ 25451 h 124984"/>
                  <a:gd name="connsiteX14" fmla="*/ 133361 w 319139"/>
                  <a:gd name="connsiteY14" fmla="*/ 27832 h 124984"/>
                  <a:gd name="connsiteX15" fmla="*/ 147647 w 319139"/>
                  <a:gd name="connsiteY15" fmla="*/ 44501 h 124984"/>
                  <a:gd name="connsiteX16" fmla="*/ 192892 w 319139"/>
                  <a:gd name="connsiteY16" fmla="*/ 4019 h 124984"/>
                  <a:gd name="connsiteX17" fmla="*/ 288142 w 319139"/>
                  <a:gd name="connsiteY17" fmla="*/ 11163 h 124984"/>
                  <a:gd name="connsiteX0" fmla="*/ 288142 w 319139"/>
                  <a:gd name="connsiteY0" fmla="*/ 11163 h 124984"/>
                  <a:gd name="connsiteX1" fmla="*/ 319098 w 319139"/>
                  <a:gd name="connsiteY1" fmla="*/ 89744 h 124984"/>
                  <a:gd name="connsiteX2" fmla="*/ 283379 w 319139"/>
                  <a:gd name="connsiteY2" fmla="*/ 123082 h 124984"/>
                  <a:gd name="connsiteX3" fmla="*/ 171461 w 319139"/>
                  <a:gd name="connsiteY3" fmla="*/ 118320 h 124984"/>
                  <a:gd name="connsiteX4" fmla="*/ 71448 w 319139"/>
                  <a:gd name="connsiteY4" fmla="*/ 96888 h 124984"/>
                  <a:gd name="connsiteX5" fmla="*/ 33348 w 319139"/>
                  <a:gd name="connsiteY5" fmla="*/ 106413 h 124984"/>
                  <a:gd name="connsiteX6" fmla="*/ 11 w 319139"/>
                  <a:gd name="connsiteY6" fmla="*/ 80219 h 124984"/>
                  <a:gd name="connsiteX7" fmla="*/ 16679 w 319139"/>
                  <a:gd name="connsiteY7" fmla="*/ 54026 h 124984"/>
                  <a:gd name="connsiteX8" fmla="*/ 33348 w 319139"/>
                  <a:gd name="connsiteY8" fmla="*/ 54026 h 124984"/>
                  <a:gd name="connsiteX9" fmla="*/ 45254 w 319139"/>
                  <a:gd name="connsiteY9" fmla="*/ 56407 h 124984"/>
                  <a:gd name="connsiteX10" fmla="*/ 45254 w 319139"/>
                  <a:gd name="connsiteY10" fmla="*/ 37357 h 124984"/>
                  <a:gd name="connsiteX11" fmla="*/ 83354 w 319139"/>
                  <a:gd name="connsiteY11" fmla="*/ 37357 h 124984"/>
                  <a:gd name="connsiteX12" fmla="*/ 92879 w 319139"/>
                  <a:gd name="connsiteY12" fmla="*/ 23069 h 124984"/>
                  <a:gd name="connsiteX13" fmla="*/ 116692 w 319139"/>
                  <a:gd name="connsiteY13" fmla="*/ 25451 h 124984"/>
                  <a:gd name="connsiteX14" fmla="*/ 133361 w 319139"/>
                  <a:gd name="connsiteY14" fmla="*/ 27832 h 124984"/>
                  <a:gd name="connsiteX15" fmla="*/ 147647 w 319139"/>
                  <a:gd name="connsiteY15" fmla="*/ 44501 h 124984"/>
                  <a:gd name="connsiteX16" fmla="*/ 192892 w 319139"/>
                  <a:gd name="connsiteY16" fmla="*/ 4019 h 124984"/>
                  <a:gd name="connsiteX17" fmla="*/ 288142 w 319139"/>
                  <a:gd name="connsiteY17" fmla="*/ 11163 h 124984"/>
                  <a:gd name="connsiteX0" fmla="*/ 288142 w 319139"/>
                  <a:gd name="connsiteY0" fmla="*/ 11163 h 124984"/>
                  <a:gd name="connsiteX1" fmla="*/ 319098 w 319139"/>
                  <a:gd name="connsiteY1" fmla="*/ 89744 h 124984"/>
                  <a:gd name="connsiteX2" fmla="*/ 283379 w 319139"/>
                  <a:gd name="connsiteY2" fmla="*/ 123082 h 124984"/>
                  <a:gd name="connsiteX3" fmla="*/ 171461 w 319139"/>
                  <a:gd name="connsiteY3" fmla="*/ 118320 h 124984"/>
                  <a:gd name="connsiteX4" fmla="*/ 71448 w 319139"/>
                  <a:gd name="connsiteY4" fmla="*/ 96888 h 124984"/>
                  <a:gd name="connsiteX5" fmla="*/ 33348 w 319139"/>
                  <a:gd name="connsiteY5" fmla="*/ 106413 h 124984"/>
                  <a:gd name="connsiteX6" fmla="*/ 11 w 319139"/>
                  <a:gd name="connsiteY6" fmla="*/ 80219 h 124984"/>
                  <a:gd name="connsiteX7" fmla="*/ 16679 w 319139"/>
                  <a:gd name="connsiteY7" fmla="*/ 54026 h 124984"/>
                  <a:gd name="connsiteX8" fmla="*/ 33348 w 319139"/>
                  <a:gd name="connsiteY8" fmla="*/ 54026 h 124984"/>
                  <a:gd name="connsiteX9" fmla="*/ 45254 w 319139"/>
                  <a:gd name="connsiteY9" fmla="*/ 56407 h 124984"/>
                  <a:gd name="connsiteX10" fmla="*/ 45254 w 319139"/>
                  <a:gd name="connsiteY10" fmla="*/ 37357 h 124984"/>
                  <a:gd name="connsiteX11" fmla="*/ 83354 w 319139"/>
                  <a:gd name="connsiteY11" fmla="*/ 37357 h 124984"/>
                  <a:gd name="connsiteX12" fmla="*/ 92879 w 319139"/>
                  <a:gd name="connsiteY12" fmla="*/ 23069 h 124984"/>
                  <a:gd name="connsiteX13" fmla="*/ 133361 w 319139"/>
                  <a:gd name="connsiteY13" fmla="*/ 27832 h 124984"/>
                  <a:gd name="connsiteX14" fmla="*/ 147647 w 319139"/>
                  <a:gd name="connsiteY14" fmla="*/ 44501 h 124984"/>
                  <a:gd name="connsiteX15" fmla="*/ 192892 w 319139"/>
                  <a:gd name="connsiteY15" fmla="*/ 4019 h 124984"/>
                  <a:gd name="connsiteX16" fmla="*/ 288142 w 319139"/>
                  <a:gd name="connsiteY16" fmla="*/ 11163 h 124984"/>
                  <a:gd name="connsiteX0" fmla="*/ 288142 w 319139"/>
                  <a:gd name="connsiteY0" fmla="*/ 11163 h 124984"/>
                  <a:gd name="connsiteX1" fmla="*/ 319098 w 319139"/>
                  <a:gd name="connsiteY1" fmla="*/ 89744 h 124984"/>
                  <a:gd name="connsiteX2" fmla="*/ 283379 w 319139"/>
                  <a:gd name="connsiteY2" fmla="*/ 123082 h 124984"/>
                  <a:gd name="connsiteX3" fmla="*/ 171461 w 319139"/>
                  <a:gd name="connsiteY3" fmla="*/ 118320 h 124984"/>
                  <a:gd name="connsiteX4" fmla="*/ 71448 w 319139"/>
                  <a:gd name="connsiteY4" fmla="*/ 96888 h 124984"/>
                  <a:gd name="connsiteX5" fmla="*/ 33348 w 319139"/>
                  <a:gd name="connsiteY5" fmla="*/ 106413 h 124984"/>
                  <a:gd name="connsiteX6" fmla="*/ 11 w 319139"/>
                  <a:gd name="connsiteY6" fmla="*/ 80219 h 124984"/>
                  <a:gd name="connsiteX7" fmla="*/ 16679 w 319139"/>
                  <a:gd name="connsiteY7" fmla="*/ 54026 h 124984"/>
                  <a:gd name="connsiteX8" fmla="*/ 33348 w 319139"/>
                  <a:gd name="connsiteY8" fmla="*/ 54026 h 124984"/>
                  <a:gd name="connsiteX9" fmla="*/ 45254 w 319139"/>
                  <a:gd name="connsiteY9" fmla="*/ 56407 h 124984"/>
                  <a:gd name="connsiteX10" fmla="*/ 45254 w 319139"/>
                  <a:gd name="connsiteY10" fmla="*/ 37357 h 124984"/>
                  <a:gd name="connsiteX11" fmla="*/ 83354 w 319139"/>
                  <a:gd name="connsiteY11" fmla="*/ 37357 h 124984"/>
                  <a:gd name="connsiteX12" fmla="*/ 95260 w 319139"/>
                  <a:gd name="connsiteY12" fmla="*/ 20688 h 124984"/>
                  <a:gd name="connsiteX13" fmla="*/ 133361 w 319139"/>
                  <a:gd name="connsiteY13" fmla="*/ 27832 h 124984"/>
                  <a:gd name="connsiteX14" fmla="*/ 147647 w 319139"/>
                  <a:gd name="connsiteY14" fmla="*/ 44501 h 124984"/>
                  <a:gd name="connsiteX15" fmla="*/ 192892 w 319139"/>
                  <a:gd name="connsiteY15" fmla="*/ 4019 h 124984"/>
                  <a:gd name="connsiteX16" fmla="*/ 288142 w 319139"/>
                  <a:gd name="connsiteY16" fmla="*/ 11163 h 124984"/>
                  <a:gd name="connsiteX0" fmla="*/ 288142 w 319139"/>
                  <a:gd name="connsiteY0" fmla="*/ 11163 h 124984"/>
                  <a:gd name="connsiteX1" fmla="*/ 319098 w 319139"/>
                  <a:gd name="connsiteY1" fmla="*/ 89744 h 124984"/>
                  <a:gd name="connsiteX2" fmla="*/ 283379 w 319139"/>
                  <a:gd name="connsiteY2" fmla="*/ 123082 h 124984"/>
                  <a:gd name="connsiteX3" fmla="*/ 171461 w 319139"/>
                  <a:gd name="connsiteY3" fmla="*/ 118320 h 124984"/>
                  <a:gd name="connsiteX4" fmla="*/ 71448 w 319139"/>
                  <a:gd name="connsiteY4" fmla="*/ 96888 h 124984"/>
                  <a:gd name="connsiteX5" fmla="*/ 33348 w 319139"/>
                  <a:gd name="connsiteY5" fmla="*/ 106413 h 124984"/>
                  <a:gd name="connsiteX6" fmla="*/ 11 w 319139"/>
                  <a:gd name="connsiteY6" fmla="*/ 80219 h 124984"/>
                  <a:gd name="connsiteX7" fmla="*/ 16679 w 319139"/>
                  <a:gd name="connsiteY7" fmla="*/ 54026 h 124984"/>
                  <a:gd name="connsiteX8" fmla="*/ 33348 w 319139"/>
                  <a:gd name="connsiteY8" fmla="*/ 54026 h 124984"/>
                  <a:gd name="connsiteX9" fmla="*/ 45254 w 319139"/>
                  <a:gd name="connsiteY9" fmla="*/ 56407 h 124984"/>
                  <a:gd name="connsiteX10" fmla="*/ 45254 w 319139"/>
                  <a:gd name="connsiteY10" fmla="*/ 37357 h 124984"/>
                  <a:gd name="connsiteX11" fmla="*/ 83354 w 319139"/>
                  <a:gd name="connsiteY11" fmla="*/ 37357 h 124984"/>
                  <a:gd name="connsiteX12" fmla="*/ 85735 w 319139"/>
                  <a:gd name="connsiteY12" fmla="*/ 23069 h 124984"/>
                  <a:gd name="connsiteX13" fmla="*/ 133361 w 319139"/>
                  <a:gd name="connsiteY13" fmla="*/ 27832 h 124984"/>
                  <a:gd name="connsiteX14" fmla="*/ 147647 w 319139"/>
                  <a:gd name="connsiteY14" fmla="*/ 44501 h 124984"/>
                  <a:gd name="connsiteX15" fmla="*/ 192892 w 319139"/>
                  <a:gd name="connsiteY15" fmla="*/ 4019 h 124984"/>
                  <a:gd name="connsiteX16" fmla="*/ 288142 w 319139"/>
                  <a:gd name="connsiteY16" fmla="*/ 11163 h 124984"/>
                  <a:gd name="connsiteX0" fmla="*/ 288142 w 319139"/>
                  <a:gd name="connsiteY0" fmla="*/ 11163 h 124984"/>
                  <a:gd name="connsiteX1" fmla="*/ 319098 w 319139"/>
                  <a:gd name="connsiteY1" fmla="*/ 89744 h 124984"/>
                  <a:gd name="connsiteX2" fmla="*/ 283379 w 319139"/>
                  <a:gd name="connsiteY2" fmla="*/ 123082 h 124984"/>
                  <a:gd name="connsiteX3" fmla="*/ 171461 w 319139"/>
                  <a:gd name="connsiteY3" fmla="*/ 118320 h 124984"/>
                  <a:gd name="connsiteX4" fmla="*/ 71448 w 319139"/>
                  <a:gd name="connsiteY4" fmla="*/ 96888 h 124984"/>
                  <a:gd name="connsiteX5" fmla="*/ 33348 w 319139"/>
                  <a:gd name="connsiteY5" fmla="*/ 106413 h 124984"/>
                  <a:gd name="connsiteX6" fmla="*/ 11 w 319139"/>
                  <a:gd name="connsiteY6" fmla="*/ 80219 h 124984"/>
                  <a:gd name="connsiteX7" fmla="*/ 16679 w 319139"/>
                  <a:gd name="connsiteY7" fmla="*/ 54026 h 124984"/>
                  <a:gd name="connsiteX8" fmla="*/ 33348 w 319139"/>
                  <a:gd name="connsiteY8" fmla="*/ 54026 h 124984"/>
                  <a:gd name="connsiteX9" fmla="*/ 45254 w 319139"/>
                  <a:gd name="connsiteY9" fmla="*/ 56407 h 124984"/>
                  <a:gd name="connsiteX10" fmla="*/ 45254 w 319139"/>
                  <a:gd name="connsiteY10" fmla="*/ 37357 h 124984"/>
                  <a:gd name="connsiteX11" fmla="*/ 83354 w 319139"/>
                  <a:gd name="connsiteY11" fmla="*/ 37357 h 124984"/>
                  <a:gd name="connsiteX12" fmla="*/ 92879 w 319139"/>
                  <a:gd name="connsiteY12" fmla="*/ 15925 h 124984"/>
                  <a:gd name="connsiteX13" fmla="*/ 133361 w 319139"/>
                  <a:gd name="connsiteY13" fmla="*/ 27832 h 124984"/>
                  <a:gd name="connsiteX14" fmla="*/ 147647 w 319139"/>
                  <a:gd name="connsiteY14" fmla="*/ 44501 h 124984"/>
                  <a:gd name="connsiteX15" fmla="*/ 192892 w 319139"/>
                  <a:gd name="connsiteY15" fmla="*/ 4019 h 124984"/>
                  <a:gd name="connsiteX16" fmla="*/ 288142 w 319139"/>
                  <a:gd name="connsiteY16" fmla="*/ 11163 h 124984"/>
                  <a:gd name="connsiteX0" fmla="*/ 288142 w 319139"/>
                  <a:gd name="connsiteY0" fmla="*/ 11163 h 124984"/>
                  <a:gd name="connsiteX1" fmla="*/ 319098 w 319139"/>
                  <a:gd name="connsiteY1" fmla="*/ 89744 h 124984"/>
                  <a:gd name="connsiteX2" fmla="*/ 283379 w 319139"/>
                  <a:gd name="connsiteY2" fmla="*/ 123082 h 124984"/>
                  <a:gd name="connsiteX3" fmla="*/ 171461 w 319139"/>
                  <a:gd name="connsiteY3" fmla="*/ 118320 h 124984"/>
                  <a:gd name="connsiteX4" fmla="*/ 71448 w 319139"/>
                  <a:gd name="connsiteY4" fmla="*/ 96888 h 124984"/>
                  <a:gd name="connsiteX5" fmla="*/ 33348 w 319139"/>
                  <a:gd name="connsiteY5" fmla="*/ 106413 h 124984"/>
                  <a:gd name="connsiteX6" fmla="*/ 11 w 319139"/>
                  <a:gd name="connsiteY6" fmla="*/ 80219 h 124984"/>
                  <a:gd name="connsiteX7" fmla="*/ 16679 w 319139"/>
                  <a:gd name="connsiteY7" fmla="*/ 54026 h 124984"/>
                  <a:gd name="connsiteX8" fmla="*/ 33348 w 319139"/>
                  <a:gd name="connsiteY8" fmla="*/ 54026 h 124984"/>
                  <a:gd name="connsiteX9" fmla="*/ 45254 w 319139"/>
                  <a:gd name="connsiteY9" fmla="*/ 56407 h 124984"/>
                  <a:gd name="connsiteX10" fmla="*/ 45254 w 319139"/>
                  <a:gd name="connsiteY10" fmla="*/ 37357 h 124984"/>
                  <a:gd name="connsiteX11" fmla="*/ 83354 w 319139"/>
                  <a:gd name="connsiteY11" fmla="*/ 37357 h 124984"/>
                  <a:gd name="connsiteX12" fmla="*/ 88117 w 319139"/>
                  <a:gd name="connsiteY12" fmla="*/ 20687 h 124984"/>
                  <a:gd name="connsiteX13" fmla="*/ 133361 w 319139"/>
                  <a:gd name="connsiteY13" fmla="*/ 27832 h 124984"/>
                  <a:gd name="connsiteX14" fmla="*/ 147647 w 319139"/>
                  <a:gd name="connsiteY14" fmla="*/ 44501 h 124984"/>
                  <a:gd name="connsiteX15" fmla="*/ 192892 w 319139"/>
                  <a:gd name="connsiteY15" fmla="*/ 4019 h 124984"/>
                  <a:gd name="connsiteX16" fmla="*/ 288142 w 319139"/>
                  <a:gd name="connsiteY16" fmla="*/ 11163 h 124984"/>
                  <a:gd name="connsiteX0" fmla="*/ 288142 w 319139"/>
                  <a:gd name="connsiteY0" fmla="*/ 11163 h 124984"/>
                  <a:gd name="connsiteX1" fmla="*/ 319098 w 319139"/>
                  <a:gd name="connsiteY1" fmla="*/ 89744 h 124984"/>
                  <a:gd name="connsiteX2" fmla="*/ 283379 w 319139"/>
                  <a:gd name="connsiteY2" fmla="*/ 123082 h 124984"/>
                  <a:gd name="connsiteX3" fmla="*/ 171461 w 319139"/>
                  <a:gd name="connsiteY3" fmla="*/ 118320 h 124984"/>
                  <a:gd name="connsiteX4" fmla="*/ 71448 w 319139"/>
                  <a:gd name="connsiteY4" fmla="*/ 96888 h 124984"/>
                  <a:gd name="connsiteX5" fmla="*/ 33348 w 319139"/>
                  <a:gd name="connsiteY5" fmla="*/ 106413 h 124984"/>
                  <a:gd name="connsiteX6" fmla="*/ 11 w 319139"/>
                  <a:gd name="connsiteY6" fmla="*/ 80219 h 124984"/>
                  <a:gd name="connsiteX7" fmla="*/ 16679 w 319139"/>
                  <a:gd name="connsiteY7" fmla="*/ 54026 h 124984"/>
                  <a:gd name="connsiteX8" fmla="*/ 33348 w 319139"/>
                  <a:gd name="connsiteY8" fmla="*/ 54026 h 124984"/>
                  <a:gd name="connsiteX9" fmla="*/ 45254 w 319139"/>
                  <a:gd name="connsiteY9" fmla="*/ 56407 h 124984"/>
                  <a:gd name="connsiteX10" fmla="*/ 45254 w 319139"/>
                  <a:gd name="connsiteY10" fmla="*/ 37357 h 124984"/>
                  <a:gd name="connsiteX11" fmla="*/ 83354 w 319139"/>
                  <a:gd name="connsiteY11" fmla="*/ 37357 h 124984"/>
                  <a:gd name="connsiteX12" fmla="*/ 88117 w 319139"/>
                  <a:gd name="connsiteY12" fmla="*/ 20687 h 124984"/>
                  <a:gd name="connsiteX13" fmla="*/ 133361 w 319139"/>
                  <a:gd name="connsiteY13" fmla="*/ 27832 h 124984"/>
                  <a:gd name="connsiteX14" fmla="*/ 147647 w 319139"/>
                  <a:gd name="connsiteY14" fmla="*/ 44501 h 124984"/>
                  <a:gd name="connsiteX15" fmla="*/ 192892 w 319139"/>
                  <a:gd name="connsiteY15" fmla="*/ 4019 h 124984"/>
                  <a:gd name="connsiteX16" fmla="*/ 288142 w 319139"/>
                  <a:gd name="connsiteY16" fmla="*/ 11163 h 124984"/>
                  <a:gd name="connsiteX0" fmla="*/ 288142 w 319139"/>
                  <a:gd name="connsiteY0" fmla="*/ 11163 h 123308"/>
                  <a:gd name="connsiteX1" fmla="*/ 319098 w 319139"/>
                  <a:gd name="connsiteY1" fmla="*/ 89744 h 123308"/>
                  <a:gd name="connsiteX2" fmla="*/ 283379 w 319139"/>
                  <a:gd name="connsiteY2" fmla="*/ 123082 h 123308"/>
                  <a:gd name="connsiteX3" fmla="*/ 197654 w 319139"/>
                  <a:gd name="connsiteY3" fmla="*/ 104032 h 123308"/>
                  <a:gd name="connsiteX4" fmla="*/ 71448 w 319139"/>
                  <a:gd name="connsiteY4" fmla="*/ 96888 h 123308"/>
                  <a:gd name="connsiteX5" fmla="*/ 33348 w 319139"/>
                  <a:gd name="connsiteY5" fmla="*/ 106413 h 123308"/>
                  <a:gd name="connsiteX6" fmla="*/ 11 w 319139"/>
                  <a:gd name="connsiteY6" fmla="*/ 80219 h 123308"/>
                  <a:gd name="connsiteX7" fmla="*/ 16679 w 319139"/>
                  <a:gd name="connsiteY7" fmla="*/ 54026 h 123308"/>
                  <a:gd name="connsiteX8" fmla="*/ 33348 w 319139"/>
                  <a:gd name="connsiteY8" fmla="*/ 54026 h 123308"/>
                  <a:gd name="connsiteX9" fmla="*/ 45254 w 319139"/>
                  <a:gd name="connsiteY9" fmla="*/ 56407 h 123308"/>
                  <a:gd name="connsiteX10" fmla="*/ 45254 w 319139"/>
                  <a:gd name="connsiteY10" fmla="*/ 37357 h 123308"/>
                  <a:gd name="connsiteX11" fmla="*/ 83354 w 319139"/>
                  <a:gd name="connsiteY11" fmla="*/ 37357 h 123308"/>
                  <a:gd name="connsiteX12" fmla="*/ 88117 w 319139"/>
                  <a:gd name="connsiteY12" fmla="*/ 20687 h 123308"/>
                  <a:gd name="connsiteX13" fmla="*/ 133361 w 319139"/>
                  <a:gd name="connsiteY13" fmla="*/ 27832 h 123308"/>
                  <a:gd name="connsiteX14" fmla="*/ 147647 w 319139"/>
                  <a:gd name="connsiteY14" fmla="*/ 44501 h 123308"/>
                  <a:gd name="connsiteX15" fmla="*/ 192892 w 319139"/>
                  <a:gd name="connsiteY15" fmla="*/ 4019 h 123308"/>
                  <a:gd name="connsiteX16" fmla="*/ 288142 w 319139"/>
                  <a:gd name="connsiteY16" fmla="*/ 11163 h 123308"/>
                  <a:gd name="connsiteX0" fmla="*/ 288142 w 319139"/>
                  <a:gd name="connsiteY0" fmla="*/ 11163 h 123233"/>
                  <a:gd name="connsiteX1" fmla="*/ 319098 w 319139"/>
                  <a:gd name="connsiteY1" fmla="*/ 89744 h 123233"/>
                  <a:gd name="connsiteX2" fmla="*/ 283379 w 319139"/>
                  <a:gd name="connsiteY2" fmla="*/ 123082 h 123233"/>
                  <a:gd name="connsiteX3" fmla="*/ 197654 w 319139"/>
                  <a:gd name="connsiteY3" fmla="*/ 104032 h 123233"/>
                  <a:gd name="connsiteX4" fmla="*/ 71448 w 319139"/>
                  <a:gd name="connsiteY4" fmla="*/ 96888 h 123233"/>
                  <a:gd name="connsiteX5" fmla="*/ 33348 w 319139"/>
                  <a:gd name="connsiteY5" fmla="*/ 106413 h 123233"/>
                  <a:gd name="connsiteX6" fmla="*/ 11 w 319139"/>
                  <a:gd name="connsiteY6" fmla="*/ 80219 h 123233"/>
                  <a:gd name="connsiteX7" fmla="*/ 16679 w 319139"/>
                  <a:gd name="connsiteY7" fmla="*/ 54026 h 123233"/>
                  <a:gd name="connsiteX8" fmla="*/ 33348 w 319139"/>
                  <a:gd name="connsiteY8" fmla="*/ 54026 h 123233"/>
                  <a:gd name="connsiteX9" fmla="*/ 45254 w 319139"/>
                  <a:gd name="connsiteY9" fmla="*/ 56407 h 123233"/>
                  <a:gd name="connsiteX10" fmla="*/ 45254 w 319139"/>
                  <a:gd name="connsiteY10" fmla="*/ 37357 h 123233"/>
                  <a:gd name="connsiteX11" fmla="*/ 83354 w 319139"/>
                  <a:gd name="connsiteY11" fmla="*/ 37357 h 123233"/>
                  <a:gd name="connsiteX12" fmla="*/ 88117 w 319139"/>
                  <a:gd name="connsiteY12" fmla="*/ 20687 h 123233"/>
                  <a:gd name="connsiteX13" fmla="*/ 133361 w 319139"/>
                  <a:gd name="connsiteY13" fmla="*/ 27832 h 123233"/>
                  <a:gd name="connsiteX14" fmla="*/ 147647 w 319139"/>
                  <a:gd name="connsiteY14" fmla="*/ 44501 h 123233"/>
                  <a:gd name="connsiteX15" fmla="*/ 192892 w 319139"/>
                  <a:gd name="connsiteY15" fmla="*/ 4019 h 123233"/>
                  <a:gd name="connsiteX16" fmla="*/ 288142 w 319139"/>
                  <a:gd name="connsiteY16" fmla="*/ 11163 h 123233"/>
                  <a:gd name="connsiteX0" fmla="*/ 288142 w 319139"/>
                  <a:gd name="connsiteY0" fmla="*/ 11163 h 123640"/>
                  <a:gd name="connsiteX1" fmla="*/ 319098 w 319139"/>
                  <a:gd name="connsiteY1" fmla="*/ 89744 h 123640"/>
                  <a:gd name="connsiteX2" fmla="*/ 283379 w 319139"/>
                  <a:gd name="connsiteY2" fmla="*/ 123082 h 123640"/>
                  <a:gd name="connsiteX3" fmla="*/ 173841 w 319139"/>
                  <a:gd name="connsiteY3" fmla="*/ 113557 h 123640"/>
                  <a:gd name="connsiteX4" fmla="*/ 71448 w 319139"/>
                  <a:gd name="connsiteY4" fmla="*/ 96888 h 123640"/>
                  <a:gd name="connsiteX5" fmla="*/ 33348 w 319139"/>
                  <a:gd name="connsiteY5" fmla="*/ 106413 h 123640"/>
                  <a:gd name="connsiteX6" fmla="*/ 11 w 319139"/>
                  <a:gd name="connsiteY6" fmla="*/ 80219 h 123640"/>
                  <a:gd name="connsiteX7" fmla="*/ 16679 w 319139"/>
                  <a:gd name="connsiteY7" fmla="*/ 54026 h 123640"/>
                  <a:gd name="connsiteX8" fmla="*/ 33348 w 319139"/>
                  <a:gd name="connsiteY8" fmla="*/ 54026 h 123640"/>
                  <a:gd name="connsiteX9" fmla="*/ 45254 w 319139"/>
                  <a:gd name="connsiteY9" fmla="*/ 56407 h 123640"/>
                  <a:gd name="connsiteX10" fmla="*/ 45254 w 319139"/>
                  <a:gd name="connsiteY10" fmla="*/ 37357 h 123640"/>
                  <a:gd name="connsiteX11" fmla="*/ 83354 w 319139"/>
                  <a:gd name="connsiteY11" fmla="*/ 37357 h 123640"/>
                  <a:gd name="connsiteX12" fmla="*/ 88117 w 319139"/>
                  <a:gd name="connsiteY12" fmla="*/ 20687 h 123640"/>
                  <a:gd name="connsiteX13" fmla="*/ 133361 w 319139"/>
                  <a:gd name="connsiteY13" fmla="*/ 27832 h 123640"/>
                  <a:gd name="connsiteX14" fmla="*/ 147647 w 319139"/>
                  <a:gd name="connsiteY14" fmla="*/ 44501 h 123640"/>
                  <a:gd name="connsiteX15" fmla="*/ 192892 w 319139"/>
                  <a:gd name="connsiteY15" fmla="*/ 4019 h 123640"/>
                  <a:gd name="connsiteX16" fmla="*/ 288142 w 319139"/>
                  <a:gd name="connsiteY16" fmla="*/ 11163 h 123640"/>
                  <a:gd name="connsiteX0" fmla="*/ 288142 w 319658"/>
                  <a:gd name="connsiteY0" fmla="*/ 11163 h 123640"/>
                  <a:gd name="connsiteX1" fmla="*/ 319098 w 319658"/>
                  <a:gd name="connsiteY1" fmla="*/ 89744 h 123640"/>
                  <a:gd name="connsiteX2" fmla="*/ 283379 w 319658"/>
                  <a:gd name="connsiteY2" fmla="*/ 123082 h 123640"/>
                  <a:gd name="connsiteX3" fmla="*/ 173841 w 319658"/>
                  <a:gd name="connsiteY3" fmla="*/ 113557 h 123640"/>
                  <a:gd name="connsiteX4" fmla="*/ 71448 w 319658"/>
                  <a:gd name="connsiteY4" fmla="*/ 96888 h 123640"/>
                  <a:gd name="connsiteX5" fmla="*/ 33348 w 319658"/>
                  <a:gd name="connsiteY5" fmla="*/ 106413 h 123640"/>
                  <a:gd name="connsiteX6" fmla="*/ 11 w 319658"/>
                  <a:gd name="connsiteY6" fmla="*/ 80219 h 123640"/>
                  <a:gd name="connsiteX7" fmla="*/ 16679 w 319658"/>
                  <a:gd name="connsiteY7" fmla="*/ 54026 h 123640"/>
                  <a:gd name="connsiteX8" fmla="*/ 33348 w 319658"/>
                  <a:gd name="connsiteY8" fmla="*/ 54026 h 123640"/>
                  <a:gd name="connsiteX9" fmla="*/ 45254 w 319658"/>
                  <a:gd name="connsiteY9" fmla="*/ 56407 h 123640"/>
                  <a:gd name="connsiteX10" fmla="*/ 45254 w 319658"/>
                  <a:gd name="connsiteY10" fmla="*/ 37357 h 123640"/>
                  <a:gd name="connsiteX11" fmla="*/ 83354 w 319658"/>
                  <a:gd name="connsiteY11" fmla="*/ 37357 h 123640"/>
                  <a:gd name="connsiteX12" fmla="*/ 88117 w 319658"/>
                  <a:gd name="connsiteY12" fmla="*/ 20687 h 123640"/>
                  <a:gd name="connsiteX13" fmla="*/ 133361 w 319658"/>
                  <a:gd name="connsiteY13" fmla="*/ 27832 h 123640"/>
                  <a:gd name="connsiteX14" fmla="*/ 147647 w 319658"/>
                  <a:gd name="connsiteY14" fmla="*/ 44501 h 123640"/>
                  <a:gd name="connsiteX15" fmla="*/ 192892 w 319658"/>
                  <a:gd name="connsiteY15" fmla="*/ 4019 h 123640"/>
                  <a:gd name="connsiteX16" fmla="*/ 288142 w 319658"/>
                  <a:gd name="connsiteY16" fmla="*/ 11163 h 123640"/>
                  <a:gd name="connsiteX0" fmla="*/ 288142 w 319139"/>
                  <a:gd name="connsiteY0" fmla="*/ 10360 h 123606"/>
                  <a:gd name="connsiteX1" fmla="*/ 319098 w 319139"/>
                  <a:gd name="connsiteY1" fmla="*/ 72273 h 123606"/>
                  <a:gd name="connsiteX2" fmla="*/ 283379 w 319139"/>
                  <a:gd name="connsiteY2" fmla="*/ 122279 h 123606"/>
                  <a:gd name="connsiteX3" fmla="*/ 173841 w 319139"/>
                  <a:gd name="connsiteY3" fmla="*/ 112754 h 123606"/>
                  <a:gd name="connsiteX4" fmla="*/ 71448 w 319139"/>
                  <a:gd name="connsiteY4" fmla="*/ 96085 h 123606"/>
                  <a:gd name="connsiteX5" fmla="*/ 33348 w 319139"/>
                  <a:gd name="connsiteY5" fmla="*/ 105610 h 123606"/>
                  <a:gd name="connsiteX6" fmla="*/ 11 w 319139"/>
                  <a:gd name="connsiteY6" fmla="*/ 79416 h 123606"/>
                  <a:gd name="connsiteX7" fmla="*/ 16679 w 319139"/>
                  <a:gd name="connsiteY7" fmla="*/ 53223 h 123606"/>
                  <a:gd name="connsiteX8" fmla="*/ 33348 w 319139"/>
                  <a:gd name="connsiteY8" fmla="*/ 53223 h 123606"/>
                  <a:gd name="connsiteX9" fmla="*/ 45254 w 319139"/>
                  <a:gd name="connsiteY9" fmla="*/ 55604 h 123606"/>
                  <a:gd name="connsiteX10" fmla="*/ 45254 w 319139"/>
                  <a:gd name="connsiteY10" fmla="*/ 36554 h 123606"/>
                  <a:gd name="connsiteX11" fmla="*/ 83354 w 319139"/>
                  <a:gd name="connsiteY11" fmla="*/ 36554 h 123606"/>
                  <a:gd name="connsiteX12" fmla="*/ 88117 w 319139"/>
                  <a:gd name="connsiteY12" fmla="*/ 19884 h 123606"/>
                  <a:gd name="connsiteX13" fmla="*/ 133361 w 319139"/>
                  <a:gd name="connsiteY13" fmla="*/ 27029 h 123606"/>
                  <a:gd name="connsiteX14" fmla="*/ 147647 w 319139"/>
                  <a:gd name="connsiteY14" fmla="*/ 43698 h 123606"/>
                  <a:gd name="connsiteX15" fmla="*/ 192892 w 319139"/>
                  <a:gd name="connsiteY15" fmla="*/ 3216 h 123606"/>
                  <a:gd name="connsiteX16" fmla="*/ 288142 w 319139"/>
                  <a:gd name="connsiteY16" fmla="*/ 10360 h 123606"/>
                  <a:gd name="connsiteX0" fmla="*/ 288142 w 319139"/>
                  <a:gd name="connsiteY0" fmla="*/ 10360 h 123606"/>
                  <a:gd name="connsiteX1" fmla="*/ 319098 w 319139"/>
                  <a:gd name="connsiteY1" fmla="*/ 72273 h 123606"/>
                  <a:gd name="connsiteX2" fmla="*/ 283379 w 319139"/>
                  <a:gd name="connsiteY2" fmla="*/ 122279 h 123606"/>
                  <a:gd name="connsiteX3" fmla="*/ 173841 w 319139"/>
                  <a:gd name="connsiteY3" fmla="*/ 112754 h 123606"/>
                  <a:gd name="connsiteX4" fmla="*/ 71448 w 319139"/>
                  <a:gd name="connsiteY4" fmla="*/ 96085 h 123606"/>
                  <a:gd name="connsiteX5" fmla="*/ 33348 w 319139"/>
                  <a:gd name="connsiteY5" fmla="*/ 105610 h 123606"/>
                  <a:gd name="connsiteX6" fmla="*/ 11 w 319139"/>
                  <a:gd name="connsiteY6" fmla="*/ 79416 h 123606"/>
                  <a:gd name="connsiteX7" fmla="*/ 16679 w 319139"/>
                  <a:gd name="connsiteY7" fmla="*/ 53223 h 123606"/>
                  <a:gd name="connsiteX8" fmla="*/ 33348 w 319139"/>
                  <a:gd name="connsiteY8" fmla="*/ 53223 h 123606"/>
                  <a:gd name="connsiteX9" fmla="*/ 45254 w 319139"/>
                  <a:gd name="connsiteY9" fmla="*/ 55604 h 123606"/>
                  <a:gd name="connsiteX10" fmla="*/ 45254 w 319139"/>
                  <a:gd name="connsiteY10" fmla="*/ 36554 h 123606"/>
                  <a:gd name="connsiteX11" fmla="*/ 83354 w 319139"/>
                  <a:gd name="connsiteY11" fmla="*/ 36554 h 123606"/>
                  <a:gd name="connsiteX12" fmla="*/ 88117 w 319139"/>
                  <a:gd name="connsiteY12" fmla="*/ 19884 h 123606"/>
                  <a:gd name="connsiteX13" fmla="*/ 133361 w 319139"/>
                  <a:gd name="connsiteY13" fmla="*/ 27029 h 123606"/>
                  <a:gd name="connsiteX14" fmla="*/ 147647 w 319139"/>
                  <a:gd name="connsiteY14" fmla="*/ 43698 h 123606"/>
                  <a:gd name="connsiteX15" fmla="*/ 192892 w 319139"/>
                  <a:gd name="connsiteY15" fmla="*/ 3216 h 123606"/>
                  <a:gd name="connsiteX16" fmla="*/ 288142 w 319139"/>
                  <a:gd name="connsiteY16" fmla="*/ 10360 h 123606"/>
                  <a:gd name="connsiteX0" fmla="*/ 288142 w 319139"/>
                  <a:gd name="connsiteY0" fmla="*/ 10360 h 123606"/>
                  <a:gd name="connsiteX1" fmla="*/ 319098 w 319139"/>
                  <a:gd name="connsiteY1" fmla="*/ 72273 h 123606"/>
                  <a:gd name="connsiteX2" fmla="*/ 283379 w 319139"/>
                  <a:gd name="connsiteY2" fmla="*/ 122279 h 123606"/>
                  <a:gd name="connsiteX3" fmla="*/ 173841 w 319139"/>
                  <a:gd name="connsiteY3" fmla="*/ 112754 h 123606"/>
                  <a:gd name="connsiteX4" fmla="*/ 71448 w 319139"/>
                  <a:gd name="connsiteY4" fmla="*/ 96085 h 123606"/>
                  <a:gd name="connsiteX5" fmla="*/ 33348 w 319139"/>
                  <a:gd name="connsiteY5" fmla="*/ 105610 h 123606"/>
                  <a:gd name="connsiteX6" fmla="*/ 11 w 319139"/>
                  <a:gd name="connsiteY6" fmla="*/ 79416 h 123606"/>
                  <a:gd name="connsiteX7" fmla="*/ 16679 w 319139"/>
                  <a:gd name="connsiteY7" fmla="*/ 53223 h 123606"/>
                  <a:gd name="connsiteX8" fmla="*/ 33348 w 319139"/>
                  <a:gd name="connsiteY8" fmla="*/ 53223 h 123606"/>
                  <a:gd name="connsiteX9" fmla="*/ 45254 w 319139"/>
                  <a:gd name="connsiteY9" fmla="*/ 55604 h 123606"/>
                  <a:gd name="connsiteX10" fmla="*/ 47635 w 319139"/>
                  <a:gd name="connsiteY10" fmla="*/ 34173 h 123606"/>
                  <a:gd name="connsiteX11" fmla="*/ 83354 w 319139"/>
                  <a:gd name="connsiteY11" fmla="*/ 36554 h 123606"/>
                  <a:gd name="connsiteX12" fmla="*/ 88117 w 319139"/>
                  <a:gd name="connsiteY12" fmla="*/ 19884 h 123606"/>
                  <a:gd name="connsiteX13" fmla="*/ 133361 w 319139"/>
                  <a:gd name="connsiteY13" fmla="*/ 27029 h 123606"/>
                  <a:gd name="connsiteX14" fmla="*/ 147647 w 319139"/>
                  <a:gd name="connsiteY14" fmla="*/ 43698 h 123606"/>
                  <a:gd name="connsiteX15" fmla="*/ 192892 w 319139"/>
                  <a:gd name="connsiteY15" fmla="*/ 3216 h 123606"/>
                  <a:gd name="connsiteX16" fmla="*/ 288142 w 319139"/>
                  <a:gd name="connsiteY16" fmla="*/ 10360 h 123606"/>
                  <a:gd name="connsiteX0" fmla="*/ 288142 w 319139"/>
                  <a:gd name="connsiteY0" fmla="*/ 9145 h 122391"/>
                  <a:gd name="connsiteX1" fmla="*/ 319098 w 319139"/>
                  <a:gd name="connsiteY1" fmla="*/ 71058 h 122391"/>
                  <a:gd name="connsiteX2" fmla="*/ 283379 w 319139"/>
                  <a:gd name="connsiteY2" fmla="*/ 121064 h 122391"/>
                  <a:gd name="connsiteX3" fmla="*/ 173841 w 319139"/>
                  <a:gd name="connsiteY3" fmla="*/ 111539 h 122391"/>
                  <a:gd name="connsiteX4" fmla="*/ 71448 w 319139"/>
                  <a:gd name="connsiteY4" fmla="*/ 94870 h 122391"/>
                  <a:gd name="connsiteX5" fmla="*/ 33348 w 319139"/>
                  <a:gd name="connsiteY5" fmla="*/ 104395 h 122391"/>
                  <a:gd name="connsiteX6" fmla="*/ 11 w 319139"/>
                  <a:gd name="connsiteY6" fmla="*/ 78201 h 122391"/>
                  <a:gd name="connsiteX7" fmla="*/ 16679 w 319139"/>
                  <a:gd name="connsiteY7" fmla="*/ 52008 h 122391"/>
                  <a:gd name="connsiteX8" fmla="*/ 33348 w 319139"/>
                  <a:gd name="connsiteY8" fmla="*/ 52008 h 122391"/>
                  <a:gd name="connsiteX9" fmla="*/ 45254 w 319139"/>
                  <a:gd name="connsiteY9" fmla="*/ 54389 h 122391"/>
                  <a:gd name="connsiteX10" fmla="*/ 47635 w 319139"/>
                  <a:gd name="connsiteY10" fmla="*/ 32958 h 122391"/>
                  <a:gd name="connsiteX11" fmla="*/ 83354 w 319139"/>
                  <a:gd name="connsiteY11" fmla="*/ 35339 h 122391"/>
                  <a:gd name="connsiteX12" fmla="*/ 88117 w 319139"/>
                  <a:gd name="connsiteY12" fmla="*/ 18669 h 122391"/>
                  <a:gd name="connsiteX13" fmla="*/ 133361 w 319139"/>
                  <a:gd name="connsiteY13" fmla="*/ 25814 h 122391"/>
                  <a:gd name="connsiteX14" fmla="*/ 192892 w 319139"/>
                  <a:gd name="connsiteY14" fmla="*/ 2001 h 122391"/>
                  <a:gd name="connsiteX15" fmla="*/ 288142 w 319139"/>
                  <a:gd name="connsiteY15" fmla="*/ 9145 h 122391"/>
                  <a:gd name="connsiteX0" fmla="*/ 288131 w 319128"/>
                  <a:gd name="connsiteY0" fmla="*/ 9145 h 122391"/>
                  <a:gd name="connsiteX1" fmla="*/ 319087 w 319128"/>
                  <a:gd name="connsiteY1" fmla="*/ 71058 h 122391"/>
                  <a:gd name="connsiteX2" fmla="*/ 283368 w 319128"/>
                  <a:gd name="connsiteY2" fmla="*/ 121064 h 122391"/>
                  <a:gd name="connsiteX3" fmla="*/ 173830 w 319128"/>
                  <a:gd name="connsiteY3" fmla="*/ 111539 h 122391"/>
                  <a:gd name="connsiteX4" fmla="*/ 71437 w 319128"/>
                  <a:gd name="connsiteY4" fmla="*/ 94870 h 122391"/>
                  <a:gd name="connsiteX5" fmla="*/ 33337 w 319128"/>
                  <a:gd name="connsiteY5" fmla="*/ 104395 h 122391"/>
                  <a:gd name="connsiteX6" fmla="*/ 0 w 319128"/>
                  <a:gd name="connsiteY6" fmla="*/ 78201 h 122391"/>
                  <a:gd name="connsiteX7" fmla="*/ 33337 w 319128"/>
                  <a:gd name="connsiteY7" fmla="*/ 52008 h 122391"/>
                  <a:gd name="connsiteX8" fmla="*/ 45243 w 319128"/>
                  <a:gd name="connsiteY8" fmla="*/ 54389 h 122391"/>
                  <a:gd name="connsiteX9" fmla="*/ 47624 w 319128"/>
                  <a:gd name="connsiteY9" fmla="*/ 32958 h 122391"/>
                  <a:gd name="connsiteX10" fmla="*/ 83343 w 319128"/>
                  <a:gd name="connsiteY10" fmla="*/ 35339 h 122391"/>
                  <a:gd name="connsiteX11" fmla="*/ 88106 w 319128"/>
                  <a:gd name="connsiteY11" fmla="*/ 18669 h 122391"/>
                  <a:gd name="connsiteX12" fmla="*/ 133350 w 319128"/>
                  <a:gd name="connsiteY12" fmla="*/ 25814 h 122391"/>
                  <a:gd name="connsiteX13" fmla="*/ 192881 w 319128"/>
                  <a:gd name="connsiteY13" fmla="*/ 2001 h 122391"/>
                  <a:gd name="connsiteX14" fmla="*/ 288131 w 319128"/>
                  <a:gd name="connsiteY14" fmla="*/ 9145 h 122391"/>
                  <a:gd name="connsiteX0" fmla="*/ 288137 w 319134"/>
                  <a:gd name="connsiteY0" fmla="*/ 9145 h 122391"/>
                  <a:gd name="connsiteX1" fmla="*/ 319093 w 319134"/>
                  <a:gd name="connsiteY1" fmla="*/ 71058 h 122391"/>
                  <a:gd name="connsiteX2" fmla="*/ 283374 w 319134"/>
                  <a:gd name="connsiteY2" fmla="*/ 121064 h 122391"/>
                  <a:gd name="connsiteX3" fmla="*/ 173836 w 319134"/>
                  <a:gd name="connsiteY3" fmla="*/ 111539 h 122391"/>
                  <a:gd name="connsiteX4" fmla="*/ 71443 w 319134"/>
                  <a:gd name="connsiteY4" fmla="*/ 94870 h 122391"/>
                  <a:gd name="connsiteX5" fmla="*/ 33343 w 319134"/>
                  <a:gd name="connsiteY5" fmla="*/ 104395 h 122391"/>
                  <a:gd name="connsiteX6" fmla="*/ 6 w 319134"/>
                  <a:gd name="connsiteY6" fmla="*/ 78201 h 122391"/>
                  <a:gd name="connsiteX7" fmla="*/ 33343 w 319134"/>
                  <a:gd name="connsiteY7" fmla="*/ 52008 h 122391"/>
                  <a:gd name="connsiteX8" fmla="*/ 45249 w 319134"/>
                  <a:gd name="connsiteY8" fmla="*/ 54389 h 122391"/>
                  <a:gd name="connsiteX9" fmla="*/ 47630 w 319134"/>
                  <a:gd name="connsiteY9" fmla="*/ 32958 h 122391"/>
                  <a:gd name="connsiteX10" fmla="*/ 83349 w 319134"/>
                  <a:gd name="connsiteY10" fmla="*/ 35339 h 122391"/>
                  <a:gd name="connsiteX11" fmla="*/ 88112 w 319134"/>
                  <a:gd name="connsiteY11" fmla="*/ 18669 h 122391"/>
                  <a:gd name="connsiteX12" fmla="*/ 133356 w 319134"/>
                  <a:gd name="connsiteY12" fmla="*/ 25814 h 122391"/>
                  <a:gd name="connsiteX13" fmla="*/ 192887 w 319134"/>
                  <a:gd name="connsiteY13" fmla="*/ 2001 h 122391"/>
                  <a:gd name="connsiteX14" fmla="*/ 288137 w 319134"/>
                  <a:gd name="connsiteY14" fmla="*/ 9145 h 122391"/>
                  <a:gd name="connsiteX0" fmla="*/ 288249 w 319246"/>
                  <a:gd name="connsiteY0" fmla="*/ 9145 h 122391"/>
                  <a:gd name="connsiteX1" fmla="*/ 319205 w 319246"/>
                  <a:gd name="connsiteY1" fmla="*/ 71058 h 122391"/>
                  <a:gd name="connsiteX2" fmla="*/ 283486 w 319246"/>
                  <a:gd name="connsiteY2" fmla="*/ 121064 h 122391"/>
                  <a:gd name="connsiteX3" fmla="*/ 173948 w 319246"/>
                  <a:gd name="connsiteY3" fmla="*/ 111539 h 122391"/>
                  <a:gd name="connsiteX4" fmla="*/ 71555 w 319246"/>
                  <a:gd name="connsiteY4" fmla="*/ 94870 h 122391"/>
                  <a:gd name="connsiteX5" fmla="*/ 33455 w 319246"/>
                  <a:gd name="connsiteY5" fmla="*/ 104395 h 122391"/>
                  <a:gd name="connsiteX6" fmla="*/ 118 w 319246"/>
                  <a:gd name="connsiteY6" fmla="*/ 78201 h 122391"/>
                  <a:gd name="connsiteX7" fmla="*/ 45361 w 319246"/>
                  <a:gd name="connsiteY7" fmla="*/ 54389 h 122391"/>
                  <a:gd name="connsiteX8" fmla="*/ 47742 w 319246"/>
                  <a:gd name="connsiteY8" fmla="*/ 32958 h 122391"/>
                  <a:gd name="connsiteX9" fmla="*/ 83461 w 319246"/>
                  <a:gd name="connsiteY9" fmla="*/ 35339 h 122391"/>
                  <a:gd name="connsiteX10" fmla="*/ 88224 w 319246"/>
                  <a:gd name="connsiteY10" fmla="*/ 18669 h 122391"/>
                  <a:gd name="connsiteX11" fmla="*/ 133468 w 319246"/>
                  <a:gd name="connsiteY11" fmla="*/ 25814 h 122391"/>
                  <a:gd name="connsiteX12" fmla="*/ 192999 w 319246"/>
                  <a:gd name="connsiteY12" fmla="*/ 2001 h 122391"/>
                  <a:gd name="connsiteX13" fmla="*/ 288249 w 319246"/>
                  <a:gd name="connsiteY13" fmla="*/ 9145 h 122391"/>
                  <a:gd name="connsiteX0" fmla="*/ 288133 w 319130"/>
                  <a:gd name="connsiteY0" fmla="*/ 9145 h 122391"/>
                  <a:gd name="connsiteX1" fmla="*/ 319089 w 319130"/>
                  <a:gd name="connsiteY1" fmla="*/ 71058 h 122391"/>
                  <a:gd name="connsiteX2" fmla="*/ 283370 w 319130"/>
                  <a:gd name="connsiteY2" fmla="*/ 121064 h 122391"/>
                  <a:gd name="connsiteX3" fmla="*/ 173832 w 319130"/>
                  <a:gd name="connsiteY3" fmla="*/ 111539 h 122391"/>
                  <a:gd name="connsiteX4" fmla="*/ 71439 w 319130"/>
                  <a:gd name="connsiteY4" fmla="*/ 94870 h 122391"/>
                  <a:gd name="connsiteX5" fmla="*/ 33339 w 319130"/>
                  <a:gd name="connsiteY5" fmla="*/ 104395 h 122391"/>
                  <a:gd name="connsiteX6" fmla="*/ 2 w 319130"/>
                  <a:gd name="connsiteY6" fmla="*/ 78201 h 122391"/>
                  <a:gd name="connsiteX7" fmla="*/ 45245 w 319130"/>
                  <a:gd name="connsiteY7" fmla="*/ 54389 h 122391"/>
                  <a:gd name="connsiteX8" fmla="*/ 47626 w 319130"/>
                  <a:gd name="connsiteY8" fmla="*/ 32958 h 122391"/>
                  <a:gd name="connsiteX9" fmla="*/ 83345 w 319130"/>
                  <a:gd name="connsiteY9" fmla="*/ 35339 h 122391"/>
                  <a:gd name="connsiteX10" fmla="*/ 88108 w 319130"/>
                  <a:gd name="connsiteY10" fmla="*/ 18669 h 122391"/>
                  <a:gd name="connsiteX11" fmla="*/ 133352 w 319130"/>
                  <a:gd name="connsiteY11" fmla="*/ 25814 h 122391"/>
                  <a:gd name="connsiteX12" fmla="*/ 192883 w 319130"/>
                  <a:gd name="connsiteY12" fmla="*/ 2001 h 122391"/>
                  <a:gd name="connsiteX13" fmla="*/ 288133 w 319130"/>
                  <a:gd name="connsiteY13" fmla="*/ 9145 h 122391"/>
                  <a:gd name="connsiteX0" fmla="*/ 288339 w 319336"/>
                  <a:gd name="connsiteY0" fmla="*/ 9145 h 122391"/>
                  <a:gd name="connsiteX1" fmla="*/ 319295 w 319336"/>
                  <a:gd name="connsiteY1" fmla="*/ 71058 h 122391"/>
                  <a:gd name="connsiteX2" fmla="*/ 283576 w 319336"/>
                  <a:gd name="connsiteY2" fmla="*/ 121064 h 122391"/>
                  <a:gd name="connsiteX3" fmla="*/ 174038 w 319336"/>
                  <a:gd name="connsiteY3" fmla="*/ 111539 h 122391"/>
                  <a:gd name="connsiteX4" fmla="*/ 71645 w 319336"/>
                  <a:gd name="connsiteY4" fmla="*/ 94870 h 122391"/>
                  <a:gd name="connsiteX5" fmla="*/ 33545 w 319336"/>
                  <a:gd name="connsiteY5" fmla="*/ 104395 h 122391"/>
                  <a:gd name="connsiteX6" fmla="*/ 208 w 319336"/>
                  <a:gd name="connsiteY6" fmla="*/ 78201 h 122391"/>
                  <a:gd name="connsiteX7" fmla="*/ 45451 w 319336"/>
                  <a:gd name="connsiteY7" fmla="*/ 54389 h 122391"/>
                  <a:gd name="connsiteX8" fmla="*/ 47832 w 319336"/>
                  <a:gd name="connsiteY8" fmla="*/ 32958 h 122391"/>
                  <a:gd name="connsiteX9" fmla="*/ 83551 w 319336"/>
                  <a:gd name="connsiteY9" fmla="*/ 35339 h 122391"/>
                  <a:gd name="connsiteX10" fmla="*/ 88314 w 319336"/>
                  <a:gd name="connsiteY10" fmla="*/ 18669 h 122391"/>
                  <a:gd name="connsiteX11" fmla="*/ 133558 w 319336"/>
                  <a:gd name="connsiteY11" fmla="*/ 25814 h 122391"/>
                  <a:gd name="connsiteX12" fmla="*/ 193089 w 319336"/>
                  <a:gd name="connsiteY12" fmla="*/ 2001 h 122391"/>
                  <a:gd name="connsiteX13" fmla="*/ 288339 w 319336"/>
                  <a:gd name="connsiteY13" fmla="*/ 9145 h 122391"/>
                  <a:gd name="connsiteX0" fmla="*/ 288377 w 319374"/>
                  <a:gd name="connsiteY0" fmla="*/ 9145 h 122391"/>
                  <a:gd name="connsiteX1" fmla="*/ 319333 w 319374"/>
                  <a:gd name="connsiteY1" fmla="*/ 71058 h 122391"/>
                  <a:gd name="connsiteX2" fmla="*/ 283614 w 319374"/>
                  <a:gd name="connsiteY2" fmla="*/ 121064 h 122391"/>
                  <a:gd name="connsiteX3" fmla="*/ 174076 w 319374"/>
                  <a:gd name="connsiteY3" fmla="*/ 111539 h 122391"/>
                  <a:gd name="connsiteX4" fmla="*/ 71683 w 319374"/>
                  <a:gd name="connsiteY4" fmla="*/ 94870 h 122391"/>
                  <a:gd name="connsiteX5" fmla="*/ 33583 w 319374"/>
                  <a:gd name="connsiteY5" fmla="*/ 104395 h 122391"/>
                  <a:gd name="connsiteX6" fmla="*/ 246 w 319374"/>
                  <a:gd name="connsiteY6" fmla="*/ 78201 h 122391"/>
                  <a:gd name="connsiteX7" fmla="*/ 45489 w 319374"/>
                  <a:gd name="connsiteY7" fmla="*/ 54389 h 122391"/>
                  <a:gd name="connsiteX8" fmla="*/ 47870 w 319374"/>
                  <a:gd name="connsiteY8" fmla="*/ 32958 h 122391"/>
                  <a:gd name="connsiteX9" fmla="*/ 83589 w 319374"/>
                  <a:gd name="connsiteY9" fmla="*/ 35339 h 122391"/>
                  <a:gd name="connsiteX10" fmla="*/ 88352 w 319374"/>
                  <a:gd name="connsiteY10" fmla="*/ 18669 h 122391"/>
                  <a:gd name="connsiteX11" fmla="*/ 133596 w 319374"/>
                  <a:gd name="connsiteY11" fmla="*/ 25814 h 122391"/>
                  <a:gd name="connsiteX12" fmla="*/ 193127 w 319374"/>
                  <a:gd name="connsiteY12" fmla="*/ 2001 h 122391"/>
                  <a:gd name="connsiteX13" fmla="*/ 288377 w 319374"/>
                  <a:gd name="connsiteY13" fmla="*/ 9145 h 122391"/>
                  <a:gd name="connsiteX0" fmla="*/ 288377 w 319374"/>
                  <a:gd name="connsiteY0" fmla="*/ 9145 h 122391"/>
                  <a:gd name="connsiteX1" fmla="*/ 319333 w 319374"/>
                  <a:gd name="connsiteY1" fmla="*/ 71058 h 122391"/>
                  <a:gd name="connsiteX2" fmla="*/ 283614 w 319374"/>
                  <a:gd name="connsiteY2" fmla="*/ 121064 h 122391"/>
                  <a:gd name="connsiteX3" fmla="*/ 174076 w 319374"/>
                  <a:gd name="connsiteY3" fmla="*/ 111539 h 122391"/>
                  <a:gd name="connsiteX4" fmla="*/ 71683 w 319374"/>
                  <a:gd name="connsiteY4" fmla="*/ 94870 h 122391"/>
                  <a:gd name="connsiteX5" fmla="*/ 33583 w 319374"/>
                  <a:gd name="connsiteY5" fmla="*/ 104395 h 122391"/>
                  <a:gd name="connsiteX6" fmla="*/ 246 w 319374"/>
                  <a:gd name="connsiteY6" fmla="*/ 78201 h 122391"/>
                  <a:gd name="connsiteX7" fmla="*/ 45489 w 319374"/>
                  <a:gd name="connsiteY7" fmla="*/ 54389 h 122391"/>
                  <a:gd name="connsiteX8" fmla="*/ 47870 w 319374"/>
                  <a:gd name="connsiteY8" fmla="*/ 32958 h 122391"/>
                  <a:gd name="connsiteX9" fmla="*/ 83589 w 319374"/>
                  <a:gd name="connsiteY9" fmla="*/ 35339 h 122391"/>
                  <a:gd name="connsiteX10" fmla="*/ 88352 w 319374"/>
                  <a:gd name="connsiteY10" fmla="*/ 18669 h 122391"/>
                  <a:gd name="connsiteX11" fmla="*/ 133596 w 319374"/>
                  <a:gd name="connsiteY11" fmla="*/ 25814 h 122391"/>
                  <a:gd name="connsiteX12" fmla="*/ 193127 w 319374"/>
                  <a:gd name="connsiteY12" fmla="*/ 2001 h 122391"/>
                  <a:gd name="connsiteX13" fmla="*/ 288377 w 319374"/>
                  <a:gd name="connsiteY13" fmla="*/ 9145 h 122391"/>
                  <a:gd name="connsiteX0" fmla="*/ 288377 w 319374"/>
                  <a:gd name="connsiteY0" fmla="*/ 9145 h 122391"/>
                  <a:gd name="connsiteX1" fmla="*/ 319333 w 319374"/>
                  <a:gd name="connsiteY1" fmla="*/ 71058 h 122391"/>
                  <a:gd name="connsiteX2" fmla="*/ 283614 w 319374"/>
                  <a:gd name="connsiteY2" fmla="*/ 121064 h 122391"/>
                  <a:gd name="connsiteX3" fmla="*/ 174076 w 319374"/>
                  <a:gd name="connsiteY3" fmla="*/ 111539 h 122391"/>
                  <a:gd name="connsiteX4" fmla="*/ 71683 w 319374"/>
                  <a:gd name="connsiteY4" fmla="*/ 94870 h 122391"/>
                  <a:gd name="connsiteX5" fmla="*/ 33583 w 319374"/>
                  <a:gd name="connsiteY5" fmla="*/ 104395 h 122391"/>
                  <a:gd name="connsiteX6" fmla="*/ 246 w 319374"/>
                  <a:gd name="connsiteY6" fmla="*/ 78201 h 122391"/>
                  <a:gd name="connsiteX7" fmla="*/ 45489 w 319374"/>
                  <a:gd name="connsiteY7" fmla="*/ 54389 h 122391"/>
                  <a:gd name="connsiteX8" fmla="*/ 47870 w 319374"/>
                  <a:gd name="connsiteY8" fmla="*/ 32958 h 122391"/>
                  <a:gd name="connsiteX9" fmla="*/ 83589 w 319374"/>
                  <a:gd name="connsiteY9" fmla="*/ 35339 h 122391"/>
                  <a:gd name="connsiteX10" fmla="*/ 88352 w 319374"/>
                  <a:gd name="connsiteY10" fmla="*/ 18669 h 122391"/>
                  <a:gd name="connsiteX11" fmla="*/ 133596 w 319374"/>
                  <a:gd name="connsiteY11" fmla="*/ 25814 h 122391"/>
                  <a:gd name="connsiteX12" fmla="*/ 193127 w 319374"/>
                  <a:gd name="connsiteY12" fmla="*/ 2001 h 122391"/>
                  <a:gd name="connsiteX13" fmla="*/ 288377 w 319374"/>
                  <a:gd name="connsiteY13" fmla="*/ 9145 h 122391"/>
                  <a:gd name="connsiteX0" fmla="*/ 288377 w 319374"/>
                  <a:gd name="connsiteY0" fmla="*/ 9145 h 122391"/>
                  <a:gd name="connsiteX1" fmla="*/ 319333 w 319374"/>
                  <a:gd name="connsiteY1" fmla="*/ 71058 h 122391"/>
                  <a:gd name="connsiteX2" fmla="*/ 283614 w 319374"/>
                  <a:gd name="connsiteY2" fmla="*/ 121064 h 122391"/>
                  <a:gd name="connsiteX3" fmla="*/ 174076 w 319374"/>
                  <a:gd name="connsiteY3" fmla="*/ 111539 h 122391"/>
                  <a:gd name="connsiteX4" fmla="*/ 71683 w 319374"/>
                  <a:gd name="connsiteY4" fmla="*/ 94870 h 122391"/>
                  <a:gd name="connsiteX5" fmla="*/ 33583 w 319374"/>
                  <a:gd name="connsiteY5" fmla="*/ 104395 h 122391"/>
                  <a:gd name="connsiteX6" fmla="*/ 246 w 319374"/>
                  <a:gd name="connsiteY6" fmla="*/ 78201 h 122391"/>
                  <a:gd name="connsiteX7" fmla="*/ 45489 w 319374"/>
                  <a:gd name="connsiteY7" fmla="*/ 54389 h 122391"/>
                  <a:gd name="connsiteX8" fmla="*/ 47870 w 319374"/>
                  <a:gd name="connsiteY8" fmla="*/ 32958 h 122391"/>
                  <a:gd name="connsiteX9" fmla="*/ 83589 w 319374"/>
                  <a:gd name="connsiteY9" fmla="*/ 35339 h 122391"/>
                  <a:gd name="connsiteX10" fmla="*/ 88352 w 319374"/>
                  <a:gd name="connsiteY10" fmla="*/ 18669 h 122391"/>
                  <a:gd name="connsiteX11" fmla="*/ 133596 w 319374"/>
                  <a:gd name="connsiteY11" fmla="*/ 25814 h 122391"/>
                  <a:gd name="connsiteX12" fmla="*/ 193127 w 319374"/>
                  <a:gd name="connsiteY12" fmla="*/ 2001 h 122391"/>
                  <a:gd name="connsiteX13" fmla="*/ 288377 w 319374"/>
                  <a:gd name="connsiteY13" fmla="*/ 9145 h 122391"/>
                  <a:gd name="connsiteX0" fmla="*/ 288377 w 319374"/>
                  <a:gd name="connsiteY0" fmla="*/ 9145 h 122391"/>
                  <a:gd name="connsiteX1" fmla="*/ 319333 w 319374"/>
                  <a:gd name="connsiteY1" fmla="*/ 71058 h 122391"/>
                  <a:gd name="connsiteX2" fmla="*/ 283614 w 319374"/>
                  <a:gd name="connsiteY2" fmla="*/ 121064 h 122391"/>
                  <a:gd name="connsiteX3" fmla="*/ 174076 w 319374"/>
                  <a:gd name="connsiteY3" fmla="*/ 111539 h 122391"/>
                  <a:gd name="connsiteX4" fmla="*/ 71683 w 319374"/>
                  <a:gd name="connsiteY4" fmla="*/ 94870 h 122391"/>
                  <a:gd name="connsiteX5" fmla="*/ 33583 w 319374"/>
                  <a:gd name="connsiteY5" fmla="*/ 104395 h 122391"/>
                  <a:gd name="connsiteX6" fmla="*/ 246 w 319374"/>
                  <a:gd name="connsiteY6" fmla="*/ 78201 h 122391"/>
                  <a:gd name="connsiteX7" fmla="*/ 45489 w 319374"/>
                  <a:gd name="connsiteY7" fmla="*/ 54389 h 122391"/>
                  <a:gd name="connsiteX8" fmla="*/ 44783 w 319374"/>
                  <a:gd name="connsiteY8" fmla="*/ 28972 h 122391"/>
                  <a:gd name="connsiteX9" fmla="*/ 83589 w 319374"/>
                  <a:gd name="connsiteY9" fmla="*/ 35339 h 122391"/>
                  <a:gd name="connsiteX10" fmla="*/ 88352 w 319374"/>
                  <a:gd name="connsiteY10" fmla="*/ 18669 h 122391"/>
                  <a:gd name="connsiteX11" fmla="*/ 133596 w 319374"/>
                  <a:gd name="connsiteY11" fmla="*/ 25814 h 122391"/>
                  <a:gd name="connsiteX12" fmla="*/ 193127 w 319374"/>
                  <a:gd name="connsiteY12" fmla="*/ 2001 h 122391"/>
                  <a:gd name="connsiteX13" fmla="*/ 288377 w 319374"/>
                  <a:gd name="connsiteY13" fmla="*/ 9145 h 122391"/>
                  <a:gd name="connsiteX0" fmla="*/ 288377 w 319374"/>
                  <a:gd name="connsiteY0" fmla="*/ 9145 h 122391"/>
                  <a:gd name="connsiteX1" fmla="*/ 319333 w 319374"/>
                  <a:gd name="connsiteY1" fmla="*/ 71058 h 122391"/>
                  <a:gd name="connsiteX2" fmla="*/ 283614 w 319374"/>
                  <a:gd name="connsiteY2" fmla="*/ 121064 h 122391"/>
                  <a:gd name="connsiteX3" fmla="*/ 174076 w 319374"/>
                  <a:gd name="connsiteY3" fmla="*/ 111539 h 122391"/>
                  <a:gd name="connsiteX4" fmla="*/ 71683 w 319374"/>
                  <a:gd name="connsiteY4" fmla="*/ 94870 h 122391"/>
                  <a:gd name="connsiteX5" fmla="*/ 33583 w 319374"/>
                  <a:gd name="connsiteY5" fmla="*/ 104395 h 122391"/>
                  <a:gd name="connsiteX6" fmla="*/ 246 w 319374"/>
                  <a:gd name="connsiteY6" fmla="*/ 78201 h 122391"/>
                  <a:gd name="connsiteX7" fmla="*/ 45489 w 319374"/>
                  <a:gd name="connsiteY7" fmla="*/ 54389 h 122391"/>
                  <a:gd name="connsiteX8" fmla="*/ 44783 w 319374"/>
                  <a:gd name="connsiteY8" fmla="*/ 28972 h 122391"/>
                  <a:gd name="connsiteX9" fmla="*/ 83589 w 319374"/>
                  <a:gd name="connsiteY9" fmla="*/ 35339 h 122391"/>
                  <a:gd name="connsiteX10" fmla="*/ 88352 w 319374"/>
                  <a:gd name="connsiteY10" fmla="*/ 18669 h 122391"/>
                  <a:gd name="connsiteX11" fmla="*/ 133596 w 319374"/>
                  <a:gd name="connsiteY11" fmla="*/ 25814 h 122391"/>
                  <a:gd name="connsiteX12" fmla="*/ 193127 w 319374"/>
                  <a:gd name="connsiteY12" fmla="*/ 2001 h 122391"/>
                  <a:gd name="connsiteX13" fmla="*/ 288377 w 319374"/>
                  <a:gd name="connsiteY13" fmla="*/ 9145 h 122391"/>
                  <a:gd name="connsiteX0" fmla="*/ 288377 w 319374"/>
                  <a:gd name="connsiteY0" fmla="*/ 9145 h 122391"/>
                  <a:gd name="connsiteX1" fmla="*/ 319333 w 319374"/>
                  <a:gd name="connsiteY1" fmla="*/ 71058 h 122391"/>
                  <a:gd name="connsiteX2" fmla="*/ 283614 w 319374"/>
                  <a:gd name="connsiteY2" fmla="*/ 121064 h 122391"/>
                  <a:gd name="connsiteX3" fmla="*/ 174076 w 319374"/>
                  <a:gd name="connsiteY3" fmla="*/ 111539 h 122391"/>
                  <a:gd name="connsiteX4" fmla="*/ 71683 w 319374"/>
                  <a:gd name="connsiteY4" fmla="*/ 94870 h 122391"/>
                  <a:gd name="connsiteX5" fmla="*/ 33583 w 319374"/>
                  <a:gd name="connsiteY5" fmla="*/ 104395 h 122391"/>
                  <a:gd name="connsiteX6" fmla="*/ 246 w 319374"/>
                  <a:gd name="connsiteY6" fmla="*/ 78201 h 122391"/>
                  <a:gd name="connsiteX7" fmla="*/ 45489 w 319374"/>
                  <a:gd name="connsiteY7" fmla="*/ 54389 h 122391"/>
                  <a:gd name="connsiteX8" fmla="*/ 44783 w 319374"/>
                  <a:gd name="connsiteY8" fmla="*/ 28972 h 122391"/>
                  <a:gd name="connsiteX9" fmla="*/ 83589 w 319374"/>
                  <a:gd name="connsiteY9" fmla="*/ 35339 h 122391"/>
                  <a:gd name="connsiteX10" fmla="*/ 88352 w 319374"/>
                  <a:gd name="connsiteY10" fmla="*/ 18669 h 122391"/>
                  <a:gd name="connsiteX11" fmla="*/ 133596 w 319374"/>
                  <a:gd name="connsiteY11" fmla="*/ 25814 h 122391"/>
                  <a:gd name="connsiteX12" fmla="*/ 193127 w 319374"/>
                  <a:gd name="connsiteY12" fmla="*/ 2001 h 122391"/>
                  <a:gd name="connsiteX13" fmla="*/ 288377 w 319374"/>
                  <a:gd name="connsiteY13" fmla="*/ 9145 h 122391"/>
                  <a:gd name="connsiteX0" fmla="*/ 288377 w 319374"/>
                  <a:gd name="connsiteY0" fmla="*/ 9145 h 122391"/>
                  <a:gd name="connsiteX1" fmla="*/ 319333 w 319374"/>
                  <a:gd name="connsiteY1" fmla="*/ 71058 h 122391"/>
                  <a:gd name="connsiteX2" fmla="*/ 283614 w 319374"/>
                  <a:gd name="connsiteY2" fmla="*/ 121064 h 122391"/>
                  <a:gd name="connsiteX3" fmla="*/ 174076 w 319374"/>
                  <a:gd name="connsiteY3" fmla="*/ 111539 h 122391"/>
                  <a:gd name="connsiteX4" fmla="*/ 71683 w 319374"/>
                  <a:gd name="connsiteY4" fmla="*/ 94870 h 122391"/>
                  <a:gd name="connsiteX5" fmla="*/ 33583 w 319374"/>
                  <a:gd name="connsiteY5" fmla="*/ 104395 h 122391"/>
                  <a:gd name="connsiteX6" fmla="*/ 246 w 319374"/>
                  <a:gd name="connsiteY6" fmla="*/ 78201 h 122391"/>
                  <a:gd name="connsiteX7" fmla="*/ 45489 w 319374"/>
                  <a:gd name="connsiteY7" fmla="*/ 54389 h 122391"/>
                  <a:gd name="connsiteX8" fmla="*/ 44783 w 319374"/>
                  <a:gd name="connsiteY8" fmla="*/ 28972 h 122391"/>
                  <a:gd name="connsiteX9" fmla="*/ 83589 w 319374"/>
                  <a:gd name="connsiteY9" fmla="*/ 35339 h 122391"/>
                  <a:gd name="connsiteX10" fmla="*/ 88352 w 319374"/>
                  <a:gd name="connsiteY10" fmla="*/ 18669 h 122391"/>
                  <a:gd name="connsiteX11" fmla="*/ 133596 w 319374"/>
                  <a:gd name="connsiteY11" fmla="*/ 25814 h 122391"/>
                  <a:gd name="connsiteX12" fmla="*/ 193127 w 319374"/>
                  <a:gd name="connsiteY12" fmla="*/ 2001 h 122391"/>
                  <a:gd name="connsiteX13" fmla="*/ 288377 w 319374"/>
                  <a:gd name="connsiteY13" fmla="*/ 9145 h 122391"/>
                  <a:gd name="connsiteX0" fmla="*/ 288377 w 319374"/>
                  <a:gd name="connsiteY0" fmla="*/ 9145 h 122391"/>
                  <a:gd name="connsiteX1" fmla="*/ 319333 w 319374"/>
                  <a:gd name="connsiteY1" fmla="*/ 71058 h 122391"/>
                  <a:gd name="connsiteX2" fmla="*/ 283614 w 319374"/>
                  <a:gd name="connsiteY2" fmla="*/ 121064 h 122391"/>
                  <a:gd name="connsiteX3" fmla="*/ 174076 w 319374"/>
                  <a:gd name="connsiteY3" fmla="*/ 111539 h 122391"/>
                  <a:gd name="connsiteX4" fmla="*/ 71683 w 319374"/>
                  <a:gd name="connsiteY4" fmla="*/ 94870 h 122391"/>
                  <a:gd name="connsiteX5" fmla="*/ 33583 w 319374"/>
                  <a:gd name="connsiteY5" fmla="*/ 104395 h 122391"/>
                  <a:gd name="connsiteX6" fmla="*/ 246 w 319374"/>
                  <a:gd name="connsiteY6" fmla="*/ 78201 h 122391"/>
                  <a:gd name="connsiteX7" fmla="*/ 45489 w 319374"/>
                  <a:gd name="connsiteY7" fmla="*/ 54389 h 122391"/>
                  <a:gd name="connsiteX8" fmla="*/ 39324 w 319374"/>
                  <a:gd name="connsiteY8" fmla="*/ 29022 h 122391"/>
                  <a:gd name="connsiteX9" fmla="*/ 83589 w 319374"/>
                  <a:gd name="connsiteY9" fmla="*/ 35339 h 122391"/>
                  <a:gd name="connsiteX10" fmla="*/ 88352 w 319374"/>
                  <a:gd name="connsiteY10" fmla="*/ 18669 h 122391"/>
                  <a:gd name="connsiteX11" fmla="*/ 133596 w 319374"/>
                  <a:gd name="connsiteY11" fmla="*/ 25814 h 122391"/>
                  <a:gd name="connsiteX12" fmla="*/ 193127 w 319374"/>
                  <a:gd name="connsiteY12" fmla="*/ 2001 h 122391"/>
                  <a:gd name="connsiteX13" fmla="*/ 288377 w 319374"/>
                  <a:gd name="connsiteY13" fmla="*/ 9145 h 122391"/>
                  <a:gd name="connsiteX0" fmla="*/ 288377 w 319374"/>
                  <a:gd name="connsiteY0" fmla="*/ 9145 h 122391"/>
                  <a:gd name="connsiteX1" fmla="*/ 319333 w 319374"/>
                  <a:gd name="connsiteY1" fmla="*/ 71058 h 122391"/>
                  <a:gd name="connsiteX2" fmla="*/ 283614 w 319374"/>
                  <a:gd name="connsiteY2" fmla="*/ 121064 h 122391"/>
                  <a:gd name="connsiteX3" fmla="*/ 174076 w 319374"/>
                  <a:gd name="connsiteY3" fmla="*/ 111539 h 122391"/>
                  <a:gd name="connsiteX4" fmla="*/ 71683 w 319374"/>
                  <a:gd name="connsiteY4" fmla="*/ 94870 h 122391"/>
                  <a:gd name="connsiteX5" fmla="*/ 33583 w 319374"/>
                  <a:gd name="connsiteY5" fmla="*/ 104395 h 122391"/>
                  <a:gd name="connsiteX6" fmla="*/ 246 w 319374"/>
                  <a:gd name="connsiteY6" fmla="*/ 78201 h 122391"/>
                  <a:gd name="connsiteX7" fmla="*/ 45489 w 319374"/>
                  <a:gd name="connsiteY7" fmla="*/ 54389 h 122391"/>
                  <a:gd name="connsiteX8" fmla="*/ 39324 w 319374"/>
                  <a:gd name="connsiteY8" fmla="*/ 29022 h 122391"/>
                  <a:gd name="connsiteX9" fmla="*/ 83589 w 319374"/>
                  <a:gd name="connsiteY9" fmla="*/ 35339 h 122391"/>
                  <a:gd name="connsiteX10" fmla="*/ 88352 w 319374"/>
                  <a:gd name="connsiteY10" fmla="*/ 18669 h 122391"/>
                  <a:gd name="connsiteX11" fmla="*/ 133596 w 319374"/>
                  <a:gd name="connsiteY11" fmla="*/ 25814 h 122391"/>
                  <a:gd name="connsiteX12" fmla="*/ 193127 w 319374"/>
                  <a:gd name="connsiteY12" fmla="*/ 2001 h 122391"/>
                  <a:gd name="connsiteX13" fmla="*/ 288377 w 319374"/>
                  <a:gd name="connsiteY13" fmla="*/ 9145 h 122391"/>
                  <a:gd name="connsiteX0" fmla="*/ 288377 w 319374"/>
                  <a:gd name="connsiteY0" fmla="*/ 9145 h 122391"/>
                  <a:gd name="connsiteX1" fmla="*/ 319333 w 319374"/>
                  <a:gd name="connsiteY1" fmla="*/ 71058 h 122391"/>
                  <a:gd name="connsiteX2" fmla="*/ 283614 w 319374"/>
                  <a:gd name="connsiteY2" fmla="*/ 121064 h 122391"/>
                  <a:gd name="connsiteX3" fmla="*/ 174076 w 319374"/>
                  <a:gd name="connsiteY3" fmla="*/ 111539 h 122391"/>
                  <a:gd name="connsiteX4" fmla="*/ 71683 w 319374"/>
                  <a:gd name="connsiteY4" fmla="*/ 94870 h 122391"/>
                  <a:gd name="connsiteX5" fmla="*/ 33583 w 319374"/>
                  <a:gd name="connsiteY5" fmla="*/ 104395 h 122391"/>
                  <a:gd name="connsiteX6" fmla="*/ 246 w 319374"/>
                  <a:gd name="connsiteY6" fmla="*/ 78201 h 122391"/>
                  <a:gd name="connsiteX7" fmla="*/ 45489 w 319374"/>
                  <a:gd name="connsiteY7" fmla="*/ 54389 h 122391"/>
                  <a:gd name="connsiteX8" fmla="*/ 39324 w 319374"/>
                  <a:gd name="connsiteY8" fmla="*/ 29022 h 122391"/>
                  <a:gd name="connsiteX9" fmla="*/ 83589 w 319374"/>
                  <a:gd name="connsiteY9" fmla="*/ 35339 h 122391"/>
                  <a:gd name="connsiteX10" fmla="*/ 88352 w 319374"/>
                  <a:gd name="connsiteY10" fmla="*/ 18669 h 122391"/>
                  <a:gd name="connsiteX11" fmla="*/ 133596 w 319374"/>
                  <a:gd name="connsiteY11" fmla="*/ 25814 h 122391"/>
                  <a:gd name="connsiteX12" fmla="*/ 193127 w 319374"/>
                  <a:gd name="connsiteY12" fmla="*/ 2001 h 122391"/>
                  <a:gd name="connsiteX13" fmla="*/ 288377 w 319374"/>
                  <a:gd name="connsiteY13" fmla="*/ 9145 h 122391"/>
                  <a:gd name="connsiteX0" fmla="*/ 288377 w 319374"/>
                  <a:gd name="connsiteY0" fmla="*/ 9145 h 122391"/>
                  <a:gd name="connsiteX1" fmla="*/ 319333 w 319374"/>
                  <a:gd name="connsiteY1" fmla="*/ 71058 h 122391"/>
                  <a:gd name="connsiteX2" fmla="*/ 283614 w 319374"/>
                  <a:gd name="connsiteY2" fmla="*/ 121064 h 122391"/>
                  <a:gd name="connsiteX3" fmla="*/ 174076 w 319374"/>
                  <a:gd name="connsiteY3" fmla="*/ 111539 h 122391"/>
                  <a:gd name="connsiteX4" fmla="*/ 71683 w 319374"/>
                  <a:gd name="connsiteY4" fmla="*/ 94870 h 122391"/>
                  <a:gd name="connsiteX5" fmla="*/ 33583 w 319374"/>
                  <a:gd name="connsiteY5" fmla="*/ 104395 h 122391"/>
                  <a:gd name="connsiteX6" fmla="*/ 246 w 319374"/>
                  <a:gd name="connsiteY6" fmla="*/ 78201 h 122391"/>
                  <a:gd name="connsiteX7" fmla="*/ 45489 w 319374"/>
                  <a:gd name="connsiteY7" fmla="*/ 54389 h 122391"/>
                  <a:gd name="connsiteX8" fmla="*/ 39324 w 319374"/>
                  <a:gd name="connsiteY8" fmla="*/ 29022 h 122391"/>
                  <a:gd name="connsiteX9" fmla="*/ 83589 w 319374"/>
                  <a:gd name="connsiteY9" fmla="*/ 35339 h 122391"/>
                  <a:gd name="connsiteX10" fmla="*/ 88352 w 319374"/>
                  <a:gd name="connsiteY10" fmla="*/ 18669 h 122391"/>
                  <a:gd name="connsiteX11" fmla="*/ 133596 w 319374"/>
                  <a:gd name="connsiteY11" fmla="*/ 25814 h 122391"/>
                  <a:gd name="connsiteX12" fmla="*/ 193127 w 319374"/>
                  <a:gd name="connsiteY12" fmla="*/ 2001 h 122391"/>
                  <a:gd name="connsiteX13" fmla="*/ 288377 w 319374"/>
                  <a:gd name="connsiteY13" fmla="*/ 9145 h 122391"/>
                  <a:gd name="connsiteX0" fmla="*/ 288377 w 319374"/>
                  <a:gd name="connsiteY0" fmla="*/ 9145 h 122391"/>
                  <a:gd name="connsiteX1" fmla="*/ 319333 w 319374"/>
                  <a:gd name="connsiteY1" fmla="*/ 71058 h 122391"/>
                  <a:gd name="connsiteX2" fmla="*/ 283614 w 319374"/>
                  <a:gd name="connsiteY2" fmla="*/ 121064 h 122391"/>
                  <a:gd name="connsiteX3" fmla="*/ 174076 w 319374"/>
                  <a:gd name="connsiteY3" fmla="*/ 111539 h 122391"/>
                  <a:gd name="connsiteX4" fmla="*/ 71683 w 319374"/>
                  <a:gd name="connsiteY4" fmla="*/ 94870 h 122391"/>
                  <a:gd name="connsiteX5" fmla="*/ 33583 w 319374"/>
                  <a:gd name="connsiteY5" fmla="*/ 104395 h 122391"/>
                  <a:gd name="connsiteX6" fmla="*/ 246 w 319374"/>
                  <a:gd name="connsiteY6" fmla="*/ 78201 h 122391"/>
                  <a:gd name="connsiteX7" fmla="*/ 45489 w 319374"/>
                  <a:gd name="connsiteY7" fmla="*/ 54389 h 122391"/>
                  <a:gd name="connsiteX8" fmla="*/ 39324 w 319374"/>
                  <a:gd name="connsiteY8" fmla="*/ 29022 h 122391"/>
                  <a:gd name="connsiteX9" fmla="*/ 83589 w 319374"/>
                  <a:gd name="connsiteY9" fmla="*/ 35339 h 122391"/>
                  <a:gd name="connsiteX10" fmla="*/ 88352 w 319374"/>
                  <a:gd name="connsiteY10" fmla="*/ 18669 h 122391"/>
                  <a:gd name="connsiteX11" fmla="*/ 133596 w 319374"/>
                  <a:gd name="connsiteY11" fmla="*/ 25814 h 122391"/>
                  <a:gd name="connsiteX12" fmla="*/ 193127 w 319374"/>
                  <a:gd name="connsiteY12" fmla="*/ 2001 h 122391"/>
                  <a:gd name="connsiteX13" fmla="*/ 288377 w 319374"/>
                  <a:gd name="connsiteY13" fmla="*/ 9145 h 122391"/>
                  <a:gd name="connsiteX0" fmla="*/ 288377 w 319374"/>
                  <a:gd name="connsiteY0" fmla="*/ 9145 h 122391"/>
                  <a:gd name="connsiteX1" fmla="*/ 319333 w 319374"/>
                  <a:gd name="connsiteY1" fmla="*/ 71058 h 122391"/>
                  <a:gd name="connsiteX2" fmla="*/ 283614 w 319374"/>
                  <a:gd name="connsiteY2" fmla="*/ 121064 h 122391"/>
                  <a:gd name="connsiteX3" fmla="*/ 174076 w 319374"/>
                  <a:gd name="connsiteY3" fmla="*/ 111539 h 122391"/>
                  <a:gd name="connsiteX4" fmla="*/ 71683 w 319374"/>
                  <a:gd name="connsiteY4" fmla="*/ 94870 h 122391"/>
                  <a:gd name="connsiteX5" fmla="*/ 33583 w 319374"/>
                  <a:gd name="connsiteY5" fmla="*/ 104395 h 122391"/>
                  <a:gd name="connsiteX6" fmla="*/ 246 w 319374"/>
                  <a:gd name="connsiteY6" fmla="*/ 78201 h 122391"/>
                  <a:gd name="connsiteX7" fmla="*/ 45489 w 319374"/>
                  <a:gd name="connsiteY7" fmla="*/ 54389 h 122391"/>
                  <a:gd name="connsiteX8" fmla="*/ 39324 w 319374"/>
                  <a:gd name="connsiteY8" fmla="*/ 29022 h 122391"/>
                  <a:gd name="connsiteX9" fmla="*/ 83589 w 319374"/>
                  <a:gd name="connsiteY9" fmla="*/ 35339 h 122391"/>
                  <a:gd name="connsiteX10" fmla="*/ 88352 w 319374"/>
                  <a:gd name="connsiteY10" fmla="*/ 18669 h 122391"/>
                  <a:gd name="connsiteX11" fmla="*/ 133596 w 319374"/>
                  <a:gd name="connsiteY11" fmla="*/ 25814 h 122391"/>
                  <a:gd name="connsiteX12" fmla="*/ 193127 w 319374"/>
                  <a:gd name="connsiteY12" fmla="*/ 2001 h 122391"/>
                  <a:gd name="connsiteX13" fmla="*/ 288377 w 319374"/>
                  <a:gd name="connsiteY13" fmla="*/ 9145 h 122391"/>
                  <a:gd name="connsiteX0" fmla="*/ 288377 w 319374"/>
                  <a:gd name="connsiteY0" fmla="*/ 9145 h 122391"/>
                  <a:gd name="connsiteX1" fmla="*/ 319333 w 319374"/>
                  <a:gd name="connsiteY1" fmla="*/ 71058 h 122391"/>
                  <a:gd name="connsiteX2" fmla="*/ 283614 w 319374"/>
                  <a:gd name="connsiteY2" fmla="*/ 121064 h 122391"/>
                  <a:gd name="connsiteX3" fmla="*/ 174076 w 319374"/>
                  <a:gd name="connsiteY3" fmla="*/ 111539 h 122391"/>
                  <a:gd name="connsiteX4" fmla="*/ 71683 w 319374"/>
                  <a:gd name="connsiteY4" fmla="*/ 94870 h 122391"/>
                  <a:gd name="connsiteX5" fmla="*/ 33583 w 319374"/>
                  <a:gd name="connsiteY5" fmla="*/ 104395 h 122391"/>
                  <a:gd name="connsiteX6" fmla="*/ 246 w 319374"/>
                  <a:gd name="connsiteY6" fmla="*/ 78201 h 122391"/>
                  <a:gd name="connsiteX7" fmla="*/ 45489 w 319374"/>
                  <a:gd name="connsiteY7" fmla="*/ 54389 h 122391"/>
                  <a:gd name="connsiteX8" fmla="*/ 39324 w 319374"/>
                  <a:gd name="connsiteY8" fmla="*/ 29022 h 122391"/>
                  <a:gd name="connsiteX9" fmla="*/ 83589 w 319374"/>
                  <a:gd name="connsiteY9" fmla="*/ 35339 h 122391"/>
                  <a:gd name="connsiteX10" fmla="*/ 80167 w 319374"/>
                  <a:gd name="connsiteY10" fmla="*/ 15597 h 122391"/>
                  <a:gd name="connsiteX11" fmla="*/ 133596 w 319374"/>
                  <a:gd name="connsiteY11" fmla="*/ 25814 h 122391"/>
                  <a:gd name="connsiteX12" fmla="*/ 193127 w 319374"/>
                  <a:gd name="connsiteY12" fmla="*/ 2001 h 122391"/>
                  <a:gd name="connsiteX13" fmla="*/ 288377 w 319374"/>
                  <a:gd name="connsiteY13" fmla="*/ 9145 h 122391"/>
                  <a:gd name="connsiteX0" fmla="*/ 288377 w 319374"/>
                  <a:gd name="connsiteY0" fmla="*/ 9145 h 122391"/>
                  <a:gd name="connsiteX1" fmla="*/ 319333 w 319374"/>
                  <a:gd name="connsiteY1" fmla="*/ 71058 h 122391"/>
                  <a:gd name="connsiteX2" fmla="*/ 283614 w 319374"/>
                  <a:gd name="connsiteY2" fmla="*/ 121064 h 122391"/>
                  <a:gd name="connsiteX3" fmla="*/ 174076 w 319374"/>
                  <a:gd name="connsiteY3" fmla="*/ 111539 h 122391"/>
                  <a:gd name="connsiteX4" fmla="*/ 71683 w 319374"/>
                  <a:gd name="connsiteY4" fmla="*/ 94870 h 122391"/>
                  <a:gd name="connsiteX5" fmla="*/ 33583 w 319374"/>
                  <a:gd name="connsiteY5" fmla="*/ 104395 h 122391"/>
                  <a:gd name="connsiteX6" fmla="*/ 246 w 319374"/>
                  <a:gd name="connsiteY6" fmla="*/ 78201 h 122391"/>
                  <a:gd name="connsiteX7" fmla="*/ 45489 w 319374"/>
                  <a:gd name="connsiteY7" fmla="*/ 54389 h 122391"/>
                  <a:gd name="connsiteX8" fmla="*/ 39324 w 319374"/>
                  <a:gd name="connsiteY8" fmla="*/ 29022 h 122391"/>
                  <a:gd name="connsiteX9" fmla="*/ 83589 w 319374"/>
                  <a:gd name="connsiteY9" fmla="*/ 35339 h 122391"/>
                  <a:gd name="connsiteX10" fmla="*/ 80167 w 319374"/>
                  <a:gd name="connsiteY10" fmla="*/ 15597 h 122391"/>
                  <a:gd name="connsiteX11" fmla="*/ 133596 w 319374"/>
                  <a:gd name="connsiteY11" fmla="*/ 25814 h 122391"/>
                  <a:gd name="connsiteX12" fmla="*/ 193127 w 319374"/>
                  <a:gd name="connsiteY12" fmla="*/ 2001 h 122391"/>
                  <a:gd name="connsiteX13" fmla="*/ 288377 w 319374"/>
                  <a:gd name="connsiteY13" fmla="*/ 9145 h 122391"/>
                  <a:gd name="connsiteX0" fmla="*/ 288377 w 319374"/>
                  <a:gd name="connsiteY0" fmla="*/ 9145 h 122391"/>
                  <a:gd name="connsiteX1" fmla="*/ 319333 w 319374"/>
                  <a:gd name="connsiteY1" fmla="*/ 71058 h 122391"/>
                  <a:gd name="connsiteX2" fmla="*/ 283614 w 319374"/>
                  <a:gd name="connsiteY2" fmla="*/ 121064 h 122391"/>
                  <a:gd name="connsiteX3" fmla="*/ 174076 w 319374"/>
                  <a:gd name="connsiteY3" fmla="*/ 111539 h 122391"/>
                  <a:gd name="connsiteX4" fmla="*/ 71683 w 319374"/>
                  <a:gd name="connsiteY4" fmla="*/ 94870 h 122391"/>
                  <a:gd name="connsiteX5" fmla="*/ 33583 w 319374"/>
                  <a:gd name="connsiteY5" fmla="*/ 104395 h 122391"/>
                  <a:gd name="connsiteX6" fmla="*/ 246 w 319374"/>
                  <a:gd name="connsiteY6" fmla="*/ 78201 h 122391"/>
                  <a:gd name="connsiteX7" fmla="*/ 45489 w 319374"/>
                  <a:gd name="connsiteY7" fmla="*/ 54389 h 122391"/>
                  <a:gd name="connsiteX8" fmla="*/ 39324 w 319374"/>
                  <a:gd name="connsiteY8" fmla="*/ 29022 h 122391"/>
                  <a:gd name="connsiteX9" fmla="*/ 83589 w 319374"/>
                  <a:gd name="connsiteY9" fmla="*/ 35339 h 122391"/>
                  <a:gd name="connsiteX10" fmla="*/ 80167 w 319374"/>
                  <a:gd name="connsiteY10" fmla="*/ 15597 h 122391"/>
                  <a:gd name="connsiteX11" fmla="*/ 133596 w 319374"/>
                  <a:gd name="connsiteY11" fmla="*/ 25814 h 122391"/>
                  <a:gd name="connsiteX12" fmla="*/ 193127 w 319374"/>
                  <a:gd name="connsiteY12" fmla="*/ 2001 h 122391"/>
                  <a:gd name="connsiteX13" fmla="*/ 288377 w 319374"/>
                  <a:gd name="connsiteY13" fmla="*/ 9145 h 122391"/>
                  <a:gd name="connsiteX0" fmla="*/ 288377 w 319374"/>
                  <a:gd name="connsiteY0" fmla="*/ 9145 h 122391"/>
                  <a:gd name="connsiteX1" fmla="*/ 319333 w 319374"/>
                  <a:gd name="connsiteY1" fmla="*/ 71058 h 122391"/>
                  <a:gd name="connsiteX2" fmla="*/ 283614 w 319374"/>
                  <a:gd name="connsiteY2" fmla="*/ 121064 h 122391"/>
                  <a:gd name="connsiteX3" fmla="*/ 174076 w 319374"/>
                  <a:gd name="connsiteY3" fmla="*/ 111539 h 122391"/>
                  <a:gd name="connsiteX4" fmla="*/ 71683 w 319374"/>
                  <a:gd name="connsiteY4" fmla="*/ 94870 h 122391"/>
                  <a:gd name="connsiteX5" fmla="*/ 33583 w 319374"/>
                  <a:gd name="connsiteY5" fmla="*/ 104395 h 122391"/>
                  <a:gd name="connsiteX6" fmla="*/ 246 w 319374"/>
                  <a:gd name="connsiteY6" fmla="*/ 78201 h 122391"/>
                  <a:gd name="connsiteX7" fmla="*/ 45489 w 319374"/>
                  <a:gd name="connsiteY7" fmla="*/ 54389 h 122391"/>
                  <a:gd name="connsiteX8" fmla="*/ 39324 w 319374"/>
                  <a:gd name="connsiteY8" fmla="*/ 29022 h 122391"/>
                  <a:gd name="connsiteX9" fmla="*/ 83589 w 319374"/>
                  <a:gd name="connsiteY9" fmla="*/ 35339 h 122391"/>
                  <a:gd name="connsiteX10" fmla="*/ 80167 w 319374"/>
                  <a:gd name="connsiteY10" fmla="*/ 15597 h 122391"/>
                  <a:gd name="connsiteX11" fmla="*/ 133596 w 319374"/>
                  <a:gd name="connsiteY11" fmla="*/ 25814 h 122391"/>
                  <a:gd name="connsiteX12" fmla="*/ 193127 w 319374"/>
                  <a:gd name="connsiteY12" fmla="*/ 2001 h 122391"/>
                  <a:gd name="connsiteX13" fmla="*/ 288377 w 319374"/>
                  <a:gd name="connsiteY13" fmla="*/ 9145 h 122391"/>
                  <a:gd name="connsiteX0" fmla="*/ 288377 w 319500"/>
                  <a:gd name="connsiteY0" fmla="*/ 1509 h 114755"/>
                  <a:gd name="connsiteX1" fmla="*/ 319333 w 319500"/>
                  <a:gd name="connsiteY1" fmla="*/ 63422 h 114755"/>
                  <a:gd name="connsiteX2" fmla="*/ 283614 w 319500"/>
                  <a:gd name="connsiteY2" fmla="*/ 113428 h 114755"/>
                  <a:gd name="connsiteX3" fmla="*/ 174076 w 319500"/>
                  <a:gd name="connsiteY3" fmla="*/ 103903 h 114755"/>
                  <a:gd name="connsiteX4" fmla="*/ 71683 w 319500"/>
                  <a:gd name="connsiteY4" fmla="*/ 87234 h 114755"/>
                  <a:gd name="connsiteX5" fmla="*/ 33583 w 319500"/>
                  <a:gd name="connsiteY5" fmla="*/ 96759 h 114755"/>
                  <a:gd name="connsiteX6" fmla="*/ 246 w 319500"/>
                  <a:gd name="connsiteY6" fmla="*/ 70565 h 114755"/>
                  <a:gd name="connsiteX7" fmla="*/ 45489 w 319500"/>
                  <a:gd name="connsiteY7" fmla="*/ 46753 h 114755"/>
                  <a:gd name="connsiteX8" fmla="*/ 39324 w 319500"/>
                  <a:gd name="connsiteY8" fmla="*/ 21386 h 114755"/>
                  <a:gd name="connsiteX9" fmla="*/ 83589 w 319500"/>
                  <a:gd name="connsiteY9" fmla="*/ 27703 h 114755"/>
                  <a:gd name="connsiteX10" fmla="*/ 80167 w 319500"/>
                  <a:gd name="connsiteY10" fmla="*/ 7961 h 114755"/>
                  <a:gd name="connsiteX11" fmla="*/ 133596 w 319500"/>
                  <a:gd name="connsiteY11" fmla="*/ 18178 h 114755"/>
                  <a:gd name="connsiteX12" fmla="*/ 288377 w 319500"/>
                  <a:gd name="connsiteY12" fmla="*/ 1509 h 11475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</a:cxnLst>
                <a:rect l="l" t="t" r="r" b="b"/>
                <a:pathLst>
                  <a:path w="319500" h="114755">
                    <a:moveTo>
                      <a:pt x="288377" y="1509"/>
                    </a:moveTo>
                    <a:cubicBezTo>
                      <a:pt x="319333" y="9050"/>
                      <a:pt x="320127" y="44769"/>
                      <a:pt x="319333" y="63422"/>
                    </a:cubicBezTo>
                    <a:cubicBezTo>
                      <a:pt x="318539" y="82075"/>
                      <a:pt x="307824" y="106681"/>
                      <a:pt x="283614" y="113428"/>
                    </a:cubicBezTo>
                    <a:cubicBezTo>
                      <a:pt x="259405" y="120175"/>
                      <a:pt x="226067" y="98744"/>
                      <a:pt x="174076" y="103903"/>
                    </a:cubicBezTo>
                    <a:cubicBezTo>
                      <a:pt x="122085" y="109062"/>
                      <a:pt x="89939" y="108268"/>
                      <a:pt x="71683" y="87234"/>
                    </a:cubicBezTo>
                    <a:cubicBezTo>
                      <a:pt x="51468" y="93413"/>
                      <a:pt x="49645" y="93943"/>
                      <a:pt x="33583" y="96759"/>
                    </a:cubicBezTo>
                    <a:cubicBezTo>
                      <a:pt x="17521" y="99575"/>
                      <a:pt x="-2453" y="95637"/>
                      <a:pt x="246" y="70565"/>
                    </a:cubicBezTo>
                    <a:cubicBezTo>
                      <a:pt x="2945" y="45493"/>
                      <a:pt x="31293" y="47575"/>
                      <a:pt x="45489" y="46753"/>
                    </a:cubicBezTo>
                    <a:cubicBezTo>
                      <a:pt x="34097" y="39582"/>
                      <a:pt x="28480" y="32354"/>
                      <a:pt x="39324" y="21386"/>
                    </a:cubicBezTo>
                    <a:cubicBezTo>
                      <a:pt x="50168" y="10418"/>
                      <a:pt x="75729" y="24833"/>
                      <a:pt x="83589" y="27703"/>
                    </a:cubicBezTo>
                    <a:cubicBezTo>
                      <a:pt x="79872" y="21815"/>
                      <a:pt x="65808" y="17952"/>
                      <a:pt x="80167" y="7961"/>
                    </a:cubicBezTo>
                    <a:cubicBezTo>
                      <a:pt x="98172" y="-105"/>
                      <a:pt x="115418" y="12934"/>
                      <a:pt x="133596" y="18178"/>
                    </a:cubicBezTo>
                    <a:cubicBezTo>
                      <a:pt x="168298" y="17103"/>
                      <a:pt x="257421" y="-6032"/>
                      <a:pt x="288377" y="1509"/>
                    </a:cubicBezTo>
                    <a:close/>
                  </a:path>
                </a:pathLst>
              </a:custGeom>
              <a:solidFill>
                <a:srgbClr val="ED7D31">
                  <a:lumMod val="60000"/>
                  <a:lumOff val="40000"/>
                </a:srgbClr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163" name="フリーフォーム 162"/>
              <p:cNvSpPr/>
              <p:nvPr/>
            </p:nvSpPr>
            <p:spPr>
              <a:xfrm rot="486120">
                <a:off x="2385198" y="4528515"/>
                <a:ext cx="167704" cy="135488"/>
              </a:xfrm>
              <a:custGeom>
                <a:avLst/>
                <a:gdLst>
                  <a:gd name="connsiteX0" fmla="*/ 3031 w 167609"/>
                  <a:gd name="connsiteY0" fmla="*/ 133583 h 135325"/>
                  <a:gd name="connsiteX1" fmla="*/ 26843 w 167609"/>
                  <a:gd name="connsiteY1" fmla="*/ 31189 h 135325"/>
                  <a:gd name="connsiteX2" fmla="*/ 117331 w 167609"/>
                  <a:gd name="connsiteY2" fmla="*/ 233 h 135325"/>
                  <a:gd name="connsiteX3" fmla="*/ 167337 w 167609"/>
                  <a:gd name="connsiteY3" fmla="*/ 43096 h 135325"/>
                  <a:gd name="connsiteX4" fmla="*/ 136381 w 167609"/>
                  <a:gd name="connsiteY4" fmla="*/ 45477 h 135325"/>
                  <a:gd name="connsiteX5" fmla="*/ 114949 w 167609"/>
                  <a:gd name="connsiteY5" fmla="*/ 33571 h 135325"/>
                  <a:gd name="connsiteX6" fmla="*/ 98281 w 167609"/>
                  <a:gd name="connsiteY6" fmla="*/ 57383 h 135325"/>
                  <a:gd name="connsiteX7" fmla="*/ 143524 w 167609"/>
                  <a:gd name="connsiteY7" fmla="*/ 69289 h 135325"/>
                  <a:gd name="connsiteX8" fmla="*/ 138762 w 167609"/>
                  <a:gd name="connsiteY8" fmla="*/ 102627 h 135325"/>
                  <a:gd name="connsiteX9" fmla="*/ 83993 w 167609"/>
                  <a:gd name="connsiteY9" fmla="*/ 97864 h 135325"/>
                  <a:gd name="connsiteX10" fmla="*/ 3031 w 167609"/>
                  <a:gd name="connsiteY10" fmla="*/ 133583 h 135325"/>
                  <a:gd name="connsiteX0" fmla="*/ 3031 w 168134"/>
                  <a:gd name="connsiteY0" fmla="*/ 133583 h 135325"/>
                  <a:gd name="connsiteX1" fmla="*/ 26843 w 168134"/>
                  <a:gd name="connsiteY1" fmla="*/ 31189 h 135325"/>
                  <a:gd name="connsiteX2" fmla="*/ 117331 w 168134"/>
                  <a:gd name="connsiteY2" fmla="*/ 233 h 135325"/>
                  <a:gd name="connsiteX3" fmla="*/ 167337 w 168134"/>
                  <a:gd name="connsiteY3" fmla="*/ 43096 h 135325"/>
                  <a:gd name="connsiteX4" fmla="*/ 136381 w 168134"/>
                  <a:gd name="connsiteY4" fmla="*/ 45477 h 135325"/>
                  <a:gd name="connsiteX5" fmla="*/ 114949 w 168134"/>
                  <a:gd name="connsiteY5" fmla="*/ 33571 h 135325"/>
                  <a:gd name="connsiteX6" fmla="*/ 98281 w 168134"/>
                  <a:gd name="connsiteY6" fmla="*/ 57383 h 135325"/>
                  <a:gd name="connsiteX7" fmla="*/ 143524 w 168134"/>
                  <a:gd name="connsiteY7" fmla="*/ 69289 h 135325"/>
                  <a:gd name="connsiteX8" fmla="*/ 138762 w 168134"/>
                  <a:gd name="connsiteY8" fmla="*/ 102627 h 135325"/>
                  <a:gd name="connsiteX9" fmla="*/ 83993 w 168134"/>
                  <a:gd name="connsiteY9" fmla="*/ 97864 h 135325"/>
                  <a:gd name="connsiteX10" fmla="*/ 3031 w 168134"/>
                  <a:gd name="connsiteY10" fmla="*/ 133583 h 135325"/>
                  <a:gd name="connsiteX0" fmla="*/ 3031 w 167704"/>
                  <a:gd name="connsiteY0" fmla="*/ 133583 h 135325"/>
                  <a:gd name="connsiteX1" fmla="*/ 26843 w 167704"/>
                  <a:gd name="connsiteY1" fmla="*/ 31189 h 135325"/>
                  <a:gd name="connsiteX2" fmla="*/ 117331 w 167704"/>
                  <a:gd name="connsiteY2" fmla="*/ 233 h 135325"/>
                  <a:gd name="connsiteX3" fmla="*/ 167337 w 167704"/>
                  <a:gd name="connsiteY3" fmla="*/ 43096 h 135325"/>
                  <a:gd name="connsiteX4" fmla="*/ 138762 w 167704"/>
                  <a:gd name="connsiteY4" fmla="*/ 43096 h 135325"/>
                  <a:gd name="connsiteX5" fmla="*/ 114949 w 167704"/>
                  <a:gd name="connsiteY5" fmla="*/ 33571 h 135325"/>
                  <a:gd name="connsiteX6" fmla="*/ 98281 w 167704"/>
                  <a:gd name="connsiteY6" fmla="*/ 57383 h 135325"/>
                  <a:gd name="connsiteX7" fmla="*/ 143524 w 167704"/>
                  <a:gd name="connsiteY7" fmla="*/ 69289 h 135325"/>
                  <a:gd name="connsiteX8" fmla="*/ 138762 w 167704"/>
                  <a:gd name="connsiteY8" fmla="*/ 102627 h 135325"/>
                  <a:gd name="connsiteX9" fmla="*/ 83993 w 167704"/>
                  <a:gd name="connsiteY9" fmla="*/ 97864 h 135325"/>
                  <a:gd name="connsiteX10" fmla="*/ 3031 w 167704"/>
                  <a:gd name="connsiteY10" fmla="*/ 133583 h 135325"/>
                  <a:gd name="connsiteX0" fmla="*/ 3031 w 167704"/>
                  <a:gd name="connsiteY0" fmla="*/ 133583 h 135458"/>
                  <a:gd name="connsiteX1" fmla="*/ 26843 w 167704"/>
                  <a:gd name="connsiteY1" fmla="*/ 31189 h 135458"/>
                  <a:gd name="connsiteX2" fmla="*/ 117331 w 167704"/>
                  <a:gd name="connsiteY2" fmla="*/ 233 h 135458"/>
                  <a:gd name="connsiteX3" fmla="*/ 167337 w 167704"/>
                  <a:gd name="connsiteY3" fmla="*/ 43096 h 135458"/>
                  <a:gd name="connsiteX4" fmla="*/ 138762 w 167704"/>
                  <a:gd name="connsiteY4" fmla="*/ 43096 h 135458"/>
                  <a:gd name="connsiteX5" fmla="*/ 114949 w 167704"/>
                  <a:gd name="connsiteY5" fmla="*/ 33571 h 135458"/>
                  <a:gd name="connsiteX6" fmla="*/ 98281 w 167704"/>
                  <a:gd name="connsiteY6" fmla="*/ 57383 h 135458"/>
                  <a:gd name="connsiteX7" fmla="*/ 143524 w 167704"/>
                  <a:gd name="connsiteY7" fmla="*/ 69289 h 135458"/>
                  <a:gd name="connsiteX8" fmla="*/ 138762 w 167704"/>
                  <a:gd name="connsiteY8" fmla="*/ 102627 h 135458"/>
                  <a:gd name="connsiteX9" fmla="*/ 83993 w 167704"/>
                  <a:gd name="connsiteY9" fmla="*/ 97864 h 135458"/>
                  <a:gd name="connsiteX10" fmla="*/ 3031 w 167704"/>
                  <a:gd name="connsiteY10" fmla="*/ 133583 h 135458"/>
                  <a:gd name="connsiteX0" fmla="*/ 3031 w 167704"/>
                  <a:gd name="connsiteY0" fmla="*/ 133583 h 135458"/>
                  <a:gd name="connsiteX1" fmla="*/ 26843 w 167704"/>
                  <a:gd name="connsiteY1" fmla="*/ 31189 h 135458"/>
                  <a:gd name="connsiteX2" fmla="*/ 117331 w 167704"/>
                  <a:gd name="connsiteY2" fmla="*/ 233 h 135458"/>
                  <a:gd name="connsiteX3" fmla="*/ 167337 w 167704"/>
                  <a:gd name="connsiteY3" fmla="*/ 43096 h 135458"/>
                  <a:gd name="connsiteX4" fmla="*/ 138762 w 167704"/>
                  <a:gd name="connsiteY4" fmla="*/ 43096 h 135458"/>
                  <a:gd name="connsiteX5" fmla="*/ 114949 w 167704"/>
                  <a:gd name="connsiteY5" fmla="*/ 33571 h 135458"/>
                  <a:gd name="connsiteX6" fmla="*/ 98281 w 167704"/>
                  <a:gd name="connsiteY6" fmla="*/ 57383 h 135458"/>
                  <a:gd name="connsiteX7" fmla="*/ 145905 w 167704"/>
                  <a:gd name="connsiteY7" fmla="*/ 74052 h 135458"/>
                  <a:gd name="connsiteX8" fmla="*/ 138762 w 167704"/>
                  <a:gd name="connsiteY8" fmla="*/ 102627 h 135458"/>
                  <a:gd name="connsiteX9" fmla="*/ 83993 w 167704"/>
                  <a:gd name="connsiteY9" fmla="*/ 97864 h 135458"/>
                  <a:gd name="connsiteX10" fmla="*/ 3031 w 167704"/>
                  <a:gd name="connsiteY10" fmla="*/ 133583 h 135458"/>
                  <a:gd name="connsiteX0" fmla="*/ 3031 w 167704"/>
                  <a:gd name="connsiteY0" fmla="*/ 133583 h 135458"/>
                  <a:gd name="connsiteX1" fmla="*/ 26843 w 167704"/>
                  <a:gd name="connsiteY1" fmla="*/ 31189 h 135458"/>
                  <a:gd name="connsiteX2" fmla="*/ 117331 w 167704"/>
                  <a:gd name="connsiteY2" fmla="*/ 233 h 135458"/>
                  <a:gd name="connsiteX3" fmla="*/ 167337 w 167704"/>
                  <a:gd name="connsiteY3" fmla="*/ 43096 h 135458"/>
                  <a:gd name="connsiteX4" fmla="*/ 138762 w 167704"/>
                  <a:gd name="connsiteY4" fmla="*/ 43096 h 135458"/>
                  <a:gd name="connsiteX5" fmla="*/ 114949 w 167704"/>
                  <a:gd name="connsiteY5" fmla="*/ 33571 h 135458"/>
                  <a:gd name="connsiteX6" fmla="*/ 98281 w 167704"/>
                  <a:gd name="connsiteY6" fmla="*/ 57383 h 135458"/>
                  <a:gd name="connsiteX7" fmla="*/ 145905 w 167704"/>
                  <a:gd name="connsiteY7" fmla="*/ 74052 h 135458"/>
                  <a:gd name="connsiteX8" fmla="*/ 138762 w 167704"/>
                  <a:gd name="connsiteY8" fmla="*/ 102627 h 135458"/>
                  <a:gd name="connsiteX9" fmla="*/ 83993 w 167704"/>
                  <a:gd name="connsiteY9" fmla="*/ 97864 h 135458"/>
                  <a:gd name="connsiteX10" fmla="*/ 3031 w 167704"/>
                  <a:gd name="connsiteY10" fmla="*/ 133583 h 135458"/>
                  <a:gd name="connsiteX0" fmla="*/ 3031 w 167704"/>
                  <a:gd name="connsiteY0" fmla="*/ 133583 h 135458"/>
                  <a:gd name="connsiteX1" fmla="*/ 26843 w 167704"/>
                  <a:gd name="connsiteY1" fmla="*/ 31189 h 135458"/>
                  <a:gd name="connsiteX2" fmla="*/ 117331 w 167704"/>
                  <a:gd name="connsiteY2" fmla="*/ 233 h 135458"/>
                  <a:gd name="connsiteX3" fmla="*/ 167337 w 167704"/>
                  <a:gd name="connsiteY3" fmla="*/ 43096 h 135458"/>
                  <a:gd name="connsiteX4" fmla="*/ 138762 w 167704"/>
                  <a:gd name="connsiteY4" fmla="*/ 43096 h 135458"/>
                  <a:gd name="connsiteX5" fmla="*/ 114949 w 167704"/>
                  <a:gd name="connsiteY5" fmla="*/ 33571 h 135458"/>
                  <a:gd name="connsiteX6" fmla="*/ 98281 w 167704"/>
                  <a:gd name="connsiteY6" fmla="*/ 57383 h 135458"/>
                  <a:gd name="connsiteX7" fmla="*/ 145905 w 167704"/>
                  <a:gd name="connsiteY7" fmla="*/ 74052 h 135458"/>
                  <a:gd name="connsiteX8" fmla="*/ 138762 w 167704"/>
                  <a:gd name="connsiteY8" fmla="*/ 102627 h 135458"/>
                  <a:gd name="connsiteX9" fmla="*/ 83993 w 167704"/>
                  <a:gd name="connsiteY9" fmla="*/ 97864 h 135458"/>
                  <a:gd name="connsiteX10" fmla="*/ 3031 w 167704"/>
                  <a:gd name="connsiteY10" fmla="*/ 133583 h 135458"/>
                  <a:gd name="connsiteX0" fmla="*/ 3031 w 167704"/>
                  <a:gd name="connsiteY0" fmla="*/ 133583 h 135488"/>
                  <a:gd name="connsiteX1" fmla="*/ 26843 w 167704"/>
                  <a:gd name="connsiteY1" fmla="*/ 31189 h 135488"/>
                  <a:gd name="connsiteX2" fmla="*/ 117331 w 167704"/>
                  <a:gd name="connsiteY2" fmla="*/ 233 h 135488"/>
                  <a:gd name="connsiteX3" fmla="*/ 167337 w 167704"/>
                  <a:gd name="connsiteY3" fmla="*/ 43096 h 135488"/>
                  <a:gd name="connsiteX4" fmla="*/ 138762 w 167704"/>
                  <a:gd name="connsiteY4" fmla="*/ 43096 h 135488"/>
                  <a:gd name="connsiteX5" fmla="*/ 114949 w 167704"/>
                  <a:gd name="connsiteY5" fmla="*/ 33571 h 135488"/>
                  <a:gd name="connsiteX6" fmla="*/ 98281 w 167704"/>
                  <a:gd name="connsiteY6" fmla="*/ 57383 h 135488"/>
                  <a:gd name="connsiteX7" fmla="*/ 145905 w 167704"/>
                  <a:gd name="connsiteY7" fmla="*/ 74052 h 135488"/>
                  <a:gd name="connsiteX8" fmla="*/ 134000 w 167704"/>
                  <a:gd name="connsiteY8" fmla="*/ 97864 h 135488"/>
                  <a:gd name="connsiteX9" fmla="*/ 83993 w 167704"/>
                  <a:gd name="connsiteY9" fmla="*/ 97864 h 135488"/>
                  <a:gd name="connsiteX10" fmla="*/ 3031 w 167704"/>
                  <a:gd name="connsiteY10" fmla="*/ 133583 h 135488"/>
                  <a:gd name="connsiteX0" fmla="*/ 3031 w 167704"/>
                  <a:gd name="connsiteY0" fmla="*/ 133583 h 135488"/>
                  <a:gd name="connsiteX1" fmla="*/ 26843 w 167704"/>
                  <a:gd name="connsiteY1" fmla="*/ 31189 h 135488"/>
                  <a:gd name="connsiteX2" fmla="*/ 117331 w 167704"/>
                  <a:gd name="connsiteY2" fmla="*/ 233 h 135488"/>
                  <a:gd name="connsiteX3" fmla="*/ 167337 w 167704"/>
                  <a:gd name="connsiteY3" fmla="*/ 43096 h 135488"/>
                  <a:gd name="connsiteX4" fmla="*/ 138762 w 167704"/>
                  <a:gd name="connsiteY4" fmla="*/ 43096 h 135488"/>
                  <a:gd name="connsiteX5" fmla="*/ 114949 w 167704"/>
                  <a:gd name="connsiteY5" fmla="*/ 33571 h 135488"/>
                  <a:gd name="connsiteX6" fmla="*/ 98281 w 167704"/>
                  <a:gd name="connsiteY6" fmla="*/ 57383 h 135488"/>
                  <a:gd name="connsiteX7" fmla="*/ 145905 w 167704"/>
                  <a:gd name="connsiteY7" fmla="*/ 74052 h 135488"/>
                  <a:gd name="connsiteX8" fmla="*/ 134000 w 167704"/>
                  <a:gd name="connsiteY8" fmla="*/ 97864 h 135488"/>
                  <a:gd name="connsiteX9" fmla="*/ 83993 w 167704"/>
                  <a:gd name="connsiteY9" fmla="*/ 97864 h 135488"/>
                  <a:gd name="connsiteX10" fmla="*/ 3031 w 167704"/>
                  <a:gd name="connsiteY10" fmla="*/ 133583 h 13548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</a:cxnLst>
                <a:rect l="l" t="t" r="r" b="b"/>
                <a:pathLst>
                  <a:path w="167704" h="135488">
                    <a:moveTo>
                      <a:pt x="3031" y="133583"/>
                    </a:moveTo>
                    <a:cubicBezTo>
                      <a:pt x="-6494" y="122470"/>
                      <a:pt x="7793" y="53414"/>
                      <a:pt x="26843" y="31189"/>
                    </a:cubicBezTo>
                    <a:cubicBezTo>
                      <a:pt x="45893" y="8964"/>
                      <a:pt x="93915" y="-1752"/>
                      <a:pt x="117331" y="233"/>
                    </a:cubicBezTo>
                    <a:cubicBezTo>
                      <a:pt x="140747" y="2218"/>
                      <a:pt x="163765" y="35952"/>
                      <a:pt x="167337" y="43096"/>
                    </a:cubicBezTo>
                    <a:cubicBezTo>
                      <a:pt x="170909" y="50240"/>
                      <a:pt x="147493" y="44684"/>
                      <a:pt x="138762" y="43096"/>
                    </a:cubicBezTo>
                    <a:cubicBezTo>
                      <a:pt x="130031" y="41508"/>
                      <a:pt x="121696" y="31190"/>
                      <a:pt x="114949" y="33571"/>
                    </a:cubicBezTo>
                    <a:cubicBezTo>
                      <a:pt x="108202" y="35952"/>
                      <a:pt x="93122" y="50636"/>
                      <a:pt x="98281" y="57383"/>
                    </a:cubicBezTo>
                    <a:cubicBezTo>
                      <a:pt x="103440" y="64130"/>
                      <a:pt x="139952" y="67305"/>
                      <a:pt x="145905" y="74052"/>
                    </a:cubicBezTo>
                    <a:cubicBezTo>
                      <a:pt x="151858" y="80799"/>
                      <a:pt x="160591" y="97864"/>
                      <a:pt x="134000" y="97864"/>
                    </a:cubicBezTo>
                    <a:cubicBezTo>
                      <a:pt x="124078" y="102626"/>
                      <a:pt x="105821" y="91911"/>
                      <a:pt x="83993" y="97864"/>
                    </a:cubicBezTo>
                    <a:cubicBezTo>
                      <a:pt x="62165" y="103817"/>
                      <a:pt x="12556" y="144696"/>
                      <a:pt x="3031" y="133583"/>
                    </a:cubicBezTo>
                    <a:close/>
                  </a:path>
                </a:pathLst>
              </a:custGeom>
              <a:solidFill>
                <a:srgbClr val="ED7D31">
                  <a:lumMod val="60000"/>
                  <a:lumOff val="40000"/>
                </a:srgbClr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164" name="円/楕円 35"/>
              <p:cNvSpPr/>
              <p:nvPr/>
            </p:nvSpPr>
            <p:spPr>
              <a:xfrm rot="480000">
                <a:off x="2542371" y="4331068"/>
                <a:ext cx="708026" cy="862030"/>
              </a:xfrm>
              <a:custGeom>
                <a:avLst/>
                <a:gdLst>
                  <a:gd name="connsiteX0" fmla="*/ 0 w 708025"/>
                  <a:gd name="connsiteY0" fmla="*/ 354013 h 708025"/>
                  <a:gd name="connsiteX1" fmla="*/ 354013 w 708025"/>
                  <a:gd name="connsiteY1" fmla="*/ 0 h 708025"/>
                  <a:gd name="connsiteX2" fmla="*/ 708026 w 708025"/>
                  <a:gd name="connsiteY2" fmla="*/ 354013 h 708025"/>
                  <a:gd name="connsiteX3" fmla="*/ 354013 w 708025"/>
                  <a:gd name="connsiteY3" fmla="*/ 708026 h 708025"/>
                  <a:gd name="connsiteX4" fmla="*/ 0 w 708025"/>
                  <a:gd name="connsiteY4" fmla="*/ 354013 h 708025"/>
                  <a:gd name="connsiteX0" fmla="*/ 0 w 708026"/>
                  <a:gd name="connsiteY0" fmla="*/ 354013 h 708026"/>
                  <a:gd name="connsiteX1" fmla="*/ 354013 w 708026"/>
                  <a:gd name="connsiteY1" fmla="*/ 0 h 708026"/>
                  <a:gd name="connsiteX2" fmla="*/ 708026 w 708026"/>
                  <a:gd name="connsiteY2" fmla="*/ 354013 h 708026"/>
                  <a:gd name="connsiteX3" fmla="*/ 354013 w 708026"/>
                  <a:gd name="connsiteY3" fmla="*/ 708026 h 708026"/>
                  <a:gd name="connsiteX4" fmla="*/ 0 w 708026"/>
                  <a:gd name="connsiteY4" fmla="*/ 354013 h 708026"/>
                  <a:gd name="connsiteX0" fmla="*/ 0 w 708026"/>
                  <a:gd name="connsiteY0" fmla="*/ 354013 h 596107"/>
                  <a:gd name="connsiteX1" fmla="*/ 354013 w 708026"/>
                  <a:gd name="connsiteY1" fmla="*/ 0 h 596107"/>
                  <a:gd name="connsiteX2" fmla="*/ 708026 w 708026"/>
                  <a:gd name="connsiteY2" fmla="*/ 354013 h 596107"/>
                  <a:gd name="connsiteX3" fmla="*/ 354013 w 708026"/>
                  <a:gd name="connsiteY3" fmla="*/ 596107 h 596107"/>
                  <a:gd name="connsiteX4" fmla="*/ 0 w 708026"/>
                  <a:gd name="connsiteY4" fmla="*/ 354013 h 596107"/>
                  <a:gd name="connsiteX0" fmla="*/ 0 w 708026"/>
                  <a:gd name="connsiteY0" fmla="*/ 480219 h 722313"/>
                  <a:gd name="connsiteX1" fmla="*/ 354013 w 708026"/>
                  <a:gd name="connsiteY1" fmla="*/ 0 h 722313"/>
                  <a:gd name="connsiteX2" fmla="*/ 708026 w 708026"/>
                  <a:gd name="connsiteY2" fmla="*/ 480219 h 722313"/>
                  <a:gd name="connsiteX3" fmla="*/ 354013 w 708026"/>
                  <a:gd name="connsiteY3" fmla="*/ 722313 h 722313"/>
                  <a:gd name="connsiteX4" fmla="*/ 0 w 708026"/>
                  <a:gd name="connsiteY4" fmla="*/ 480219 h 722313"/>
                  <a:gd name="connsiteX0" fmla="*/ 0 w 708026"/>
                  <a:gd name="connsiteY0" fmla="*/ 619919 h 862013"/>
                  <a:gd name="connsiteX1" fmla="*/ 347663 w 708026"/>
                  <a:gd name="connsiteY1" fmla="*/ 0 h 862013"/>
                  <a:gd name="connsiteX2" fmla="*/ 708026 w 708026"/>
                  <a:gd name="connsiteY2" fmla="*/ 619919 h 862013"/>
                  <a:gd name="connsiteX3" fmla="*/ 354013 w 708026"/>
                  <a:gd name="connsiteY3" fmla="*/ 862013 h 862013"/>
                  <a:gd name="connsiteX4" fmla="*/ 0 w 708026"/>
                  <a:gd name="connsiteY4" fmla="*/ 619919 h 862013"/>
                  <a:gd name="connsiteX0" fmla="*/ 0 w 708026"/>
                  <a:gd name="connsiteY0" fmla="*/ 619936 h 862030"/>
                  <a:gd name="connsiteX1" fmla="*/ 347663 w 708026"/>
                  <a:gd name="connsiteY1" fmla="*/ 17 h 862030"/>
                  <a:gd name="connsiteX2" fmla="*/ 708026 w 708026"/>
                  <a:gd name="connsiteY2" fmla="*/ 619936 h 862030"/>
                  <a:gd name="connsiteX3" fmla="*/ 354013 w 708026"/>
                  <a:gd name="connsiteY3" fmla="*/ 862030 h 862030"/>
                  <a:gd name="connsiteX4" fmla="*/ 0 w 708026"/>
                  <a:gd name="connsiteY4" fmla="*/ 619936 h 86203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708026" h="862030">
                    <a:moveTo>
                      <a:pt x="0" y="619936"/>
                    </a:moveTo>
                    <a:cubicBezTo>
                      <a:pt x="0" y="424420"/>
                      <a:pt x="101347" y="3192"/>
                      <a:pt x="347663" y="17"/>
                    </a:cubicBezTo>
                    <a:cubicBezTo>
                      <a:pt x="593979" y="-3158"/>
                      <a:pt x="708026" y="424420"/>
                      <a:pt x="708026" y="619936"/>
                    </a:cubicBezTo>
                    <a:cubicBezTo>
                      <a:pt x="708026" y="815452"/>
                      <a:pt x="549529" y="862030"/>
                      <a:pt x="354013" y="862030"/>
                    </a:cubicBezTo>
                    <a:cubicBezTo>
                      <a:pt x="158497" y="862030"/>
                      <a:pt x="0" y="815452"/>
                      <a:pt x="0" y="619936"/>
                    </a:cubicBezTo>
                    <a:close/>
                  </a:path>
                </a:pathLst>
              </a:custGeom>
              <a:solidFill>
                <a:srgbClr val="ED7D31">
                  <a:lumMod val="75000"/>
                </a:srgbClr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165" name="フリーフォーム 164"/>
              <p:cNvSpPr/>
              <p:nvPr/>
            </p:nvSpPr>
            <p:spPr>
              <a:xfrm rot="486120">
                <a:off x="3071424" y="4725974"/>
                <a:ext cx="421641" cy="485425"/>
              </a:xfrm>
              <a:custGeom>
                <a:avLst/>
                <a:gdLst>
                  <a:gd name="connsiteX0" fmla="*/ 206911 w 454496"/>
                  <a:gd name="connsiteY0" fmla="*/ 376 h 523147"/>
                  <a:gd name="connsiteX1" fmla="*/ 387177 w 454496"/>
                  <a:gd name="connsiteY1" fmla="*/ 86402 h 523147"/>
                  <a:gd name="connsiteX2" fmla="*/ 368828 w 454496"/>
                  <a:gd name="connsiteY2" fmla="*/ 455163 h 523147"/>
                  <a:gd name="connsiteX3" fmla="*/ 0 w 454496"/>
                  <a:gd name="connsiteY3" fmla="*/ 438211 h 523147"/>
                  <a:gd name="connsiteX4" fmla="*/ 58432 w 454496"/>
                  <a:gd name="connsiteY4" fmla="*/ 384712 h 523147"/>
                  <a:gd name="connsiteX5" fmla="*/ 315549 w 454496"/>
                  <a:gd name="connsiteY5" fmla="*/ 396529 h 523147"/>
                  <a:gd name="connsiteX6" fmla="*/ 328341 w 454496"/>
                  <a:gd name="connsiteY6" fmla="*/ 139458 h 523147"/>
                  <a:gd name="connsiteX7" fmla="*/ 71320 w 454496"/>
                  <a:gd name="connsiteY7" fmla="*/ 125694 h 523147"/>
                  <a:gd name="connsiteX8" fmla="*/ 68452 w 454496"/>
                  <a:gd name="connsiteY8" fmla="*/ 122489 h 523147"/>
                  <a:gd name="connsiteX9" fmla="*/ 67115 w 454496"/>
                  <a:gd name="connsiteY9" fmla="*/ 125717 h 523147"/>
                  <a:gd name="connsiteX10" fmla="*/ 39332 w 454496"/>
                  <a:gd name="connsiteY10" fmla="*/ 137225 h 523147"/>
                  <a:gd name="connsiteX11" fmla="*/ 41 w 454496"/>
                  <a:gd name="connsiteY11" fmla="*/ 97934 h 523147"/>
                  <a:gd name="connsiteX12" fmla="*/ 11549 w 454496"/>
                  <a:gd name="connsiteY12" fmla="*/ 70151 h 523147"/>
                  <a:gd name="connsiteX13" fmla="*/ 18893 w 454496"/>
                  <a:gd name="connsiteY13" fmla="*/ 67110 h 523147"/>
                  <a:gd name="connsiteX14" fmla="*/ 18488 w 454496"/>
                  <a:gd name="connsiteY14" fmla="*/ 66657 h 523147"/>
                  <a:gd name="connsiteX15" fmla="*/ 206911 w 454496"/>
                  <a:gd name="connsiteY15" fmla="*/ 376 h 523147"/>
                  <a:gd name="connsiteX0" fmla="*/ 206911 w 454496"/>
                  <a:gd name="connsiteY0" fmla="*/ 376 h 523147"/>
                  <a:gd name="connsiteX1" fmla="*/ 387177 w 454496"/>
                  <a:gd name="connsiteY1" fmla="*/ 86402 h 523147"/>
                  <a:gd name="connsiteX2" fmla="*/ 368828 w 454496"/>
                  <a:gd name="connsiteY2" fmla="*/ 455163 h 523147"/>
                  <a:gd name="connsiteX3" fmla="*/ 0 w 454496"/>
                  <a:gd name="connsiteY3" fmla="*/ 438211 h 523147"/>
                  <a:gd name="connsiteX4" fmla="*/ 58432 w 454496"/>
                  <a:gd name="connsiteY4" fmla="*/ 384712 h 523147"/>
                  <a:gd name="connsiteX5" fmla="*/ 315549 w 454496"/>
                  <a:gd name="connsiteY5" fmla="*/ 396529 h 523147"/>
                  <a:gd name="connsiteX6" fmla="*/ 328341 w 454496"/>
                  <a:gd name="connsiteY6" fmla="*/ 139458 h 523147"/>
                  <a:gd name="connsiteX7" fmla="*/ 71320 w 454496"/>
                  <a:gd name="connsiteY7" fmla="*/ 125694 h 523147"/>
                  <a:gd name="connsiteX8" fmla="*/ 68452 w 454496"/>
                  <a:gd name="connsiteY8" fmla="*/ 122489 h 523147"/>
                  <a:gd name="connsiteX9" fmla="*/ 39332 w 454496"/>
                  <a:gd name="connsiteY9" fmla="*/ 137225 h 523147"/>
                  <a:gd name="connsiteX10" fmla="*/ 41 w 454496"/>
                  <a:gd name="connsiteY10" fmla="*/ 97934 h 523147"/>
                  <a:gd name="connsiteX11" fmla="*/ 11549 w 454496"/>
                  <a:gd name="connsiteY11" fmla="*/ 70151 h 523147"/>
                  <a:gd name="connsiteX12" fmla="*/ 18893 w 454496"/>
                  <a:gd name="connsiteY12" fmla="*/ 67110 h 523147"/>
                  <a:gd name="connsiteX13" fmla="*/ 18488 w 454496"/>
                  <a:gd name="connsiteY13" fmla="*/ 66657 h 523147"/>
                  <a:gd name="connsiteX14" fmla="*/ 206911 w 454496"/>
                  <a:gd name="connsiteY14" fmla="*/ 376 h 523147"/>
                  <a:gd name="connsiteX0" fmla="*/ 206911 w 454496"/>
                  <a:gd name="connsiteY0" fmla="*/ 376 h 523147"/>
                  <a:gd name="connsiteX1" fmla="*/ 387177 w 454496"/>
                  <a:gd name="connsiteY1" fmla="*/ 86402 h 523147"/>
                  <a:gd name="connsiteX2" fmla="*/ 368828 w 454496"/>
                  <a:gd name="connsiteY2" fmla="*/ 455163 h 523147"/>
                  <a:gd name="connsiteX3" fmla="*/ 0 w 454496"/>
                  <a:gd name="connsiteY3" fmla="*/ 438211 h 523147"/>
                  <a:gd name="connsiteX4" fmla="*/ 58432 w 454496"/>
                  <a:gd name="connsiteY4" fmla="*/ 384712 h 523147"/>
                  <a:gd name="connsiteX5" fmla="*/ 315549 w 454496"/>
                  <a:gd name="connsiteY5" fmla="*/ 396529 h 523147"/>
                  <a:gd name="connsiteX6" fmla="*/ 328341 w 454496"/>
                  <a:gd name="connsiteY6" fmla="*/ 139458 h 523147"/>
                  <a:gd name="connsiteX7" fmla="*/ 71320 w 454496"/>
                  <a:gd name="connsiteY7" fmla="*/ 125694 h 523147"/>
                  <a:gd name="connsiteX8" fmla="*/ 39332 w 454496"/>
                  <a:gd name="connsiteY8" fmla="*/ 137225 h 523147"/>
                  <a:gd name="connsiteX9" fmla="*/ 41 w 454496"/>
                  <a:gd name="connsiteY9" fmla="*/ 97934 h 523147"/>
                  <a:gd name="connsiteX10" fmla="*/ 11549 w 454496"/>
                  <a:gd name="connsiteY10" fmla="*/ 70151 h 523147"/>
                  <a:gd name="connsiteX11" fmla="*/ 18893 w 454496"/>
                  <a:gd name="connsiteY11" fmla="*/ 67110 h 523147"/>
                  <a:gd name="connsiteX12" fmla="*/ 18488 w 454496"/>
                  <a:gd name="connsiteY12" fmla="*/ 66657 h 523147"/>
                  <a:gd name="connsiteX13" fmla="*/ 206911 w 454496"/>
                  <a:gd name="connsiteY13" fmla="*/ 376 h 523147"/>
                  <a:gd name="connsiteX0" fmla="*/ 206911 w 454496"/>
                  <a:gd name="connsiteY0" fmla="*/ 327 h 523098"/>
                  <a:gd name="connsiteX1" fmla="*/ 387177 w 454496"/>
                  <a:gd name="connsiteY1" fmla="*/ 86353 h 523098"/>
                  <a:gd name="connsiteX2" fmla="*/ 368828 w 454496"/>
                  <a:gd name="connsiteY2" fmla="*/ 455114 h 523098"/>
                  <a:gd name="connsiteX3" fmla="*/ 0 w 454496"/>
                  <a:gd name="connsiteY3" fmla="*/ 438162 h 523098"/>
                  <a:gd name="connsiteX4" fmla="*/ 58432 w 454496"/>
                  <a:gd name="connsiteY4" fmla="*/ 384663 h 523098"/>
                  <a:gd name="connsiteX5" fmla="*/ 315549 w 454496"/>
                  <a:gd name="connsiteY5" fmla="*/ 396480 h 523098"/>
                  <a:gd name="connsiteX6" fmla="*/ 328341 w 454496"/>
                  <a:gd name="connsiteY6" fmla="*/ 139409 h 523098"/>
                  <a:gd name="connsiteX7" fmla="*/ 71320 w 454496"/>
                  <a:gd name="connsiteY7" fmla="*/ 125645 h 523098"/>
                  <a:gd name="connsiteX8" fmla="*/ 39332 w 454496"/>
                  <a:gd name="connsiteY8" fmla="*/ 137176 h 523098"/>
                  <a:gd name="connsiteX9" fmla="*/ 41 w 454496"/>
                  <a:gd name="connsiteY9" fmla="*/ 97885 h 523098"/>
                  <a:gd name="connsiteX10" fmla="*/ 11549 w 454496"/>
                  <a:gd name="connsiteY10" fmla="*/ 70102 h 523098"/>
                  <a:gd name="connsiteX11" fmla="*/ 18893 w 454496"/>
                  <a:gd name="connsiteY11" fmla="*/ 67061 h 523098"/>
                  <a:gd name="connsiteX12" fmla="*/ 18488 w 454496"/>
                  <a:gd name="connsiteY12" fmla="*/ 66608 h 523098"/>
                  <a:gd name="connsiteX13" fmla="*/ 206911 w 454496"/>
                  <a:gd name="connsiteY13" fmla="*/ 327 h 523098"/>
                  <a:gd name="connsiteX0" fmla="*/ 255722 w 503307"/>
                  <a:gd name="connsiteY0" fmla="*/ 327 h 523098"/>
                  <a:gd name="connsiteX1" fmla="*/ 435988 w 503307"/>
                  <a:gd name="connsiteY1" fmla="*/ 86353 h 523098"/>
                  <a:gd name="connsiteX2" fmla="*/ 417639 w 503307"/>
                  <a:gd name="connsiteY2" fmla="*/ 455114 h 523098"/>
                  <a:gd name="connsiteX3" fmla="*/ 48811 w 503307"/>
                  <a:gd name="connsiteY3" fmla="*/ 438162 h 523098"/>
                  <a:gd name="connsiteX4" fmla="*/ 107243 w 503307"/>
                  <a:gd name="connsiteY4" fmla="*/ 384663 h 523098"/>
                  <a:gd name="connsiteX5" fmla="*/ 364360 w 503307"/>
                  <a:gd name="connsiteY5" fmla="*/ 396480 h 523098"/>
                  <a:gd name="connsiteX6" fmla="*/ 377152 w 503307"/>
                  <a:gd name="connsiteY6" fmla="*/ 139409 h 523098"/>
                  <a:gd name="connsiteX7" fmla="*/ 120131 w 503307"/>
                  <a:gd name="connsiteY7" fmla="*/ 125645 h 523098"/>
                  <a:gd name="connsiteX8" fmla="*/ 88143 w 503307"/>
                  <a:gd name="connsiteY8" fmla="*/ 137176 h 523098"/>
                  <a:gd name="connsiteX9" fmla="*/ 48852 w 503307"/>
                  <a:gd name="connsiteY9" fmla="*/ 97885 h 523098"/>
                  <a:gd name="connsiteX10" fmla="*/ 828 w 503307"/>
                  <a:gd name="connsiteY10" fmla="*/ 24858 h 523098"/>
                  <a:gd name="connsiteX11" fmla="*/ 67704 w 503307"/>
                  <a:gd name="connsiteY11" fmla="*/ 67061 h 523098"/>
                  <a:gd name="connsiteX12" fmla="*/ 67299 w 503307"/>
                  <a:gd name="connsiteY12" fmla="*/ 66608 h 523098"/>
                  <a:gd name="connsiteX13" fmla="*/ 255722 w 503307"/>
                  <a:gd name="connsiteY13" fmla="*/ 327 h 523098"/>
                  <a:gd name="connsiteX0" fmla="*/ 207274 w 454859"/>
                  <a:gd name="connsiteY0" fmla="*/ 327 h 523098"/>
                  <a:gd name="connsiteX1" fmla="*/ 387540 w 454859"/>
                  <a:gd name="connsiteY1" fmla="*/ 86353 h 523098"/>
                  <a:gd name="connsiteX2" fmla="*/ 369191 w 454859"/>
                  <a:gd name="connsiteY2" fmla="*/ 455114 h 523098"/>
                  <a:gd name="connsiteX3" fmla="*/ 363 w 454859"/>
                  <a:gd name="connsiteY3" fmla="*/ 438162 h 523098"/>
                  <a:gd name="connsiteX4" fmla="*/ 58795 w 454859"/>
                  <a:gd name="connsiteY4" fmla="*/ 384663 h 523098"/>
                  <a:gd name="connsiteX5" fmla="*/ 315912 w 454859"/>
                  <a:gd name="connsiteY5" fmla="*/ 396480 h 523098"/>
                  <a:gd name="connsiteX6" fmla="*/ 328704 w 454859"/>
                  <a:gd name="connsiteY6" fmla="*/ 139409 h 523098"/>
                  <a:gd name="connsiteX7" fmla="*/ 71683 w 454859"/>
                  <a:gd name="connsiteY7" fmla="*/ 125645 h 523098"/>
                  <a:gd name="connsiteX8" fmla="*/ 39695 w 454859"/>
                  <a:gd name="connsiteY8" fmla="*/ 137176 h 523098"/>
                  <a:gd name="connsiteX9" fmla="*/ 404 w 454859"/>
                  <a:gd name="connsiteY9" fmla="*/ 97885 h 523098"/>
                  <a:gd name="connsiteX10" fmla="*/ 19256 w 454859"/>
                  <a:gd name="connsiteY10" fmla="*/ 67061 h 523098"/>
                  <a:gd name="connsiteX11" fmla="*/ 18851 w 454859"/>
                  <a:gd name="connsiteY11" fmla="*/ 66608 h 523098"/>
                  <a:gd name="connsiteX12" fmla="*/ 207274 w 454859"/>
                  <a:gd name="connsiteY12" fmla="*/ 327 h 523098"/>
                  <a:gd name="connsiteX0" fmla="*/ 207274 w 454859"/>
                  <a:gd name="connsiteY0" fmla="*/ 327 h 523098"/>
                  <a:gd name="connsiteX1" fmla="*/ 387540 w 454859"/>
                  <a:gd name="connsiteY1" fmla="*/ 86353 h 523098"/>
                  <a:gd name="connsiteX2" fmla="*/ 369191 w 454859"/>
                  <a:gd name="connsiteY2" fmla="*/ 455114 h 523098"/>
                  <a:gd name="connsiteX3" fmla="*/ 363 w 454859"/>
                  <a:gd name="connsiteY3" fmla="*/ 438162 h 523098"/>
                  <a:gd name="connsiteX4" fmla="*/ 58795 w 454859"/>
                  <a:gd name="connsiteY4" fmla="*/ 384663 h 523098"/>
                  <a:gd name="connsiteX5" fmla="*/ 315912 w 454859"/>
                  <a:gd name="connsiteY5" fmla="*/ 396480 h 523098"/>
                  <a:gd name="connsiteX6" fmla="*/ 328704 w 454859"/>
                  <a:gd name="connsiteY6" fmla="*/ 139409 h 523098"/>
                  <a:gd name="connsiteX7" fmla="*/ 71683 w 454859"/>
                  <a:gd name="connsiteY7" fmla="*/ 125645 h 523098"/>
                  <a:gd name="connsiteX8" fmla="*/ 39695 w 454859"/>
                  <a:gd name="connsiteY8" fmla="*/ 137176 h 523098"/>
                  <a:gd name="connsiteX9" fmla="*/ 404 w 454859"/>
                  <a:gd name="connsiteY9" fmla="*/ 97885 h 523098"/>
                  <a:gd name="connsiteX10" fmla="*/ 19256 w 454859"/>
                  <a:gd name="connsiteY10" fmla="*/ 67061 h 523098"/>
                  <a:gd name="connsiteX11" fmla="*/ 18851 w 454859"/>
                  <a:gd name="connsiteY11" fmla="*/ 66608 h 523098"/>
                  <a:gd name="connsiteX12" fmla="*/ 207274 w 454859"/>
                  <a:gd name="connsiteY12" fmla="*/ 327 h 523098"/>
                  <a:gd name="connsiteX0" fmla="*/ 207274 w 454859"/>
                  <a:gd name="connsiteY0" fmla="*/ 327 h 523098"/>
                  <a:gd name="connsiteX1" fmla="*/ 387540 w 454859"/>
                  <a:gd name="connsiteY1" fmla="*/ 86353 h 523098"/>
                  <a:gd name="connsiteX2" fmla="*/ 369191 w 454859"/>
                  <a:gd name="connsiteY2" fmla="*/ 455114 h 523098"/>
                  <a:gd name="connsiteX3" fmla="*/ 363 w 454859"/>
                  <a:gd name="connsiteY3" fmla="*/ 438162 h 523098"/>
                  <a:gd name="connsiteX4" fmla="*/ 58795 w 454859"/>
                  <a:gd name="connsiteY4" fmla="*/ 384663 h 523098"/>
                  <a:gd name="connsiteX5" fmla="*/ 315912 w 454859"/>
                  <a:gd name="connsiteY5" fmla="*/ 396480 h 523098"/>
                  <a:gd name="connsiteX6" fmla="*/ 328704 w 454859"/>
                  <a:gd name="connsiteY6" fmla="*/ 139409 h 523098"/>
                  <a:gd name="connsiteX7" fmla="*/ 71683 w 454859"/>
                  <a:gd name="connsiteY7" fmla="*/ 125645 h 523098"/>
                  <a:gd name="connsiteX8" fmla="*/ 39695 w 454859"/>
                  <a:gd name="connsiteY8" fmla="*/ 137176 h 523098"/>
                  <a:gd name="connsiteX9" fmla="*/ 404 w 454859"/>
                  <a:gd name="connsiteY9" fmla="*/ 97885 h 523098"/>
                  <a:gd name="connsiteX10" fmla="*/ 19256 w 454859"/>
                  <a:gd name="connsiteY10" fmla="*/ 67061 h 523098"/>
                  <a:gd name="connsiteX11" fmla="*/ 18851 w 454859"/>
                  <a:gd name="connsiteY11" fmla="*/ 66608 h 523098"/>
                  <a:gd name="connsiteX12" fmla="*/ 207274 w 454859"/>
                  <a:gd name="connsiteY12" fmla="*/ 327 h 523098"/>
                  <a:gd name="connsiteX0" fmla="*/ 58795 w 454859"/>
                  <a:gd name="connsiteY0" fmla="*/ 384663 h 523098"/>
                  <a:gd name="connsiteX1" fmla="*/ 315912 w 454859"/>
                  <a:gd name="connsiteY1" fmla="*/ 396480 h 523098"/>
                  <a:gd name="connsiteX2" fmla="*/ 328704 w 454859"/>
                  <a:gd name="connsiteY2" fmla="*/ 139409 h 523098"/>
                  <a:gd name="connsiteX3" fmla="*/ 71683 w 454859"/>
                  <a:gd name="connsiteY3" fmla="*/ 125645 h 523098"/>
                  <a:gd name="connsiteX4" fmla="*/ 39695 w 454859"/>
                  <a:gd name="connsiteY4" fmla="*/ 137176 h 523098"/>
                  <a:gd name="connsiteX5" fmla="*/ 404 w 454859"/>
                  <a:gd name="connsiteY5" fmla="*/ 97885 h 523098"/>
                  <a:gd name="connsiteX6" fmla="*/ 19256 w 454859"/>
                  <a:gd name="connsiteY6" fmla="*/ 67061 h 523098"/>
                  <a:gd name="connsiteX7" fmla="*/ 18851 w 454859"/>
                  <a:gd name="connsiteY7" fmla="*/ 66608 h 523098"/>
                  <a:gd name="connsiteX8" fmla="*/ 207274 w 454859"/>
                  <a:gd name="connsiteY8" fmla="*/ 327 h 523098"/>
                  <a:gd name="connsiteX9" fmla="*/ 387540 w 454859"/>
                  <a:gd name="connsiteY9" fmla="*/ 86353 h 523098"/>
                  <a:gd name="connsiteX10" fmla="*/ 369191 w 454859"/>
                  <a:gd name="connsiteY10" fmla="*/ 455114 h 523098"/>
                  <a:gd name="connsiteX11" fmla="*/ 363 w 454859"/>
                  <a:gd name="connsiteY11" fmla="*/ 438162 h 523098"/>
                  <a:gd name="connsiteX12" fmla="*/ 150235 w 454859"/>
                  <a:gd name="connsiteY12" fmla="*/ 476103 h 523098"/>
                  <a:gd name="connsiteX0" fmla="*/ 58795 w 454859"/>
                  <a:gd name="connsiteY0" fmla="*/ 384663 h 523098"/>
                  <a:gd name="connsiteX1" fmla="*/ 315912 w 454859"/>
                  <a:gd name="connsiteY1" fmla="*/ 396480 h 523098"/>
                  <a:gd name="connsiteX2" fmla="*/ 328704 w 454859"/>
                  <a:gd name="connsiteY2" fmla="*/ 139409 h 523098"/>
                  <a:gd name="connsiteX3" fmla="*/ 71683 w 454859"/>
                  <a:gd name="connsiteY3" fmla="*/ 125645 h 523098"/>
                  <a:gd name="connsiteX4" fmla="*/ 39695 w 454859"/>
                  <a:gd name="connsiteY4" fmla="*/ 137176 h 523098"/>
                  <a:gd name="connsiteX5" fmla="*/ 404 w 454859"/>
                  <a:gd name="connsiteY5" fmla="*/ 97885 h 523098"/>
                  <a:gd name="connsiteX6" fmla="*/ 19256 w 454859"/>
                  <a:gd name="connsiteY6" fmla="*/ 67061 h 523098"/>
                  <a:gd name="connsiteX7" fmla="*/ 18851 w 454859"/>
                  <a:gd name="connsiteY7" fmla="*/ 66608 h 523098"/>
                  <a:gd name="connsiteX8" fmla="*/ 207274 w 454859"/>
                  <a:gd name="connsiteY8" fmla="*/ 327 h 523098"/>
                  <a:gd name="connsiteX9" fmla="*/ 387540 w 454859"/>
                  <a:gd name="connsiteY9" fmla="*/ 86353 h 523098"/>
                  <a:gd name="connsiteX10" fmla="*/ 369191 w 454859"/>
                  <a:gd name="connsiteY10" fmla="*/ 455114 h 523098"/>
                  <a:gd name="connsiteX11" fmla="*/ 363 w 454859"/>
                  <a:gd name="connsiteY11" fmla="*/ 438162 h 523098"/>
                  <a:gd name="connsiteX0" fmla="*/ 58795 w 454859"/>
                  <a:gd name="connsiteY0" fmla="*/ 388187 h 526622"/>
                  <a:gd name="connsiteX1" fmla="*/ 315912 w 454859"/>
                  <a:gd name="connsiteY1" fmla="*/ 400004 h 526622"/>
                  <a:gd name="connsiteX2" fmla="*/ 328704 w 454859"/>
                  <a:gd name="connsiteY2" fmla="*/ 142933 h 526622"/>
                  <a:gd name="connsiteX3" fmla="*/ 71683 w 454859"/>
                  <a:gd name="connsiteY3" fmla="*/ 129169 h 526622"/>
                  <a:gd name="connsiteX4" fmla="*/ 39695 w 454859"/>
                  <a:gd name="connsiteY4" fmla="*/ 140700 h 526622"/>
                  <a:gd name="connsiteX5" fmla="*/ 404 w 454859"/>
                  <a:gd name="connsiteY5" fmla="*/ 101409 h 526622"/>
                  <a:gd name="connsiteX6" fmla="*/ 19256 w 454859"/>
                  <a:gd name="connsiteY6" fmla="*/ 70585 h 526622"/>
                  <a:gd name="connsiteX7" fmla="*/ 22906 w 454859"/>
                  <a:gd name="connsiteY7" fmla="*/ 43768 h 526622"/>
                  <a:gd name="connsiteX8" fmla="*/ 207274 w 454859"/>
                  <a:gd name="connsiteY8" fmla="*/ 3851 h 526622"/>
                  <a:gd name="connsiteX9" fmla="*/ 387540 w 454859"/>
                  <a:gd name="connsiteY9" fmla="*/ 89877 h 526622"/>
                  <a:gd name="connsiteX10" fmla="*/ 369191 w 454859"/>
                  <a:gd name="connsiteY10" fmla="*/ 458638 h 526622"/>
                  <a:gd name="connsiteX11" fmla="*/ 363 w 454859"/>
                  <a:gd name="connsiteY11" fmla="*/ 441686 h 526622"/>
                  <a:gd name="connsiteX0" fmla="*/ 61609 w 457673"/>
                  <a:gd name="connsiteY0" fmla="*/ 385529 h 523964"/>
                  <a:gd name="connsiteX1" fmla="*/ 318726 w 457673"/>
                  <a:gd name="connsiteY1" fmla="*/ 397346 h 523964"/>
                  <a:gd name="connsiteX2" fmla="*/ 331518 w 457673"/>
                  <a:gd name="connsiteY2" fmla="*/ 140275 h 523964"/>
                  <a:gd name="connsiteX3" fmla="*/ 74497 w 457673"/>
                  <a:gd name="connsiteY3" fmla="*/ 126511 h 523964"/>
                  <a:gd name="connsiteX4" fmla="*/ 42509 w 457673"/>
                  <a:gd name="connsiteY4" fmla="*/ 138042 h 523964"/>
                  <a:gd name="connsiteX5" fmla="*/ 3218 w 457673"/>
                  <a:gd name="connsiteY5" fmla="*/ 98751 h 523964"/>
                  <a:gd name="connsiteX6" fmla="*/ 25720 w 457673"/>
                  <a:gd name="connsiteY6" fmla="*/ 41110 h 523964"/>
                  <a:gd name="connsiteX7" fmla="*/ 210088 w 457673"/>
                  <a:gd name="connsiteY7" fmla="*/ 1193 h 523964"/>
                  <a:gd name="connsiteX8" fmla="*/ 390354 w 457673"/>
                  <a:gd name="connsiteY8" fmla="*/ 87219 h 523964"/>
                  <a:gd name="connsiteX9" fmla="*/ 372005 w 457673"/>
                  <a:gd name="connsiteY9" fmla="*/ 455980 h 523964"/>
                  <a:gd name="connsiteX10" fmla="*/ 3177 w 457673"/>
                  <a:gd name="connsiteY10" fmla="*/ 439028 h 523964"/>
                  <a:gd name="connsiteX0" fmla="*/ 58540 w 454604"/>
                  <a:gd name="connsiteY0" fmla="*/ 384862 h 523297"/>
                  <a:gd name="connsiteX1" fmla="*/ 315657 w 454604"/>
                  <a:gd name="connsiteY1" fmla="*/ 396679 h 523297"/>
                  <a:gd name="connsiteX2" fmla="*/ 328449 w 454604"/>
                  <a:gd name="connsiteY2" fmla="*/ 139608 h 523297"/>
                  <a:gd name="connsiteX3" fmla="*/ 71428 w 454604"/>
                  <a:gd name="connsiteY3" fmla="*/ 125844 h 523297"/>
                  <a:gd name="connsiteX4" fmla="*/ 39440 w 454604"/>
                  <a:gd name="connsiteY4" fmla="*/ 137375 h 523297"/>
                  <a:gd name="connsiteX5" fmla="*/ 149 w 454604"/>
                  <a:gd name="connsiteY5" fmla="*/ 98084 h 523297"/>
                  <a:gd name="connsiteX6" fmla="*/ 34819 w 454604"/>
                  <a:gd name="connsiteY6" fmla="*/ 52610 h 523297"/>
                  <a:gd name="connsiteX7" fmla="*/ 207019 w 454604"/>
                  <a:gd name="connsiteY7" fmla="*/ 526 h 523297"/>
                  <a:gd name="connsiteX8" fmla="*/ 387285 w 454604"/>
                  <a:gd name="connsiteY8" fmla="*/ 86552 h 523297"/>
                  <a:gd name="connsiteX9" fmla="*/ 368936 w 454604"/>
                  <a:gd name="connsiteY9" fmla="*/ 455313 h 523297"/>
                  <a:gd name="connsiteX10" fmla="*/ 108 w 454604"/>
                  <a:gd name="connsiteY10" fmla="*/ 438361 h 523297"/>
                  <a:gd name="connsiteX0" fmla="*/ 58540 w 454604"/>
                  <a:gd name="connsiteY0" fmla="*/ 384939 h 523374"/>
                  <a:gd name="connsiteX1" fmla="*/ 315657 w 454604"/>
                  <a:gd name="connsiteY1" fmla="*/ 396756 h 523374"/>
                  <a:gd name="connsiteX2" fmla="*/ 328449 w 454604"/>
                  <a:gd name="connsiteY2" fmla="*/ 139685 h 523374"/>
                  <a:gd name="connsiteX3" fmla="*/ 71428 w 454604"/>
                  <a:gd name="connsiteY3" fmla="*/ 125921 h 523374"/>
                  <a:gd name="connsiteX4" fmla="*/ 39440 w 454604"/>
                  <a:gd name="connsiteY4" fmla="*/ 137452 h 523374"/>
                  <a:gd name="connsiteX5" fmla="*/ 149 w 454604"/>
                  <a:gd name="connsiteY5" fmla="*/ 98161 h 523374"/>
                  <a:gd name="connsiteX6" fmla="*/ 34819 w 454604"/>
                  <a:gd name="connsiteY6" fmla="*/ 52687 h 523374"/>
                  <a:gd name="connsiteX7" fmla="*/ 207019 w 454604"/>
                  <a:gd name="connsiteY7" fmla="*/ 603 h 523374"/>
                  <a:gd name="connsiteX8" fmla="*/ 387285 w 454604"/>
                  <a:gd name="connsiteY8" fmla="*/ 86629 h 523374"/>
                  <a:gd name="connsiteX9" fmla="*/ 368936 w 454604"/>
                  <a:gd name="connsiteY9" fmla="*/ 455390 h 523374"/>
                  <a:gd name="connsiteX10" fmla="*/ 108 w 454604"/>
                  <a:gd name="connsiteY10" fmla="*/ 438438 h 52337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</a:cxnLst>
                <a:rect l="l" t="t" r="r" b="b"/>
                <a:pathLst>
                  <a:path w="454604" h="523374">
                    <a:moveTo>
                      <a:pt x="58540" y="384939"/>
                    </a:moveTo>
                    <a:cubicBezTo>
                      <a:pt x="126365" y="459017"/>
                      <a:pt x="241323" y="464301"/>
                      <a:pt x="315657" y="396756"/>
                    </a:cubicBezTo>
                    <a:cubicBezTo>
                      <a:pt x="389991" y="329212"/>
                      <a:pt x="395711" y="214275"/>
                      <a:pt x="328449" y="139685"/>
                    </a:cubicBezTo>
                    <a:cubicBezTo>
                      <a:pt x="261187" y="65096"/>
                      <a:pt x="146272" y="58941"/>
                      <a:pt x="71428" y="125921"/>
                    </a:cubicBezTo>
                    <a:cubicBezTo>
                      <a:pt x="60765" y="129765"/>
                      <a:pt x="70665" y="137452"/>
                      <a:pt x="39440" y="137452"/>
                    </a:cubicBezTo>
                    <a:cubicBezTo>
                      <a:pt x="8215" y="137452"/>
                      <a:pt x="919" y="112288"/>
                      <a:pt x="149" y="98161"/>
                    </a:cubicBezTo>
                    <a:cubicBezTo>
                      <a:pt x="-621" y="84034"/>
                      <a:pt x="341" y="68947"/>
                      <a:pt x="34819" y="52687"/>
                    </a:cubicBezTo>
                    <a:cubicBezTo>
                      <a:pt x="73353" y="30343"/>
                      <a:pt x="148275" y="-5054"/>
                      <a:pt x="207019" y="603"/>
                    </a:cubicBezTo>
                    <a:cubicBezTo>
                      <a:pt x="265763" y="6260"/>
                      <a:pt x="339043" y="33131"/>
                      <a:pt x="387285" y="86629"/>
                    </a:cubicBezTo>
                    <a:cubicBezTo>
                      <a:pt x="483771" y="193626"/>
                      <a:pt x="475567" y="358501"/>
                      <a:pt x="368936" y="455390"/>
                    </a:cubicBezTo>
                    <a:cubicBezTo>
                      <a:pt x="262305" y="552281"/>
                      <a:pt x="97401" y="544701"/>
                      <a:pt x="108" y="438438"/>
                    </a:cubicBezTo>
                  </a:path>
                </a:pathLst>
              </a:custGeom>
              <a:solidFill>
                <a:srgbClr val="ED7D31">
                  <a:lumMod val="75000"/>
                </a:srgbClr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166" name="フリーフォーム 165"/>
              <p:cNvSpPr/>
              <p:nvPr/>
            </p:nvSpPr>
            <p:spPr>
              <a:xfrm rot="486120">
                <a:off x="2374627" y="4345195"/>
                <a:ext cx="422350" cy="561092"/>
              </a:xfrm>
              <a:custGeom>
                <a:avLst/>
                <a:gdLst>
                  <a:gd name="connsiteX0" fmla="*/ 345659 w 422164"/>
                  <a:gd name="connsiteY0" fmla="*/ 0 h 523615"/>
                  <a:gd name="connsiteX1" fmla="*/ 269459 w 422164"/>
                  <a:gd name="connsiteY1" fmla="*/ 85725 h 523615"/>
                  <a:gd name="connsiteX2" fmla="*/ 178971 w 422164"/>
                  <a:gd name="connsiteY2" fmla="*/ 354806 h 523615"/>
                  <a:gd name="connsiteX3" fmla="*/ 93246 w 422164"/>
                  <a:gd name="connsiteY3" fmla="*/ 250031 h 523615"/>
                  <a:gd name="connsiteX4" fmla="*/ 17046 w 422164"/>
                  <a:gd name="connsiteY4" fmla="*/ 259556 h 523615"/>
                  <a:gd name="connsiteX5" fmla="*/ 2759 w 422164"/>
                  <a:gd name="connsiteY5" fmla="*/ 335756 h 523615"/>
                  <a:gd name="connsiteX6" fmla="*/ 57527 w 422164"/>
                  <a:gd name="connsiteY6" fmla="*/ 442912 h 523615"/>
                  <a:gd name="connsiteX7" fmla="*/ 171827 w 422164"/>
                  <a:gd name="connsiteY7" fmla="*/ 521494 h 523615"/>
                  <a:gd name="connsiteX8" fmla="*/ 298034 w 422164"/>
                  <a:gd name="connsiteY8" fmla="*/ 481012 h 523615"/>
                  <a:gd name="connsiteX9" fmla="*/ 402809 w 422164"/>
                  <a:gd name="connsiteY9" fmla="*/ 278606 h 523615"/>
                  <a:gd name="connsiteX10" fmla="*/ 421859 w 422164"/>
                  <a:gd name="connsiteY10" fmla="*/ 111919 h 523615"/>
                  <a:gd name="connsiteX0" fmla="*/ 345659 w 421883"/>
                  <a:gd name="connsiteY0" fmla="*/ 0 h 523043"/>
                  <a:gd name="connsiteX1" fmla="*/ 269459 w 421883"/>
                  <a:gd name="connsiteY1" fmla="*/ 85725 h 523043"/>
                  <a:gd name="connsiteX2" fmla="*/ 178971 w 421883"/>
                  <a:gd name="connsiteY2" fmla="*/ 354806 h 523043"/>
                  <a:gd name="connsiteX3" fmla="*/ 93246 w 421883"/>
                  <a:gd name="connsiteY3" fmla="*/ 250031 h 523043"/>
                  <a:gd name="connsiteX4" fmla="*/ 17046 w 421883"/>
                  <a:gd name="connsiteY4" fmla="*/ 259556 h 523043"/>
                  <a:gd name="connsiteX5" fmla="*/ 2759 w 421883"/>
                  <a:gd name="connsiteY5" fmla="*/ 335756 h 523043"/>
                  <a:gd name="connsiteX6" fmla="*/ 57527 w 421883"/>
                  <a:gd name="connsiteY6" fmla="*/ 442912 h 523043"/>
                  <a:gd name="connsiteX7" fmla="*/ 171827 w 421883"/>
                  <a:gd name="connsiteY7" fmla="*/ 521494 h 523043"/>
                  <a:gd name="connsiteX8" fmla="*/ 298034 w 421883"/>
                  <a:gd name="connsiteY8" fmla="*/ 481012 h 523043"/>
                  <a:gd name="connsiteX9" fmla="*/ 383759 w 421883"/>
                  <a:gd name="connsiteY9" fmla="*/ 319087 h 523043"/>
                  <a:gd name="connsiteX10" fmla="*/ 421859 w 421883"/>
                  <a:gd name="connsiteY10" fmla="*/ 111919 h 523043"/>
                  <a:gd name="connsiteX0" fmla="*/ 345659 w 421881"/>
                  <a:gd name="connsiteY0" fmla="*/ 0 h 523043"/>
                  <a:gd name="connsiteX1" fmla="*/ 269459 w 421881"/>
                  <a:gd name="connsiteY1" fmla="*/ 85725 h 523043"/>
                  <a:gd name="connsiteX2" fmla="*/ 178971 w 421881"/>
                  <a:gd name="connsiteY2" fmla="*/ 354806 h 523043"/>
                  <a:gd name="connsiteX3" fmla="*/ 93246 w 421881"/>
                  <a:gd name="connsiteY3" fmla="*/ 250031 h 523043"/>
                  <a:gd name="connsiteX4" fmla="*/ 17046 w 421881"/>
                  <a:gd name="connsiteY4" fmla="*/ 259556 h 523043"/>
                  <a:gd name="connsiteX5" fmla="*/ 2759 w 421881"/>
                  <a:gd name="connsiteY5" fmla="*/ 335756 h 523043"/>
                  <a:gd name="connsiteX6" fmla="*/ 57527 w 421881"/>
                  <a:gd name="connsiteY6" fmla="*/ 442912 h 523043"/>
                  <a:gd name="connsiteX7" fmla="*/ 171827 w 421881"/>
                  <a:gd name="connsiteY7" fmla="*/ 521494 h 523043"/>
                  <a:gd name="connsiteX8" fmla="*/ 298034 w 421881"/>
                  <a:gd name="connsiteY8" fmla="*/ 481012 h 523043"/>
                  <a:gd name="connsiteX9" fmla="*/ 383759 w 421881"/>
                  <a:gd name="connsiteY9" fmla="*/ 319087 h 523043"/>
                  <a:gd name="connsiteX10" fmla="*/ 421859 w 421881"/>
                  <a:gd name="connsiteY10" fmla="*/ 111919 h 523043"/>
                  <a:gd name="connsiteX0" fmla="*/ 345659 w 421881"/>
                  <a:gd name="connsiteY0" fmla="*/ 0 h 523043"/>
                  <a:gd name="connsiteX1" fmla="*/ 269459 w 421881"/>
                  <a:gd name="connsiteY1" fmla="*/ 85725 h 523043"/>
                  <a:gd name="connsiteX2" fmla="*/ 178971 w 421881"/>
                  <a:gd name="connsiteY2" fmla="*/ 354806 h 523043"/>
                  <a:gd name="connsiteX3" fmla="*/ 93246 w 421881"/>
                  <a:gd name="connsiteY3" fmla="*/ 250031 h 523043"/>
                  <a:gd name="connsiteX4" fmla="*/ 17046 w 421881"/>
                  <a:gd name="connsiteY4" fmla="*/ 259556 h 523043"/>
                  <a:gd name="connsiteX5" fmla="*/ 2759 w 421881"/>
                  <a:gd name="connsiteY5" fmla="*/ 335756 h 523043"/>
                  <a:gd name="connsiteX6" fmla="*/ 57527 w 421881"/>
                  <a:gd name="connsiteY6" fmla="*/ 442912 h 523043"/>
                  <a:gd name="connsiteX7" fmla="*/ 171827 w 421881"/>
                  <a:gd name="connsiteY7" fmla="*/ 521494 h 523043"/>
                  <a:gd name="connsiteX8" fmla="*/ 298034 w 421881"/>
                  <a:gd name="connsiteY8" fmla="*/ 481012 h 523043"/>
                  <a:gd name="connsiteX9" fmla="*/ 383759 w 421881"/>
                  <a:gd name="connsiteY9" fmla="*/ 319087 h 523043"/>
                  <a:gd name="connsiteX10" fmla="*/ 421859 w 421881"/>
                  <a:gd name="connsiteY10" fmla="*/ 111919 h 523043"/>
                  <a:gd name="connsiteX0" fmla="*/ 345659 w 421881"/>
                  <a:gd name="connsiteY0" fmla="*/ 0 h 523043"/>
                  <a:gd name="connsiteX1" fmla="*/ 269459 w 421881"/>
                  <a:gd name="connsiteY1" fmla="*/ 85725 h 523043"/>
                  <a:gd name="connsiteX2" fmla="*/ 178971 w 421881"/>
                  <a:gd name="connsiteY2" fmla="*/ 354806 h 523043"/>
                  <a:gd name="connsiteX3" fmla="*/ 93246 w 421881"/>
                  <a:gd name="connsiteY3" fmla="*/ 250031 h 523043"/>
                  <a:gd name="connsiteX4" fmla="*/ 17046 w 421881"/>
                  <a:gd name="connsiteY4" fmla="*/ 259556 h 523043"/>
                  <a:gd name="connsiteX5" fmla="*/ 2759 w 421881"/>
                  <a:gd name="connsiteY5" fmla="*/ 335756 h 523043"/>
                  <a:gd name="connsiteX6" fmla="*/ 57527 w 421881"/>
                  <a:gd name="connsiteY6" fmla="*/ 442912 h 523043"/>
                  <a:gd name="connsiteX7" fmla="*/ 171827 w 421881"/>
                  <a:gd name="connsiteY7" fmla="*/ 521494 h 523043"/>
                  <a:gd name="connsiteX8" fmla="*/ 298034 w 421881"/>
                  <a:gd name="connsiteY8" fmla="*/ 481012 h 523043"/>
                  <a:gd name="connsiteX9" fmla="*/ 383759 w 421881"/>
                  <a:gd name="connsiteY9" fmla="*/ 319087 h 523043"/>
                  <a:gd name="connsiteX10" fmla="*/ 421859 w 421881"/>
                  <a:gd name="connsiteY10" fmla="*/ 111919 h 523043"/>
                  <a:gd name="connsiteX0" fmla="*/ 345659 w 421881"/>
                  <a:gd name="connsiteY0" fmla="*/ 0 h 523043"/>
                  <a:gd name="connsiteX1" fmla="*/ 240884 w 421881"/>
                  <a:gd name="connsiteY1" fmla="*/ 121444 h 523043"/>
                  <a:gd name="connsiteX2" fmla="*/ 178971 w 421881"/>
                  <a:gd name="connsiteY2" fmla="*/ 354806 h 523043"/>
                  <a:gd name="connsiteX3" fmla="*/ 93246 w 421881"/>
                  <a:gd name="connsiteY3" fmla="*/ 250031 h 523043"/>
                  <a:gd name="connsiteX4" fmla="*/ 17046 w 421881"/>
                  <a:gd name="connsiteY4" fmla="*/ 259556 h 523043"/>
                  <a:gd name="connsiteX5" fmla="*/ 2759 w 421881"/>
                  <a:gd name="connsiteY5" fmla="*/ 335756 h 523043"/>
                  <a:gd name="connsiteX6" fmla="*/ 57527 w 421881"/>
                  <a:gd name="connsiteY6" fmla="*/ 442912 h 523043"/>
                  <a:gd name="connsiteX7" fmla="*/ 171827 w 421881"/>
                  <a:gd name="connsiteY7" fmla="*/ 521494 h 523043"/>
                  <a:gd name="connsiteX8" fmla="*/ 298034 w 421881"/>
                  <a:gd name="connsiteY8" fmla="*/ 481012 h 523043"/>
                  <a:gd name="connsiteX9" fmla="*/ 383759 w 421881"/>
                  <a:gd name="connsiteY9" fmla="*/ 319087 h 523043"/>
                  <a:gd name="connsiteX10" fmla="*/ 421859 w 421881"/>
                  <a:gd name="connsiteY10" fmla="*/ 111919 h 523043"/>
                  <a:gd name="connsiteX0" fmla="*/ 386141 w 421881"/>
                  <a:gd name="connsiteY0" fmla="*/ 0 h 561143"/>
                  <a:gd name="connsiteX1" fmla="*/ 240884 w 421881"/>
                  <a:gd name="connsiteY1" fmla="*/ 159544 h 561143"/>
                  <a:gd name="connsiteX2" fmla="*/ 178971 w 421881"/>
                  <a:gd name="connsiteY2" fmla="*/ 392906 h 561143"/>
                  <a:gd name="connsiteX3" fmla="*/ 93246 w 421881"/>
                  <a:gd name="connsiteY3" fmla="*/ 288131 h 561143"/>
                  <a:gd name="connsiteX4" fmla="*/ 17046 w 421881"/>
                  <a:gd name="connsiteY4" fmla="*/ 297656 h 561143"/>
                  <a:gd name="connsiteX5" fmla="*/ 2759 w 421881"/>
                  <a:gd name="connsiteY5" fmla="*/ 373856 h 561143"/>
                  <a:gd name="connsiteX6" fmla="*/ 57527 w 421881"/>
                  <a:gd name="connsiteY6" fmla="*/ 481012 h 561143"/>
                  <a:gd name="connsiteX7" fmla="*/ 171827 w 421881"/>
                  <a:gd name="connsiteY7" fmla="*/ 559594 h 561143"/>
                  <a:gd name="connsiteX8" fmla="*/ 298034 w 421881"/>
                  <a:gd name="connsiteY8" fmla="*/ 519112 h 561143"/>
                  <a:gd name="connsiteX9" fmla="*/ 383759 w 421881"/>
                  <a:gd name="connsiteY9" fmla="*/ 357187 h 561143"/>
                  <a:gd name="connsiteX10" fmla="*/ 421859 w 421881"/>
                  <a:gd name="connsiteY10" fmla="*/ 150019 h 561143"/>
                  <a:gd name="connsiteX0" fmla="*/ 386141 w 421881"/>
                  <a:gd name="connsiteY0" fmla="*/ 0 h 561143"/>
                  <a:gd name="connsiteX1" fmla="*/ 240884 w 421881"/>
                  <a:gd name="connsiteY1" fmla="*/ 159544 h 561143"/>
                  <a:gd name="connsiteX2" fmla="*/ 178971 w 421881"/>
                  <a:gd name="connsiteY2" fmla="*/ 392906 h 561143"/>
                  <a:gd name="connsiteX3" fmla="*/ 93246 w 421881"/>
                  <a:gd name="connsiteY3" fmla="*/ 288131 h 561143"/>
                  <a:gd name="connsiteX4" fmla="*/ 17046 w 421881"/>
                  <a:gd name="connsiteY4" fmla="*/ 297656 h 561143"/>
                  <a:gd name="connsiteX5" fmla="*/ 2759 w 421881"/>
                  <a:gd name="connsiteY5" fmla="*/ 373856 h 561143"/>
                  <a:gd name="connsiteX6" fmla="*/ 57527 w 421881"/>
                  <a:gd name="connsiteY6" fmla="*/ 481012 h 561143"/>
                  <a:gd name="connsiteX7" fmla="*/ 171827 w 421881"/>
                  <a:gd name="connsiteY7" fmla="*/ 559594 h 561143"/>
                  <a:gd name="connsiteX8" fmla="*/ 298034 w 421881"/>
                  <a:gd name="connsiteY8" fmla="*/ 519112 h 561143"/>
                  <a:gd name="connsiteX9" fmla="*/ 383759 w 421881"/>
                  <a:gd name="connsiteY9" fmla="*/ 357187 h 561143"/>
                  <a:gd name="connsiteX10" fmla="*/ 421859 w 421881"/>
                  <a:gd name="connsiteY10" fmla="*/ 150019 h 561143"/>
                  <a:gd name="connsiteX0" fmla="*/ 386141 w 421908"/>
                  <a:gd name="connsiteY0" fmla="*/ 0 h 561092"/>
                  <a:gd name="connsiteX1" fmla="*/ 240884 w 421908"/>
                  <a:gd name="connsiteY1" fmla="*/ 159544 h 561092"/>
                  <a:gd name="connsiteX2" fmla="*/ 178971 w 421908"/>
                  <a:gd name="connsiteY2" fmla="*/ 392906 h 561092"/>
                  <a:gd name="connsiteX3" fmla="*/ 93246 w 421908"/>
                  <a:gd name="connsiteY3" fmla="*/ 288131 h 561092"/>
                  <a:gd name="connsiteX4" fmla="*/ 17046 w 421908"/>
                  <a:gd name="connsiteY4" fmla="*/ 297656 h 561092"/>
                  <a:gd name="connsiteX5" fmla="*/ 2759 w 421908"/>
                  <a:gd name="connsiteY5" fmla="*/ 373856 h 561092"/>
                  <a:gd name="connsiteX6" fmla="*/ 57527 w 421908"/>
                  <a:gd name="connsiteY6" fmla="*/ 481012 h 561092"/>
                  <a:gd name="connsiteX7" fmla="*/ 171827 w 421908"/>
                  <a:gd name="connsiteY7" fmla="*/ 559594 h 561092"/>
                  <a:gd name="connsiteX8" fmla="*/ 298034 w 421908"/>
                  <a:gd name="connsiteY8" fmla="*/ 519112 h 561092"/>
                  <a:gd name="connsiteX9" fmla="*/ 395666 w 421908"/>
                  <a:gd name="connsiteY9" fmla="*/ 361950 h 561092"/>
                  <a:gd name="connsiteX10" fmla="*/ 421859 w 421908"/>
                  <a:gd name="connsiteY10" fmla="*/ 150019 h 561092"/>
                  <a:gd name="connsiteX0" fmla="*/ 386141 w 422706"/>
                  <a:gd name="connsiteY0" fmla="*/ 0 h 561092"/>
                  <a:gd name="connsiteX1" fmla="*/ 240884 w 422706"/>
                  <a:gd name="connsiteY1" fmla="*/ 159544 h 561092"/>
                  <a:gd name="connsiteX2" fmla="*/ 178971 w 422706"/>
                  <a:gd name="connsiteY2" fmla="*/ 392906 h 561092"/>
                  <a:gd name="connsiteX3" fmla="*/ 93246 w 422706"/>
                  <a:gd name="connsiteY3" fmla="*/ 288131 h 561092"/>
                  <a:gd name="connsiteX4" fmla="*/ 17046 w 422706"/>
                  <a:gd name="connsiteY4" fmla="*/ 297656 h 561092"/>
                  <a:gd name="connsiteX5" fmla="*/ 2759 w 422706"/>
                  <a:gd name="connsiteY5" fmla="*/ 373856 h 561092"/>
                  <a:gd name="connsiteX6" fmla="*/ 57527 w 422706"/>
                  <a:gd name="connsiteY6" fmla="*/ 481012 h 561092"/>
                  <a:gd name="connsiteX7" fmla="*/ 171827 w 422706"/>
                  <a:gd name="connsiteY7" fmla="*/ 559594 h 561092"/>
                  <a:gd name="connsiteX8" fmla="*/ 298034 w 422706"/>
                  <a:gd name="connsiteY8" fmla="*/ 519112 h 561092"/>
                  <a:gd name="connsiteX9" fmla="*/ 395666 w 422706"/>
                  <a:gd name="connsiteY9" fmla="*/ 361950 h 561092"/>
                  <a:gd name="connsiteX10" fmla="*/ 421859 w 422706"/>
                  <a:gd name="connsiteY10" fmla="*/ 150019 h 561092"/>
                  <a:gd name="connsiteX0" fmla="*/ 386141 w 422350"/>
                  <a:gd name="connsiteY0" fmla="*/ 0 h 561092"/>
                  <a:gd name="connsiteX1" fmla="*/ 240884 w 422350"/>
                  <a:gd name="connsiteY1" fmla="*/ 159544 h 561092"/>
                  <a:gd name="connsiteX2" fmla="*/ 178971 w 422350"/>
                  <a:gd name="connsiteY2" fmla="*/ 392906 h 561092"/>
                  <a:gd name="connsiteX3" fmla="*/ 93246 w 422350"/>
                  <a:gd name="connsiteY3" fmla="*/ 288131 h 561092"/>
                  <a:gd name="connsiteX4" fmla="*/ 17046 w 422350"/>
                  <a:gd name="connsiteY4" fmla="*/ 297656 h 561092"/>
                  <a:gd name="connsiteX5" fmla="*/ 2759 w 422350"/>
                  <a:gd name="connsiteY5" fmla="*/ 373856 h 561092"/>
                  <a:gd name="connsiteX6" fmla="*/ 57527 w 422350"/>
                  <a:gd name="connsiteY6" fmla="*/ 481012 h 561092"/>
                  <a:gd name="connsiteX7" fmla="*/ 171827 w 422350"/>
                  <a:gd name="connsiteY7" fmla="*/ 559594 h 561092"/>
                  <a:gd name="connsiteX8" fmla="*/ 298034 w 422350"/>
                  <a:gd name="connsiteY8" fmla="*/ 519112 h 561092"/>
                  <a:gd name="connsiteX9" fmla="*/ 395666 w 422350"/>
                  <a:gd name="connsiteY9" fmla="*/ 361950 h 561092"/>
                  <a:gd name="connsiteX10" fmla="*/ 421859 w 422350"/>
                  <a:gd name="connsiteY10" fmla="*/ 150019 h 561092"/>
                  <a:gd name="connsiteX0" fmla="*/ 386141 w 422350"/>
                  <a:gd name="connsiteY0" fmla="*/ 0 h 561092"/>
                  <a:gd name="connsiteX1" fmla="*/ 240884 w 422350"/>
                  <a:gd name="connsiteY1" fmla="*/ 159544 h 561092"/>
                  <a:gd name="connsiteX2" fmla="*/ 178971 w 422350"/>
                  <a:gd name="connsiteY2" fmla="*/ 392906 h 561092"/>
                  <a:gd name="connsiteX3" fmla="*/ 93246 w 422350"/>
                  <a:gd name="connsiteY3" fmla="*/ 288131 h 561092"/>
                  <a:gd name="connsiteX4" fmla="*/ 17046 w 422350"/>
                  <a:gd name="connsiteY4" fmla="*/ 297656 h 561092"/>
                  <a:gd name="connsiteX5" fmla="*/ 2759 w 422350"/>
                  <a:gd name="connsiteY5" fmla="*/ 373856 h 561092"/>
                  <a:gd name="connsiteX6" fmla="*/ 57527 w 422350"/>
                  <a:gd name="connsiteY6" fmla="*/ 481012 h 561092"/>
                  <a:gd name="connsiteX7" fmla="*/ 171827 w 422350"/>
                  <a:gd name="connsiteY7" fmla="*/ 559594 h 561092"/>
                  <a:gd name="connsiteX8" fmla="*/ 298034 w 422350"/>
                  <a:gd name="connsiteY8" fmla="*/ 519112 h 561092"/>
                  <a:gd name="connsiteX9" fmla="*/ 395666 w 422350"/>
                  <a:gd name="connsiteY9" fmla="*/ 361950 h 561092"/>
                  <a:gd name="connsiteX10" fmla="*/ 421859 w 422350"/>
                  <a:gd name="connsiteY10" fmla="*/ 150019 h 56109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</a:cxnLst>
                <a:rect l="l" t="t" r="r" b="b"/>
                <a:pathLst>
                  <a:path w="422350" h="561092">
                    <a:moveTo>
                      <a:pt x="386141" y="0"/>
                    </a:moveTo>
                    <a:cubicBezTo>
                      <a:pt x="361931" y="13295"/>
                      <a:pt x="280175" y="82155"/>
                      <a:pt x="240884" y="159544"/>
                    </a:cubicBezTo>
                    <a:cubicBezTo>
                      <a:pt x="201593" y="236933"/>
                      <a:pt x="191671" y="296466"/>
                      <a:pt x="178971" y="392906"/>
                    </a:cubicBezTo>
                    <a:cubicBezTo>
                      <a:pt x="149602" y="341709"/>
                      <a:pt x="120233" y="304006"/>
                      <a:pt x="93246" y="288131"/>
                    </a:cubicBezTo>
                    <a:cubicBezTo>
                      <a:pt x="66258" y="272256"/>
                      <a:pt x="32127" y="283369"/>
                      <a:pt x="17046" y="297656"/>
                    </a:cubicBezTo>
                    <a:cubicBezTo>
                      <a:pt x="1965" y="311944"/>
                      <a:pt x="-3988" y="343297"/>
                      <a:pt x="2759" y="373856"/>
                    </a:cubicBezTo>
                    <a:cubicBezTo>
                      <a:pt x="9506" y="404415"/>
                      <a:pt x="29349" y="450056"/>
                      <a:pt x="57527" y="481012"/>
                    </a:cubicBezTo>
                    <a:cubicBezTo>
                      <a:pt x="85705" y="511968"/>
                      <a:pt x="131743" y="553244"/>
                      <a:pt x="171827" y="559594"/>
                    </a:cubicBezTo>
                    <a:cubicBezTo>
                      <a:pt x="211911" y="565944"/>
                      <a:pt x="260728" y="552053"/>
                      <a:pt x="298034" y="519112"/>
                    </a:cubicBezTo>
                    <a:cubicBezTo>
                      <a:pt x="335340" y="486171"/>
                      <a:pt x="365504" y="461565"/>
                      <a:pt x="395666" y="361950"/>
                    </a:cubicBezTo>
                    <a:cubicBezTo>
                      <a:pt x="425828" y="262335"/>
                      <a:pt x="422653" y="202605"/>
                      <a:pt x="421859" y="150019"/>
                    </a:cubicBezTo>
                  </a:path>
                </a:pathLst>
              </a:custGeom>
              <a:solidFill>
                <a:srgbClr val="ED7D31">
                  <a:lumMod val="75000"/>
                </a:srgbClr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167" name="フリーフォーム 166"/>
              <p:cNvSpPr/>
              <p:nvPr/>
            </p:nvSpPr>
            <p:spPr>
              <a:xfrm rot="486120">
                <a:off x="2358148" y="4815391"/>
                <a:ext cx="369878" cy="315736"/>
              </a:xfrm>
              <a:custGeom>
                <a:avLst/>
                <a:gdLst>
                  <a:gd name="connsiteX0" fmla="*/ 538295 w 538295"/>
                  <a:gd name="connsiteY0" fmla="*/ 219075 h 338251"/>
                  <a:gd name="connsiteX1" fmla="*/ 381133 w 538295"/>
                  <a:gd name="connsiteY1" fmla="*/ 333375 h 338251"/>
                  <a:gd name="connsiteX2" fmla="*/ 181108 w 538295"/>
                  <a:gd name="connsiteY2" fmla="*/ 276225 h 338251"/>
                  <a:gd name="connsiteX3" fmla="*/ 166820 w 538295"/>
                  <a:gd name="connsiteY3" fmla="*/ 333375 h 338251"/>
                  <a:gd name="connsiteX4" fmla="*/ 138245 w 538295"/>
                  <a:gd name="connsiteY4" fmla="*/ 290513 h 338251"/>
                  <a:gd name="connsiteX5" fmla="*/ 119195 w 538295"/>
                  <a:gd name="connsiteY5" fmla="*/ 338138 h 338251"/>
                  <a:gd name="connsiteX6" fmla="*/ 104908 w 538295"/>
                  <a:gd name="connsiteY6" fmla="*/ 304800 h 338251"/>
                  <a:gd name="connsiteX7" fmla="*/ 81095 w 538295"/>
                  <a:gd name="connsiteY7" fmla="*/ 338138 h 338251"/>
                  <a:gd name="connsiteX8" fmla="*/ 76333 w 538295"/>
                  <a:gd name="connsiteY8" fmla="*/ 304800 h 338251"/>
                  <a:gd name="connsiteX9" fmla="*/ 42995 w 538295"/>
                  <a:gd name="connsiteY9" fmla="*/ 319088 h 338251"/>
                  <a:gd name="connsiteX10" fmla="*/ 19183 w 538295"/>
                  <a:gd name="connsiteY10" fmla="*/ 47625 h 338251"/>
                  <a:gd name="connsiteX11" fmla="*/ 347795 w 538295"/>
                  <a:gd name="connsiteY11" fmla="*/ 133350 h 338251"/>
                  <a:gd name="connsiteX12" fmla="*/ 423995 w 538295"/>
                  <a:gd name="connsiteY12" fmla="*/ 0 h 338251"/>
                  <a:gd name="connsiteX0" fmla="*/ 538295 w 538295"/>
                  <a:gd name="connsiteY0" fmla="*/ 176402 h 295578"/>
                  <a:gd name="connsiteX1" fmla="*/ 381133 w 538295"/>
                  <a:gd name="connsiteY1" fmla="*/ 290702 h 295578"/>
                  <a:gd name="connsiteX2" fmla="*/ 181108 w 538295"/>
                  <a:gd name="connsiteY2" fmla="*/ 233552 h 295578"/>
                  <a:gd name="connsiteX3" fmla="*/ 166820 w 538295"/>
                  <a:gd name="connsiteY3" fmla="*/ 290702 h 295578"/>
                  <a:gd name="connsiteX4" fmla="*/ 138245 w 538295"/>
                  <a:gd name="connsiteY4" fmla="*/ 247840 h 295578"/>
                  <a:gd name="connsiteX5" fmla="*/ 119195 w 538295"/>
                  <a:gd name="connsiteY5" fmla="*/ 295465 h 295578"/>
                  <a:gd name="connsiteX6" fmla="*/ 104908 w 538295"/>
                  <a:gd name="connsiteY6" fmla="*/ 262127 h 295578"/>
                  <a:gd name="connsiteX7" fmla="*/ 81095 w 538295"/>
                  <a:gd name="connsiteY7" fmla="*/ 295465 h 295578"/>
                  <a:gd name="connsiteX8" fmla="*/ 76333 w 538295"/>
                  <a:gd name="connsiteY8" fmla="*/ 262127 h 295578"/>
                  <a:gd name="connsiteX9" fmla="*/ 42995 w 538295"/>
                  <a:gd name="connsiteY9" fmla="*/ 276415 h 295578"/>
                  <a:gd name="connsiteX10" fmla="*/ 19183 w 538295"/>
                  <a:gd name="connsiteY10" fmla="*/ 4952 h 295578"/>
                  <a:gd name="connsiteX11" fmla="*/ 347795 w 538295"/>
                  <a:gd name="connsiteY11" fmla="*/ 90677 h 295578"/>
                  <a:gd name="connsiteX0" fmla="*/ 565480 w 565480"/>
                  <a:gd name="connsiteY0" fmla="*/ 195614 h 314790"/>
                  <a:gd name="connsiteX1" fmla="*/ 408318 w 565480"/>
                  <a:gd name="connsiteY1" fmla="*/ 309914 h 314790"/>
                  <a:gd name="connsiteX2" fmla="*/ 208293 w 565480"/>
                  <a:gd name="connsiteY2" fmla="*/ 252764 h 314790"/>
                  <a:gd name="connsiteX3" fmla="*/ 194005 w 565480"/>
                  <a:gd name="connsiteY3" fmla="*/ 309914 h 314790"/>
                  <a:gd name="connsiteX4" fmla="*/ 165430 w 565480"/>
                  <a:gd name="connsiteY4" fmla="*/ 267052 h 314790"/>
                  <a:gd name="connsiteX5" fmla="*/ 146380 w 565480"/>
                  <a:gd name="connsiteY5" fmla="*/ 314677 h 314790"/>
                  <a:gd name="connsiteX6" fmla="*/ 132093 w 565480"/>
                  <a:gd name="connsiteY6" fmla="*/ 281339 h 314790"/>
                  <a:gd name="connsiteX7" fmla="*/ 108280 w 565480"/>
                  <a:gd name="connsiteY7" fmla="*/ 314677 h 314790"/>
                  <a:gd name="connsiteX8" fmla="*/ 103518 w 565480"/>
                  <a:gd name="connsiteY8" fmla="*/ 281339 h 314790"/>
                  <a:gd name="connsiteX9" fmla="*/ 70180 w 565480"/>
                  <a:gd name="connsiteY9" fmla="*/ 295627 h 314790"/>
                  <a:gd name="connsiteX10" fmla="*/ 46368 w 565480"/>
                  <a:gd name="connsiteY10" fmla="*/ 24164 h 314790"/>
                  <a:gd name="connsiteX11" fmla="*/ 374980 w 565480"/>
                  <a:gd name="connsiteY11" fmla="*/ 109889 h 314790"/>
                  <a:gd name="connsiteX0" fmla="*/ 565480 w 565480"/>
                  <a:gd name="connsiteY0" fmla="*/ 203525 h 322701"/>
                  <a:gd name="connsiteX1" fmla="*/ 408318 w 565480"/>
                  <a:gd name="connsiteY1" fmla="*/ 317825 h 322701"/>
                  <a:gd name="connsiteX2" fmla="*/ 208293 w 565480"/>
                  <a:gd name="connsiteY2" fmla="*/ 260675 h 322701"/>
                  <a:gd name="connsiteX3" fmla="*/ 194005 w 565480"/>
                  <a:gd name="connsiteY3" fmla="*/ 317825 h 322701"/>
                  <a:gd name="connsiteX4" fmla="*/ 165430 w 565480"/>
                  <a:gd name="connsiteY4" fmla="*/ 274963 h 322701"/>
                  <a:gd name="connsiteX5" fmla="*/ 146380 w 565480"/>
                  <a:gd name="connsiteY5" fmla="*/ 322588 h 322701"/>
                  <a:gd name="connsiteX6" fmla="*/ 132093 w 565480"/>
                  <a:gd name="connsiteY6" fmla="*/ 289250 h 322701"/>
                  <a:gd name="connsiteX7" fmla="*/ 108280 w 565480"/>
                  <a:gd name="connsiteY7" fmla="*/ 322588 h 322701"/>
                  <a:gd name="connsiteX8" fmla="*/ 103518 w 565480"/>
                  <a:gd name="connsiteY8" fmla="*/ 289250 h 322701"/>
                  <a:gd name="connsiteX9" fmla="*/ 70180 w 565480"/>
                  <a:gd name="connsiteY9" fmla="*/ 303538 h 322701"/>
                  <a:gd name="connsiteX10" fmla="*/ 46368 w 565480"/>
                  <a:gd name="connsiteY10" fmla="*/ 32075 h 322701"/>
                  <a:gd name="connsiteX11" fmla="*/ 374980 w 565480"/>
                  <a:gd name="connsiteY11" fmla="*/ 117800 h 322701"/>
                  <a:gd name="connsiteX0" fmla="*/ 543999 w 543999"/>
                  <a:gd name="connsiteY0" fmla="*/ 180073 h 299249"/>
                  <a:gd name="connsiteX1" fmla="*/ 386837 w 543999"/>
                  <a:gd name="connsiteY1" fmla="*/ 294373 h 299249"/>
                  <a:gd name="connsiteX2" fmla="*/ 186812 w 543999"/>
                  <a:gd name="connsiteY2" fmla="*/ 237223 h 299249"/>
                  <a:gd name="connsiteX3" fmla="*/ 172524 w 543999"/>
                  <a:gd name="connsiteY3" fmla="*/ 294373 h 299249"/>
                  <a:gd name="connsiteX4" fmla="*/ 143949 w 543999"/>
                  <a:gd name="connsiteY4" fmla="*/ 251511 h 299249"/>
                  <a:gd name="connsiteX5" fmla="*/ 124899 w 543999"/>
                  <a:gd name="connsiteY5" fmla="*/ 299136 h 299249"/>
                  <a:gd name="connsiteX6" fmla="*/ 110612 w 543999"/>
                  <a:gd name="connsiteY6" fmla="*/ 265798 h 299249"/>
                  <a:gd name="connsiteX7" fmla="*/ 86799 w 543999"/>
                  <a:gd name="connsiteY7" fmla="*/ 299136 h 299249"/>
                  <a:gd name="connsiteX8" fmla="*/ 82037 w 543999"/>
                  <a:gd name="connsiteY8" fmla="*/ 265798 h 299249"/>
                  <a:gd name="connsiteX9" fmla="*/ 29649 w 543999"/>
                  <a:gd name="connsiteY9" fmla="*/ 280086 h 299249"/>
                  <a:gd name="connsiteX10" fmla="*/ 24887 w 543999"/>
                  <a:gd name="connsiteY10" fmla="*/ 8623 h 299249"/>
                  <a:gd name="connsiteX11" fmla="*/ 353499 w 543999"/>
                  <a:gd name="connsiteY11" fmla="*/ 94348 h 299249"/>
                  <a:gd name="connsiteX0" fmla="*/ 561983 w 561983"/>
                  <a:gd name="connsiteY0" fmla="*/ 199472 h 318648"/>
                  <a:gd name="connsiteX1" fmla="*/ 404821 w 561983"/>
                  <a:gd name="connsiteY1" fmla="*/ 313772 h 318648"/>
                  <a:gd name="connsiteX2" fmla="*/ 204796 w 561983"/>
                  <a:gd name="connsiteY2" fmla="*/ 256622 h 318648"/>
                  <a:gd name="connsiteX3" fmla="*/ 190508 w 561983"/>
                  <a:gd name="connsiteY3" fmla="*/ 313772 h 318648"/>
                  <a:gd name="connsiteX4" fmla="*/ 161933 w 561983"/>
                  <a:gd name="connsiteY4" fmla="*/ 270910 h 318648"/>
                  <a:gd name="connsiteX5" fmla="*/ 142883 w 561983"/>
                  <a:gd name="connsiteY5" fmla="*/ 318535 h 318648"/>
                  <a:gd name="connsiteX6" fmla="*/ 128596 w 561983"/>
                  <a:gd name="connsiteY6" fmla="*/ 285197 h 318648"/>
                  <a:gd name="connsiteX7" fmla="*/ 104783 w 561983"/>
                  <a:gd name="connsiteY7" fmla="*/ 318535 h 318648"/>
                  <a:gd name="connsiteX8" fmla="*/ 100021 w 561983"/>
                  <a:gd name="connsiteY8" fmla="*/ 285197 h 318648"/>
                  <a:gd name="connsiteX9" fmla="*/ 47633 w 561983"/>
                  <a:gd name="connsiteY9" fmla="*/ 299485 h 318648"/>
                  <a:gd name="connsiteX10" fmla="*/ 42871 w 561983"/>
                  <a:gd name="connsiteY10" fmla="*/ 28022 h 318648"/>
                  <a:gd name="connsiteX11" fmla="*/ 371483 w 561983"/>
                  <a:gd name="connsiteY11" fmla="*/ 113747 h 318648"/>
                  <a:gd name="connsiteX0" fmla="*/ 556594 w 556594"/>
                  <a:gd name="connsiteY0" fmla="*/ 199472 h 318648"/>
                  <a:gd name="connsiteX1" fmla="*/ 399432 w 556594"/>
                  <a:gd name="connsiteY1" fmla="*/ 313772 h 318648"/>
                  <a:gd name="connsiteX2" fmla="*/ 199407 w 556594"/>
                  <a:gd name="connsiteY2" fmla="*/ 256622 h 318648"/>
                  <a:gd name="connsiteX3" fmla="*/ 185119 w 556594"/>
                  <a:gd name="connsiteY3" fmla="*/ 313772 h 318648"/>
                  <a:gd name="connsiteX4" fmla="*/ 156544 w 556594"/>
                  <a:gd name="connsiteY4" fmla="*/ 270910 h 318648"/>
                  <a:gd name="connsiteX5" fmla="*/ 137494 w 556594"/>
                  <a:gd name="connsiteY5" fmla="*/ 318535 h 318648"/>
                  <a:gd name="connsiteX6" fmla="*/ 123207 w 556594"/>
                  <a:gd name="connsiteY6" fmla="*/ 285197 h 318648"/>
                  <a:gd name="connsiteX7" fmla="*/ 99394 w 556594"/>
                  <a:gd name="connsiteY7" fmla="*/ 318535 h 318648"/>
                  <a:gd name="connsiteX8" fmla="*/ 94632 w 556594"/>
                  <a:gd name="connsiteY8" fmla="*/ 285197 h 318648"/>
                  <a:gd name="connsiteX9" fmla="*/ 42244 w 556594"/>
                  <a:gd name="connsiteY9" fmla="*/ 299485 h 318648"/>
                  <a:gd name="connsiteX10" fmla="*/ 37482 w 556594"/>
                  <a:gd name="connsiteY10" fmla="*/ 28022 h 318648"/>
                  <a:gd name="connsiteX11" fmla="*/ 366094 w 556594"/>
                  <a:gd name="connsiteY11" fmla="*/ 113747 h 318648"/>
                  <a:gd name="connsiteX0" fmla="*/ 556594 w 556594"/>
                  <a:gd name="connsiteY0" fmla="*/ 199472 h 318648"/>
                  <a:gd name="connsiteX1" fmla="*/ 399432 w 556594"/>
                  <a:gd name="connsiteY1" fmla="*/ 313772 h 318648"/>
                  <a:gd name="connsiteX2" fmla="*/ 199407 w 556594"/>
                  <a:gd name="connsiteY2" fmla="*/ 256622 h 318648"/>
                  <a:gd name="connsiteX3" fmla="*/ 185119 w 556594"/>
                  <a:gd name="connsiteY3" fmla="*/ 313772 h 318648"/>
                  <a:gd name="connsiteX4" fmla="*/ 156544 w 556594"/>
                  <a:gd name="connsiteY4" fmla="*/ 270910 h 318648"/>
                  <a:gd name="connsiteX5" fmla="*/ 137494 w 556594"/>
                  <a:gd name="connsiteY5" fmla="*/ 318535 h 318648"/>
                  <a:gd name="connsiteX6" fmla="*/ 123207 w 556594"/>
                  <a:gd name="connsiteY6" fmla="*/ 285197 h 318648"/>
                  <a:gd name="connsiteX7" fmla="*/ 99394 w 556594"/>
                  <a:gd name="connsiteY7" fmla="*/ 318535 h 318648"/>
                  <a:gd name="connsiteX8" fmla="*/ 94632 w 556594"/>
                  <a:gd name="connsiteY8" fmla="*/ 285197 h 318648"/>
                  <a:gd name="connsiteX9" fmla="*/ 42244 w 556594"/>
                  <a:gd name="connsiteY9" fmla="*/ 299485 h 318648"/>
                  <a:gd name="connsiteX10" fmla="*/ 37482 w 556594"/>
                  <a:gd name="connsiteY10" fmla="*/ 28022 h 318648"/>
                  <a:gd name="connsiteX11" fmla="*/ 366094 w 556594"/>
                  <a:gd name="connsiteY11" fmla="*/ 113747 h 318648"/>
                  <a:gd name="connsiteX0" fmla="*/ 556594 w 556594"/>
                  <a:gd name="connsiteY0" fmla="*/ 199472 h 318648"/>
                  <a:gd name="connsiteX1" fmla="*/ 399432 w 556594"/>
                  <a:gd name="connsiteY1" fmla="*/ 313772 h 318648"/>
                  <a:gd name="connsiteX2" fmla="*/ 199407 w 556594"/>
                  <a:gd name="connsiteY2" fmla="*/ 256622 h 318648"/>
                  <a:gd name="connsiteX3" fmla="*/ 185119 w 556594"/>
                  <a:gd name="connsiteY3" fmla="*/ 313772 h 318648"/>
                  <a:gd name="connsiteX4" fmla="*/ 156544 w 556594"/>
                  <a:gd name="connsiteY4" fmla="*/ 270910 h 318648"/>
                  <a:gd name="connsiteX5" fmla="*/ 137494 w 556594"/>
                  <a:gd name="connsiteY5" fmla="*/ 318535 h 318648"/>
                  <a:gd name="connsiteX6" fmla="*/ 123207 w 556594"/>
                  <a:gd name="connsiteY6" fmla="*/ 285197 h 318648"/>
                  <a:gd name="connsiteX7" fmla="*/ 99394 w 556594"/>
                  <a:gd name="connsiteY7" fmla="*/ 318535 h 318648"/>
                  <a:gd name="connsiteX8" fmla="*/ 94632 w 556594"/>
                  <a:gd name="connsiteY8" fmla="*/ 285197 h 318648"/>
                  <a:gd name="connsiteX9" fmla="*/ 42244 w 556594"/>
                  <a:gd name="connsiteY9" fmla="*/ 299485 h 318648"/>
                  <a:gd name="connsiteX10" fmla="*/ 37482 w 556594"/>
                  <a:gd name="connsiteY10" fmla="*/ 28022 h 318648"/>
                  <a:gd name="connsiteX11" fmla="*/ 366094 w 556594"/>
                  <a:gd name="connsiteY11" fmla="*/ 113747 h 318648"/>
                  <a:gd name="connsiteX0" fmla="*/ 556594 w 556594"/>
                  <a:gd name="connsiteY0" fmla="*/ 199472 h 318648"/>
                  <a:gd name="connsiteX1" fmla="*/ 399432 w 556594"/>
                  <a:gd name="connsiteY1" fmla="*/ 313772 h 318648"/>
                  <a:gd name="connsiteX2" fmla="*/ 199407 w 556594"/>
                  <a:gd name="connsiteY2" fmla="*/ 256622 h 318648"/>
                  <a:gd name="connsiteX3" fmla="*/ 185119 w 556594"/>
                  <a:gd name="connsiteY3" fmla="*/ 313772 h 318648"/>
                  <a:gd name="connsiteX4" fmla="*/ 156544 w 556594"/>
                  <a:gd name="connsiteY4" fmla="*/ 270910 h 318648"/>
                  <a:gd name="connsiteX5" fmla="*/ 137494 w 556594"/>
                  <a:gd name="connsiteY5" fmla="*/ 318535 h 318648"/>
                  <a:gd name="connsiteX6" fmla="*/ 123207 w 556594"/>
                  <a:gd name="connsiteY6" fmla="*/ 285197 h 318648"/>
                  <a:gd name="connsiteX7" fmla="*/ 99394 w 556594"/>
                  <a:gd name="connsiteY7" fmla="*/ 318535 h 318648"/>
                  <a:gd name="connsiteX8" fmla="*/ 94632 w 556594"/>
                  <a:gd name="connsiteY8" fmla="*/ 285197 h 318648"/>
                  <a:gd name="connsiteX9" fmla="*/ 42244 w 556594"/>
                  <a:gd name="connsiteY9" fmla="*/ 299485 h 318648"/>
                  <a:gd name="connsiteX10" fmla="*/ 37482 w 556594"/>
                  <a:gd name="connsiteY10" fmla="*/ 28022 h 318648"/>
                  <a:gd name="connsiteX11" fmla="*/ 366094 w 556594"/>
                  <a:gd name="connsiteY11" fmla="*/ 113747 h 318648"/>
                  <a:gd name="connsiteX0" fmla="*/ 556594 w 556594"/>
                  <a:gd name="connsiteY0" fmla="*/ 199472 h 318648"/>
                  <a:gd name="connsiteX1" fmla="*/ 399432 w 556594"/>
                  <a:gd name="connsiteY1" fmla="*/ 313772 h 318648"/>
                  <a:gd name="connsiteX2" fmla="*/ 199407 w 556594"/>
                  <a:gd name="connsiteY2" fmla="*/ 256622 h 318648"/>
                  <a:gd name="connsiteX3" fmla="*/ 201788 w 556594"/>
                  <a:gd name="connsiteY3" fmla="*/ 313772 h 318648"/>
                  <a:gd name="connsiteX4" fmla="*/ 156544 w 556594"/>
                  <a:gd name="connsiteY4" fmla="*/ 270910 h 318648"/>
                  <a:gd name="connsiteX5" fmla="*/ 137494 w 556594"/>
                  <a:gd name="connsiteY5" fmla="*/ 318535 h 318648"/>
                  <a:gd name="connsiteX6" fmla="*/ 123207 w 556594"/>
                  <a:gd name="connsiteY6" fmla="*/ 285197 h 318648"/>
                  <a:gd name="connsiteX7" fmla="*/ 99394 w 556594"/>
                  <a:gd name="connsiteY7" fmla="*/ 318535 h 318648"/>
                  <a:gd name="connsiteX8" fmla="*/ 94632 w 556594"/>
                  <a:gd name="connsiteY8" fmla="*/ 285197 h 318648"/>
                  <a:gd name="connsiteX9" fmla="*/ 42244 w 556594"/>
                  <a:gd name="connsiteY9" fmla="*/ 299485 h 318648"/>
                  <a:gd name="connsiteX10" fmla="*/ 37482 w 556594"/>
                  <a:gd name="connsiteY10" fmla="*/ 28022 h 318648"/>
                  <a:gd name="connsiteX11" fmla="*/ 366094 w 556594"/>
                  <a:gd name="connsiteY11" fmla="*/ 113747 h 318648"/>
                  <a:gd name="connsiteX0" fmla="*/ 556594 w 556594"/>
                  <a:gd name="connsiteY0" fmla="*/ 199472 h 318535"/>
                  <a:gd name="connsiteX1" fmla="*/ 399432 w 556594"/>
                  <a:gd name="connsiteY1" fmla="*/ 313772 h 318535"/>
                  <a:gd name="connsiteX2" fmla="*/ 199407 w 556594"/>
                  <a:gd name="connsiteY2" fmla="*/ 256622 h 318535"/>
                  <a:gd name="connsiteX3" fmla="*/ 201788 w 556594"/>
                  <a:gd name="connsiteY3" fmla="*/ 313772 h 318535"/>
                  <a:gd name="connsiteX4" fmla="*/ 166069 w 556594"/>
                  <a:gd name="connsiteY4" fmla="*/ 285197 h 318535"/>
                  <a:gd name="connsiteX5" fmla="*/ 137494 w 556594"/>
                  <a:gd name="connsiteY5" fmla="*/ 318535 h 318535"/>
                  <a:gd name="connsiteX6" fmla="*/ 123207 w 556594"/>
                  <a:gd name="connsiteY6" fmla="*/ 285197 h 318535"/>
                  <a:gd name="connsiteX7" fmla="*/ 99394 w 556594"/>
                  <a:gd name="connsiteY7" fmla="*/ 318535 h 318535"/>
                  <a:gd name="connsiteX8" fmla="*/ 94632 w 556594"/>
                  <a:gd name="connsiteY8" fmla="*/ 285197 h 318535"/>
                  <a:gd name="connsiteX9" fmla="*/ 42244 w 556594"/>
                  <a:gd name="connsiteY9" fmla="*/ 299485 h 318535"/>
                  <a:gd name="connsiteX10" fmla="*/ 37482 w 556594"/>
                  <a:gd name="connsiteY10" fmla="*/ 28022 h 318535"/>
                  <a:gd name="connsiteX11" fmla="*/ 366094 w 556594"/>
                  <a:gd name="connsiteY11" fmla="*/ 113747 h 318535"/>
                  <a:gd name="connsiteX0" fmla="*/ 556594 w 556594"/>
                  <a:gd name="connsiteY0" fmla="*/ 199472 h 318535"/>
                  <a:gd name="connsiteX1" fmla="*/ 399432 w 556594"/>
                  <a:gd name="connsiteY1" fmla="*/ 313772 h 318535"/>
                  <a:gd name="connsiteX2" fmla="*/ 199407 w 556594"/>
                  <a:gd name="connsiteY2" fmla="*/ 256622 h 318535"/>
                  <a:gd name="connsiteX3" fmla="*/ 201788 w 556594"/>
                  <a:gd name="connsiteY3" fmla="*/ 313772 h 318535"/>
                  <a:gd name="connsiteX4" fmla="*/ 166069 w 556594"/>
                  <a:gd name="connsiteY4" fmla="*/ 285197 h 318535"/>
                  <a:gd name="connsiteX5" fmla="*/ 151781 w 556594"/>
                  <a:gd name="connsiteY5" fmla="*/ 318535 h 318535"/>
                  <a:gd name="connsiteX6" fmla="*/ 123207 w 556594"/>
                  <a:gd name="connsiteY6" fmla="*/ 285197 h 318535"/>
                  <a:gd name="connsiteX7" fmla="*/ 99394 w 556594"/>
                  <a:gd name="connsiteY7" fmla="*/ 318535 h 318535"/>
                  <a:gd name="connsiteX8" fmla="*/ 94632 w 556594"/>
                  <a:gd name="connsiteY8" fmla="*/ 285197 h 318535"/>
                  <a:gd name="connsiteX9" fmla="*/ 42244 w 556594"/>
                  <a:gd name="connsiteY9" fmla="*/ 299485 h 318535"/>
                  <a:gd name="connsiteX10" fmla="*/ 37482 w 556594"/>
                  <a:gd name="connsiteY10" fmla="*/ 28022 h 318535"/>
                  <a:gd name="connsiteX11" fmla="*/ 366094 w 556594"/>
                  <a:gd name="connsiteY11" fmla="*/ 113747 h 318535"/>
                  <a:gd name="connsiteX0" fmla="*/ 556594 w 556594"/>
                  <a:gd name="connsiteY0" fmla="*/ 199472 h 318535"/>
                  <a:gd name="connsiteX1" fmla="*/ 399432 w 556594"/>
                  <a:gd name="connsiteY1" fmla="*/ 313772 h 318535"/>
                  <a:gd name="connsiteX2" fmla="*/ 199407 w 556594"/>
                  <a:gd name="connsiteY2" fmla="*/ 256622 h 318535"/>
                  <a:gd name="connsiteX3" fmla="*/ 201788 w 556594"/>
                  <a:gd name="connsiteY3" fmla="*/ 313772 h 318535"/>
                  <a:gd name="connsiteX4" fmla="*/ 166069 w 556594"/>
                  <a:gd name="connsiteY4" fmla="*/ 285197 h 318535"/>
                  <a:gd name="connsiteX5" fmla="*/ 151781 w 556594"/>
                  <a:gd name="connsiteY5" fmla="*/ 318535 h 318535"/>
                  <a:gd name="connsiteX6" fmla="*/ 123207 w 556594"/>
                  <a:gd name="connsiteY6" fmla="*/ 285197 h 318535"/>
                  <a:gd name="connsiteX7" fmla="*/ 99394 w 556594"/>
                  <a:gd name="connsiteY7" fmla="*/ 318535 h 318535"/>
                  <a:gd name="connsiteX8" fmla="*/ 82726 w 556594"/>
                  <a:gd name="connsiteY8" fmla="*/ 285197 h 318535"/>
                  <a:gd name="connsiteX9" fmla="*/ 42244 w 556594"/>
                  <a:gd name="connsiteY9" fmla="*/ 299485 h 318535"/>
                  <a:gd name="connsiteX10" fmla="*/ 37482 w 556594"/>
                  <a:gd name="connsiteY10" fmla="*/ 28022 h 318535"/>
                  <a:gd name="connsiteX11" fmla="*/ 366094 w 556594"/>
                  <a:gd name="connsiteY11" fmla="*/ 113747 h 318535"/>
                  <a:gd name="connsiteX0" fmla="*/ 556594 w 556594"/>
                  <a:gd name="connsiteY0" fmla="*/ 199472 h 318535"/>
                  <a:gd name="connsiteX1" fmla="*/ 399432 w 556594"/>
                  <a:gd name="connsiteY1" fmla="*/ 313772 h 318535"/>
                  <a:gd name="connsiteX2" fmla="*/ 199407 w 556594"/>
                  <a:gd name="connsiteY2" fmla="*/ 256622 h 318535"/>
                  <a:gd name="connsiteX3" fmla="*/ 201788 w 556594"/>
                  <a:gd name="connsiteY3" fmla="*/ 313772 h 318535"/>
                  <a:gd name="connsiteX4" fmla="*/ 166069 w 556594"/>
                  <a:gd name="connsiteY4" fmla="*/ 285197 h 318535"/>
                  <a:gd name="connsiteX5" fmla="*/ 151781 w 556594"/>
                  <a:gd name="connsiteY5" fmla="*/ 318535 h 318535"/>
                  <a:gd name="connsiteX6" fmla="*/ 123207 w 556594"/>
                  <a:gd name="connsiteY6" fmla="*/ 285197 h 318535"/>
                  <a:gd name="connsiteX7" fmla="*/ 99394 w 556594"/>
                  <a:gd name="connsiteY7" fmla="*/ 318535 h 318535"/>
                  <a:gd name="connsiteX8" fmla="*/ 82726 w 556594"/>
                  <a:gd name="connsiteY8" fmla="*/ 285197 h 318535"/>
                  <a:gd name="connsiteX9" fmla="*/ 42244 w 556594"/>
                  <a:gd name="connsiteY9" fmla="*/ 299485 h 318535"/>
                  <a:gd name="connsiteX10" fmla="*/ 37482 w 556594"/>
                  <a:gd name="connsiteY10" fmla="*/ 28022 h 318535"/>
                  <a:gd name="connsiteX11" fmla="*/ 366094 w 556594"/>
                  <a:gd name="connsiteY11" fmla="*/ 113747 h 318535"/>
                  <a:gd name="connsiteX0" fmla="*/ 556594 w 556594"/>
                  <a:gd name="connsiteY0" fmla="*/ 199472 h 318577"/>
                  <a:gd name="connsiteX1" fmla="*/ 399432 w 556594"/>
                  <a:gd name="connsiteY1" fmla="*/ 313772 h 318577"/>
                  <a:gd name="connsiteX2" fmla="*/ 199407 w 556594"/>
                  <a:gd name="connsiteY2" fmla="*/ 256622 h 318577"/>
                  <a:gd name="connsiteX3" fmla="*/ 201788 w 556594"/>
                  <a:gd name="connsiteY3" fmla="*/ 313772 h 318577"/>
                  <a:gd name="connsiteX4" fmla="*/ 166069 w 556594"/>
                  <a:gd name="connsiteY4" fmla="*/ 285197 h 318577"/>
                  <a:gd name="connsiteX5" fmla="*/ 151781 w 556594"/>
                  <a:gd name="connsiteY5" fmla="*/ 318535 h 318577"/>
                  <a:gd name="connsiteX6" fmla="*/ 123207 w 556594"/>
                  <a:gd name="connsiteY6" fmla="*/ 285197 h 318577"/>
                  <a:gd name="connsiteX7" fmla="*/ 99394 w 556594"/>
                  <a:gd name="connsiteY7" fmla="*/ 318535 h 318577"/>
                  <a:gd name="connsiteX8" fmla="*/ 80345 w 556594"/>
                  <a:gd name="connsiteY8" fmla="*/ 292341 h 318577"/>
                  <a:gd name="connsiteX9" fmla="*/ 42244 w 556594"/>
                  <a:gd name="connsiteY9" fmla="*/ 299485 h 318577"/>
                  <a:gd name="connsiteX10" fmla="*/ 37482 w 556594"/>
                  <a:gd name="connsiteY10" fmla="*/ 28022 h 318577"/>
                  <a:gd name="connsiteX11" fmla="*/ 366094 w 556594"/>
                  <a:gd name="connsiteY11" fmla="*/ 113747 h 318577"/>
                  <a:gd name="connsiteX0" fmla="*/ 556594 w 556594"/>
                  <a:gd name="connsiteY0" fmla="*/ 199472 h 318573"/>
                  <a:gd name="connsiteX1" fmla="*/ 399432 w 556594"/>
                  <a:gd name="connsiteY1" fmla="*/ 313772 h 318573"/>
                  <a:gd name="connsiteX2" fmla="*/ 199407 w 556594"/>
                  <a:gd name="connsiteY2" fmla="*/ 256622 h 318573"/>
                  <a:gd name="connsiteX3" fmla="*/ 201788 w 556594"/>
                  <a:gd name="connsiteY3" fmla="*/ 313772 h 318573"/>
                  <a:gd name="connsiteX4" fmla="*/ 166069 w 556594"/>
                  <a:gd name="connsiteY4" fmla="*/ 285197 h 318573"/>
                  <a:gd name="connsiteX5" fmla="*/ 151781 w 556594"/>
                  <a:gd name="connsiteY5" fmla="*/ 318535 h 318573"/>
                  <a:gd name="connsiteX6" fmla="*/ 123207 w 556594"/>
                  <a:gd name="connsiteY6" fmla="*/ 285197 h 318573"/>
                  <a:gd name="connsiteX7" fmla="*/ 99394 w 556594"/>
                  <a:gd name="connsiteY7" fmla="*/ 318535 h 318573"/>
                  <a:gd name="connsiteX8" fmla="*/ 80345 w 556594"/>
                  <a:gd name="connsiteY8" fmla="*/ 292341 h 318573"/>
                  <a:gd name="connsiteX9" fmla="*/ 42244 w 556594"/>
                  <a:gd name="connsiteY9" fmla="*/ 299485 h 318573"/>
                  <a:gd name="connsiteX10" fmla="*/ 37482 w 556594"/>
                  <a:gd name="connsiteY10" fmla="*/ 28022 h 318573"/>
                  <a:gd name="connsiteX11" fmla="*/ 366094 w 556594"/>
                  <a:gd name="connsiteY11" fmla="*/ 113747 h 318573"/>
                  <a:gd name="connsiteX0" fmla="*/ 542949 w 542949"/>
                  <a:gd name="connsiteY0" fmla="*/ 180373 h 299477"/>
                  <a:gd name="connsiteX1" fmla="*/ 385787 w 542949"/>
                  <a:gd name="connsiteY1" fmla="*/ 294673 h 299477"/>
                  <a:gd name="connsiteX2" fmla="*/ 185762 w 542949"/>
                  <a:gd name="connsiteY2" fmla="*/ 237523 h 299477"/>
                  <a:gd name="connsiteX3" fmla="*/ 188143 w 542949"/>
                  <a:gd name="connsiteY3" fmla="*/ 294673 h 299477"/>
                  <a:gd name="connsiteX4" fmla="*/ 152424 w 542949"/>
                  <a:gd name="connsiteY4" fmla="*/ 266098 h 299477"/>
                  <a:gd name="connsiteX5" fmla="*/ 138136 w 542949"/>
                  <a:gd name="connsiteY5" fmla="*/ 299436 h 299477"/>
                  <a:gd name="connsiteX6" fmla="*/ 109562 w 542949"/>
                  <a:gd name="connsiteY6" fmla="*/ 266098 h 299477"/>
                  <a:gd name="connsiteX7" fmla="*/ 85749 w 542949"/>
                  <a:gd name="connsiteY7" fmla="*/ 299436 h 299477"/>
                  <a:gd name="connsiteX8" fmla="*/ 66700 w 542949"/>
                  <a:gd name="connsiteY8" fmla="*/ 273242 h 299477"/>
                  <a:gd name="connsiteX9" fmla="*/ 14312 w 542949"/>
                  <a:gd name="connsiteY9" fmla="*/ 285149 h 299477"/>
                  <a:gd name="connsiteX10" fmla="*/ 23837 w 542949"/>
                  <a:gd name="connsiteY10" fmla="*/ 8923 h 299477"/>
                  <a:gd name="connsiteX11" fmla="*/ 352449 w 542949"/>
                  <a:gd name="connsiteY11" fmla="*/ 94648 h 299477"/>
                  <a:gd name="connsiteX0" fmla="*/ 558814 w 558814"/>
                  <a:gd name="connsiteY0" fmla="*/ 180373 h 299477"/>
                  <a:gd name="connsiteX1" fmla="*/ 401652 w 558814"/>
                  <a:gd name="connsiteY1" fmla="*/ 294673 h 299477"/>
                  <a:gd name="connsiteX2" fmla="*/ 201627 w 558814"/>
                  <a:gd name="connsiteY2" fmla="*/ 237523 h 299477"/>
                  <a:gd name="connsiteX3" fmla="*/ 204008 w 558814"/>
                  <a:gd name="connsiteY3" fmla="*/ 294673 h 299477"/>
                  <a:gd name="connsiteX4" fmla="*/ 168289 w 558814"/>
                  <a:gd name="connsiteY4" fmla="*/ 266098 h 299477"/>
                  <a:gd name="connsiteX5" fmla="*/ 154001 w 558814"/>
                  <a:gd name="connsiteY5" fmla="*/ 299436 h 299477"/>
                  <a:gd name="connsiteX6" fmla="*/ 125427 w 558814"/>
                  <a:gd name="connsiteY6" fmla="*/ 266098 h 299477"/>
                  <a:gd name="connsiteX7" fmla="*/ 101614 w 558814"/>
                  <a:gd name="connsiteY7" fmla="*/ 299436 h 299477"/>
                  <a:gd name="connsiteX8" fmla="*/ 82565 w 558814"/>
                  <a:gd name="connsiteY8" fmla="*/ 273242 h 299477"/>
                  <a:gd name="connsiteX9" fmla="*/ 30177 w 558814"/>
                  <a:gd name="connsiteY9" fmla="*/ 285149 h 299477"/>
                  <a:gd name="connsiteX10" fmla="*/ 39702 w 558814"/>
                  <a:gd name="connsiteY10" fmla="*/ 8923 h 299477"/>
                  <a:gd name="connsiteX11" fmla="*/ 368314 w 558814"/>
                  <a:gd name="connsiteY11" fmla="*/ 94648 h 299477"/>
                  <a:gd name="connsiteX0" fmla="*/ 558814 w 558814"/>
                  <a:gd name="connsiteY0" fmla="*/ 180373 h 299477"/>
                  <a:gd name="connsiteX1" fmla="*/ 401652 w 558814"/>
                  <a:gd name="connsiteY1" fmla="*/ 294673 h 299477"/>
                  <a:gd name="connsiteX2" fmla="*/ 201627 w 558814"/>
                  <a:gd name="connsiteY2" fmla="*/ 237523 h 299477"/>
                  <a:gd name="connsiteX3" fmla="*/ 204008 w 558814"/>
                  <a:gd name="connsiteY3" fmla="*/ 294673 h 299477"/>
                  <a:gd name="connsiteX4" fmla="*/ 168289 w 558814"/>
                  <a:gd name="connsiteY4" fmla="*/ 266098 h 299477"/>
                  <a:gd name="connsiteX5" fmla="*/ 154001 w 558814"/>
                  <a:gd name="connsiteY5" fmla="*/ 299436 h 299477"/>
                  <a:gd name="connsiteX6" fmla="*/ 125427 w 558814"/>
                  <a:gd name="connsiteY6" fmla="*/ 266098 h 299477"/>
                  <a:gd name="connsiteX7" fmla="*/ 101614 w 558814"/>
                  <a:gd name="connsiteY7" fmla="*/ 299436 h 299477"/>
                  <a:gd name="connsiteX8" fmla="*/ 82565 w 558814"/>
                  <a:gd name="connsiteY8" fmla="*/ 273242 h 299477"/>
                  <a:gd name="connsiteX9" fmla="*/ 30177 w 558814"/>
                  <a:gd name="connsiteY9" fmla="*/ 285149 h 299477"/>
                  <a:gd name="connsiteX10" fmla="*/ 39702 w 558814"/>
                  <a:gd name="connsiteY10" fmla="*/ 8923 h 299477"/>
                  <a:gd name="connsiteX11" fmla="*/ 368314 w 558814"/>
                  <a:gd name="connsiteY11" fmla="*/ 94648 h 299477"/>
                  <a:gd name="connsiteX0" fmla="*/ 562029 w 562029"/>
                  <a:gd name="connsiteY0" fmla="*/ 180373 h 299475"/>
                  <a:gd name="connsiteX1" fmla="*/ 404867 w 562029"/>
                  <a:gd name="connsiteY1" fmla="*/ 294673 h 299475"/>
                  <a:gd name="connsiteX2" fmla="*/ 204842 w 562029"/>
                  <a:gd name="connsiteY2" fmla="*/ 237523 h 299475"/>
                  <a:gd name="connsiteX3" fmla="*/ 207223 w 562029"/>
                  <a:gd name="connsiteY3" fmla="*/ 294673 h 299475"/>
                  <a:gd name="connsiteX4" fmla="*/ 171504 w 562029"/>
                  <a:gd name="connsiteY4" fmla="*/ 266098 h 299475"/>
                  <a:gd name="connsiteX5" fmla="*/ 157216 w 562029"/>
                  <a:gd name="connsiteY5" fmla="*/ 299436 h 299475"/>
                  <a:gd name="connsiteX6" fmla="*/ 128642 w 562029"/>
                  <a:gd name="connsiteY6" fmla="*/ 266098 h 299475"/>
                  <a:gd name="connsiteX7" fmla="*/ 104829 w 562029"/>
                  <a:gd name="connsiteY7" fmla="*/ 299436 h 299475"/>
                  <a:gd name="connsiteX8" fmla="*/ 85780 w 562029"/>
                  <a:gd name="connsiteY8" fmla="*/ 273242 h 299475"/>
                  <a:gd name="connsiteX9" fmla="*/ 21486 w 562029"/>
                  <a:gd name="connsiteY9" fmla="*/ 289911 h 299475"/>
                  <a:gd name="connsiteX10" fmla="*/ 42917 w 562029"/>
                  <a:gd name="connsiteY10" fmla="*/ 8923 h 299475"/>
                  <a:gd name="connsiteX11" fmla="*/ 371529 w 562029"/>
                  <a:gd name="connsiteY11" fmla="*/ 94648 h 299475"/>
                  <a:gd name="connsiteX0" fmla="*/ 557211 w 557211"/>
                  <a:gd name="connsiteY0" fmla="*/ 180373 h 299475"/>
                  <a:gd name="connsiteX1" fmla="*/ 400049 w 557211"/>
                  <a:gd name="connsiteY1" fmla="*/ 294673 h 299475"/>
                  <a:gd name="connsiteX2" fmla="*/ 200024 w 557211"/>
                  <a:gd name="connsiteY2" fmla="*/ 237523 h 299475"/>
                  <a:gd name="connsiteX3" fmla="*/ 202405 w 557211"/>
                  <a:gd name="connsiteY3" fmla="*/ 294673 h 299475"/>
                  <a:gd name="connsiteX4" fmla="*/ 166686 w 557211"/>
                  <a:gd name="connsiteY4" fmla="*/ 266098 h 299475"/>
                  <a:gd name="connsiteX5" fmla="*/ 152398 w 557211"/>
                  <a:gd name="connsiteY5" fmla="*/ 299436 h 299475"/>
                  <a:gd name="connsiteX6" fmla="*/ 123824 w 557211"/>
                  <a:gd name="connsiteY6" fmla="*/ 266098 h 299475"/>
                  <a:gd name="connsiteX7" fmla="*/ 100011 w 557211"/>
                  <a:gd name="connsiteY7" fmla="*/ 299436 h 299475"/>
                  <a:gd name="connsiteX8" fmla="*/ 80962 w 557211"/>
                  <a:gd name="connsiteY8" fmla="*/ 273242 h 299475"/>
                  <a:gd name="connsiteX9" fmla="*/ 16668 w 557211"/>
                  <a:gd name="connsiteY9" fmla="*/ 289911 h 299475"/>
                  <a:gd name="connsiteX10" fmla="*/ 38099 w 557211"/>
                  <a:gd name="connsiteY10" fmla="*/ 8923 h 299475"/>
                  <a:gd name="connsiteX11" fmla="*/ 366711 w 557211"/>
                  <a:gd name="connsiteY11" fmla="*/ 94648 h 299475"/>
                  <a:gd name="connsiteX0" fmla="*/ 557211 w 557211"/>
                  <a:gd name="connsiteY0" fmla="*/ 180373 h 299452"/>
                  <a:gd name="connsiteX1" fmla="*/ 400049 w 557211"/>
                  <a:gd name="connsiteY1" fmla="*/ 294673 h 299452"/>
                  <a:gd name="connsiteX2" fmla="*/ 200024 w 557211"/>
                  <a:gd name="connsiteY2" fmla="*/ 237523 h 299452"/>
                  <a:gd name="connsiteX3" fmla="*/ 202405 w 557211"/>
                  <a:gd name="connsiteY3" fmla="*/ 294673 h 299452"/>
                  <a:gd name="connsiteX4" fmla="*/ 166686 w 557211"/>
                  <a:gd name="connsiteY4" fmla="*/ 266098 h 299452"/>
                  <a:gd name="connsiteX5" fmla="*/ 152398 w 557211"/>
                  <a:gd name="connsiteY5" fmla="*/ 299436 h 299452"/>
                  <a:gd name="connsiteX6" fmla="*/ 123824 w 557211"/>
                  <a:gd name="connsiteY6" fmla="*/ 266098 h 299452"/>
                  <a:gd name="connsiteX7" fmla="*/ 100011 w 557211"/>
                  <a:gd name="connsiteY7" fmla="*/ 299436 h 299452"/>
                  <a:gd name="connsiteX8" fmla="*/ 69056 w 557211"/>
                  <a:gd name="connsiteY8" fmla="*/ 270861 h 299452"/>
                  <a:gd name="connsiteX9" fmla="*/ 16668 w 557211"/>
                  <a:gd name="connsiteY9" fmla="*/ 289911 h 299452"/>
                  <a:gd name="connsiteX10" fmla="*/ 38099 w 557211"/>
                  <a:gd name="connsiteY10" fmla="*/ 8923 h 299452"/>
                  <a:gd name="connsiteX11" fmla="*/ 366711 w 557211"/>
                  <a:gd name="connsiteY11" fmla="*/ 94648 h 299452"/>
                  <a:gd name="connsiteX0" fmla="*/ 557211 w 557211"/>
                  <a:gd name="connsiteY0" fmla="*/ 180373 h 299452"/>
                  <a:gd name="connsiteX1" fmla="*/ 400049 w 557211"/>
                  <a:gd name="connsiteY1" fmla="*/ 294673 h 299452"/>
                  <a:gd name="connsiteX2" fmla="*/ 200024 w 557211"/>
                  <a:gd name="connsiteY2" fmla="*/ 237523 h 299452"/>
                  <a:gd name="connsiteX3" fmla="*/ 202405 w 557211"/>
                  <a:gd name="connsiteY3" fmla="*/ 294673 h 299452"/>
                  <a:gd name="connsiteX4" fmla="*/ 166686 w 557211"/>
                  <a:gd name="connsiteY4" fmla="*/ 266098 h 299452"/>
                  <a:gd name="connsiteX5" fmla="*/ 152398 w 557211"/>
                  <a:gd name="connsiteY5" fmla="*/ 299436 h 299452"/>
                  <a:gd name="connsiteX6" fmla="*/ 123824 w 557211"/>
                  <a:gd name="connsiteY6" fmla="*/ 266098 h 299452"/>
                  <a:gd name="connsiteX7" fmla="*/ 88105 w 557211"/>
                  <a:gd name="connsiteY7" fmla="*/ 299436 h 299452"/>
                  <a:gd name="connsiteX8" fmla="*/ 69056 w 557211"/>
                  <a:gd name="connsiteY8" fmla="*/ 270861 h 299452"/>
                  <a:gd name="connsiteX9" fmla="*/ 16668 w 557211"/>
                  <a:gd name="connsiteY9" fmla="*/ 289911 h 299452"/>
                  <a:gd name="connsiteX10" fmla="*/ 38099 w 557211"/>
                  <a:gd name="connsiteY10" fmla="*/ 8923 h 299452"/>
                  <a:gd name="connsiteX11" fmla="*/ 366711 w 557211"/>
                  <a:gd name="connsiteY11" fmla="*/ 94648 h 299452"/>
                  <a:gd name="connsiteX0" fmla="*/ 557211 w 557211"/>
                  <a:gd name="connsiteY0" fmla="*/ 180373 h 299452"/>
                  <a:gd name="connsiteX1" fmla="*/ 400049 w 557211"/>
                  <a:gd name="connsiteY1" fmla="*/ 294673 h 299452"/>
                  <a:gd name="connsiteX2" fmla="*/ 200024 w 557211"/>
                  <a:gd name="connsiteY2" fmla="*/ 237523 h 299452"/>
                  <a:gd name="connsiteX3" fmla="*/ 202405 w 557211"/>
                  <a:gd name="connsiteY3" fmla="*/ 294673 h 299452"/>
                  <a:gd name="connsiteX4" fmla="*/ 166686 w 557211"/>
                  <a:gd name="connsiteY4" fmla="*/ 266098 h 299452"/>
                  <a:gd name="connsiteX5" fmla="*/ 152398 w 557211"/>
                  <a:gd name="connsiteY5" fmla="*/ 299436 h 299452"/>
                  <a:gd name="connsiteX6" fmla="*/ 119061 w 557211"/>
                  <a:gd name="connsiteY6" fmla="*/ 266098 h 299452"/>
                  <a:gd name="connsiteX7" fmla="*/ 88105 w 557211"/>
                  <a:gd name="connsiteY7" fmla="*/ 299436 h 299452"/>
                  <a:gd name="connsiteX8" fmla="*/ 69056 w 557211"/>
                  <a:gd name="connsiteY8" fmla="*/ 270861 h 299452"/>
                  <a:gd name="connsiteX9" fmla="*/ 16668 w 557211"/>
                  <a:gd name="connsiteY9" fmla="*/ 289911 h 299452"/>
                  <a:gd name="connsiteX10" fmla="*/ 38099 w 557211"/>
                  <a:gd name="connsiteY10" fmla="*/ 8923 h 299452"/>
                  <a:gd name="connsiteX11" fmla="*/ 366711 w 557211"/>
                  <a:gd name="connsiteY11" fmla="*/ 94648 h 299452"/>
                  <a:gd name="connsiteX0" fmla="*/ 557211 w 557211"/>
                  <a:gd name="connsiteY0" fmla="*/ 180373 h 299439"/>
                  <a:gd name="connsiteX1" fmla="*/ 400049 w 557211"/>
                  <a:gd name="connsiteY1" fmla="*/ 294673 h 299439"/>
                  <a:gd name="connsiteX2" fmla="*/ 200024 w 557211"/>
                  <a:gd name="connsiteY2" fmla="*/ 237523 h 299439"/>
                  <a:gd name="connsiteX3" fmla="*/ 202405 w 557211"/>
                  <a:gd name="connsiteY3" fmla="*/ 294673 h 299439"/>
                  <a:gd name="connsiteX4" fmla="*/ 166686 w 557211"/>
                  <a:gd name="connsiteY4" fmla="*/ 266098 h 299439"/>
                  <a:gd name="connsiteX5" fmla="*/ 152398 w 557211"/>
                  <a:gd name="connsiteY5" fmla="*/ 299436 h 299439"/>
                  <a:gd name="connsiteX6" fmla="*/ 119061 w 557211"/>
                  <a:gd name="connsiteY6" fmla="*/ 266098 h 299439"/>
                  <a:gd name="connsiteX7" fmla="*/ 88105 w 557211"/>
                  <a:gd name="connsiteY7" fmla="*/ 299436 h 299439"/>
                  <a:gd name="connsiteX8" fmla="*/ 59531 w 557211"/>
                  <a:gd name="connsiteY8" fmla="*/ 268480 h 299439"/>
                  <a:gd name="connsiteX9" fmla="*/ 16668 w 557211"/>
                  <a:gd name="connsiteY9" fmla="*/ 289911 h 299439"/>
                  <a:gd name="connsiteX10" fmla="*/ 38099 w 557211"/>
                  <a:gd name="connsiteY10" fmla="*/ 8923 h 299439"/>
                  <a:gd name="connsiteX11" fmla="*/ 366711 w 557211"/>
                  <a:gd name="connsiteY11" fmla="*/ 94648 h 299439"/>
                  <a:gd name="connsiteX0" fmla="*/ 557211 w 557211"/>
                  <a:gd name="connsiteY0" fmla="*/ 180373 h 299439"/>
                  <a:gd name="connsiteX1" fmla="*/ 400049 w 557211"/>
                  <a:gd name="connsiteY1" fmla="*/ 294673 h 299439"/>
                  <a:gd name="connsiteX2" fmla="*/ 200024 w 557211"/>
                  <a:gd name="connsiteY2" fmla="*/ 237523 h 299439"/>
                  <a:gd name="connsiteX3" fmla="*/ 202405 w 557211"/>
                  <a:gd name="connsiteY3" fmla="*/ 294673 h 299439"/>
                  <a:gd name="connsiteX4" fmla="*/ 166686 w 557211"/>
                  <a:gd name="connsiteY4" fmla="*/ 266098 h 299439"/>
                  <a:gd name="connsiteX5" fmla="*/ 152398 w 557211"/>
                  <a:gd name="connsiteY5" fmla="*/ 299436 h 299439"/>
                  <a:gd name="connsiteX6" fmla="*/ 119061 w 557211"/>
                  <a:gd name="connsiteY6" fmla="*/ 266098 h 299439"/>
                  <a:gd name="connsiteX7" fmla="*/ 78580 w 557211"/>
                  <a:gd name="connsiteY7" fmla="*/ 299436 h 299439"/>
                  <a:gd name="connsiteX8" fmla="*/ 59531 w 557211"/>
                  <a:gd name="connsiteY8" fmla="*/ 268480 h 299439"/>
                  <a:gd name="connsiteX9" fmla="*/ 16668 w 557211"/>
                  <a:gd name="connsiteY9" fmla="*/ 289911 h 299439"/>
                  <a:gd name="connsiteX10" fmla="*/ 38099 w 557211"/>
                  <a:gd name="connsiteY10" fmla="*/ 8923 h 299439"/>
                  <a:gd name="connsiteX11" fmla="*/ 366711 w 557211"/>
                  <a:gd name="connsiteY11" fmla="*/ 94648 h 299439"/>
                  <a:gd name="connsiteX0" fmla="*/ 557211 w 557211"/>
                  <a:gd name="connsiteY0" fmla="*/ 180373 h 299439"/>
                  <a:gd name="connsiteX1" fmla="*/ 400049 w 557211"/>
                  <a:gd name="connsiteY1" fmla="*/ 294673 h 299439"/>
                  <a:gd name="connsiteX2" fmla="*/ 200024 w 557211"/>
                  <a:gd name="connsiteY2" fmla="*/ 237523 h 299439"/>
                  <a:gd name="connsiteX3" fmla="*/ 202405 w 557211"/>
                  <a:gd name="connsiteY3" fmla="*/ 294673 h 299439"/>
                  <a:gd name="connsiteX4" fmla="*/ 166686 w 557211"/>
                  <a:gd name="connsiteY4" fmla="*/ 266098 h 299439"/>
                  <a:gd name="connsiteX5" fmla="*/ 152398 w 557211"/>
                  <a:gd name="connsiteY5" fmla="*/ 299436 h 299439"/>
                  <a:gd name="connsiteX6" fmla="*/ 102393 w 557211"/>
                  <a:gd name="connsiteY6" fmla="*/ 268479 h 299439"/>
                  <a:gd name="connsiteX7" fmla="*/ 78580 w 557211"/>
                  <a:gd name="connsiteY7" fmla="*/ 299436 h 299439"/>
                  <a:gd name="connsiteX8" fmla="*/ 59531 w 557211"/>
                  <a:gd name="connsiteY8" fmla="*/ 268480 h 299439"/>
                  <a:gd name="connsiteX9" fmla="*/ 16668 w 557211"/>
                  <a:gd name="connsiteY9" fmla="*/ 289911 h 299439"/>
                  <a:gd name="connsiteX10" fmla="*/ 38099 w 557211"/>
                  <a:gd name="connsiteY10" fmla="*/ 8923 h 299439"/>
                  <a:gd name="connsiteX11" fmla="*/ 366711 w 557211"/>
                  <a:gd name="connsiteY11" fmla="*/ 94648 h 299439"/>
                  <a:gd name="connsiteX0" fmla="*/ 557211 w 557211"/>
                  <a:gd name="connsiteY0" fmla="*/ 180373 h 301820"/>
                  <a:gd name="connsiteX1" fmla="*/ 400049 w 557211"/>
                  <a:gd name="connsiteY1" fmla="*/ 294673 h 301820"/>
                  <a:gd name="connsiteX2" fmla="*/ 200024 w 557211"/>
                  <a:gd name="connsiteY2" fmla="*/ 237523 h 301820"/>
                  <a:gd name="connsiteX3" fmla="*/ 202405 w 557211"/>
                  <a:gd name="connsiteY3" fmla="*/ 294673 h 301820"/>
                  <a:gd name="connsiteX4" fmla="*/ 166686 w 557211"/>
                  <a:gd name="connsiteY4" fmla="*/ 266098 h 301820"/>
                  <a:gd name="connsiteX5" fmla="*/ 126205 w 557211"/>
                  <a:gd name="connsiteY5" fmla="*/ 301817 h 301820"/>
                  <a:gd name="connsiteX6" fmla="*/ 102393 w 557211"/>
                  <a:gd name="connsiteY6" fmla="*/ 268479 h 301820"/>
                  <a:gd name="connsiteX7" fmla="*/ 78580 w 557211"/>
                  <a:gd name="connsiteY7" fmla="*/ 299436 h 301820"/>
                  <a:gd name="connsiteX8" fmla="*/ 59531 w 557211"/>
                  <a:gd name="connsiteY8" fmla="*/ 268480 h 301820"/>
                  <a:gd name="connsiteX9" fmla="*/ 16668 w 557211"/>
                  <a:gd name="connsiteY9" fmla="*/ 289911 h 301820"/>
                  <a:gd name="connsiteX10" fmla="*/ 38099 w 557211"/>
                  <a:gd name="connsiteY10" fmla="*/ 8923 h 301820"/>
                  <a:gd name="connsiteX11" fmla="*/ 366711 w 557211"/>
                  <a:gd name="connsiteY11" fmla="*/ 94648 h 301820"/>
                  <a:gd name="connsiteX0" fmla="*/ 557211 w 557211"/>
                  <a:gd name="connsiteY0" fmla="*/ 180373 h 301820"/>
                  <a:gd name="connsiteX1" fmla="*/ 400049 w 557211"/>
                  <a:gd name="connsiteY1" fmla="*/ 294673 h 301820"/>
                  <a:gd name="connsiteX2" fmla="*/ 200024 w 557211"/>
                  <a:gd name="connsiteY2" fmla="*/ 237523 h 301820"/>
                  <a:gd name="connsiteX3" fmla="*/ 202405 w 557211"/>
                  <a:gd name="connsiteY3" fmla="*/ 294673 h 301820"/>
                  <a:gd name="connsiteX4" fmla="*/ 145255 w 557211"/>
                  <a:gd name="connsiteY4" fmla="*/ 266098 h 301820"/>
                  <a:gd name="connsiteX5" fmla="*/ 126205 w 557211"/>
                  <a:gd name="connsiteY5" fmla="*/ 301817 h 301820"/>
                  <a:gd name="connsiteX6" fmla="*/ 102393 w 557211"/>
                  <a:gd name="connsiteY6" fmla="*/ 268479 h 301820"/>
                  <a:gd name="connsiteX7" fmla="*/ 78580 w 557211"/>
                  <a:gd name="connsiteY7" fmla="*/ 299436 h 301820"/>
                  <a:gd name="connsiteX8" fmla="*/ 59531 w 557211"/>
                  <a:gd name="connsiteY8" fmla="*/ 268480 h 301820"/>
                  <a:gd name="connsiteX9" fmla="*/ 16668 w 557211"/>
                  <a:gd name="connsiteY9" fmla="*/ 289911 h 301820"/>
                  <a:gd name="connsiteX10" fmla="*/ 38099 w 557211"/>
                  <a:gd name="connsiteY10" fmla="*/ 8923 h 301820"/>
                  <a:gd name="connsiteX11" fmla="*/ 366711 w 557211"/>
                  <a:gd name="connsiteY11" fmla="*/ 94648 h 301820"/>
                  <a:gd name="connsiteX0" fmla="*/ 557211 w 557211"/>
                  <a:gd name="connsiteY0" fmla="*/ 180373 h 304300"/>
                  <a:gd name="connsiteX1" fmla="*/ 400049 w 557211"/>
                  <a:gd name="connsiteY1" fmla="*/ 294673 h 304300"/>
                  <a:gd name="connsiteX2" fmla="*/ 200024 w 557211"/>
                  <a:gd name="connsiteY2" fmla="*/ 237523 h 304300"/>
                  <a:gd name="connsiteX3" fmla="*/ 166686 w 557211"/>
                  <a:gd name="connsiteY3" fmla="*/ 304198 h 304300"/>
                  <a:gd name="connsiteX4" fmla="*/ 145255 w 557211"/>
                  <a:gd name="connsiteY4" fmla="*/ 266098 h 304300"/>
                  <a:gd name="connsiteX5" fmla="*/ 126205 w 557211"/>
                  <a:gd name="connsiteY5" fmla="*/ 301817 h 304300"/>
                  <a:gd name="connsiteX6" fmla="*/ 102393 w 557211"/>
                  <a:gd name="connsiteY6" fmla="*/ 268479 h 304300"/>
                  <a:gd name="connsiteX7" fmla="*/ 78580 w 557211"/>
                  <a:gd name="connsiteY7" fmla="*/ 299436 h 304300"/>
                  <a:gd name="connsiteX8" fmla="*/ 59531 w 557211"/>
                  <a:gd name="connsiteY8" fmla="*/ 268480 h 304300"/>
                  <a:gd name="connsiteX9" fmla="*/ 16668 w 557211"/>
                  <a:gd name="connsiteY9" fmla="*/ 289911 h 304300"/>
                  <a:gd name="connsiteX10" fmla="*/ 38099 w 557211"/>
                  <a:gd name="connsiteY10" fmla="*/ 8923 h 304300"/>
                  <a:gd name="connsiteX11" fmla="*/ 366711 w 557211"/>
                  <a:gd name="connsiteY11" fmla="*/ 94648 h 304300"/>
                  <a:gd name="connsiteX0" fmla="*/ 557211 w 557211"/>
                  <a:gd name="connsiteY0" fmla="*/ 180373 h 304300"/>
                  <a:gd name="connsiteX1" fmla="*/ 400049 w 557211"/>
                  <a:gd name="connsiteY1" fmla="*/ 294673 h 304300"/>
                  <a:gd name="connsiteX2" fmla="*/ 176211 w 557211"/>
                  <a:gd name="connsiteY2" fmla="*/ 232761 h 304300"/>
                  <a:gd name="connsiteX3" fmla="*/ 166686 w 557211"/>
                  <a:gd name="connsiteY3" fmla="*/ 304198 h 304300"/>
                  <a:gd name="connsiteX4" fmla="*/ 145255 w 557211"/>
                  <a:gd name="connsiteY4" fmla="*/ 266098 h 304300"/>
                  <a:gd name="connsiteX5" fmla="*/ 126205 w 557211"/>
                  <a:gd name="connsiteY5" fmla="*/ 301817 h 304300"/>
                  <a:gd name="connsiteX6" fmla="*/ 102393 w 557211"/>
                  <a:gd name="connsiteY6" fmla="*/ 268479 h 304300"/>
                  <a:gd name="connsiteX7" fmla="*/ 78580 w 557211"/>
                  <a:gd name="connsiteY7" fmla="*/ 299436 h 304300"/>
                  <a:gd name="connsiteX8" fmla="*/ 59531 w 557211"/>
                  <a:gd name="connsiteY8" fmla="*/ 268480 h 304300"/>
                  <a:gd name="connsiteX9" fmla="*/ 16668 w 557211"/>
                  <a:gd name="connsiteY9" fmla="*/ 289911 h 304300"/>
                  <a:gd name="connsiteX10" fmla="*/ 38099 w 557211"/>
                  <a:gd name="connsiteY10" fmla="*/ 8923 h 304300"/>
                  <a:gd name="connsiteX11" fmla="*/ 366711 w 557211"/>
                  <a:gd name="connsiteY11" fmla="*/ 94648 h 304300"/>
                  <a:gd name="connsiteX0" fmla="*/ 560378 w 560378"/>
                  <a:gd name="connsiteY0" fmla="*/ 191809 h 315736"/>
                  <a:gd name="connsiteX1" fmla="*/ 403216 w 560378"/>
                  <a:gd name="connsiteY1" fmla="*/ 306109 h 315736"/>
                  <a:gd name="connsiteX2" fmla="*/ 179378 w 560378"/>
                  <a:gd name="connsiteY2" fmla="*/ 244197 h 315736"/>
                  <a:gd name="connsiteX3" fmla="*/ 169853 w 560378"/>
                  <a:gd name="connsiteY3" fmla="*/ 315634 h 315736"/>
                  <a:gd name="connsiteX4" fmla="*/ 148422 w 560378"/>
                  <a:gd name="connsiteY4" fmla="*/ 277534 h 315736"/>
                  <a:gd name="connsiteX5" fmla="*/ 129372 w 560378"/>
                  <a:gd name="connsiteY5" fmla="*/ 313253 h 315736"/>
                  <a:gd name="connsiteX6" fmla="*/ 105560 w 560378"/>
                  <a:gd name="connsiteY6" fmla="*/ 279915 h 315736"/>
                  <a:gd name="connsiteX7" fmla="*/ 81747 w 560378"/>
                  <a:gd name="connsiteY7" fmla="*/ 310872 h 315736"/>
                  <a:gd name="connsiteX8" fmla="*/ 62698 w 560378"/>
                  <a:gd name="connsiteY8" fmla="*/ 279916 h 315736"/>
                  <a:gd name="connsiteX9" fmla="*/ 19835 w 560378"/>
                  <a:gd name="connsiteY9" fmla="*/ 301347 h 315736"/>
                  <a:gd name="connsiteX10" fmla="*/ 41266 w 560378"/>
                  <a:gd name="connsiteY10" fmla="*/ 20359 h 315736"/>
                  <a:gd name="connsiteX11" fmla="*/ 369878 w 560378"/>
                  <a:gd name="connsiteY11" fmla="*/ 106084 h 315736"/>
                  <a:gd name="connsiteX0" fmla="*/ 574665 w 574665"/>
                  <a:gd name="connsiteY0" fmla="*/ 272771 h 315736"/>
                  <a:gd name="connsiteX1" fmla="*/ 403216 w 574665"/>
                  <a:gd name="connsiteY1" fmla="*/ 306109 h 315736"/>
                  <a:gd name="connsiteX2" fmla="*/ 179378 w 574665"/>
                  <a:gd name="connsiteY2" fmla="*/ 244197 h 315736"/>
                  <a:gd name="connsiteX3" fmla="*/ 169853 w 574665"/>
                  <a:gd name="connsiteY3" fmla="*/ 315634 h 315736"/>
                  <a:gd name="connsiteX4" fmla="*/ 148422 w 574665"/>
                  <a:gd name="connsiteY4" fmla="*/ 277534 h 315736"/>
                  <a:gd name="connsiteX5" fmla="*/ 129372 w 574665"/>
                  <a:gd name="connsiteY5" fmla="*/ 313253 h 315736"/>
                  <a:gd name="connsiteX6" fmla="*/ 105560 w 574665"/>
                  <a:gd name="connsiteY6" fmla="*/ 279915 h 315736"/>
                  <a:gd name="connsiteX7" fmla="*/ 81747 w 574665"/>
                  <a:gd name="connsiteY7" fmla="*/ 310872 h 315736"/>
                  <a:gd name="connsiteX8" fmla="*/ 62698 w 574665"/>
                  <a:gd name="connsiteY8" fmla="*/ 279916 h 315736"/>
                  <a:gd name="connsiteX9" fmla="*/ 19835 w 574665"/>
                  <a:gd name="connsiteY9" fmla="*/ 301347 h 315736"/>
                  <a:gd name="connsiteX10" fmla="*/ 41266 w 574665"/>
                  <a:gd name="connsiteY10" fmla="*/ 20359 h 315736"/>
                  <a:gd name="connsiteX11" fmla="*/ 369878 w 574665"/>
                  <a:gd name="connsiteY11" fmla="*/ 106084 h 315736"/>
                  <a:gd name="connsiteX0" fmla="*/ 574665 w 574665"/>
                  <a:gd name="connsiteY0" fmla="*/ 272771 h 315736"/>
                  <a:gd name="connsiteX1" fmla="*/ 403216 w 574665"/>
                  <a:gd name="connsiteY1" fmla="*/ 306109 h 315736"/>
                  <a:gd name="connsiteX2" fmla="*/ 179378 w 574665"/>
                  <a:gd name="connsiteY2" fmla="*/ 244197 h 315736"/>
                  <a:gd name="connsiteX3" fmla="*/ 169853 w 574665"/>
                  <a:gd name="connsiteY3" fmla="*/ 315634 h 315736"/>
                  <a:gd name="connsiteX4" fmla="*/ 148422 w 574665"/>
                  <a:gd name="connsiteY4" fmla="*/ 277534 h 315736"/>
                  <a:gd name="connsiteX5" fmla="*/ 129372 w 574665"/>
                  <a:gd name="connsiteY5" fmla="*/ 313253 h 315736"/>
                  <a:gd name="connsiteX6" fmla="*/ 105560 w 574665"/>
                  <a:gd name="connsiteY6" fmla="*/ 279915 h 315736"/>
                  <a:gd name="connsiteX7" fmla="*/ 81747 w 574665"/>
                  <a:gd name="connsiteY7" fmla="*/ 310872 h 315736"/>
                  <a:gd name="connsiteX8" fmla="*/ 62698 w 574665"/>
                  <a:gd name="connsiteY8" fmla="*/ 279916 h 315736"/>
                  <a:gd name="connsiteX9" fmla="*/ 19835 w 574665"/>
                  <a:gd name="connsiteY9" fmla="*/ 301347 h 315736"/>
                  <a:gd name="connsiteX10" fmla="*/ 41266 w 574665"/>
                  <a:gd name="connsiteY10" fmla="*/ 20359 h 315736"/>
                  <a:gd name="connsiteX11" fmla="*/ 369878 w 574665"/>
                  <a:gd name="connsiteY11" fmla="*/ 106084 h 315736"/>
                  <a:gd name="connsiteX0" fmla="*/ 574665 w 574665"/>
                  <a:gd name="connsiteY0" fmla="*/ 272771 h 315736"/>
                  <a:gd name="connsiteX1" fmla="*/ 317491 w 574665"/>
                  <a:gd name="connsiteY1" fmla="*/ 306109 h 315736"/>
                  <a:gd name="connsiteX2" fmla="*/ 179378 w 574665"/>
                  <a:gd name="connsiteY2" fmla="*/ 244197 h 315736"/>
                  <a:gd name="connsiteX3" fmla="*/ 169853 w 574665"/>
                  <a:gd name="connsiteY3" fmla="*/ 315634 h 315736"/>
                  <a:gd name="connsiteX4" fmla="*/ 148422 w 574665"/>
                  <a:gd name="connsiteY4" fmla="*/ 277534 h 315736"/>
                  <a:gd name="connsiteX5" fmla="*/ 129372 w 574665"/>
                  <a:gd name="connsiteY5" fmla="*/ 313253 h 315736"/>
                  <a:gd name="connsiteX6" fmla="*/ 105560 w 574665"/>
                  <a:gd name="connsiteY6" fmla="*/ 279915 h 315736"/>
                  <a:gd name="connsiteX7" fmla="*/ 81747 w 574665"/>
                  <a:gd name="connsiteY7" fmla="*/ 310872 h 315736"/>
                  <a:gd name="connsiteX8" fmla="*/ 62698 w 574665"/>
                  <a:gd name="connsiteY8" fmla="*/ 279916 h 315736"/>
                  <a:gd name="connsiteX9" fmla="*/ 19835 w 574665"/>
                  <a:gd name="connsiteY9" fmla="*/ 301347 h 315736"/>
                  <a:gd name="connsiteX10" fmla="*/ 41266 w 574665"/>
                  <a:gd name="connsiteY10" fmla="*/ 20359 h 315736"/>
                  <a:gd name="connsiteX11" fmla="*/ 369878 w 574665"/>
                  <a:gd name="connsiteY11" fmla="*/ 106084 h 315736"/>
                  <a:gd name="connsiteX0" fmla="*/ 574665 w 574665"/>
                  <a:gd name="connsiteY0" fmla="*/ 272771 h 315736"/>
                  <a:gd name="connsiteX1" fmla="*/ 317491 w 574665"/>
                  <a:gd name="connsiteY1" fmla="*/ 306109 h 315736"/>
                  <a:gd name="connsiteX2" fmla="*/ 179378 w 574665"/>
                  <a:gd name="connsiteY2" fmla="*/ 244197 h 315736"/>
                  <a:gd name="connsiteX3" fmla="*/ 169853 w 574665"/>
                  <a:gd name="connsiteY3" fmla="*/ 315634 h 315736"/>
                  <a:gd name="connsiteX4" fmla="*/ 148422 w 574665"/>
                  <a:gd name="connsiteY4" fmla="*/ 277534 h 315736"/>
                  <a:gd name="connsiteX5" fmla="*/ 129372 w 574665"/>
                  <a:gd name="connsiteY5" fmla="*/ 313253 h 315736"/>
                  <a:gd name="connsiteX6" fmla="*/ 105560 w 574665"/>
                  <a:gd name="connsiteY6" fmla="*/ 279915 h 315736"/>
                  <a:gd name="connsiteX7" fmla="*/ 81747 w 574665"/>
                  <a:gd name="connsiteY7" fmla="*/ 310872 h 315736"/>
                  <a:gd name="connsiteX8" fmla="*/ 62698 w 574665"/>
                  <a:gd name="connsiteY8" fmla="*/ 279916 h 315736"/>
                  <a:gd name="connsiteX9" fmla="*/ 19835 w 574665"/>
                  <a:gd name="connsiteY9" fmla="*/ 301347 h 315736"/>
                  <a:gd name="connsiteX10" fmla="*/ 41266 w 574665"/>
                  <a:gd name="connsiteY10" fmla="*/ 20359 h 315736"/>
                  <a:gd name="connsiteX11" fmla="*/ 369878 w 574665"/>
                  <a:gd name="connsiteY11" fmla="*/ 106084 h 315736"/>
                  <a:gd name="connsiteX0" fmla="*/ 574665 w 574665"/>
                  <a:gd name="connsiteY0" fmla="*/ 272771 h 315736"/>
                  <a:gd name="connsiteX1" fmla="*/ 317491 w 574665"/>
                  <a:gd name="connsiteY1" fmla="*/ 306109 h 315736"/>
                  <a:gd name="connsiteX2" fmla="*/ 179378 w 574665"/>
                  <a:gd name="connsiteY2" fmla="*/ 244197 h 315736"/>
                  <a:gd name="connsiteX3" fmla="*/ 169853 w 574665"/>
                  <a:gd name="connsiteY3" fmla="*/ 315634 h 315736"/>
                  <a:gd name="connsiteX4" fmla="*/ 148422 w 574665"/>
                  <a:gd name="connsiteY4" fmla="*/ 277534 h 315736"/>
                  <a:gd name="connsiteX5" fmla="*/ 129372 w 574665"/>
                  <a:gd name="connsiteY5" fmla="*/ 313253 h 315736"/>
                  <a:gd name="connsiteX6" fmla="*/ 105560 w 574665"/>
                  <a:gd name="connsiteY6" fmla="*/ 279915 h 315736"/>
                  <a:gd name="connsiteX7" fmla="*/ 81747 w 574665"/>
                  <a:gd name="connsiteY7" fmla="*/ 310872 h 315736"/>
                  <a:gd name="connsiteX8" fmla="*/ 62698 w 574665"/>
                  <a:gd name="connsiteY8" fmla="*/ 279916 h 315736"/>
                  <a:gd name="connsiteX9" fmla="*/ 19835 w 574665"/>
                  <a:gd name="connsiteY9" fmla="*/ 301347 h 315736"/>
                  <a:gd name="connsiteX10" fmla="*/ 41266 w 574665"/>
                  <a:gd name="connsiteY10" fmla="*/ 20359 h 315736"/>
                  <a:gd name="connsiteX11" fmla="*/ 369878 w 574665"/>
                  <a:gd name="connsiteY11" fmla="*/ 106084 h 315736"/>
                  <a:gd name="connsiteX0" fmla="*/ 503228 w 503228"/>
                  <a:gd name="connsiteY0" fmla="*/ 310871 h 324869"/>
                  <a:gd name="connsiteX1" fmla="*/ 317491 w 503228"/>
                  <a:gd name="connsiteY1" fmla="*/ 306109 h 324869"/>
                  <a:gd name="connsiteX2" fmla="*/ 179378 w 503228"/>
                  <a:gd name="connsiteY2" fmla="*/ 244197 h 324869"/>
                  <a:gd name="connsiteX3" fmla="*/ 169853 w 503228"/>
                  <a:gd name="connsiteY3" fmla="*/ 315634 h 324869"/>
                  <a:gd name="connsiteX4" fmla="*/ 148422 w 503228"/>
                  <a:gd name="connsiteY4" fmla="*/ 277534 h 324869"/>
                  <a:gd name="connsiteX5" fmla="*/ 129372 w 503228"/>
                  <a:gd name="connsiteY5" fmla="*/ 313253 h 324869"/>
                  <a:gd name="connsiteX6" fmla="*/ 105560 w 503228"/>
                  <a:gd name="connsiteY6" fmla="*/ 279915 h 324869"/>
                  <a:gd name="connsiteX7" fmla="*/ 81747 w 503228"/>
                  <a:gd name="connsiteY7" fmla="*/ 310872 h 324869"/>
                  <a:gd name="connsiteX8" fmla="*/ 62698 w 503228"/>
                  <a:gd name="connsiteY8" fmla="*/ 279916 h 324869"/>
                  <a:gd name="connsiteX9" fmla="*/ 19835 w 503228"/>
                  <a:gd name="connsiteY9" fmla="*/ 301347 h 324869"/>
                  <a:gd name="connsiteX10" fmla="*/ 41266 w 503228"/>
                  <a:gd name="connsiteY10" fmla="*/ 20359 h 324869"/>
                  <a:gd name="connsiteX11" fmla="*/ 369878 w 503228"/>
                  <a:gd name="connsiteY11" fmla="*/ 106084 h 324869"/>
                  <a:gd name="connsiteX0" fmla="*/ 503228 w 503228"/>
                  <a:gd name="connsiteY0" fmla="*/ 310871 h 317539"/>
                  <a:gd name="connsiteX1" fmla="*/ 317491 w 503228"/>
                  <a:gd name="connsiteY1" fmla="*/ 306109 h 317539"/>
                  <a:gd name="connsiteX2" fmla="*/ 179378 w 503228"/>
                  <a:gd name="connsiteY2" fmla="*/ 244197 h 317539"/>
                  <a:gd name="connsiteX3" fmla="*/ 169853 w 503228"/>
                  <a:gd name="connsiteY3" fmla="*/ 315634 h 317539"/>
                  <a:gd name="connsiteX4" fmla="*/ 148422 w 503228"/>
                  <a:gd name="connsiteY4" fmla="*/ 277534 h 317539"/>
                  <a:gd name="connsiteX5" fmla="*/ 129372 w 503228"/>
                  <a:gd name="connsiteY5" fmla="*/ 313253 h 317539"/>
                  <a:gd name="connsiteX6" fmla="*/ 105560 w 503228"/>
                  <a:gd name="connsiteY6" fmla="*/ 279915 h 317539"/>
                  <a:gd name="connsiteX7" fmla="*/ 81747 w 503228"/>
                  <a:gd name="connsiteY7" fmla="*/ 310872 h 317539"/>
                  <a:gd name="connsiteX8" fmla="*/ 62698 w 503228"/>
                  <a:gd name="connsiteY8" fmla="*/ 279916 h 317539"/>
                  <a:gd name="connsiteX9" fmla="*/ 19835 w 503228"/>
                  <a:gd name="connsiteY9" fmla="*/ 301347 h 317539"/>
                  <a:gd name="connsiteX10" fmla="*/ 41266 w 503228"/>
                  <a:gd name="connsiteY10" fmla="*/ 20359 h 317539"/>
                  <a:gd name="connsiteX11" fmla="*/ 369878 w 503228"/>
                  <a:gd name="connsiteY11" fmla="*/ 106084 h 317539"/>
                  <a:gd name="connsiteX0" fmla="*/ 503228 w 503228"/>
                  <a:gd name="connsiteY0" fmla="*/ 310871 h 316903"/>
                  <a:gd name="connsiteX1" fmla="*/ 317491 w 503228"/>
                  <a:gd name="connsiteY1" fmla="*/ 306109 h 316903"/>
                  <a:gd name="connsiteX2" fmla="*/ 179378 w 503228"/>
                  <a:gd name="connsiteY2" fmla="*/ 244197 h 316903"/>
                  <a:gd name="connsiteX3" fmla="*/ 169853 w 503228"/>
                  <a:gd name="connsiteY3" fmla="*/ 315634 h 316903"/>
                  <a:gd name="connsiteX4" fmla="*/ 148422 w 503228"/>
                  <a:gd name="connsiteY4" fmla="*/ 277534 h 316903"/>
                  <a:gd name="connsiteX5" fmla="*/ 129372 w 503228"/>
                  <a:gd name="connsiteY5" fmla="*/ 313253 h 316903"/>
                  <a:gd name="connsiteX6" fmla="*/ 105560 w 503228"/>
                  <a:gd name="connsiteY6" fmla="*/ 279915 h 316903"/>
                  <a:gd name="connsiteX7" fmla="*/ 81747 w 503228"/>
                  <a:gd name="connsiteY7" fmla="*/ 310872 h 316903"/>
                  <a:gd name="connsiteX8" fmla="*/ 62698 w 503228"/>
                  <a:gd name="connsiteY8" fmla="*/ 279916 h 316903"/>
                  <a:gd name="connsiteX9" fmla="*/ 19835 w 503228"/>
                  <a:gd name="connsiteY9" fmla="*/ 301347 h 316903"/>
                  <a:gd name="connsiteX10" fmla="*/ 41266 w 503228"/>
                  <a:gd name="connsiteY10" fmla="*/ 20359 h 316903"/>
                  <a:gd name="connsiteX11" fmla="*/ 369878 w 503228"/>
                  <a:gd name="connsiteY11" fmla="*/ 106084 h 316903"/>
                  <a:gd name="connsiteX0" fmla="*/ 503228 w 503228"/>
                  <a:gd name="connsiteY0" fmla="*/ 310871 h 316903"/>
                  <a:gd name="connsiteX1" fmla="*/ 317491 w 503228"/>
                  <a:gd name="connsiteY1" fmla="*/ 306109 h 316903"/>
                  <a:gd name="connsiteX2" fmla="*/ 179378 w 503228"/>
                  <a:gd name="connsiteY2" fmla="*/ 244197 h 316903"/>
                  <a:gd name="connsiteX3" fmla="*/ 169853 w 503228"/>
                  <a:gd name="connsiteY3" fmla="*/ 315634 h 316903"/>
                  <a:gd name="connsiteX4" fmla="*/ 148422 w 503228"/>
                  <a:gd name="connsiteY4" fmla="*/ 277534 h 316903"/>
                  <a:gd name="connsiteX5" fmla="*/ 129372 w 503228"/>
                  <a:gd name="connsiteY5" fmla="*/ 313253 h 316903"/>
                  <a:gd name="connsiteX6" fmla="*/ 105560 w 503228"/>
                  <a:gd name="connsiteY6" fmla="*/ 279915 h 316903"/>
                  <a:gd name="connsiteX7" fmla="*/ 81747 w 503228"/>
                  <a:gd name="connsiteY7" fmla="*/ 310872 h 316903"/>
                  <a:gd name="connsiteX8" fmla="*/ 62698 w 503228"/>
                  <a:gd name="connsiteY8" fmla="*/ 279916 h 316903"/>
                  <a:gd name="connsiteX9" fmla="*/ 19835 w 503228"/>
                  <a:gd name="connsiteY9" fmla="*/ 301347 h 316903"/>
                  <a:gd name="connsiteX10" fmla="*/ 41266 w 503228"/>
                  <a:gd name="connsiteY10" fmla="*/ 20359 h 316903"/>
                  <a:gd name="connsiteX11" fmla="*/ 369878 w 503228"/>
                  <a:gd name="connsiteY11" fmla="*/ 106084 h 316903"/>
                  <a:gd name="connsiteX0" fmla="*/ 503228 w 503228"/>
                  <a:gd name="connsiteY0" fmla="*/ 310871 h 318244"/>
                  <a:gd name="connsiteX1" fmla="*/ 317491 w 503228"/>
                  <a:gd name="connsiteY1" fmla="*/ 306109 h 318244"/>
                  <a:gd name="connsiteX2" fmla="*/ 179378 w 503228"/>
                  <a:gd name="connsiteY2" fmla="*/ 244197 h 318244"/>
                  <a:gd name="connsiteX3" fmla="*/ 169853 w 503228"/>
                  <a:gd name="connsiteY3" fmla="*/ 315634 h 318244"/>
                  <a:gd name="connsiteX4" fmla="*/ 148422 w 503228"/>
                  <a:gd name="connsiteY4" fmla="*/ 277534 h 318244"/>
                  <a:gd name="connsiteX5" fmla="*/ 129372 w 503228"/>
                  <a:gd name="connsiteY5" fmla="*/ 313253 h 318244"/>
                  <a:gd name="connsiteX6" fmla="*/ 105560 w 503228"/>
                  <a:gd name="connsiteY6" fmla="*/ 279915 h 318244"/>
                  <a:gd name="connsiteX7" fmla="*/ 81747 w 503228"/>
                  <a:gd name="connsiteY7" fmla="*/ 310872 h 318244"/>
                  <a:gd name="connsiteX8" fmla="*/ 62698 w 503228"/>
                  <a:gd name="connsiteY8" fmla="*/ 279916 h 318244"/>
                  <a:gd name="connsiteX9" fmla="*/ 19835 w 503228"/>
                  <a:gd name="connsiteY9" fmla="*/ 301347 h 318244"/>
                  <a:gd name="connsiteX10" fmla="*/ 41266 w 503228"/>
                  <a:gd name="connsiteY10" fmla="*/ 20359 h 318244"/>
                  <a:gd name="connsiteX11" fmla="*/ 369878 w 503228"/>
                  <a:gd name="connsiteY11" fmla="*/ 106084 h 318244"/>
                  <a:gd name="connsiteX0" fmla="*/ 498465 w 498465"/>
                  <a:gd name="connsiteY0" fmla="*/ 329921 h 333388"/>
                  <a:gd name="connsiteX1" fmla="*/ 317491 w 498465"/>
                  <a:gd name="connsiteY1" fmla="*/ 306109 h 333388"/>
                  <a:gd name="connsiteX2" fmla="*/ 179378 w 498465"/>
                  <a:gd name="connsiteY2" fmla="*/ 244197 h 333388"/>
                  <a:gd name="connsiteX3" fmla="*/ 169853 w 498465"/>
                  <a:gd name="connsiteY3" fmla="*/ 315634 h 333388"/>
                  <a:gd name="connsiteX4" fmla="*/ 148422 w 498465"/>
                  <a:gd name="connsiteY4" fmla="*/ 277534 h 333388"/>
                  <a:gd name="connsiteX5" fmla="*/ 129372 w 498465"/>
                  <a:gd name="connsiteY5" fmla="*/ 313253 h 333388"/>
                  <a:gd name="connsiteX6" fmla="*/ 105560 w 498465"/>
                  <a:gd name="connsiteY6" fmla="*/ 279915 h 333388"/>
                  <a:gd name="connsiteX7" fmla="*/ 81747 w 498465"/>
                  <a:gd name="connsiteY7" fmla="*/ 310872 h 333388"/>
                  <a:gd name="connsiteX8" fmla="*/ 62698 w 498465"/>
                  <a:gd name="connsiteY8" fmla="*/ 279916 h 333388"/>
                  <a:gd name="connsiteX9" fmla="*/ 19835 w 498465"/>
                  <a:gd name="connsiteY9" fmla="*/ 301347 h 333388"/>
                  <a:gd name="connsiteX10" fmla="*/ 41266 w 498465"/>
                  <a:gd name="connsiteY10" fmla="*/ 20359 h 333388"/>
                  <a:gd name="connsiteX11" fmla="*/ 369878 w 498465"/>
                  <a:gd name="connsiteY11" fmla="*/ 106084 h 333388"/>
                  <a:gd name="connsiteX0" fmla="*/ 498465 w 498465"/>
                  <a:gd name="connsiteY0" fmla="*/ 329921 h 329921"/>
                  <a:gd name="connsiteX1" fmla="*/ 317491 w 498465"/>
                  <a:gd name="connsiteY1" fmla="*/ 306109 h 329921"/>
                  <a:gd name="connsiteX2" fmla="*/ 179378 w 498465"/>
                  <a:gd name="connsiteY2" fmla="*/ 244197 h 329921"/>
                  <a:gd name="connsiteX3" fmla="*/ 169853 w 498465"/>
                  <a:gd name="connsiteY3" fmla="*/ 315634 h 329921"/>
                  <a:gd name="connsiteX4" fmla="*/ 148422 w 498465"/>
                  <a:gd name="connsiteY4" fmla="*/ 277534 h 329921"/>
                  <a:gd name="connsiteX5" fmla="*/ 129372 w 498465"/>
                  <a:gd name="connsiteY5" fmla="*/ 313253 h 329921"/>
                  <a:gd name="connsiteX6" fmla="*/ 105560 w 498465"/>
                  <a:gd name="connsiteY6" fmla="*/ 279915 h 329921"/>
                  <a:gd name="connsiteX7" fmla="*/ 81747 w 498465"/>
                  <a:gd name="connsiteY7" fmla="*/ 310872 h 329921"/>
                  <a:gd name="connsiteX8" fmla="*/ 62698 w 498465"/>
                  <a:gd name="connsiteY8" fmla="*/ 279916 h 329921"/>
                  <a:gd name="connsiteX9" fmla="*/ 19835 w 498465"/>
                  <a:gd name="connsiteY9" fmla="*/ 301347 h 329921"/>
                  <a:gd name="connsiteX10" fmla="*/ 41266 w 498465"/>
                  <a:gd name="connsiteY10" fmla="*/ 20359 h 329921"/>
                  <a:gd name="connsiteX11" fmla="*/ 369878 w 498465"/>
                  <a:gd name="connsiteY11" fmla="*/ 106084 h 329921"/>
                  <a:gd name="connsiteX0" fmla="*/ 317491 w 369878"/>
                  <a:gd name="connsiteY0" fmla="*/ 306109 h 315736"/>
                  <a:gd name="connsiteX1" fmla="*/ 179378 w 369878"/>
                  <a:gd name="connsiteY1" fmla="*/ 244197 h 315736"/>
                  <a:gd name="connsiteX2" fmla="*/ 169853 w 369878"/>
                  <a:gd name="connsiteY2" fmla="*/ 315634 h 315736"/>
                  <a:gd name="connsiteX3" fmla="*/ 148422 w 369878"/>
                  <a:gd name="connsiteY3" fmla="*/ 277534 h 315736"/>
                  <a:gd name="connsiteX4" fmla="*/ 129372 w 369878"/>
                  <a:gd name="connsiteY4" fmla="*/ 313253 h 315736"/>
                  <a:gd name="connsiteX5" fmla="*/ 105560 w 369878"/>
                  <a:gd name="connsiteY5" fmla="*/ 279915 h 315736"/>
                  <a:gd name="connsiteX6" fmla="*/ 81747 w 369878"/>
                  <a:gd name="connsiteY6" fmla="*/ 310872 h 315736"/>
                  <a:gd name="connsiteX7" fmla="*/ 62698 w 369878"/>
                  <a:gd name="connsiteY7" fmla="*/ 279916 h 315736"/>
                  <a:gd name="connsiteX8" fmla="*/ 19835 w 369878"/>
                  <a:gd name="connsiteY8" fmla="*/ 301347 h 315736"/>
                  <a:gd name="connsiteX9" fmla="*/ 41266 w 369878"/>
                  <a:gd name="connsiteY9" fmla="*/ 20359 h 315736"/>
                  <a:gd name="connsiteX10" fmla="*/ 369878 w 369878"/>
                  <a:gd name="connsiteY10" fmla="*/ 106084 h 31573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</a:cxnLst>
                <a:rect l="l" t="t" r="r" b="b"/>
                <a:pathLst>
                  <a:path w="369878" h="315736">
                    <a:moveTo>
                      <a:pt x="317491" y="306109"/>
                    </a:moveTo>
                    <a:cubicBezTo>
                      <a:pt x="264310" y="291822"/>
                      <a:pt x="217478" y="272772"/>
                      <a:pt x="179378" y="244197"/>
                    </a:cubicBezTo>
                    <a:cubicBezTo>
                      <a:pt x="176996" y="265628"/>
                      <a:pt x="193665" y="310872"/>
                      <a:pt x="169853" y="315634"/>
                    </a:cubicBezTo>
                    <a:cubicBezTo>
                      <a:pt x="162709" y="318015"/>
                      <a:pt x="155169" y="277931"/>
                      <a:pt x="148422" y="277534"/>
                    </a:cubicBezTo>
                    <a:cubicBezTo>
                      <a:pt x="141675" y="277137"/>
                      <a:pt x="136516" y="312856"/>
                      <a:pt x="129372" y="313253"/>
                    </a:cubicBezTo>
                    <a:cubicBezTo>
                      <a:pt x="122228" y="313650"/>
                      <a:pt x="113497" y="280312"/>
                      <a:pt x="105560" y="279915"/>
                    </a:cubicBezTo>
                    <a:cubicBezTo>
                      <a:pt x="97623" y="279518"/>
                      <a:pt x="88891" y="310872"/>
                      <a:pt x="81747" y="310872"/>
                    </a:cubicBezTo>
                    <a:cubicBezTo>
                      <a:pt x="74603" y="310872"/>
                      <a:pt x="73017" y="281504"/>
                      <a:pt x="62698" y="279916"/>
                    </a:cubicBezTo>
                    <a:cubicBezTo>
                      <a:pt x="52379" y="278329"/>
                      <a:pt x="10310" y="325159"/>
                      <a:pt x="19835" y="301347"/>
                    </a:cubicBezTo>
                    <a:cubicBezTo>
                      <a:pt x="57935" y="244198"/>
                      <a:pt x="-57952" y="80684"/>
                      <a:pt x="41266" y="20359"/>
                    </a:cubicBezTo>
                    <a:cubicBezTo>
                      <a:pt x="140484" y="-39966"/>
                      <a:pt x="316696" y="47346"/>
                      <a:pt x="369878" y="106084"/>
                    </a:cubicBezTo>
                  </a:path>
                </a:pathLst>
              </a:custGeom>
              <a:solidFill>
                <a:srgbClr val="ED7D31">
                  <a:lumMod val="75000"/>
                </a:srgbClr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</p:grpSp>
        <p:grpSp>
          <p:nvGrpSpPr>
            <p:cNvPr id="182" name="グループ化 181"/>
            <p:cNvGrpSpPr/>
            <p:nvPr/>
          </p:nvGrpSpPr>
          <p:grpSpPr>
            <a:xfrm>
              <a:off x="761132" y="1164557"/>
              <a:ext cx="993776" cy="708025"/>
              <a:chOff x="2376487" y="3241675"/>
              <a:chExt cx="993776" cy="708025"/>
            </a:xfrm>
          </p:grpSpPr>
          <p:sp>
            <p:nvSpPr>
              <p:cNvPr id="183" name="円/楕円 182"/>
              <p:cNvSpPr/>
              <p:nvPr/>
            </p:nvSpPr>
            <p:spPr>
              <a:xfrm>
                <a:off x="3081337" y="3467100"/>
                <a:ext cx="288926" cy="288926"/>
              </a:xfrm>
              <a:prstGeom prst="ellipse">
                <a:avLst/>
              </a:prstGeom>
              <a:solidFill>
                <a:srgbClr val="ED7D31">
                  <a:lumMod val="75000"/>
                </a:srgbClr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184" name="円/楕円 183"/>
              <p:cNvSpPr/>
              <p:nvPr/>
            </p:nvSpPr>
            <p:spPr>
              <a:xfrm>
                <a:off x="3128962" y="3514725"/>
                <a:ext cx="193676" cy="193676"/>
              </a:xfrm>
              <a:prstGeom prst="ellipse">
                <a:avLst/>
              </a:prstGeom>
              <a:solidFill>
                <a:srgbClr val="ED7D31">
                  <a:lumMod val="60000"/>
                  <a:lumOff val="40000"/>
                </a:srgbClr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185" name="円/楕円 184"/>
              <p:cNvSpPr/>
              <p:nvPr/>
            </p:nvSpPr>
            <p:spPr>
              <a:xfrm>
                <a:off x="2376487" y="3467100"/>
                <a:ext cx="288926" cy="288926"/>
              </a:xfrm>
              <a:prstGeom prst="ellipse">
                <a:avLst/>
              </a:prstGeom>
              <a:solidFill>
                <a:srgbClr val="ED7D31">
                  <a:lumMod val="75000"/>
                </a:srgbClr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186" name="円/楕円 185"/>
              <p:cNvSpPr/>
              <p:nvPr/>
            </p:nvSpPr>
            <p:spPr>
              <a:xfrm>
                <a:off x="2424112" y="3514725"/>
                <a:ext cx="193676" cy="193676"/>
              </a:xfrm>
              <a:prstGeom prst="ellipse">
                <a:avLst/>
              </a:prstGeom>
              <a:solidFill>
                <a:srgbClr val="ED7D31">
                  <a:lumMod val="60000"/>
                  <a:lumOff val="40000"/>
                </a:srgbClr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187" name="円/楕円 186"/>
              <p:cNvSpPr/>
              <p:nvPr/>
            </p:nvSpPr>
            <p:spPr>
              <a:xfrm>
                <a:off x="2520950" y="3241675"/>
                <a:ext cx="708025" cy="708025"/>
              </a:xfrm>
              <a:prstGeom prst="ellipse">
                <a:avLst/>
              </a:prstGeom>
              <a:solidFill>
                <a:srgbClr val="ED7D31">
                  <a:lumMod val="75000"/>
                </a:srgbClr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188" name="円/楕円 187"/>
              <p:cNvSpPr/>
              <p:nvPr/>
            </p:nvSpPr>
            <p:spPr>
              <a:xfrm>
                <a:off x="2581276" y="3333752"/>
                <a:ext cx="587374" cy="587372"/>
              </a:xfrm>
              <a:prstGeom prst="ellipse">
                <a:avLst/>
              </a:prstGeom>
              <a:solidFill>
                <a:srgbClr val="ED7D31">
                  <a:lumMod val="60000"/>
                  <a:lumOff val="40000"/>
                </a:srgbClr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189" name="円/楕円 188"/>
              <p:cNvSpPr/>
              <p:nvPr/>
            </p:nvSpPr>
            <p:spPr>
              <a:xfrm>
                <a:off x="2581278" y="3408366"/>
                <a:ext cx="230184" cy="230183"/>
              </a:xfrm>
              <a:prstGeom prst="ellipse">
                <a:avLst/>
              </a:prstGeom>
              <a:solidFill>
                <a:schemeClr val="bg1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190" name="円/楕円 189"/>
              <p:cNvSpPr/>
              <p:nvPr/>
            </p:nvSpPr>
            <p:spPr>
              <a:xfrm>
                <a:off x="2940053" y="3408366"/>
                <a:ext cx="230184" cy="230183"/>
              </a:xfrm>
              <a:prstGeom prst="ellipse">
                <a:avLst/>
              </a:prstGeom>
              <a:solidFill>
                <a:schemeClr val="bg1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191" name="涙形 190"/>
              <p:cNvSpPr/>
              <p:nvPr/>
            </p:nvSpPr>
            <p:spPr>
              <a:xfrm rot="18900000">
                <a:off x="2780704" y="3577751"/>
                <a:ext cx="188758" cy="188758"/>
              </a:xfrm>
              <a:prstGeom prst="teardrop">
                <a:avLst/>
              </a:prstGeom>
              <a:solidFill>
                <a:srgbClr val="FF7C80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192" name="円/楕円 191"/>
              <p:cNvSpPr/>
              <p:nvPr/>
            </p:nvSpPr>
            <p:spPr>
              <a:xfrm>
                <a:off x="2630490" y="3458244"/>
                <a:ext cx="131760" cy="131758"/>
              </a:xfrm>
              <a:prstGeom prst="ellipse">
                <a:avLst/>
              </a:prstGeom>
              <a:solidFill>
                <a:sysClr val="windowText" lastClr="000000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193" name="円/楕円 192"/>
              <p:cNvSpPr/>
              <p:nvPr/>
            </p:nvSpPr>
            <p:spPr>
              <a:xfrm>
                <a:off x="2989265" y="3458244"/>
                <a:ext cx="131760" cy="131758"/>
              </a:xfrm>
              <a:prstGeom prst="ellipse">
                <a:avLst/>
              </a:prstGeom>
              <a:solidFill>
                <a:sysClr val="windowText" lastClr="000000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194" name="月 193"/>
              <p:cNvSpPr/>
              <p:nvPr/>
            </p:nvSpPr>
            <p:spPr>
              <a:xfrm rot="16200000">
                <a:off x="2847464" y="3727935"/>
                <a:ext cx="45720" cy="193428"/>
              </a:xfrm>
              <a:prstGeom prst="moon">
                <a:avLst>
                  <a:gd name="adj" fmla="val 68182"/>
                </a:avLst>
              </a:prstGeom>
              <a:solidFill>
                <a:srgbClr val="FF0000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</p:grpSp>
      </p:grpSp>
      <p:grpSp>
        <p:nvGrpSpPr>
          <p:cNvPr id="3" name="グループ化 2"/>
          <p:cNvGrpSpPr/>
          <p:nvPr/>
        </p:nvGrpSpPr>
        <p:grpSpPr>
          <a:xfrm>
            <a:off x="2456737" y="843026"/>
            <a:ext cx="1251933" cy="1604247"/>
            <a:chOff x="2575473" y="1158871"/>
            <a:chExt cx="1005452" cy="1288402"/>
          </a:xfrm>
        </p:grpSpPr>
        <p:grpSp>
          <p:nvGrpSpPr>
            <p:cNvPr id="242" name="グループ化 241"/>
            <p:cNvGrpSpPr/>
            <p:nvPr/>
          </p:nvGrpSpPr>
          <p:grpSpPr>
            <a:xfrm>
              <a:off x="2575473" y="1772147"/>
              <a:ext cx="993960" cy="675126"/>
              <a:chOff x="2196994" y="4331068"/>
              <a:chExt cx="1296071" cy="880331"/>
            </a:xfrm>
          </p:grpSpPr>
          <p:sp>
            <p:nvSpPr>
              <p:cNvPr id="243" name="フリーフォーム 242"/>
              <p:cNvSpPr/>
              <p:nvPr/>
            </p:nvSpPr>
            <p:spPr>
              <a:xfrm rot="21113880" flipH="1">
                <a:off x="2494541" y="4543666"/>
                <a:ext cx="167704" cy="135488"/>
              </a:xfrm>
              <a:custGeom>
                <a:avLst/>
                <a:gdLst>
                  <a:gd name="connsiteX0" fmla="*/ 3031 w 167609"/>
                  <a:gd name="connsiteY0" fmla="*/ 133583 h 135325"/>
                  <a:gd name="connsiteX1" fmla="*/ 26843 w 167609"/>
                  <a:gd name="connsiteY1" fmla="*/ 31189 h 135325"/>
                  <a:gd name="connsiteX2" fmla="*/ 117331 w 167609"/>
                  <a:gd name="connsiteY2" fmla="*/ 233 h 135325"/>
                  <a:gd name="connsiteX3" fmla="*/ 167337 w 167609"/>
                  <a:gd name="connsiteY3" fmla="*/ 43096 h 135325"/>
                  <a:gd name="connsiteX4" fmla="*/ 136381 w 167609"/>
                  <a:gd name="connsiteY4" fmla="*/ 45477 h 135325"/>
                  <a:gd name="connsiteX5" fmla="*/ 114949 w 167609"/>
                  <a:gd name="connsiteY5" fmla="*/ 33571 h 135325"/>
                  <a:gd name="connsiteX6" fmla="*/ 98281 w 167609"/>
                  <a:gd name="connsiteY6" fmla="*/ 57383 h 135325"/>
                  <a:gd name="connsiteX7" fmla="*/ 143524 w 167609"/>
                  <a:gd name="connsiteY7" fmla="*/ 69289 h 135325"/>
                  <a:gd name="connsiteX8" fmla="*/ 138762 w 167609"/>
                  <a:gd name="connsiteY8" fmla="*/ 102627 h 135325"/>
                  <a:gd name="connsiteX9" fmla="*/ 83993 w 167609"/>
                  <a:gd name="connsiteY9" fmla="*/ 97864 h 135325"/>
                  <a:gd name="connsiteX10" fmla="*/ 3031 w 167609"/>
                  <a:gd name="connsiteY10" fmla="*/ 133583 h 135325"/>
                  <a:gd name="connsiteX0" fmla="*/ 3031 w 168134"/>
                  <a:gd name="connsiteY0" fmla="*/ 133583 h 135325"/>
                  <a:gd name="connsiteX1" fmla="*/ 26843 w 168134"/>
                  <a:gd name="connsiteY1" fmla="*/ 31189 h 135325"/>
                  <a:gd name="connsiteX2" fmla="*/ 117331 w 168134"/>
                  <a:gd name="connsiteY2" fmla="*/ 233 h 135325"/>
                  <a:gd name="connsiteX3" fmla="*/ 167337 w 168134"/>
                  <a:gd name="connsiteY3" fmla="*/ 43096 h 135325"/>
                  <a:gd name="connsiteX4" fmla="*/ 136381 w 168134"/>
                  <a:gd name="connsiteY4" fmla="*/ 45477 h 135325"/>
                  <a:gd name="connsiteX5" fmla="*/ 114949 w 168134"/>
                  <a:gd name="connsiteY5" fmla="*/ 33571 h 135325"/>
                  <a:gd name="connsiteX6" fmla="*/ 98281 w 168134"/>
                  <a:gd name="connsiteY6" fmla="*/ 57383 h 135325"/>
                  <a:gd name="connsiteX7" fmla="*/ 143524 w 168134"/>
                  <a:gd name="connsiteY7" fmla="*/ 69289 h 135325"/>
                  <a:gd name="connsiteX8" fmla="*/ 138762 w 168134"/>
                  <a:gd name="connsiteY8" fmla="*/ 102627 h 135325"/>
                  <a:gd name="connsiteX9" fmla="*/ 83993 w 168134"/>
                  <a:gd name="connsiteY9" fmla="*/ 97864 h 135325"/>
                  <a:gd name="connsiteX10" fmla="*/ 3031 w 168134"/>
                  <a:gd name="connsiteY10" fmla="*/ 133583 h 135325"/>
                  <a:gd name="connsiteX0" fmla="*/ 3031 w 167704"/>
                  <a:gd name="connsiteY0" fmla="*/ 133583 h 135325"/>
                  <a:gd name="connsiteX1" fmla="*/ 26843 w 167704"/>
                  <a:gd name="connsiteY1" fmla="*/ 31189 h 135325"/>
                  <a:gd name="connsiteX2" fmla="*/ 117331 w 167704"/>
                  <a:gd name="connsiteY2" fmla="*/ 233 h 135325"/>
                  <a:gd name="connsiteX3" fmla="*/ 167337 w 167704"/>
                  <a:gd name="connsiteY3" fmla="*/ 43096 h 135325"/>
                  <a:gd name="connsiteX4" fmla="*/ 138762 w 167704"/>
                  <a:gd name="connsiteY4" fmla="*/ 43096 h 135325"/>
                  <a:gd name="connsiteX5" fmla="*/ 114949 w 167704"/>
                  <a:gd name="connsiteY5" fmla="*/ 33571 h 135325"/>
                  <a:gd name="connsiteX6" fmla="*/ 98281 w 167704"/>
                  <a:gd name="connsiteY6" fmla="*/ 57383 h 135325"/>
                  <a:gd name="connsiteX7" fmla="*/ 143524 w 167704"/>
                  <a:gd name="connsiteY7" fmla="*/ 69289 h 135325"/>
                  <a:gd name="connsiteX8" fmla="*/ 138762 w 167704"/>
                  <a:gd name="connsiteY8" fmla="*/ 102627 h 135325"/>
                  <a:gd name="connsiteX9" fmla="*/ 83993 w 167704"/>
                  <a:gd name="connsiteY9" fmla="*/ 97864 h 135325"/>
                  <a:gd name="connsiteX10" fmla="*/ 3031 w 167704"/>
                  <a:gd name="connsiteY10" fmla="*/ 133583 h 135325"/>
                  <a:gd name="connsiteX0" fmla="*/ 3031 w 167704"/>
                  <a:gd name="connsiteY0" fmla="*/ 133583 h 135458"/>
                  <a:gd name="connsiteX1" fmla="*/ 26843 w 167704"/>
                  <a:gd name="connsiteY1" fmla="*/ 31189 h 135458"/>
                  <a:gd name="connsiteX2" fmla="*/ 117331 w 167704"/>
                  <a:gd name="connsiteY2" fmla="*/ 233 h 135458"/>
                  <a:gd name="connsiteX3" fmla="*/ 167337 w 167704"/>
                  <a:gd name="connsiteY3" fmla="*/ 43096 h 135458"/>
                  <a:gd name="connsiteX4" fmla="*/ 138762 w 167704"/>
                  <a:gd name="connsiteY4" fmla="*/ 43096 h 135458"/>
                  <a:gd name="connsiteX5" fmla="*/ 114949 w 167704"/>
                  <a:gd name="connsiteY5" fmla="*/ 33571 h 135458"/>
                  <a:gd name="connsiteX6" fmla="*/ 98281 w 167704"/>
                  <a:gd name="connsiteY6" fmla="*/ 57383 h 135458"/>
                  <a:gd name="connsiteX7" fmla="*/ 143524 w 167704"/>
                  <a:gd name="connsiteY7" fmla="*/ 69289 h 135458"/>
                  <a:gd name="connsiteX8" fmla="*/ 138762 w 167704"/>
                  <a:gd name="connsiteY8" fmla="*/ 102627 h 135458"/>
                  <a:gd name="connsiteX9" fmla="*/ 83993 w 167704"/>
                  <a:gd name="connsiteY9" fmla="*/ 97864 h 135458"/>
                  <a:gd name="connsiteX10" fmla="*/ 3031 w 167704"/>
                  <a:gd name="connsiteY10" fmla="*/ 133583 h 135458"/>
                  <a:gd name="connsiteX0" fmla="*/ 3031 w 167704"/>
                  <a:gd name="connsiteY0" fmla="*/ 133583 h 135458"/>
                  <a:gd name="connsiteX1" fmla="*/ 26843 w 167704"/>
                  <a:gd name="connsiteY1" fmla="*/ 31189 h 135458"/>
                  <a:gd name="connsiteX2" fmla="*/ 117331 w 167704"/>
                  <a:gd name="connsiteY2" fmla="*/ 233 h 135458"/>
                  <a:gd name="connsiteX3" fmla="*/ 167337 w 167704"/>
                  <a:gd name="connsiteY3" fmla="*/ 43096 h 135458"/>
                  <a:gd name="connsiteX4" fmla="*/ 138762 w 167704"/>
                  <a:gd name="connsiteY4" fmla="*/ 43096 h 135458"/>
                  <a:gd name="connsiteX5" fmla="*/ 114949 w 167704"/>
                  <a:gd name="connsiteY5" fmla="*/ 33571 h 135458"/>
                  <a:gd name="connsiteX6" fmla="*/ 98281 w 167704"/>
                  <a:gd name="connsiteY6" fmla="*/ 57383 h 135458"/>
                  <a:gd name="connsiteX7" fmla="*/ 145905 w 167704"/>
                  <a:gd name="connsiteY7" fmla="*/ 74052 h 135458"/>
                  <a:gd name="connsiteX8" fmla="*/ 138762 w 167704"/>
                  <a:gd name="connsiteY8" fmla="*/ 102627 h 135458"/>
                  <a:gd name="connsiteX9" fmla="*/ 83993 w 167704"/>
                  <a:gd name="connsiteY9" fmla="*/ 97864 h 135458"/>
                  <a:gd name="connsiteX10" fmla="*/ 3031 w 167704"/>
                  <a:gd name="connsiteY10" fmla="*/ 133583 h 135458"/>
                  <a:gd name="connsiteX0" fmla="*/ 3031 w 167704"/>
                  <a:gd name="connsiteY0" fmla="*/ 133583 h 135458"/>
                  <a:gd name="connsiteX1" fmla="*/ 26843 w 167704"/>
                  <a:gd name="connsiteY1" fmla="*/ 31189 h 135458"/>
                  <a:gd name="connsiteX2" fmla="*/ 117331 w 167704"/>
                  <a:gd name="connsiteY2" fmla="*/ 233 h 135458"/>
                  <a:gd name="connsiteX3" fmla="*/ 167337 w 167704"/>
                  <a:gd name="connsiteY3" fmla="*/ 43096 h 135458"/>
                  <a:gd name="connsiteX4" fmla="*/ 138762 w 167704"/>
                  <a:gd name="connsiteY4" fmla="*/ 43096 h 135458"/>
                  <a:gd name="connsiteX5" fmla="*/ 114949 w 167704"/>
                  <a:gd name="connsiteY5" fmla="*/ 33571 h 135458"/>
                  <a:gd name="connsiteX6" fmla="*/ 98281 w 167704"/>
                  <a:gd name="connsiteY6" fmla="*/ 57383 h 135458"/>
                  <a:gd name="connsiteX7" fmla="*/ 145905 w 167704"/>
                  <a:gd name="connsiteY7" fmla="*/ 74052 h 135458"/>
                  <a:gd name="connsiteX8" fmla="*/ 138762 w 167704"/>
                  <a:gd name="connsiteY8" fmla="*/ 102627 h 135458"/>
                  <a:gd name="connsiteX9" fmla="*/ 83993 w 167704"/>
                  <a:gd name="connsiteY9" fmla="*/ 97864 h 135458"/>
                  <a:gd name="connsiteX10" fmla="*/ 3031 w 167704"/>
                  <a:gd name="connsiteY10" fmla="*/ 133583 h 135458"/>
                  <a:gd name="connsiteX0" fmla="*/ 3031 w 167704"/>
                  <a:gd name="connsiteY0" fmla="*/ 133583 h 135458"/>
                  <a:gd name="connsiteX1" fmla="*/ 26843 w 167704"/>
                  <a:gd name="connsiteY1" fmla="*/ 31189 h 135458"/>
                  <a:gd name="connsiteX2" fmla="*/ 117331 w 167704"/>
                  <a:gd name="connsiteY2" fmla="*/ 233 h 135458"/>
                  <a:gd name="connsiteX3" fmla="*/ 167337 w 167704"/>
                  <a:gd name="connsiteY3" fmla="*/ 43096 h 135458"/>
                  <a:gd name="connsiteX4" fmla="*/ 138762 w 167704"/>
                  <a:gd name="connsiteY4" fmla="*/ 43096 h 135458"/>
                  <a:gd name="connsiteX5" fmla="*/ 114949 w 167704"/>
                  <a:gd name="connsiteY5" fmla="*/ 33571 h 135458"/>
                  <a:gd name="connsiteX6" fmla="*/ 98281 w 167704"/>
                  <a:gd name="connsiteY6" fmla="*/ 57383 h 135458"/>
                  <a:gd name="connsiteX7" fmla="*/ 145905 w 167704"/>
                  <a:gd name="connsiteY7" fmla="*/ 74052 h 135458"/>
                  <a:gd name="connsiteX8" fmla="*/ 138762 w 167704"/>
                  <a:gd name="connsiteY8" fmla="*/ 102627 h 135458"/>
                  <a:gd name="connsiteX9" fmla="*/ 83993 w 167704"/>
                  <a:gd name="connsiteY9" fmla="*/ 97864 h 135458"/>
                  <a:gd name="connsiteX10" fmla="*/ 3031 w 167704"/>
                  <a:gd name="connsiteY10" fmla="*/ 133583 h 135458"/>
                  <a:gd name="connsiteX0" fmla="*/ 3031 w 167704"/>
                  <a:gd name="connsiteY0" fmla="*/ 133583 h 135488"/>
                  <a:gd name="connsiteX1" fmla="*/ 26843 w 167704"/>
                  <a:gd name="connsiteY1" fmla="*/ 31189 h 135488"/>
                  <a:gd name="connsiteX2" fmla="*/ 117331 w 167704"/>
                  <a:gd name="connsiteY2" fmla="*/ 233 h 135488"/>
                  <a:gd name="connsiteX3" fmla="*/ 167337 w 167704"/>
                  <a:gd name="connsiteY3" fmla="*/ 43096 h 135488"/>
                  <a:gd name="connsiteX4" fmla="*/ 138762 w 167704"/>
                  <a:gd name="connsiteY4" fmla="*/ 43096 h 135488"/>
                  <a:gd name="connsiteX5" fmla="*/ 114949 w 167704"/>
                  <a:gd name="connsiteY5" fmla="*/ 33571 h 135488"/>
                  <a:gd name="connsiteX6" fmla="*/ 98281 w 167704"/>
                  <a:gd name="connsiteY6" fmla="*/ 57383 h 135488"/>
                  <a:gd name="connsiteX7" fmla="*/ 145905 w 167704"/>
                  <a:gd name="connsiteY7" fmla="*/ 74052 h 135488"/>
                  <a:gd name="connsiteX8" fmla="*/ 134000 w 167704"/>
                  <a:gd name="connsiteY8" fmla="*/ 97864 h 135488"/>
                  <a:gd name="connsiteX9" fmla="*/ 83993 w 167704"/>
                  <a:gd name="connsiteY9" fmla="*/ 97864 h 135488"/>
                  <a:gd name="connsiteX10" fmla="*/ 3031 w 167704"/>
                  <a:gd name="connsiteY10" fmla="*/ 133583 h 135488"/>
                  <a:gd name="connsiteX0" fmla="*/ 3031 w 167704"/>
                  <a:gd name="connsiteY0" fmla="*/ 133583 h 135488"/>
                  <a:gd name="connsiteX1" fmla="*/ 26843 w 167704"/>
                  <a:gd name="connsiteY1" fmla="*/ 31189 h 135488"/>
                  <a:gd name="connsiteX2" fmla="*/ 117331 w 167704"/>
                  <a:gd name="connsiteY2" fmla="*/ 233 h 135488"/>
                  <a:gd name="connsiteX3" fmla="*/ 167337 w 167704"/>
                  <a:gd name="connsiteY3" fmla="*/ 43096 h 135488"/>
                  <a:gd name="connsiteX4" fmla="*/ 138762 w 167704"/>
                  <a:gd name="connsiteY4" fmla="*/ 43096 h 135488"/>
                  <a:gd name="connsiteX5" fmla="*/ 114949 w 167704"/>
                  <a:gd name="connsiteY5" fmla="*/ 33571 h 135488"/>
                  <a:gd name="connsiteX6" fmla="*/ 98281 w 167704"/>
                  <a:gd name="connsiteY6" fmla="*/ 57383 h 135488"/>
                  <a:gd name="connsiteX7" fmla="*/ 145905 w 167704"/>
                  <a:gd name="connsiteY7" fmla="*/ 74052 h 135488"/>
                  <a:gd name="connsiteX8" fmla="*/ 134000 w 167704"/>
                  <a:gd name="connsiteY8" fmla="*/ 97864 h 135488"/>
                  <a:gd name="connsiteX9" fmla="*/ 83993 w 167704"/>
                  <a:gd name="connsiteY9" fmla="*/ 97864 h 135488"/>
                  <a:gd name="connsiteX10" fmla="*/ 3031 w 167704"/>
                  <a:gd name="connsiteY10" fmla="*/ 133583 h 13548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</a:cxnLst>
                <a:rect l="l" t="t" r="r" b="b"/>
                <a:pathLst>
                  <a:path w="167704" h="135488">
                    <a:moveTo>
                      <a:pt x="3031" y="133583"/>
                    </a:moveTo>
                    <a:cubicBezTo>
                      <a:pt x="-6494" y="122470"/>
                      <a:pt x="7793" y="53414"/>
                      <a:pt x="26843" y="31189"/>
                    </a:cubicBezTo>
                    <a:cubicBezTo>
                      <a:pt x="45893" y="8964"/>
                      <a:pt x="93915" y="-1752"/>
                      <a:pt x="117331" y="233"/>
                    </a:cubicBezTo>
                    <a:cubicBezTo>
                      <a:pt x="140747" y="2218"/>
                      <a:pt x="163765" y="35952"/>
                      <a:pt x="167337" y="43096"/>
                    </a:cubicBezTo>
                    <a:cubicBezTo>
                      <a:pt x="170909" y="50240"/>
                      <a:pt x="147493" y="44684"/>
                      <a:pt x="138762" y="43096"/>
                    </a:cubicBezTo>
                    <a:cubicBezTo>
                      <a:pt x="130031" y="41508"/>
                      <a:pt x="121696" y="31190"/>
                      <a:pt x="114949" y="33571"/>
                    </a:cubicBezTo>
                    <a:cubicBezTo>
                      <a:pt x="108202" y="35952"/>
                      <a:pt x="93122" y="50636"/>
                      <a:pt x="98281" y="57383"/>
                    </a:cubicBezTo>
                    <a:cubicBezTo>
                      <a:pt x="103440" y="64130"/>
                      <a:pt x="139952" y="67305"/>
                      <a:pt x="145905" y="74052"/>
                    </a:cubicBezTo>
                    <a:cubicBezTo>
                      <a:pt x="151858" y="80799"/>
                      <a:pt x="160591" y="97864"/>
                      <a:pt x="134000" y="97864"/>
                    </a:cubicBezTo>
                    <a:cubicBezTo>
                      <a:pt x="124078" y="102626"/>
                      <a:pt x="105821" y="91911"/>
                      <a:pt x="83993" y="97864"/>
                    </a:cubicBezTo>
                    <a:cubicBezTo>
                      <a:pt x="62165" y="103817"/>
                      <a:pt x="12556" y="144696"/>
                      <a:pt x="3031" y="133583"/>
                    </a:cubicBezTo>
                    <a:close/>
                  </a:path>
                </a:pathLst>
              </a:custGeom>
              <a:solidFill>
                <a:srgbClr val="F19E65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244" name="フリーフォーム 243"/>
              <p:cNvSpPr/>
              <p:nvPr/>
            </p:nvSpPr>
            <p:spPr>
              <a:xfrm rot="21367475">
                <a:off x="2196994" y="5083382"/>
                <a:ext cx="317131" cy="113904"/>
              </a:xfrm>
              <a:custGeom>
                <a:avLst/>
                <a:gdLst>
                  <a:gd name="connsiteX0" fmla="*/ 288494 w 319491"/>
                  <a:gd name="connsiteY0" fmla="*/ 10338 h 122384"/>
                  <a:gd name="connsiteX1" fmla="*/ 319450 w 319491"/>
                  <a:gd name="connsiteY1" fmla="*/ 88919 h 122384"/>
                  <a:gd name="connsiteX2" fmla="*/ 283731 w 319491"/>
                  <a:gd name="connsiteY2" fmla="*/ 122257 h 122384"/>
                  <a:gd name="connsiteX3" fmla="*/ 202769 w 319491"/>
                  <a:gd name="connsiteY3" fmla="*/ 100826 h 122384"/>
                  <a:gd name="connsiteX4" fmla="*/ 133713 w 319491"/>
                  <a:gd name="connsiteY4" fmla="*/ 112732 h 122384"/>
                  <a:gd name="connsiteX5" fmla="*/ 71800 w 319491"/>
                  <a:gd name="connsiteY5" fmla="*/ 96063 h 122384"/>
                  <a:gd name="connsiteX6" fmla="*/ 33700 w 319491"/>
                  <a:gd name="connsiteY6" fmla="*/ 105588 h 122384"/>
                  <a:gd name="connsiteX7" fmla="*/ 363 w 319491"/>
                  <a:gd name="connsiteY7" fmla="*/ 79394 h 122384"/>
                  <a:gd name="connsiteX8" fmla="*/ 17031 w 319491"/>
                  <a:gd name="connsiteY8" fmla="*/ 53201 h 122384"/>
                  <a:gd name="connsiteX9" fmla="*/ 33700 w 319491"/>
                  <a:gd name="connsiteY9" fmla="*/ 53201 h 122384"/>
                  <a:gd name="connsiteX10" fmla="*/ 45606 w 319491"/>
                  <a:gd name="connsiteY10" fmla="*/ 55582 h 122384"/>
                  <a:gd name="connsiteX11" fmla="*/ 45606 w 319491"/>
                  <a:gd name="connsiteY11" fmla="*/ 36532 h 122384"/>
                  <a:gd name="connsiteX12" fmla="*/ 67038 w 319491"/>
                  <a:gd name="connsiteY12" fmla="*/ 29388 h 122384"/>
                  <a:gd name="connsiteX13" fmla="*/ 83706 w 319491"/>
                  <a:gd name="connsiteY13" fmla="*/ 36532 h 122384"/>
                  <a:gd name="connsiteX14" fmla="*/ 93231 w 319491"/>
                  <a:gd name="connsiteY14" fmla="*/ 22244 h 122384"/>
                  <a:gd name="connsiteX15" fmla="*/ 117044 w 319491"/>
                  <a:gd name="connsiteY15" fmla="*/ 24626 h 122384"/>
                  <a:gd name="connsiteX16" fmla="*/ 133713 w 319491"/>
                  <a:gd name="connsiteY16" fmla="*/ 27007 h 122384"/>
                  <a:gd name="connsiteX17" fmla="*/ 169431 w 319491"/>
                  <a:gd name="connsiteY17" fmla="*/ 27007 h 122384"/>
                  <a:gd name="connsiteX18" fmla="*/ 193244 w 319491"/>
                  <a:gd name="connsiteY18" fmla="*/ 3194 h 122384"/>
                  <a:gd name="connsiteX19" fmla="*/ 288494 w 319491"/>
                  <a:gd name="connsiteY19" fmla="*/ 10338 h 122384"/>
                  <a:gd name="connsiteX0" fmla="*/ 288142 w 319139"/>
                  <a:gd name="connsiteY0" fmla="*/ 10338 h 122384"/>
                  <a:gd name="connsiteX1" fmla="*/ 319098 w 319139"/>
                  <a:gd name="connsiteY1" fmla="*/ 88919 h 122384"/>
                  <a:gd name="connsiteX2" fmla="*/ 283379 w 319139"/>
                  <a:gd name="connsiteY2" fmla="*/ 122257 h 122384"/>
                  <a:gd name="connsiteX3" fmla="*/ 202417 w 319139"/>
                  <a:gd name="connsiteY3" fmla="*/ 100826 h 122384"/>
                  <a:gd name="connsiteX4" fmla="*/ 133361 w 319139"/>
                  <a:gd name="connsiteY4" fmla="*/ 112732 h 122384"/>
                  <a:gd name="connsiteX5" fmla="*/ 71448 w 319139"/>
                  <a:gd name="connsiteY5" fmla="*/ 96063 h 122384"/>
                  <a:gd name="connsiteX6" fmla="*/ 33348 w 319139"/>
                  <a:gd name="connsiteY6" fmla="*/ 105588 h 122384"/>
                  <a:gd name="connsiteX7" fmla="*/ 11 w 319139"/>
                  <a:gd name="connsiteY7" fmla="*/ 79394 h 122384"/>
                  <a:gd name="connsiteX8" fmla="*/ 16679 w 319139"/>
                  <a:gd name="connsiteY8" fmla="*/ 53201 h 122384"/>
                  <a:gd name="connsiteX9" fmla="*/ 33348 w 319139"/>
                  <a:gd name="connsiteY9" fmla="*/ 53201 h 122384"/>
                  <a:gd name="connsiteX10" fmla="*/ 45254 w 319139"/>
                  <a:gd name="connsiteY10" fmla="*/ 55582 h 122384"/>
                  <a:gd name="connsiteX11" fmla="*/ 45254 w 319139"/>
                  <a:gd name="connsiteY11" fmla="*/ 36532 h 122384"/>
                  <a:gd name="connsiteX12" fmla="*/ 66686 w 319139"/>
                  <a:gd name="connsiteY12" fmla="*/ 29388 h 122384"/>
                  <a:gd name="connsiteX13" fmla="*/ 83354 w 319139"/>
                  <a:gd name="connsiteY13" fmla="*/ 36532 h 122384"/>
                  <a:gd name="connsiteX14" fmla="*/ 92879 w 319139"/>
                  <a:gd name="connsiteY14" fmla="*/ 22244 h 122384"/>
                  <a:gd name="connsiteX15" fmla="*/ 116692 w 319139"/>
                  <a:gd name="connsiteY15" fmla="*/ 24626 h 122384"/>
                  <a:gd name="connsiteX16" fmla="*/ 133361 w 319139"/>
                  <a:gd name="connsiteY16" fmla="*/ 27007 h 122384"/>
                  <a:gd name="connsiteX17" fmla="*/ 169079 w 319139"/>
                  <a:gd name="connsiteY17" fmla="*/ 27007 h 122384"/>
                  <a:gd name="connsiteX18" fmla="*/ 192892 w 319139"/>
                  <a:gd name="connsiteY18" fmla="*/ 3194 h 122384"/>
                  <a:gd name="connsiteX19" fmla="*/ 288142 w 319139"/>
                  <a:gd name="connsiteY19" fmla="*/ 10338 h 122384"/>
                  <a:gd name="connsiteX0" fmla="*/ 288142 w 319139"/>
                  <a:gd name="connsiteY0" fmla="*/ 10338 h 122401"/>
                  <a:gd name="connsiteX1" fmla="*/ 319098 w 319139"/>
                  <a:gd name="connsiteY1" fmla="*/ 88919 h 122401"/>
                  <a:gd name="connsiteX2" fmla="*/ 283379 w 319139"/>
                  <a:gd name="connsiteY2" fmla="*/ 122257 h 122401"/>
                  <a:gd name="connsiteX3" fmla="*/ 202417 w 319139"/>
                  <a:gd name="connsiteY3" fmla="*/ 100826 h 122401"/>
                  <a:gd name="connsiteX4" fmla="*/ 71448 w 319139"/>
                  <a:gd name="connsiteY4" fmla="*/ 96063 h 122401"/>
                  <a:gd name="connsiteX5" fmla="*/ 33348 w 319139"/>
                  <a:gd name="connsiteY5" fmla="*/ 105588 h 122401"/>
                  <a:gd name="connsiteX6" fmla="*/ 11 w 319139"/>
                  <a:gd name="connsiteY6" fmla="*/ 79394 h 122401"/>
                  <a:gd name="connsiteX7" fmla="*/ 16679 w 319139"/>
                  <a:gd name="connsiteY7" fmla="*/ 53201 h 122401"/>
                  <a:gd name="connsiteX8" fmla="*/ 33348 w 319139"/>
                  <a:gd name="connsiteY8" fmla="*/ 53201 h 122401"/>
                  <a:gd name="connsiteX9" fmla="*/ 45254 w 319139"/>
                  <a:gd name="connsiteY9" fmla="*/ 55582 h 122401"/>
                  <a:gd name="connsiteX10" fmla="*/ 45254 w 319139"/>
                  <a:gd name="connsiteY10" fmla="*/ 36532 h 122401"/>
                  <a:gd name="connsiteX11" fmla="*/ 66686 w 319139"/>
                  <a:gd name="connsiteY11" fmla="*/ 29388 h 122401"/>
                  <a:gd name="connsiteX12" fmla="*/ 83354 w 319139"/>
                  <a:gd name="connsiteY12" fmla="*/ 36532 h 122401"/>
                  <a:gd name="connsiteX13" fmla="*/ 92879 w 319139"/>
                  <a:gd name="connsiteY13" fmla="*/ 22244 h 122401"/>
                  <a:gd name="connsiteX14" fmla="*/ 116692 w 319139"/>
                  <a:gd name="connsiteY14" fmla="*/ 24626 h 122401"/>
                  <a:gd name="connsiteX15" fmla="*/ 133361 w 319139"/>
                  <a:gd name="connsiteY15" fmla="*/ 27007 h 122401"/>
                  <a:gd name="connsiteX16" fmla="*/ 169079 w 319139"/>
                  <a:gd name="connsiteY16" fmla="*/ 27007 h 122401"/>
                  <a:gd name="connsiteX17" fmla="*/ 192892 w 319139"/>
                  <a:gd name="connsiteY17" fmla="*/ 3194 h 122401"/>
                  <a:gd name="connsiteX18" fmla="*/ 288142 w 319139"/>
                  <a:gd name="connsiteY18" fmla="*/ 10338 h 122401"/>
                  <a:gd name="connsiteX0" fmla="*/ 288142 w 319139"/>
                  <a:gd name="connsiteY0" fmla="*/ 10338 h 124159"/>
                  <a:gd name="connsiteX1" fmla="*/ 319098 w 319139"/>
                  <a:gd name="connsiteY1" fmla="*/ 88919 h 124159"/>
                  <a:gd name="connsiteX2" fmla="*/ 283379 w 319139"/>
                  <a:gd name="connsiteY2" fmla="*/ 122257 h 124159"/>
                  <a:gd name="connsiteX3" fmla="*/ 171461 w 319139"/>
                  <a:gd name="connsiteY3" fmla="*/ 117495 h 124159"/>
                  <a:gd name="connsiteX4" fmla="*/ 71448 w 319139"/>
                  <a:gd name="connsiteY4" fmla="*/ 96063 h 124159"/>
                  <a:gd name="connsiteX5" fmla="*/ 33348 w 319139"/>
                  <a:gd name="connsiteY5" fmla="*/ 105588 h 124159"/>
                  <a:gd name="connsiteX6" fmla="*/ 11 w 319139"/>
                  <a:gd name="connsiteY6" fmla="*/ 79394 h 124159"/>
                  <a:gd name="connsiteX7" fmla="*/ 16679 w 319139"/>
                  <a:gd name="connsiteY7" fmla="*/ 53201 h 124159"/>
                  <a:gd name="connsiteX8" fmla="*/ 33348 w 319139"/>
                  <a:gd name="connsiteY8" fmla="*/ 53201 h 124159"/>
                  <a:gd name="connsiteX9" fmla="*/ 45254 w 319139"/>
                  <a:gd name="connsiteY9" fmla="*/ 55582 h 124159"/>
                  <a:gd name="connsiteX10" fmla="*/ 45254 w 319139"/>
                  <a:gd name="connsiteY10" fmla="*/ 36532 h 124159"/>
                  <a:gd name="connsiteX11" fmla="*/ 66686 w 319139"/>
                  <a:gd name="connsiteY11" fmla="*/ 29388 h 124159"/>
                  <a:gd name="connsiteX12" fmla="*/ 83354 w 319139"/>
                  <a:gd name="connsiteY12" fmla="*/ 36532 h 124159"/>
                  <a:gd name="connsiteX13" fmla="*/ 92879 w 319139"/>
                  <a:gd name="connsiteY13" fmla="*/ 22244 h 124159"/>
                  <a:gd name="connsiteX14" fmla="*/ 116692 w 319139"/>
                  <a:gd name="connsiteY14" fmla="*/ 24626 h 124159"/>
                  <a:gd name="connsiteX15" fmla="*/ 133361 w 319139"/>
                  <a:gd name="connsiteY15" fmla="*/ 27007 h 124159"/>
                  <a:gd name="connsiteX16" fmla="*/ 169079 w 319139"/>
                  <a:gd name="connsiteY16" fmla="*/ 27007 h 124159"/>
                  <a:gd name="connsiteX17" fmla="*/ 192892 w 319139"/>
                  <a:gd name="connsiteY17" fmla="*/ 3194 h 124159"/>
                  <a:gd name="connsiteX18" fmla="*/ 288142 w 319139"/>
                  <a:gd name="connsiteY18" fmla="*/ 10338 h 124159"/>
                  <a:gd name="connsiteX0" fmla="*/ 288142 w 319139"/>
                  <a:gd name="connsiteY0" fmla="*/ 11163 h 124984"/>
                  <a:gd name="connsiteX1" fmla="*/ 319098 w 319139"/>
                  <a:gd name="connsiteY1" fmla="*/ 89744 h 124984"/>
                  <a:gd name="connsiteX2" fmla="*/ 283379 w 319139"/>
                  <a:gd name="connsiteY2" fmla="*/ 123082 h 124984"/>
                  <a:gd name="connsiteX3" fmla="*/ 171461 w 319139"/>
                  <a:gd name="connsiteY3" fmla="*/ 118320 h 124984"/>
                  <a:gd name="connsiteX4" fmla="*/ 71448 w 319139"/>
                  <a:gd name="connsiteY4" fmla="*/ 96888 h 124984"/>
                  <a:gd name="connsiteX5" fmla="*/ 33348 w 319139"/>
                  <a:gd name="connsiteY5" fmla="*/ 106413 h 124984"/>
                  <a:gd name="connsiteX6" fmla="*/ 11 w 319139"/>
                  <a:gd name="connsiteY6" fmla="*/ 80219 h 124984"/>
                  <a:gd name="connsiteX7" fmla="*/ 16679 w 319139"/>
                  <a:gd name="connsiteY7" fmla="*/ 54026 h 124984"/>
                  <a:gd name="connsiteX8" fmla="*/ 33348 w 319139"/>
                  <a:gd name="connsiteY8" fmla="*/ 54026 h 124984"/>
                  <a:gd name="connsiteX9" fmla="*/ 45254 w 319139"/>
                  <a:gd name="connsiteY9" fmla="*/ 56407 h 124984"/>
                  <a:gd name="connsiteX10" fmla="*/ 45254 w 319139"/>
                  <a:gd name="connsiteY10" fmla="*/ 37357 h 124984"/>
                  <a:gd name="connsiteX11" fmla="*/ 66686 w 319139"/>
                  <a:gd name="connsiteY11" fmla="*/ 30213 h 124984"/>
                  <a:gd name="connsiteX12" fmla="*/ 83354 w 319139"/>
                  <a:gd name="connsiteY12" fmla="*/ 37357 h 124984"/>
                  <a:gd name="connsiteX13" fmla="*/ 92879 w 319139"/>
                  <a:gd name="connsiteY13" fmla="*/ 23069 h 124984"/>
                  <a:gd name="connsiteX14" fmla="*/ 116692 w 319139"/>
                  <a:gd name="connsiteY14" fmla="*/ 25451 h 124984"/>
                  <a:gd name="connsiteX15" fmla="*/ 133361 w 319139"/>
                  <a:gd name="connsiteY15" fmla="*/ 27832 h 124984"/>
                  <a:gd name="connsiteX16" fmla="*/ 147647 w 319139"/>
                  <a:gd name="connsiteY16" fmla="*/ 44501 h 124984"/>
                  <a:gd name="connsiteX17" fmla="*/ 192892 w 319139"/>
                  <a:gd name="connsiteY17" fmla="*/ 4019 h 124984"/>
                  <a:gd name="connsiteX18" fmla="*/ 288142 w 319139"/>
                  <a:gd name="connsiteY18" fmla="*/ 11163 h 124984"/>
                  <a:gd name="connsiteX0" fmla="*/ 288142 w 319139"/>
                  <a:gd name="connsiteY0" fmla="*/ 11163 h 124984"/>
                  <a:gd name="connsiteX1" fmla="*/ 319098 w 319139"/>
                  <a:gd name="connsiteY1" fmla="*/ 89744 h 124984"/>
                  <a:gd name="connsiteX2" fmla="*/ 283379 w 319139"/>
                  <a:gd name="connsiteY2" fmla="*/ 123082 h 124984"/>
                  <a:gd name="connsiteX3" fmla="*/ 171461 w 319139"/>
                  <a:gd name="connsiteY3" fmla="*/ 118320 h 124984"/>
                  <a:gd name="connsiteX4" fmla="*/ 71448 w 319139"/>
                  <a:gd name="connsiteY4" fmla="*/ 96888 h 124984"/>
                  <a:gd name="connsiteX5" fmla="*/ 33348 w 319139"/>
                  <a:gd name="connsiteY5" fmla="*/ 106413 h 124984"/>
                  <a:gd name="connsiteX6" fmla="*/ 11 w 319139"/>
                  <a:gd name="connsiteY6" fmla="*/ 80219 h 124984"/>
                  <a:gd name="connsiteX7" fmla="*/ 16679 w 319139"/>
                  <a:gd name="connsiteY7" fmla="*/ 54026 h 124984"/>
                  <a:gd name="connsiteX8" fmla="*/ 33348 w 319139"/>
                  <a:gd name="connsiteY8" fmla="*/ 54026 h 124984"/>
                  <a:gd name="connsiteX9" fmla="*/ 45254 w 319139"/>
                  <a:gd name="connsiteY9" fmla="*/ 56407 h 124984"/>
                  <a:gd name="connsiteX10" fmla="*/ 45254 w 319139"/>
                  <a:gd name="connsiteY10" fmla="*/ 37357 h 124984"/>
                  <a:gd name="connsiteX11" fmla="*/ 83354 w 319139"/>
                  <a:gd name="connsiteY11" fmla="*/ 37357 h 124984"/>
                  <a:gd name="connsiteX12" fmla="*/ 92879 w 319139"/>
                  <a:gd name="connsiteY12" fmla="*/ 23069 h 124984"/>
                  <a:gd name="connsiteX13" fmla="*/ 116692 w 319139"/>
                  <a:gd name="connsiteY13" fmla="*/ 25451 h 124984"/>
                  <a:gd name="connsiteX14" fmla="*/ 133361 w 319139"/>
                  <a:gd name="connsiteY14" fmla="*/ 27832 h 124984"/>
                  <a:gd name="connsiteX15" fmla="*/ 147647 w 319139"/>
                  <a:gd name="connsiteY15" fmla="*/ 44501 h 124984"/>
                  <a:gd name="connsiteX16" fmla="*/ 192892 w 319139"/>
                  <a:gd name="connsiteY16" fmla="*/ 4019 h 124984"/>
                  <a:gd name="connsiteX17" fmla="*/ 288142 w 319139"/>
                  <a:gd name="connsiteY17" fmla="*/ 11163 h 124984"/>
                  <a:gd name="connsiteX0" fmla="*/ 288142 w 319139"/>
                  <a:gd name="connsiteY0" fmla="*/ 11163 h 124984"/>
                  <a:gd name="connsiteX1" fmla="*/ 319098 w 319139"/>
                  <a:gd name="connsiteY1" fmla="*/ 89744 h 124984"/>
                  <a:gd name="connsiteX2" fmla="*/ 283379 w 319139"/>
                  <a:gd name="connsiteY2" fmla="*/ 123082 h 124984"/>
                  <a:gd name="connsiteX3" fmla="*/ 171461 w 319139"/>
                  <a:gd name="connsiteY3" fmla="*/ 118320 h 124984"/>
                  <a:gd name="connsiteX4" fmla="*/ 71448 w 319139"/>
                  <a:gd name="connsiteY4" fmla="*/ 96888 h 124984"/>
                  <a:gd name="connsiteX5" fmla="*/ 33348 w 319139"/>
                  <a:gd name="connsiteY5" fmla="*/ 106413 h 124984"/>
                  <a:gd name="connsiteX6" fmla="*/ 11 w 319139"/>
                  <a:gd name="connsiteY6" fmla="*/ 80219 h 124984"/>
                  <a:gd name="connsiteX7" fmla="*/ 16679 w 319139"/>
                  <a:gd name="connsiteY7" fmla="*/ 54026 h 124984"/>
                  <a:gd name="connsiteX8" fmla="*/ 33348 w 319139"/>
                  <a:gd name="connsiteY8" fmla="*/ 54026 h 124984"/>
                  <a:gd name="connsiteX9" fmla="*/ 45254 w 319139"/>
                  <a:gd name="connsiteY9" fmla="*/ 56407 h 124984"/>
                  <a:gd name="connsiteX10" fmla="*/ 45254 w 319139"/>
                  <a:gd name="connsiteY10" fmla="*/ 37357 h 124984"/>
                  <a:gd name="connsiteX11" fmla="*/ 83354 w 319139"/>
                  <a:gd name="connsiteY11" fmla="*/ 37357 h 124984"/>
                  <a:gd name="connsiteX12" fmla="*/ 92879 w 319139"/>
                  <a:gd name="connsiteY12" fmla="*/ 23069 h 124984"/>
                  <a:gd name="connsiteX13" fmla="*/ 116692 w 319139"/>
                  <a:gd name="connsiteY13" fmla="*/ 25451 h 124984"/>
                  <a:gd name="connsiteX14" fmla="*/ 133361 w 319139"/>
                  <a:gd name="connsiteY14" fmla="*/ 27832 h 124984"/>
                  <a:gd name="connsiteX15" fmla="*/ 147647 w 319139"/>
                  <a:gd name="connsiteY15" fmla="*/ 44501 h 124984"/>
                  <a:gd name="connsiteX16" fmla="*/ 192892 w 319139"/>
                  <a:gd name="connsiteY16" fmla="*/ 4019 h 124984"/>
                  <a:gd name="connsiteX17" fmla="*/ 288142 w 319139"/>
                  <a:gd name="connsiteY17" fmla="*/ 11163 h 124984"/>
                  <a:gd name="connsiteX0" fmla="*/ 288142 w 319139"/>
                  <a:gd name="connsiteY0" fmla="*/ 11163 h 124984"/>
                  <a:gd name="connsiteX1" fmla="*/ 319098 w 319139"/>
                  <a:gd name="connsiteY1" fmla="*/ 89744 h 124984"/>
                  <a:gd name="connsiteX2" fmla="*/ 283379 w 319139"/>
                  <a:gd name="connsiteY2" fmla="*/ 123082 h 124984"/>
                  <a:gd name="connsiteX3" fmla="*/ 171461 w 319139"/>
                  <a:gd name="connsiteY3" fmla="*/ 118320 h 124984"/>
                  <a:gd name="connsiteX4" fmla="*/ 71448 w 319139"/>
                  <a:gd name="connsiteY4" fmla="*/ 96888 h 124984"/>
                  <a:gd name="connsiteX5" fmla="*/ 33348 w 319139"/>
                  <a:gd name="connsiteY5" fmla="*/ 106413 h 124984"/>
                  <a:gd name="connsiteX6" fmla="*/ 11 w 319139"/>
                  <a:gd name="connsiteY6" fmla="*/ 80219 h 124984"/>
                  <a:gd name="connsiteX7" fmla="*/ 16679 w 319139"/>
                  <a:gd name="connsiteY7" fmla="*/ 54026 h 124984"/>
                  <a:gd name="connsiteX8" fmla="*/ 33348 w 319139"/>
                  <a:gd name="connsiteY8" fmla="*/ 54026 h 124984"/>
                  <a:gd name="connsiteX9" fmla="*/ 45254 w 319139"/>
                  <a:gd name="connsiteY9" fmla="*/ 56407 h 124984"/>
                  <a:gd name="connsiteX10" fmla="*/ 45254 w 319139"/>
                  <a:gd name="connsiteY10" fmla="*/ 37357 h 124984"/>
                  <a:gd name="connsiteX11" fmla="*/ 83354 w 319139"/>
                  <a:gd name="connsiteY11" fmla="*/ 37357 h 124984"/>
                  <a:gd name="connsiteX12" fmla="*/ 92879 w 319139"/>
                  <a:gd name="connsiteY12" fmla="*/ 23069 h 124984"/>
                  <a:gd name="connsiteX13" fmla="*/ 133361 w 319139"/>
                  <a:gd name="connsiteY13" fmla="*/ 27832 h 124984"/>
                  <a:gd name="connsiteX14" fmla="*/ 147647 w 319139"/>
                  <a:gd name="connsiteY14" fmla="*/ 44501 h 124984"/>
                  <a:gd name="connsiteX15" fmla="*/ 192892 w 319139"/>
                  <a:gd name="connsiteY15" fmla="*/ 4019 h 124984"/>
                  <a:gd name="connsiteX16" fmla="*/ 288142 w 319139"/>
                  <a:gd name="connsiteY16" fmla="*/ 11163 h 124984"/>
                  <a:gd name="connsiteX0" fmla="*/ 288142 w 319139"/>
                  <a:gd name="connsiteY0" fmla="*/ 11163 h 124984"/>
                  <a:gd name="connsiteX1" fmla="*/ 319098 w 319139"/>
                  <a:gd name="connsiteY1" fmla="*/ 89744 h 124984"/>
                  <a:gd name="connsiteX2" fmla="*/ 283379 w 319139"/>
                  <a:gd name="connsiteY2" fmla="*/ 123082 h 124984"/>
                  <a:gd name="connsiteX3" fmla="*/ 171461 w 319139"/>
                  <a:gd name="connsiteY3" fmla="*/ 118320 h 124984"/>
                  <a:gd name="connsiteX4" fmla="*/ 71448 w 319139"/>
                  <a:gd name="connsiteY4" fmla="*/ 96888 h 124984"/>
                  <a:gd name="connsiteX5" fmla="*/ 33348 w 319139"/>
                  <a:gd name="connsiteY5" fmla="*/ 106413 h 124984"/>
                  <a:gd name="connsiteX6" fmla="*/ 11 w 319139"/>
                  <a:gd name="connsiteY6" fmla="*/ 80219 h 124984"/>
                  <a:gd name="connsiteX7" fmla="*/ 16679 w 319139"/>
                  <a:gd name="connsiteY7" fmla="*/ 54026 h 124984"/>
                  <a:gd name="connsiteX8" fmla="*/ 33348 w 319139"/>
                  <a:gd name="connsiteY8" fmla="*/ 54026 h 124984"/>
                  <a:gd name="connsiteX9" fmla="*/ 45254 w 319139"/>
                  <a:gd name="connsiteY9" fmla="*/ 56407 h 124984"/>
                  <a:gd name="connsiteX10" fmla="*/ 45254 w 319139"/>
                  <a:gd name="connsiteY10" fmla="*/ 37357 h 124984"/>
                  <a:gd name="connsiteX11" fmla="*/ 83354 w 319139"/>
                  <a:gd name="connsiteY11" fmla="*/ 37357 h 124984"/>
                  <a:gd name="connsiteX12" fmla="*/ 95260 w 319139"/>
                  <a:gd name="connsiteY12" fmla="*/ 20688 h 124984"/>
                  <a:gd name="connsiteX13" fmla="*/ 133361 w 319139"/>
                  <a:gd name="connsiteY13" fmla="*/ 27832 h 124984"/>
                  <a:gd name="connsiteX14" fmla="*/ 147647 w 319139"/>
                  <a:gd name="connsiteY14" fmla="*/ 44501 h 124984"/>
                  <a:gd name="connsiteX15" fmla="*/ 192892 w 319139"/>
                  <a:gd name="connsiteY15" fmla="*/ 4019 h 124984"/>
                  <a:gd name="connsiteX16" fmla="*/ 288142 w 319139"/>
                  <a:gd name="connsiteY16" fmla="*/ 11163 h 124984"/>
                  <a:gd name="connsiteX0" fmla="*/ 288142 w 319139"/>
                  <a:gd name="connsiteY0" fmla="*/ 11163 h 124984"/>
                  <a:gd name="connsiteX1" fmla="*/ 319098 w 319139"/>
                  <a:gd name="connsiteY1" fmla="*/ 89744 h 124984"/>
                  <a:gd name="connsiteX2" fmla="*/ 283379 w 319139"/>
                  <a:gd name="connsiteY2" fmla="*/ 123082 h 124984"/>
                  <a:gd name="connsiteX3" fmla="*/ 171461 w 319139"/>
                  <a:gd name="connsiteY3" fmla="*/ 118320 h 124984"/>
                  <a:gd name="connsiteX4" fmla="*/ 71448 w 319139"/>
                  <a:gd name="connsiteY4" fmla="*/ 96888 h 124984"/>
                  <a:gd name="connsiteX5" fmla="*/ 33348 w 319139"/>
                  <a:gd name="connsiteY5" fmla="*/ 106413 h 124984"/>
                  <a:gd name="connsiteX6" fmla="*/ 11 w 319139"/>
                  <a:gd name="connsiteY6" fmla="*/ 80219 h 124984"/>
                  <a:gd name="connsiteX7" fmla="*/ 16679 w 319139"/>
                  <a:gd name="connsiteY7" fmla="*/ 54026 h 124984"/>
                  <a:gd name="connsiteX8" fmla="*/ 33348 w 319139"/>
                  <a:gd name="connsiteY8" fmla="*/ 54026 h 124984"/>
                  <a:gd name="connsiteX9" fmla="*/ 45254 w 319139"/>
                  <a:gd name="connsiteY9" fmla="*/ 56407 h 124984"/>
                  <a:gd name="connsiteX10" fmla="*/ 45254 w 319139"/>
                  <a:gd name="connsiteY10" fmla="*/ 37357 h 124984"/>
                  <a:gd name="connsiteX11" fmla="*/ 83354 w 319139"/>
                  <a:gd name="connsiteY11" fmla="*/ 37357 h 124984"/>
                  <a:gd name="connsiteX12" fmla="*/ 85735 w 319139"/>
                  <a:gd name="connsiteY12" fmla="*/ 23069 h 124984"/>
                  <a:gd name="connsiteX13" fmla="*/ 133361 w 319139"/>
                  <a:gd name="connsiteY13" fmla="*/ 27832 h 124984"/>
                  <a:gd name="connsiteX14" fmla="*/ 147647 w 319139"/>
                  <a:gd name="connsiteY14" fmla="*/ 44501 h 124984"/>
                  <a:gd name="connsiteX15" fmla="*/ 192892 w 319139"/>
                  <a:gd name="connsiteY15" fmla="*/ 4019 h 124984"/>
                  <a:gd name="connsiteX16" fmla="*/ 288142 w 319139"/>
                  <a:gd name="connsiteY16" fmla="*/ 11163 h 124984"/>
                  <a:gd name="connsiteX0" fmla="*/ 288142 w 319139"/>
                  <a:gd name="connsiteY0" fmla="*/ 11163 h 124984"/>
                  <a:gd name="connsiteX1" fmla="*/ 319098 w 319139"/>
                  <a:gd name="connsiteY1" fmla="*/ 89744 h 124984"/>
                  <a:gd name="connsiteX2" fmla="*/ 283379 w 319139"/>
                  <a:gd name="connsiteY2" fmla="*/ 123082 h 124984"/>
                  <a:gd name="connsiteX3" fmla="*/ 171461 w 319139"/>
                  <a:gd name="connsiteY3" fmla="*/ 118320 h 124984"/>
                  <a:gd name="connsiteX4" fmla="*/ 71448 w 319139"/>
                  <a:gd name="connsiteY4" fmla="*/ 96888 h 124984"/>
                  <a:gd name="connsiteX5" fmla="*/ 33348 w 319139"/>
                  <a:gd name="connsiteY5" fmla="*/ 106413 h 124984"/>
                  <a:gd name="connsiteX6" fmla="*/ 11 w 319139"/>
                  <a:gd name="connsiteY6" fmla="*/ 80219 h 124984"/>
                  <a:gd name="connsiteX7" fmla="*/ 16679 w 319139"/>
                  <a:gd name="connsiteY7" fmla="*/ 54026 h 124984"/>
                  <a:gd name="connsiteX8" fmla="*/ 33348 w 319139"/>
                  <a:gd name="connsiteY8" fmla="*/ 54026 h 124984"/>
                  <a:gd name="connsiteX9" fmla="*/ 45254 w 319139"/>
                  <a:gd name="connsiteY9" fmla="*/ 56407 h 124984"/>
                  <a:gd name="connsiteX10" fmla="*/ 45254 w 319139"/>
                  <a:gd name="connsiteY10" fmla="*/ 37357 h 124984"/>
                  <a:gd name="connsiteX11" fmla="*/ 83354 w 319139"/>
                  <a:gd name="connsiteY11" fmla="*/ 37357 h 124984"/>
                  <a:gd name="connsiteX12" fmla="*/ 92879 w 319139"/>
                  <a:gd name="connsiteY12" fmla="*/ 15925 h 124984"/>
                  <a:gd name="connsiteX13" fmla="*/ 133361 w 319139"/>
                  <a:gd name="connsiteY13" fmla="*/ 27832 h 124984"/>
                  <a:gd name="connsiteX14" fmla="*/ 147647 w 319139"/>
                  <a:gd name="connsiteY14" fmla="*/ 44501 h 124984"/>
                  <a:gd name="connsiteX15" fmla="*/ 192892 w 319139"/>
                  <a:gd name="connsiteY15" fmla="*/ 4019 h 124984"/>
                  <a:gd name="connsiteX16" fmla="*/ 288142 w 319139"/>
                  <a:gd name="connsiteY16" fmla="*/ 11163 h 124984"/>
                  <a:gd name="connsiteX0" fmla="*/ 288142 w 319139"/>
                  <a:gd name="connsiteY0" fmla="*/ 11163 h 124984"/>
                  <a:gd name="connsiteX1" fmla="*/ 319098 w 319139"/>
                  <a:gd name="connsiteY1" fmla="*/ 89744 h 124984"/>
                  <a:gd name="connsiteX2" fmla="*/ 283379 w 319139"/>
                  <a:gd name="connsiteY2" fmla="*/ 123082 h 124984"/>
                  <a:gd name="connsiteX3" fmla="*/ 171461 w 319139"/>
                  <a:gd name="connsiteY3" fmla="*/ 118320 h 124984"/>
                  <a:gd name="connsiteX4" fmla="*/ 71448 w 319139"/>
                  <a:gd name="connsiteY4" fmla="*/ 96888 h 124984"/>
                  <a:gd name="connsiteX5" fmla="*/ 33348 w 319139"/>
                  <a:gd name="connsiteY5" fmla="*/ 106413 h 124984"/>
                  <a:gd name="connsiteX6" fmla="*/ 11 w 319139"/>
                  <a:gd name="connsiteY6" fmla="*/ 80219 h 124984"/>
                  <a:gd name="connsiteX7" fmla="*/ 16679 w 319139"/>
                  <a:gd name="connsiteY7" fmla="*/ 54026 h 124984"/>
                  <a:gd name="connsiteX8" fmla="*/ 33348 w 319139"/>
                  <a:gd name="connsiteY8" fmla="*/ 54026 h 124984"/>
                  <a:gd name="connsiteX9" fmla="*/ 45254 w 319139"/>
                  <a:gd name="connsiteY9" fmla="*/ 56407 h 124984"/>
                  <a:gd name="connsiteX10" fmla="*/ 45254 w 319139"/>
                  <a:gd name="connsiteY10" fmla="*/ 37357 h 124984"/>
                  <a:gd name="connsiteX11" fmla="*/ 83354 w 319139"/>
                  <a:gd name="connsiteY11" fmla="*/ 37357 h 124984"/>
                  <a:gd name="connsiteX12" fmla="*/ 88117 w 319139"/>
                  <a:gd name="connsiteY12" fmla="*/ 20687 h 124984"/>
                  <a:gd name="connsiteX13" fmla="*/ 133361 w 319139"/>
                  <a:gd name="connsiteY13" fmla="*/ 27832 h 124984"/>
                  <a:gd name="connsiteX14" fmla="*/ 147647 w 319139"/>
                  <a:gd name="connsiteY14" fmla="*/ 44501 h 124984"/>
                  <a:gd name="connsiteX15" fmla="*/ 192892 w 319139"/>
                  <a:gd name="connsiteY15" fmla="*/ 4019 h 124984"/>
                  <a:gd name="connsiteX16" fmla="*/ 288142 w 319139"/>
                  <a:gd name="connsiteY16" fmla="*/ 11163 h 124984"/>
                  <a:gd name="connsiteX0" fmla="*/ 288142 w 319139"/>
                  <a:gd name="connsiteY0" fmla="*/ 11163 h 124984"/>
                  <a:gd name="connsiteX1" fmla="*/ 319098 w 319139"/>
                  <a:gd name="connsiteY1" fmla="*/ 89744 h 124984"/>
                  <a:gd name="connsiteX2" fmla="*/ 283379 w 319139"/>
                  <a:gd name="connsiteY2" fmla="*/ 123082 h 124984"/>
                  <a:gd name="connsiteX3" fmla="*/ 171461 w 319139"/>
                  <a:gd name="connsiteY3" fmla="*/ 118320 h 124984"/>
                  <a:gd name="connsiteX4" fmla="*/ 71448 w 319139"/>
                  <a:gd name="connsiteY4" fmla="*/ 96888 h 124984"/>
                  <a:gd name="connsiteX5" fmla="*/ 33348 w 319139"/>
                  <a:gd name="connsiteY5" fmla="*/ 106413 h 124984"/>
                  <a:gd name="connsiteX6" fmla="*/ 11 w 319139"/>
                  <a:gd name="connsiteY6" fmla="*/ 80219 h 124984"/>
                  <a:gd name="connsiteX7" fmla="*/ 16679 w 319139"/>
                  <a:gd name="connsiteY7" fmla="*/ 54026 h 124984"/>
                  <a:gd name="connsiteX8" fmla="*/ 33348 w 319139"/>
                  <a:gd name="connsiteY8" fmla="*/ 54026 h 124984"/>
                  <a:gd name="connsiteX9" fmla="*/ 45254 w 319139"/>
                  <a:gd name="connsiteY9" fmla="*/ 56407 h 124984"/>
                  <a:gd name="connsiteX10" fmla="*/ 45254 w 319139"/>
                  <a:gd name="connsiteY10" fmla="*/ 37357 h 124984"/>
                  <a:gd name="connsiteX11" fmla="*/ 83354 w 319139"/>
                  <a:gd name="connsiteY11" fmla="*/ 37357 h 124984"/>
                  <a:gd name="connsiteX12" fmla="*/ 88117 w 319139"/>
                  <a:gd name="connsiteY12" fmla="*/ 20687 h 124984"/>
                  <a:gd name="connsiteX13" fmla="*/ 133361 w 319139"/>
                  <a:gd name="connsiteY13" fmla="*/ 27832 h 124984"/>
                  <a:gd name="connsiteX14" fmla="*/ 147647 w 319139"/>
                  <a:gd name="connsiteY14" fmla="*/ 44501 h 124984"/>
                  <a:gd name="connsiteX15" fmla="*/ 192892 w 319139"/>
                  <a:gd name="connsiteY15" fmla="*/ 4019 h 124984"/>
                  <a:gd name="connsiteX16" fmla="*/ 288142 w 319139"/>
                  <a:gd name="connsiteY16" fmla="*/ 11163 h 124984"/>
                  <a:gd name="connsiteX0" fmla="*/ 288142 w 319139"/>
                  <a:gd name="connsiteY0" fmla="*/ 11163 h 123308"/>
                  <a:gd name="connsiteX1" fmla="*/ 319098 w 319139"/>
                  <a:gd name="connsiteY1" fmla="*/ 89744 h 123308"/>
                  <a:gd name="connsiteX2" fmla="*/ 283379 w 319139"/>
                  <a:gd name="connsiteY2" fmla="*/ 123082 h 123308"/>
                  <a:gd name="connsiteX3" fmla="*/ 197654 w 319139"/>
                  <a:gd name="connsiteY3" fmla="*/ 104032 h 123308"/>
                  <a:gd name="connsiteX4" fmla="*/ 71448 w 319139"/>
                  <a:gd name="connsiteY4" fmla="*/ 96888 h 123308"/>
                  <a:gd name="connsiteX5" fmla="*/ 33348 w 319139"/>
                  <a:gd name="connsiteY5" fmla="*/ 106413 h 123308"/>
                  <a:gd name="connsiteX6" fmla="*/ 11 w 319139"/>
                  <a:gd name="connsiteY6" fmla="*/ 80219 h 123308"/>
                  <a:gd name="connsiteX7" fmla="*/ 16679 w 319139"/>
                  <a:gd name="connsiteY7" fmla="*/ 54026 h 123308"/>
                  <a:gd name="connsiteX8" fmla="*/ 33348 w 319139"/>
                  <a:gd name="connsiteY8" fmla="*/ 54026 h 123308"/>
                  <a:gd name="connsiteX9" fmla="*/ 45254 w 319139"/>
                  <a:gd name="connsiteY9" fmla="*/ 56407 h 123308"/>
                  <a:gd name="connsiteX10" fmla="*/ 45254 w 319139"/>
                  <a:gd name="connsiteY10" fmla="*/ 37357 h 123308"/>
                  <a:gd name="connsiteX11" fmla="*/ 83354 w 319139"/>
                  <a:gd name="connsiteY11" fmla="*/ 37357 h 123308"/>
                  <a:gd name="connsiteX12" fmla="*/ 88117 w 319139"/>
                  <a:gd name="connsiteY12" fmla="*/ 20687 h 123308"/>
                  <a:gd name="connsiteX13" fmla="*/ 133361 w 319139"/>
                  <a:gd name="connsiteY13" fmla="*/ 27832 h 123308"/>
                  <a:gd name="connsiteX14" fmla="*/ 147647 w 319139"/>
                  <a:gd name="connsiteY14" fmla="*/ 44501 h 123308"/>
                  <a:gd name="connsiteX15" fmla="*/ 192892 w 319139"/>
                  <a:gd name="connsiteY15" fmla="*/ 4019 h 123308"/>
                  <a:gd name="connsiteX16" fmla="*/ 288142 w 319139"/>
                  <a:gd name="connsiteY16" fmla="*/ 11163 h 123308"/>
                  <a:gd name="connsiteX0" fmla="*/ 288142 w 319139"/>
                  <a:gd name="connsiteY0" fmla="*/ 11163 h 123233"/>
                  <a:gd name="connsiteX1" fmla="*/ 319098 w 319139"/>
                  <a:gd name="connsiteY1" fmla="*/ 89744 h 123233"/>
                  <a:gd name="connsiteX2" fmla="*/ 283379 w 319139"/>
                  <a:gd name="connsiteY2" fmla="*/ 123082 h 123233"/>
                  <a:gd name="connsiteX3" fmla="*/ 197654 w 319139"/>
                  <a:gd name="connsiteY3" fmla="*/ 104032 h 123233"/>
                  <a:gd name="connsiteX4" fmla="*/ 71448 w 319139"/>
                  <a:gd name="connsiteY4" fmla="*/ 96888 h 123233"/>
                  <a:gd name="connsiteX5" fmla="*/ 33348 w 319139"/>
                  <a:gd name="connsiteY5" fmla="*/ 106413 h 123233"/>
                  <a:gd name="connsiteX6" fmla="*/ 11 w 319139"/>
                  <a:gd name="connsiteY6" fmla="*/ 80219 h 123233"/>
                  <a:gd name="connsiteX7" fmla="*/ 16679 w 319139"/>
                  <a:gd name="connsiteY7" fmla="*/ 54026 h 123233"/>
                  <a:gd name="connsiteX8" fmla="*/ 33348 w 319139"/>
                  <a:gd name="connsiteY8" fmla="*/ 54026 h 123233"/>
                  <a:gd name="connsiteX9" fmla="*/ 45254 w 319139"/>
                  <a:gd name="connsiteY9" fmla="*/ 56407 h 123233"/>
                  <a:gd name="connsiteX10" fmla="*/ 45254 w 319139"/>
                  <a:gd name="connsiteY10" fmla="*/ 37357 h 123233"/>
                  <a:gd name="connsiteX11" fmla="*/ 83354 w 319139"/>
                  <a:gd name="connsiteY11" fmla="*/ 37357 h 123233"/>
                  <a:gd name="connsiteX12" fmla="*/ 88117 w 319139"/>
                  <a:gd name="connsiteY12" fmla="*/ 20687 h 123233"/>
                  <a:gd name="connsiteX13" fmla="*/ 133361 w 319139"/>
                  <a:gd name="connsiteY13" fmla="*/ 27832 h 123233"/>
                  <a:gd name="connsiteX14" fmla="*/ 147647 w 319139"/>
                  <a:gd name="connsiteY14" fmla="*/ 44501 h 123233"/>
                  <a:gd name="connsiteX15" fmla="*/ 192892 w 319139"/>
                  <a:gd name="connsiteY15" fmla="*/ 4019 h 123233"/>
                  <a:gd name="connsiteX16" fmla="*/ 288142 w 319139"/>
                  <a:gd name="connsiteY16" fmla="*/ 11163 h 123233"/>
                  <a:gd name="connsiteX0" fmla="*/ 288142 w 319139"/>
                  <a:gd name="connsiteY0" fmla="*/ 11163 h 123640"/>
                  <a:gd name="connsiteX1" fmla="*/ 319098 w 319139"/>
                  <a:gd name="connsiteY1" fmla="*/ 89744 h 123640"/>
                  <a:gd name="connsiteX2" fmla="*/ 283379 w 319139"/>
                  <a:gd name="connsiteY2" fmla="*/ 123082 h 123640"/>
                  <a:gd name="connsiteX3" fmla="*/ 173841 w 319139"/>
                  <a:gd name="connsiteY3" fmla="*/ 113557 h 123640"/>
                  <a:gd name="connsiteX4" fmla="*/ 71448 w 319139"/>
                  <a:gd name="connsiteY4" fmla="*/ 96888 h 123640"/>
                  <a:gd name="connsiteX5" fmla="*/ 33348 w 319139"/>
                  <a:gd name="connsiteY5" fmla="*/ 106413 h 123640"/>
                  <a:gd name="connsiteX6" fmla="*/ 11 w 319139"/>
                  <a:gd name="connsiteY6" fmla="*/ 80219 h 123640"/>
                  <a:gd name="connsiteX7" fmla="*/ 16679 w 319139"/>
                  <a:gd name="connsiteY7" fmla="*/ 54026 h 123640"/>
                  <a:gd name="connsiteX8" fmla="*/ 33348 w 319139"/>
                  <a:gd name="connsiteY8" fmla="*/ 54026 h 123640"/>
                  <a:gd name="connsiteX9" fmla="*/ 45254 w 319139"/>
                  <a:gd name="connsiteY9" fmla="*/ 56407 h 123640"/>
                  <a:gd name="connsiteX10" fmla="*/ 45254 w 319139"/>
                  <a:gd name="connsiteY10" fmla="*/ 37357 h 123640"/>
                  <a:gd name="connsiteX11" fmla="*/ 83354 w 319139"/>
                  <a:gd name="connsiteY11" fmla="*/ 37357 h 123640"/>
                  <a:gd name="connsiteX12" fmla="*/ 88117 w 319139"/>
                  <a:gd name="connsiteY12" fmla="*/ 20687 h 123640"/>
                  <a:gd name="connsiteX13" fmla="*/ 133361 w 319139"/>
                  <a:gd name="connsiteY13" fmla="*/ 27832 h 123640"/>
                  <a:gd name="connsiteX14" fmla="*/ 147647 w 319139"/>
                  <a:gd name="connsiteY14" fmla="*/ 44501 h 123640"/>
                  <a:gd name="connsiteX15" fmla="*/ 192892 w 319139"/>
                  <a:gd name="connsiteY15" fmla="*/ 4019 h 123640"/>
                  <a:gd name="connsiteX16" fmla="*/ 288142 w 319139"/>
                  <a:gd name="connsiteY16" fmla="*/ 11163 h 123640"/>
                  <a:gd name="connsiteX0" fmla="*/ 288142 w 319658"/>
                  <a:gd name="connsiteY0" fmla="*/ 11163 h 123640"/>
                  <a:gd name="connsiteX1" fmla="*/ 319098 w 319658"/>
                  <a:gd name="connsiteY1" fmla="*/ 89744 h 123640"/>
                  <a:gd name="connsiteX2" fmla="*/ 283379 w 319658"/>
                  <a:gd name="connsiteY2" fmla="*/ 123082 h 123640"/>
                  <a:gd name="connsiteX3" fmla="*/ 173841 w 319658"/>
                  <a:gd name="connsiteY3" fmla="*/ 113557 h 123640"/>
                  <a:gd name="connsiteX4" fmla="*/ 71448 w 319658"/>
                  <a:gd name="connsiteY4" fmla="*/ 96888 h 123640"/>
                  <a:gd name="connsiteX5" fmla="*/ 33348 w 319658"/>
                  <a:gd name="connsiteY5" fmla="*/ 106413 h 123640"/>
                  <a:gd name="connsiteX6" fmla="*/ 11 w 319658"/>
                  <a:gd name="connsiteY6" fmla="*/ 80219 h 123640"/>
                  <a:gd name="connsiteX7" fmla="*/ 16679 w 319658"/>
                  <a:gd name="connsiteY7" fmla="*/ 54026 h 123640"/>
                  <a:gd name="connsiteX8" fmla="*/ 33348 w 319658"/>
                  <a:gd name="connsiteY8" fmla="*/ 54026 h 123640"/>
                  <a:gd name="connsiteX9" fmla="*/ 45254 w 319658"/>
                  <a:gd name="connsiteY9" fmla="*/ 56407 h 123640"/>
                  <a:gd name="connsiteX10" fmla="*/ 45254 w 319658"/>
                  <a:gd name="connsiteY10" fmla="*/ 37357 h 123640"/>
                  <a:gd name="connsiteX11" fmla="*/ 83354 w 319658"/>
                  <a:gd name="connsiteY11" fmla="*/ 37357 h 123640"/>
                  <a:gd name="connsiteX12" fmla="*/ 88117 w 319658"/>
                  <a:gd name="connsiteY12" fmla="*/ 20687 h 123640"/>
                  <a:gd name="connsiteX13" fmla="*/ 133361 w 319658"/>
                  <a:gd name="connsiteY13" fmla="*/ 27832 h 123640"/>
                  <a:gd name="connsiteX14" fmla="*/ 147647 w 319658"/>
                  <a:gd name="connsiteY14" fmla="*/ 44501 h 123640"/>
                  <a:gd name="connsiteX15" fmla="*/ 192892 w 319658"/>
                  <a:gd name="connsiteY15" fmla="*/ 4019 h 123640"/>
                  <a:gd name="connsiteX16" fmla="*/ 288142 w 319658"/>
                  <a:gd name="connsiteY16" fmla="*/ 11163 h 123640"/>
                  <a:gd name="connsiteX0" fmla="*/ 288142 w 319139"/>
                  <a:gd name="connsiteY0" fmla="*/ 10360 h 123606"/>
                  <a:gd name="connsiteX1" fmla="*/ 319098 w 319139"/>
                  <a:gd name="connsiteY1" fmla="*/ 72273 h 123606"/>
                  <a:gd name="connsiteX2" fmla="*/ 283379 w 319139"/>
                  <a:gd name="connsiteY2" fmla="*/ 122279 h 123606"/>
                  <a:gd name="connsiteX3" fmla="*/ 173841 w 319139"/>
                  <a:gd name="connsiteY3" fmla="*/ 112754 h 123606"/>
                  <a:gd name="connsiteX4" fmla="*/ 71448 w 319139"/>
                  <a:gd name="connsiteY4" fmla="*/ 96085 h 123606"/>
                  <a:gd name="connsiteX5" fmla="*/ 33348 w 319139"/>
                  <a:gd name="connsiteY5" fmla="*/ 105610 h 123606"/>
                  <a:gd name="connsiteX6" fmla="*/ 11 w 319139"/>
                  <a:gd name="connsiteY6" fmla="*/ 79416 h 123606"/>
                  <a:gd name="connsiteX7" fmla="*/ 16679 w 319139"/>
                  <a:gd name="connsiteY7" fmla="*/ 53223 h 123606"/>
                  <a:gd name="connsiteX8" fmla="*/ 33348 w 319139"/>
                  <a:gd name="connsiteY8" fmla="*/ 53223 h 123606"/>
                  <a:gd name="connsiteX9" fmla="*/ 45254 w 319139"/>
                  <a:gd name="connsiteY9" fmla="*/ 55604 h 123606"/>
                  <a:gd name="connsiteX10" fmla="*/ 45254 w 319139"/>
                  <a:gd name="connsiteY10" fmla="*/ 36554 h 123606"/>
                  <a:gd name="connsiteX11" fmla="*/ 83354 w 319139"/>
                  <a:gd name="connsiteY11" fmla="*/ 36554 h 123606"/>
                  <a:gd name="connsiteX12" fmla="*/ 88117 w 319139"/>
                  <a:gd name="connsiteY12" fmla="*/ 19884 h 123606"/>
                  <a:gd name="connsiteX13" fmla="*/ 133361 w 319139"/>
                  <a:gd name="connsiteY13" fmla="*/ 27029 h 123606"/>
                  <a:gd name="connsiteX14" fmla="*/ 147647 w 319139"/>
                  <a:gd name="connsiteY14" fmla="*/ 43698 h 123606"/>
                  <a:gd name="connsiteX15" fmla="*/ 192892 w 319139"/>
                  <a:gd name="connsiteY15" fmla="*/ 3216 h 123606"/>
                  <a:gd name="connsiteX16" fmla="*/ 288142 w 319139"/>
                  <a:gd name="connsiteY16" fmla="*/ 10360 h 123606"/>
                  <a:gd name="connsiteX0" fmla="*/ 288142 w 319139"/>
                  <a:gd name="connsiteY0" fmla="*/ 10360 h 123606"/>
                  <a:gd name="connsiteX1" fmla="*/ 319098 w 319139"/>
                  <a:gd name="connsiteY1" fmla="*/ 72273 h 123606"/>
                  <a:gd name="connsiteX2" fmla="*/ 283379 w 319139"/>
                  <a:gd name="connsiteY2" fmla="*/ 122279 h 123606"/>
                  <a:gd name="connsiteX3" fmla="*/ 173841 w 319139"/>
                  <a:gd name="connsiteY3" fmla="*/ 112754 h 123606"/>
                  <a:gd name="connsiteX4" fmla="*/ 71448 w 319139"/>
                  <a:gd name="connsiteY4" fmla="*/ 96085 h 123606"/>
                  <a:gd name="connsiteX5" fmla="*/ 33348 w 319139"/>
                  <a:gd name="connsiteY5" fmla="*/ 105610 h 123606"/>
                  <a:gd name="connsiteX6" fmla="*/ 11 w 319139"/>
                  <a:gd name="connsiteY6" fmla="*/ 79416 h 123606"/>
                  <a:gd name="connsiteX7" fmla="*/ 16679 w 319139"/>
                  <a:gd name="connsiteY7" fmla="*/ 53223 h 123606"/>
                  <a:gd name="connsiteX8" fmla="*/ 33348 w 319139"/>
                  <a:gd name="connsiteY8" fmla="*/ 53223 h 123606"/>
                  <a:gd name="connsiteX9" fmla="*/ 45254 w 319139"/>
                  <a:gd name="connsiteY9" fmla="*/ 55604 h 123606"/>
                  <a:gd name="connsiteX10" fmla="*/ 45254 w 319139"/>
                  <a:gd name="connsiteY10" fmla="*/ 36554 h 123606"/>
                  <a:gd name="connsiteX11" fmla="*/ 83354 w 319139"/>
                  <a:gd name="connsiteY11" fmla="*/ 36554 h 123606"/>
                  <a:gd name="connsiteX12" fmla="*/ 88117 w 319139"/>
                  <a:gd name="connsiteY12" fmla="*/ 19884 h 123606"/>
                  <a:gd name="connsiteX13" fmla="*/ 133361 w 319139"/>
                  <a:gd name="connsiteY13" fmla="*/ 27029 h 123606"/>
                  <a:gd name="connsiteX14" fmla="*/ 147647 w 319139"/>
                  <a:gd name="connsiteY14" fmla="*/ 43698 h 123606"/>
                  <a:gd name="connsiteX15" fmla="*/ 192892 w 319139"/>
                  <a:gd name="connsiteY15" fmla="*/ 3216 h 123606"/>
                  <a:gd name="connsiteX16" fmla="*/ 288142 w 319139"/>
                  <a:gd name="connsiteY16" fmla="*/ 10360 h 123606"/>
                  <a:gd name="connsiteX0" fmla="*/ 288142 w 319139"/>
                  <a:gd name="connsiteY0" fmla="*/ 10360 h 123606"/>
                  <a:gd name="connsiteX1" fmla="*/ 319098 w 319139"/>
                  <a:gd name="connsiteY1" fmla="*/ 72273 h 123606"/>
                  <a:gd name="connsiteX2" fmla="*/ 283379 w 319139"/>
                  <a:gd name="connsiteY2" fmla="*/ 122279 h 123606"/>
                  <a:gd name="connsiteX3" fmla="*/ 173841 w 319139"/>
                  <a:gd name="connsiteY3" fmla="*/ 112754 h 123606"/>
                  <a:gd name="connsiteX4" fmla="*/ 71448 w 319139"/>
                  <a:gd name="connsiteY4" fmla="*/ 96085 h 123606"/>
                  <a:gd name="connsiteX5" fmla="*/ 33348 w 319139"/>
                  <a:gd name="connsiteY5" fmla="*/ 105610 h 123606"/>
                  <a:gd name="connsiteX6" fmla="*/ 11 w 319139"/>
                  <a:gd name="connsiteY6" fmla="*/ 79416 h 123606"/>
                  <a:gd name="connsiteX7" fmla="*/ 16679 w 319139"/>
                  <a:gd name="connsiteY7" fmla="*/ 53223 h 123606"/>
                  <a:gd name="connsiteX8" fmla="*/ 33348 w 319139"/>
                  <a:gd name="connsiteY8" fmla="*/ 53223 h 123606"/>
                  <a:gd name="connsiteX9" fmla="*/ 45254 w 319139"/>
                  <a:gd name="connsiteY9" fmla="*/ 55604 h 123606"/>
                  <a:gd name="connsiteX10" fmla="*/ 47635 w 319139"/>
                  <a:gd name="connsiteY10" fmla="*/ 34173 h 123606"/>
                  <a:gd name="connsiteX11" fmla="*/ 83354 w 319139"/>
                  <a:gd name="connsiteY11" fmla="*/ 36554 h 123606"/>
                  <a:gd name="connsiteX12" fmla="*/ 88117 w 319139"/>
                  <a:gd name="connsiteY12" fmla="*/ 19884 h 123606"/>
                  <a:gd name="connsiteX13" fmla="*/ 133361 w 319139"/>
                  <a:gd name="connsiteY13" fmla="*/ 27029 h 123606"/>
                  <a:gd name="connsiteX14" fmla="*/ 147647 w 319139"/>
                  <a:gd name="connsiteY14" fmla="*/ 43698 h 123606"/>
                  <a:gd name="connsiteX15" fmla="*/ 192892 w 319139"/>
                  <a:gd name="connsiteY15" fmla="*/ 3216 h 123606"/>
                  <a:gd name="connsiteX16" fmla="*/ 288142 w 319139"/>
                  <a:gd name="connsiteY16" fmla="*/ 10360 h 123606"/>
                  <a:gd name="connsiteX0" fmla="*/ 288142 w 319139"/>
                  <a:gd name="connsiteY0" fmla="*/ 9145 h 122391"/>
                  <a:gd name="connsiteX1" fmla="*/ 319098 w 319139"/>
                  <a:gd name="connsiteY1" fmla="*/ 71058 h 122391"/>
                  <a:gd name="connsiteX2" fmla="*/ 283379 w 319139"/>
                  <a:gd name="connsiteY2" fmla="*/ 121064 h 122391"/>
                  <a:gd name="connsiteX3" fmla="*/ 173841 w 319139"/>
                  <a:gd name="connsiteY3" fmla="*/ 111539 h 122391"/>
                  <a:gd name="connsiteX4" fmla="*/ 71448 w 319139"/>
                  <a:gd name="connsiteY4" fmla="*/ 94870 h 122391"/>
                  <a:gd name="connsiteX5" fmla="*/ 33348 w 319139"/>
                  <a:gd name="connsiteY5" fmla="*/ 104395 h 122391"/>
                  <a:gd name="connsiteX6" fmla="*/ 11 w 319139"/>
                  <a:gd name="connsiteY6" fmla="*/ 78201 h 122391"/>
                  <a:gd name="connsiteX7" fmla="*/ 16679 w 319139"/>
                  <a:gd name="connsiteY7" fmla="*/ 52008 h 122391"/>
                  <a:gd name="connsiteX8" fmla="*/ 33348 w 319139"/>
                  <a:gd name="connsiteY8" fmla="*/ 52008 h 122391"/>
                  <a:gd name="connsiteX9" fmla="*/ 45254 w 319139"/>
                  <a:gd name="connsiteY9" fmla="*/ 54389 h 122391"/>
                  <a:gd name="connsiteX10" fmla="*/ 47635 w 319139"/>
                  <a:gd name="connsiteY10" fmla="*/ 32958 h 122391"/>
                  <a:gd name="connsiteX11" fmla="*/ 83354 w 319139"/>
                  <a:gd name="connsiteY11" fmla="*/ 35339 h 122391"/>
                  <a:gd name="connsiteX12" fmla="*/ 88117 w 319139"/>
                  <a:gd name="connsiteY12" fmla="*/ 18669 h 122391"/>
                  <a:gd name="connsiteX13" fmla="*/ 133361 w 319139"/>
                  <a:gd name="connsiteY13" fmla="*/ 25814 h 122391"/>
                  <a:gd name="connsiteX14" fmla="*/ 192892 w 319139"/>
                  <a:gd name="connsiteY14" fmla="*/ 2001 h 122391"/>
                  <a:gd name="connsiteX15" fmla="*/ 288142 w 319139"/>
                  <a:gd name="connsiteY15" fmla="*/ 9145 h 122391"/>
                  <a:gd name="connsiteX0" fmla="*/ 288131 w 319128"/>
                  <a:gd name="connsiteY0" fmla="*/ 9145 h 122391"/>
                  <a:gd name="connsiteX1" fmla="*/ 319087 w 319128"/>
                  <a:gd name="connsiteY1" fmla="*/ 71058 h 122391"/>
                  <a:gd name="connsiteX2" fmla="*/ 283368 w 319128"/>
                  <a:gd name="connsiteY2" fmla="*/ 121064 h 122391"/>
                  <a:gd name="connsiteX3" fmla="*/ 173830 w 319128"/>
                  <a:gd name="connsiteY3" fmla="*/ 111539 h 122391"/>
                  <a:gd name="connsiteX4" fmla="*/ 71437 w 319128"/>
                  <a:gd name="connsiteY4" fmla="*/ 94870 h 122391"/>
                  <a:gd name="connsiteX5" fmla="*/ 33337 w 319128"/>
                  <a:gd name="connsiteY5" fmla="*/ 104395 h 122391"/>
                  <a:gd name="connsiteX6" fmla="*/ 0 w 319128"/>
                  <a:gd name="connsiteY6" fmla="*/ 78201 h 122391"/>
                  <a:gd name="connsiteX7" fmla="*/ 33337 w 319128"/>
                  <a:gd name="connsiteY7" fmla="*/ 52008 h 122391"/>
                  <a:gd name="connsiteX8" fmla="*/ 45243 w 319128"/>
                  <a:gd name="connsiteY8" fmla="*/ 54389 h 122391"/>
                  <a:gd name="connsiteX9" fmla="*/ 47624 w 319128"/>
                  <a:gd name="connsiteY9" fmla="*/ 32958 h 122391"/>
                  <a:gd name="connsiteX10" fmla="*/ 83343 w 319128"/>
                  <a:gd name="connsiteY10" fmla="*/ 35339 h 122391"/>
                  <a:gd name="connsiteX11" fmla="*/ 88106 w 319128"/>
                  <a:gd name="connsiteY11" fmla="*/ 18669 h 122391"/>
                  <a:gd name="connsiteX12" fmla="*/ 133350 w 319128"/>
                  <a:gd name="connsiteY12" fmla="*/ 25814 h 122391"/>
                  <a:gd name="connsiteX13" fmla="*/ 192881 w 319128"/>
                  <a:gd name="connsiteY13" fmla="*/ 2001 h 122391"/>
                  <a:gd name="connsiteX14" fmla="*/ 288131 w 319128"/>
                  <a:gd name="connsiteY14" fmla="*/ 9145 h 122391"/>
                  <a:gd name="connsiteX0" fmla="*/ 288137 w 319134"/>
                  <a:gd name="connsiteY0" fmla="*/ 9145 h 122391"/>
                  <a:gd name="connsiteX1" fmla="*/ 319093 w 319134"/>
                  <a:gd name="connsiteY1" fmla="*/ 71058 h 122391"/>
                  <a:gd name="connsiteX2" fmla="*/ 283374 w 319134"/>
                  <a:gd name="connsiteY2" fmla="*/ 121064 h 122391"/>
                  <a:gd name="connsiteX3" fmla="*/ 173836 w 319134"/>
                  <a:gd name="connsiteY3" fmla="*/ 111539 h 122391"/>
                  <a:gd name="connsiteX4" fmla="*/ 71443 w 319134"/>
                  <a:gd name="connsiteY4" fmla="*/ 94870 h 122391"/>
                  <a:gd name="connsiteX5" fmla="*/ 33343 w 319134"/>
                  <a:gd name="connsiteY5" fmla="*/ 104395 h 122391"/>
                  <a:gd name="connsiteX6" fmla="*/ 6 w 319134"/>
                  <a:gd name="connsiteY6" fmla="*/ 78201 h 122391"/>
                  <a:gd name="connsiteX7" fmla="*/ 33343 w 319134"/>
                  <a:gd name="connsiteY7" fmla="*/ 52008 h 122391"/>
                  <a:gd name="connsiteX8" fmla="*/ 45249 w 319134"/>
                  <a:gd name="connsiteY8" fmla="*/ 54389 h 122391"/>
                  <a:gd name="connsiteX9" fmla="*/ 47630 w 319134"/>
                  <a:gd name="connsiteY9" fmla="*/ 32958 h 122391"/>
                  <a:gd name="connsiteX10" fmla="*/ 83349 w 319134"/>
                  <a:gd name="connsiteY10" fmla="*/ 35339 h 122391"/>
                  <a:gd name="connsiteX11" fmla="*/ 88112 w 319134"/>
                  <a:gd name="connsiteY11" fmla="*/ 18669 h 122391"/>
                  <a:gd name="connsiteX12" fmla="*/ 133356 w 319134"/>
                  <a:gd name="connsiteY12" fmla="*/ 25814 h 122391"/>
                  <a:gd name="connsiteX13" fmla="*/ 192887 w 319134"/>
                  <a:gd name="connsiteY13" fmla="*/ 2001 h 122391"/>
                  <a:gd name="connsiteX14" fmla="*/ 288137 w 319134"/>
                  <a:gd name="connsiteY14" fmla="*/ 9145 h 122391"/>
                  <a:gd name="connsiteX0" fmla="*/ 288249 w 319246"/>
                  <a:gd name="connsiteY0" fmla="*/ 9145 h 122391"/>
                  <a:gd name="connsiteX1" fmla="*/ 319205 w 319246"/>
                  <a:gd name="connsiteY1" fmla="*/ 71058 h 122391"/>
                  <a:gd name="connsiteX2" fmla="*/ 283486 w 319246"/>
                  <a:gd name="connsiteY2" fmla="*/ 121064 h 122391"/>
                  <a:gd name="connsiteX3" fmla="*/ 173948 w 319246"/>
                  <a:gd name="connsiteY3" fmla="*/ 111539 h 122391"/>
                  <a:gd name="connsiteX4" fmla="*/ 71555 w 319246"/>
                  <a:gd name="connsiteY4" fmla="*/ 94870 h 122391"/>
                  <a:gd name="connsiteX5" fmla="*/ 33455 w 319246"/>
                  <a:gd name="connsiteY5" fmla="*/ 104395 h 122391"/>
                  <a:gd name="connsiteX6" fmla="*/ 118 w 319246"/>
                  <a:gd name="connsiteY6" fmla="*/ 78201 h 122391"/>
                  <a:gd name="connsiteX7" fmla="*/ 45361 w 319246"/>
                  <a:gd name="connsiteY7" fmla="*/ 54389 h 122391"/>
                  <a:gd name="connsiteX8" fmla="*/ 47742 w 319246"/>
                  <a:gd name="connsiteY8" fmla="*/ 32958 h 122391"/>
                  <a:gd name="connsiteX9" fmla="*/ 83461 w 319246"/>
                  <a:gd name="connsiteY9" fmla="*/ 35339 h 122391"/>
                  <a:gd name="connsiteX10" fmla="*/ 88224 w 319246"/>
                  <a:gd name="connsiteY10" fmla="*/ 18669 h 122391"/>
                  <a:gd name="connsiteX11" fmla="*/ 133468 w 319246"/>
                  <a:gd name="connsiteY11" fmla="*/ 25814 h 122391"/>
                  <a:gd name="connsiteX12" fmla="*/ 192999 w 319246"/>
                  <a:gd name="connsiteY12" fmla="*/ 2001 h 122391"/>
                  <a:gd name="connsiteX13" fmla="*/ 288249 w 319246"/>
                  <a:gd name="connsiteY13" fmla="*/ 9145 h 122391"/>
                  <a:gd name="connsiteX0" fmla="*/ 288133 w 319130"/>
                  <a:gd name="connsiteY0" fmla="*/ 9145 h 122391"/>
                  <a:gd name="connsiteX1" fmla="*/ 319089 w 319130"/>
                  <a:gd name="connsiteY1" fmla="*/ 71058 h 122391"/>
                  <a:gd name="connsiteX2" fmla="*/ 283370 w 319130"/>
                  <a:gd name="connsiteY2" fmla="*/ 121064 h 122391"/>
                  <a:gd name="connsiteX3" fmla="*/ 173832 w 319130"/>
                  <a:gd name="connsiteY3" fmla="*/ 111539 h 122391"/>
                  <a:gd name="connsiteX4" fmla="*/ 71439 w 319130"/>
                  <a:gd name="connsiteY4" fmla="*/ 94870 h 122391"/>
                  <a:gd name="connsiteX5" fmla="*/ 33339 w 319130"/>
                  <a:gd name="connsiteY5" fmla="*/ 104395 h 122391"/>
                  <a:gd name="connsiteX6" fmla="*/ 2 w 319130"/>
                  <a:gd name="connsiteY6" fmla="*/ 78201 h 122391"/>
                  <a:gd name="connsiteX7" fmla="*/ 45245 w 319130"/>
                  <a:gd name="connsiteY7" fmla="*/ 54389 h 122391"/>
                  <a:gd name="connsiteX8" fmla="*/ 47626 w 319130"/>
                  <a:gd name="connsiteY8" fmla="*/ 32958 h 122391"/>
                  <a:gd name="connsiteX9" fmla="*/ 83345 w 319130"/>
                  <a:gd name="connsiteY9" fmla="*/ 35339 h 122391"/>
                  <a:gd name="connsiteX10" fmla="*/ 88108 w 319130"/>
                  <a:gd name="connsiteY10" fmla="*/ 18669 h 122391"/>
                  <a:gd name="connsiteX11" fmla="*/ 133352 w 319130"/>
                  <a:gd name="connsiteY11" fmla="*/ 25814 h 122391"/>
                  <a:gd name="connsiteX12" fmla="*/ 192883 w 319130"/>
                  <a:gd name="connsiteY12" fmla="*/ 2001 h 122391"/>
                  <a:gd name="connsiteX13" fmla="*/ 288133 w 319130"/>
                  <a:gd name="connsiteY13" fmla="*/ 9145 h 122391"/>
                  <a:gd name="connsiteX0" fmla="*/ 288339 w 319336"/>
                  <a:gd name="connsiteY0" fmla="*/ 9145 h 122391"/>
                  <a:gd name="connsiteX1" fmla="*/ 319295 w 319336"/>
                  <a:gd name="connsiteY1" fmla="*/ 71058 h 122391"/>
                  <a:gd name="connsiteX2" fmla="*/ 283576 w 319336"/>
                  <a:gd name="connsiteY2" fmla="*/ 121064 h 122391"/>
                  <a:gd name="connsiteX3" fmla="*/ 174038 w 319336"/>
                  <a:gd name="connsiteY3" fmla="*/ 111539 h 122391"/>
                  <a:gd name="connsiteX4" fmla="*/ 71645 w 319336"/>
                  <a:gd name="connsiteY4" fmla="*/ 94870 h 122391"/>
                  <a:gd name="connsiteX5" fmla="*/ 33545 w 319336"/>
                  <a:gd name="connsiteY5" fmla="*/ 104395 h 122391"/>
                  <a:gd name="connsiteX6" fmla="*/ 208 w 319336"/>
                  <a:gd name="connsiteY6" fmla="*/ 78201 h 122391"/>
                  <a:gd name="connsiteX7" fmla="*/ 45451 w 319336"/>
                  <a:gd name="connsiteY7" fmla="*/ 54389 h 122391"/>
                  <a:gd name="connsiteX8" fmla="*/ 47832 w 319336"/>
                  <a:gd name="connsiteY8" fmla="*/ 32958 h 122391"/>
                  <a:gd name="connsiteX9" fmla="*/ 83551 w 319336"/>
                  <a:gd name="connsiteY9" fmla="*/ 35339 h 122391"/>
                  <a:gd name="connsiteX10" fmla="*/ 88314 w 319336"/>
                  <a:gd name="connsiteY10" fmla="*/ 18669 h 122391"/>
                  <a:gd name="connsiteX11" fmla="*/ 133558 w 319336"/>
                  <a:gd name="connsiteY11" fmla="*/ 25814 h 122391"/>
                  <a:gd name="connsiteX12" fmla="*/ 193089 w 319336"/>
                  <a:gd name="connsiteY12" fmla="*/ 2001 h 122391"/>
                  <a:gd name="connsiteX13" fmla="*/ 288339 w 319336"/>
                  <a:gd name="connsiteY13" fmla="*/ 9145 h 122391"/>
                  <a:gd name="connsiteX0" fmla="*/ 288377 w 319374"/>
                  <a:gd name="connsiteY0" fmla="*/ 9145 h 122391"/>
                  <a:gd name="connsiteX1" fmla="*/ 319333 w 319374"/>
                  <a:gd name="connsiteY1" fmla="*/ 71058 h 122391"/>
                  <a:gd name="connsiteX2" fmla="*/ 283614 w 319374"/>
                  <a:gd name="connsiteY2" fmla="*/ 121064 h 122391"/>
                  <a:gd name="connsiteX3" fmla="*/ 174076 w 319374"/>
                  <a:gd name="connsiteY3" fmla="*/ 111539 h 122391"/>
                  <a:gd name="connsiteX4" fmla="*/ 71683 w 319374"/>
                  <a:gd name="connsiteY4" fmla="*/ 94870 h 122391"/>
                  <a:gd name="connsiteX5" fmla="*/ 33583 w 319374"/>
                  <a:gd name="connsiteY5" fmla="*/ 104395 h 122391"/>
                  <a:gd name="connsiteX6" fmla="*/ 246 w 319374"/>
                  <a:gd name="connsiteY6" fmla="*/ 78201 h 122391"/>
                  <a:gd name="connsiteX7" fmla="*/ 45489 w 319374"/>
                  <a:gd name="connsiteY7" fmla="*/ 54389 h 122391"/>
                  <a:gd name="connsiteX8" fmla="*/ 47870 w 319374"/>
                  <a:gd name="connsiteY8" fmla="*/ 32958 h 122391"/>
                  <a:gd name="connsiteX9" fmla="*/ 83589 w 319374"/>
                  <a:gd name="connsiteY9" fmla="*/ 35339 h 122391"/>
                  <a:gd name="connsiteX10" fmla="*/ 88352 w 319374"/>
                  <a:gd name="connsiteY10" fmla="*/ 18669 h 122391"/>
                  <a:gd name="connsiteX11" fmla="*/ 133596 w 319374"/>
                  <a:gd name="connsiteY11" fmla="*/ 25814 h 122391"/>
                  <a:gd name="connsiteX12" fmla="*/ 193127 w 319374"/>
                  <a:gd name="connsiteY12" fmla="*/ 2001 h 122391"/>
                  <a:gd name="connsiteX13" fmla="*/ 288377 w 319374"/>
                  <a:gd name="connsiteY13" fmla="*/ 9145 h 122391"/>
                  <a:gd name="connsiteX0" fmla="*/ 288377 w 319374"/>
                  <a:gd name="connsiteY0" fmla="*/ 9145 h 122391"/>
                  <a:gd name="connsiteX1" fmla="*/ 319333 w 319374"/>
                  <a:gd name="connsiteY1" fmla="*/ 71058 h 122391"/>
                  <a:gd name="connsiteX2" fmla="*/ 283614 w 319374"/>
                  <a:gd name="connsiteY2" fmla="*/ 121064 h 122391"/>
                  <a:gd name="connsiteX3" fmla="*/ 174076 w 319374"/>
                  <a:gd name="connsiteY3" fmla="*/ 111539 h 122391"/>
                  <a:gd name="connsiteX4" fmla="*/ 71683 w 319374"/>
                  <a:gd name="connsiteY4" fmla="*/ 94870 h 122391"/>
                  <a:gd name="connsiteX5" fmla="*/ 33583 w 319374"/>
                  <a:gd name="connsiteY5" fmla="*/ 104395 h 122391"/>
                  <a:gd name="connsiteX6" fmla="*/ 246 w 319374"/>
                  <a:gd name="connsiteY6" fmla="*/ 78201 h 122391"/>
                  <a:gd name="connsiteX7" fmla="*/ 45489 w 319374"/>
                  <a:gd name="connsiteY7" fmla="*/ 54389 h 122391"/>
                  <a:gd name="connsiteX8" fmla="*/ 47870 w 319374"/>
                  <a:gd name="connsiteY8" fmla="*/ 32958 h 122391"/>
                  <a:gd name="connsiteX9" fmla="*/ 83589 w 319374"/>
                  <a:gd name="connsiteY9" fmla="*/ 35339 h 122391"/>
                  <a:gd name="connsiteX10" fmla="*/ 88352 w 319374"/>
                  <a:gd name="connsiteY10" fmla="*/ 18669 h 122391"/>
                  <a:gd name="connsiteX11" fmla="*/ 133596 w 319374"/>
                  <a:gd name="connsiteY11" fmla="*/ 25814 h 122391"/>
                  <a:gd name="connsiteX12" fmla="*/ 193127 w 319374"/>
                  <a:gd name="connsiteY12" fmla="*/ 2001 h 122391"/>
                  <a:gd name="connsiteX13" fmla="*/ 288377 w 319374"/>
                  <a:gd name="connsiteY13" fmla="*/ 9145 h 122391"/>
                  <a:gd name="connsiteX0" fmla="*/ 288377 w 319374"/>
                  <a:gd name="connsiteY0" fmla="*/ 9145 h 122391"/>
                  <a:gd name="connsiteX1" fmla="*/ 319333 w 319374"/>
                  <a:gd name="connsiteY1" fmla="*/ 71058 h 122391"/>
                  <a:gd name="connsiteX2" fmla="*/ 283614 w 319374"/>
                  <a:gd name="connsiteY2" fmla="*/ 121064 h 122391"/>
                  <a:gd name="connsiteX3" fmla="*/ 174076 w 319374"/>
                  <a:gd name="connsiteY3" fmla="*/ 111539 h 122391"/>
                  <a:gd name="connsiteX4" fmla="*/ 71683 w 319374"/>
                  <a:gd name="connsiteY4" fmla="*/ 94870 h 122391"/>
                  <a:gd name="connsiteX5" fmla="*/ 33583 w 319374"/>
                  <a:gd name="connsiteY5" fmla="*/ 104395 h 122391"/>
                  <a:gd name="connsiteX6" fmla="*/ 246 w 319374"/>
                  <a:gd name="connsiteY6" fmla="*/ 78201 h 122391"/>
                  <a:gd name="connsiteX7" fmla="*/ 45489 w 319374"/>
                  <a:gd name="connsiteY7" fmla="*/ 54389 h 122391"/>
                  <a:gd name="connsiteX8" fmla="*/ 47870 w 319374"/>
                  <a:gd name="connsiteY8" fmla="*/ 32958 h 122391"/>
                  <a:gd name="connsiteX9" fmla="*/ 83589 w 319374"/>
                  <a:gd name="connsiteY9" fmla="*/ 35339 h 122391"/>
                  <a:gd name="connsiteX10" fmla="*/ 88352 w 319374"/>
                  <a:gd name="connsiteY10" fmla="*/ 18669 h 122391"/>
                  <a:gd name="connsiteX11" fmla="*/ 133596 w 319374"/>
                  <a:gd name="connsiteY11" fmla="*/ 25814 h 122391"/>
                  <a:gd name="connsiteX12" fmla="*/ 193127 w 319374"/>
                  <a:gd name="connsiteY12" fmla="*/ 2001 h 122391"/>
                  <a:gd name="connsiteX13" fmla="*/ 288377 w 319374"/>
                  <a:gd name="connsiteY13" fmla="*/ 9145 h 122391"/>
                  <a:gd name="connsiteX0" fmla="*/ 288377 w 319374"/>
                  <a:gd name="connsiteY0" fmla="*/ 9145 h 122391"/>
                  <a:gd name="connsiteX1" fmla="*/ 319333 w 319374"/>
                  <a:gd name="connsiteY1" fmla="*/ 71058 h 122391"/>
                  <a:gd name="connsiteX2" fmla="*/ 283614 w 319374"/>
                  <a:gd name="connsiteY2" fmla="*/ 121064 h 122391"/>
                  <a:gd name="connsiteX3" fmla="*/ 174076 w 319374"/>
                  <a:gd name="connsiteY3" fmla="*/ 111539 h 122391"/>
                  <a:gd name="connsiteX4" fmla="*/ 71683 w 319374"/>
                  <a:gd name="connsiteY4" fmla="*/ 94870 h 122391"/>
                  <a:gd name="connsiteX5" fmla="*/ 33583 w 319374"/>
                  <a:gd name="connsiteY5" fmla="*/ 104395 h 122391"/>
                  <a:gd name="connsiteX6" fmla="*/ 246 w 319374"/>
                  <a:gd name="connsiteY6" fmla="*/ 78201 h 122391"/>
                  <a:gd name="connsiteX7" fmla="*/ 45489 w 319374"/>
                  <a:gd name="connsiteY7" fmla="*/ 54389 h 122391"/>
                  <a:gd name="connsiteX8" fmla="*/ 47870 w 319374"/>
                  <a:gd name="connsiteY8" fmla="*/ 32958 h 122391"/>
                  <a:gd name="connsiteX9" fmla="*/ 83589 w 319374"/>
                  <a:gd name="connsiteY9" fmla="*/ 35339 h 122391"/>
                  <a:gd name="connsiteX10" fmla="*/ 88352 w 319374"/>
                  <a:gd name="connsiteY10" fmla="*/ 18669 h 122391"/>
                  <a:gd name="connsiteX11" fmla="*/ 133596 w 319374"/>
                  <a:gd name="connsiteY11" fmla="*/ 25814 h 122391"/>
                  <a:gd name="connsiteX12" fmla="*/ 193127 w 319374"/>
                  <a:gd name="connsiteY12" fmla="*/ 2001 h 122391"/>
                  <a:gd name="connsiteX13" fmla="*/ 288377 w 319374"/>
                  <a:gd name="connsiteY13" fmla="*/ 9145 h 122391"/>
                  <a:gd name="connsiteX0" fmla="*/ 288377 w 319374"/>
                  <a:gd name="connsiteY0" fmla="*/ 9145 h 122391"/>
                  <a:gd name="connsiteX1" fmla="*/ 319333 w 319374"/>
                  <a:gd name="connsiteY1" fmla="*/ 71058 h 122391"/>
                  <a:gd name="connsiteX2" fmla="*/ 283614 w 319374"/>
                  <a:gd name="connsiteY2" fmla="*/ 121064 h 122391"/>
                  <a:gd name="connsiteX3" fmla="*/ 174076 w 319374"/>
                  <a:gd name="connsiteY3" fmla="*/ 111539 h 122391"/>
                  <a:gd name="connsiteX4" fmla="*/ 71683 w 319374"/>
                  <a:gd name="connsiteY4" fmla="*/ 94870 h 122391"/>
                  <a:gd name="connsiteX5" fmla="*/ 33583 w 319374"/>
                  <a:gd name="connsiteY5" fmla="*/ 104395 h 122391"/>
                  <a:gd name="connsiteX6" fmla="*/ 246 w 319374"/>
                  <a:gd name="connsiteY6" fmla="*/ 78201 h 122391"/>
                  <a:gd name="connsiteX7" fmla="*/ 45489 w 319374"/>
                  <a:gd name="connsiteY7" fmla="*/ 54389 h 122391"/>
                  <a:gd name="connsiteX8" fmla="*/ 44783 w 319374"/>
                  <a:gd name="connsiteY8" fmla="*/ 28972 h 122391"/>
                  <a:gd name="connsiteX9" fmla="*/ 83589 w 319374"/>
                  <a:gd name="connsiteY9" fmla="*/ 35339 h 122391"/>
                  <a:gd name="connsiteX10" fmla="*/ 88352 w 319374"/>
                  <a:gd name="connsiteY10" fmla="*/ 18669 h 122391"/>
                  <a:gd name="connsiteX11" fmla="*/ 133596 w 319374"/>
                  <a:gd name="connsiteY11" fmla="*/ 25814 h 122391"/>
                  <a:gd name="connsiteX12" fmla="*/ 193127 w 319374"/>
                  <a:gd name="connsiteY12" fmla="*/ 2001 h 122391"/>
                  <a:gd name="connsiteX13" fmla="*/ 288377 w 319374"/>
                  <a:gd name="connsiteY13" fmla="*/ 9145 h 122391"/>
                  <a:gd name="connsiteX0" fmla="*/ 288377 w 319374"/>
                  <a:gd name="connsiteY0" fmla="*/ 9145 h 122391"/>
                  <a:gd name="connsiteX1" fmla="*/ 319333 w 319374"/>
                  <a:gd name="connsiteY1" fmla="*/ 71058 h 122391"/>
                  <a:gd name="connsiteX2" fmla="*/ 283614 w 319374"/>
                  <a:gd name="connsiteY2" fmla="*/ 121064 h 122391"/>
                  <a:gd name="connsiteX3" fmla="*/ 174076 w 319374"/>
                  <a:gd name="connsiteY3" fmla="*/ 111539 h 122391"/>
                  <a:gd name="connsiteX4" fmla="*/ 71683 w 319374"/>
                  <a:gd name="connsiteY4" fmla="*/ 94870 h 122391"/>
                  <a:gd name="connsiteX5" fmla="*/ 33583 w 319374"/>
                  <a:gd name="connsiteY5" fmla="*/ 104395 h 122391"/>
                  <a:gd name="connsiteX6" fmla="*/ 246 w 319374"/>
                  <a:gd name="connsiteY6" fmla="*/ 78201 h 122391"/>
                  <a:gd name="connsiteX7" fmla="*/ 45489 w 319374"/>
                  <a:gd name="connsiteY7" fmla="*/ 54389 h 122391"/>
                  <a:gd name="connsiteX8" fmla="*/ 44783 w 319374"/>
                  <a:gd name="connsiteY8" fmla="*/ 28972 h 122391"/>
                  <a:gd name="connsiteX9" fmla="*/ 83589 w 319374"/>
                  <a:gd name="connsiteY9" fmla="*/ 35339 h 122391"/>
                  <a:gd name="connsiteX10" fmla="*/ 88352 w 319374"/>
                  <a:gd name="connsiteY10" fmla="*/ 18669 h 122391"/>
                  <a:gd name="connsiteX11" fmla="*/ 133596 w 319374"/>
                  <a:gd name="connsiteY11" fmla="*/ 25814 h 122391"/>
                  <a:gd name="connsiteX12" fmla="*/ 193127 w 319374"/>
                  <a:gd name="connsiteY12" fmla="*/ 2001 h 122391"/>
                  <a:gd name="connsiteX13" fmla="*/ 288377 w 319374"/>
                  <a:gd name="connsiteY13" fmla="*/ 9145 h 122391"/>
                  <a:gd name="connsiteX0" fmla="*/ 288377 w 319374"/>
                  <a:gd name="connsiteY0" fmla="*/ 9145 h 122391"/>
                  <a:gd name="connsiteX1" fmla="*/ 319333 w 319374"/>
                  <a:gd name="connsiteY1" fmla="*/ 71058 h 122391"/>
                  <a:gd name="connsiteX2" fmla="*/ 283614 w 319374"/>
                  <a:gd name="connsiteY2" fmla="*/ 121064 h 122391"/>
                  <a:gd name="connsiteX3" fmla="*/ 174076 w 319374"/>
                  <a:gd name="connsiteY3" fmla="*/ 111539 h 122391"/>
                  <a:gd name="connsiteX4" fmla="*/ 71683 w 319374"/>
                  <a:gd name="connsiteY4" fmla="*/ 94870 h 122391"/>
                  <a:gd name="connsiteX5" fmla="*/ 33583 w 319374"/>
                  <a:gd name="connsiteY5" fmla="*/ 104395 h 122391"/>
                  <a:gd name="connsiteX6" fmla="*/ 246 w 319374"/>
                  <a:gd name="connsiteY6" fmla="*/ 78201 h 122391"/>
                  <a:gd name="connsiteX7" fmla="*/ 45489 w 319374"/>
                  <a:gd name="connsiteY7" fmla="*/ 54389 h 122391"/>
                  <a:gd name="connsiteX8" fmla="*/ 44783 w 319374"/>
                  <a:gd name="connsiteY8" fmla="*/ 28972 h 122391"/>
                  <a:gd name="connsiteX9" fmla="*/ 83589 w 319374"/>
                  <a:gd name="connsiteY9" fmla="*/ 35339 h 122391"/>
                  <a:gd name="connsiteX10" fmla="*/ 88352 w 319374"/>
                  <a:gd name="connsiteY10" fmla="*/ 18669 h 122391"/>
                  <a:gd name="connsiteX11" fmla="*/ 133596 w 319374"/>
                  <a:gd name="connsiteY11" fmla="*/ 25814 h 122391"/>
                  <a:gd name="connsiteX12" fmla="*/ 193127 w 319374"/>
                  <a:gd name="connsiteY12" fmla="*/ 2001 h 122391"/>
                  <a:gd name="connsiteX13" fmla="*/ 288377 w 319374"/>
                  <a:gd name="connsiteY13" fmla="*/ 9145 h 122391"/>
                  <a:gd name="connsiteX0" fmla="*/ 288377 w 319374"/>
                  <a:gd name="connsiteY0" fmla="*/ 9145 h 122391"/>
                  <a:gd name="connsiteX1" fmla="*/ 319333 w 319374"/>
                  <a:gd name="connsiteY1" fmla="*/ 71058 h 122391"/>
                  <a:gd name="connsiteX2" fmla="*/ 283614 w 319374"/>
                  <a:gd name="connsiteY2" fmla="*/ 121064 h 122391"/>
                  <a:gd name="connsiteX3" fmla="*/ 174076 w 319374"/>
                  <a:gd name="connsiteY3" fmla="*/ 111539 h 122391"/>
                  <a:gd name="connsiteX4" fmla="*/ 71683 w 319374"/>
                  <a:gd name="connsiteY4" fmla="*/ 94870 h 122391"/>
                  <a:gd name="connsiteX5" fmla="*/ 33583 w 319374"/>
                  <a:gd name="connsiteY5" fmla="*/ 104395 h 122391"/>
                  <a:gd name="connsiteX6" fmla="*/ 246 w 319374"/>
                  <a:gd name="connsiteY6" fmla="*/ 78201 h 122391"/>
                  <a:gd name="connsiteX7" fmla="*/ 45489 w 319374"/>
                  <a:gd name="connsiteY7" fmla="*/ 54389 h 122391"/>
                  <a:gd name="connsiteX8" fmla="*/ 44783 w 319374"/>
                  <a:gd name="connsiteY8" fmla="*/ 28972 h 122391"/>
                  <a:gd name="connsiteX9" fmla="*/ 83589 w 319374"/>
                  <a:gd name="connsiteY9" fmla="*/ 35339 h 122391"/>
                  <a:gd name="connsiteX10" fmla="*/ 88352 w 319374"/>
                  <a:gd name="connsiteY10" fmla="*/ 18669 h 122391"/>
                  <a:gd name="connsiteX11" fmla="*/ 133596 w 319374"/>
                  <a:gd name="connsiteY11" fmla="*/ 25814 h 122391"/>
                  <a:gd name="connsiteX12" fmla="*/ 193127 w 319374"/>
                  <a:gd name="connsiteY12" fmla="*/ 2001 h 122391"/>
                  <a:gd name="connsiteX13" fmla="*/ 288377 w 319374"/>
                  <a:gd name="connsiteY13" fmla="*/ 9145 h 122391"/>
                  <a:gd name="connsiteX0" fmla="*/ 288377 w 319374"/>
                  <a:gd name="connsiteY0" fmla="*/ 9145 h 122391"/>
                  <a:gd name="connsiteX1" fmla="*/ 319333 w 319374"/>
                  <a:gd name="connsiteY1" fmla="*/ 71058 h 122391"/>
                  <a:gd name="connsiteX2" fmla="*/ 283614 w 319374"/>
                  <a:gd name="connsiteY2" fmla="*/ 121064 h 122391"/>
                  <a:gd name="connsiteX3" fmla="*/ 174076 w 319374"/>
                  <a:gd name="connsiteY3" fmla="*/ 111539 h 122391"/>
                  <a:gd name="connsiteX4" fmla="*/ 71683 w 319374"/>
                  <a:gd name="connsiteY4" fmla="*/ 94870 h 122391"/>
                  <a:gd name="connsiteX5" fmla="*/ 33583 w 319374"/>
                  <a:gd name="connsiteY5" fmla="*/ 104395 h 122391"/>
                  <a:gd name="connsiteX6" fmla="*/ 246 w 319374"/>
                  <a:gd name="connsiteY6" fmla="*/ 78201 h 122391"/>
                  <a:gd name="connsiteX7" fmla="*/ 45489 w 319374"/>
                  <a:gd name="connsiteY7" fmla="*/ 54389 h 122391"/>
                  <a:gd name="connsiteX8" fmla="*/ 39324 w 319374"/>
                  <a:gd name="connsiteY8" fmla="*/ 29022 h 122391"/>
                  <a:gd name="connsiteX9" fmla="*/ 83589 w 319374"/>
                  <a:gd name="connsiteY9" fmla="*/ 35339 h 122391"/>
                  <a:gd name="connsiteX10" fmla="*/ 88352 w 319374"/>
                  <a:gd name="connsiteY10" fmla="*/ 18669 h 122391"/>
                  <a:gd name="connsiteX11" fmla="*/ 133596 w 319374"/>
                  <a:gd name="connsiteY11" fmla="*/ 25814 h 122391"/>
                  <a:gd name="connsiteX12" fmla="*/ 193127 w 319374"/>
                  <a:gd name="connsiteY12" fmla="*/ 2001 h 122391"/>
                  <a:gd name="connsiteX13" fmla="*/ 288377 w 319374"/>
                  <a:gd name="connsiteY13" fmla="*/ 9145 h 122391"/>
                  <a:gd name="connsiteX0" fmla="*/ 288377 w 319374"/>
                  <a:gd name="connsiteY0" fmla="*/ 9145 h 122391"/>
                  <a:gd name="connsiteX1" fmla="*/ 319333 w 319374"/>
                  <a:gd name="connsiteY1" fmla="*/ 71058 h 122391"/>
                  <a:gd name="connsiteX2" fmla="*/ 283614 w 319374"/>
                  <a:gd name="connsiteY2" fmla="*/ 121064 h 122391"/>
                  <a:gd name="connsiteX3" fmla="*/ 174076 w 319374"/>
                  <a:gd name="connsiteY3" fmla="*/ 111539 h 122391"/>
                  <a:gd name="connsiteX4" fmla="*/ 71683 w 319374"/>
                  <a:gd name="connsiteY4" fmla="*/ 94870 h 122391"/>
                  <a:gd name="connsiteX5" fmla="*/ 33583 w 319374"/>
                  <a:gd name="connsiteY5" fmla="*/ 104395 h 122391"/>
                  <a:gd name="connsiteX6" fmla="*/ 246 w 319374"/>
                  <a:gd name="connsiteY6" fmla="*/ 78201 h 122391"/>
                  <a:gd name="connsiteX7" fmla="*/ 45489 w 319374"/>
                  <a:gd name="connsiteY7" fmla="*/ 54389 h 122391"/>
                  <a:gd name="connsiteX8" fmla="*/ 39324 w 319374"/>
                  <a:gd name="connsiteY8" fmla="*/ 29022 h 122391"/>
                  <a:gd name="connsiteX9" fmla="*/ 83589 w 319374"/>
                  <a:gd name="connsiteY9" fmla="*/ 35339 h 122391"/>
                  <a:gd name="connsiteX10" fmla="*/ 88352 w 319374"/>
                  <a:gd name="connsiteY10" fmla="*/ 18669 h 122391"/>
                  <a:gd name="connsiteX11" fmla="*/ 133596 w 319374"/>
                  <a:gd name="connsiteY11" fmla="*/ 25814 h 122391"/>
                  <a:gd name="connsiteX12" fmla="*/ 193127 w 319374"/>
                  <a:gd name="connsiteY12" fmla="*/ 2001 h 122391"/>
                  <a:gd name="connsiteX13" fmla="*/ 288377 w 319374"/>
                  <a:gd name="connsiteY13" fmla="*/ 9145 h 122391"/>
                  <a:gd name="connsiteX0" fmla="*/ 288377 w 319374"/>
                  <a:gd name="connsiteY0" fmla="*/ 9145 h 122391"/>
                  <a:gd name="connsiteX1" fmla="*/ 319333 w 319374"/>
                  <a:gd name="connsiteY1" fmla="*/ 71058 h 122391"/>
                  <a:gd name="connsiteX2" fmla="*/ 283614 w 319374"/>
                  <a:gd name="connsiteY2" fmla="*/ 121064 h 122391"/>
                  <a:gd name="connsiteX3" fmla="*/ 174076 w 319374"/>
                  <a:gd name="connsiteY3" fmla="*/ 111539 h 122391"/>
                  <a:gd name="connsiteX4" fmla="*/ 71683 w 319374"/>
                  <a:gd name="connsiteY4" fmla="*/ 94870 h 122391"/>
                  <a:gd name="connsiteX5" fmla="*/ 33583 w 319374"/>
                  <a:gd name="connsiteY5" fmla="*/ 104395 h 122391"/>
                  <a:gd name="connsiteX6" fmla="*/ 246 w 319374"/>
                  <a:gd name="connsiteY6" fmla="*/ 78201 h 122391"/>
                  <a:gd name="connsiteX7" fmla="*/ 45489 w 319374"/>
                  <a:gd name="connsiteY7" fmla="*/ 54389 h 122391"/>
                  <a:gd name="connsiteX8" fmla="*/ 39324 w 319374"/>
                  <a:gd name="connsiteY8" fmla="*/ 29022 h 122391"/>
                  <a:gd name="connsiteX9" fmla="*/ 83589 w 319374"/>
                  <a:gd name="connsiteY9" fmla="*/ 35339 h 122391"/>
                  <a:gd name="connsiteX10" fmla="*/ 88352 w 319374"/>
                  <a:gd name="connsiteY10" fmla="*/ 18669 h 122391"/>
                  <a:gd name="connsiteX11" fmla="*/ 133596 w 319374"/>
                  <a:gd name="connsiteY11" fmla="*/ 25814 h 122391"/>
                  <a:gd name="connsiteX12" fmla="*/ 193127 w 319374"/>
                  <a:gd name="connsiteY12" fmla="*/ 2001 h 122391"/>
                  <a:gd name="connsiteX13" fmla="*/ 288377 w 319374"/>
                  <a:gd name="connsiteY13" fmla="*/ 9145 h 122391"/>
                  <a:gd name="connsiteX0" fmla="*/ 288377 w 319374"/>
                  <a:gd name="connsiteY0" fmla="*/ 9145 h 122391"/>
                  <a:gd name="connsiteX1" fmla="*/ 319333 w 319374"/>
                  <a:gd name="connsiteY1" fmla="*/ 71058 h 122391"/>
                  <a:gd name="connsiteX2" fmla="*/ 283614 w 319374"/>
                  <a:gd name="connsiteY2" fmla="*/ 121064 h 122391"/>
                  <a:gd name="connsiteX3" fmla="*/ 174076 w 319374"/>
                  <a:gd name="connsiteY3" fmla="*/ 111539 h 122391"/>
                  <a:gd name="connsiteX4" fmla="*/ 71683 w 319374"/>
                  <a:gd name="connsiteY4" fmla="*/ 94870 h 122391"/>
                  <a:gd name="connsiteX5" fmla="*/ 33583 w 319374"/>
                  <a:gd name="connsiteY5" fmla="*/ 104395 h 122391"/>
                  <a:gd name="connsiteX6" fmla="*/ 246 w 319374"/>
                  <a:gd name="connsiteY6" fmla="*/ 78201 h 122391"/>
                  <a:gd name="connsiteX7" fmla="*/ 45489 w 319374"/>
                  <a:gd name="connsiteY7" fmla="*/ 54389 h 122391"/>
                  <a:gd name="connsiteX8" fmla="*/ 39324 w 319374"/>
                  <a:gd name="connsiteY8" fmla="*/ 29022 h 122391"/>
                  <a:gd name="connsiteX9" fmla="*/ 83589 w 319374"/>
                  <a:gd name="connsiteY9" fmla="*/ 35339 h 122391"/>
                  <a:gd name="connsiteX10" fmla="*/ 88352 w 319374"/>
                  <a:gd name="connsiteY10" fmla="*/ 18669 h 122391"/>
                  <a:gd name="connsiteX11" fmla="*/ 133596 w 319374"/>
                  <a:gd name="connsiteY11" fmla="*/ 25814 h 122391"/>
                  <a:gd name="connsiteX12" fmla="*/ 193127 w 319374"/>
                  <a:gd name="connsiteY12" fmla="*/ 2001 h 122391"/>
                  <a:gd name="connsiteX13" fmla="*/ 288377 w 319374"/>
                  <a:gd name="connsiteY13" fmla="*/ 9145 h 122391"/>
                  <a:gd name="connsiteX0" fmla="*/ 288377 w 319374"/>
                  <a:gd name="connsiteY0" fmla="*/ 9145 h 122391"/>
                  <a:gd name="connsiteX1" fmla="*/ 319333 w 319374"/>
                  <a:gd name="connsiteY1" fmla="*/ 71058 h 122391"/>
                  <a:gd name="connsiteX2" fmla="*/ 283614 w 319374"/>
                  <a:gd name="connsiteY2" fmla="*/ 121064 h 122391"/>
                  <a:gd name="connsiteX3" fmla="*/ 174076 w 319374"/>
                  <a:gd name="connsiteY3" fmla="*/ 111539 h 122391"/>
                  <a:gd name="connsiteX4" fmla="*/ 71683 w 319374"/>
                  <a:gd name="connsiteY4" fmla="*/ 94870 h 122391"/>
                  <a:gd name="connsiteX5" fmla="*/ 33583 w 319374"/>
                  <a:gd name="connsiteY5" fmla="*/ 104395 h 122391"/>
                  <a:gd name="connsiteX6" fmla="*/ 246 w 319374"/>
                  <a:gd name="connsiteY6" fmla="*/ 78201 h 122391"/>
                  <a:gd name="connsiteX7" fmla="*/ 45489 w 319374"/>
                  <a:gd name="connsiteY7" fmla="*/ 54389 h 122391"/>
                  <a:gd name="connsiteX8" fmla="*/ 39324 w 319374"/>
                  <a:gd name="connsiteY8" fmla="*/ 29022 h 122391"/>
                  <a:gd name="connsiteX9" fmla="*/ 83589 w 319374"/>
                  <a:gd name="connsiteY9" fmla="*/ 35339 h 122391"/>
                  <a:gd name="connsiteX10" fmla="*/ 88352 w 319374"/>
                  <a:gd name="connsiteY10" fmla="*/ 18669 h 122391"/>
                  <a:gd name="connsiteX11" fmla="*/ 133596 w 319374"/>
                  <a:gd name="connsiteY11" fmla="*/ 25814 h 122391"/>
                  <a:gd name="connsiteX12" fmla="*/ 193127 w 319374"/>
                  <a:gd name="connsiteY12" fmla="*/ 2001 h 122391"/>
                  <a:gd name="connsiteX13" fmla="*/ 288377 w 319374"/>
                  <a:gd name="connsiteY13" fmla="*/ 9145 h 122391"/>
                  <a:gd name="connsiteX0" fmla="*/ 288377 w 319374"/>
                  <a:gd name="connsiteY0" fmla="*/ 9145 h 122391"/>
                  <a:gd name="connsiteX1" fmla="*/ 319333 w 319374"/>
                  <a:gd name="connsiteY1" fmla="*/ 71058 h 122391"/>
                  <a:gd name="connsiteX2" fmla="*/ 283614 w 319374"/>
                  <a:gd name="connsiteY2" fmla="*/ 121064 h 122391"/>
                  <a:gd name="connsiteX3" fmla="*/ 174076 w 319374"/>
                  <a:gd name="connsiteY3" fmla="*/ 111539 h 122391"/>
                  <a:gd name="connsiteX4" fmla="*/ 71683 w 319374"/>
                  <a:gd name="connsiteY4" fmla="*/ 94870 h 122391"/>
                  <a:gd name="connsiteX5" fmla="*/ 33583 w 319374"/>
                  <a:gd name="connsiteY5" fmla="*/ 104395 h 122391"/>
                  <a:gd name="connsiteX6" fmla="*/ 246 w 319374"/>
                  <a:gd name="connsiteY6" fmla="*/ 78201 h 122391"/>
                  <a:gd name="connsiteX7" fmla="*/ 45489 w 319374"/>
                  <a:gd name="connsiteY7" fmla="*/ 54389 h 122391"/>
                  <a:gd name="connsiteX8" fmla="*/ 39324 w 319374"/>
                  <a:gd name="connsiteY8" fmla="*/ 29022 h 122391"/>
                  <a:gd name="connsiteX9" fmla="*/ 83589 w 319374"/>
                  <a:gd name="connsiteY9" fmla="*/ 35339 h 122391"/>
                  <a:gd name="connsiteX10" fmla="*/ 88352 w 319374"/>
                  <a:gd name="connsiteY10" fmla="*/ 18669 h 122391"/>
                  <a:gd name="connsiteX11" fmla="*/ 133596 w 319374"/>
                  <a:gd name="connsiteY11" fmla="*/ 25814 h 122391"/>
                  <a:gd name="connsiteX12" fmla="*/ 193127 w 319374"/>
                  <a:gd name="connsiteY12" fmla="*/ 2001 h 122391"/>
                  <a:gd name="connsiteX13" fmla="*/ 288377 w 319374"/>
                  <a:gd name="connsiteY13" fmla="*/ 9145 h 122391"/>
                  <a:gd name="connsiteX0" fmla="*/ 288377 w 319374"/>
                  <a:gd name="connsiteY0" fmla="*/ 9145 h 122391"/>
                  <a:gd name="connsiteX1" fmla="*/ 319333 w 319374"/>
                  <a:gd name="connsiteY1" fmla="*/ 71058 h 122391"/>
                  <a:gd name="connsiteX2" fmla="*/ 283614 w 319374"/>
                  <a:gd name="connsiteY2" fmla="*/ 121064 h 122391"/>
                  <a:gd name="connsiteX3" fmla="*/ 174076 w 319374"/>
                  <a:gd name="connsiteY3" fmla="*/ 111539 h 122391"/>
                  <a:gd name="connsiteX4" fmla="*/ 71683 w 319374"/>
                  <a:gd name="connsiteY4" fmla="*/ 94870 h 122391"/>
                  <a:gd name="connsiteX5" fmla="*/ 33583 w 319374"/>
                  <a:gd name="connsiteY5" fmla="*/ 104395 h 122391"/>
                  <a:gd name="connsiteX6" fmla="*/ 246 w 319374"/>
                  <a:gd name="connsiteY6" fmla="*/ 78201 h 122391"/>
                  <a:gd name="connsiteX7" fmla="*/ 45489 w 319374"/>
                  <a:gd name="connsiteY7" fmla="*/ 54389 h 122391"/>
                  <a:gd name="connsiteX8" fmla="*/ 39324 w 319374"/>
                  <a:gd name="connsiteY8" fmla="*/ 29022 h 122391"/>
                  <a:gd name="connsiteX9" fmla="*/ 83589 w 319374"/>
                  <a:gd name="connsiteY9" fmla="*/ 35339 h 122391"/>
                  <a:gd name="connsiteX10" fmla="*/ 80167 w 319374"/>
                  <a:gd name="connsiteY10" fmla="*/ 15597 h 122391"/>
                  <a:gd name="connsiteX11" fmla="*/ 133596 w 319374"/>
                  <a:gd name="connsiteY11" fmla="*/ 25814 h 122391"/>
                  <a:gd name="connsiteX12" fmla="*/ 193127 w 319374"/>
                  <a:gd name="connsiteY12" fmla="*/ 2001 h 122391"/>
                  <a:gd name="connsiteX13" fmla="*/ 288377 w 319374"/>
                  <a:gd name="connsiteY13" fmla="*/ 9145 h 122391"/>
                  <a:gd name="connsiteX0" fmla="*/ 288377 w 319374"/>
                  <a:gd name="connsiteY0" fmla="*/ 9145 h 122391"/>
                  <a:gd name="connsiteX1" fmla="*/ 319333 w 319374"/>
                  <a:gd name="connsiteY1" fmla="*/ 71058 h 122391"/>
                  <a:gd name="connsiteX2" fmla="*/ 283614 w 319374"/>
                  <a:gd name="connsiteY2" fmla="*/ 121064 h 122391"/>
                  <a:gd name="connsiteX3" fmla="*/ 174076 w 319374"/>
                  <a:gd name="connsiteY3" fmla="*/ 111539 h 122391"/>
                  <a:gd name="connsiteX4" fmla="*/ 71683 w 319374"/>
                  <a:gd name="connsiteY4" fmla="*/ 94870 h 122391"/>
                  <a:gd name="connsiteX5" fmla="*/ 33583 w 319374"/>
                  <a:gd name="connsiteY5" fmla="*/ 104395 h 122391"/>
                  <a:gd name="connsiteX6" fmla="*/ 246 w 319374"/>
                  <a:gd name="connsiteY6" fmla="*/ 78201 h 122391"/>
                  <a:gd name="connsiteX7" fmla="*/ 45489 w 319374"/>
                  <a:gd name="connsiteY7" fmla="*/ 54389 h 122391"/>
                  <a:gd name="connsiteX8" fmla="*/ 39324 w 319374"/>
                  <a:gd name="connsiteY8" fmla="*/ 29022 h 122391"/>
                  <a:gd name="connsiteX9" fmla="*/ 83589 w 319374"/>
                  <a:gd name="connsiteY9" fmla="*/ 35339 h 122391"/>
                  <a:gd name="connsiteX10" fmla="*/ 80167 w 319374"/>
                  <a:gd name="connsiteY10" fmla="*/ 15597 h 122391"/>
                  <a:gd name="connsiteX11" fmla="*/ 133596 w 319374"/>
                  <a:gd name="connsiteY11" fmla="*/ 25814 h 122391"/>
                  <a:gd name="connsiteX12" fmla="*/ 193127 w 319374"/>
                  <a:gd name="connsiteY12" fmla="*/ 2001 h 122391"/>
                  <a:gd name="connsiteX13" fmla="*/ 288377 w 319374"/>
                  <a:gd name="connsiteY13" fmla="*/ 9145 h 122391"/>
                  <a:gd name="connsiteX0" fmla="*/ 288377 w 319374"/>
                  <a:gd name="connsiteY0" fmla="*/ 9145 h 122391"/>
                  <a:gd name="connsiteX1" fmla="*/ 319333 w 319374"/>
                  <a:gd name="connsiteY1" fmla="*/ 71058 h 122391"/>
                  <a:gd name="connsiteX2" fmla="*/ 283614 w 319374"/>
                  <a:gd name="connsiteY2" fmla="*/ 121064 h 122391"/>
                  <a:gd name="connsiteX3" fmla="*/ 174076 w 319374"/>
                  <a:gd name="connsiteY3" fmla="*/ 111539 h 122391"/>
                  <a:gd name="connsiteX4" fmla="*/ 71683 w 319374"/>
                  <a:gd name="connsiteY4" fmla="*/ 94870 h 122391"/>
                  <a:gd name="connsiteX5" fmla="*/ 33583 w 319374"/>
                  <a:gd name="connsiteY5" fmla="*/ 104395 h 122391"/>
                  <a:gd name="connsiteX6" fmla="*/ 246 w 319374"/>
                  <a:gd name="connsiteY6" fmla="*/ 78201 h 122391"/>
                  <a:gd name="connsiteX7" fmla="*/ 45489 w 319374"/>
                  <a:gd name="connsiteY7" fmla="*/ 54389 h 122391"/>
                  <a:gd name="connsiteX8" fmla="*/ 39324 w 319374"/>
                  <a:gd name="connsiteY8" fmla="*/ 29022 h 122391"/>
                  <a:gd name="connsiteX9" fmla="*/ 83589 w 319374"/>
                  <a:gd name="connsiteY9" fmla="*/ 35339 h 122391"/>
                  <a:gd name="connsiteX10" fmla="*/ 80167 w 319374"/>
                  <a:gd name="connsiteY10" fmla="*/ 15597 h 122391"/>
                  <a:gd name="connsiteX11" fmla="*/ 133596 w 319374"/>
                  <a:gd name="connsiteY11" fmla="*/ 25814 h 122391"/>
                  <a:gd name="connsiteX12" fmla="*/ 193127 w 319374"/>
                  <a:gd name="connsiteY12" fmla="*/ 2001 h 122391"/>
                  <a:gd name="connsiteX13" fmla="*/ 288377 w 319374"/>
                  <a:gd name="connsiteY13" fmla="*/ 9145 h 122391"/>
                  <a:gd name="connsiteX0" fmla="*/ 288377 w 319374"/>
                  <a:gd name="connsiteY0" fmla="*/ 9145 h 122391"/>
                  <a:gd name="connsiteX1" fmla="*/ 319333 w 319374"/>
                  <a:gd name="connsiteY1" fmla="*/ 71058 h 122391"/>
                  <a:gd name="connsiteX2" fmla="*/ 283614 w 319374"/>
                  <a:gd name="connsiteY2" fmla="*/ 121064 h 122391"/>
                  <a:gd name="connsiteX3" fmla="*/ 174076 w 319374"/>
                  <a:gd name="connsiteY3" fmla="*/ 111539 h 122391"/>
                  <a:gd name="connsiteX4" fmla="*/ 71683 w 319374"/>
                  <a:gd name="connsiteY4" fmla="*/ 94870 h 122391"/>
                  <a:gd name="connsiteX5" fmla="*/ 33583 w 319374"/>
                  <a:gd name="connsiteY5" fmla="*/ 104395 h 122391"/>
                  <a:gd name="connsiteX6" fmla="*/ 246 w 319374"/>
                  <a:gd name="connsiteY6" fmla="*/ 78201 h 122391"/>
                  <a:gd name="connsiteX7" fmla="*/ 45489 w 319374"/>
                  <a:gd name="connsiteY7" fmla="*/ 54389 h 122391"/>
                  <a:gd name="connsiteX8" fmla="*/ 39324 w 319374"/>
                  <a:gd name="connsiteY8" fmla="*/ 29022 h 122391"/>
                  <a:gd name="connsiteX9" fmla="*/ 83589 w 319374"/>
                  <a:gd name="connsiteY9" fmla="*/ 35339 h 122391"/>
                  <a:gd name="connsiteX10" fmla="*/ 80167 w 319374"/>
                  <a:gd name="connsiteY10" fmla="*/ 15597 h 122391"/>
                  <a:gd name="connsiteX11" fmla="*/ 133596 w 319374"/>
                  <a:gd name="connsiteY11" fmla="*/ 25814 h 122391"/>
                  <a:gd name="connsiteX12" fmla="*/ 193127 w 319374"/>
                  <a:gd name="connsiteY12" fmla="*/ 2001 h 122391"/>
                  <a:gd name="connsiteX13" fmla="*/ 288377 w 319374"/>
                  <a:gd name="connsiteY13" fmla="*/ 9145 h 122391"/>
                  <a:gd name="connsiteX0" fmla="*/ 288377 w 319500"/>
                  <a:gd name="connsiteY0" fmla="*/ 1509 h 114755"/>
                  <a:gd name="connsiteX1" fmla="*/ 319333 w 319500"/>
                  <a:gd name="connsiteY1" fmla="*/ 63422 h 114755"/>
                  <a:gd name="connsiteX2" fmla="*/ 283614 w 319500"/>
                  <a:gd name="connsiteY2" fmla="*/ 113428 h 114755"/>
                  <a:gd name="connsiteX3" fmla="*/ 174076 w 319500"/>
                  <a:gd name="connsiteY3" fmla="*/ 103903 h 114755"/>
                  <a:gd name="connsiteX4" fmla="*/ 71683 w 319500"/>
                  <a:gd name="connsiteY4" fmla="*/ 87234 h 114755"/>
                  <a:gd name="connsiteX5" fmla="*/ 33583 w 319500"/>
                  <a:gd name="connsiteY5" fmla="*/ 96759 h 114755"/>
                  <a:gd name="connsiteX6" fmla="*/ 246 w 319500"/>
                  <a:gd name="connsiteY6" fmla="*/ 70565 h 114755"/>
                  <a:gd name="connsiteX7" fmla="*/ 45489 w 319500"/>
                  <a:gd name="connsiteY7" fmla="*/ 46753 h 114755"/>
                  <a:gd name="connsiteX8" fmla="*/ 39324 w 319500"/>
                  <a:gd name="connsiteY8" fmla="*/ 21386 h 114755"/>
                  <a:gd name="connsiteX9" fmla="*/ 83589 w 319500"/>
                  <a:gd name="connsiteY9" fmla="*/ 27703 h 114755"/>
                  <a:gd name="connsiteX10" fmla="*/ 80167 w 319500"/>
                  <a:gd name="connsiteY10" fmla="*/ 7961 h 114755"/>
                  <a:gd name="connsiteX11" fmla="*/ 133596 w 319500"/>
                  <a:gd name="connsiteY11" fmla="*/ 18178 h 114755"/>
                  <a:gd name="connsiteX12" fmla="*/ 288377 w 319500"/>
                  <a:gd name="connsiteY12" fmla="*/ 1509 h 11475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</a:cxnLst>
                <a:rect l="l" t="t" r="r" b="b"/>
                <a:pathLst>
                  <a:path w="319500" h="114755">
                    <a:moveTo>
                      <a:pt x="288377" y="1509"/>
                    </a:moveTo>
                    <a:cubicBezTo>
                      <a:pt x="319333" y="9050"/>
                      <a:pt x="320127" y="44769"/>
                      <a:pt x="319333" y="63422"/>
                    </a:cubicBezTo>
                    <a:cubicBezTo>
                      <a:pt x="318539" y="82075"/>
                      <a:pt x="307824" y="106681"/>
                      <a:pt x="283614" y="113428"/>
                    </a:cubicBezTo>
                    <a:cubicBezTo>
                      <a:pt x="259405" y="120175"/>
                      <a:pt x="226067" y="98744"/>
                      <a:pt x="174076" y="103903"/>
                    </a:cubicBezTo>
                    <a:cubicBezTo>
                      <a:pt x="122085" y="109062"/>
                      <a:pt x="89939" y="108268"/>
                      <a:pt x="71683" y="87234"/>
                    </a:cubicBezTo>
                    <a:cubicBezTo>
                      <a:pt x="51468" y="93413"/>
                      <a:pt x="49645" y="93943"/>
                      <a:pt x="33583" y="96759"/>
                    </a:cubicBezTo>
                    <a:cubicBezTo>
                      <a:pt x="17521" y="99575"/>
                      <a:pt x="-2453" y="95637"/>
                      <a:pt x="246" y="70565"/>
                    </a:cubicBezTo>
                    <a:cubicBezTo>
                      <a:pt x="2945" y="45493"/>
                      <a:pt x="31293" y="47575"/>
                      <a:pt x="45489" y="46753"/>
                    </a:cubicBezTo>
                    <a:cubicBezTo>
                      <a:pt x="34097" y="39582"/>
                      <a:pt x="28480" y="32354"/>
                      <a:pt x="39324" y="21386"/>
                    </a:cubicBezTo>
                    <a:cubicBezTo>
                      <a:pt x="50168" y="10418"/>
                      <a:pt x="75729" y="24833"/>
                      <a:pt x="83589" y="27703"/>
                    </a:cubicBezTo>
                    <a:cubicBezTo>
                      <a:pt x="79872" y="21815"/>
                      <a:pt x="65808" y="17952"/>
                      <a:pt x="80167" y="7961"/>
                    </a:cubicBezTo>
                    <a:cubicBezTo>
                      <a:pt x="98172" y="-105"/>
                      <a:pt x="115418" y="12934"/>
                      <a:pt x="133596" y="18178"/>
                    </a:cubicBezTo>
                    <a:cubicBezTo>
                      <a:pt x="168298" y="17103"/>
                      <a:pt x="257421" y="-6032"/>
                      <a:pt x="288377" y="1509"/>
                    </a:cubicBezTo>
                    <a:close/>
                  </a:path>
                </a:pathLst>
              </a:custGeom>
              <a:solidFill>
                <a:srgbClr val="ED7D31">
                  <a:lumMod val="60000"/>
                  <a:lumOff val="40000"/>
                </a:srgbClr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245" name="フリーフォーム 244"/>
              <p:cNvSpPr/>
              <p:nvPr/>
            </p:nvSpPr>
            <p:spPr>
              <a:xfrm rot="486120">
                <a:off x="2385198" y="4528515"/>
                <a:ext cx="167704" cy="135488"/>
              </a:xfrm>
              <a:custGeom>
                <a:avLst/>
                <a:gdLst>
                  <a:gd name="connsiteX0" fmla="*/ 3031 w 167609"/>
                  <a:gd name="connsiteY0" fmla="*/ 133583 h 135325"/>
                  <a:gd name="connsiteX1" fmla="*/ 26843 w 167609"/>
                  <a:gd name="connsiteY1" fmla="*/ 31189 h 135325"/>
                  <a:gd name="connsiteX2" fmla="*/ 117331 w 167609"/>
                  <a:gd name="connsiteY2" fmla="*/ 233 h 135325"/>
                  <a:gd name="connsiteX3" fmla="*/ 167337 w 167609"/>
                  <a:gd name="connsiteY3" fmla="*/ 43096 h 135325"/>
                  <a:gd name="connsiteX4" fmla="*/ 136381 w 167609"/>
                  <a:gd name="connsiteY4" fmla="*/ 45477 h 135325"/>
                  <a:gd name="connsiteX5" fmla="*/ 114949 w 167609"/>
                  <a:gd name="connsiteY5" fmla="*/ 33571 h 135325"/>
                  <a:gd name="connsiteX6" fmla="*/ 98281 w 167609"/>
                  <a:gd name="connsiteY6" fmla="*/ 57383 h 135325"/>
                  <a:gd name="connsiteX7" fmla="*/ 143524 w 167609"/>
                  <a:gd name="connsiteY7" fmla="*/ 69289 h 135325"/>
                  <a:gd name="connsiteX8" fmla="*/ 138762 w 167609"/>
                  <a:gd name="connsiteY8" fmla="*/ 102627 h 135325"/>
                  <a:gd name="connsiteX9" fmla="*/ 83993 w 167609"/>
                  <a:gd name="connsiteY9" fmla="*/ 97864 h 135325"/>
                  <a:gd name="connsiteX10" fmla="*/ 3031 w 167609"/>
                  <a:gd name="connsiteY10" fmla="*/ 133583 h 135325"/>
                  <a:gd name="connsiteX0" fmla="*/ 3031 w 168134"/>
                  <a:gd name="connsiteY0" fmla="*/ 133583 h 135325"/>
                  <a:gd name="connsiteX1" fmla="*/ 26843 w 168134"/>
                  <a:gd name="connsiteY1" fmla="*/ 31189 h 135325"/>
                  <a:gd name="connsiteX2" fmla="*/ 117331 w 168134"/>
                  <a:gd name="connsiteY2" fmla="*/ 233 h 135325"/>
                  <a:gd name="connsiteX3" fmla="*/ 167337 w 168134"/>
                  <a:gd name="connsiteY3" fmla="*/ 43096 h 135325"/>
                  <a:gd name="connsiteX4" fmla="*/ 136381 w 168134"/>
                  <a:gd name="connsiteY4" fmla="*/ 45477 h 135325"/>
                  <a:gd name="connsiteX5" fmla="*/ 114949 w 168134"/>
                  <a:gd name="connsiteY5" fmla="*/ 33571 h 135325"/>
                  <a:gd name="connsiteX6" fmla="*/ 98281 w 168134"/>
                  <a:gd name="connsiteY6" fmla="*/ 57383 h 135325"/>
                  <a:gd name="connsiteX7" fmla="*/ 143524 w 168134"/>
                  <a:gd name="connsiteY7" fmla="*/ 69289 h 135325"/>
                  <a:gd name="connsiteX8" fmla="*/ 138762 w 168134"/>
                  <a:gd name="connsiteY8" fmla="*/ 102627 h 135325"/>
                  <a:gd name="connsiteX9" fmla="*/ 83993 w 168134"/>
                  <a:gd name="connsiteY9" fmla="*/ 97864 h 135325"/>
                  <a:gd name="connsiteX10" fmla="*/ 3031 w 168134"/>
                  <a:gd name="connsiteY10" fmla="*/ 133583 h 135325"/>
                  <a:gd name="connsiteX0" fmla="*/ 3031 w 167704"/>
                  <a:gd name="connsiteY0" fmla="*/ 133583 h 135325"/>
                  <a:gd name="connsiteX1" fmla="*/ 26843 w 167704"/>
                  <a:gd name="connsiteY1" fmla="*/ 31189 h 135325"/>
                  <a:gd name="connsiteX2" fmla="*/ 117331 w 167704"/>
                  <a:gd name="connsiteY2" fmla="*/ 233 h 135325"/>
                  <a:gd name="connsiteX3" fmla="*/ 167337 w 167704"/>
                  <a:gd name="connsiteY3" fmla="*/ 43096 h 135325"/>
                  <a:gd name="connsiteX4" fmla="*/ 138762 w 167704"/>
                  <a:gd name="connsiteY4" fmla="*/ 43096 h 135325"/>
                  <a:gd name="connsiteX5" fmla="*/ 114949 w 167704"/>
                  <a:gd name="connsiteY5" fmla="*/ 33571 h 135325"/>
                  <a:gd name="connsiteX6" fmla="*/ 98281 w 167704"/>
                  <a:gd name="connsiteY6" fmla="*/ 57383 h 135325"/>
                  <a:gd name="connsiteX7" fmla="*/ 143524 w 167704"/>
                  <a:gd name="connsiteY7" fmla="*/ 69289 h 135325"/>
                  <a:gd name="connsiteX8" fmla="*/ 138762 w 167704"/>
                  <a:gd name="connsiteY8" fmla="*/ 102627 h 135325"/>
                  <a:gd name="connsiteX9" fmla="*/ 83993 w 167704"/>
                  <a:gd name="connsiteY9" fmla="*/ 97864 h 135325"/>
                  <a:gd name="connsiteX10" fmla="*/ 3031 w 167704"/>
                  <a:gd name="connsiteY10" fmla="*/ 133583 h 135325"/>
                  <a:gd name="connsiteX0" fmla="*/ 3031 w 167704"/>
                  <a:gd name="connsiteY0" fmla="*/ 133583 h 135458"/>
                  <a:gd name="connsiteX1" fmla="*/ 26843 w 167704"/>
                  <a:gd name="connsiteY1" fmla="*/ 31189 h 135458"/>
                  <a:gd name="connsiteX2" fmla="*/ 117331 w 167704"/>
                  <a:gd name="connsiteY2" fmla="*/ 233 h 135458"/>
                  <a:gd name="connsiteX3" fmla="*/ 167337 w 167704"/>
                  <a:gd name="connsiteY3" fmla="*/ 43096 h 135458"/>
                  <a:gd name="connsiteX4" fmla="*/ 138762 w 167704"/>
                  <a:gd name="connsiteY4" fmla="*/ 43096 h 135458"/>
                  <a:gd name="connsiteX5" fmla="*/ 114949 w 167704"/>
                  <a:gd name="connsiteY5" fmla="*/ 33571 h 135458"/>
                  <a:gd name="connsiteX6" fmla="*/ 98281 w 167704"/>
                  <a:gd name="connsiteY6" fmla="*/ 57383 h 135458"/>
                  <a:gd name="connsiteX7" fmla="*/ 143524 w 167704"/>
                  <a:gd name="connsiteY7" fmla="*/ 69289 h 135458"/>
                  <a:gd name="connsiteX8" fmla="*/ 138762 w 167704"/>
                  <a:gd name="connsiteY8" fmla="*/ 102627 h 135458"/>
                  <a:gd name="connsiteX9" fmla="*/ 83993 w 167704"/>
                  <a:gd name="connsiteY9" fmla="*/ 97864 h 135458"/>
                  <a:gd name="connsiteX10" fmla="*/ 3031 w 167704"/>
                  <a:gd name="connsiteY10" fmla="*/ 133583 h 135458"/>
                  <a:gd name="connsiteX0" fmla="*/ 3031 w 167704"/>
                  <a:gd name="connsiteY0" fmla="*/ 133583 h 135458"/>
                  <a:gd name="connsiteX1" fmla="*/ 26843 w 167704"/>
                  <a:gd name="connsiteY1" fmla="*/ 31189 h 135458"/>
                  <a:gd name="connsiteX2" fmla="*/ 117331 w 167704"/>
                  <a:gd name="connsiteY2" fmla="*/ 233 h 135458"/>
                  <a:gd name="connsiteX3" fmla="*/ 167337 w 167704"/>
                  <a:gd name="connsiteY3" fmla="*/ 43096 h 135458"/>
                  <a:gd name="connsiteX4" fmla="*/ 138762 w 167704"/>
                  <a:gd name="connsiteY4" fmla="*/ 43096 h 135458"/>
                  <a:gd name="connsiteX5" fmla="*/ 114949 w 167704"/>
                  <a:gd name="connsiteY5" fmla="*/ 33571 h 135458"/>
                  <a:gd name="connsiteX6" fmla="*/ 98281 w 167704"/>
                  <a:gd name="connsiteY6" fmla="*/ 57383 h 135458"/>
                  <a:gd name="connsiteX7" fmla="*/ 145905 w 167704"/>
                  <a:gd name="connsiteY7" fmla="*/ 74052 h 135458"/>
                  <a:gd name="connsiteX8" fmla="*/ 138762 w 167704"/>
                  <a:gd name="connsiteY8" fmla="*/ 102627 h 135458"/>
                  <a:gd name="connsiteX9" fmla="*/ 83993 w 167704"/>
                  <a:gd name="connsiteY9" fmla="*/ 97864 h 135458"/>
                  <a:gd name="connsiteX10" fmla="*/ 3031 w 167704"/>
                  <a:gd name="connsiteY10" fmla="*/ 133583 h 135458"/>
                  <a:gd name="connsiteX0" fmla="*/ 3031 w 167704"/>
                  <a:gd name="connsiteY0" fmla="*/ 133583 h 135458"/>
                  <a:gd name="connsiteX1" fmla="*/ 26843 w 167704"/>
                  <a:gd name="connsiteY1" fmla="*/ 31189 h 135458"/>
                  <a:gd name="connsiteX2" fmla="*/ 117331 w 167704"/>
                  <a:gd name="connsiteY2" fmla="*/ 233 h 135458"/>
                  <a:gd name="connsiteX3" fmla="*/ 167337 w 167704"/>
                  <a:gd name="connsiteY3" fmla="*/ 43096 h 135458"/>
                  <a:gd name="connsiteX4" fmla="*/ 138762 w 167704"/>
                  <a:gd name="connsiteY4" fmla="*/ 43096 h 135458"/>
                  <a:gd name="connsiteX5" fmla="*/ 114949 w 167704"/>
                  <a:gd name="connsiteY5" fmla="*/ 33571 h 135458"/>
                  <a:gd name="connsiteX6" fmla="*/ 98281 w 167704"/>
                  <a:gd name="connsiteY6" fmla="*/ 57383 h 135458"/>
                  <a:gd name="connsiteX7" fmla="*/ 145905 w 167704"/>
                  <a:gd name="connsiteY7" fmla="*/ 74052 h 135458"/>
                  <a:gd name="connsiteX8" fmla="*/ 138762 w 167704"/>
                  <a:gd name="connsiteY8" fmla="*/ 102627 h 135458"/>
                  <a:gd name="connsiteX9" fmla="*/ 83993 w 167704"/>
                  <a:gd name="connsiteY9" fmla="*/ 97864 h 135458"/>
                  <a:gd name="connsiteX10" fmla="*/ 3031 w 167704"/>
                  <a:gd name="connsiteY10" fmla="*/ 133583 h 135458"/>
                  <a:gd name="connsiteX0" fmla="*/ 3031 w 167704"/>
                  <a:gd name="connsiteY0" fmla="*/ 133583 h 135458"/>
                  <a:gd name="connsiteX1" fmla="*/ 26843 w 167704"/>
                  <a:gd name="connsiteY1" fmla="*/ 31189 h 135458"/>
                  <a:gd name="connsiteX2" fmla="*/ 117331 w 167704"/>
                  <a:gd name="connsiteY2" fmla="*/ 233 h 135458"/>
                  <a:gd name="connsiteX3" fmla="*/ 167337 w 167704"/>
                  <a:gd name="connsiteY3" fmla="*/ 43096 h 135458"/>
                  <a:gd name="connsiteX4" fmla="*/ 138762 w 167704"/>
                  <a:gd name="connsiteY4" fmla="*/ 43096 h 135458"/>
                  <a:gd name="connsiteX5" fmla="*/ 114949 w 167704"/>
                  <a:gd name="connsiteY5" fmla="*/ 33571 h 135458"/>
                  <a:gd name="connsiteX6" fmla="*/ 98281 w 167704"/>
                  <a:gd name="connsiteY6" fmla="*/ 57383 h 135458"/>
                  <a:gd name="connsiteX7" fmla="*/ 145905 w 167704"/>
                  <a:gd name="connsiteY7" fmla="*/ 74052 h 135458"/>
                  <a:gd name="connsiteX8" fmla="*/ 138762 w 167704"/>
                  <a:gd name="connsiteY8" fmla="*/ 102627 h 135458"/>
                  <a:gd name="connsiteX9" fmla="*/ 83993 w 167704"/>
                  <a:gd name="connsiteY9" fmla="*/ 97864 h 135458"/>
                  <a:gd name="connsiteX10" fmla="*/ 3031 w 167704"/>
                  <a:gd name="connsiteY10" fmla="*/ 133583 h 135458"/>
                  <a:gd name="connsiteX0" fmla="*/ 3031 w 167704"/>
                  <a:gd name="connsiteY0" fmla="*/ 133583 h 135488"/>
                  <a:gd name="connsiteX1" fmla="*/ 26843 w 167704"/>
                  <a:gd name="connsiteY1" fmla="*/ 31189 h 135488"/>
                  <a:gd name="connsiteX2" fmla="*/ 117331 w 167704"/>
                  <a:gd name="connsiteY2" fmla="*/ 233 h 135488"/>
                  <a:gd name="connsiteX3" fmla="*/ 167337 w 167704"/>
                  <a:gd name="connsiteY3" fmla="*/ 43096 h 135488"/>
                  <a:gd name="connsiteX4" fmla="*/ 138762 w 167704"/>
                  <a:gd name="connsiteY4" fmla="*/ 43096 h 135488"/>
                  <a:gd name="connsiteX5" fmla="*/ 114949 w 167704"/>
                  <a:gd name="connsiteY5" fmla="*/ 33571 h 135488"/>
                  <a:gd name="connsiteX6" fmla="*/ 98281 w 167704"/>
                  <a:gd name="connsiteY6" fmla="*/ 57383 h 135488"/>
                  <a:gd name="connsiteX7" fmla="*/ 145905 w 167704"/>
                  <a:gd name="connsiteY7" fmla="*/ 74052 h 135488"/>
                  <a:gd name="connsiteX8" fmla="*/ 134000 w 167704"/>
                  <a:gd name="connsiteY8" fmla="*/ 97864 h 135488"/>
                  <a:gd name="connsiteX9" fmla="*/ 83993 w 167704"/>
                  <a:gd name="connsiteY9" fmla="*/ 97864 h 135488"/>
                  <a:gd name="connsiteX10" fmla="*/ 3031 w 167704"/>
                  <a:gd name="connsiteY10" fmla="*/ 133583 h 135488"/>
                  <a:gd name="connsiteX0" fmla="*/ 3031 w 167704"/>
                  <a:gd name="connsiteY0" fmla="*/ 133583 h 135488"/>
                  <a:gd name="connsiteX1" fmla="*/ 26843 w 167704"/>
                  <a:gd name="connsiteY1" fmla="*/ 31189 h 135488"/>
                  <a:gd name="connsiteX2" fmla="*/ 117331 w 167704"/>
                  <a:gd name="connsiteY2" fmla="*/ 233 h 135488"/>
                  <a:gd name="connsiteX3" fmla="*/ 167337 w 167704"/>
                  <a:gd name="connsiteY3" fmla="*/ 43096 h 135488"/>
                  <a:gd name="connsiteX4" fmla="*/ 138762 w 167704"/>
                  <a:gd name="connsiteY4" fmla="*/ 43096 h 135488"/>
                  <a:gd name="connsiteX5" fmla="*/ 114949 w 167704"/>
                  <a:gd name="connsiteY5" fmla="*/ 33571 h 135488"/>
                  <a:gd name="connsiteX6" fmla="*/ 98281 w 167704"/>
                  <a:gd name="connsiteY6" fmla="*/ 57383 h 135488"/>
                  <a:gd name="connsiteX7" fmla="*/ 145905 w 167704"/>
                  <a:gd name="connsiteY7" fmla="*/ 74052 h 135488"/>
                  <a:gd name="connsiteX8" fmla="*/ 134000 w 167704"/>
                  <a:gd name="connsiteY8" fmla="*/ 97864 h 135488"/>
                  <a:gd name="connsiteX9" fmla="*/ 83993 w 167704"/>
                  <a:gd name="connsiteY9" fmla="*/ 97864 h 135488"/>
                  <a:gd name="connsiteX10" fmla="*/ 3031 w 167704"/>
                  <a:gd name="connsiteY10" fmla="*/ 133583 h 13548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</a:cxnLst>
                <a:rect l="l" t="t" r="r" b="b"/>
                <a:pathLst>
                  <a:path w="167704" h="135488">
                    <a:moveTo>
                      <a:pt x="3031" y="133583"/>
                    </a:moveTo>
                    <a:cubicBezTo>
                      <a:pt x="-6494" y="122470"/>
                      <a:pt x="7793" y="53414"/>
                      <a:pt x="26843" y="31189"/>
                    </a:cubicBezTo>
                    <a:cubicBezTo>
                      <a:pt x="45893" y="8964"/>
                      <a:pt x="93915" y="-1752"/>
                      <a:pt x="117331" y="233"/>
                    </a:cubicBezTo>
                    <a:cubicBezTo>
                      <a:pt x="140747" y="2218"/>
                      <a:pt x="163765" y="35952"/>
                      <a:pt x="167337" y="43096"/>
                    </a:cubicBezTo>
                    <a:cubicBezTo>
                      <a:pt x="170909" y="50240"/>
                      <a:pt x="147493" y="44684"/>
                      <a:pt x="138762" y="43096"/>
                    </a:cubicBezTo>
                    <a:cubicBezTo>
                      <a:pt x="130031" y="41508"/>
                      <a:pt x="121696" y="31190"/>
                      <a:pt x="114949" y="33571"/>
                    </a:cubicBezTo>
                    <a:cubicBezTo>
                      <a:pt x="108202" y="35952"/>
                      <a:pt x="93122" y="50636"/>
                      <a:pt x="98281" y="57383"/>
                    </a:cubicBezTo>
                    <a:cubicBezTo>
                      <a:pt x="103440" y="64130"/>
                      <a:pt x="139952" y="67305"/>
                      <a:pt x="145905" y="74052"/>
                    </a:cubicBezTo>
                    <a:cubicBezTo>
                      <a:pt x="151858" y="80799"/>
                      <a:pt x="160591" y="97864"/>
                      <a:pt x="134000" y="97864"/>
                    </a:cubicBezTo>
                    <a:cubicBezTo>
                      <a:pt x="124078" y="102626"/>
                      <a:pt x="105821" y="91911"/>
                      <a:pt x="83993" y="97864"/>
                    </a:cubicBezTo>
                    <a:cubicBezTo>
                      <a:pt x="62165" y="103817"/>
                      <a:pt x="12556" y="144696"/>
                      <a:pt x="3031" y="133583"/>
                    </a:cubicBezTo>
                    <a:close/>
                  </a:path>
                </a:pathLst>
              </a:custGeom>
              <a:solidFill>
                <a:srgbClr val="ED7D31">
                  <a:lumMod val="60000"/>
                  <a:lumOff val="40000"/>
                </a:srgbClr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246" name="円/楕円 35"/>
              <p:cNvSpPr/>
              <p:nvPr/>
            </p:nvSpPr>
            <p:spPr>
              <a:xfrm rot="480000">
                <a:off x="2542371" y="4331068"/>
                <a:ext cx="708026" cy="862030"/>
              </a:xfrm>
              <a:custGeom>
                <a:avLst/>
                <a:gdLst>
                  <a:gd name="connsiteX0" fmla="*/ 0 w 708025"/>
                  <a:gd name="connsiteY0" fmla="*/ 354013 h 708025"/>
                  <a:gd name="connsiteX1" fmla="*/ 354013 w 708025"/>
                  <a:gd name="connsiteY1" fmla="*/ 0 h 708025"/>
                  <a:gd name="connsiteX2" fmla="*/ 708026 w 708025"/>
                  <a:gd name="connsiteY2" fmla="*/ 354013 h 708025"/>
                  <a:gd name="connsiteX3" fmla="*/ 354013 w 708025"/>
                  <a:gd name="connsiteY3" fmla="*/ 708026 h 708025"/>
                  <a:gd name="connsiteX4" fmla="*/ 0 w 708025"/>
                  <a:gd name="connsiteY4" fmla="*/ 354013 h 708025"/>
                  <a:gd name="connsiteX0" fmla="*/ 0 w 708026"/>
                  <a:gd name="connsiteY0" fmla="*/ 354013 h 708026"/>
                  <a:gd name="connsiteX1" fmla="*/ 354013 w 708026"/>
                  <a:gd name="connsiteY1" fmla="*/ 0 h 708026"/>
                  <a:gd name="connsiteX2" fmla="*/ 708026 w 708026"/>
                  <a:gd name="connsiteY2" fmla="*/ 354013 h 708026"/>
                  <a:gd name="connsiteX3" fmla="*/ 354013 w 708026"/>
                  <a:gd name="connsiteY3" fmla="*/ 708026 h 708026"/>
                  <a:gd name="connsiteX4" fmla="*/ 0 w 708026"/>
                  <a:gd name="connsiteY4" fmla="*/ 354013 h 708026"/>
                  <a:gd name="connsiteX0" fmla="*/ 0 w 708026"/>
                  <a:gd name="connsiteY0" fmla="*/ 354013 h 596107"/>
                  <a:gd name="connsiteX1" fmla="*/ 354013 w 708026"/>
                  <a:gd name="connsiteY1" fmla="*/ 0 h 596107"/>
                  <a:gd name="connsiteX2" fmla="*/ 708026 w 708026"/>
                  <a:gd name="connsiteY2" fmla="*/ 354013 h 596107"/>
                  <a:gd name="connsiteX3" fmla="*/ 354013 w 708026"/>
                  <a:gd name="connsiteY3" fmla="*/ 596107 h 596107"/>
                  <a:gd name="connsiteX4" fmla="*/ 0 w 708026"/>
                  <a:gd name="connsiteY4" fmla="*/ 354013 h 596107"/>
                  <a:gd name="connsiteX0" fmla="*/ 0 w 708026"/>
                  <a:gd name="connsiteY0" fmla="*/ 480219 h 722313"/>
                  <a:gd name="connsiteX1" fmla="*/ 354013 w 708026"/>
                  <a:gd name="connsiteY1" fmla="*/ 0 h 722313"/>
                  <a:gd name="connsiteX2" fmla="*/ 708026 w 708026"/>
                  <a:gd name="connsiteY2" fmla="*/ 480219 h 722313"/>
                  <a:gd name="connsiteX3" fmla="*/ 354013 w 708026"/>
                  <a:gd name="connsiteY3" fmla="*/ 722313 h 722313"/>
                  <a:gd name="connsiteX4" fmla="*/ 0 w 708026"/>
                  <a:gd name="connsiteY4" fmla="*/ 480219 h 722313"/>
                  <a:gd name="connsiteX0" fmla="*/ 0 w 708026"/>
                  <a:gd name="connsiteY0" fmla="*/ 619919 h 862013"/>
                  <a:gd name="connsiteX1" fmla="*/ 347663 w 708026"/>
                  <a:gd name="connsiteY1" fmla="*/ 0 h 862013"/>
                  <a:gd name="connsiteX2" fmla="*/ 708026 w 708026"/>
                  <a:gd name="connsiteY2" fmla="*/ 619919 h 862013"/>
                  <a:gd name="connsiteX3" fmla="*/ 354013 w 708026"/>
                  <a:gd name="connsiteY3" fmla="*/ 862013 h 862013"/>
                  <a:gd name="connsiteX4" fmla="*/ 0 w 708026"/>
                  <a:gd name="connsiteY4" fmla="*/ 619919 h 862013"/>
                  <a:gd name="connsiteX0" fmla="*/ 0 w 708026"/>
                  <a:gd name="connsiteY0" fmla="*/ 619936 h 862030"/>
                  <a:gd name="connsiteX1" fmla="*/ 347663 w 708026"/>
                  <a:gd name="connsiteY1" fmla="*/ 17 h 862030"/>
                  <a:gd name="connsiteX2" fmla="*/ 708026 w 708026"/>
                  <a:gd name="connsiteY2" fmla="*/ 619936 h 862030"/>
                  <a:gd name="connsiteX3" fmla="*/ 354013 w 708026"/>
                  <a:gd name="connsiteY3" fmla="*/ 862030 h 862030"/>
                  <a:gd name="connsiteX4" fmla="*/ 0 w 708026"/>
                  <a:gd name="connsiteY4" fmla="*/ 619936 h 86203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708026" h="862030">
                    <a:moveTo>
                      <a:pt x="0" y="619936"/>
                    </a:moveTo>
                    <a:cubicBezTo>
                      <a:pt x="0" y="424420"/>
                      <a:pt x="101347" y="3192"/>
                      <a:pt x="347663" y="17"/>
                    </a:cubicBezTo>
                    <a:cubicBezTo>
                      <a:pt x="593979" y="-3158"/>
                      <a:pt x="708026" y="424420"/>
                      <a:pt x="708026" y="619936"/>
                    </a:cubicBezTo>
                    <a:cubicBezTo>
                      <a:pt x="708026" y="815452"/>
                      <a:pt x="549529" y="862030"/>
                      <a:pt x="354013" y="862030"/>
                    </a:cubicBezTo>
                    <a:cubicBezTo>
                      <a:pt x="158497" y="862030"/>
                      <a:pt x="0" y="815452"/>
                      <a:pt x="0" y="619936"/>
                    </a:cubicBezTo>
                    <a:close/>
                  </a:path>
                </a:pathLst>
              </a:custGeom>
              <a:solidFill>
                <a:srgbClr val="ED7D31">
                  <a:lumMod val="75000"/>
                </a:srgbClr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247" name="フリーフォーム 246"/>
              <p:cNvSpPr/>
              <p:nvPr/>
            </p:nvSpPr>
            <p:spPr>
              <a:xfrm rot="486120">
                <a:off x="3071424" y="4725974"/>
                <a:ext cx="421641" cy="485425"/>
              </a:xfrm>
              <a:custGeom>
                <a:avLst/>
                <a:gdLst>
                  <a:gd name="connsiteX0" fmla="*/ 206911 w 454496"/>
                  <a:gd name="connsiteY0" fmla="*/ 376 h 523147"/>
                  <a:gd name="connsiteX1" fmla="*/ 387177 w 454496"/>
                  <a:gd name="connsiteY1" fmla="*/ 86402 h 523147"/>
                  <a:gd name="connsiteX2" fmla="*/ 368828 w 454496"/>
                  <a:gd name="connsiteY2" fmla="*/ 455163 h 523147"/>
                  <a:gd name="connsiteX3" fmla="*/ 0 w 454496"/>
                  <a:gd name="connsiteY3" fmla="*/ 438211 h 523147"/>
                  <a:gd name="connsiteX4" fmla="*/ 58432 w 454496"/>
                  <a:gd name="connsiteY4" fmla="*/ 384712 h 523147"/>
                  <a:gd name="connsiteX5" fmla="*/ 315549 w 454496"/>
                  <a:gd name="connsiteY5" fmla="*/ 396529 h 523147"/>
                  <a:gd name="connsiteX6" fmla="*/ 328341 w 454496"/>
                  <a:gd name="connsiteY6" fmla="*/ 139458 h 523147"/>
                  <a:gd name="connsiteX7" fmla="*/ 71320 w 454496"/>
                  <a:gd name="connsiteY7" fmla="*/ 125694 h 523147"/>
                  <a:gd name="connsiteX8" fmla="*/ 68452 w 454496"/>
                  <a:gd name="connsiteY8" fmla="*/ 122489 h 523147"/>
                  <a:gd name="connsiteX9" fmla="*/ 67115 w 454496"/>
                  <a:gd name="connsiteY9" fmla="*/ 125717 h 523147"/>
                  <a:gd name="connsiteX10" fmla="*/ 39332 w 454496"/>
                  <a:gd name="connsiteY10" fmla="*/ 137225 h 523147"/>
                  <a:gd name="connsiteX11" fmla="*/ 41 w 454496"/>
                  <a:gd name="connsiteY11" fmla="*/ 97934 h 523147"/>
                  <a:gd name="connsiteX12" fmla="*/ 11549 w 454496"/>
                  <a:gd name="connsiteY12" fmla="*/ 70151 h 523147"/>
                  <a:gd name="connsiteX13" fmla="*/ 18893 w 454496"/>
                  <a:gd name="connsiteY13" fmla="*/ 67110 h 523147"/>
                  <a:gd name="connsiteX14" fmla="*/ 18488 w 454496"/>
                  <a:gd name="connsiteY14" fmla="*/ 66657 h 523147"/>
                  <a:gd name="connsiteX15" fmla="*/ 206911 w 454496"/>
                  <a:gd name="connsiteY15" fmla="*/ 376 h 523147"/>
                  <a:gd name="connsiteX0" fmla="*/ 206911 w 454496"/>
                  <a:gd name="connsiteY0" fmla="*/ 376 h 523147"/>
                  <a:gd name="connsiteX1" fmla="*/ 387177 w 454496"/>
                  <a:gd name="connsiteY1" fmla="*/ 86402 h 523147"/>
                  <a:gd name="connsiteX2" fmla="*/ 368828 w 454496"/>
                  <a:gd name="connsiteY2" fmla="*/ 455163 h 523147"/>
                  <a:gd name="connsiteX3" fmla="*/ 0 w 454496"/>
                  <a:gd name="connsiteY3" fmla="*/ 438211 h 523147"/>
                  <a:gd name="connsiteX4" fmla="*/ 58432 w 454496"/>
                  <a:gd name="connsiteY4" fmla="*/ 384712 h 523147"/>
                  <a:gd name="connsiteX5" fmla="*/ 315549 w 454496"/>
                  <a:gd name="connsiteY5" fmla="*/ 396529 h 523147"/>
                  <a:gd name="connsiteX6" fmla="*/ 328341 w 454496"/>
                  <a:gd name="connsiteY6" fmla="*/ 139458 h 523147"/>
                  <a:gd name="connsiteX7" fmla="*/ 71320 w 454496"/>
                  <a:gd name="connsiteY7" fmla="*/ 125694 h 523147"/>
                  <a:gd name="connsiteX8" fmla="*/ 68452 w 454496"/>
                  <a:gd name="connsiteY8" fmla="*/ 122489 h 523147"/>
                  <a:gd name="connsiteX9" fmla="*/ 39332 w 454496"/>
                  <a:gd name="connsiteY9" fmla="*/ 137225 h 523147"/>
                  <a:gd name="connsiteX10" fmla="*/ 41 w 454496"/>
                  <a:gd name="connsiteY10" fmla="*/ 97934 h 523147"/>
                  <a:gd name="connsiteX11" fmla="*/ 11549 w 454496"/>
                  <a:gd name="connsiteY11" fmla="*/ 70151 h 523147"/>
                  <a:gd name="connsiteX12" fmla="*/ 18893 w 454496"/>
                  <a:gd name="connsiteY12" fmla="*/ 67110 h 523147"/>
                  <a:gd name="connsiteX13" fmla="*/ 18488 w 454496"/>
                  <a:gd name="connsiteY13" fmla="*/ 66657 h 523147"/>
                  <a:gd name="connsiteX14" fmla="*/ 206911 w 454496"/>
                  <a:gd name="connsiteY14" fmla="*/ 376 h 523147"/>
                  <a:gd name="connsiteX0" fmla="*/ 206911 w 454496"/>
                  <a:gd name="connsiteY0" fmla="*/ 376 h 523147"/>
                  <a:gd name="connsiteX1" fmla="*/ 387177 w 454496"/>
                  <a:gd name="connsiteY1" fmla="*/ 86402 h 523147"/>
                  <a:gd name="connsiteX2" fmla="*/ 368828 w 454496"/>
                  <a:gd name="connsiteY2" fmla="*/ 455163 h 523147"/>
                  <a:gd name="connsiteX3" fmla="*/ 0 w 454496"/>
                  <a:gd name="connsiteY3" fmla="*/ 438211 h 523147"/>
                  <a:gd name="connsiteX4" fmla="*/ 58432 w 454496"/>
                  <a:gd name="connsiteY4" fmla="*/ 384712 h 523147"/>
                  <a:gd name="connsiteX5" fmla="*/ 315549 w 454496"/>
                  <a:gd name="connsiteY5" fmla="*/ 396529 h 523147"/>
                  <a:gd name="connsiteX6" fmla="*/ 328341 w 454496"/>
                  <a:gd name="connsiteY6" fmla="*/ 139458 h 523147"/>
                  <a:gd name="connsiteX7" fmla="*/ 71320 w 454496"/>
                  <a:gd name="connsiteY7" fmla="*/ 125694 h 523147"/>
                  <a:gd name="connsiteX8" fmla="*/ 39332 w 454496"/>
                  <a:gd name="connsiteY8" fmla="*/ 137225 h 523147"/>
                  <a:gd name="connsiteX9" fmla="*/ 41 w 454496"/>
                  <a:gd name="connsiteY9" fmla="*/ 97934 h 523147"/>
                  <a:gd name="connsiteX10" fmla="*/ 11549 w 454496"/>
                  <a:gd name="connsiteY10" fmla="*/ 70151 h 523147"/>
                  <a:gd name="connsiteX11" fmla="*/ 18893 w 454496"/>
                  <a:gd name="connsiteY11" fmla="*/ 67110 h 523147"/>
                  <a:gd name="connsiteX12" fmla="*/ 18488 w 454496"/>
                  <a:gd name="connsiteY12" fmla="*/ 66657 h 523147"/>
                  <a:gd name="connsiteX13" fmla="*/ 206911 w 454496"/>
                  <a:gd name="connsiteY13" fmla="*/ 376 h 523147"/>
                  <a:gd name="connsiteX0" fmla="*/ 206911 w 454496"/>
                  <a:gd name="connsiteY0" fmla="*/ 327 h 523098"/>
                  <a:gd name="connsiteX1" fmla="*/ 387177 w 454496"/>
                  <a:gd name="connsiteY1" fmla="*/ 86353 h 523098"/>
                  <a:gd name="connsiteX2" fmla="*/ 368828 w 454496"/>
                  <a:gd name="connsiteY2" fmla="*/ 455114 h 523098"/>
                  <a:gd name="connsiteX3" fmla="*/ 0 w 454496"/>
                  <a:gd name="connsiteY3" fmla="*/ 438162 h 523098"/>
                  <a:gd name="connsiteX4" fmla="*/ 58432 w 454496"/>
                  <a:gd name="connsiteY4" fmla="*/ 384663 h 523098"/>
                  <a:gd name="connsiteX5" fmla="*/ 315549 w 454496"/>
                  <a:gd name="connsiteY5" fmla="*/ 396480 h 523098"/>
                  <a:gd name="connsiteX6" fmla="*/ 328341 w 454496"/>
                  <a:gd name="connsiteY6" fmla="*/ 139409 h 523098"/>
                  <a:gd name="connsiteX7" fmla="*/ 71320 w 454496"/>
                  <a:gd name="connsiteY7" fmla="*/ 125645 h 523098"/>
                  <a:gd name="connsiteX8" fmla="*/ 39332 w 454496"/>
                  <a:gd name="connsiteY8" fmla="*/ 137176 h 523098"/>
                  <a:gd name="connsiteX9" fmla="*/ 41 w 454496"/>
                  <a:gd name="connsiteY9" fmla="*/ 97885 h 523098"/>
                  <a:gd name="connsiteX10" fmla="*/ 11549 w 454496"/>
                  <a:gd name="connsiteY10" fmla="*/ 70102 h 523098"/>
                  <a:gd name="connsiteX11" fmla="*/ 18893 w 454496"/>
                  <a:gd name="connsiteY11" fmla="*/ 67061 h 523098"/>
                  <a:gd name="connsiteX12" fmla="*/ 18488 w 454496"/>
                  <a:gd name="connsiteY12" fmla="*/ 66608 h 523098"/>
                  <a:gd name="connsiteX13" fmla="*/ 206911 w 454496"/>
                  <a:gd name="connsiteY13" fmla="*/ 327 h 523098"/>
                  <a:gd name="connsiteX0" fmla="*/ 255722 w 503307"/>
                  <a:gd name="connsiteY0" fmla="*/ 327 h 523098"/>
                  <a:gd name="connsiteX1" fmla="*/ 435988 w 503307"/>
                  <a:gd name="connsiteY1" fmla="*/ 86353 h 523098"/>
                  <a:gd name="connsiteX2" fmla="*/ 417639 w 503307"/>
                  <a:gd name="connsiteY2" fmla="*/ 455114 h 523098"/>
                  <a:gd name="connsiteX3" fmla="*/ 48811 w 503307"/>
                  <a:gd name="connsiteY3" fmla="*/ 438162 h 523098"/>
                  <a:gd name="connsiteX4" fmla="*/ 107243 w 503307"/>
                  <a:gd name="connsiteY4" fmla="*/ 384663 h 523098"/>
                  <a:gd name="connsiteX5" fmla="*/ 364360 w 503307"/>
                  <a:gd name="connsiteY5" fmla="*/ 396480 h 523098"/>
                  <a:gd name="connsiteX6" fmla="*/ 377152 w 503307"/>
                  <a:gd name="connsiteY6" fmla="*/ 139409 h 523098"/>
                  <a:gd name="connsiteX7" fmla="*/ 120131 w 503307"/>
                  <a:gd name="connsiteY7" fmla="*/ 125645 h 523098"/>
                  <a:gd name="connsiteX8" fmla="*/ 88143 w 503307"/>
                  <a:gd name="connsiteY8" fmla="*/ 137176 h 523098"/>
                  <a:gd name="connsiteX9" fmla="*/ 48852 w 503307"/>
                  <a:gd name="connsiteY9" fmla="*/ 97885 h 523098"/>
                  <a:gd name="connsiteX10" fmla="*/ 828 w 503307"/>
                  <a:gd name="connsiteY10" fmla="*/ 24858 h 523098"/>
                  <a:gd name="connsiteX11" fmla="*/ 67704 w 503307"/>
                  <a:gd name="connsiteY11" fmla="*/ 67061 h 523098"/>
                  <a:gd name="connsiteX12" fmla="*/ 67299 w 503307"/>
                  <a:gd name="connsiteY12" fmla="*/ 66608 h 523098"/>
                  <a:gd name="connsiteX13" fmla="*/ 255722 w 503307"/>
                  <a:gd name="connsiteY13" fmla="*/ 327 h 523098"/>
                  <a:gd name="connsiteX0" fmla="*/ 207274 w 454859"/>
                  <a:gd name="connsiteY0" fmla="*/ 327 h 523098"/>
                  <a:gd name="connsiteX1" fmla="*/ 387540 w 454859"/>
                  <a:gd name="connsiteY1" fmla="*/ 86353 h 523098"/>
                  <a:gd name="connsiteX2" fmla="*/ 369191 w 454859"/>
                  <a:gd name="connsiteY2" fmla="*/ 455114 h 523098"/>
                  <a:gd name="connsiteX3" fmla="*/ 363 w 454859"/>
                  <a:gd name="connsiteY3" fmla="*/ 438162 h 523098"/>
                  <a:gd name="connsiteX4" fmla="*/ 58795 w 454859"/>
                  <a:gd name="connsiteY4" fmla="*/ 384663 h 523098"/>
                  <a:gd name="connsiteX5" fmla="*/ 315912 w 454859"/>
                  <a:gd name="connsiteY5" fmla="*/ 396480 h 523098"/>
                  <a:gd name="connsiteX6" fmla="*/ 328704 w 454859"/>
                  <a:gd name="connsiteY6" fmla="*/ 139409 h 523098"/>
                  <a:gd name="connsiteX7" fmla="*/ 71683 w 454859"/>
                  <a:gd name="connsiteY7" fmla="*/ 125645 h 523098"/>
                  <a:gd name="connsiteX8" fmla="*/ 39695 w 454859"/>
                  <a:gd name="connsiteY8" fmla="*/ 137176 h 523098"/>
                  <a:gd name="connsiteX9" fmla="*/ 404 w 454859"/>
                  <a:gd name="connsiteY9" fmla="*/ 97885 h 523098"/>
                  <a:gd name="connsiteX10" fmla="*/ 19256 w 454859"/>
                  <a:gd name="connsiteY10" fmla="*/ 67061 h 523098"/>
                  <a:gd name="connsiteX11" fmla="*/ 18851 w 454859"/>
                  <a:gd name="connsiteY11" fmla="*/ 66608 h 523098"/>
                  <a:gd name="connsiteX12" fmla="*/ 207274 w 454859"/>
                  <a:gd name="connsiteY12" fmla="*/ 327 h 523098"/>
                  <a:gd name="connsiteX0" fmla="*/ 207274 w 454859"/>
                  <a:gd name="connsiteY0" fmla="*/ 327 h 523098"/>
                  <a:gd name="connsiteX1" fmla="*/ 387540 w 454859"/>
                  <a:gd name="connsiteY1" fmla="*/ 86353 h 523098"/>
                  <a:gd name="connsiteX2" fmla="*/ 369191 w 454859"/>
                  <a:gd name="connsiteY2" fmla="*/ 455114 h 523098"/>
                  <a:gd name="connsiteX3" fmla="*/ 363 w 454859"/>
                  <a:gd name="connsiteY3" fmla="*/ 438162 h 523098"/>
                  <a:gd name="connsiteX4" fmla="*/ 58795 w 454859"/>
                  <a:gd name="connsiteY4" fmla="*/ 384663 h 523098"/>
                  <a:gd name="connsiteX5" fmla="*/ 315912 w 454859"/>
                  <a:gd name="connsiteY5" fmla="*/ 396480 h 523098"/>
                  <a:gd name="connsiteX6" fmla="*/ 328704 w 454859"/>
                  <a:gd name="connsiteY6" fmla="*/ 139409 h 523098"/>
                  <a:gd name="connsiteX7" fmla="*/ 71683 w 454859"/>
                  <a:gd name="connsiteY7" fmla="*/ 125645 h 523098"/>
                  <a:gd name="connsiteX8" fmla="*/ 39695 w 454859"/>
                  <a:gd name="connsiteY8" fmla="*/ 137176 h 523098"/>
                  <a:gd name="connsiteX9" fmla="*/ 404 w 454859"/>
                  <a:gd name="connsiteY9" fmla="*/ 97885 h 523098"/>
                  <a:gd name="connsiteX10" fmla="*/ 19256 w 454859"/>
                  <a:gd name="connsiteY10" fmla="*/ 67061 h 523098"/>
                  <a:gd name="connsiteX11" fmla="*/ 18851 w 454859"/>
                  <a:gd name="connsiteY11" fmla="*/ 66608 h 523098"/>
                  <a:gd name="connsiteX12" fmla="*/ 207274 w 454859"/>
                  <a:gd name="connsiteY12" fmla="*/ 327 h 523098"/>
                  <a:gd name="connsiteX0" fmla="*/ 207274 w 454859"/>
                  <a:gd name="connsiteY0" fmla="*/ 327 h 523098"/>
                  <a:gd name="connsiteX1" fmla="*/ 387540 w 454859"/>
                  <a:gd name="connsiteY1" fmla="*/ 86353 h 523098"/>
                  <a:gd name="connsiteX2" fmla="*/ 369191 w 454859"/>
                  <a:gd name="connsiteY2" fmla="*/ 455114 h 523098"/>
                  <a:gd name="connsiteX3" fmla="*/ 363 w 454859"/>
                  <a:gd name="connsiteY3" fmla="*/ 438162 h 523098"/>
                  <a:gd name="connsiteX4" fmla="*/ 58795 w 454859"/>
                  <a:gd name="connsiteY4" fmla="*/ 384663 h 523098"/>
                  <a:gd name="connsiteX5" fmla="*/ 315912 w 454859"/>
                  <a:gd name="connsiteY5" fmla="*/ 396480 h 523098"/>
                  <a:gd name="connsiteX6" fmla="*/ 328704 w 454859"/>
                  <a:gd name="connsiteY6" fmla="*/ 139409 h 523098"/>
                  <a:gd name="connsiteX7" fmla="*/ 71683 w 454859"/>
                  <a:gd name="connsiteY7" fmla="*/ 125645 h 523098"/>
                  <a:gd name="connsiteX8" fmla="*/ 39695 w 454859"/>
                  <a:gd name="connsiteY8" fmla="*/ 137176 h 523098"/>
                  <a:gd name="connsiteX9" fmla="*/ 404 w 454859"/>
                  <a:gd name="connsiteY9" fmla="*/ 97885 h 523098"/>
                  <a:gd name="connsiteX10" fmla="*/ 19256 w 454859"/>
                  <a:gd name="connsiteY10" fmla="*/ 67061 h 523098"/>
                  <a:gd name="connsiteX11" fmla="*/ 18851 w 454859"/>
                  <a:gd name="connsiteY11" fmla="*/ 66608 h 523098"/>
                  <a:gd name="connsiteX12" fmla="*/ 207274 w 454859"/>
                  <a:gd name="connsiteY12" fmla="*/ 327 h 523098"/>
                  <a:gd name="connsiteX0" fmla="*/ 58795 w 454859"/>
                  <a:gd name="connsiteY0" fmla="*/ 384663 h 523098"/>
                  <a:gd name="connsiteX1" fmla="*/ 315912 w 454859"/>
                  <a:gd name="connsiteY1" fmla="*/ 396480 h 523098"/>
                  <a:gd name="connsiteX2" fmla="*/ 328704 w 454859"/>
                  <a:gd name="connsiteY2" fmla="*/ 139409 h 523098"/>
                  <a:gd name="connsiteX3" fmla="*/ 71683 w 454859"/>
                  <a:gd name="connsiteY3" fmla="*/ 125645 h 523098"/>
                  <a:gd name="connsiteX4" fmla="*/ 39695 w 454859"/>
                  <a:gd name="connsiteY4" fmla="*/ 137176 h 523098"/>
                  <a:gd name="connsiteX5" fmla="*/ 404 w 454859"/>
                  <a:gd name="connsiteY5" fmla="*/ 97885 h 523098"/>
                  <a:gd name="connsiteX6" fmla="*/ 19256 w 454859"/>
                  <a:gd name="connsiteY6" fmla="*/ 67061 h 523098"/>
                  <a:gd name="connsiteX7" fmla="*/ 18851 w 454859"/>
                  <a:gd name="connsiteY7" fmla="*/ 66608 h 523098"/>
                  <a:gd name="connsiteX8" fmla="*/ 207274 w 454859"/>
                  <a:gd name="connsiteY8" fmla="*/ 327 h 523098"/>
                  <a:gd name="connsiteX9" fmla="*/ 387540 w 454859"/>
                  <a:gd name="connsiteY9" fmla="*/ 86353 h 523098"/>
                  <a:gd name="connsiteX10" fmla="*/ 369191 w 454859"/>
                  <a:gd name="connsiteY10" fmla="*/ 455114 h 523098"/>
                  <a:gd name="connsiteX11" fmla="*/ 363 w 454859"/>
                  <a:gd name="connsiteY11" fmla="*/ 438162 h 523098"/>
                  <a:gd name="connsiteX12" fmla="*/ 150235 w 454859"/>
                  <a:gd name="connsiteY12" fmla="*/ 476103 h 523098"/>
                  <a:gd name="connsiteX0" fmla="*/ 58795 w 454859"/>
                  <a:gd name="connsiteY0" fmla="*/ 384663 h 523098"/>
                  <a:gd name="connsiteX1" fmla="*/ 315912 w 454859"/>
                  <a:gd name="connsiteY1" fmla="*/ 396480 h 523098"/>
                  <a:gd name="connsiteX2" fmla="*/ 328704 w 454859"/>
                  <a:gd name="connsiteY2" fmla="*/ 139409 h 523098"/>
                  <a:gd name="connsiteX3" fmla="*/ 71683 w 454859"/>
                  <a:gd name="connsiteY3" fmla="*/ 125645 h 523098"/>
                  <a:gd name="connsiteX4" fmla="*/ 39695 w 454859"/>
                  <a:gd name="connsiteY4" fmla="*/ 137176 h 523098"/>
                  <a:gd name="connsiteX5" fmla="*/ 404 w 454859"/>
                  <a:gd name="connsiteY5" fmla="*/ 97885 h 523098"/>
                  <a:gd name="connsiteX6" fmla="*/ 19256 w 454859"/>
                  <a:gd name="connsiteY6" fmla="*/ 67061 h 523098"/>
                  <a:gd name="connsiteX7" fmla="*/ 18851 w 454859"/>
                  <a:gd name="connsiteY7" fmla="*/ 66608 h 523098"/>
                  <a:gd name="connsiteX8" fmla="*/ 207274 w 454859"/>
                  <a:gd name="connsiteY8" fmla="*/ 327 h 523098"/>
                  <a:gd name="connsiteX9" fmla="*/ 387540 w 454859"/>
                  <a:gd name="connsiteY9" fmla="*/ 86353 h 523098"/>
                  <a:gd name="connsiteX10" fmla="*/ 369191 w 454859"/>
                  <a:gd name="connsiteY10" fmla="*/ 455114 h 523098"/>
                  <a:gd name="connsiteX11" fmla="*/ 363 w 454859"/>
                  <a:gd name="connsiteY11" fmla="*/ 438162 h 523098"/>
                  <a:gd name="connsiteX0" fmla="*/ 58795 w 454859"/>
                  <a:gd name="connsiteY0" fmla="*/ 388187 h 526622"/>
                  <a:gd name="connsiteX1" fmla="*/ 315912 w 454859"/>
                  <a:gd name="connsiteY1" fmla="*/ 400004 h 526622"/>
                  <a:gd name="connsiteX2" fmla="*/ 328704 w 454859"/>
                  <a:gd name="connsiteY2" fmla="*/ 142933 h 526622"/>
                  <a:gd name="connsiteX3" fmla="*/ 71683 w 454859"/>
                  <a:gd name="connsiteY3" fmla="*/ 129169 h 526622"/>
                  <a:gd name="connsiteX4" fmla="*/ 39695 w 454859"/>
                  <a:gd name="connsiteY4" fmla="*/ 140700 h 526622"/>
                  <a:gd name="connsiteX5" fmla="*/ 404 w 454859"/>
                  <a:gd name="connsiteY5" fmla="*/ 101409 h 526622"/>
                  <a:gd name="connsiteX6" fmla="*/ 19256 w 454859"/>
                  <a:gd name="connsiteY6" fmla="*/ 70585 h 526622"/>
                  <a:gd name="connsiteX7" fmla="*/ 22906 w 454859"/>
                  <a:gd name="connsiteY7" fmla="*/ 43768 h 526622"/>
                  <a:gd name="connsiteX8" fmla="*/ 207274 w 454859"/>
                  <a:gd name="connsiteY8" fmla="*/ 3851 h 526622"/>
                  <a:gd name="connsiteX9" fmla="*/ 387540 w 454859"/>
                  <a:gd name="connsiteY9" fmla="*/ 89877 h 526622"/>
                  <a:gd name="connsiteX10" fmla="*/ 369191 w 454859"/>
                  <a:gd name="connsiteY10" fmla="*/ 458638 h 526622"/>
                  <a:gd name="connsiteX11" fmla="*/ 363 w 454859"/>
                  <a:gd name="connsiteY11" fmla="*/ 441686 h 526622"/>
                  <a:gd name="connsiteX0" fmla="*/ 61609 w 457673"/>
                  <a:gd name="connsiteY0" fmla="*/ 385529 h 523964"/>
                  <a:gd name="connsiteX1" fmla="*/ 318726 w 457673"/>
                  <a:gd name="connsiteY1" fmla="*/ 397346 h 523964"/>
                  <a:gd name="connsiteX2" fmla="*/ 331518 w 457673"/>
                  <a:gd name="connsiteY2" fmla="*/ 140275 h 523964"/>
                  <a:gd name="connsiteX3" fmla="*/ 74497 w 457673"/>
                  <a:gd name="connsiteY3" fmla="*/ 126511 h 523964"/>
                  <a:gd name="connsiteX4" fmla="*/ 42509 w 457673"/>
                  <a:gd name="connsiteY4" fmla="*/ 138042 h 523964"/>
                  <a:gd name="connsiteX5" fmla="*/ 3218 w 457673"/>
                  <a:gd name="connsiteY5" fmla="*/ 98751 h 523964"/>
                  <a:gd name="connsiteX6" fmla="*/ 25720 w 457673"/>
                  <a:gd name="connsiteY6" fmla="*/ 41110 h 523964"/>
                  <a:gd name="connsiteX7" fmla="*/ 210088 w 457673"/>
                  <a:gd name="connsiteY7" fmla="*/ 1193 h 523964"/>
                  <a:gd name="connsiteX8" fmla="*/ 390354 w 457673"/>
                  <a:gd name="connsiteY8" fmla="*/ 87219 h 523964"/>
                  <a:gd name="connsiteX9" fmla="*/ 372005 w 457673"/>
                  <a:gd name="connsiteY9" fmla="*/ 455980 h 523964"/>
                  <a:gd name="connsiteX10" fmla="*/ 3177 w 457673"/>
                  <a:gd name="connsiteY10" fmla="*/ 439028 h 523964"/>
                  <a:gd name="connsiteX0" fmla="*/ 58540 w 454604"/>
                  <a:gd name="connsiteY0" fmla="*/ 384862 h 523297"/>
                  <a:gd name="connsiteX1" fmla="*/ 315657 w 454604"/>
                  <a:gd name="connsiteY1" fmla="*/ 396679 h 523297"/>
                  <a:gd name="connsiteX2" fmla="*/ 328449 w 454604"/>
                  <a:gd name="connsiteY2" fmla="*/ 139608 h 523297"/>
                  <a:gd name="connsiteX3" fmla="*/ 71428 w 454604"/>
                  <a:gd name="connsiteY3" fmla="*/ 125844 h 523297"/>
                  <a:gd name="connsiteX4" fmla="*/ 39440 w 454604"/>
                  <a:gd name="connsiteY4" fmla="*/ 137375 h 523297"/>
                  <a:gd name="connsiteX5" fmla="*/ 149 w 454604"/>
                  <a:gd name="connsiteY5" fmla="*/ 98084 h 523297"/>
                  <a:gd name="connsiteX6" fmla="*/ 34819 w 454604"/>
                  <a:gd name="connsiteY6" fmla="*/ 52610 h 523297"/>
                  <a:gd name="connsiteX7" fmla="*/ 207019 w 454604"/>
                  <a:gd name="connsiteY7" fmla="*/ 526 h 523297"/>
                  <a:gd name="connsiteX8" fmla="*/ 387285 w 454604"/>
                  <a:gd name="connsiteY8" fmla="*/ 86552 h 523297"/>
                  <a:gd name="connsiteX9" fmla="*/ 368936 w 454604"/>
                  <a:gd name="connsiteY9" fmla="*/ 455313 h 523297"/>
                  <a:gd name="connsiteX10" fmla="*/ 108 w 454604"/>
                  <a:gd name="connsiteY10" fmla="*/ 438361 h 523297"/>
                  <a:gd name="connsiteX0" fmla="*/ 58540 w 454604"/>
                  <a:gd name="connsiteY0" fmla="*/ 384939 h 523374"/>
                  <a:gd name="connsiteX1" fmla="*/ 315657 w 454604"/>
                  <a:gd name="connsiteY1" fmla="*/ 396756 h 523374"/>
                  <a:gd name="connsiteX2" fmla="*/ 328449 w 454604"/>
                  <a:gd name="connsiteY2" fmla="*/ 139685 h 523374"/>
                  <a:gd name="connsiteX3" fmla="*/ 71428 w 454604"/>
                  <a:gd name="connsiteY3" fmla="*/ 125921 h 523374"/>
                  <a:gd name="connsiteX4" fmla="*/ 39440 w 454604"/>
                  <a:gd name="connsiteY4" fmla="*/ 137452 h 523374"/>
                  <a:gd name="connsiteX5" fmla="*/ 149 w 454604"/>
                  <a:gd name="connsiteY5" fmla="*/ 98161 h 523374"/>
                  <a:gd name="connsiteX6" fmla="*/ 34819 w 454604"/>
                  <a:gd name="connsiteY6" fmla="*/ 52687 h 523374"/>
                  <a:gd name="connsiteX7" fmla="*/ 207019 w 454604"/>
                  <a:gd name="connsiteY7" fmla="*/ 603 h 523374"/>
                  <a:gd name="connsiteX8" fmla="*/ 387285 w 454604"/>
                  <a:gd name="connsiteY8" fmla="*/ 86629 h 523374"/>
                  <a:gd name="connsiteX9" fmla="*/ 368936 w 454604"/>
                  <a:gd name="connsiteY9" fmla="*/ 455390 h 523374"/>
                  <a:gd name="connsiteX10" fmla="*/ 108 w 454604"/>
                  <a:gd name="connsiteY10" fmla="*/ 438438 h 52337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</a:cxnLst>
                <a:rect l="l" t="t" r="r" b="b"/>
                <a:pathLst>
                  <a:path w="454604" h="523374">
                    <a:moveTo>
                      <a:pt x="58540" y="384939"/>
                    </a:moveTo>
                    <a:cubicBezTo>
                      <a:pt x="126365" y="459017"/>
                      <a:pt x="241323" y="464301"/>
                      <a:pt x="315657" y="396756"/>
                    </a:cubicBezTo>
                    <a:cubicBezTo>
                      <a:pt x="389991" y="329212"/>
                      <a:pt x="395711" y="214275"/>
                      <a:pt x="328449" y="139685"/>
                    </a:cubicBezTo>
                    <a:cubicBezTo>
                      <a:pt x="261187" y="65096"/>
                      <a:pt x="146272" y="58941"/>
                      <a:pt x="71428" y="125921"/>
                    </a:cubicBezTo>
                    <a:cubicBezTo>
                      <a:pt x="60765" y="129765"/>
                      <a:pt x="70665" y="137452"/>
                      <a:pt x="39440" y="137452"/>
                    </a:cubicBezTo>
                    <a:cubicBezTo>
                      <a:pt x="8215" y="137452"/>
                      <a:pt x="919" y="112288"/>
                      <a:pt x="149" y="98161"/>
                    </a:cubicBezTo>
                    <a:cubicBezTo>
                      <a:pt x="-621" y="84034"/>
                      <a:pt x="341" y="68947"/>
                      <a:pt x="34819" y="52687"/>
                    </a:cubicBezTo>
                    <a:cubicBezTo>
                      <a:pt x="73353" y="30343"/>
                      <a:pt x="148275" y="-5054"/>
                      <a:pt x="207019" y="603"/>
                    </a:cubicBezTo>
                    <a:cubicBezTo>
                      <a:pt x="265763" y="6260"/>
                      <a:pt x="339043" y="33131"/>
                      <a:pt x="387285" y="86629"/>
                    </a:cubicBezTo>
                    <a:cubicBezTo>
                      <a:pt x="483771" y="193626"/>
                      <a:pt x="475567" y="358501"/>
                      <a:pt x="368936" y="455390"/>
                    </a:cubicBezTo>
                    <a:cubicBezTo>
                      <a:pt x="262305" y="552281"/>
                      <a:pt x="97401" y="544701"/>
                      <a:pt x="108" y="438438"/>
                    </a:cubicBezTo>
                  </a:path>
                </a:pathLst>
              </a:custGeom>
              <a:solidFill>
                <a:srgbClr val="ED7D31">
                  <a:lumMod val="75000"/>
                </a:srgbClr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248" name="フリーフォーム 247"/>
              <p:cNvSpPr/>
              <p:nvPr/>
            </p:nvSpPr>
            <p:spPr>
              <a:xfrm rot="486120">
                <a:off x="2374627" y="4345195"/>
                <a:ext cx="422350" cy="561092"/>
              </a:xfrm>
              <a:custGeom>
                <a:avLst/>
                <a:gdLst>
                  <a:gd name="connsiteX0" fmla="*/ 345659 w 422164"/>
                  <a:gd name="connsiteY0" fmla="*/ 0 h 523615"/>
                  <a:gd name="connsiteX1" fmla="*/ 269459 w 422164"/>
                  <a:gd name="connsiteY1" fmla="*/ 85725 h 523615"/>
                  <a:gd name="connsiteX2" fmla="*/ 178971 w 422164"/>
                  <a:gd name="connsiteY2" fmla="*/ 354806 h 523615"/>
                  <a:gd name="connsiteX3" fmla="*/ 93246 w 422164"/>
                  <a:gd name="connsiteY3" fmla="*/ 250031 h 523615"/>
                  <a:gd name="connsiteX4" fmla="*/ 17046 w 422164"/>
                  <a:gd name="connsiteY4" fmla="*/ 259556 h 523615"/>
                  <a:gd name="connsiteX5" fmla="*/ 2759 w 422164"/>
                  <a:gd name="connsiteY5" fmla="*/ 335756 h 523615"/>
                  <a:gd name="connsiteX6" fmla="*/ 57527 w 422164"/>
                  <a:gd name="connsiteY6" fmla="*/ 442912 h 523615"/>
                  <a:gd name="connsiteX7" fmla="*/ 171827 w 422164"/>
                  <a:gd name="connsiteY7" fmla="*/ 521494 h 523615"/>
                  <a:gd name="connsiteX8" fmla="*/ 298034 w 422164"/>
                  <a:gd name="connsiteY8" fmla="*/ 481012 h 523615"/>
                  <a:gd name="connsiteX9" fmla="*/ 402809 w 422164"/>
                  <a:gd name="connsiteY9" fmla="*/ 278606 h 523615"/>
                  <a:gd name="connsiteX10" fmla="*/ 421859 w 422164"/>
                  <a:gd name="connsiteY10" fmla="*/ 111919 h 523615"/>
                  <a:gd name="connsiteX0" fmla="*/ 345659 w 421883"/>
                  <a:gd name="connsiteY0" fmla="*/ 0 h 523043"/>
                  <a:gd name="connsiteX1" fmla="*/ 269459 w 421883"/>
                  <a:gd name="connsiteY1" fmla="*/ 85725 h 523043"/>
                  <a:gd name="connsiteX2" fmla="*/ 178971 w 421883"/>
                  <a:gd name="connsiteY2" fmla="*/ 354806 h 523043"/>
                  <a:gd name="connsiteX3" fmla="*/ 93246 w 421883"/>
                  <a:gd name="connsiteY3" fmla="*/ 250031 h 523043"/>
                  <a:gd name="connsiteX4" fmla="*/ 17046 w 421883"/>
                  <a:gd name="connsiteY4" fmla="*/ 259556 h 523043"/>
                  <a:gd name="connsiteX5" fmla="*/ 2759 w 421883"/>
                  <a:gd name="connsiteY5" fmla="*/ 335756 h 523043"/>
                  <a:gd name="connsiteX6" fmla="*/ 57527 w 421883"/>
                  <a:gd name="connsiteY6" fmla="*/ 442912 h 523043"/>
                  <a:gd name="connsiteX7" fmla="*/ 171827 w 421883"/>
                  <a:gd name="connsiteY7" fmla="*/ 521494 h 523043"/>
                  <a:gd name="connsiteX8" fmla="*/ 298034 w 421883"/>
                  <a:gd name="connsiteY8" fmla="*/ 481012 h 523043"/>
                  <a:gd name="connsiteX9" fmla="*/ 383759 w 421883"/>
                  <a:gd name="connsiteY9" fmla="*/ 319087 h 523043"/>
                  <a:gd name="connsiteX10" fmla="*/ 421859 w 421883"/>
                  <a:gd name="connsiteY10" fmla="*/ 111919 h 523043"/>
                  <a:gd name="connsiteX0" fmla="*/ 345659 w 421881"/>
                  <a:gd name="connsiteY0" fmla="*/ 0 h 523043"/>
                  <a:gd name="connsiteX1" fmla="*/ 269459 w 421881"/>
                  <a:gd name="connsiteY1" fmla="*/ 85725 h 523043"/>
                  <a:gd name="connsiteX2" fmla="*/ 178971 w 421881"/>
                  <a:gd name="connsiteY2" fmla="*/ 354806 h 523043"/>
                  <a:gd name="connsiteX3" fmla="*/ 93246 w 421881"/>
                  <a:gd name="connsiteY3" fmla="*/ 250031 h 523043"/>
                  <a:gd name="connsiteX4" fmla="*/ 17046 w 421881"/>
                  <a:gd name="connsiteY4" fmla="*/ 259556 h 523043"/>
                  <a:gd name="connsiteX5" fmla="*/ 2759 w 421881"/>
                  <a:gd name="connsiteY5" fmla="*/ 335756 h 523043"/>
                  <a:gd name="connsiteX6" fmla="*/ 57527 w 421881"/>
                  <a:gd name="connsiteY6" fmla="*/ 442912 h 523043"/>
                  <a:gd name="connsiteX7" fmla="*/ 171827 w 421881"/>
                  <a:gd name="connsiteY7" fmla="*/ 521494 h 523043"/>
                  <a:gd name="connsiteX8" fmla="*/ 298034 w 421881"/>
                  <a:gd name="connsiteY8" fmla="*/ 481012 h 523043"/>
                  <a:gd name="connsiteX9" fmla="*/ 383759 w 421881"/>
                  <a:gd name="connsiteY9" fmla="*/ 319087 h 523043"/>
                  <a:gd name="connsiteX10" fmla="*/ 421859 w 421881"/>
                  <a:gd name="connsiteY10" fmla="*/ 111919 h 523043"/>
                  <a:gd name="connsiteX0" fmla="*/ 345659 w 421881"/>
                  <a:gd name="connsiteY0" fmla="*/ 0 h 523043"/>
                  <a:gd name="connsiteX1" fmla="*/ 269459 w 421881"/>
                  <a:gd name="connsiteY1" fmla="*/ 85725 h 523043"/>
                  <a:gd name="connsiteX2" fmla="*/ 178971 w 421881"/>
                  <a:gd name="connsiteY2" fmla="*/ 354806 h 523043"/>
                  <a:gd name="connsiteX3" fmla="*/ 93246 w 421881"/>
                  <a:gd name="connsiteY3" fmla="*/ 250031 h 523043"/>
                  <a:gd name="connsiteX4" fmla="*/ 17046 w 421881"/>
                  <a:gd name="connsiteY4" fmla="*/ 259556 h 523043"/>
                  <a:gd name="connsiteX5" fmla="*/ 2759 w 421881"/>
                  <a:gd name="connsiteY5" fmla="*/ 335756 h 523043"/>
                  <a:gd name="connsiteX6" fmla="*/ 57527 w 421881"/>
                  <a:gd name="connsiteY6" fmla="*/ 442912 h 523043"/>
                  <a:gd name="connsiteX7" fmla="*/ 171827 w 421881"/>
                  <a:gd name="connsiteY7" fmla="*/ 521494 h 523043"/>
                  <a:gd name="connsiteX8" fmla="*/ 298034 w 421881"/>
                  <a:gd name="connsiteY8" fmla="*/ 481012 h 523043"/>
                  <a:gd name="connsiteX9" fmla="*/ 383759 w 421881"/>
                  <a:gd name="connsiteY9" fmla="*/ 319087 h 523043"/>
                  <a:gd name="connsiteX10" fmla="*/ 421859 w 421881"/>
                  <a:gd name="connsiteY10" fmla="*/ 111919 h 523043"/>
                  <a:gd name="connsiteX0" fmla="*/ 345659 w 421881"/>
                  <a:gd name="connsiteY0" fmla="*/ 0 h 523043"/>
                  <a:gd name="connsiteX1" fmla="*/ 269459 w 421881"/>
                  <a:gd name="connsiteY1" fmla="*/ 85725 h 523043"/>
                  <a:gd name="connsiteX2" fmla="*/ 178971 w 421881"/>
                  <a:gd name="connsiteY2" fmla="*/ 354806 h 523043"/>
                  <a:gd name="connsiteX3" fmla="*/ 93246 w 421881"/>
                  <a:gd name="connsiteY3" fmla="*/ 250031 h 523043"/>
                  <a:gd name="connsiteX4" fmla="*/ 17046 w 421881"/>
                  <a:gd name="connsiteY4" fmla="*/ 259556 h 523043"/>
                  <a:gd name="connsiteX5" fmla="*/ 2759 w 421881"/>
                  <a:gd name="connsiteY5" fmla="*/ 335756 h 523043"/>
                  <a:gd name="connsiteX6" fmla="*/ 57527 w 421881"/>
                  <a:gd name="connsiteY6" fmla="*/ 442912 h 523043"/>
                  <a:gd name="connsiteX7" fmla="*/ 171827 w 421881"/>
                  <a:gd name="connsiteY7" fmla="*/ 521494 h 523043"/>
                  <a:gd name="connsiteX8" fmla="*/ 298034 w 421881"/>
                  <a:gd name="connsiteY8" fmla="*/ 481012 h 523043"/>
                  <a:gd name="connsiteX9" fmla="*/ 383759 w 421881"/>
                  <a:gd name="connsiteY9" fmla="*/ 319087 h 523043"/>
                  <a:gd name="connsiteX10" fmla="*/ 421859 w 421881"/>
                  <a:gd name="connsiteY10" fmla="*/ 111919 h 523043"/>
                  <a:gd name="connsiteX0" fmla="*/ 345659 w 421881"/>
                  <a:gd name="connsiteY0" fmla="*/ 0 h 523043"/>
                  <a:gd name="connsiteX1" fmla="*/ 240884 w 421881"/>
                  <a:gd name="connsiteY1" fmla="*/ 121444 h 523043"/>
                  <a:gd name="connsiteX2" fmla="*/ 178971 w 421881"/>
                  <a:gd name="connsiteY2" fmla="*/ 354806 h 523043"/>
                  <a:gd name="connsiteX3" fmla="*/ 93246 w 421881"/>
                  <a:gd name="connsiteY3" fmla="*/ 250031 h 523043"/>
                  <a:gd name="connsiteX4" fmla="*/ 17046 w 421881"/>
                  <a:gd name="connsiteY4" fmla="*/ 259556 h 523043"/>
                  <a:gd name="connsiteX5" fmla="*/ 2759 w 421881"/>
                  <a:gd name="connsiteY5" fmla="*/ 335756 h 523043"/>
                  <a:gd name="connsiteX6" fmla="*/ 57527 w 421881"/>
                  <a:gd name="connsiteY6" fmla="*/ 442912 h 523043"/>
                  <a:gd name="connsiteX7" fmla="*/ 171827 w 421881"/>
                  <a:gd name="connsiteY7" fmla="*/ 521494 h 523043"/>
                  <a:gd name="connsiteX8" fmla="*/ 298034 w 421881"/>
                  <a:gd name="connsiteY8" fmla="*/ 481012 h 523043"/>
                  <a:gd name="connsiteX9" fmla="*/ 383759 w 421881"/>
                  <a:gd name="connsiteY9" fmla="*/ 319087 h 523043"/>
                  <a:gd name="connsiteX10" fmla="*/ 421859 w 421881"/>
                  <a:gd name="connsiteY10" fmla="*/ 111919 h 523043"/>
                  <a:gd name="connsiteX0" fmla="*/ 386141 w 421881"/>
                  <a:gd name="connsiteY0" fmla="*/ 0 h 561143"/>
                  <a:gd name="connsiteX1" fmla="*/ 240884 w 421881"/>
                  <a:gd name="connsiteY1" fmla="*/ 159544 h 561143"/>
                  <a:gd name="connsiteX2" fmla="*/ 178971 w 421881"/>
                  <a:gd name="connsiteY2" fmla="*/ 392906 h 561143"/>
                  <a:gd name="connsiteX3" fmla="*/ 93246 w 421881"/>
                  <a:gd name="connsiteY3" fmla="*/ 288131 h 561143"/>
                  <a:gd name="connsiteX4" fmla="*/ 17046 w 421881"/>
                  <a:gd name="connsiteY4" fmla="*/ 297656 h 561143"/>
                  <a:gd name="connsiteX5" fmla="*/ 2759 w 421881"/>
                  <a:gd name="connsiteY5" fmla="*/ 373856 h 561143"/>
                  <a:gd name="connsiteX6" fmla="*/ 57527 w 421881"/>
                  <a:gd name="connsiteY6" fmla="*/ 481012 h 561143"/>
                  <a:gd name="connsiteX7" fmla="*/ 171827 w 421881"/>
                  <a:gd name="connsiteY7" fmla="*/ 559594 h 561143"/>
                  <a:gd name="connsiteX8" fmla="*/ 298034 w 421881"/>
                  <a:gd name="connsiteY8" fmla="*/ 519112 h 561143"/>
                  <a:gd name="connsiteX9" fmla="*/ 383759 w 421881"/>
                  <a:gd name="connsiteY9" fmla="*/ 357187 h 561143"/>
                  <a:gd name="connsiteX10" fmla="*/ 421859 w 421881"/>
                  <a:gd name="connsiteY10" fmla="*/ 150019 h 561143"/>
                  <a:gd name="connsiteX0" fmla="*/ 386141 w 421881"/>
                  <a:gd name="connsiteY0" fmla="*/ 0 h 561143"/>
                  <a:gd name="connsiteX1" fmla="*/ 240884 w 421881"/>
                  <a:gd name="connsiteY1" fmla="*/ 159544 h 561143"/>
                  <a:gd name="connsiteX2" fmla="*/ 178971 w 421881"/>
                  <a:gd name="connsiteY2" fmla="*/ 392906 h 561143"/>
                  <a:gd name="connsiteX3" fmla="*/ 93246 w 421881"/>
                  <a:gd name="connsiteY3" fmla="*/ 288131 h 561143"/>
                  <a:gd name="connsiteX4" fmla="*/ 17046 w 421881"/>
                  <a:gd name="connsiteY4" fmla="*/ 297656 h 561143"/>
                  <a:gd name="connsiteX5" fmla="*/ 2759 w 421881"/>
                  <a:gd name="connsiteY5" fmla="*/ 373856 h 561143"/>
                  <a:gd name="connsiteX6" fmla="*/ 57527 w 421881"/>
                  <a:gd name="connsiteY6" fmla="*/ 481012 h 561143"/>
                  <a:gd name="connsiteX7" fmla="*/ 171827 w 421881"/>
                  <a:gd name="connsiteY7" fmla="*/ 559594 h 561143"/>
                  <a:gd name="connsiteX8" fmla="*/ 298034 w 421881"/>
                  <a:gd name="connsiteY8" fmla="*/ 519112 h 561143"/>
                  <a:gd name="connsiteX9" fmla="*/ 383759 w 421881"/>
                  <a:gd name="connsiteY9" fmla="*/ 357187 h 561143"/>
                  <a:gd name="connsiteX10" fmla="*/ 421859 w 421881"/>
                  <a:gd name="connsiteY10" fmla="*/ 150019 h 561143"/>
                  <a:gd name="connsiteX0" fmla="*/ 386141 w 421908"/>
                  <a:gd name="connsiteY0" fmla="*/ 0 h 561092"/>
                  <a:gd name="connsiteX1" fmla="*/ 240884 w 421908"/>
                  <a:gd name="connsiteY1" fmla="*/ 159544 h 561092"/>
                  <a:gd name="connsiteX2" fmla="*/ 178971 w 421908"/>
                  <a:gd name="connsiteY2" fmla="*/ 392906 h 561092"/>
                  <a:gd name="connsiteX3" fmla="*/ 93246 w 421908"/>
                  <a:gd name="connsiteY3" fmla="*/ 288131 h 561092"/>
                  <a:gd name="connsiteX4" fmla="*/ 17046 w 421908"/>
                  <a:gd name="connsiteY4" fmla="*/ 297656 h 561092"/>
                  <a:gd name="connsiteX5" fmla="*/ 2759 w 421908"/>
                  <a:gd name="connsiteY5" fmla="*/ 373856 h 561092"/>
                  <a:gd name="connsiteX6" fmla="*/ 57527 w 421908"/>
                  <a:gd name="connsiteY6" fmla="*/ 481012 h 561092"/>
                  <a:gd name="connsiteX7" fmla="*/ 171827 w 421908"/>
                  <a:gd name="connsiteY7" fmla="*/ 559594 h 561092"/>
                  <a:gd name="connsiteX8" fmla="*/ 298034 w 421908"/>
                  <a:gd name="connsiteY8" fmla="*/ 519112 h 561092"/>
                  <a:gd name="connsiteX9" fmla="*/ 395666 w 421908"/>
                  <a:gd name="connsiteY9" fmla="*/ 361950 h 561092"/>
                  <a:gd name="connsiteX10" fmla="*/ 421859 w 421908"/>
                  <a:gd name="connsiteY10" fmla="*/ 150019 h 561092"/>
                  <a:gd name="connsiteX0" fmla="*/ 386141 w 422706"/>
                  <a:gd name="connsiteY0" fmla="*/ 0 h 561092"/>
                  <a:gd name="connsiteX1" fmla="*/ 240884 w 422706"/>
                  <a:gd name="connsiteY1" fmla="*/ 159544 h 561092"/>
                  <a:gd name="connsiteX2" fmla="*/ 178971 w 422706"/>
                  <a:gd name="connsiteY2" fmla="*/ 392906 h 561092"/>
                  <a:gd name="connsiteX3" fmla="*/ 93246 w 422706"/>
                  <a:gd name="connsiteY3" fmla="*/ 288131 h 561092"/>
                  <a:gd name="connsiteX4" fmla="*/ 17046 w 422706"/>
                  <a:gd name="connsiteY4" fmla="*/ 297656 h 561092"/>
                  <a:gd name="connsiteX5" fmla="*/ 2759 w 422706"/>
                  <a:gd name="connsiteY5" fmla="*/ 373856 h 561092"/>
                  <a:gd name="connsiteX6" fmla="*/ 57527 w 422706"/>
                  <a:gd name="connsiteY6" fmla="*/ 481012 h 561092"/>
                  <a:gd name="connsiteX7" fmla="*/ 171827 w 422706"/>
                  <a:gd name="connsiteY7" fmla="*/ 559594 h 561092"/>
                  <a:gd name="connsiteX8" fmla="*/ 298034 w 422706"/>
                  <a:gd name="connsiteY8" fmla="*/ 519112 h 561092"/>
                  <a:gd name="connsiteX9" fmla="*/ 395666 w 422706"/>
                  <a:gd name="connsiteY9" fmla="*/ 361950 h 561092"/>
                  <a:gd name="connsiteX10" fmla="*/ 421859 w 422706"/>
                  <a:gd name="connsiteY10" fmla="*/ 150019 h 561092"/>
                  <a:gd name="connsiteX0" fmla="*/ 386141 w 422350"/>
                  <a:gd name="connsiteY0" fmla="*/ 0 h 561092"/>
                  <a:gd name="connsiteX1" fmla="*/ 240884 w 422350"/>
                  <a:gd name="connsiteY1" fmla="*/ 159544 h 561092"/>
                  <a:gd name="connsiteX2" fmla="*/ 178971 w 422350"/>
                  <a:gd name="connsiteY2" fmla="*/ 392906 h 561092"/>
                  <a:gd name="connsiteX3" fmla="*/ 93246 w 422350"/>
                  <a:gd name="connsiteY3" fmla="*/ 288131 h 561092"/>
                  <a:gd name="connsiteX4" fmla="*/ 17046 w 422350"/>
                  <a:gd name="connsiteY4" fmla="*/ 297656 h 561092"/>
                  <a:gd name="connsiteX5" fmla="*/ 2759 w 422350"/>
                  <a:gd name="connsiteY5" fmla="*/ 373856 h 561092"/>
                  <a:gd name="connsiteX6" fmla="*/ 57527 w 422350"/>
                  <a:gd name="connsiteY6" fmla="*/ 481012 h 561092"/>
                  <a:gd name="connsiteX7" fmla="*/ 171827 w 422350"/>
                  <a:gd name="connsiteY7" fmla="*/ 559594 h 561092"/>
                  <a:gd name="connsiteX8" fmla="*/ 298034 w 422350"/>
                  <a:gd name="connsiteY8" fmla="*/ 519112 h 561092"/>
                  <a:gd name="connsiteX9" fmla="*/ 395666 w 422350"/>
                  <a:gd name="connsiteY9" fmla="*/ 361950 h 561092"/>
                  <a:gd name="connsiteX10" fmla="*/ 421859 w 422350"/>
                  <a:gd name="connsiteY10" fmla="*/ 150019 h 561092"/>
                  <a:gd name="connsiteX0" fmla="*/ 386141 w 422350"/>
                  <a:gd name="connsiteY0" fmla="*/ 0 h 561092"/>
                  <a:gd name="connsiteX1" fmla="*/ 240884 w 422350"/>
                  <a:gd name="connsiteY1" fmla="*/ 159544 h 561092"/>
                  <a:gd name="connsiteX2" fmla="*/ 178971 w 422350"/>
                  <a:gd name="connsiteY2" fmla="*/ 392906 h 561092"/>
                  <a:gd name="connsiteX3" fmla="*/ 93246 w 422350"/>
                  <a:gd name="connsiteY3" fmla="*/ 288131 h 561092"/>
                  <a:gd name="connsiteX4" fmla="*/ 17046 w 422350"/>
                  <a:gd name="connsiteY4" fmla="*/ 297656 h 561092"/>
                  <a:gd name="connsiteX5" fmla="*/ 2759 w 422350"/>
                  <a:gd name="connsiteY5" fmla="*/ 373856 h 561092"/>
                  <a:gd name="connsiteX6" fmla="*/ 57527 w 422350"/>
                  <a:gd name="connsiteY6" fmla="*/ 481012 h 561092"/>
                  <a:gd name="connsiteX7" fmla="*/ 171827 w 422350"/>
                  <a:gd name="connsiteY7" fmla="*/ 559594 h 561092"/>
                  <a:gd name="connsiteX8" fmla="*/ 298034 w 422350"/>
                  <a:gd name="connsiteY8" fmla="*/ 519112 h 561092"/>
                  <a:gd name="connsiteX9" fmla="*/ 395666 w 422350"/>
                  <a:gd name="connsiteY9" fmla="*/ 361950 h 561092"/>
                  <a:gd name="connsiteX10" fmla="*/ 421859 w 422350"/>
                  <a:gd name="connsiteY10" fmla="*/ 150019 h 56109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</a:cxnLst>
                <a:rect l="l" t="t" r="r" b="b"/>
                <a:pathLst>
                  <a:path w="422350" h="561092">
                    <a:moveTo>
                      <a:pt x="386141" y="0"/>
                    </a:moveTo>
                    <a:cubicBezTo>
                      <a:pt x="361931" y="13295"/>
                      <a:pt x="280175" y="82155"/>
                      <a:pt x="240884" y="159544"/>
                    </a:cubicBezTo>
                    <a:cubicBezTo>
                      <a:pt x="201593" y="236933"/>
                      <a:pt x="191671" y="296466"/>
                      <a:pt x="178971" y="392906"/>
                    </a:cubicBezTo>
                    <a:cubicBezTo>
                      <a:pt x="149602" y="341709"/>
                      <a:pt x="120233" y="304006"/>
                      <a:pt x="93246" y="288131"/>
                    </a:cubicBezTo>
                    <a:cubicBezTo>
                      <a:pt x="66258" y="272256"/>
                      <a:pt x="32127" y="283369"/>
                      <a:pt x="17046" y="297656"/>
                    </a:cubicBezTo>
                    <a:cubicBezTo>
                      <a:pt x="1965" y="311944"/>
                      <a:pt x="-3988" y="343297"/>
                      <a:pt x="2759" y="373856"/>
                    </a:cubicBezTo>
                    <a:cubicBezTo>
                      <a:pt x="9506" y="404415"/>
                      <a:pt x="29349" y="450056"/>
                      <a:pt x="57527" y="481012"/>
                    </a:cubicBezTo>
                    <a:cubicBezTo>
                      <a:pt x="85705" y="511968"/>
                      <a:pt x="131743" y="553244"/>
                      <a:pt x="171827" y="559594"/>
                    </a:cubicBezTo>
                    <a:cubicBezTo>
                      <a:pt x="211911" y="565944"/>
                      <a:pt x="260728" y="552053"/>
                      <a:pt x="298034" y="519112"/>
                    </a:cubicBezTo>
                    <a:cubicBezTo>
                      <a:pt x="335340" y="486171"/>
                      <a:pt x="365504" y="461565"/>
                      <a:pt x="395666" y="361950"/>
                    </a:cubicBezTo>
                    <a:cubicBezTo>
                      <a:pt x="425828" y="262335"/>
                      <a:pt x="422653" y="202605"/>
                      <a:pt x="421859" y="150019"/>
                    </a:cubicBezTo>
                  </a:path>
                </a:pathLst>
              </a:custGeom>
              <a:solidFill>
                <a:srgbClr val="ED7D31">
                  <a:lumMod val="75000"/>
                </a:srgbClr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249" name="フリーフォーム 248"/>
              <p:cNvSpPr/>
              <p:nvPr/>
            </p:nvSpPr>
            <p:spPr>
              <a:xfrm rot="486120">
                <a:off x="2358148" y="4815391"/>
                <a:ext cx="369878" cy="315736"/>
              </a:xfrm>
              <a:custGeom>
                <a:avLst/>
                <a:gdLst>
                  <a:gd name="connsiteX0" fmla="*/ 538295 w 538295"/>
                  <a:gd name="connsiteY0" fmla="*/ 219075 h 338251"/>
                  <a:gd name="connsiteX1" fmla="*/ 381133 w 538295"/>
                  <a:gd name="connsiteY1" fmla="*/ 333375 h 338251"/>
                  <a:gd name="connsiteX2" fmla="*/ 181108 w 538295"/>
                  <a:gd name="connsiteY2" fmla="*/ 276225 h 338251"/>
                  <a:gd name="connsiteX3" fmla="*/ 166820 w 538295"/>
                  <a:gd name="connsiteY3" fmla="*/ 333375 h 338251"/>
                  <a:gd name="connsiteX4" fmla="*/ 138245 w 538295"/>
                  <a:gd name="connsiteY4" fmla="*/ 290513 h 338251"/>
                  <a:gd name="connsiteX5" fmla="*/ 119195 w 538295"/>
                  <a:gd name="connsiteY5" fmla="*/ 338138 h 338251"/>
                  <a:gd name="connsiteX6" fmla="*/ 104908 w 538295"/>
                  <a:gd name="connsiteY6" fmla="*/ 304800 h 338251"/>
                  <a:gd name="connsiteX7" fmla="*/ 81095 w 538295"/>
                  <a:gd name="connsiteY7" fmla="*/ 338138 h 338251"/>
                  <a:gd name="connsiteX8" fmla="*/ 76333 w 538295"/>
                  <a:gd name="connsiteY8" fmla="*/ 304800 h 338251"/>
                  <a:gd name="connsiteX9" fmla="*/ 42995 w 538295"/>
                  <a:gd name="connsiteY9" fmla="*/ 319088 h 338251"/>
                  <a:gd name="connsiteX10" fmla="*/ 19183 w 538295"/>
                  <a:gd name="connsiteY10" fmla="*/ 47625 h 338251"/>
                  <a:gd name="connsiteX11" fmla="*/ 347795 w 538295"/>
                  <a:gd name="connsiteY11" fmla="*/ 133350 h 338251"/>
                  <a:gd name="connsiteX12" fmla="*/ 423995 w 538295"/>
                  <a:gd name="connsiteY12" fmla="*/ 0 h 338251"/>
                  <a:gd name="connsiteX0" fmla="*/ 538295 w 538295"/>
                  <a:gd name="connsiteY0" fmla="*/ 176402 h 295578"/>
                  <a:gd name="connsiteX1" fmla="*/ 381133 w 538295"/>
                  <a:gd name="connsiteY1" fmla="*/ 290702 h 295578"/>
                  <a:gd name="connsiteX2" fmla="*/ 181108 w 538295"/>
                  <a:gd name="connsiteY2" fmla="*/ 233552 h 295578"/>
                  <a:gd name="connsiteX3" fmla="*/ 166820 w 538295"/>
                  <a:gd name="connsiteY3" fmla="*/ 290702 h 295578"/>
                  <a:gd name="connsiteX4" fmla="*/ 138245 w 538295"/>
                  <a:gd name="connsiteY4" fmla="*/ 247840 h 295578"/>
                  <a:gd name="connsiteX5" fmla="*/ 119195 w 538295"/>
                  <a:gd name="connsiteY5" fmla="*/ 295465 h 295578"/>
                  <a:gd name="connsiteX6" fmla="*/ 104908 w 538295"/>
                  <a:gd name="connsiteY6" fmla="*/ 262127 h 295578"/>
                  <a:gd name="connsiteX7" fmla="*/ 81095 w 538295"/>
                  <a:gd name="connsiteY7" fmla="*/ 295465 h 295578"/>
                  <a:gd name="connsiteX8" fmla="*/ 76333 w 538295"/>
                  <a:gd name="connsiteY8" fmla="*/ 262127 h 295578"/>
                  <a:gd name="connsiteX9" fmla="*/ 42995 w 538295"/>
                  <a:gd name="connsiteY9" fmla="*/ 276415 h 295578"/>
                  <a:gd name="connsiteX10" fmla="*/ 19183 w 538295"/>
                  <a:gd name="connsiteY10" fmla="*/ 4952 h 295578"/>
                  <a:gd name="connsiteX11" fmla="*/ 347795 w 538295"/>
                  <a:gd name="connsiteY11" fmla="*/ 90677 h 295578"/>
                  <a:gd name="connsiteX0" fmla="*/ 565480 w 565480"/>
                  <a:gd name="connsiteY0" fmla="*/ 195614 h 314790"/>
                  <a:gd name="connsiteX1" fmla="*/ 408318 w 565480"/>
                  <a:gd name="connsiteY1" fmla="*/ 309914 h 314790"/>
                  <a:gd name="connsiteX2" fmla="*/ 208293 w 565480"/>
                  <a:gd name="connsiteY2" fmla="*/ 252764 h 314790"/>
                  <a:gd name="connsiteX3" fmla="*/ 194005 w 565480"/>
                  <a:gd name="connsiteY3" fmla="*/ 309914 h 314790"/>
                  <a:gd name="connsiteX4" fmla="*/ 165430 w 565480"/>
                  <a:gd name="connsiteY4" fmla="*/ 267052 h 314790"/>
                  <a:gd name="connsiteX5" fmla="*/ 146380 w 565480"/>
                  <a:gd name="connsiteY5" fmla="*/ 314677 h 314790"/>
                  <a:gd name="connsiteX6" fmla="*/ 132093 w 565480"/>
                  <a:gd name="connsiteY6" fmla="*/ 281339 h 314790"/>
                  <a:gd name="connsiteX7" fmla="*/ 108280 w 565480"/>
                  <a:gd name="connsiteY7" fmla="*/ 314677 h 314790"/>
                  <a:gd name="connsiteX8" fmla="*/ 103518 w 565480"/>
                  <a:gd name="connsiteY8" fmla="*/ 281339 h 314790"/>
                  <a:gd name="connsiteX9" fmla="*/ 70180 w 565480"/>
                  <a:gd name="connsiteY9" fmla="*/ 295627 h 314790"/>
                  <a:gd name="connsiteX10" fmla="*/ 46368 w 565480"/>
                  <a:gd name="connsiteY10" fmla="*/ 24164 h 314790"/>
                  <a:gd name="connsiteX11" fmla="*/ 374980 w 565480"/>
                  <a:gd name="connsiteY11" fmla="*/ 109889 h 314790"/>
                  <a:gd name="connsiteX0" fmla="*/ 565480 w 565480"/>
                  <a:gd name="connsiteY0" fmla="*/ 203525 h 322701"/>
                  <a:gd name="connsiteX1" fmla="*/ 408318 w 565480"/>
                  <a:gd name="connsiteY1" fmla="*/ 317825 h 322701"/>
                  <a:gd name="connsiteX2" fmla="*/ 208293 w 565480"/>
                  <a:gd name="connsiteY2" fmla="*/ 260675 h 322701"/>
                  <a:gd name="connsiteX3" fmla="*/ 194005 w 565480"/>
                  <a:gd name="connsiteY3" fmla="*/ 317825 h 322701"/>
                  <a:gd name="connsiteX4" fmla="*/ 165430 w 565480"/>
                  <a:gd name="connsiteY4" fmla="*/ 274963 h 322701"/>
                  <a:gd name="connsiteX5" fmla="*/ 146380 w 565480"/>
                  <a:gd name="connsiteY5" fmla="*/ 322588 h 322701"/>
                  <a:gd name="connsiteX6" fmla="*/ 132093 w 565480"/>
                  <a:gd name="connsiteY6" fmla="*/ 289250 h 322701"/>
                  <a:gd name="connsiteX7" fmla="*/ 108280 w 565480"/>
                  <a:gd name="connsiteY7" fmla="*/ 322588 h 322701"/>
                  <a:gd name="connsiteX8" fmla="*/ 103518 w 565480"/>
                  <a:gd name="connsiteY8" fmla="*/ 289250 h 322701"/>
                  <a:gd name="connsiteX9" fmla="*/ 70180 w 565480"/>
                  <a:gd name="connsiteY9" fmla="*/ 303538 h 322701"/>
                  <a:gd name="connsiteX10" fmla="*/ 46368 w 565480"/>
                  <a:gd name="connsiteY10" fmla="*/ 32075 h 322701"/>
                  <a:gd name="connsiteX11" fmla="*/ 374980 w 565480"/>
                  <a:gd name="connsiteY11" fmla="*/ 117800 h 322701"/>
                  <a:gd name="connsiteX0" fmla="*/ 543999 w 543999"/>
                  <a:gd name="connsiteY0" fmla="*/ 180073 h 299249"/>
                  <a:gd name="connsiteX1" fmla="*/ 386837 w 543999"/>
                  <a:gd name="connsiteY1" fmla="*/ 294373 h 299249"/>
                  <a:gd name="connsiteX2" fmla="*/ 186812 w 543999"/>
                  <a:gd name="connsiteY2" fmla="*/ 237223 h 299249"/>
                  <a:gd name="connsiteX3" fmla="*/ 172524 w 543999"/>
                  <a:gd name="connsiteY3" fmla="*/ 294373 h 299249"/>
                  <a:gd name="connsiteX4" fmla="*/ 143949 w 543999"/>
                  <a:gd name="connsiteY4" fmla="*/ 251511 h 299249"/>
                  <a:gd name="connsiteX5" fmla="*/ 124899 w 543999"/>
                  <a:gd name="connsiteY5" fmla="*/ 299136 h 299249"/>
                  <a:gd name="connsiteX6" fmla="*/ 110612 w 543999"/>
                  <a:gd name="connsiteY6" fmla="*/ 265798 h 299249"/>
                  <a:gd name="connsiteX7" fmla="*/ 86799 w 543999"/>
                  <a:gd name="connsiteY7" fmla="*/ 299136 h 299249"/>
                  <a:gd name="connsiteX8" fmla="*/ 82037 w 543999"/>
                  <a:gd name="connsiteY8" fmla="*/ 265798 h 299249"/>
                  <a:gd name="connsiteX9" fmla="*/ 29649 w 543999"/>
                  <a:gd name="connsiteY9" fmla="*/ 280086 h 299249"/>
                  <a:gd name="connsiteX10" fmla="*/ 24887 w 543999"/>
                  <a:gd name="connsiteY10" fmla="*/ 8623 h 299249"/>
                  <a:gd name="connsiteX11" fmla="*/ 353499 w 543999"/>
                  <a:gd name="connsiteY11" fmla="*/ 94348 h 299249"/>
                  <a:gd name="connsiteX0" fmla="*/ 561983 w 561983"/>
                  <a:gd name="connsiteY0" fmla="*/ 199472 h 318648"/>
                  <a:gd name="connsiteX1" fmla="*/ 404821 w 561983"/>
                  <a:gd name="connsiteY1" fmla="*/ 313772 h 318648"/>
                  <a:gd name="connsiteX2" fmla="*/ 204796 w 561983"/>
                  <a:gd name="connsiteY2" fmla="*/ 256622 h 318648"/>
                  <a:gd name="connsiteX3" fmla="*/ 190508 w 561983"/>
                  <a:gd name="connsiteY3" fmla="*/ 313772 h 318648"/>
                  <a:gd name="connsiteX4" fmla="*/ 161933 w 561983"/>
                  <a:gd name="connsiteY4" fmla="*/ 270910 h 318648"/>
                  <a:gd name="connsiteX5" fmla="*/ 142883 w 561983"/>
                  <a:gd name="connsiteY5" fmla="*/ 318535 h 318648"/>
                  <a:gd name="connsiteX6" fmla="*/ 128596 w 561983"/>
                  <a:gd name="connsiteY6" fmla="*/ 285197 h 318648"/>
                  <a:gd name="connsiteX7" fmla="*/ 104783 w 561983"/>
                  <a:gd name="connsiteY7" fmla="*/ 318535 h 318648"/>
                  <a:gd name="connsiteX8" fmla="*/ 100021 w 561983"/>
                  <a:gd name="connsiteY8" fmla="*/ 285197 h 318648"/>
                  <a:gd name="connsiteX9" fmla="*/ 47633 w 561983"/>
                  <a:gd name="connsiteY9" fmla="*/ 299485 h 318648"/>
                  <a:gd name="connsiteX10" fmla="*/ 42871 w 561983"/>
                  <a:gd name="connsiteY10" fmla="*/ 28022 h 318648"/>
                  <a:gd name="connsiteX11" fmla="*/ 371483 w 561983"/>
                  <a:gd name="connsiteY11" fmla="*/ 113747 h 318648"/>
                  <a:gd name="connsiteX0" fmla="*/ 556594 w 556594"/>
                  <a:gd name="connsiteY0" fmla="*/ 199472 h 318648"/>
                  <a:gd name="connsiteX1" fmla="*/ 399432 w 556594"/>
                  <a:gd name="connsiteY1" fmla="*/ 313772 h 318648"/>
                  <a:gd name="connsiteX2" fmla="*/ 199407 w 556594"/>
                  <a:gd name="connsiteY2" fmla="*/ 256622 h 318648"/>
                  <a:gd name="connsiteX3" fmla="*/ 185119 w 556594"/>
                  <a:gd name="connsiteY3" fmla="*/ 313772 h 318648"/>
                  <a:gd name="connsiteX4" fmla="*/ 156544 w 556594"/>
                  <a:gd name="connsiteY4" fmla="*/ 270910 h 318648"/>
                  <a:gd name="connsiteX5" fmla="*/ 137494 w 556594"/>
                  <a:gd name="connsiteY5" fmla="*/ 318535 h 318648"/>
                  <a:gd name="connsiteX6" fmla="*/ 123207 w 556594"/>
                  <a:gd name="connsiteY6" fmla="*/ 285197 h 318648"/>
                  <a:gd name="connsiteX7" fmla="*/ 99394 w 556594"/>
                  <a:gd name="connsiteY7" fmla="*/ 318535 h 318648"/>
                  <a:gd name="connsiteX8" fmla="*/ 94632 w 556594"/>
                  <a:gd name="connsiteY8" fmla="*/ 285197 h 318648"/>
                  <a:gd name="connsiteX9" fmla="*/ 42244 w 556594"/>
                  <a:gd name="connsiteY9" fmla="*/ 299485 h 318648"/>
                  <a:gd name="connsiteX10" fmla="*/ 37482 w 556594"/>
                  <a:gd name="connsiteY10" fmla="*/ 28022 h 318648"/>
                  <a:gd name="connsiteX11" fmla="*/ 366094 w 556594"/>
                  <a:gd name="connsiteY11" fmla="*/ 113747 h 318648"/>
                  <a:gd name="connsiteX0" fmla="*/ 556594 w 556594"/>
                  <a:gd name="connsiteY0" fmla="*/ 199472 h 318648"/>
                  <a:gd name="connsiteX1" fmla="*/ 399432 w 556594"/>
                  <a:gd name="connsiteY1" fmla="*/ 313772 h 318648"/>
                  <a:gd name="connsiteX2" fmla="*/ 199407 w 556594"/>
                  <a:gd name="connsiteY2" fmla="*/ 256622 h 318648"/>
                  <a:gd name="connsiteX3" fmla="*/ 185119 w 556594"/>
                  <a:gd name="connsiteY3" fmla="*/ 313772 h 318648"/>
                  <a:gd name="connsiteX4" fmla="*/ 156544 w 556594"/>
                  <a:gd name="connsiteY4" fmla="*/ 270910 h 318648"/>
                  <a:gd name="connsiteX5" fmla="*/ 137494 w 556594"/>
                  <a:gd name="connsiteY5" fmla="*/ 318535 h 318648"/>
                  <a:gd name="connsiteX6" fmla="*/ 123207 w 556594"/>
                  <a:gd name="connsiteY6" fmla="*/ 285197 h 318648"/>
                  <a:gd name="connsiteX7" fmla="*/ 99394 w 556594"/>
                  <a:gd name="connsiteY7" fmla="*/ 318535 h 318648"/>
                  <a:gd name="connsiteX8" fmla="*/ 94632 w 556594"/>
                  <a:gd name="connsiteY8" fmla="*/ 285197 h 318648"/>
                  <a:gd name="connsiteX9" fmla="*/ 42244 w 556594"/>
                  <a:gd name="connsiteY9" fmla="*/ 299485 h 318648"/>
                  <a:gd name="connsiteX10" fmla="*/ 37482 w 556594"/>
                  <a:gd name="connsiteY10" fmla="*/ 28022 h 318648"/>
                  <a:gd name="connsiteX11" fmla="*/ 366094 w 556594"/>
                  <a:gd name="connsiteY11" fmla="*/ 113747 h 318648"/>
                  <a:gd name="connsiteX0" fmla="*/ 556594 w 556594"/>
                  <a:gd name="connsiteY0" fmla="*/ 199472 h 318648"/>
                  <a:gd name="connsiteX1" fmla="*/ 399432 w 556594"/>
                  <a:gd name="connsiteY1" fmla="*/ 313772 h 318648"/>
                  <a:gd name="connsiteX2" fmla="*/ 199407 w 556594"/>
                  <a:gd name="connsiteY2" fmla="*/ 256622 h 318648"/>
                  <a:gd name="connsiteX3" fmla="*/ 185119 w 556594"/>
                  <a:gd name="connsiteY3" fmla="*/ 313772 h 318648"/>
                  <a:gd name="connsiteX4" fmla="*/ 156544 w 556594"/>
                  <a:gd name="connsiteY4" fmla="*/ 270910 h 318648"/>
                  <a:gd name="connsiteX5" fmla="*/ 137494 w 556594"/>
                  <a:gd name="connsiteY5" fmla="*/ 318535 h 318648"/>
                  <a:gd name="connsiteX6" fmla="*/ 123207 w 556594"/>
                  <a:gd name="connsiteY6" fmla="*/ 285197 h 318648"/>
                  <a:gd name="connsiteX7" fmla="*/ 99394 w 556594"/>
                  <a:gd name="connsiteY7" fmla="*/ 318535 h 318648"/>
                  <a:gd name="connsiteX8" fmla="*/ 94632 w 556594"/>
                  <a:gd name="connsiteY8" fmla="*/ 285197 h 318648"/>
                  <a:gd name="connsiteX9" fmla="*/ 42244 w 556594"/>
                  <a:gd name="connsiteY9" fmla="*/ 299485 h 318648"/>
                  <a:gd name="connsiteX10" fmla="*/ 37482 w 556594"/>
                  <a:gd name="connsiteY10" fmla="*/ 28022 h 318648"/>
                  <a:gd name="connsiteX11" fmla="*/ 366094 w 556594"/>
                  <a:gd name="connsiteY11" fmla="*/ 113747 h 318648"/>
                  <a:gd name="connsiteX0" fmla="*/ 556594 w 556594"/>
                  <a:gd name="connsiteY0" fmla="*/ 199472 h 318648"/>
                  <a:gd name="connsiteX1" fmla="*/ 399432 w 556594"/>
                  <a:gd name="connsiteY1" fmla="*/ 313772 h 318648"/>
                  <a:gd name="connsiteX2" fmla="*/ 199407 w 556594"/>
                  <a:gd name="connsiteY2" fmla="*/ 256622 h 318648"/>
                  <a:gd name="connsiteX3" fmla="*/ 185119 w 556594"/>
                  <a:gd name="connsiteY3" fmla="*/ 313772 h 318648"/>
                  <a:gd name="connsiteX4" fmla="*/ 156544 w 556594"/>
                  <a:gd name="connsiteY4" fmla="*/ 270910 h 318648"/>
                  <a:gd name="connsiteX5" fmla="*/ 137494 w 556594"/>
                  <a:gd name="connsiteY5" fmla="*/ 318535 h 318648"/>
                  <a:gd name="connsiteX6" fmla="*/ 123207 w 556594"/>
                  <a:gd name="connsiteY6" fmla="*/ 285197 h 318648"/>
                  <a:gd name="connsiteX7" fmla="*/ 99394 w 556594"/>
                  <a:gd name="connsiteY7" fmla="*/ 318535 h 318648"/>
                  <a:gd name="connsiteX8" fmla="*/ 94632 w 556594"/>
                  <a:gd name="connsiteY8" fmla="*/ 285197 h 318648"/>
                  <a:gd name="connsiteX9" fmla="*/ 42244 w 556594"/>
                  <a:gd name="connsiteY9" fmla="*/ 299485 h 318648"/>
                  <a:gd name="connsiteX10" fmla="*/ 37482 w 556594"/>
                  <a:gd name="connsiteY10" fmla="*/ 28022 h 318648"/>
                  <a:gd name="connsiteX11" fmla="*/ 366094 w 556594"/>
                  <a:gd name="connsiteY11" fmla="*/ 113747 h 318648"/>
                  <a:gd name="connsiteX0" fmla="*/ 556594 w 556594"/>
                  <a:gd name="connsiteY0" fmla="*/ 199472 h 318648"/>
                  <a:gd name="connsiteX1" fmla="*/ 399432 w 556594"/>
                  <a:gd name="connsiteY1" fmla="*/ 313772 h 318648"/>
                  <a:gd name="connsiteX2" fmla="*/ 199407 w 556594"/>
                  <a:gd name="connsiteY2" fmla="*/ 256622 h 318648"/>
                  <a:gd name="connsiteX3" fmla="*/ 201788 w 556594"/>
                  <a:gd name="connsiteY3" fmla="*/ 313772 h 318648"/>
                  <a:gd name="connsiteX4" fmla="*/ 156544 w 556594"/>
                  <a:gd name="connsiteY4" fmla="*/ 270910 h 318648"/>
                  <a:gd name="connsiteX5" fmla="*/ 137494 w 556594"/>
                  <a:gd name="connsiteY5" fmla="*/ 318535 h 318648"/>
                  <a:gd name="connsiteX6" fmla="*/ 123207 w 556594"/>
                  <a:gd name="connsiteY6" fmla="*/ 285197 h 318648"/>
                  <a:gd name="connsiteX7" fmla="*/ 99394 w 556594"/>
                  <a:gd name="connsiteY7" fmla="*/ 318535 h 318648"/>
                  <a:gd name="connsiteX8" fmla="*/ 94632 w 556594"/>
                  <a:gd name="connsiteY8" fmla="*/ 285197 h 318648"/>
                  <a:gd name="connsiteX9" fmla="*/ 42244 w 556594"/>
                  <a:gd name="connsiteY9" fmla="*/ 299485 h 318648"/>
                  <a:gd name="connsiteX10" fmla="*/ 37482 w 556594"/>
                  <a:gd name="connsiteY10" fmla="*/ 28022 h 318648"/>
                  <a:gd name="connsiteX11" fmla="*/ 366094 w 556594"/>
                  <a:gd name="connsiteY11" fmla="*/ 113747 h 318648"/>
                  <a:gd name="connsiteX0" fmla="*/ 556594 w 556594"/>
                  <a:gd name="connsiteY0" fmla="*/ 199472 h 318535"/>
                  <a:gd name="connsiteX1" fmla="*/ 399432 w 556594"/>
                  <a:gd name="connsiteY1" fmla="*/ 313772 h 318535"/>
                  <a:gd name="connsiteX2" fmla="*/ 199407 w 556594"/>
                  <a:gd name="connsiteY2" fmla="*/ 256622 h 318535"/>
                  <a:gd name="connsiteX3" fmla="*/ 201788 w 556594"/>
                  <a:gd name="connsiteY3" fmla="*/ 313772 h 318535"/>
                  <a:gd name="connsiteX4" fmla="*/ 166069 w 556594"/>
                  <a:gd name="connsiteY4" fmla="*/ 285197 h 318535"/>
                  <a:gd name="connsiteX5" fmla="*/ 137494 w 556594"/>
                  <a:gd name="connsiteY5" fmla="*/ 318535 h 318535"/>
                  <a:gd name="connsiteX6" fmla="*/ 123207 w 556594"/>
                  <a:gd name="connsiteY6" fmla="*/ 285197 h 318535"/>
                  <a:gd name="connsiteX7" fmla="*/ 99394 w 556594"/>
                  <a:gd name="connsiteY7" fmla="*/ 318535 h 318535"/>
                  <a:gd name="connsiteX8" fmla="*/ 94632 w 556594"/>
                  <a:gd name="connsiteY8" fmla="*/ 285197 h 318535"/>
                  <a:gd name="connsiteX9" fmla="*/ 42244 w 556594"/>
                  <a:gd name="connsiteY9" fmla="*/ 299485 h 318535"/>
                  <a:gd name="connsiteX10" fmla="*/ 37482 w 556594"/>
                  <a:gd name="connsiteY10" fmla="*/ 28022 h 318535"/>
                  <a:gd name="connsiteX11" fmla="*/ 366094 w 556594"/>
                  <a:gd name="connsiteY11" fmla="*/ 113747 h 318535"/>
                  <a:gd name="connsiteX0" fmla="*/ 556594 w 556594"/>
                  <a:gd name="connsiteY0" fmla="*/ 199472 h 318535"/>
                  <a:gd name="connsiteX1" fmla="*/ 399432 w 556594"/>
                  <a:gd name="connsiteY1" fmla="*/ 313772 h 318535"/>
                  <a:gd name="connsiteX2" fmla="*/ 199407 w 556594"/>
                  <a:gd name="connsiteY2" fmla="*/ 256622 h 318535"/>
                  <a:gd name="connsiteX3" fmla="*/ 201788 w 556594"/>
                  <a:gd name="connsiteY3" fmla="*/ 313772 h 318535"/>
                  <a:gd name="connsiteX4" fmla="*/ 166069 w 556594"/>
                  <a:gd name="connsiteY4" fmla="*/ 285197 h 318535"/>
                  <a:gd name="connsiteX5" fmla="*/ 151781 w 556594"/>
                  <a:gd name="connsiteY5" fmla="*/ 318535 h 318535"/>
                  <a:gd name="connsiteX6" fmla="*/ 123207 w 556594"/>
                  <a:gd name="connsiteY6" fmla="*/ 285197 h 318535"/>
                  <a:gd name="connsiteX7" fmla="*/ 99394 w 556594"/>
                  <a:gd name="connsiteY7" fmla="*/ 318535 h 318535"/>
                  <a:gd name="connsiteX8" fmla="*/ 94632 w 556594"/>
                  <a:gd name="connsiteY8" fmla="*/ 285197 h 318535"/>
                  <a:gd name="connsiteX9" fmla="*/ 42244 w 556594"/>
                  <a:gd name="connsiteY9" fmla="*/ 299485 h 318535"/>
                  <a:gd name="connsiteX10" fmla="*/ 37482 w 556594"/>
                  <a:gd name="connsiteY10" fmla="*/ 28022 h 318535"/>
                  <a:gd name="connsiteX11" fmla="*/ 366094 w 556594"/>
                  <a:gd name="connsiteY11" fmla="*/ 113747 h 318535"/>
                  <a:gd name="connsiteX0" fmla="*/ 556594 w 556594"/>
                  <a:gd name="connsiteY0" fmla="*/ 199472 h 318535"/>
                  <a:gd name="connsiteX1" fmla="*/ 399432 w 556594"/>
                  <a:gd name="connsiteY1" fmla="*/ 313772 h 318535"/>
                  <a:gd name="connsiteX2" fmla="*/ 199407 w 556594"/>
                  <a:gd name="connsiteY2" fmla="*/ 256622 h 318535"/>
                  <a:gd name="connsiteX3" fmla="*/ 201788 w 556594"/>
                  <a:gd name="connsiteY3" fmla="*/ 313772 h 318535"/>
                  <a:gd name="connsiteX4" fmla="*/ 166069 w 556594"/>
                  <a:gd name="connsiteY4" fmla="*/ 285197 h 318535"/>
                  <a:gd name="connsiteX5" fmla="*/ 151781 w 556594"/>
                  <a:gd name="connsiteY5" fmla="*/ 318535 h 318535"/>
                  <a:gd name="connsiteX6" fmla="*/ 123207 w 556594"/>
                  <a:gd name="connsiteY6" fmla="*/ 285197 h 318535"/>
                  <a:gd name="connsiteX7" fmla="*/ 99394 w 556594"/>
                  <a:gd name="connsiteY7" fmla="*/ 318535 h 318535"/>
                  <a:gd name="connsiteX8" fmla="*/ 82726 w 556594"/>
                  <a:gd name="connsiteY8" fmla="*/ 285197 h 318535"/>
                  <a:gd name="connsiteX9" fmla="*/ 42244 w 556594"/>
                  <a:gd name="connsiteY9" fmla="*/ 299485 h 318535"/>
                  <a:gd name="connsiteX10" fmla="*/ 37482 w 556594"/>
                  <a:gd name="connsiteY10" fmla="*/ 28022 h 318535"/>
                  <a:gd name="connsiteX11" fmla="*/ 366094 w 556594"/>
                  <a:gd name="connsiteY11" fmla="*/ 113747 h 318535"/>
                  <a:gd name="connsiteX0" fmla="*/ 556594 w 556594"/>
                  <a:gd name="connsiteY0" fmla="*/ 199472 h 318535"/>
                  <a:gd name="connsiteX1" fmla="*/ 399432 w 556594"/>
                  <a:gd name="connsiteY1" fmla="*/ 313772 h 318535"/>
                  <a:gd name="connsiteX2" fmla="*/ 199407 w 556594"/>
                  <a:gd name="connsiteY2" fmla="*/ 256622 h 318535"/>
                  <a:gd name="connsiteX3" fmla="*/ 201788 w 556594"/>
                  <a:gd name="connsiteY3" fmla="*/ 313772 h 318535"/>
                  <a:gd name="connsiteX4" fmla="*/ 166069 w 556594"/>
                  <a:gd name="connsiteY4" fmla="*/ 285197 h 318535"/>
                  <a:gd name="connsiteX5" fmla="*/ 151781 w 556594"/>
                  <a:gd name="connsiteY5" fmla="*/ 318535 h 318535"/>
                  <a:gd name="connsiteX6" fmla="*/ 123207 w 556594"/>
                  <a:gd name="connsiteY6" fmla="*/ 285197 h 318535"/>
                  <a:gd name="connsiteX7" fmla="*/ 99394 w 556594"/>
                  <a:gd name="connsiteY7" fmla="*/ 318535 h 318535"/>
                  <a:gd name="connsiteX8" fmla="*/ 82726 w 556594"/>
                  <a:gd name="connsiteY8" fmla="*/ 285197 h 318535"/>
                  <a:gd name="connsiteX9" fmla="*/ 42244 w 556594"/>
                  <a:gd name="connsiteY9" fmla="*/ 299485 h 318535"/>
                  <a:gd name="connsiteX10" fmla="*/ 37482 w 556594"/>
                  <a:gd name="connsiteY10" fmla="*/ 28022 h 318535"/>
                  <a:gd name="connsiteX11" fmla="*/ 366094 w 556594"/>
                  <a:gd name="connsiteY11" fmla="*/ 113747 h 318535"/>
                  <a:gd name="connsiteX0" fmla="*/ 556594 w 556594"/>
                  <a:gd name="connsiteY0" fmla="*/ 199472 h 318577"/>
                  <a:gd name="connsiteX1" fmla="*/ 399432 w 556594"/>
                  <a:gd name="connsiteY1" fmla="*/ 313772 h 318577"/>
                  <a:gd name="connsiteX2" fmla="*/ 199407 w 556594"/>
                  <a:gd name="connsiteY2" fmla="*/ 256622 h 318577"/>
                  <a:gd name="connsiteX3" fmla="*/ 201788 w 556594"/>
                  <a:gd name="connsiteY3" fmla="*/ 313772 h 318577"/>
                  <a:gd name="connsiteX4" fmla="*/ 166069 w 556594"/>
                  <a:gd name="connsiteY4" fmla="*/ 285197 h 318577"/>
                  <a:gd name="connsiteX5" fmla="*/ 151781 w 556594"/>
                  <a:gd name="connsiteY5" fmla="*/ 318535 h 318577"/>
                  <a:gd name="connsiteX6" fmla="*/ 123207 w 556594"/>
                  <a:gd name="connsiteY6" fmla="*/ 285197 h 318577"/>
                  <a:gd name="connsiteX7" fmla="*/ 99394 w 556594"/>
                  <a:gd name="connsiteY7" fmla="*/ 318535 h 318577"/>
                  <a:gd name="connsiteX8" fmla="*/ 80345 w 556594"/>
                  <a:gd name="connsiteY8" fmla="*/ 292341 h 318577"/>
                  <a:gd name="connsiteX9" fmla="*/ 42244 w 556594"/>
                  <a:gd name="connsiteY9" fmla="*/ 299485 h 318577"/>
                  <a:gd name="connsiteX10" fmla="*/ 37482 w 556594"/>
                  <a:gd name="connsiteY10" fmla="*/ 28022 h 318577"/>
                  <a:gd name="connsiteX11" fmla="*/ 366094 w 556594"/>
                  <a:gd name="connsiteY11" fmla="*/ 113747 h 318577"/>
                  <a:gd name="connsiteX0" fmla="*/ 556594 w 556594"/>
                  <a:gd name="connsiteY0" fmla="*/ 199472 h 318573"/>
                  <a:gd name="connsiteX1" fmla="*/ 399432 w 556594"/>
                  <a:gd name="connsiteY1" fmla="*/ 313772 h 318573"/>
                  <a:gd name="connsiteX2" fmla="*/ 199407 w 556594"/>
                  <a:gd name="connsiteY2" fmla="*/ 256622 h 318573"/>
                  <a:gd name="connsiteX3" fmla="*/ 201788 w 556594"/>
                  <a:gd name="connsiteY3" fmla="*/ 313772 h 318573"/>
                  <a:gd name="connsiteX4" fmla="*/ 166069 w 556594"/>
                  <a:gd name="connsiteY4" fmla="*/ 285197 h 318573"/>
                  <a:gd name="connsiteX5" fmla="*/ 151781 w 556594"/>
                  <a:gd name="connsiteY5" fmla="*/ 318535 h 318573"/>
                  <a:gd name="connsiteX6" fmla="*/ 123207 w 556594"/>
                  <a:gd name="connsiteY6" fmla="*/ 285197 h 318573"/>
                  <a:gd name="connsiteX7" fmla="*/ 99394 w 556594"/>
                  <a:gd name="connsiteY7" fmla="*/ 318535 h 318573"/>
                  <a:gd name="connsiteX8" fmla="*/ 80345 w 556594"/>
                  <a:gd name="connsiteY8" fmla="*/ 292341 h 318573"/>
                  <a:gd name="connsiteX9" fmla="*/ 42244 w 556594"/>
                  <a:gd name="connsiteY9" fmla="*/ 299485 h 318573"/>
                  <a:gd name="connsiteX10" fmla="*/ 37482 w 556594"/>
                  <a:gd name="connsiteY10" fmla="*/ 28022 h 318573"/>
                  <a:gd name="connsiteX11" fmla="*/ 366094 w 556594"/>
                  <a:gd name="connsiteY11" fmla="*/ 113747 h 318573"/>
                  <a:gd name="connsiteX0" fmla="*/ 542949 w 542949"/>
                  <a:gd name="connsiteY0" fmla="*/ 180373 h 299477"/>
                  <a:gd name="connsiteX1" fmla="*/ 385787 w 542949"/>
                  <a:gd name="connsiteY1" fmla="*/ 294673 h 299477"/>
                  <a:gd name="connsiteX2" fmla="*/ 185762 w 542949"/>
                  <a:gd name="connsiteY2" fmla="*/ 237523 h 299477"/>
                  <a:gd name="connsiteX3" fmla="*/ 188143 w 542949"/>
                  <a:gd name="connsiteY3" fmla="*/ 294673 h 299477"/>
                  <a:gd name="connsiteX4" fmla="*/ 152424 w 542949"/>
                  <a:gd name="connsiteY4" fmla="*/ 266098 h 299477"/>
                  <a:gd name="connsiteX5" fmla="*/ 138136 w 542949"/>
                  <a:gd name="connsiteY5" fmla="*/ 299436 h 299477"/>
                  <a:gd name="connsiteX6" fmla="*/ 109562 w 542949"/>
                  <a:gd name="connsiteY6" fmla="*/ 266098 h 299477"/>
                  <a:gd name="connsiteX7" fmla="*/ 85749 w 542949"/>
                  <a:gd name="connsiteY7" fmla="*/ 299436 h 299477"/>
                  <a:gd name="connsiteX8" fmla="*/ 66700 w 542949"/>
                  <a:gd name="connsiteY8" fmla="*/ 273242 h 299477"/>
                  <a:gd name="connsiteX9" fmla="*/ 14312 w 542949"/>
                  <a:gd name="connsiteY9" fmla="*/ 285149 h 299477"/>
                  <a:gd name="connsiteX10" fmla="*/ 23837 w 542949"/>
                  <a:gd name="connsiteY10" fmla="*/ 8923 h 299477"/>
                  <a:gd name="connsiteX11" fmla="*/ 352449 w 542949"/>
                  <a:gd name="connsiteY11" fmla="*/ 94648 h 299477"/>
                  <a:gd name="connsiteX0" fmla="*/ 558814 w 558814"/>
                  <a:gd name="connsiteY0" fmla="*/ 180373 h 299477"/>
                  <a:gd name="connsiteX1" fmla="*/ 401652 w 558814"/>
                  <a:gd name="connsiteY1" fmla="*/ 294673 h 299477"/>
                  <a:gd name="connsiteX2" fmla="*/ 201627 w 558814"/>
                  <a:gd name="connsiteY2" fmla="*/ 237523 h 299477"/>
                  <a:gd name="connsiteX3" fmla="*/ 204008 w 558814"/>
                  <a:gd name="connsiteY3" fmla="*/ 294673 h 299477"/>
                  <a:gd name="connsiteX4" fmla="*/ 168289 w 558814"/>
                  <a:gd name="connsiteY4" fmla="*/ 266098 h 299477"/>
                  <a:gd name="connsiteX5" fmla="*/ 154001 w 558814"/>
                  <a:gd name="connsiteY5" fmla="*/ 299436 h 299477"/>
                  <a:gd name="connsiteX6" fmla="*/ 125427 w 558814"/>
                  <a:gd name="connsiteY6" fmla="*/ 266098 h 299477"/>
                  <a:gd name="connsiteX7" fmla="*/ 101614 w 558814"/>
                  <a:gd name="connsiteY7" fmla="*/ 299436 h 299477"/>
                  <a:gd name="connsiteX8" fmla="*/ 82565 w 558814"/>
                  <a:gd name="connsiteY8" fmla="*/ 273242 h 299477"/>
                  <a:gd name="connsiteX9" fmla="*/ 30177 w 558814"/>
                  <a:gd name="connsiteY9" fmla="*/ 285149 h 299477"/>
                  <a:gd name="connsiteX10" fmla="*/ 39702 w 558814"/>
                  <a:gd name="connsiteY10" fmla="*/ 8923 h 299477"/>
                  <a:gd name="connsiteX11" fmla="*/ 368314 w 558814"/>
                  <a:gd name="connsiteY11" fmla="*/ 94648 h 299477"/>
                  <a:gd name="connsiteX0" fmla="*/ 558814 w 558814"/>
                  <a:gd name="connsiteY0" fmla="*/ 180373 h 299477"/>
                  <a:gd name="connsiteX1" fmla="*/ 401652 w 558814"/>
                  <a:gd name="connsiteY1" fmla="*/ 294673 h 299477"/>
                  <a:gd name="connsiteX2" fmla="*/ 201627 w 558814"/>
                  <a:gd name="connsiteY2" fmla="*/ 237523 h 299477"/>
                  <a:gd name="connsiteX3" fmla="*/ 204008 w 558814"/>
                  <a:gd name="connsiteY3" fmla="*/ 294673 h 299477"/>
                  <a:gd name="connsiteX4" fmla="*/ 168289 w 558814"/>
                  <a:gd name="connsiteY4" fmla="*/ 266098 h 299477"/>
                  <a:gd name="connsiteX5" fmla="*/ 154001 w 558814"/>
                  <a:gd name="connsiteY5" fmla="*/ 299436 h 299477"/>
                  <a:gd name="connsiteX6" fmla="*/ 125427 w 558814"/>
                  <a:gd name="connsiteY6" fmla="*/ 266098 h 299477"/>
                  <a:gd name="connsiteX7" fmla="*/ 101614 w 558814"/>
                  <a:gd name="connsiteY7" fmla="*/ 299436 h 299477"/>
                  <a:gd name="connsiteX8" fmla="*/ 82565 w 558814"/>
                  <a:gd name="connsiteY8" fmla="*/ 273242 h 299477"/>
                  <a:gd name="connsiteX9" fmla="*/ 30177 w 558814"/>
                  <a:gd name="connsiteY9" fmla="*/ 285149 h 299477"/>
                  <a:gd name="connsiteX10" fmla="*/ 39702 w 558814"/>
                  <a:gd name="connsiteY10" fmla="*/ 8923 h 299477"/>
                  <a:gd name="connsiteX11" fmla="*/ 368314 w 558814"/>
                  <a:gd name="connsiteY11" fmla="*/ 94648 h 299477"/>
                  <a:gd name="connsiteX0" fmla="*/ 562029 w 562029"/>
                  <a:gd name="connsiteY0" fmla="*/ 180373 h 299475"/>
                  <a:gd name="connsiteX1" fmla="*/ 404867 w 562029"/>
                  <a:gd name="connsiteY1" fmla="*/ 294673 h 299475"/>
                  <a:gd name="connsiteX2" fmla="*/ 204842 w 562029"/>
                  <a:gd name="connsiteY2" fmla="*/ 237523 h 299475"/>
                  <a:gd name="connsiteX3" fmla="*/ 207223 w 562029"/>
                  <a:gd name="connsiteY3" fmla="*/ 294673 h 299475"/>
                  <a:gd name="connsiteX4" fmla="*/ 171504 w 562029"/>
                  <a:gd name="connsiteY4" fmla="*/ 266098 h 299475"/>
                  <a:gd name="connsiteX5" fmla="*/ 157216 w 562029"/>
                  <a:gd name="connsiteY5" fmla="*/ 299436 h 299475"/>
                  <a:gd name="connsiteX6" fmla="*/ 128642 w 562029"/>
                  <a:gd name="connsiteY6" fmla="*/ 266098 h 299475"/>
                  <a:gd name="connsiteX7" fmla="*/ 104829 w 562029"/>
                  <a:gd name="connsiteY7" fmla="*/ 299436 h 299475"/>
                  <a:gd name="connsiteX8" fmla="*/ 85780 w 562029"/>
                  <a:gd name="connsiteY8" fmla="*/ 273242 h 299475"/>
                  <a:gd name="connsiteX9" fmla="*/ 21486 w 562029"/>
                  <a:gd name="connsiteY9" fmla="*/ 289911 h 299475"/>
                  <a:gd name="connsiteX10" fmla="*/ 42917 w 562029"/>
                  <a:gd name="connsiteY10" fmla="*/ 8923 h 299475"/>
                  <a:gd name="connsiteX11" fmla="*/ 371529 w 562029"/>
                  <a:gd name="connsiteY11" fmla="*/ 94648 h 299475"/>
                  <a:gd name="connsiteX0" fmla="*/ 557211 w 557211"/>
                  <a:gd name="connsiteY0" fmla="*/ 180373 h 299475"/>
                  <a:gd name="connsiteX1" fmla="*/ 400049 w 557211"/>
                  <a:gd name="connsiteY1" fmla="*/ 294673 h 299475"/>
                  <a:gd name="connsiteX2" fmla="*/ 200024 w 557211"/>
                  <a:gd name="connsiteY2" fmla="*/ 237523 h 299475"/>
                  <a:gd name="connsiteX3" fmla="*/ 202405 w 557211"/>
                  <a:gd name="connsiteY3" fmla="*/ 294673 h 299475"/>
                  <a:gd name="connsiteX4" fmla="*/ 166686 w 557211"/>
                  <a:gd name="connsiteY4" fmla="*/ 266098 h 299475"/>
                  <a:gd name="connsiteX5" fmla="*/ 152398 w 557211"/>
                  <a:gd name="connsiteY5" fmla="*/ 299436 h 299475"/>
                  <a:gd name="connsiteX6" fmla="*/ 123824 w 557211"/>
                  <a:gd name="connsiteY6" fmla="*/ 266098 h 299475"/>
                  <a:gd name="connsiteX7" fmla="*/ 100011 w 557211"/>
                  <a:gd name="connsiteY7" fmla="*/ 299436 h 299475"/>
                  <a:gd name="connsiteX8" fmla="*/ 80962 w 557211"/>
                  <a:gd name="connsiteY8" fmla="*/ 273242 h 299475"/>
                  <a:gd name="connsiteX9" fmla="*/ 16668 w 557211"/>
                  <a:gd name="connsiteY9" fmla="*/ 289911 h 299475"/>
                  <a:gd name="connsiteX10" fmla="*/ 38099 w 557211"/>
                  <a:gd name="connsiteY10" fmla="*/ 8923 h 299475"/>
                  <a:gd name="connsiteX11" fmla="*/ 366711 w 557211"/>
                  <a:gd name="connsiteY11" fmla="*/ 94648 h 299475"/>
                  <a:gd name="connsiteX0" fmla="*/ 557211 w 557211"/>
                  <a:gd name="connsiteY0" fmla="*/ 180373 h 299452"/>
                  <a:gd name="connsiteX1" fmla="*/ 400049 w 557211"/>
                  <a:gd name="connsiteY1" fmla="*/ 294673 h 299452"/>
                  <a:gd name="connsiteX2" fmla="*/ 200024 w 557211"/>
                  <a:gd name="connsiteY2" fmla="*/ 237523 h 299452"/>
                  <a:gd name="connsiteX3" fmla="*/ 202405 w 557211"/>
                  <a:gd name="connsiteY3" fmla="*/ 294673 h 299452"/>
                  <a:gd name="connsiteX4" fmla="*/ 166686 w 557211"/>
                  <a:gd name="connsiteY4" fmla="*/ 266098 h 299452"/>
                  <a:gd name="connsiteX5" fmla="*/ 152398 w 557211"/>
                  <a:gd name="connsiteY5" fmla="*/ 299436 h 299452"/>
                  <a:gd name="connsiteX6" fmla="*/ 123824 w 557211"/>
                  <a:gd name="connsiteY6" fmla="*/ 266098 h 299452"/>
                  <a:gd name="connsiteX7" fmla="*/ 100011 w 557211"/>
                  <a:gd name="connsiteY7" fmla="*/ 299436 h 299452"/>
                  <a:gd name="connsiteX8" fmla="*/ 69056 w 557211"/>
                  <a:gd name="connsiteY8" fmla="*/ 270861 h 299452"/>
                  <a:gd name="connsiteX9" fmla="*/ 16668 w 557211"/>
                  <a:gd name="connsiteY9" fmla="*/ 289911 h 299452"/>
                  <a:gd name="connsiteX10" fmla="*/ 38099 w 557211"/>
                  <a:gd name="connsiteY10" fmla="*/ 8923 h 299452"/>
                  <a:gd name="connsiteX11" fmla="*/ 366711 w 557211"/>
                  <a:gd name="connsiteY11" fmla="*/ 94648 h 299452"/>
                  <a:gd name="connsiteX0" fmla="*/ 557211 w 557211"/>
                  <a:gd name="connsiteY0" fmla="*/ 180373 h 299452"/>
                  <a:gd name="connsiteX1" fmla="*/ 400049 w 557211"/>
                  <a:gd name="connsiteY1" fmla="*/ 294673 h 299452"/>
                  <a:gd name="connsiteX2" fmla="*/ 200024 w 557211"/>
                  <a:gd name="connsiteY2" fmla="*/ 237523 h 299452"/>
                  <a:gd name="connsiteX3" fmla="*/ 202405 w 557211"/>
                  <a:gd name="connsiteY3" fmla="*/ 294673 h 299452"/>
                  <a:gd name="connsiteX4" fmla="*/ 166686 w 557211"/>
                  <a:gd name="connsiteY4" fmla="*/ 266098 h 299452"/>
                  <a:gd name="connsiteX5" fmla="*/ 152398 w 557211"/>
                  <a:gd name="connsiteY5" fmla="*/ 299436 h 299452"/>
                  <a:gd name="connsiteX6" fmla="*/ 123824 w 557211"/>
                  <a:gd name="connsiteY6" fmla="*/ 266098 h 299452"/>
                  <a:gd name="connsiteX7" fmla="*/ 88105 w 557211"/>
                  <a:gd name="connsiteY7" fmla="*/ 299436 h 299452"/>
                  <a:gd name="connsiteX8" fmla="*/ 69056 w 557211"/>
                  <a:gd name="connsiteY8" fmla="*/ 270861 h 299452"/>
                  <a:gd name="connsiteX9" fmla="*/ 16668 w 557211"/>
                  <a:gd name="connsiteY9" fmla="*/ 289911 h 299452"/>
                  <a:gd name="connsiteX10" fmla="*/ 38099 w 557211"/>
                  <a:gd name="connsiteY10" fmla="*/ 8923 h 299452"/>
                  <a:gd name="connsiteX11" fmla="*/ 366711 w 557211"/>
                  <a:gd name="connsiteY11" fmla="*/ 94648 h 299452"/>
                  <a:gd name="connsiteX0" fmla="*/ 557211 w 557211"/>
                  <a:gd name="connsiteY0" fmla="*/ 180373 h 299452"/>
                  <a:gd name="connsiteX1" fmla="*/ 400049 w 557211"/>
                  <a:gd name="connsiteY1" fmla="*/ 294673 h 299452"/>
                  <a:gd name="connsiteX2" fmla="*/ 200024 w 557211"/>
                  <a:gd name="connsiteY2" fmla="*/ 237523 h 299452"/>
                  <a:gd name="connsiteX3" fmla="*/ 202405 w 557211"/>
                  <a:gd name="connsiteY3" fmla="*/ 294673 h 299452"/>
                  <a:gd name="connsiteX4" fmla="*/ 166686 w 557211"/>
                  <a:gd name="connsiteY4" fmla="*/ 266098 h 299452"/>
                  <a:gd name="connsiteX5" fmla="*/ 152398 w 557211"/>
                  <a:gd name="connsiteY5" fmla="*/ 299436 h 299452"/>
                  <a:gd name="connsiteX6" fmla="*/ 119061 w 557211"/>
                  <a:gd name="connsiteY6" fmla="*/ 266098 h 299452"/>
                  <a:gd name="connsiteX7" fmla="*/ 88105 w 557211"/>
                  <a:gd name="connsiteY7" fmla="*/ 299436 h 299452"/>
                  <a:gd name="connsiteX8" fmla="*/ 69056 w 557211"/>
                  <a:gd name="connsiteY8" fmla="*/ 270861 h 299452"/>
                  <a:gd name="connsiteX9" fmla="*/ 16668 w 557211"/>
                  <a:gd name="connsiteY9" fmla="*/ 289911 h 299452"/>
                  <a:gd name="connsiteX10" fmla="*/ 38099 w 557211"/>
                  <a:gd name="connsiteY10" fmla="*/ 8923 h 299452"/>
                  <a:gd name="connsiteX11" fmla="*/ 366711 w 557211"/>
                  <a:gd name="connsiteY11" fmla="*/ 94648 h 299452"/>
                  <a:gd name="connsiteX0" fmla="*/ 557211 w 557211"/>
                  <a:gd name="connsiteY0" fmla="*/ 180373 h 299439"/>
                  <a:gd name="connsiteX1" fmla="*/ 400049 w 557211"/>
                  <a:gd name="connsiteY1" fmla="*/ 294673 h 299439"/>
                  <a:gd name="connsiteX2" fmla="*/ 200024 w 557211"/>
                  <a:gd name="connsiteY2" fmla="*/ 237523 h 299439"/>
                  <a:gd name="connsiteX3" fmla="*/ 202405 w 557211"/>
                  <a:gd name="connsiteY3" fmla="*/ 294673 h 299439"/>
                  <a:gd name="connsiteX4" fmla="*/ 166686 w 557211"/>
                  <a:gd name="connsiteY4" fmla="*/ 266098 h 299439"/>
                  <a:gd name="connsiteX5" fmla="*/ 152398 w 557211"/>
                  <a:gd name="connsiteY5" fmla="*/ 299436 h 299439"/>
                  <a:gd name="connsiteX6" fmla="*/ 119061 w 557211"/>
                  <a:gd name="connsiteY6" fmla="*/ 266098 h 299439"/>
                  <a:gd name="connsiteX7" fmla="*/ 88105 w 557211"/>
                  <a:gd name="connsiteY7" fmla="*/ 299436 h 299439"/>
                  <a:gd name="connsiteX8" fmla="*/ 59531 w 557211"/>
                  <a:gd name="connsiteY8" fmla="*/ 268480 h 299439"/>
                  <a:gd name="connsiteX9" fmla="*/ 16668 w 557211"/>
                  <a:gd name="connsiteY9" fmla="*/ 289911 h 299439"/>
                  <a:gd name="connsiteX10" fmla="*/ 38099 w 557211"/>
                  <a:gd name="connsiteY10" fmla="*/ 8923 h 299439"/>
                  <a:gd name="connsiteX11" fmla="*/ 366711 w 557211"/>
                  <a:gd name="connsiteY11" fmla="*/ 94648 h 299439"/>
                  <a:gd name="connsiteX0" fmla="*/ 557211 w 557211"/>
                  <a:gd name="connsiteY0" fmla="*/ 180373 h 299439"/>
                  <a:gd name="connsiteX1" fmla="*/ 400049 w 557211"/>
                  <a:gd name="connsiteY1" fmla="*/ 294673 h 299439"/>
                  <a:gd name="connsiteX2" fmla="*/ 200024 w 557211"/>
                  <a:gd name="connsiteY2" fmla="*/ 237523 h 299439"/>
                  <a:gd name="connsiteX3" fmla="*/ 202405 w 557211"/>
                  <a:gd name="connsiteY3" fmla="*/ 294673 h 299439"/>
                  <a:gd name="connsiteX4" fmla="*/ 166686 w 557211"/>
                  <a:gd name="connsiteY4" fmla="*/ 266098 h 299439"/>
                  <a:gd name="connsiteX5" fmla="*/ 152398 w 557211"/>
                  <a:gd name="connsiteY5" fmla="*/ 299436 h 299439"/>
                  <a:gd name="connsiteX6" fmla="*/ 119061 w 557211"/>
                  <a:gd name="connsiteY6" fmla="*/ 266098 h 299439"/>
                  <a:gd name="connsiteX7" fmla="*/ 78580 w 557211"/>
                  <a:gd name="connsiteY7" fmla="*/ 299436 h 299439"/>
                  <a:gd name="connsiteX8" fmla="*/ 59531 w 557211"/>
                  <a:gd name="connsiteY8" fmla="*/ 268480 h 299439"/>
                  <a:gd name="connsiteX9" fmla="*/ 16668 w 557211"/>
                  <a:gd name="connsiteY9" fmla="*/ 289911 h 299439"/>
                  <a:gd name="connsiteX10" fmla="*/ 38099 w 557211"/>
                  <a:gd name="connsiteY10" fmla="*/ 8923 h 299439"/>
                  <a:gd name="connsiteX11" fmla="*/ 366711 w 557211"/>
                  <a:gd name="connsiteY11" fmla="*/ 94648 h 299439"/>
                  <a:gd name="connsiteX0" fmla="*/ 557211 w 557211"/>
                  <a:gd name="connsiteY0" fmla="*/ 180373 h 299439"/>
                  <a:gd name="connsiteX1" fmla="*/ 400049 w 557211"/>
                  <a:gd name="connsiteY1" fmla="*/ 294673 h 299439"/>
                  <a:gd name="connsiteX2" fmla="*/ 200024 w 557211"/>
                  <a:gd name="connsiteY2" fmla="*/ 237523 h 299439"/>
                  <a:gd name="connsiteX3" fmla="*/ 202405 w 557211"/>
                  <a:gd name="connsiteY3" fmla="*/ 294673 h 299439"/>
                  <a:gd name="connsiteX4" fmla="*/ 166686 w 557211"/>
                  <a:gd name="connsiteY4" fmla="*/ 266098 h 299439"/>
                  <a:gd name="connsiteX5" fmla="*/ 152398 w 557211"/>
                  <a:gd name="connsiteY5" fmla="*/ 299436 h 299439"/>
                  <a:gd name="connsiteX6" fmla="*/ 102393 w 557211"/>
                  <a:gd name="connsiteY6" fmla="*/ 268479 h 299439"/>
                  <a:gd name="connsiteX7" fmla="*/ 78580 w 557211"/>
                  <a:gd name="connsiteY7" fmla="*/ 299436 h 299439"/>
                  <a:gd name="connsiteX8" fmla="*/ 59531 w 557211"/>
                  <a:gd name="connsiteY8" fmla="*/ 268480 h 299439"/>
                  <a:gd name="connsiteX9" fmla="*/ 16668 w 557211"/>
                  <a:gd name="connsiteY9" fmla="*/ 289911 h 299439"/>
                  <a:gd name="connsiteX10" fmla="*/ 38099 w 557211"/>
                  <a:gd name="connsiteY10" fmla="*/ 8923 h 299439"/>
                  <a:gd name="connsiteX11" fmla="*/ 366711 w 557211"/>
                  <a:gd name="connsiteY11" fmla="*/ 94648 h 299439"/>
                  <a:gd name="connsiteX0" fmla="*/ 557211 w 557211"/>
                  <a:gd name="connsiteY0" fmla="*/ 180373 h 301820"/>
                  <a:gd name="connsiteX1" fmla="*/ 400049 w 557211"/>
                  <a:gd name="connsiteY1" fmla="*/ 294673 h 301820"/>
                  <a:gd name="connsiteX2" fmla="*/ 200024 w 557211"/>
                  <a:gd name="connsiteY2" fmla="*/ 237523 h 301820"/>
                  <a:gd name="connsiteX3" fmla="*/ 202405 w 557211"/>
                  <a:gd name="connsiteY3" fmla="*/ 294673 h 301820"/>
                  <a:gd name="connsiteX4" fmla="*/ 166686 w 557211"/>
                  <a:gd name="connsiteY4" fmla="*/ 266098 h 301820"/>
                  <a:gd name="connsiteX5" fmla="*/ 126205 w 557211"/>
                  <a:gd name="connsiteY5" fmla="*/ 301817 h 301820"/>
                  <a:gd name="connsiteX6" fmla="*/ 102393 w 557211"/>
                  <a:gd name="connsiteY6" fmla="*/ 268479 h 301820"/>
                  <a:gd name="connsiteX7" fmla="*/ 78580 w 557211"/>
                  <a:gd name="connsiteY7" fmla="*/ 299436 h 301820"/>
                  <a:gd name="connsiteX8" fmla="*/ 59531 w 557211"/>
                  <a:gd name="connsiteY8" fmla="*/ 268480 h 301820"/>
                  <a:gd name="connsiteX9" fmla="*/ 16668 w 557211"/>
                  <a:gd name="connsiteY9" fmla="*/ 289911 h 301820"/>
                  <a:gd name="connsiteX10" fmla="*/ 38099 w 557211"/>
                  <a:gd name="connsiteY10" fmla="*/ 8923 h 301820"/>
                  <a:gd name="connsiteX11" fmla="*/ 366711 w 557211"/>
                  <a:gd name="connsiteY11" fmla="*/ 94648 h 301820"/>
                  <a:gd name="connsiteX0" fmla="*/ 557211 w 557211"/>
                  <a:gd name="connsiteY0" fmla="*/ 180373 h 301820"/>
                  <a:gd name="connsiteX1" fmla="*/ 400049 w 557211"/>
                  <a:gd name="connsiteY1" fmla="*/ 294673 h 301820"/>
                  <a:gd name="connsiteX2" fmla="*/ 200024 w 557211"/>
                  <a:gd name="connsiteY2" fmla="*/ 237523 h 301820"/>
                  <a:gd name="connsiteX3" fmla="*/ 202405 w 557211"/>
                  <a:gd name="connsiteY3" fmla="*/ 294673 h 301820"/>
                  <a:gd name="connsiteX4" fmla="*/ 145255 w 557211"/>
                  <a:gd name="connsiteY4" fmla="*/ 266098 h 301820"/>
                  <a:gd name="connsiteX5" fmla="*/ 126205 w 557211"/>
                  <a:gd name="connsiteY5" fmla="*/ 301817 h 301820"/>
                  <a:gd name="connsiteX6" fmla="*/ 102393 w 557211"/>
                  <a:gd name="connsiteY6" fmla="*/ 268479 h 301820"/>
                  <a:gd name="connsiteX7" fmla="*/ 78580 w 557211"/>
                  <a:gd name="connsiteY7" fmla="*/ 299436 h 301820"/>
                  <a:gd name="connsiteX8" fmla="*/ 59531 w 557211"/>
                  <a:gd name="connsiteY8" fmla="*/ 268480 h 301820"/>
                  <a:gd name="connsiteX9" fmla="*/ 16668 w 557211"/>
                  <a:gd name="connsiteY9" fmla="*/ 289911 h 301820"/>
                  <a:gd name="connsiteX10" fmla="*/ 38099 w 557211"/>
                  <a:gd name="connsiteY10" fmla="*/ 8923 h 301820"/>
                  <a:gd name="connsiteX11" fmla="*/ 366711 w 557211"/>
                  <a:gd name="connsiteY11" fmla="*/ 94648 h 301820"/>
                  <a:gd name="connsiteX0" fmla="*/ 557211 w 557211"/>
                  <a:gd name="connsiteY0" fmla="*/ 180373 h 304300"/>
                  <a:gd name="connsiteX1" fmla="*/ 400049 w 557211"/>
                  <a:gd name="connsiteY1" fmla="*/ 294673 h 304300"/>
                  <a:gd name="connsiteX2" fmla="*/ 200024 w 557211"/>
                  <a:gd name="connsiteY2" fmla="*/ 237523 h 304300"/>
                  <a:gd name="connsiteX3" fmla="*/ 166686 w 557211"/>
                  <a:gd name="connsiteY3" fmla="*/ 304198 h 304300"/>
                  <a:gd name="connsiteX4" fmla="*/ 145255 w 557211"/>
                  <a:gd name="connsiteY4" fmla="*/ 266098 h 304300"/>
                  <a:gd name="connsiteX5" fmla="*/ 126205 w 557211"/>
                  <a:gd name="connsiteY5" fmla="*/ 301817 h 304300"/>
                  <a:gd name="connsiteX6" fmla="*/ 102393 w 557211"/>
                  <a:gd name="connsiteY6" fmla="*/ 268479 h 304300"/>
                  <a:gd name="connsiteX7" fmla="*/ 78580 w 557211"/>
                  <a:gd name="connsiteY7" fmla="*/ 299436 h 304300"/>
                  <a:gd name="connsiteX8" fmla="*/ 59531 w 557211"/>
                  <a:gd name="connsiteY8" fmla="*/ 268480 h 304300"/>
                  <a:gd name="connsiteX9" fmla="*/ 16668 w 557211"/>
                  <a:gd name="connsiteY9" fmla="*/ 289911 h 304300"/>
                  <a:gd name="connsiteX10" fmla="*/ 38099 w 557211"/>
                  <a:gd name="connsiteY10" fmla="*/ 8923 h 304300"/>
                  <a:gd name="connsiteX11" fmla="*/ 366711 w 557211"/>
                  <a:gd name="connsiteY11" fmla="*/ 94648 h 304300"/>
                  <a:gd name="connsiteX0" fmla="*/ 557211 w 557211"/>
                  <a:gd name="connsiteY0" fmla="*/ 180373 h 304300"/>
                  <a:gd name="connsiteX1" fmla="*/ 400049 w 557211"/>
                  <a:gd name="connsiteY1" fmla="*/ 294673 h 304300"/>
                  <a:gd name="connsiteX2" fmla="*/ 176211 w 557211"/>
                  <a:gd name="connsiteY2" fmla="*/ 232761 h 304300"/>
                  <a:gd name="connsiteX3" fmla="*/ 166686 w 557211"/>
                  <a:gd name="connsiteY3" fmla="*/ 304198 h 304300"/>
                  <a:gd name="connsiteX4" fmla="*/ 145255 w 557211"/>
                  <a:gd name="connsiteY4" fmla="*/ 266098 h 304300"/>
                  <a:gd name="connsiteX5" fmla="*/ 126205 w 557211"/>
                  <a:gd name="connsiteY5" fmla="*/ 301817 h 304300"/>
                  <a:gd name="connsiteX6" fmla="*/ 102393 w 557211"/>
                  <a:gd name="connsiteY6" fmla="*/ 268479 h 304300"/>
                  <a:gd name="connsiteX7" fmla="*/ 78580 w 557211"/>
                  <a:gd name="connsiteY7" fmla="*/ 299436 h 304300"/>
                  <a:gd name="connsiteX8" fmla="*/ 59531 w 557211"/>
                  <a:gd name="connsiteY8" fmla="*/ 268480 h 304300"/>
                  <a:gd name="connsiteX9" fmla="*/ 16668 w 557211"/>
                  <a:gd name="connsiteY9" fmla="*/ 289911 h 304300"/>
                  <a:gd name="connsiteX10" fmla="*/ 38099 w 557211"/>
                  <a:gd name="connsiteY10" fmla="*/ 8923 h 304300"/>
                  <a:gd name="connsiteX11" fmla="*/ 366711 w 557211"/>
                  <a:gd name="connsiteY11" fmla="*/ 94648 h 304300"/>
                  <a:gd name="connsiteX0" fmla="*/ 560378 w 560378"/>
                  <a:gd name="connsiteY0" fmla="*/ 191809 h 315736"/>
                  <a:gd name="connsiteX1" fmla="*/ 403216 w 560378"/>
                  <a:gd name="connsiteY1" fmla="*/ 306109 h 315736"/>
                  <a:gd name="connsiteX2" fmla="*/ 179378 w 560378"/>
                  <a:gd name="connsiteY2" fmla="*/ 244197 h 315736"/>
                  <a:gd name="connsiteX3" fmla="*/ 169853 w 560378"/>
                  <a:gd name="connsiteY3" fmla="*/ 315634 h 315736"/>
                  <a:gd name="connsiteX4" fmla="*/ 148422 w 560378"/>
                  <a:gd name="connsiteY4" fmla="*/ 277534 h 315736"/>
                  <a:gd name="connsiteX5" fmla="*/ 129372 w 560378"/>
                  <a:gd name="connsiteY5" fmla="*/ 313253 h 315736"/>
                  <a:gd name="connsiteX6" fmla="*/ 105560 w 560378"/>
                  <a:gd name="connsiteY6" fmla="*/ 279915 h 315736"/>
                  <a:gd name="connsiteX7" fmla="*/ 81747 w 560378"/>
                  <a:gd name="connsiteY7" fmla="*/ 310872 h 315736"/>
                  <a:gd name="connsiteX8" fmla="*/ 62698 w 560378"/>
                  <a:gd name="connsiteY8" fmla="*/ 279916 h 315736"/>
                  <a:gd name="connsiteX9" fmla="*/ 19835 w 560378"/>
                  <a:gd name="connsiteY9" fmla="*/ 301347 h 315736"/>
                  <a:gd name="connsiteX10" fmla="*/ 41266 w 560378"/>
                  <a:gd name="connsiteY10" fmla="*/ 20359 h 315736"/>
                  <a:gd name="connsiteX11" fmla="*/ 369878 w 560378"/>
                  <a:gd name="connsiteY11" fmla="*/ 106084 h 315736"/>
                  <a:gd name="connsiteX0" fmla="*/ 574665 w 574665"/>
                  <a:gd name="connsiteY0" fmla="*/ 272771 h 315736"/>
                  <a:gd name="connsiteX1" fmla="*/ 403216 w 574665"/>
                  <a:gd name="connsiteY1" fmla="*/ 306109 h 315736"/>
                  <a:gd name="connsiteX2" fmla="*/ 179378 w 574665"/>
                  <a:gd name="connsiteY2" fmla="*/ 244197 h 315736"/>
                  <a:gd name="connsiteX3" fmla="*/ 169853 w 574665"/>
                  <a:gd name="connsiteY3" fmla="*/ 315634 h 315736"/>
                  <a:gd name="connsiteX4" fmla="*/ 148422 w 574665"/>
                  <a:gd name="connsiteY4" fmla="*/ 277534 h 315736"/>
                  <a:gd name="connsiteX5" fmla="*/ 129372 w 574665"/>
                  <a:gd name="connsiteY5" fmla="*/ 313253 h 315736"/>
                  <a:gd name="connsiteX6" fmla="*/ 105560 w 574665"/>
                  <a:gd name="connsiteY6" fmla="*/ 279915 h 315736"/>
                  <a:gd name="connsiteX7" fmla="*/ 81747 w 574665"/>
                  <a:gd name="connsiteY7" fmla="*/ 310872 h 315736"/>
                  <a:gd name="connsiteX8" fmla="*/ 62698 w 574665"/>
                  <a:gd name="connsiteY8" fmla="*/ 279916 h 315736"/>
                  <a:gd name="connsiteX9" fmla="*/ 19835 w 574665"/>
                  <a:gd name="connsiteY9" fmla="*/ 301347 h 315736"/>
                  <a:gd name="connsiteX10" fmla="*/ 41266 w 574665"/>
                  <a:gd name="connsiteY10" fmla="*/ 20359 h 315736"/>
                  <a:gd name="connsiteX11" fmla="*/ 369878 w 574665"/>
                  <a:gd name="connsiteY11" fmla="*/ 106084 h 315736"/>
                  <a:gd name="connsiteX0" fmla="*/ 574665 w 574665"/>
                  <a:gd name="connsiteY0" fmla="*/ 272771 h 315736"/>
                  <a:gd name="connsiteX1" fmla="*/ 403216 w 574665"/>
                  <a:gd name="connsiteY1" fmla="*/ 306109 h 315736"/>
                  <a:gd name="connsiteX2" fmla="*/ 179378 w 574665"/>
                  <a:gd name="connsiteY2" fmla="*/ 244197 h 315736"/>
                  <a:gd name="connsiteX3" fmla="*/ 169853 w 574665"/>
                  <a:gd name="connsiteY3" fmla="*/ 315634 h 315736"/>
                  <a:gd name="connsiteX4" fmla="*/ 148422 w 574665"/>
                  <a:gd name="connsiteY4" fmla="*/ 277534 h 315736"/>
                  <a:gd name="connsiteX5" fmla="*/ 129372 w 574665"/>
                  <a:gd name="connsiteY5" fmla="*/ 313253 h 315736"/>
                  <a:gd name="connsiteX6" fmla="*/ 105560 w 574665"/>
                  <a:gd name="connsiteY6" fmla="*/ 279915 h 315736"/>
                  <a:gd name="connsiteX7" fmla="*/ 81747 w 574665"/>
                  <a:gd name="connsiteY7" fmla="*/ 310872 h 315736"/>
                  <a:gd name="connsiteX8" fmla="*/ 62698 w 574665"/>
                  <a:gd name="connsiteY8" fmla="*/ 279916 h 315736"/>
                  <a:gd name="connsiteX9" fmla="*/ 19835 w 574665"/>
                  <a:gd name="connsiteY9" fmla="*/ 301347 h 315736"/>
                  <a:gd name="connsiteX10" fmla="*/ 41266 w 574665"/>
                  <a:gd name="connsiteY10" fmla="*/ 20359 h 315736"/>
                  <a:gd name="connsiteX11" fmla="*/ 369878 w 574665"/>
                  <a:gd name="connsiteY11" fmla="*/ 106084 h 315736"/>
                  <a:gd name="connsiteX0" fmla="*/ 574665 w 574665"/>
                  <a:gd name="connsiteY0" fmla="*/ 272771 h 315736"/>
                  <a:gd name="connsiteX1" fmla="*/ 317491 w 574665"/>
                  <a:gd name="connsiteY1" fmla="*/ 306109 h 315736"/>
                  <a:gd name="connsiteX2" fmla="*/ 179378 w 574665"/>
                  <a:gd name="connsiteY2" fmla="*/ 244197 h 315736"/>
                  <a:gd name="connsiteX3" fmla="*/ 169853 w 574665"/>
                  <a:gd name="connsiteY3" fmla="*/ 315634 h 315736"/>
                  <a:gd name="connsiteX4" fmla="*/ 148422 w 574665"/>
                  <a:gd name="connsiteY4" fmla="*/ 277534 h 315736"/>
                  <a:gd name="connsiteX5" fmla="*/ 129372 w 574665"/>
                  <a:gd name="connsiteY5" fmla="*/ 313253 h 315736"/>
                  <a:gd name="connsiteX6" fmla="*/ 105560 w 574665"/>
                  <a:gd name="connsiteY6" fmla="*/ 279915 h 315736"/>
                  <a:gd name="connsiteX7" fmla="*/ 81747 w 574665"/>
                  <a:gd name="connsiteY7" fmla="*/ 310872 h 315736"/>
                  <a:gd name="connsiteX8" fmla="*/ 62698 w 574665"/>
                  <a:gd name="connsiteY8" fmla="*/ 279916 h 315736"/>
                  <a:gd name="connsiteX9" fmla="*/ 19835 w 574665"/>
                  <a:gd name="connsiteY9" fmla="*/ 301347 h 315736"/>
                  <a:gd name="connsiteX10" fmla="*/ 41266 w 574665"/>
                  <a:gd name="connsiteY10" fmla="*/ 20359 h 315736"/>
                  <a:gd name="connsiteX11" fmla="*/ 369878 w 574665"/>
                  <a:gd name="connsiteY11" fmla="*/ 106084 h 315736"/>
                  <a:gd name="connsiteX0" fmla="*/ 574665 w 574665"/>
                  <a:gd name="connsiteY0" fmla="*/ 272771 h 315736"/>
                  <a:gd name="connsiteX1" fmla="*/ 317491 w 574665"/>
                  <a:gd name="connsiteY1" fmla="*/ 306109 h 315736"/>
                  <a:gd name="connsiteX2" fmla="*/ 179378 w 574665"/>
                  <a:gd name="connsiteY2" fmla="*/ 244197 h 315736"/>
                  <a:gd name="connsiteX3" fmla="*/ 169853 w 574665"/>
                  <a:gd name="connsiteY3" fmla="*/ 315634 h 315736"/>
                  <a:gd name="connsiteX4" fmla="*/ 148422 w 574665"/>
                  <a:gd name="connsiteY4" fmla="*/ 277534 h 315736"/>
                  <a:gd name="connsiteX5" fmla="*/ 129372 w 574665"/>
                  <a:gd name="connsiteY5" fmla="*/ 313253 h 315736"/>
                  <a:gd name="connsiteX6" fmla="*/ 105560 w 574665"/>
                  <a:gd name="connsiteY6" fmla="*/ 279915 h 315736"/>
                  <a:gd name="connsiteX7" fmla="*/ 81747 w 574665"/>
                  <a:gd name="connsiteY7" fmla="*/ 310872 h 315736"/>
                  <a:gd name="connsiteX8" fmla="*/ 62698 w 574665"/>
                  <a:gd name="connsiteY8" fmla="*/ 279916 h 315736"/>
                  <a:gd name="connsiteX9" fmla="*/ 19835 w 574665"/>
                  <a:gd name="connsiteY9" fmla="*/ 301347 h 315736"/>
                  <a:gd name="connsiteX10" fmla="*/ 41266 w 574665"/>
                  <a:gd name="connsiteY10" fmla="*/ 20359 h 315736"/>
                  <a:gd name="connsiteX11" fmla="*/ 369878 w 574665"/>
                  <a:gd name="connsiteY11" fmla="*/ 106084 h 315736"/>
                  <a:gd name="connsiteX0" fmla="*/ 574665 w 574665"/>
                  <a:gd name="connsiteY0" fmla="*/ 272771 h 315736"/>
                  <a:gd name="connsiteX1" fmla="*/ 317491 w 574665"/>
                  <a:gd name="connsiteY1" fmla="*/ 306109 h 315736"/>
                  <a:gd name="connsiteX2" fmla="*/ 179378 w 574665"/>
                  <a:gd name="connsiteY2" fmla="*/ 244197 h 315736"/>
                  <a:gd name="connsiteX3" fmla="*/ 169853 w 574665"/>
                  <a:gd name="connsiteY3" fmla="*/ 315634 h 315736"/>
                  <a:gd name="connsiteX4" fmla="*/ 148422 w 574665"/>
                  <a:gd name="connsiteY4" fmla="*/ 277534 h 315736"/>
                  <a:gd name="connsiteX5" fmla="*/ 129372 w 574665"/>
                  <a:gd name="connsiteY5" fmla="*/ 313253 h 315736"/>
                  <a:gd name="connsiteX6" fmla="*/ 105560 w 574665"/>
                  <a:gd name="connsiteY6" fmla="*/ 279915 h 315736"/>
                  <a:gd name="connsiteX7" fmla="*/ 81747 w 574665"/>
                  <a:gd name="connsiteY7" fmla="*/ 310872 h 315736"/>
                  <a:gd name="connsiteX8" fmla="*/ 62698 w 574665"/>
                  <a:gd name="connsiteY8" fmla="*/ 279916 h 315736"/>
                  <a:gd name="connsiteX9" fmla="*/ 19835 w 574665"/>
                  <a:gd name="connsiteY9" fmla="*/ 301347 h 315736"/>
                  <a:gd name="connsiteX10" fmla="*/ 41266 w 574665"/>
                  <a:gd name="connsiteY10" fmla="*/ 20359 h 315736"/>
                  <a:gd name="connsiteX11" fmla="*/ 369878 w 574665"/>
                  <a:gd name="connsiteY11" fmla="*/ 106084 h 315736"/>
                  <a:gd name="connsiteX0" fmla="*/ 503228 w 503228"/>
                  <a:gd name="connsiteY0" fmla="*/ 310871 h 324869"/>
                  <a:gd name="connsiteX1" fmla="*/ 317491 w 503228"/>
                  <a:gd name="connsiteY1" fmla="*/ 306109 h 324869"/>
                  <a:gd name="connsiteX2" fmla="*/ 179378 w 503228"/>
                  <a:gd name="connsiteY2" fmla="*/ 244197 h 324869"/>
                  <a:gd name="connsiteX3" fmla="*/ 169853 w 503228"/>
                  <a:gd name="connsiteY3" fmla="*/ 315634 h 324869"/>
                  <a:gd name="connsiteX4" fmla="*/ 148422 w 503228"/>
                  <a:gd name="connsiteY4" fmla="*/ 277534 h 324869"/>
                  <a:gd name="connsiteX5" fmla="*/ 129372 w 503228"/>
                  <a:gd name="connsiteY5" fmla="*/ 313253 h 324869"/>
                  <a:gd name="connsiteX6" fmla="*/ 105560 w 503228"/>
                  <a:gd name="connsiteY6" fmla="*/ 279915 h 324869"/>
                  <a:gd name="connsiteX7" fmla="*/ 81747 w 503228"/>
                  <a:gd name="connsiteY7" fmla="*/ 310872 h 324869"/>
                  <a:gd name="connsiteX8" fmla="*/ 62698 w 503228"/>
                  <a:gd name="connsiteY8" fmla="*/ 279916 h 324869"/>
                  <a:gd name="connsiteX9" fmla="*/ 19835 w 503228"/>
                  <a:gd name="connsiteY9" fmla="*/ 301347 h 324869"/>
                  <a:gd name="connsiteX10" fmla="*/ 41266 w 503228"/>
                  <a:gd name="connsiteY10" fmla="*/ 20359 h 324869"/>
                  <a:gd name="connsiteX11" fmla="*/ 369878 w 503228"/>
                  <a:gd name="connsiteY11" fmla="*/ 106084 h 324869"/>
                  <a:gd name="connsiteX0" fmla="*/ 503228 w 503228"/>
                  <a:gd name="connsiteY0" fmla="*/ 310871 h 317539"/>
                  <a:gd name="connsiteX1" fmla="*/ 317491 w 503228"/>
                  <a:gd name="connsiteY1" fmla="*/ 306109 h 317539"/>
                  <a:gd name="connsiteX2" fmla="*/ 179378 w 503228"/>
                  <a:gd name="connsiteY2" fmla="*/ 244197 h 317539"/>
                  <a:gd name="connsiteX3" fmla="*/ 169853 w 503228"/>
                  <a:gd name="connsiteY3" fmla="*/ 315634 h 317539"/>
                  <a:gd name="connsiteX4" fmla="*/ 148422 w 503228"/>
                  <a:gd name="connsiteY4" fmla="*/ 277534 h 317539"/>
                  <a:gd name="connsiteX5" fmla="*/ 129372 w 503228"/>
                  <a:gd name="connsiteY5" fmla="*/ 313253 h 317539"/>
                  <a:gd name="connsiteX6" fmla="*/ 105560 w 503228"/>
                  <a:gd name="connsiteY6" fmla="*/ 279915 h 317539"/>
                  <a:gd name="connsiteX7" fmla="*/ 81747 w 503228"/>
                  <a:gd name="connsiteY7" fmla="*/ 310872 h 317539"/>
                  <a:gd name="connsiteX8" fmla="*/ 62698 w 503228"/>
                  <a:gd name="connsiteY8" fmla="*/ 279916 h 317539"/>
                  <a:gd name="connsiteX9" fmla="*/ 19835 w 503228"/>
                  <a:gd name="connsiteY9" fmla="*/ 301347 h 317539"/>
                  <a:gd name="connsiteX10" fmla="*/ 41266 w 503228"/>
                  <a:gd name="connsiteY10" fmla="*/ 20359 h 317539"/>
                  <a:gd name="connsiteX11" fmla="*/ 369878 w 503228"/>
                  <a:gd name="connsiteY11" fmla="*/ 106084 h 317539"/>
                  <a:gd name="connsiteX0" fmla="*/ 503228 w 503228"/>
                  <a:gd name="connsiteY0" fmla="*/ 310871 h 316903"/>
                  <a:gd name="connsiteX1" fmla="*/ 317491 w 503228"/>
                  <a:gd name="connsiteY1" fmla="*/ 306109 h 316903"/>
                  <a:gd name="connsiteX2" fmla="*/ 179378 w 503228"/>
                  <a:gd name="connsiteY2" fmla="*/ 244197 h 316903"/>
                  <a:gd name="connsiteX3" fmla="*/ 169853 w 503228"/>
                  <a:gd name="connsiteY3" fmla="*/ 315634 h 316903"/>
                  <a:gd name="connsiteX4" fmla="*/ 148422 w 503228"/>
                  <a:gd name="connsiteY4" fmla="*/ 277534 h 316903"/>
                  <a:gd name="connsiteX5" fmla="*/ 129372 w 503228"/>
                  <a:gd name="connsiteY5" fmla="*/ 313253 h 316903"/>
                  <a:gd name="connsiteX6" fmla="*/ 105560 w 503228"/>
                  <a:gd name="connsiteY6" fmla="*/ 279915 h 316903"/>
                  <a:gd name="connsiteX7" fmla="*/ 81747 w 503228"/>
                  <a:gd name="connsiteY7" fmla="*/ 310872 h 316903"/>
                  <a:gd name="connsiteX8" fmla="*/ 62698 w 503228"/>
                  <a:gd name="connsiteY8" fmla="*/ 279916 h 316903"/>
                  <a:gd name="connsiteX9" fmla="*/ 19835 w 503228"/>
                  <a:gd name="connsiteY9" fmla="*/ 301347 h 316903"/>
                  <a:gd name="connsiteX10" fmla="*/ 41266 w 503228"/>
                  <a:gd name="connsiteY10" fmla="*/ 20359 h 316903"/>
                  <a:gd name="connsiteX11" fmla="*/ 369878 w 503228"/>
                  <a:gd name="connsiteY11" fmla="*/ 106084 h 316903"/>
                  <a:gd name="connsiteX0" fmla="*/ 503228 w 503228"/>
                  <a:gd name="connsiteY0" fmla="*/ 310871 h 316903"/>
                  <a:gd name="connsiteX1" fmla="*/ 317491 w 503228"/>
                  <a:gd name="connsiteY1" fmla="*/ 306109 h 316903"/>
                  <a:gd name="connsiteX2" fmla="*/ 179378 w 503228"/>
                  <a:gd name="connsiteY2" fmla="*/ 244197 h 316903"/>
                  <a:gd name="connsiteX3" fmla="*/ 169853 w 503228"/>
                  <a:gd name="connsiteY3" fmla="*/ 315634 h 316903"/>
                  <a:gd name="connsiteX4" fmla="*/ 148422 w 503228"/>
                  <a:gd name="connsiteY4" fmla="*/ 277534 h 316903"/>
                  <a:gd name="connsiteX5" fmla="*/ 129372 w 503228"/>
                  <a:gd name="connsiteY5" fmla="*/ 313253 h 316903"/>
                  <a:gd name="connsiteX6" fmla="*/ 105560 w 503228"/>
                  <a:gd name="connsiteY6" fmla="*/ 279915 h 316903"/>
                  <a:gd name="connsiteX7" fmla="*/ 81747 w 503228"/>
                  <a:gd name="connsiteY7" fmla="*/ 310872 h 316903"/>
                  <a:gd name="connsiteX8" fmla="*/ 62698 w 503228"/>
                  <a:gd name="connsiteY8" fmla="*/ 279916 h 316903"/>
                  <a:gd name="connsiteX9" fmla="*/ 19835 w 503228"/>
                  <a:gd name="connsiteY9" fmla="*/ 301347 h 316903"/>
                  <a:gd name="connsiteX10" fmla="*/ 41266 w 503228"/>
                  <a:gd name="connsiteY10" fmla="*/ 20359 h 316903"/>
                  <a:gd name="connsiteX11" fmla="*/ 369878 w 503228"/>
                  <a:gd name="connsiteY11" fmla="*/ 106084 h 316903"/>
                  <a:gd name="connsiteX0" fmla="*/ 503228 w 503228"/>
                  <a:gd name="connsiteY0" fmla="*/ 310871 h 318244"/>
                  <a:gd name="connsiteX1" fmla="*/ 317491 w 503228"/>
                  <a:gd name="connsiteY1" fmla="*/ 306109 h 318244"/>
                  <a:gd name="connsiteX2" fmla="*/ 179378 w 503228"/>
                  <a:gd name="connsiteY2" fmla="*/ 244197 h 318244"/>
                  <a:gd name="connsiteX3" fmla="*/ 169853 w 503228"/>
                  <a:gd name="connsiteY3" fmla="*/ 315634 h 318244"/>
                  <a:gd name="connsiteX4" fmla="*/ 148422 w 503228"/>
                  <a:gd name="connsiteY4" fmla="*/ 277534 h 318244"/>
                  <a:gd name="connsiteX5" fmla="*/ 129372 w 503228"/>
                  <a:gd name="connsiteY5" fmla="*/ 313253 h 318244"/>
                  <a:gd name="connsiteX6" fmla="*/ 105560 w 503228"/>
                  <a:gd name="connsiteY6" fmla="*/ 279915 h 318244"/>
                  <a:gd name="connsiteX7" fmla="*/ 81747 w 503228"/>
                  <a:gd name="connsiteY7" fmla="*/ 310872 h 318244"/>
                  <a:gd name="connsiteX8" fmla="*/ 62698 w 503228"/>
                  <a:gd name="connsiteY8" fmla="*/ 279916 h 318244"/>
                  <a:gd name="connsiteX9" fmla="*/ 19835 w 503228"/>
                  <a:gd name="connsiteY9" fmla="*/ 301347 h 318244"/>
                  <a:gd name="connsiteX10" fmla="*/ 41266 w 503228"/>
                  <a:gd name="connsiteY10" fmla="*/ 20359 h 318244"/>
                  <a:gd name="connsiteX11" fmla="*/ 369878 w 503228"/>
                  <a:gd name="connsiteY11" fmla="*/ 106084 h 318244"/>
                  <a:gd name="connsiteX0" fmla="*/ 498465 w 498465"/>
                  <a:gd name="connsiteY0" fmla="*/ 329921 h 333388"/>
                  <a:gd name="connsiteX1" fmla="*/ 317491 w 498465"/>
                  <a:gd name="connsiteY1" fmla="*/ 306109 h 333388"/>
                  <a:gd name="connsiteX2" fmla="*/ 179378 w 498465"/>
                  <a:gd name="connsiteY2" fmla="*/ 244197 h 333388"/>
                  <a:gd name="connsiteX3" fmla="*/ 169853 w 498465"/>
                  <a:gd name="connsiteY3" fmla="*/ 315634 h 333388"/>
                  <a:gd name="connsiteX4" fmla="*/ 148422 w 498465"/>
                  <a:gd name="connsiteY4" fmla="*/ 277534 h 333388"/>
                  <a:gd name="connsiteX5" fmla="*/ 129372 w 498465"/>
                  <a:gd name="connsiteY5" fmla="*/ 313253 h 333388"/>
                  <a:gd name="connsiteX6" fmla="*/ 105560 w 498465"/>
                  <a:gd name="connsiteY6" fmla="*/ 279915 h 333388"/>
                  <a:gd name="connsiteX7" fmla="*/ 81747 w 498465"/>
                  <a:gd name="connsiteY7" fmla="*/ 310872 h 333388"/>
                  <a:gd name="connsiteX8" fmla="*/ 62698 w 498465"/>
                  <a:gd name="connsiteY8" fmla="*/ 279916 h 333388"/>
                  <a:gd name="connsiteX9" fmla="*/ 19835 w 498465"/>
                  <a:gd name="connsiteY9" fmla="*/ 301347 h 333388"/>
                  <a:gd name="connsiteX10" fmla="*/ 41266 w 498465"/>
                  <a:gd name="connsiteY10" fmla="*/ 20359 h 333388"/>
                  <a:gd name="connsiteX11" fmla="*/ 369878 w 498465"/>
                  <a:gd name="connsiteY11" fmla="*/ 106084 h 333388"/>
                  <a:gd name="connsiteX0" fmla="*/ 498465 w 498465"/>
                  <a:gd name="connsiteY0" fmla="*/ 329921 h 329921"/>
                  <a:gd name="connsiteX1" fmla="*/ 317491 w 498465"/>
                  <a:gd name="connsiteY1" fmla="*/ 306109 h 329921"/>
                  <a:gd name="connsiteX2" fmla="*/ 179378 w 498465"/>
                  <a:gd name="connsiteY2" fmla="*/ 244197 h 329921"/>
                  <a:gd name="connsiteX3" fmla="*/ 169853 w 498465"/>
                  <a:gd name="connsiteY3" fmla="*/ 315634 h 329921"/>
                  <a:gd name="connsiteX4" fmla="*/ 148422 w 498465"/>
                  <a:gd name="connsiteY4" fmla="*/ 277534 h 329921"/>
                  <a:gd name="connsiteX5" fmla="*/ 129372 w 498465"/>
                  <a:gd name="connsiteY5" fmla="*/ 313253 h 329921"/>
                  <a:gd name="connsiteX6" fmla="*/ 105560 w 498465"/>
                  <a:gd name="connsiteY6" fmla="*/ 279915 h 329921"/>
                  <a:gd name="connsiteX7" fmla="*/ 81747 w 498465"/>
                  <a:gd name="connsiteY7" fmla="*/ 310872 h 329921"/>
                  <a:gd name="connsiteX8" fmla="*/ 62698 w 498465"/>
                  <a:gd name="connsiteY8" fmla="*/ 279916 h 329921"/>
                  <a:gd name="connsiteX9" fmla="*/ 19835 w 498465"/>
                  <a:gd name="connsiteY9" fmla="*/ 301347 h 329921"/>
                  <a:gd name="connsiteX10" fmla="*/ 41266 w 498465"/>
                  <a:gd name="connsiteY10" fmla="*/ 20359 h 329921"/>
                  <a:gd name="connsiteX11" fmla="*/ 369878 w 498465"/>
                  <a:gd name="connsiteY11" fmla="*/ 106084 h 329921"/>
                  <a:gd name="connsiteX0" fmla="*/ 317491 w 369878"/>
                  <a:gd name="connsiteY0" fmla="*/ 306109 h 315736"/>
                  <a:gd name="connsiteX1" fmla="*/ 179378 w 369878"/>
                  <a:gd name="connsiteY1" fmla="*/ 244197 h 315736"/>
                  <a:gd name="connsiteX2" fmla="*/ 169853 w 369878"/>
                  <a:gd name="connsiteY2" fmla="*/ 315634 h 315736"/>
                  <a:gd name="connsiteX3" fmla="*/ 148422 w 369878"/>
                  <a:gd name="connsiteY3" fmla="*/ 277534 h 315736"/>
                  <a:gd name="connsiteX4" fmla="*/ 129372 w 369878"/>
                  <a:gd name="connsiteY4" fmla="*/ 313253 h 315736"/>
                  <a:gd name="connsiteX5" fmla="*/ 105560 w 369878"/>
                  <a:gd name="connsiteY5" fmla="*/ 279915 h 315736"/>
                  <a:gd name="connsiteX6" fmla="*/ 81747 w 369878"/>
                  <a:gd name="connsiteY6" fmla="*/ 310872 h 315736"/>
                  <a:gd name="connsiteX7" fmla="*/ 62698 w 369878"/>
                  <a:gd name="connsiteY7" fmla="*/ 279916 h 315736"/>
                  <a:gd name="connsiteX8" fmla="*/ 19835 w 369878"/>
                  <a:gd name="connsiteY8" fmla="*/ 301347 h 315736"/>
                  <a:gd name="connsiteX9" fmla="*/ 41266 w 369878"/>
                  <a:gd name="connsiteY9" fmla="*/ 20359 h 315736"/>
                  <a:gd name="connsiteX10" fmla="*/ 369878 w 369878"/>
                  <a:gd name="connsiteY10" fmla="*/ 106084 h 31573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</a:cxnLst>
                <a:rect l="l" t="t" r="r" b="b"/>
                <a:pathLst>
                  <a:path w="369878" h="315736">
                    <a:moveTo>
                      <a:pt x="317491" y="306109"/>
                    </a:moveTo>
                    <a:cubicBezTo>
                      <a:pt x="264310" y="291822"/>
                      <a:pt x="217478" y="272772"/>
                      <a:pt x="179378" y="244197"/>
                    </a:cubicBezTo>
                    <a:cubicBezTo>
                      <a:pt x="176996" y="265628"/>
                      <a:pt x="193665" y="310872"/>
                      <a:pt x="169853" y="315634"/>
                    </a:cubicBezTo>
                    <a:cubicBezTo>
                      <a:pt x="162709" y="318015"/>
                      <a:pt x="155169" y="277931"/>
                      <a:pt x="148422" y="277534"/>
                    </a:cubicBezTo>
                    <a:cubicBezTo>
                      <a:pt x="141675" y="277137"/>
                      <a:pt x="136516" y="312856"/>
                      <a:pt x="129372" y="313253"/>
                    </a:cubicBezTo>
                    <a:cubicBezTo>
                      <a:pt x="122228" y="313650"/>
                      <a:pt x="113497" y="280312"/>
                      <a:pt x="105560" y="279915"/>
                    </a:cubicBezTo>
                    <a:cubicBezTo>
                      <a:pt x="97623" y="279518"/>
                      <a:pt x="88891" y="310872"/>
                      <a:pt x="81747" y="310872"/>
                    </a:cubicBezTo>
                    <a:cubicBezTo>
                      <a:pt x="74603" y="310872"/>
                      <a:pt x="73017" y="281504"/>
                      <a:pt x="62698" y="279916"/>
                    </a:cubicBezTo>
                    <a:cubicBezTo>
                      <a:pt x="52379" y="278329"/>
                      <a:pt x="10310" y="325159"/>
                      <a:pt x="19835" y="301347"/>
                    </a:cubicBezTo>
                    <a:cubicBezTo>
                      <a:pt x="57935" y="244198"/>
                      <a:pt x="-57952" y="80684"/>
                      <a:pt x="41266" y="20359"/>
                    </a:cubicBezTo>
                    <a:cubicBezTo>
                      <a:pt x="140484" y="-39966"/>
                      <a:pt x="316696" y="47346"/>
                      <a:pt x="369878" y="106084"/>
                    </a:cubicBezTo>
                  </a:path>
                </a:pathLst>
              </a:custGeom>
              <a:solidFill>
                <a:srgbClr val="ED7D31">
                  <a:lumMod val="75000"/>
                </a:srgbClr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</p:grpSp>
        <p:grpSp>
          <p:nvGrpSpPr>
            <p:cNvPr id="250" name="グループ化 249"/>
            <p:cNvGrpSpPr/>
            <p:nvPr/>
          </p:nvGrpSpPr>
          <p:grpSpPr>
            <a:xfrm>
              <a:off x="2587149" y="1158871"/>
              <a:ext cx="993776" cy="708025"/>
              <a:chOff x="2376487" y="3241675"/>
              <a:chExt cx="993776" cy="708025"/>
            </a:xfrm>
          </p:grpSpPr>
          <p:sp>
            <p:nvSpPr>
              <p:cNvPr id="251" name="円/楕円 250"/>
              <p:cNvSpPr/>
              <p:nvPr/>
            </p:nvSpPr>
            <p:spPr>
              <a:xfrm>
                <a:off x="3081337" y="3467100"/>
                <a:ext cx="288926" cy="288926"/>
              </a:xfrm>
              <a:prstGeom prst="ellipse">
                <a:avLst/>
              </a:prstGeom>
              <a:solidFill>
                <a:srgbClr val="ED7D31">
                  <a:lumMod val="75000"/>
                </a:srgbClr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252" name="円/楕円 251"/>
              <p:cNvSpPr/>
              <p:nvPr/>
            </p:nvSpPr>
            <p:spPr>
              <a:xfrm>
                <a:off x="3128962" y="3514725"/>
                <a:ext cx="193676" cy="193676"/>
              </a:xfrm>
              <a:prstGeom prst="ellipse">
                <a:avLst/>
              </a:prstGeom>
              <a:solidFill>
                <a:srgbClr val="ED7D31">
                  <a:lumMod val="60000"/>
                  <a:lumOff val="40000"/>
                </a:srgbClr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253" name="円/楕円 252"/>
              <p:cNvSpPr/>
              <p:nvPr/>
            </p:nvSpPr>
            <p:spPr>
              <a:xfrm>
                <a:off x="2376487" y="3467100"/>
                <a:ext cx="288926" cy="288926"/>
              </a:xfrm>
              <a:prstGeom prst="ellipse">
                <a:avLst/>
              </a:prstGeom>
              <a:solidFill>
                <a:srgbClr val="ED7D31">
                  <a:lumMod val="75000"/>
                </a:srgbClr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254" name="円/楕円 253"/>
              <p:cNvSpPr/>
              <p:nvPr/>
            </p:nvSpPr>
            <p:spPr>
              <a:xfrm>
                <a:off x="2424112" y="3514725"/>
                <a:ext cx="193676" cy="193676"/>
              </a:xfrm>
              <a:prstGeom prst="ellipse">
                <a:avLst/>
              </a:prstGeom>
              <a:solidFill>
                <a:srgbClr val="ED7D31">
                  <a:lumMod val="60000"/>
                  <a:lumOff val="40000"/>
                </a:srgbClr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255" name="円/楕円 254"/>
              <p:cNvSpPr/>
              <p:nvPr/>
            </p:nvSpPr>
            <p:spPr>
              <a:xfrm>
                <a:off x="2520950" y="3241675"/>
                <a:ext cx="708025" cy="708025"/>
              </a:xfrm>
              <a:prstGeom prst="ellipse">
                <a:avLst/>
              </a:prstGeom>
              <a:solidFill>
                <a:srgbClr val="ED7D31">
                  <a:lumMod val="75000"/>
                </a:srgbClr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256" name="円/楕円 255"/>
              <p:cNvSpPr/>
              <p:nvPr/>
            </p:nvSpPr>
            <p:spPr>
              <a:xfrm>
                <a:off x="2581276" y="3333752"/>
                <a:ext cx="587374" cy="587372"/>
              </a:xfrm>
              <a:prstGeom prst="ellipse">
                <a:avLst/>
              </a:prstGeom>
              <a:solidFill>
                <a:srgbClr val="ED7D31">
                  <a:lumMod val="60000"/>
                  <a:lumOff val="40000"/>
                </a:srgbClr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257" name="涙形 256"/>
              <p:cNvSpPr/>
              <p:nvPr/>
            </p:nvSpPr>
            <p:spPr>
              <a:xfrm rot="18900000">
                <a:off x="2780704" y="3577751"/>
                <a:ext cx="188758" cy="188758"/>
              </a:xfrm>
              <a:prstGeom prst="teardrop">
                <a:avLst/>
              </a:prstGeom>
              <a:solidFill>
                <a:srgbClr val="FF7C80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258" name="円/楕円 257"/>
              <p:cNvSpPr/>
              <p:nvPr/>
            </p:nvSpPr>
            <p:spPr>
              <a:xfrm>
                <a:off x="2630490" y="3501263"/>
                <a:ext cx="131760" cy="45720"/>
              </a:xfrm>
              <a:prstGeom prst="ellipse">
                <a:avLst/>
              </a:prstGeom>
              <a:solidFill>
                <a:sysClr val="windowText" lastClr="000000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259" name="円/楕円 258"/>
              <p:cNvSpPr/>
              <p:nvPr/>
            </p:nvSpPr>
            <p:spPr>
              <a:xfrm>
                <a:off x="2989265" y="3501263"/>
                <a:ext cx="131760" cy="45720"/>
              </a:xfrm>
              <a:prstGeom prst="ellipse">
                <a:avLst/>
              </a:prstGeom>
              <a:solidFill>
                <a:sysClr val="windowText" lastClr="000000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260" name="月 259"/>
              <p:cNvSpPr/>
              <p:nvPr/>
            </p:nvSpPr>
            <p:spPr>
              <a:xfrm rot="16200000" flipH="1">
                <a:off x="2847465" y="3729847"/>
                <a:ext cx="45720" cy="164850"/>
              </a:xfrm>
              <a:prstGeom prst="moon">
                <a:avLst>
                  <a:gd name="adj" fmla="val 68182"/>
                </a:avLst>
              </a:prstGeom>
              <a:solidFill>
                <a:srgbClr val="FF0000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</p:grpSp>
      </p:grpSp>
      <p:grpSp>
        <p:nvGrpSpPr>
          <p:cNvPr id="4" name="グループ化 3"/>
          <p:cNvGrpSpPr/>
          <p:nvPr/>
        </p:nvGrpSpPr>
        <p:grpSpPr>
          <a:xfrm>
            <a:off x="4346498" y="850106"/>
            <a:ext cx="1284012" cy="1597167"/>
            <a:chOff x="4465233" y="1164557"/>
            <a:chExt cx="1031215" cy="1282716"/>
          </a:xfrm>
        </p:grpSpPr>
        <p:grpSp>
          <p:nvGrpSpPr>
            <p:cNvPr id="261" name="グループ化 260"/>
            <p:cNvGrpSpPr/>
            <p:nvPr/>
          </p:nvGrpSpPr>
          <p:grpSpPr>
            <a:xfrm>
              <a:off x="4465233" y="1772147"/>
              <a:ext cx="993960" cy="675126"/>
              <a:chOff x="2196994" y="4331068"/>
              <a:chExt cx="1296071" cy="880331"/>
            </a:xfrm>
          </p:grpSpPr>
          <p:sp>
            <p:nvSpPr>
              <p:cNvPr id="262" name="フリーフォーム 261"/>
              <p:cNvSpPr/>
              <p:nvPr/>
            </p:nvSpPr>
            <p:spPr>
              <a:xfrm rot="21113880" flipH="1">
                <a:off x="2494541" y="4543666"/>
                <a:ext cx="167704" cy="135488"/>
              </a:xfrm>
              <a:custGeom>
                <a:avLst/>
                <a:gdLst>
                  <a:gd name="connsiteX0" fmla="*/ 3031 w 167609"/>
                  <a:gd name="connsiteY0" fmla="*/ 133583 h 135325"/>
                  <a:gd name="connsiteX1" fmla="*/ 26843 w 167609"/>
                  <a:gd name="connsiteY1" fmla="*/ 31189 h 135325"/>
                  <a:gd name="connsiteX2" fmla="*/ 117331 w 167609"/>
                  <a:gd name="connsiteY2" fmla="*/ 233 h 135325"/>
                  <a:gd name="connsiteX3" fmla="*/ 167337 w 167609"/>
                  <a:gd name="connsiteY3" fmla="*/ 43096 h 135325"/>
                  <a:gd name="connsiteX4" fmla="*/ 136381 w 167609"/>
                  <a:gd name="connsiteY4" fmla="*/ 45477 h 135325"/>
                  <a:gd name="connsiteX5" fmla="*/ 114949 w 167609"/>
                  <a:gd name="connsiteY5" fmla="*/ 33571 h 135325"/>
                  <a:gd name="connsiteX6" fmla="*/ 98281 w 167609"/>
                  <a:gd name="connsiteY6" fmla="*/ 57383 h 135325"/>
                  <a:gd name="connsiteX7" fmla="*/ 143524 w 167609"/>
                  <a:gd name="connsiteY7" fmla="*/ 69289 h 135325"/>
                  <a:gd name="connsiteX8" fmla="*/ 138762 w 167609"/>
                  <a:gd name="connsiteY8" fmla="*/ 102627 h 135325"/>
                  <a:gd name="connsiteX9" fmla="*/ 83993 w 167609"/>
                  <a:gd name="connsiteY9" fmla="*/ 97864 h 135325"/>
                  <a:gd name="connsiteX10" fmla="*/ 3031 w 167609"/>
                  <a:gd name="connsiteY10" fmla="*/ 133583 h 135325"/>
                  <a:gd name="connsiteX0" fmla="*/ 3031 w 168134"/>
                  <a:gd name="connsiteY0" fmla="*/ 133583 h 135325"/>
                  <a:gd name="connsiteX1" fmla="*/ 26843 w 168134"/>
                  <a:gd name="connsiteY1" fmla="*/ 31189 h 135325"/>
                  <a:gd name="connsiteX2" fmla="*/ 117331 w 168134"/>
                  <a:gd name="connsiteY2" fmla="*/ 233 h 135325"/>
                  <a:gd name="connsiteX3" fmla="*/ 167337 w 168134"/>
                  <a:gd name="connsiteY3" fmla="*/ 43096 h 135325"/>
                  <a:gd name="connsiteX4" fmla="*/ 136381 w 168134"/>
                  <a:gd name="connsiteY4" fmla="*/ 45477 h 135325"/>
                  <a:gd name="connsiteX5" fmla="*/ 114949 w 168134"/>
                  <a:gd name="connsiteY5" fmla="*/ 33571 h 135325"/>
                  <a:gd name="connsiteX6" fmla="*/ 98281 w 168134"/>
                  <a:gd name="connsiteY6" fmla="*/ 57383 h 135325"/>
                  <a:gd name="connsiteX7" fmla="*/ 143524 w 168134"/>
                  <a:gd name="connsiteY7" fmla="*/ 69289 h 135325"/>
                  <a:gd name="connsiteX8" fmla="*/ 138762 w 168134"/>
                  <a:gd name="connsiteY8" fmla="*/ 102627 h 135325"/>
                  <a:gd name="connsiteX9" fmla="*/ 83993 w 168134"/>
                  <a:gd name="connsiteY9" fmla="*/ 97864 h 135325"/>
                  <a:gd name="connsiteX10" fmla="*/ 3031 w 168134"/>
                  <a:gd name="connsiteY10" fmla="*/ 133583 h 135325"/>
                  <a:gd name="connsiteX0" fmla="*/ 3031 w 167704"/>
                  <a:gd name="connsiteY0" fmla="*/ 133583 h 135325"/>
                  <a:gd name="connsiteX1" fmla="*/ 26843 w 167704"/>
                  <a:gd name="connsiteY1" fmla="*/ 31189 h 135325"/>
                  <a:gd name="connsiteX2" fmla="*/ 117331 w 167704"/>
                  <a:gd name="connsiteY2" fmla="*/ 233 h 135325"/>
                  <a:gd name="connsiteX3" fmla="*/ 167337 w 167704"/>
                  <a:gd name="connsiteY3" fmla="*/ 43096 h 135325"/>
                  <a:gd name="connsiteX4" fmla="*/ 138762 w 167704"/>
                  <a:gd name="connsiteY4" fmla="*/ 43096 h 135325"/>
                  <a:gd name="connsiteX5" fmla="*/ 114949 w 167704"/>
                  <a:gd name="connsiteY5" fmla="*/ 33571 h 135325"/>
                  <a:gd name="connsiteX6" fmla="*/ 98281 w 167704"/>
                  <a:gd name="connsiteY6" fmla="*/ 57383 h 135325"/>
                  <a:gd name="connsiteX7" fmla="*/ 143524 w 167704"/>
                  <a:gd name="connsiteY7" fmla="*/ 69289 h 135325"/>
                  <a:gd name="connsiteX8" fmla="*/ 138762 w 167704"/>
                  <a:gd name="connsiteY8" fmla="*/ 102627 h 135325"/>
                  <a:gd name="connsiteX9" fmla="*/ 83993 w 167704"/>
                  <a:gd name="connsiteY9" fmla="*/ 97864 h 135325"/>
                  <a:gd name="connsiteX10" fmla="*/ 3031 w 167704"/>
                  <a:gd name="connsiteY10" fmla="*/ 133583 h 135325"/>
                  <a:gd name="connsiteX0" fmla="*/ 3031 w 167704"/>
                  <a:gd name="connsiteY0" fmla="*/ 133583 h 135458"/>
                  <a:gd name="connsiteX1" fmla="*/ 26843 w 167704"/>
                  <a:gd name="connsiteY1" fmla="*/ 31189 h 135458"/>
                  <a:gd name="connsiteX2" fmla="*/ 117331 w 167704"/>
                  <a:gd name="connsiteY2" fmla="*/ 233 h 135458"/>
                  <a:gd name="connsiteX3" fmla="*/ 167337 w 167704"/>
                  <a:gd name="connsiteY3" fmla="*/ 43096 h 135458"/>
                  <a:gd name="connsiteX4" fmla="*/ 138762 w 167704"/>
                  <a:gd name="connsiteY4" fmla="*/ 43096 h 135458"/>
                  <a:gd name="connsiteX5" fmla="*/ 114949 w 167704"/>
                  <a:gd name="connsiteY5" fmla="*/ 33571 h 135458"/>
                  <a:gd name="connsiteX6" fmla="*/ 98281 w 167704"/>
                  <a:gd name="connsiteY6" fmla="*/ 57383 h 135458"/>
                  <a:gd name="connsiteX7" fmla="*/ 143524 w 167704"/>
                  <a:gd name="connsiteY7" fmla="*/ 69289 h 135458"/>
                  <a:gd name="connsiteX8" fmla="*/ 138762 w 167704"/>
                  <a:gd name="connsiteY8" fmla="*/ 102627 h 135458"/>
                  <a:gd name="connsiteX9" fmla="*/ 83993 w 167704"/>
                  <a:gd name="connsiteY9" fmla="*/ 97864 h 135458"/>
                  <a:gd name="connsiteX10" fmla="*/ 3031 w 167704"/>
                  <a:gd name="connsiteY10" fmla="*/ 133583 h 135458"/>
                  <a:gd name="connsiteX0" fmla="*/ 3031 w 167704"/>
                  <a:gd name="connsiteY0" fmla="*/ 133583 h 135458"/>
                  <a:gd name="connsiteX1" fmla="*/ 26843 w 167704"/>
                  <a:gd name="connsiteY1" fmla="*/ 31189 h 135458"/>
                  <a:gd name="connsiteX2" fmla="*/ 117331 w 167704"/>
                  <a:gd name="connsiteY2" fmla="*/ 233 h 135458"/>
                  <a:gd name="connsiteX3" fmla="*/ 167337 w 167704"/>
                  <a:gd name="connsiteY3" fmla="*/ 43096 h 135458"/>
                  <a:gd name="connsiteX4" fmla="*/ 138762 w 167704"/>
                  <a:gd name="connsiteY4" fmla="*/ 43096 h 135458"/>
                  <a:gd name="connsiteX5" fmla="*/ 114949 w 167704"/>
                  <a:gd name="connsiteY5" fmla="*/ 33571 h 135458"/>
                  <a:gd name="connsiteX6" fmla="*/ 98281 w 167704"/>
                  <a:gd name="connsiteY6" fmla="*/ 57383 h 135458"/>
                  <a:gd name="connsiteX7" fmla="*/ 145905 w 167704"/>
                  <a:gd name="connsiteY7" fmla="*/ 74052 h 135458"/>
                  <a:gd name="connsiteX8" fmla="*/ 138762 w 167704"/>
                  <a:gd name="connsiteY8" fmla="*/ 102627 h 135458"/>
                  <a:gd name="connsiteX9" fmla="*/ 83993 w 167704"/>
                  <a:gd name="connsiteY9" fmla="*/ 97864 h 135458"/>
                  <a:gd name="connsiteX10" fmla="*/ 3031 w 167704"/>
                  <a:gd name="connsiteY10" fmla="*/ 133583 h 135458"/>
                  <a:gd name="connsiteX0" fmla="*/ 3031 w 167704"/>
                  <a:gd name="connsiteY0" fmla="*/ 133583 h 135458"/>
                  <a:gd name="connsiteX1" fmla="*/ 26843 w 167704"/>
                  <a:gd name="connsiteY1" fmla="*/ 31189 h 135458"/>
                  <a:gd name="connsiteX2" fmla="*/ 117331 w 167704"/>
                  <a:gd name="connsiteY2" fmla="*/ 233 h 135458"/>
                  <a:gd name="connsiteX3" fmla="*/ 167337 w 167704"/>
                  <a:gd name="connsiteY3" fmla="*/ 43096 h 135458"/>
                  <a:gd name="connsiteX4" fmla="*/ 138762 w 167704"/>
                  <a:gd name="connsiteY4" fmla="*/ 43096 h 135458"/>
                  <a:gd name="connsiteX5" fmla="*/ 114949 w 167704"/>
                  <a:gd name="connsiteY5" fmla="*/ 33571 h 135458"/>
                  <a:gd name="connsiteX6" fmla="*/ 98281 w 167704"/>
                  <a:gd name="connsiteY6" fmla="*/ 57383 h 135458"/>
                  <a:gd name="connsiteX7" fmla="*/ 145905 w 167704"/>
                  <a:gd name="connsiteY7" fmla="*/ 74052 h 135458"/>
                  <a:gd name="connsiteX8" fmla="*/ 138762 w 167704"/>
                  <a:gd name="connsiteY8" fmla="*/ 102627 h 135458"/>
                  <a:gd name="connsiteX9" fmla="*/ 83993 w 167704"/>
                  <a:gd name="connsiteY9" fmla="*/ 97864 h 135458"/>
                  <a:gd name="connsiteX10" fmla="*/ 3031 w 167704"/>
                  <a:gd name="connsiteY10" fmla="*/ 133583 h 135458"/>
                  <a:gd name="connsiteX0" fmla="*/ 3031 w 167704"/>
                  <a:gd name="connsiteY0" fmla="*/ 133583 h 135458"/>
                  <a:gd name="connsiteX1" fmla="*/ 26843 w 167704"/>
                  <a:gd name="connsiteY1" fmla="*/ 31189 h 135458"/>
                  <a:gd name="connsiteX2" fmla="*/ 117331 w 167704"/>
                  <a:gd name="connsiteY2" fmla="*/ 233 h 135458"/>
                  <a:gd name="connsiteX3" fmla="*/ 167337 w 167704"/>
                  <a:gd name="connsiteY3" fmla="*/ 43096 h 135458"/>
                  <a:gd name="connsiteX4" fmla="*/ 138762 w 167704"/>
                  <a:gd name="connsiteY4" fmla="*/ 43096 h 135458"/>
                  <a:gd name="connsiteX5" fmla="*/ 114949 w 167704"/>
                  <a:gd name="connsiteY5" fmla="*/ 33571 h 135458"/>
                  <a:gd name="connsiteX6" fmla="*/ 98281 w 167704"/>
                  <a:gd name="connsiteY6" fmla="*/ 57383 h 135458"/>
                  <a:gd name="connsiteX7" fmla="*/ 145905 w 167704"/>
                  <a:gd name="connsiteY7" fmla="*/ 74052 h 135458"/>
                  <a:gd name="connsiteX8" fmla="*/ 138762 w 167704"/>
                  <a:gd name="connsiteY8" fmla="*/ 102627 h 135458"/>
                  <a:gd name="connsiteX9" fmla="*/ 83993 w 167704"/>
                  <a:gd name="connsiteY9" fmla="*/ 97864 h 135458"/>
                  <a:gd name="connsiteX10" fmla="*/ 3031 w 167704"/>
                  <a:gd name="connsiteY10" fmla="*/ 133583 h 135458"/>
                  <a:gd name="connsiteX0" fmla="*/ 3031 w 167704"/>
                  <a:gd name="connsiteY0" fmla="*/ 133583 h 135488"/>
                  <a:gd name="connsiteX1" fmla="*/ 26843 w 167704"/>
                  <a:gd name="connsiteY1" fmla="*/ 31189 h 135488"/>
                  <a:gd name="connsiteX2" fmla="*/ 117331 w 167704"/>
                  <a:gd name="connsiteY2" fmla="*/ 233 h 135488"/>
                  <a:gd name="connsiteX3" fmla="*/ 167337 w 167704"/>
                  <a:gd name="connsiteY3" fmla="*/ 43096 h 135488"/>
                  <a:gd name="connsiteX4" fmla="*/ 138762 w 167704"/>
                  <a:gd name="connsiteY4" fmla="*/ 43096 h 135488"/>
                  <a:gd name="connsiteX5" fmla="*/ 114949 w 167704"/>
                  <a:gd name="connsiteY5" fmla="*/ 33571 h 135488"/>
                  <a:gd name="connsiteX6" fmla="*/ 98281 w 167704"/>
                  <a:gd name="connsiteY6" fmla="*/ 57383 h 135488"/>
                  <a:gd name="connsiteX7" fmla="*/ 145905 w 167704"/>
                  <a:gd name="connsiteY7" fmla="*/ 74052 h 135488"/>
                  <a:gd name="connsiteX8" fmla="*/ 134000 w 167704"/>
                  <a:gd name="connsiteY8" fmla="*/ 97864 h 135488"/>
                  <a:gd name="connsiteX9" fmla="*/ 83993 w 167704"/>
                  <a:gd name="connsiteY9" fmla="*/ 97864 h 135488"/>
                  <a:gd name="connsiteX10" fmla="*/ 3031 w 167704"/>
                  <a:gd name="connsiteY10" fmla="*/ 133583 h 135488"/>
                  <a:gd name="connsiteX0" fmla="*/ 3031 w 167704"/>
                  <a:gd name="connsiteY0" fmla="*/ 133583 h 135488"/>
                  <a:gd name="connsiteX1" fmla="*/ 26843 w 167704"/>
                  <a:gd name="connsiteY1" fmla="*/ 31189 h 135488"/>
                  <a:gd name="connsiteX2" fmla="*/ 117331 w 167704"/>
                  <a:gd name="connsiteY2" fmla="*/ 233 h 135488"/>
                  <a:gd name="connsiteX3" fmla="*/ 167337 w 167704"/>
                  <a:gd name="connsiteY3" fmla="*/ 43096 h 135488"/>
                  <a:gd name="connsiteX4" fmla="*/ 138762 w 167704"/>
                  <a:gd name="connsiteY4" fmla="*/ 43096 h 135488"/>
                  <a:gd name="connsiteX5" fmla="*/ 114949 w 167704"/>
                  <a:gd name="connsiteY5" fmla="*/ 33571 h 135488"/>
                  <a:gd name="connsiteX6" fmla="*/ 98281 w 167704"/>
                  <a:gd name="connsiteY6" fmla="*/ 57383 h 135488"/>
                  <a:gd name="connsiteX7" fmla="*/ 145905 w 167704"/>
                  <a:gd name="connsiteY7" fmla="*/ 74052 h 135488"/>
                  <a:gd name="connsiteX8" fmla="*/ 134000 w 167704"/>
                  <a:gd name="connsiteY8" fmla="*/ 97864 h 135488"/>
                  <a:gd name="connsiteX9" fmla="*/ 83993 w 167704"/>
                  <a:gd name="connsiteY9" fmla="*/ 97864 h 135488"/>
                  <a:gd name="connsiteX10" fmla="*/ 3031 w 167704"/>
                  <a:gd name="connsiteY10" fmla="*/ 133583 h 13548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</a:cxnLst>
                <a:rect l="l" t="t" r="r" b="b"/>
                <a:pathLst>
                  <a:path w="167704" h="135488">
                    <a:moveTo>
                      <a:pt x="3031" y="133583"/>
                    </a:moveTo>
                    <a:cubicBezTo>
                      <a:pt x="-6494" y="122470"/>
                      <a:pt x="7793" y="53414"/>
                      <a:pt x="26843" y="31189"/>
                    </a:cubicBezTo>
                    <a:cubicBezTo>
                      <a:pt x="45893" y="8964"/>
                      <a:pt x="93915" y="-1752"/>
                      <a:pt x="117331" y="233"/>
                    </a:cubicBezTo>
                    <a:cubicBezTo>
                      <a:pt x="140747" y="2218"/>
                      <a:pt x="163765" y="35952"/>
                      <a:pt x="167337" y="43096"/>
                    </a:cubicBezTo>
                    <a:cubicBezTo>
                      <a:pt x="170909" y="50240"/>
                      <a:pt x="147493" y="44684"/>
                      <a:pt x="138762" y="43096"/>
                    </a:cubicBezTo>
                    <a:cubicBezTo>
                      <a:pt x="130031" y="41508"/>
                      <a:pt x="121696" y="31190"/>
                      <a:pt x="114949" y="33571"/>
                    </a:cubicBezTo>
                    <a:cubicBezTo>
                      <a:pt x="108202" y="35952"/>
                      <a:pt x="93122" y="50636"/>
                      <a:pt x="98281" y="57383"/>
                    </a:cubicBezTo>
                    <a:cubicBezTo>
                      <a:pt x="103440" y="64130"/>
                      <a:pt x="139952" y="67305"/>
                      <a:pt x="145905" y="74052"/>
                    </a:cubicBezTo>
                    <a:cubicBezTo>
                      <a:pt x="151858" y="80799"/>
                      <a:pt x="160591" y="97864"/>
                      <a:pt x="134000" y="97864"/>
                    </a:cubicBezTo>
                    <a:cubicBezTo>
                      <a:pt x="124078" y="102626"/>
                      <a:pt x="105821" y="91911"/>
                      <a:pt x="83993" y="97864"/>
                    </a:cubicBezTo>
                    <a:cubicBezTo>
                      <a:pt x="62165" y="103817"/>
                      <a:pt x="12556" y="144696"/>
                      <a:pt x="3031" y="133583"/>
                    </a:cubicBezTo>
                    <a:close/>
                  </a:path>
                </a:pathLst>
              </a:custGeom>
              <a:solidFill>
                <a:srgbClr val="F19E65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263" name="フリーフォーム 262"/>
              <p:cNvSpPr/>
              <p:nvPr/>
            </p:nvSpPr>
            <p:spPr>
              <a:xfrm rot="21367475">
                <a:off x="2196994" y="5083382"/>
                <a:ext cx="317131" cy="113904"/>
              </a:xfrm>
              <a:custGeom>
                <a:avLst/>
                <a:gdLst>
                  <a:gd name="connsiteX0" fmla="*/ 288494 w 319491"/>
                  <a:gd name="connsiteY0" fmla="*/ 10338 h 122384"/>
                  <a:gd name="connsiteX1" fmla="*/ 319450 w 319491"/>
                  <a:gd name="connsiteY1" fmla="*/ 88919 h 122384"/>
                  <a:gd name="connsiteX2" fmla="*/ 283731 w 319491"/>
                  <a:gd name="connsiteY2" fmla="*/ 122257 h 122384"/>
                  <a:gd name="connsiteX3" fmla="*/ 202769 w 319491"/>
                  <a:gd name="connsiteY3" fmla="*/ 100826 h 122384"/>
                  <a:gd name="connsiteX4" fmla="*/ 133713 w 319491"/>
                  <a:gd name="connsiteY4" fmla="*/ 112732 h 122384"/>
                  <a:gd name="connsiteX5" fmla="*/ 71800 w 319491"/>
                  <a:gd name="connsiteY5" fmla="*/ 96063 h 122384"/>
                  <a:gd name="connsiteX6" fmla="*/ 33700 w 319491"/>
                  <a:gd name="connsiteY6" fmla="*/ 105588 h 122384"/>
                  <a:gd name="connsiteX7" fmla="*/ 363 w 319491"/>
                  <a:gd name="connsiteY7" fmla="*/ 79394 h 122384"/>
                  <a:gd name="connsiteX8" fmla="*/ 17031 w 319491"/>
                  <a:gd name="connsiteY8" fmla="*/ 53201 h 122384"/>
                  <a:gd name="connsiteX9" fmla="*/ 33700 w 319491"/>
                  <a:gd name="connsiteY9" fmla="*/ 53201 h 122384"/>
                  <a:gd name="connsiteX10" fmla="*/ 45606 w 319491"/>
                  <a:gd name="connsiteY10" fmla="*/ 55582 h 122384"/>
                  <a:gd name="connsiteX11" fmla="*/ 45606 w 319491"/>
                  <a:gd name="connsiteY11" fmla="*/ 36532 h 122384"/>
                  <a:gd name="connsiteX12" fmla="*/ 67038 w 319491"/>
                  <a:gd name="connsiteY12" fmla="*/ 29388 h 122384"/>
                  <a:gd name="connsiteX13" fmla="*/ 83706 w 319491"/>
                  <a:gd name="connsiteY13" fmla="*/ 36532 h 122384"/>
                  <a:gd name="connsiteX14" fmla="*/ 93231 w 319491"/>
                  <a:gd name="connsiteY14" fmla="*/ 22244 h 122384"/>
                  <a:gd name="connsiteX15" fmla="*/ 117044 w 319491"/>
                  <a:gd name="connsiteY15" fmla="*/ 24626 h 122384"/>
                  <a:gd name="connsiteX16" fmla="*/ 133713 w 319491"/>
                  <a:gd name="connsiteY16" fmla="*/ 27007 h 122384"/>
                  <a:gd name="connsiteX17" fmla="*/ 169431 w 319491"/>
                  <a:gd name="connsiteY17" fmla="*/ 27007 h 122384"/>
                  <a:gd name="connsiteX18" fmla="*/ 193244 w 319491"/>
                  <a:gd name="connsiteY18" fmla="*/ 3194 h 122384"/>
                  <a:gd name="connsiteX19" fmla="*/ 288494 w 319491"/>
                  <a:gd name="connsiteY19" fmla="*/ 10338 h 122384"/>
                  <a:gd name="connsiteX0" fmla="*/ 288142 w 319139"/>
                  <a:gd name="connsiteY0" fmla="*/ 10338 h 122384"/>
                  <a:gd name="connsiteX1" fmla="*/ 319098 w 319139"/>
                  <a:gd name="connsiteY1" fmla="*/ 88919 h 122384"/>
                  <a:gd name="connsiteX2" fmla="*/ 283379 w 319139"/>
                  <a:gd name="connsiteY2" fmla="*/ 122257 h 122384"/>
                  <a:gd name="connsiteX3" fmla="*/ 202417 w 319139"/>
                  <a:gd name="connsiteY3" fmla="*/ 100826 h 122384"/>
                  <a:gd name="connsiteX4" fmla="*/ 133361 w 319139"/>
                  <a:gd name="connsiteY4" fmla="*/ 112732 h 122384"/>
                  <a:gd name="connsiteX5" fmla="*/ 71448 w 319139"/>
                  <a:gd name="connsiteY5" fmla="*/ 96063 h 122384"/>
                  <a:gd name="connsiteX6" fmla="*/ 33348 w 319139"/>
                  <a:gd name="connsiteY6" fmla="*/ 105588 h 122384"/>
                  <a:gd name="connsiteX7" fmla="*/ 11 w 319139"/>
                  <a:gd name="connsiteY7" fmla="*/ 79394 h 122384"/>
                  <a:gd name="connsiteX8" fmla="*/ 16679 w 319139"/>
                  <a:gd name="connsiteY8" fmla="*/ 53201 h 122384"/>
                  <a:gd name="connsiteX9" fmla="*/ 33348 w 319139"/>
                  <a:gd name="connsiteY9" fmla="*/ 53201 h 122384"/>
                  <a:gd name="connsiteX10" fmla="*/ 45254 w 319139"/>
                  <a:gd name="connsiteY10" fmla="*/ 55582 h 122384"/>
                  <a:gd name="connsiteX11" fmla="*/ 45254 w 319139"/>
                  <a:gd name="connsiteY11" fmla="*/ 36532 h 122384"/>
                  <a:gd name="connsiteX12" fmla="*/ 66686 w 319139"/>
                  <a:gd name="connsiteY12" fmla="*/ 29388 h 122384"/>
                  <a:gd name="connsiteX13" fmla="*/ 83354 w 319139"/>
                  <a:gd name="connsiteY13" fmla="*/ 36532 h 122384"/>
                  <a:gd name="connsiteX14" fmla="*/ 92879 w 319139"/>
                  <a:gd name="connsiteY14" fmla="*/ 22244 h 122384"/>
                  <a:gd name="connsiteX15" fmla="*/ 116692 w 319139"/>
                  <a:gd name="connsiteY15" fmla="*/ 24626 h 122384"/>
                  <a:gd name="connsiteX16" fmla="*/ 133361 w 319139"/>
                  <a:gd name="connsiteY16" fmla="*/ 27007 h 122384"/>
                  <a:gd name="connsiteX17" fmla="*/ 169079 w 319139"/>
                  <a:gd name="connsiteY17" fmla="*/ 27007 h 122384"/>
                  <a:gd name="connsiteX18" fmla="*/ 192892 w 319139"/>
                  <a:gd name="connsiteY18" fmla="*/ 3194 h 122384"/>
                  <a:gd name="connsiteX19" fmla="*/ 288142 w 319139"/>
                  <a:gd name="connsiteY19" fmla="*/ 10338 h 122384"/>
                  <a:gd name="connsiteX0" fmla="*/ 288142 w 319139"/>
                  <a:gd name="connsiteY0" fmla="*/ 10338 h 122401"/>
                  <a:gd name="connsiteX1" fmla="*/ 319098 w 319139"/>
                  <a:gd name="connsiteY1" fmla="*/ 88919 h 122401"/>
                  <a:gd name="connsiteX2" fmla="*/ 283379 w 319139"/>
                  <a:gd name="connsiteY2" fmla="*/ 122257 h 122401"/>
                  <a:gd name="connsiteX3" fmla="*/ 202417 w 319139"/>
                  <a:gd name="connsiteY3" fmla="*/ 100826 h 122401"/>
                  <a:gd name="connsiteX4" fmla="*/ 71448 w 319139"/>
                  <a:gd name="connsiteY4" fmla="*/ 96063 h 122401"/>
                  <a:gd name="connsiteX5" fmla="*/ 33348 w 319139"/>
                  <a:gd name="connsiteY5" fmla="*/ 105588 h 122401"/>
                  <a:gd name="connsiteX6" fmla="*/ 11 w 319139"/>
                  <a:gd name="connsiteY6" fmla="*/ 79394 h 122401"/>
                  <a:gd name="connsiteX7" fmla="*/ 16679 w 319139"/>
                  <a:gd name="connsiteY7" fmla="*/ 53201 h 122401"/>
                  <a:gd name="connsiteX8" fmla="*/ 33348 w 319139"/>
                  <a:gd name="connsiteY8" fmla="*/ 53201 h 122401"/>
                  <a:gd name="connsiteX9" fmla="*/ 45254 w 319139"/>
                  <a:gd name="connsiteY9" fmla="*/ 55582 h 122401"/>
                  <a:gd name="connsiteX10" fmla="*/ 45254 w 319139"/>
                  <a:gd name="connsiteY10" fmla="*/ 36532 h 122401"/>
                  <a:gd name="connsiteX11" fmla="*/ 66686 w 319139"/>
                  <a:gd name="connsiteY11" fmla="*/ 29388 h 122401"/>
                  <a:gd name="connsiteX12" fmla="*/ 83354 w 319139"/>
                  <a:gd name="connsiteY12" fmla="*/ 36532 h 122401"/>
                  <a:gd name="connsiteX13" fmla="*/ 92879 w 319139"/>
                  <a:gd name="connsiteY13" fmla="*/ 22244 h 122401"/>
                  <a:gd name="connsiteX14" fmla="*/ 116692 w 319139"/>
                  <a:gd name="connsiteY14" fmla="*/ 24626 h 122401"/>
                  <a:gd name="connsiteX15" fmla="*/ 133361 w 319139"/>
                  <a:gd name="connsiteY15" fmla="*/ 27007 h 122401"/>
                  <a:gd name="connsiteX16" fmla="*/ 169079 w 319139"/>
                  <a:gd name="connsiteY16" fmla="*/ 27007 h 122401"/>
                  <a:gd name="connsiteX17" fmla="*/ 192892 w 319139"/>
                  <a:gd name="connsiteY17" fmla="*/ 3194 h 122401"/>
                  <a:gd name="connsiteX18" fmla="*/ 288142 w 319139"/>
                  <a:gd name="connsiteY18" fmla="*/ 10338 h 122401"/>
                  <a:gd name="connsiteX0" fmla="*/ 288142 w 319139"/>
                  <a:gd name="connsiteY0" fmla="*/ 10338 h 124159"/>
                  <a:gd name="connsiteX1" fmla="*/ 319098 w 319139"/>
                  <a:gd name="connsiteY1" fmla="*/ 88919 h 124159"/>
                  <a:gd name="connsiteX2" fmla="*/ 283379 w 319139"/>
                  <a:gd name="connsiteY2" fmla="*/ 122257 h 124159"/>
                  <a:gd name="connsiteX3" fmla="*/ 171461 w 319139"/>
                  <a:gd name="connsiteY3" fmla="*/ 117495 h 124159"/>
                  <a:gd name="connsiteX4" fmla="*/ 71448 w 319139"/>
                  <a:gd name="connsiteY4" fmla="*/ 96063 h 124159"/>
                  <a:gd name="connsiteX5" fmla="*/ 33348 w 319139"/>
                  <a:gd name="connsiteY5" fmla="*/ 105588 h 124159"/>
                  <a:gd name="connsiteX6" fmla="*/ 11 w 319139"/>
                  <a:gd name="connsiteY6" fmla="*/ 79394 h 124159"/>
                  <a:gd name="connsiteX7" fmla="*/ 16679 w 319139"/>
                  <a:gd name="connsiteY7" fmla="*/ 53201 h 124159"/>
                  <a:gd name="connsiteX8" fmla="*/ 33348 w 319139"/>
                  <a:gd name="connsiteY8" fmla="*/ 53201 h 124159"/>
                  <a:gd name="connsiteX9" fmla="*/ 45254 w 319139"/>
                  <a:gd name="connsiteY9" fmla="*/ 55582 h 124159"/>
                  <a:gd name="connsiteX10" fmla="*/ 45254 w 319139"/>
                  <a:gd name="connsiteY10" fmla="*/ 36532 h 124159"/>
                  <a:gd name="connsiteX11" fmla="*/ 66686 w 319139"/>
                  <a:gd name="connsiteY11" fmla="*/ 29388 h 124159"/>
                  <a:gd name="connsiteX12" fmla="*/ 83354 w 319139"/>
                  <a:gd name="connsiteY12" fmla="*/ 36532 h 124159"/>
                  <a:gd name="connsiteX13" fmla="*/ 92879 w 319139"/>
                  <a:gd name="connsiteY13" fmla="*/ 22244 h 124159"/>
                  <a:gd name="connsiteX14" fmla="*/ 116692 w 319139"/>
                  <a:gd name="connsiteY14" fmla="*/ 24626 h 124159"/>
                  <a:gd name="connsiteX15" fmla="*/ 133361 w 319139"/>
                  <a:gd name="connsiteY15" fmla="*/ 27007 h 124159"/>
                  <a:gd name="connsiteX16" fmla="*/ 169079 w 319139"/>
                  <a:gd name="connsiteY16" fmla="*/ 27007 h 124159"/>
                  <a:gd name="connsiteX17" fmla="*/ 192892 w 319139"/>
                  <a:gd name="connsiteY17" fmla="*/ 3194 h 124159"/>
                  <a:gd name="connsiteX18" fmla="*/ 288142 w 319139"/>
                  <a:gd name="connsiteY18" fmla="*/ 10338 h 124159"/>
                  <a:gd name="connsiteX0" fmla="*/ 288142 w 319139"/>
                  <a:gd name="connsiteY0" fmla="*/ 11163 h 124984"/>
                  <a:gd name="connsiteX1" fmla="*/ 319098 w 319139"/>
                  <a:gd name="connsiteY1" fmla="*/ 89744 h 124984"/>
                  <a:gd name="connsiteX2" fmla="*/ 283379 w 319139"/>
                  <a:gd name="connsiteY2" fmla="*/ 123082 h 124984"/>
                  <a:gd name="connsiteX3" fmla="*/ 171461 w 319139"/>
                  <a:gd name="connsiteY3" fmla="*/ 118320 h 124984"/>
                  <a:gd name="connsiteX4" fmla="*/ 71448 w 319139"/>
                  <a:gd name="connsiteY4" fmla="*/ 96888 h 124984"/>
                  <a:gd name="connsiteX5" fmla="*/ 33348 w 319139"/>
                  <a:gd name="connsiteY5" fmla="*/ 106413 h 124984"/>
                  <a:gd name="connsiteX6" fmla="*/ 11 w 319139"/>
                  <a:gd name="connsiteY6" fmla="*/ 80219 h 124984"/>
                  <a:gd name="connsiteX7" fmla="*/ 16679 w 319139"/>
                  <a:gd name="connsiteY7" fmla="*/ 54026 h 124984"/>
                  <a:gd name="connsiteX8" fmla="*/ 33348 w 319139"/>
                  <a:gd name="connsiteY8" fmla="*/ 54026 h 124984"/>
                  <a:gd name="connsiteX9" fmla="*/ 45254 w 319139"/>
                  <a:gd name="connsiteY9" fmla="*/ 56407 h 124984"/>
                  <a:gd name="connsiteX10" fmla="*/ 45254 w 319139"/>
                  <a:gd name="connsiteY10" fmla="*/ 37357 h 124984"/>
                  <a:gd name="connsiteX11" fmla="*/ 66686 w 319139"/>
                  <a:gd name="connsiteY11" fmla="*/ 30213 h 124984"/>
                  <a:gd name="connsiteX12" fmla="*/ 83354 w 319139"/>
                  <a:gd name="connsiteY12" fmla="*/ 37357 h 124984"/>
                  <a:gd name="connsiteX13" fmla="*/ 92879 w 319139"/>
                  <a:gd name="connsiteY13" fmla="*/ 23069 h 124984"/>
                  <a:gd name="connsiteX14" fmla="*/ 116692 w 319139"/>
                  <a:gd name="connsiteY14" fmla="*/ 25451 h 124984"/>
                  <a:gd name="connsiteX15" fmla="*/ 133361 w 319139"/>
                  <a:gd name="connsiteY15" fmla="*/ 27832 h 124984"/>
                  <a:gd name="connsiteX16" fmla="*/ 147647 w 319139"/>
                  <a:gd name="connsiteY16" fmla="*/ 44501 h 124984"/>
                  <a:gd name="connsiteX17" fmla="*/ 192892 w 319139"/>
                  <a:gd name="connsiteY17" fmla="*/ 4019 h 124984"/>
                  <a:gd name="connsiteX18" fmla="*/ 288142 w 319139"/>
                  <a:gd name="connsiteY18" fmla="*/ 11163 h 124984"/>
                  <a:gd name="connsiteX0" fmla="*/ 288142 w 319139"/>
                  <a:gd name="connsiteY0" fmla="*/ 11163 h 124984"/>
                  <a:gd name="connsiteX1" fmla="*/ 319098 w 319139"/>
                  <a:gd name="connsiteY1" fmla="*/ 89744 h 124984"/>
                  <a:gd name="connsiteX2" fmla="*/ 283379 w 319139"/>
                  <a:gd name="connsiteY2" fmla="*/ 123082 h 124984"/>
                  <a:gd name="connsiteX3" fmla="*/ 171461 w 319139"/>
                  <a:gd name="connsiteY3" fmla="*/ 118320 h 124984"/>
                  <a:gd name="connsiteX4" fmla="*/ 71448 w 319139"/>
                  <a:gd name="connsiteY4" fmla="*/ 96888 h 124984"/>
                  <a:gd name="connsiteX5" fmla="*/ 33348 w 319139"/>
                  <a:gd name="connsiteY5" fmla="*/ 106413 h 124984"/>
                  <a:gd name="connsiteX6" fmla="*/ 11 w 319139"/>
                  <a:gd name="connsiteY6" fmla="*/ 80219 h 124984"/>
                  <a:gd name="connsiteX7" fmla="*/ 16679 w 319139"/>
                  <a:gd name="connsiteY7" fmla="*/ 54026 h 124984"/>
                  <a:gd name="connsiteX8" fmla="*/ 33348 w 319139"/>
                  <a:gd name="connsiteY8" fmla="*/ 54026 h 124984"/>
                  <a:gd name="connsiteX9" fmla="*/ 45254 w 319139"/>
                  <a:gd name="connsiteY9" fmla="*/ 56407 h 124984"/>
                  <a:gd name="connsiteX10" fmla="*/ 45254 w 319139"/>
                  <a:gd name="connsiteY10" fmla="*/ 37357 h 124984"/>
                  <a:gd name="connsiteX11" fmla="*/ 83354 w 319139"/>
                  <a:gd name="connsiteY11" fmla="*/ 37357 h 124984"/>
                  <a:gd name="connsiteX12" fmla="*/ 92879 w 319139"/>
                  <a:gd name="connsiteY12" fmla="*/ 23069 h 124984"/>
                  <a:gd name="connsiteX13" fmla="*/ 116692 w 319139"/>
                  <a:gd name="connsiteY13" fmla="*/ 25451 h 124984"/>
                  <a:gd name="connsiteX14" fmla="*/ 133361 w 319139"/>
                  <a:gd name="connsiteY14" fmla="*/ 27832 h 124984"/>
                  <a:gd name="connsiteX15" fmla="*/ 147647 w 319139"/>
                  <a:gd name="connsiteY15" fmla="*/ 44501 h 124984"/>
                  <a:gd name="connsiteX16" fmla="*/ 192892 w 319139"/>
                  <a:gd name="connsiteY16" fmla="*/ 4019 h 124984"/>
                  <a:gd name="connsiteX17" fmla="*/ 288142 w 319139"/>
                  <a:gd name="connsiteY17" fmla="*/ 11163 h 124984"/>
                  <a:gd name="connsiteX0" fmla="*/ 288142 w 319139"/>
                  <a:gd name="connsiteY0" fmla="*/ 11163 h 124984"/>
                  <a:gd name="connsiteX1" fmla="*/ 319098 w 319139"/>
                  <a:gd name="connsiteY1" fmla="*/ 89744 h 124984"/>
                  <a:gd name="connsiteX2" fmla="*/ 283379 w 319139"/>
                  <a:gd name="connsiteY2" fmla="*/ 123082 h 124984"/>
                  <a:gd name="connsiteX3" fmla="*/ 171461 w 319139"/>
                  <a:gd name="connsiteY3" fmla="*/ 118320 h 124984"/>
                  <a:gd name="connsiteX4" fmla="*/ 71448 w 319139"/>
                  <a:gd name="connsiteY4" fmla="*/ 96888 h 124984"/>
                  <a:gd name="connsiteX5" fmla="*/ 33348 w 319139"/>
                  <a:gd name="connsiteY5" fmla="*/ 106413 h 124984"/>
                  <a:gd name="connsiteX6" fmla="*/ 11 w 319139"/>
                  <a:gd name="connsiteY6" fmla="*/ 80219 h 124984"/>
                  <a:gd name="connsiteX7" fmla="*/ 16679 w 319139"/>
                  <a:gd name="connsiteY7" fmla="*/ 54026 h 124984"/>
                  <a:gd name="connsiteX8" fmla="*/ 33348 w 319139"/>
                  <a:gd name="connsiteY8" fmla="*/ 54026 h 124984"/>
                  <a:gd name="connsiteX9" fmla="*/ 45254 w 319139"/>
                  <a:gd name="connsiteY9" fmla="*/ 56407 h 124984"/>
                  <a:gd name="connsiteX10" fmla="*/ 45254 w 319139"/>
                  <a:gd name="connsiteY10" fmla="*/ 37357 h 124984"/>
                  <a:gd name="connsiteX11" fmla="*/ 83354 w 319139"/>
                  <a:gd name="connsiteY11" fmla="*/ 37357 h 124984"/>
                  <a:gd name="connsiteX12" fmla="*/ 92879 w 319139"/>
                  <a:gd name="connsiteY12" fmla="*/ 23069 h 124984"/>
                  <a:gd name="connsiteX13" fmla="*/ 116692 w 319139"/>
                  <a:gd name="connsiteY13" fmla="*/ 25451 h 124984"/>
                  <a:gd name="connsiteX14" fmla="*/ 133361 w 319139"/>
                  <a:gd name="connsiteY14" fmla="*/ 27832 h 124984"/>
                  <a:gd name="connsiteX15" fmla="*/ 147647 w 319139"/>
                  <a:gd name="connsiteY15" fmla="*/ 44501 h 124984"/>
                  <a:gd name="connsiteX16" fmla="*/ 192892 w 319139"/>
                  <a:gd name="connsiteY16" fmla="*/ 4019 h 124984"/>
                  <a:gd name="connsiteX17" fmla="*/ 288142 w 319139"/>
                  <a:gd name="connsiteY17" fmla="*/ 11163 h 124984"/>
                  <a:gd name="connsiteX0" fmla="*/ 288142 w 319139"/>
                  <a:gd name="connsiteY0" fmla="*/ 11163 h 124984"/>
                  <a:gd name="connsiteX1" fmla="*/ 319098 w 319139"/>
                  <a:gd name="connsiteY1" fmla="*/ 89744 h 124984"/>
                  <a:gd name="connsiteX2" fmla="*/ 283379 w 319139"/>
                  <a:gd name="connsiteY2" fmla="*/ 123082 h 124984"/>
                  <a:gd name="connsiteX3" fmla="*/ 171461 w 319139"/>
                  <a:gd name="connsiteY3" fmla="*/ 118320 h 124984"/>
                  <a:gd name="connsiteX4" fmla="*/ 71448 w 319139"/>
                  <a:gd name="connsiteY4" fmla="*/ 96888 h 124984"/>
                  <a:gd name="connsiteX5" fmla="*/ 33348 w 319139"/>
                  <a:gd name="connsiteY5" fmla="*/ 106413 h 124984"/>
                  <a:gd name="connsiteX6" fmla="*/ 11 w 319139"/>
                  <a:gd name="connsiteY6" fmla="*/ 80219 h 124984"/>
                  <a:gd name="connsiteX7" fmla="*/ 16679 w 319139"/>
                  <a:gd name="connsiteY7" fmla="*/ 54026 h 124984"/>
                  <a:gd name="connsiteX8" fmla="*/ 33348 w 319139"/>
                  <a:gd name="connsiteY8" fmla="*/ 54026 h 124984"/>
                  <a:gd name="connsiteX9" fmla="*/ 45254 w 319139"/>
                  <a:gd name="connsiteY9" fmla="*/ 56407 h 124984"/>
                  <a:gd name="connsiteX10" fmla="*/ 45254 w 319139"/>
                  <a:gd name="connsiteY10" fmla="*/ 37357 h 124984"/>
                  <a:gd name="connsiteX11" fmla="*/ 83354 w 319139"/>
                  <a:gd name="connsiteY11" fmla="*/ 37357 h 124984"/>
                  <a:gd name="connsiteX12" fmla="*/ 92879 w 319139"/>
                  <a:gd name="connsiteY12" fmla="*/ 23069 h 124984"/>
                  <a:gd name="connsiteX13" fmla="*/ 133361 w 319139"/>
                  <a:gd name="connsiteY13" fmla="*/ 27832 h 124984"/>
                  <a:gd name="connsiteX14" fmla="*/ 147647 w 319139"/>
                  <a:gd name="connsiteY14" fmla="*/ 44501 h 124984"/>
                  <a:gd name="connsiteX15" fmla="*/ 192892 w 319139"/>
                  <a:gd name="connsiteY15" fmla="*/ 4019 h 124984"/>
                  <a:gd name="connsiteX16" fmla="*/ 288142 w 319139"/>
                  <a:gd name="connsiteY16" fmla="*/ 11163 h 124984"/>
                  <a:gd name="connsiteX0" fmla="*/ 288142 w 319139"/>
                  <a:gd name="connsiteY0" fmla="*/ 11163 h 124984"/>
                  <a:gd name="connsiteX1" fmla="*/ 319098 w 319139"/>
                  <a:gd name="connsiteY1" fmla="*/ 89744 h 124984"/>
                  <a:gd name="connsiteX2" fmla="*/ 283379 w 319139"/>
                  <a:gd name="connsiteY2" fmla="*/ 123082 h 124984"/>
                  <a:gd name="connsiteX3" fmla="*/ 171461 w 319139"/>
                  <a:gd name="connsiteY3" fmla="*/ 118320 h 124984"/>
                  <a:gd name="connsiteX4" fmla="*/ 71448 w 319139"/>
                  <a:gd name="connsiteY4" fmla="*/ 96888 h 124984"/>
                  <a:gd name="connsiteX5" fmla="*/ 33348 w 319139"/>
                  <a:gd name="connsiteY5" fmla="*/ 106413 h 124984"/>
                  <a:gd name="connsiteX6" fmla="*/ 11 w 319139"/>
                  <a:gd name="connsiteY6" fmla="*/ 80219 h 124984"/>
                  <a:gd name="connsiteX7" fmla="*/ 16679 w 319139"/>
                  <a:gd name="connsiteY7" fmla="*/ 54026 h 124984"/>
                  <a:gd name="connsiteX8" fmla="*/ 33348 w 319139"/>
                  <a:gd name="connsiteY8" fmla="*/ 54026 h 124984"/>
                  <a:gd name="connsiteX9" fmla="*/ 45254 w 319139"/>
                  <a:gd name="connsiteY9" fmla="*/ 56407 h 124984"/>
                  <a:gd name="connsiteX10" fmla="*/ 45254 w 319139"/>
                  <a:gd name="connsiteY10" fmla="*/ 37357 h 124984"/>
                  <a:gd name="connsiteX11" fmla="*/ 83354 w 319139"/>
                  <a:gd name="connsiteY11" fmla="*/ 37357 h 124984"/>
                  <a:gd name="connsiteX12" fmla="*/ 95260 w 319139"/>
                  <a:gd name="connsiteY12" fmla="*/ 20688 h 124984"/>
                  <a:gd name="connsiteX13" fmla="*/ 133361 w 319139"/>
                  <a:gd name="connsiteY13" fmla="*/ 27832 h 124984"/>
                  <a:gd name="connsiteX14" fmla="*/ 147647 w 319139"/>
                  <a:gd name="connsiteY14" fmla="*/ 44501 h 124984"/>
                  <a:gd name="connsiteX15" fmla="*/ 192892 w 319139"/>
                  <a:gd name="connsiteY15" fmla="*/ 4019 h 124984"/>
                  <a:gd name="connsiteX16" fmla="*/ 288142 w 319139"/>
                  <a:gd name="connsiteY16" fmla="*/ 11163 h 124984"/>
                  <a:gd name="connsiteX0" fmla="*/ 288142 w 319139"/>
                  <a:gd name="connsiteY0" fmla="*/ 11163 h 124984"/>
                  <a:gd name="connsiteX1" fmla="*/ 319098 w 319139"/>
                  <a:gd name="connsiteY1" fmla="*/ 89744 h 124984"/>
                  <a:gd name="connsiteX2" fmla="*/ 283379 w 319139"/>
                  <a:gd name="connsiteY2" fmla="*/ 123082 h 124984"/>
                  <a:gd name="connsiteX3" fmla="*/ 171461 w 319139"/>
                  <a:gd name="connsiteY3" fmla="*/ 118320 h 124984"/>
                  <a:gd name="connsiteX4" fmla="*/ 71448 w 319139"/>
                  <a:gd name="connsiteY4" fmla="*/ 96888 h 124984"/>
                  <a:gd name="connsiteX5" fmla="*/ 33348 w 319139"/>
                  <a:gd name="connsiteY5" fmla="*/ 106413 h 124984"/>
                  <a:gd name="connsiteX6" fmla="*/ 11 w 319139"/>
                  <a:gd name="connsiteY6" fmla="*/ 80219 h 124984"/>
                  <a:gd name="connsiteX7" fmla="*/ 16679 w 319139"/>
                  <a:gd name="connsiteY7" fmla="*/ 54026 h 124984"/>
                  <a:gd name="connsiteX8" fmla="*/ 33348 w 319139"/>
                  <a:gd name="connsiteY8" fmla="*/ 54026 h 124984"/>
                  <a:gd name="connsiteX9" fmla="*/ 45254 w 319139"/>
                  <a:gd name="connsiteY9" fmla="*/ 56407 h 124984"/>
                  <a:gd name="connsiteX10" fmla="*/ 45254 w 319139"/>
                  <a:gd name="connsiteY10" fmla="*/ 37357 h 124984"/>
                  <a:gd name="connsiteX11" fmla="*/ 83354 w 319139"/>
                  <a:gd name="connsiteY11" fmla="*/ 37357 h 124984"/>
                  <a:gd name="connsiteX12" fmla="*/ 85735 w 319139"/>
                  <a:gd name="connsiteY12" fmla="*/ 23069 h 124984"/>
                  <a:gd name="connsiteX13" fmla="*/ 133361 w 319139"/>
                  <a:gd name="connsiteY13" fmla="*/ 27832 h 124984"/>
                  <a:gd name="connsiteX14" fmla="*/ 147647 w 319139"/>
                  <a:gd name="connsiteY14" fmla="*/ 44501 h 124984"/>
                  <a:gd name="connsiteX15" fmla="*/ 192892 w 319139"/>
                  <a:gd name="connsiteY15" fmla="*/ 4019 h 124984"/>
                  <a:gd name="connsiteX16" fmla="*/ 288142 w 319139"/>
                  <a:gd name="connsiteY16" fmla="*/ 11163 h 124984"/>
                  <a:gd name="connsiteX0" fmla="*/ 288142 w 319139"/>
                  <a:gd name="connsiteY0" fmla="*/ 11163 h 124984"/>
                  <a:gd name="connsiteX1" fmla="*/ 319098 w 319139"/>
                  <a:gd name="connsiteY1" fmla="*/ 89744 h 124984"/>
                  <a:gd name="connsiteX2" fmla="*/ 283379 w 319139"/>
                  <a:gd name="connsiteY2" fmla="*/ 123082 h 124984"/>
                  <a:gd name="connsiteX3" fmla="*/ 171461 w 319139"/>
                  <a:gd name="connsiteY3" fmla="*/ 118320 h 124984"/>
                  <a:gd name="connsiteX4" fmla="*/ 71448 w 319139"/>
                  <a:gd name="connsiteY4" fmla="*/ 96888 h 124984"/>
                  <a:gd name="connsiteX5" fmla="*/ 33348 w 319139"/>
                  <a:gd name="connsiteY5" fmla="*/ 106413 h 124984"/>
                  <a:gd name="connsiteX6" fmla="*/ 11 w 319139"/>
                  <a:gd name="connsiteY6" fmla="*/ 80219 h 124984"/>
                  <a:gd name="connsiteX7" fmla="*/ 16679 w 319139"/>
                  <a:gd name="connsiteY7" fmla="*/ 54026 h 124984"/>
                  <a:gd name="connsiteX8" fmla="*/ 33348 w 319139"/>
                  <a:gd name="connsiteY8" fmla="*/ 54026 h 124984"/>
                  <a:gd name="connsiteX9" fmla="*/ 45254 w 319139"/>
                  <a:gd name="connsiteY9" fmla="*/ 56407 h 124984"/>
                  <a:gd name="connsiteX10" fmla="*/ 45254 w 319139"/>
                  <a:gd name="connsiteY10" fmla="*/ 37357 h 124984"/>
                  <a:gd name="connsiteX11" fmla="*/ 83354 w 319139"/>
                  <a:gd name="connsiteY11" fmla="*/ 37357 h 124984"/>
                  <a:gd name="connsiteX12" fmla="*/ 92879 w 319139"/>
                  <a:gd name="connsiteY12" fmla="*/ 15925 h 124984"/>
                  <a:gd name="connsiteX13" fmla="*/ 133361 w 319139"/>
                  <a:gd name="connsiteY13" fmla="*/ 27832 h 124984"/>
                  <a:gd name="connsiteX14" fmla="*/ 147647 w 319139"/>
                  <a:gd name="connsiteY14" fmla="*/ 44501 h 124984"/>
                  <a:gd name="connsiteX15" fmla="*/ 192892 w 319139"/>
                  <a:gd name="connsiteY15" fmla="*/ 4019 h 124984"/>
                  <a:gd name="connsiteX16" fmla="*/ 288142 w 319139"/>
                  <a:gd name="connsiteY16" fmla="*/ 11163 h 124984"/>
                  <a:gd name="connsiteX0" fmla="*/ 288142 w 319139"/>
                  <a:gd name="connsiteY0" fmla="*/ 11163 h 124984"/>
                  <a:gd name="connsiteX1" fmla="*/ 319098 w 319139"/>
                  <a:gd name="connsiteY1" fmla="*/ 89744 h 124984"/>
                  <a:gd name="connsiteX2" fmla="*/ 283379 w 319139"/>
                  <a:gd name="connsiteY2" fmla="*/ 123082 h 124984"/>
                  <a:gd name="connsiteX3" fmla="*/ 171461 w 319139"/>
                  <a:gd name="connsiteY3" fmla="*/ 118320 h 124984"/>
                  <a:gd name="connsiteX4" fmla="*/ 71448 w 319139"/>
                  <a:gd name="connsiteY4" fmla="*/ 96888 h 124984"/>
                  <a:gd name="connsiteX5" fmla="*/ 33348 w 319139"/>
                  <a:gd name="connsiteY5" fmla="*/ 106413 h 124984"/>
                  <a:gd name="connsiteX6" fmla="*/ 11 w 319139"/>
                  <a:gd name="connsiteY6" fmla="*/ 80219 h 124984"/>
                  <a:gd name="connsiteX7" fmla="*/ 16679 w 319139"/>
                  <a:gd name="connsiteY7" fmla="*/ 54026 h 124984"/>
                  <a:gd name="connsiteX8" fmla="*/ 33348 w 319139"/>
                  <a:gd name="connsiteY8" fmla="*/ 54026 h 124984"/>
                  <a:gd name="connsiteX9" fmla="*/ 45254 w 319139"/>
                  <a:gd name="connsiteY9" fmla="*/ 56407 h 124984"/>
                  <a:gd name="connsiteX10" fmla="*/ 45254 w 319139"/>
                  <a:gd name="connsiteY10" fmla="*/ 37357 h 124984"/>
                  <a:gd name="connsiteX11" fmla="*/ 83354 w 319139"/>
                  <a:gd name="connsiteY11" fmla="*/ 37357 h 124984"/>
                  <a:gd name="connsiteX12" fmla="*/ 88117 w 319139"/>
                  <a:gd name="connsiteY12" fmla="*/ 20687 h 124984"/>
                  <a:gd name="connsiteX13" fmla="*/ 133361 w 319139"/>
                  <a:gd name="connsiteY13" fmla="*/ 27832 h 124984"/>
                  <a:gd name="connsiteX14" fmla="*/ 147647 w 319139"/>
                  <a:gd name="connsiteY14" fmla="*/ 44501 h 124984"/>
                  <a:gd name="connsiteX15" fmla="*/ 192892 w 319139"/>
                  <a:gd name="connsiteY15" fmla="*/ 4019 h 124984"/>
                  <a:gd name="connsiteX16" fmla="*/ 288142 w 319139"/>
                  <a:gd name="connsiteY16" fmla="*/ 11163 h 124984"/>
                  <a:gd name="connsiteX0" fmla="*/ 288142 w 319139"/>
                  <a:gd name="connsiteY0" fmla="*/ 11163 h 124984"/>
                  <a:gd name="connsiteX1" fmla="*/ 319098 w 319139"/>
                  <a:gd name="connsiteY1" fmla="*/ 89744 h 124984"/>
                  <a:gd name="connsiteX2" fmla="*/ 283379 w 319139"/>
                  <a:gd name="connsiteY2" fmla="*/ 123082 h 124984"/>
                  <a:gd name="connsiteX3" fmla="*/ 171461 w 319139"/>
                  <a:gd name="connsiteY3" fmla="*/ 118320 h 124984"/>
                  <a:gd name="connsiteX4" fmla="*/ 71448 w 319139"/>
                  <a:gd name="connsiteY4" fmla="*/ 96888 h 124984"/>
                  <a:gd name="connsiteX5" fmla="*/ 33348 w 319139"/>
                  <a:gd name="connsiteY5" fmla="*/ 106413 h 124984"/>
                  <a:gd name="connsiteX6" fmla="*/ 11 w 319139"/>
                  <a:gd name="connsiteY6" fmla="*/ 80219 h 124984"/>
                  <a:gd name="connsiteX7" fmla="*/ 16679 w 319139"/>
                  <a:gd name="connsiteY7" fmla="*/ 54026 h 124984"/>
                  <a:gd name="connsiteX8" fmla="*/ 33348 w 319139"/>
                  <a:gd name="connsiteY8" fmla="*/ 54026 h 124984"/>
                  <a:gd name="connsiteX9" fmla="*/ 45254 w 319139"/>
                  <a:gd name="connsiteY9" fmla="*/ 56407 h 124984"/>
                  <a:gd name="connsiteX10" fmla="*/ 45254 w 319139"/>
                  <a:gd name="connsiteY10" fmla="*/ 37357 h 124984"/>
                  <a:gd name="connsiteX11" fmla="*/ 83354 w 319139"/>
                  <a:gd name="connsiteY11" fmla="*/ 37357 h 124984"/>
                  <a:gd name="connsiteX12" fmla="*/ 88117 w 319139"/>
                  <a:gd name="connsiteY12" fmla="*/ 20687 h 124984"/>
                  <a:gd name="connsiteX13" fmla="*/ 133361 w 319139"/>
                  <a:gd name="connsiteY13" fmla="*/ 27832 h 124984"/>
                  <a:gd name="connsiteX14" fmla="*/ 147647 w 319139"/>
                  <a:gd name="connsiteY14" fmla="*/ 44501 h 124984"/>
                  <a:gd name="connsiteX15" fmla="*/ 192892 w 319139"/>
                  <a:gd name="connsiteY15" fmla="*/ 4019 h 124984"/>
                  <a:gd name="connsiteX16" fmla="*/ 288142 w 319139"/>
                  <a:gd name="connsiteY16" fmla="*/ 11163 h 124984"/>
                  <a:gd name="connsiteX0" fmla="*/ 288142 w 319139"/>
                  <a:gd name="connsiteY0" fmla="*/ 11163 h 123308"/>
                  <a:gd name="connsiteX1" fmla="*/ 319098 w 319139"/>
                  <a:gd name="connsiteY1" fmla="*/ 89744 h 123308"/>
                  <a:gd name="connsiteX2" fmla="*/ 283379 w 319139"/>
                  <a:gd name="connsiteY2" fmla="*/ 123082 h 123308"/>
                  <a:gd name="connsiteX3" fmla="*/ 197654 w 319139"/>
                  <a:gd name="connsiteY3" fmla="*/ 104032 h 123308"/>
                  <a:gd name="connsiteX4" fmla="*/ 71448 w 319139"/>
                  <a:gd name="connsiteY4" fmla="*/ 96888 h 123308"/>
                  <a:gd name="connsiteX5" fmla="*/ 33348 w 319139"/>
                  <a:gd name="connsiteY5" fmla="*/ 106413 h 123308"/>
                  <a:gd name="connsiteX6" fmla="*/ 11 w 319139"/>
                  <a:gd name="connsiteY6" fmla="*/ 80219 h 123308"/>
                  <a:gd name="connsiteX7" fmla="*/ 16679 w 319139"/>
                  <a:gd name="connsiteY7" fmla="*/ 54026 h 123308"/>
                  <a:gd name="connsiteX8" fmla="*/ 33348 w 319139"/>
                  <a:gd name="connsiteY8" fmla="*/ 54026 h 123308"/>
                  <a:gd name="connsiteX9" fmla="*/ 45254 w 319139"/>
                  <a:gd name="connsiteY9" fmla="*/ 56407 h 123308"/>
                  <a:gd name="connsiteX10" fmla="*/ 45254 w 319139"/>
                  <a:gd name="connsiteY10" fmla="*/ 37357 h 123308"/>
                  <a:gd name="connsiteX11" fmla="*/ 83354 w 319139"/>
                  <a:gd name="connsiteY11" fmla="*/ 37357 h 123308"/>
                  <a:gd name="connsiteX12" fmla="*/ 88117 w 319139"/>
                  <a:gd name="connsiteY12" fmla="*/ 20687 h 123308"/>
                  <a:gd name="connsiteX13" fmla="*/ 133361 w 319139"/>
                  <a:gd name="connsiteY13" fmla="*/ 27832 h 123308"/>
                  <a:gd name="connsiteX14" fmla="*/ 147647 w 319139"/>
                  <a:gd name="connsiteY14" fmla="*/ 44501 h 123308"/>
                  <a:gd name="connsiteX15" fmla="*/ 192892 w 319139"/>
                  <a:gd name="connsiteY15" fmla="*/ 4019 h 123308"/>
                  <a:gd name="connsiteX16" fmla="*/ 288142 w 319139"/>
                  <a:gd name="connsiteY16" fmla="*/ 11163 h 123308"/>
                  <a:gd name="connsiteX0" fmla="*/ 288142 w 319139"/>
                  <a:gd name="connsiteY0" fmla="*/ 11163 h 123233"/>
                  <a:gd name="connsiteX1" fmla="*/ 319098 w 319139"/>
                  <a:gd name="connsiteY1" fmla="*/ 89744 h 123233"/>
                  <a:gd name="connsiteX2" fmla="*/ 283379 w 319139"/>
                  <a:gd name="connsiteY2" fmla="*/ 123082 h 123233"/>
                  <a:gd name="connsiteX3" fmla="*/ 197654 w 319139"/>
                  <a:gd name="connsiteY3" fmla="*/ 104032 h 123233"/>
                  <a:gd name="connsiteX4" fmla="*/ 71448 w 319139"/>
                  <a:gd name="connsiteY4" fmla="*/ 96888 h 123233"/>
                  <a:gd name="connsiteX5" fmla="*/ 33348 w 319139"/>
                  <a:gd name="connsiteY5" fmla="*/ 106413 h 123233"/>
                  <a:gd name="connsiteX6" fmla="*/ 11 w 319139"/>
                  <a:gd name="connsiteY6" fmla="*/ 80219 h 123233"/>
                  <a:gd name="connsiteX7" fmla="*/ 16679 w 319139"/>
                  <a:gd name="connsiteY7" fmla="*/ 54026 h 123233"/>
                  <a:gd name="connsiteX8" fmla="*/ 33348 w 319139"/>
                  <a:gd name="connsiteY8" fmla="*/ 54026 h 123233"/>
                  <a:gd name="connsiteX9" fmla="*/ 45254 w 319139"/>
                  <a:gd name="connsiteY9" fmla="*/ 56407 h 123233"/>
                  <a:gd name="connsiteX10" fmla="*/ 45254 w 319139"/>
                  <a:gd name="connsiteY10" fmla="*/ 37357 h 123233"/>
                  <a:gd name="connsiteX11" fmla="*/ 83354 w 319139"/>
                  <a:gd name="connsiteY11" fmla="*/ 37357 h 123233"/>
                  <a:gd name="connsiteX12" fmla="*/ 88117 w 319139"/>
                  <a:gd name="connsiteY12" fmla="*/ 20687 h 123233"/>
                  <a:gd name="connsiteX13" fmla="*/ 133361 w 319139"/>
                  <a:gd name="connsiteY13" fmla="*/ 27832 h 123233"/>
                  <a:gd name="connsiteX14" fmla="*/ 147647 w 319139"/>
                  <a:gd name="connsiteY14" fmla="*/ 44501 h 123233"/>
                  <a:gd name="connsiteX15" fmla="*/ 192892 w 319139"/>
                  <a:gd name="connsiteY15" fmla="*/ 4019 h 123233"/>
                  <a:gd name="connsiteX16" fmla="*/ 288142 w 319139"/>
                  <a:gd name="connsiteY16" fmla="*/ 11163 h 123233"/>
                  <a:gd name="connsiteX0" fmla="*/ 288142 w 319139"/>
                  <a:gd name="connsiteY0" fmla="*/ 11163 h 123640"/>
                  <a:gd name="connsiteX1" fmla="*/ 319098 w 319139"/>
                  <a:gd name="connsiteY1" fmla="*/ 89744 h 123640"/>
                  <a:gd name="connsiteX2" fmla="*/ 283379 w 319139"/>
                  <a:gd name="connsiteY2" fmla="*/ 123082 h 123640"/>
                  <a:gd name="connsiteX3" fmla="*/ 173841 w 319139"/>
                  <a:gd name="connsiteY3" fmla="*/ 113557 h 123640"/>
                  <a:gd name="connsiteX4" fmla="*/ 71448 w 319139"/>
                  <a:gd name="connsiteY4" fmla="*/ 96888 h 123640"/>
                  <a:gd name="connsiteX5" fmla="*/ 33348 w 319139"/>
                  <a:gd name="connsiteY5" fmla="*/ 106413 h 123640"/>
                  <a:gd name="connsiteX6" fmla="*/ 11 w 319139"/>
                  <a:gd name="connsiteY6" fmla="*/ 80219 h 123640"/>
                  <a:gd name="connsiteX7" fmla="*/ 16679 w 319139"/>
                  <a:gd name="connsiteY7" fmla="*/ 54026 h 123640"/>
                  <a:gd name="connsiteX8" fmla="*/ 33348 w 319139"/>
                  <a:gd name="connsiteY8" fmla="*/ 54026 h 123640"/>
                  <a:gd name="connsiteX9" fmla="*/ 45254 w 319139"/>
                  <a:gd name="connsiteY9" fmla="*/ 56407 h 123640"/>
                  <a:gd name="connsiteX10" fmla="*/ 45254 w 319139"/>
                  <a:gd name="connsiteY10" fmla="*/ 37357 h 123640"/>
                  <a:gd name="connsiteX11" fmla="*/ 83354 w 319139"/>
                  <a:gd name="connsiteY11" fmla="*/ 37357 h 123640"/>
                  <a:gd name="connsiteX12" fmla="*/ 88117 w 319139"/>
                  <a:gd name="connsiteY12" fmla="*/ 20687 h 123640"/>
                  <a:gd name="connsiteX13" fmla="*/ 133361 w 319139"/>
                  <a:gd name="connsiteY13" fmla="*/ 27832 h 123640"/>
                  <a:gd name="connsiteX14" fmla="*/ 147647 w 319139"/>
                  <a:gd name="connsiteY14" fmla="*/ 44501 h 123640"/>
                  <a:gd name="connsiteX15" fmla="*/ 192892 w 319139"/>
                  <a:gd name="connsiteY15" fmla="*/ 4019 h 123640"/>
                  <a:gd name="connsiteX16" fmla="*/ 288142 w 319139"/>
                  <a:gd name="connsiteY16" fmla="*/ 11163 h 123640"/>
                  <a:gd name="connsiteX0" fmla="*/ 288142 w 319658"/>
                  <a:gd name="connsiteY0" fmla="*/ 11163 h 123640"/>
                  <a:gd name="connsiteX1" fmla="*/ 319098 w 319658"/>
                  <a:gd name="connsiteY1" fmla="*/ 89744 h 123640"/>
                  <a:gd name="connsiteX2" fmla="*/ 283379 w 319658"/>
                  <a:gd name="connsiteY2" fmla="*/ 123082 h 123640"/>
                  <a:gd name="connsiteX3" fmla="*/ 173841 w 319658"/>
                  <a:gd name="connsiteY3" fmla="*/ 113557 h 123640"/>
                  <a:gd name="connsiteX4" fmla="*/ 71448 w 319658"/>
                  <a:gd name="connsiteY4" fmla="*/ 96888 h 123640"/>
                  <a:gd name="connsiteX5" fmla="*/ 33348 w 319658"/>
                  <a:gd name="connsiteY5" fmla="*/ 106413 h 123640"/>
                  <a:gd name="connsiteX6" fmla="*/ 11 w 319658"/>
                  <a:gd name="connsiteY6" fmla="*/ 80219 h 123640"/>
                  <a:gd name="connsiteX7" fmla="*/ 16679 w 319658"/>
                  <a:gd name="connsiteY7" fmla="*/ 54026 h 123640"/>
                  <a:gd name="connsiteX8" fmla="*/ 33348 w 319658"/>
                  <a:gd name="connsiteY8" fmla="*/ 54026 h 123640"/>
                  <a:gd name="connsiteX9" fmla="*/ 45254 w 319658"/>
                  <a:gd name="connsiteY9" fmla="*/ 56407 h 123640"/>
                  <a:gd name="connsiteX10" fmla="*/ 45254 w 319658"/>
                  <a:gd name="connsiteY10" fmla="*/ 37357 h 123640"/>
                  <a:gd name="connsiteX11" fmla="*/ 83354 w 319658"/>
                  <a:gd name="connsiteY11" fmla="*/ 37357 h 123640"/>
                  <a:gd name="connsiteX12" fmla="*/ 88117 w 319658"/>
                  <a:gd name="connsiteY12" fmla="*/ 20687 h 123640"/>
                  <a:gd name="connsiteX13" fmla="*/ 133361 w 319658"/>
                  <a:gd name="connsiteY13" fmla="*/ 27832 h 123640"/>
                  <a:gd name="connsiteX14" fmla="*/ 147647 w 319658"/>
                  <a:gd name="connsiteY14" fmla="*/ 44501 h 123640"/>
                  <a:gd name="connsiteX15" fmla="*/ 192892 w 319658"/>
                  <a:gd name="connsiteY15" fmla="*/ 4019 h 123640"/>
                  <a:gd name="connsiteX16" fmla="*/ 288142 w 319658"/>
                  <a:gd name="connsiteY16" fmla="*/ 11163 h 123640"/>
                  <a:gd name="connsiteX0" fmla="*/ 288142 w 319139"/>
                  <a:gd name="connsiteY0" fmla="*/ 10360 h 123606"/>
                  <a:gd name="connsiteX1" fmla="*/ 319098 w 319139"/>
                  <a:gd name="connsiteY1" fmla="*/ 72273 h 123606"/>
                  <a:gd name="connsiteX2" fmla="*/ 283379 w 319139"/>
                  <a:gd name="connsiteY2" fmla="*/ 122279 h 123606"/>
                  <a:gd name="connsiteX3" fmla="*/ 173841 w 319139"/>
                  <a:gd name="connsiteY3" fmla="*/ 112754 h 123606"/>
                  <a:gd name="connsiteX4" fmla="*/ 71448 w 319139"/>
                  <a:gd name="connsiteY4" fmla="*/ 96085 h 123606"/>
                  <a:gd name="connsiteX5" fmla="*/ 33348 w 319139"/>
                  <a:gd name="connsiteY5" fmla="*/ 105610 h 123606"/>
                  <a:gd name="connsiteX6" fmla="*/ 11 w 319139"/>
                  <a:gd name="connsiteY6" fmla="*/ 79416 h 123606"/>
                  <a:gd name="connsiteX7" fmla="*/ 16679 w 319139"/>
                  <a:gd name="connsiteY7" fmla="*/ 53223 h 123606"/>
                  <a:gd name="connsiteX8" fmla="*/ 33348 w 319139"/>
                  <a:gd name="connsiteY8" fmla="*/ 53223 h 123606"/>
                  <a:gd name="connsiteX9" fmla="*/ 45254 w 319139"/>
                  <a:gd name="connsiteY9" fmla="*/ 55604 h 123606"/>
                  <a:gd name="connsiteX10" fmla="*/ 45254 w 319139"/>
                  <a:gd name="connsiteY10" fmla="*/ 36554 h 123606"/>
                  <a:gd name="connsiteX11" fmla="*/ 83354 w 319139"/>
                  <a:gd name="connsiteY11" fmla="*/ 36554 h 123606"/>
                  <a:gd name="connsiteX12" fmla="*/ 88117 w 319139"/>
                  <a:gd name="connsiteY12" fmla="*/ 19884 h 123606"/>
                  <a:gd name="connsiteX13" fmla="*/ 133361 w 319139"/>
                  <a:gd name="connsiteY13" fmla="*/ 27029 h 123606"/>
                  <a:gd name="connsiteX14" fmla="*/ 147647 w 319139"/>
                  <a:gd name="connsiteY14" fmla="*/ 43698 h 123606"/>
                  <a:gd name="connsiteX15" fmla="*/ 192892 w 319139"/>
                  <a:gd name="connsiteY15" fmla="*/ 3216 h 123606"/>
                  <a:gd name="connsiteX16" fmla="*/ 288142 w 319139"/>
                  <a:gd name="connsiteY16" fmla="*/ 10360 h 123606"/>
                  <a:gd name="connsiteX0" fmla="*/ 288142 w 319139"/>
                  <a:gd name="connsiteY0" fmla="*/ 10360 h 123606"/>
                  <a:gd name="connsiteX1" fmla="*/ 319098 w 319139"/>
                  <a:gd name="connsiteY1" fmla="*/ 72273 h 123606"/>
                  <a:gd name="connsiteX2" fmla="*/ 283379 w 319139"/>
                  <a:gd name="connsiteY2" fmla="*/ 122279 h 123606"/>
                  <a:gd name="connsiteX3" fmla="*/ 173841 w 319139"/>
                  <a:gd name="connsiteY3" fmla="*/ 112754 h 123606"/>
                  <a:gd name="connsiteX4" fmla="*/ 71448 w 319139"/>
                  <a:gd name="connsiteY4" fmla="*/ 96085 h 123606"/>
                  <a:gd name="connsiteX5" fmla="*/ 33348 w 319139"/>
                  <a:gd name="connsiteY5" fmla="*/ 105610 h 123606"/>
                  <a:gd name="connsiteX6" fmla="*/ 11 w 319139"/>
                  <a:gd name="connsiteY6" fmla="*/ 79416 h 123606"/>
                  <a:gd name="connsiteX7" fmla="*/ 16679 w 319139"/>
                  <a:gd name="connsiteY7" fmla="*/ 53223 h 123606"/>
                  <a:gd name="connsiteX8" fmla="*/ 33348 w 319139"/>
                  <a:gd name="connsiteY8" fmla="*/ 53223 h 123606"/>
                  <a:gd name="connsiteX9" fmla="*/ 45254 w 319139"/>
                  <a:gd name="connsiteY9" fmla="*/ 55604 h 123606"/>
                  <a:gd name="connsiteX10" fmla="*/ 45254 w 319139"/>
                  <a:gd name="connsiteY10" fmla="*/ 36554 h 123606"/>
                  <a:gd name="connsiteX11" fmla="*/ 83354 w 319139"/>
                  <a:gd name="connsiteY11" fmla="*/ 36554 h 123606"/>
                  <a:gd name="connsiteX12" fmla="*/ 88117 w 319139"/>
                  <a:gd name="connsiteY12" fmla="*/ 19884 h 123606"/>
                  <a:gd name="connsiteX13" fmla="*/ 133361 w 319139"/>
                  <a:gd name="connsiteY13" fmla="*/ 27029 h 123606"/>
                  <a:gd name="connsiteX14" fmla="*/ 147647 w 319139"/>
                  <a:gd name="connsiteY14" fmla="*/ 43698 h 123606"/>
                  <a:gd name="connsiteX15" fmla="*/ 192892 w 319139"/>
                  <a:gd name="connsiteY15" fmla="*/ 3216 h 123606"/>
                  <a:gd name="connsiteX16" fmla="*/ 288142 w 319139"/>
                  <a:gd name="connsiteY16" fmla="*/ 10360 h 123606"/>
                  <a:gd name="connsiteX0" fmla="*/ 288142 w 319139"/>
                  <a:gd name="connsiteY0" fmla="*/ 10360 h 123606"/>
                  <a:gd name="connsiteX1" fmla="*/ 319098 w 319139"/>
                  <a:gd name="connsiteY1" fmla="*/ 72273 h 123606"/>
                  <a:gd name="connsiteX2" fmla="*/ 283379 w 319139"/>
                  <a:gd name="connsiteY2" fmla="*/ 122279 h 123606"/>
                  <a:gd name="connsiteX3" fmla="*/ 173841 w 319139"/>
                  <a:gd name="connsiteY3" fmla="*/ 112754 h 123606"/>
                  <a:gd name="connsiteX4" fmla="*/ 71448 w 319139"/>
                  <a:gd name="connsiteY4" fmla="*/ 96085 h 123606"/>
                  <a:gd name="connsiteX5" fmla="*/ 33348 w 319139"/>
                  <a:gd name="connsiteY5" fmla="*/ 105610 h 123606"/>
                  <a:gd name="connsiteX6" fmla="*/ 11 w 319139"/>
                  <a:gd name="connsiteY6" fmla="*/ 79416 h 123606"/>
                  <a:gd name="connsiteX7" fmla="*/ 16679 w 319139"/>
                  <a:gd name="connsiteY7" fmla="*/ 53223 h 123606"/>
                  <a:gd name="connsiteX8" fmla="*/ 33348 w 319139"/>
                  <a:gd name="connsiteY8" fmla="*/ 53223 h 123606"/>
                  <a:gd name="connsiteX9" fmla="*/ 45254 w 319139"/>
                  <a:gd name="connsiteY9" fmla="*/ 55604 h 123606"/>
                  <a:gd name="connsiteX10" fmla="*/ 47635 w 319139"/>
                  <a:gd name="connsiteY10" fmla="*/ 34173 h 123606"/>
                  <a:gd name="connsiteX11" fmla="*/ 83354 w 319139"/>
                  <a:gd name="connsiteY11" fmla="*/ 36554 h 123606"/>
                  <a:gd name="connsiteX12" fmla="*/ 88117 w 319139"/>
                  <a:gd name="connsiteY12" fmla="*/ 19884 h 123606"/>
                  <a:gd name="connsiteX13" fmla="*/ 133361 w 319139"/>
                  <a:gd name="connsiteY13" fmla="*/ 27029 h 123606"/>
                  <a:gd name="connsiteX14" fmla="*/ 147647 w 319139"/>
                  <a:gd name="connsiteY14" fmla="*/ 43698 h 123606"/>
                  <a:gd name="connsiteX15" fmla="*/ 192892 w 319139"/>
                  <a:gd name="connsiteY15" fmla="*/ 3216 h 123606"/>
                  <a:gd name="connsiteX16" fmla="*/ 288142 w 319139"/>
                  <a:gd name="connsiteY16" fmla="*/ 10360 h 123606"/>
                  <a:gd name="connsiteX0" fmla="*/ 288142 w 319139"/>
                  <a:gd name="connsiteY0" fmla="*/ 9145 h 122391"/>
                  <a:gd name="connsiteX1" fmla="*/ 319098 w 319139"/>
                  <a:gd name="connsiteY1" fmla="*/ 71058 h 122391"/>
                  <a:gd name="connsiteX2" fmla="*/ 283379 w 319139"/>
                  <a:gd name="connsiteY2" fmla="*/ 121064 h 122391"/>
                  <a:gd name="connsiteX3" fmla="*/ 173841 w 319139"/>
                  <a:gd name="connsiteY3" fmla="*/ 111539 h 122391"/>
                  <a:gd name="connsiteX4" fmla="*/ 71448 w 319139"/>
                  <a:gd name="connsiteY4" fmla="*/ 94870 h 122391"/>
                  <a:gd name="connsiteX5" fmla="*/ 33348 w 319139"/>
                  <a:gd name="connsiteY5" fmla="*/ 104395 h 122391"/>
                  <a:gd name="connsiteX6" fmla="*/ 11 w 319139"/>
                  <a:gd name="connsiteY6" fmla="*/ 78201 h 122391"/>
                  <a:gd name="connsiteX7" fmla="*/ 16679 w 319139"/>
                  <a:gd name="connsiteY7" fmla="*/ 52008 h 122391"/>
                  <a:gd name="connsiteX8" fmla="*/ 33348 w 319139"/>
                  <a:gd name="connsiteY8" fmla="*/ 52008 h 122391"/>
                  <a:gd name="connsiteX9" fmla="*/ 45254 w 319139"/>
                  <a:gd name="connsiteY9" fmla="*/ 54389 h 122391"/>
                  <a:gd name="connsiteX10" fmla="*/ 47635 w 319139"/>
                  <a:gd name="connsiteY10" fmla="*/ 32958 h 122391"/>
                  <a:gd name="connsiteX11" fmla="*/ 83354 w 319139"/>
                  <a:gd name="connsiteY11" fmla="*/ 35339 h 122391"/>
                  <a:gd name="connsiteX12" fmla="*/ 88117 w 319139"/>
                  <a:gd name="connsiteY12" fmla="*/ 18669 h 122391"/>
                  <a:gd name="connsiteX13" fmla="*/ 133361 w 319139"/>
                  <a:gd name="connsiteY13" fmla="*/ 25814 h 122391"/>
                  <a:gd name="connsiteX14" fmla="*/ 192892 w 319139"/>
                  <a:gd name="connsiteY14" fmla="*/ 2001 h 122391"/>
                  <a:gd name="connsiteX15" fmla="*/ 288142 w 319139"/>
                  <a:gd name="connsiteY15" fmla="*/ 9145 h 122391"/>
                  <a:gd name="connsiteX0" fmla="*/ 288131 w 319128"/>
                  <a:gd name="connsiteY0" fmla="*/ 9145 h 122391"/>
                  <a:gd name="connsiteX1" fmla="*/ 319087 w 319128"/>
                  <a:gd name="connsiteY1" fmla="*/ 71058 h 122391"/>
                  <a:gd name="connsiteX2" fmla="*/ 283368 w 319128"/>
                  <a:gd name="connsiteY2" fmla="*/ 121064 h 122391"/>
                  <a:gd name="connsiteX3" fmla="*/ 173830 w 319128"/>
                  <a:gd name="connsiteY3" fmla="*/ 111539 h 122391"/>
                  <a:gd name="connsiteX4" fmla="*/ 71437 w 319128"/>
                  <a:gd name="connsiteY4" fmla="*/ 94870 h 122391"/>
                  <a:gd name="connsiteX5" fmla="*/ 33337 w 319128"/>
                  <a:gd name="connsiteY5" fmla="*/ 104395 h 122391"/>
                  <a:gd name="connsiteX6" fmla="*/ 0 w 319128"/>
                  <a:gd name="connsiteY6" fmla="*/ 78201 h 122391"/>
                  <a:gd name="connsiteX7" fmla="*/ 33337 w 319128"/>
                  <a:gd name="connsiteY7" fmla="*/ 52008 h 122391"/>
                  <a:gd name="connsiteX8" fmla="*/ 45243 w 319128"/>
                  <a:gd name="connsiteY8" fmla="*/ 54389 h 122391"/>
                  <a:gd name="connsiteX9" fmla="*/ 47624 w 319128"/>
                  <a:gd name="connsiteY9" fmla="*/ 32958 h 122391"/>
                  <a:gd name="connsiteX10" fmla="*/ 83343 w 319128"/>
                  <a:gd name="connsiteY10" fmla="*/ 35339 h 122391"/>
                  <a:gd name="connsiteX11" fmla="*/ 88106 w 319128"/>
                  <a:gd name="connsiteY11" fmla="*/ 18669 h 122391"/>
                  <a:gd name="connsiteX12" fmla="*/ 133350 w 319128"/>
                  <a:gd name="connsiteY12" fmla="*/ 25814 h 122391"/>
                  <a:gd name="connsiteX13" fmla="*/ 192881 w 319128"/>
                  <a:gd name="connsiteY13" fmla="*/ 2001 h 122391"/>
                  <a:gd name="connsiteX14" fmla="*/ 288131 w 319128"/>
                  <a:gd name="connsiteY14" fmla="*/ 9145 h 122391"/>
                  <a:gd name="connsiteX0" fmla="*/ 288137 w 319134"/>
                  <a:gd name="connsiteY0" fmla="*/ 9145 h 122391"/>
                  <a:gd name="connsiteX1" fmla="*/ 319093 w 319134"/>
                  <a:gd name="connsiteY1" fmla="*/ 71058 h 122391"/>
                  <a:gd name="connsiteX2" fmla="*/ 283374 w 319134"/>
                  <a:gd name="connsiteY2" fmla="*/ 121064 h 122391"/>
                  <a:gd name="connsiteX3" fmla="*/ 173836 w 319134"/>
                  <a:gd name="connsiteY3" fmla="*/ 111539 h 122391"/>
                  <a:gd name="connsiteX4" fmla="*/ 71443 w 319134"/>
                  <a:gd name="connsiteY4" fmla="*/ 94870 h 122391"/>
                  <a:gd name="connsiteX5" fmla="*/ 33343 w 319134"/>
                  <a:gd name="connsiteY5" fmla="*/ 104395 h 122391"/>
                  <a:gd name="connsiteX6" fmla="*/ 6 w 319134"/>
                  <a:gd name="connsiteY6" fmla="*/ 78201 h 122391"/>
                  <a:gd name="connsiteX7" fmla="*/ 33343 w 319134"/>
                  <a:gd name="connsiteY7" fmla="*/ 52008 h 122391"/>
                  <a:gd name="connsiteX8" fmla="*/ 45249 w 319134"/>
                  <a:gd name="connsiteY8" fmla="*/ 54389 h 122391"/>
                  <a:gd name="connsiteX9" fmla="*/ 47630 w 319134"/>
                  <a:gd name="connsiteY9" fmla="*/ 32958 h 122391"/>
                  <a:gd name="connsiteX10" fmla="*/ 83349 w 319134"/>
                  <a:gd name="connsiteY10" fmla="*/ 35339 h 122391"/>
                  <a:gd name="connsiteX11" fmla="*/ 88112 w 319134"/>
                  <a:gd name="connsiteY11" fmla="*/ 18669 h 122391"/>
                  <a:gd name="connsiteX12" fmla="*/ 133356 w 319134"/>
                  <a:gd name="connsiteY12" fmla="*/ 25814 h 122391"/>
                  <a:gd name="connsiteX13" fmla="*/ 192887 w 319134"/>
                  <a:gd name="connsiteY13" fmla="*/ 2001 h 122391"/>
                  <a:gd name="connsiteX14" fmla="*/ 288137 w 319134"/>
                  <a:gd name="connsiteY14" fmla="*/ 9145 h 122391"/>
                  <a:gd name="connsiteX0" fmla="*/ 288249 w 319246"/>
                  <a:gd name="connsiteY0" fmla="*/ 9145 h 122391"/>
                  <a:gd name="connsiteX1" fmla="*/ 319205 w 319246"/>
                  <a:gd name="connsiteY1" fmla="*/ 71058 h 122391"/>
                  <a:gd name="connsiteX2" fmla="*/ 283486 w 319246"/>
                  <a:gd name="connsiteY2" fmla="*/ 121064 h 122391"/>
                  <a:gd name="connsiteX3" fmla="*/ 173948 w 319246"/>
                  <a:gd name="connsiteY3" fmla="*/ 111539 h 122391"/>
                  <a:gd name="connsiteX4" fmla="*/ 71555 w 319246"/>
                  <a:gd name="connsiteY4" fmla="*/ 94870 h 122391"/>
                  <a:gd name="connsiteX5" fmla="*/ 33455 w 319246"/>
                  <a:gd name="connsiteY5" fmla="*/ 104395 h 122391"/>
                  <a:gd name="connsiteX6" fmla="*/ 118 w 319246"/>
                  <a:gd name="connsiteY6" fmla="*/ 78201 h 122391"/>
                  <a:gd name="connsiteX7" fmla="*/ 45361 w 319246"/>
                  <a:gd name="connsiteY7" fmla="*/ 54389 h 122391"/>
                  <a:gd name="connsiteX8" fmla="*/ 47742 w 319246"/>
                  <a:gd name="connsiteY8" fmla="*/ 32958 h 122391"/>
                  <a:gd name="connsiteX9" fmla="*/ 83461 w 319246"/>
                  <a:gd name="connsiteY9" fmla="*/ 35339 h 122391"/>
                  <a:gd name="connsiteX10" fmla="*/ 88224 w 319246"/>
                  <a:gd name="connsiteY10" fmla="*/ 18669 h 122391"/>
                  <a:gd name="connsiteX11" fmla="*/ 133468 w 319246"/>
                  <a:gd name="connsiteY11" fmla="*/ 25814 h 122391"/>
                  <a:gd name="connsiteX12" fmla="*/ 192999 w 319246"/>
                  <a:gd name="connsiteY12" fmla="*/ 2001 h 122391"/>
                  <a:gd name="connsiteX13" fmla="*/ 288249 w 319246"/>
                  <a:gd name="connsiteY13" fmla="*/ 9145 h 122391"/>
                  <a:gd name="connsiteX0" fmla="*/ 288133 w 319130"/>
                  <a:gd name="connsiteY0" fmla="*/ 9145 h 122391"/>
                  <a:gd name="connsiteX1" fmla="*/ 319089 w 319130"/>
                  <a:gd name="connsiteY1" fmla="*/ 71058 h 122391"/>
                  <a:gd name="connsiteX2" fmla="*/ 283370 w 319130"/>
                  <a:gd name="connsiteY2" fmla="*/ 121064 h 122391"/>
                  <a:gd name="connsiteX3" fmla="*/ 173832 w 319130"/>
                  <a:gd name="connsiteY3" fmla="*/ 111539 h 122391"/>
                  <a:gd name="connsiteX4" fmla="*/ 71439 w 319130"/>
                  <a:gd name="connsiteY4" fmla="*/ 94870 h 122391"/>
                  <a:gd name="connsiteX5" fmla="*/ 33339 w 319130"/>
                  <a:gd name="connsiteY5" fmla="*/ 104395 h 122391"/>
                  <a:gd name="connsiteX6" fmla="*/ 2 w 319130"/>
                  <a:gd name="connsiteY6" fmla="*/ 78201 h 122391"/>
                  <a:gd name="connsiteX7" fmla="*/ 45245 w 319130"/>
                  <a:gd name="connsiteY7" fmla="*/ 54389 h 122391"/>
                  <a:gd name="connsiteX8" fmla="*/ 47626 w 319130"/>
                  <a:gd name="connsiteY8" fmla="*/ 32958 h 122391"/>
                  <a:gd name="connsiteX9" fmla="*/ 83345 w 319130"/>
                  <a:gd name="connsiteY9" fmla="*/ 35339 h 122391"/>
                  <a:gd name="connsiteX10" fmla="*/ 88108 w 319130"/>
                  <a:gd name="connsiteY10" fmla="*/ 18669 h 122391"/>
                  <a:gd name="connsiteX11" fmla="*/ 133352 w 319130"/>
                  <a:gd name="connsiteY11" fmla="*/ 25814 h 122391"/>
                  <a:gd name="connsiteX12" fmla="*/ 192883 w 319130"/>
                  <a:gd name="connsiteY12" fmla="*/ 2001 h 122391"/>
                  <a:gd name="connsiteX13" fmla="*/ 288133 w 319130"/>
                  <a:gd name="connsiteY13" fmla="*/ 9145 h 122391"/>
                  <a:gd name="connsiteX0" fmla="*/ 288339 w 319336"/>
                  <a:gd name="connsiteY0" fmla="*/ 9145 h 122391"/>
                  <a:gd name="connsiteX1" fmla="*/ 319295 w 319336"/>
                  <a:gd name="connsiteY1" fmla="*/ 71058 h 122391"/>
                  <a:gd name="connsiteX2" fmla="*/ 283576 w 319336"/>
                  <a:gd name="connsiteY2" fmla="*/ 121064 h 122391"/>
                  <a:gd name="connsiteX3" fmla="*/ 174038 w 319336"/>
                  <a:gd name="connsiteY3" fmla="*/ 111539 h 122391"/>
                  <a:gd name="connsiteX4" fmla="*/ 71645 w 319336"/>
                  <a:gd name="connsiteY4" fmla="*/ 94870 h 122391"/>
                  <a:gd name="connsiteX5" fmla="*/ 33545 w 319336"/>
                  <a:gd name="connsiteY5" fmla="*/ 104395 h 122391"/>
                  <a:gd name="connsiteX6" fmla="*/ 208 w 319336"/>
                  <a:gd name="connsiteY6" fmla="*/ 78201 h 122391"/>
                  <a:gd name="connsiteX7" fmla="*/ 45451 w 319336"/>
                  <a:gd name="connsiteY7" fmla="*/ 54389 h 122391"/>
                  <a:gd name="connsiteX8" fmla="*/ 47832 w 319336"/>
                  <a:gd name="connsiteY8" fmla="*/ 32958 h 122391"/>
                  <a:gd name="connsiteX9" fmla="*/ 83551 w 319336"/>
                  <a:gd name="connsiteY9" fmla="*/ 35339 h 122391"/>
                  <a:gd name="connsiteX10" fmla="*/ 88314 w 319336"/>
                  <a:gd name="connsiteY10" fmla="*/ 18669 h 122391"/>
                  <a:gd name="connsiteX11" fmla="*/ 133558 w 319336"/>
                  <a:gd name="connsiteY11" fmla="*/ 25814 h 122391"/>
                  <a:gd name="connsiteX12" fmla="*/ 193089 w 319336"/>
                  <a:gd name="connsiteY12" fmla="*/ 2001 h 122391"/>
                  <a:gd name="connsiteX13" fmla="*/ 288339 w 319336"/>
                  <a:gd name="connsiteY13" fmla="*/ 9145 h 122391"/>
                  <a:gd name="connsiteX0" fmla="*/ 288377 w 319374"/>
                  <a:gd name="connsiteY0" fmla="*/ 9145 h 122391"/>
                  <a:gd name="connsiteX1" fmla="*/ 319333 w 319374"/>
                  <a:gd name="connsiteY1" fmla="*/ 71058 h 122391"/>
                  <a:gd name="connsiteX2" fmla="*/ 283614 w 319374"/>
                  <a:gd name="connsiteY2" fmla="*/ 121064 h 122391"/>
                  <a:gd name="connsiteX3" fmla="*/ 174076 w 319374"/>
                  <a:gd name="connsiteY3" fmla="*/ 111539 h 122391"/>
                  <a:gd name="connsiteX4" fmla="*/ 71683 w 319374"/>
                  <a:gd name="connsiteY4" fmla="*/ 94870 h 122391"/>
                  <a:gd name="connsiteX5" fmla="*/ 33583 w 319374"/>
                  <a:gd name="connsiteY5" fmla="*/ 104395 h 122391"/>
                  <a:gd name="connsiteX6" fmla="*/ 246 w 319374"/>
                  <a:gd name="connsiteY6" fmla="*/ 78201 h 122391"/>
                  <a:gd name="connsiteX7" fmla="*/ 45489 w 319374"/>
                  <a:gd name="connsiteY7" fmla="*/ 54389 h 122391"/>
                  <a:gd name="connsiteX8" fmla="*/ 47870 w 319374"/>
                  <a:gd name="connsiteY8" fmla="*/ 32958 h 122391"/>
                  <a:gd name="connsiteX9" fmla="*/ 83589 w 319374"/>
                  <a:gd name="connsiteY9" fmla="*/ 35339 h 122391"/>
                  <a:gd name="connsiteX10" fmla="*/ 88352 w 319374"/>
                  <a:gd name="connsiteY10" fmla="*/ 18669 h 122391"/>
                  <a:gd name="connsiteX11" fmla="*/ 133596 w 319374"/>
                  <a:gd name="connsiteY11" fmla="*/ 25814 h 122391"/>
                  <a:gd name="connsiteX12" fmla="*/ 193127 w 319374"/>
                  <a:gd name="connsiteY12" fmla="*/ 2001 h 122391"/>
                  <a:gd name="connsiteX13" fmla="*/ 288377 w 319374"/>
                  <a:gd name="connsiteY13" fmla="*/ 9145 h 122391"/>
                  <a:gd name="connsiteX0" fmla="*/ 288377 w 319374"/>
                  <a:gd name="connsiteY0" fmla="*/ 9145 h 122391"/>
                  <a:gd name="connsiteX1" fmla="*/ 319333 w 319374"/>
                  <a:gd name="connsiteY1" fmla="*/ 71058 h 122391"/>
                  <a:gd name="connsiteX2" fmla="*/ 283614 w 319374"/>
                  <a:gd name="connsiteY2" fmla="*/ 121064 h 122391"/>
                  <a:gd name="connsiteX3" fmla="*/ 174076 w 319374"/>
                  <a:gd name="connsiteY3" fmla="*/ 111539 h 122391"/>
                  <a:gd name="connsiteX4" fmla="*/ 71683 w 319374"/>
                  <a:gd name="connsiteY4" fmla="*/ 94870 h 122391"/>
                  <a:gd name="connsiteX5" fmla="*/ 33583 w 319374"/>
                  <a:gd name="connsiteY5" fmla="*/ 104395 h 122391"/>
                  <a:gd name="connsiteX6" fmla="*/ 246 w 319374"/>
                  <a:gd name="connsiteY6" fmla="*/ 78201 h 122391"/>
                  <a:gd name="connsiteX7" fmla="*/ 45489 w 319374"/>
                  <a:gd name="connsiteY7" fmla="*/ 54389 h 122391"/>
                  <a:gd name="connsiteX8" fmla="*/ 47870 w 319374"/>
                  <a:gd name="connsiteY8" fmla="*/ 32958 h 122391"/>
                  <a:gd name="connsiteX9" fmla="*/ 83589 w 319374"/>
                  <a:gd name="connsiteY9" fmla="*/ 35339 h 122391"/>
                  <a:gd name="connsiteX10" fmla="*/ 88352 w 319374"/>
                  <a:gd name="connsiteY10" fmla="*/ 18669 h 122391"/>
                  <a:gd name="connsiteX11" fmla="*/ 133596 w 319374"/>
                  <a:gd name="connsiteY11" fmla="*/ 25814 h 122391"/>
                  <a:gd name="connsiteX12" fmla="*/ 193127 w 319374"/>
                  <a:gd name="connsiteY12" fmla="*/ 2001 h 122391"/>
                  <a:gd name="connsiteX13" fmla="*/ 288377 w 319374"/>
                  <a:gd name="connsiteY13" fmla="*/ 9145 h 122391"/>
                  <a:gd name="connsiteX0" fmla="*/ 288377 w 319374"/>
                  <a:gd name="connsiteY0" fmla="*/ 9145 h 122391"/>
                  <a:gd name="connsiteX1" fmla="*/ 319333 w 319374"/>
                  <a:gd name="connsiteY1" fmla="*/ 71058 h 122391"/>
                  <a:gd name="connsiteX2" fmla="*/ 283614 w 319374"/>
                  <a:gd name="connsiteY2" fmla="*/ 121064 h 122391"/>
                  <a:gd name="connsiteX3" fmla="*/ 174076 w 319374"/>
                  <a:gd name="connsiteY3" fmla="*/ 111539 h 122391"/>
                  <a:gd name="connsiteX4" fmla="*/ 71683 w 319374"/>
                  <a:gd name="connsiteY4" fmla="*/ 94870 h 122391"/>
                  <a:gd name="connsiteX5" fmla="*/ 33583 w 319374"/>
                  <a:gd name="connsiteY5" fmla="*/ 104395 h 122391"/>
                  <a:gd name="connsiteX6" fmla="*/ 246 w 319374"/>
                  <a:gd name="connsiteY6" fmla="*/ 78201 h 122391"/>
                  <a:gd name="connsiteX7" fmla="*/ 45489 w 319374"/>
                  <a:gd name="connsiteY7" fmla="*/ 54389 h 122391"/>
                  <a:gd name="connsiteX8" fmla="*/ 47870 w 319374"/>
                  <a:gd name="connsiteY8" fmla="*/ 32958 h 122391"/>
                  <a:gd name="connsiteX9" fmla="*/ 83589 w 319374"/>
                  <a:gd name="connsiteY9" fmla="*/ 35339 h 122391"/>
                  <a:gd name="connsiteX10" fmla="*/ 88352 w 319374"/>
                  <a:gd name="connsiteY10" fmla="*/ 18669 h 122391"/>
                  <a:gd name="connsiteX11" fmla="*/ 133596 w 319374"/>
                  <a:gd name="connsiteY11" fmla="*/ 25814 h 122391"/>
                  <a:gd name="connsiteX12" fmla="*/ 193127 w 319374"/>
                  <a:gd name="connsiteY12" fmla="*/ 2001 h 122391"/>
                  <a:gd name="connsiteX13" fmla="*/ 288377 w 319374"/>
                  <a:gd name="connsiteY13" fmla="*/ 9145 h 122391"/>
                  <a:gd name="connsiteX0" fmla="*/ 288377 w 319374"/>
                  <a:gd name="connsiteY0" fmla="*/ 9145 h 122391"/>
                  <a:gd name="connsiteX1" fmla="*/ 319333 w 319374"/>
                  <a:gd name="connsiteY1" fmla="*/ 71058 h 122391"/>
                  <a:gd name="connsiteX2" fmla="*/ 283614 w 319374"/>
                  <a:gd name="connsiteY2" fmla="*/ 121064 h 122391"/>
                  <a:gd name="connsiteX3" fmla="*/ 174076 w 319374"/>
                  <a:gd name="connsiteY3" fmla="*/ 111539 h 122391"/>
                  <a:gd name="connsiteX4" fmla="*/ 71683 w 319374"/>
                  <a:gd name="connsiteY4" fmla="*/ 94870 h 122391"/>
                  <a:gd name="connsiteX5" fmla="*/ 33583 w 319374"/>
                  <a:gd name="connsiteY5" fmla="*/ 104395 h 122391"/>
                  <a:gd name="connsiteX6" fmla="*/ 246 w 319374"/>
                  <a:gd name="connsiteY6" fmla="*/ 78201 h 122391"/>
                  <a:gd name="connsiteX7" fmla="*/ 45489 w 319374"/>
                  <a:gd name="connsiteY7" fmla="*/ 54389 h 122391"/>
                  <a:gd name="connsiteX8" fmla="*/ 47870 w 319374"/>
                  <a:gd name="connsiteY8" fmla="*/ 32958 h 122391"/>
                  <a:gd name="connsiteX9" fmla="*/ 83589 w 319374"/>
                  <a:gd name="connsiteY9" fmla="*/ 35339 h 122391"/>
                  <a:gd name="connsiteX10" fmla="*/ 88352 w 319374"/>
                  <a:gd name="connsiteY10" fmla="*/ 18669 h 122391"/>
                  <a:gd name="connsiteX11" fmla="*/ 133596 w 319374"/>
                  <a:gd name="connsiteY11" fmla="*/ 25814 h 122391"/>
                  <a:gd name="connsiteX12" fmla="*/ 193127 w 319374"/>
                  <a:gd name="connsiteY12" fmla="*/ 2001 h 122391"/>
                  <a:gd name="connsiteX13" fmla="*/ 288377 w 319374"/>
                  <a:gd name="connsiteY13" fmla="*/ 9145 h 122391"/>
                  <a:gd name="connsiteX0" fmla="*/ 288377 w 319374"/>
                  <a:gd name="connsiteY0" fmla="*/ 9145 h 122391"/>
                  <a:gd name="connsiteX1" fmla="*/ 319333 w 319374"/>
                  <a:gd name="connsiteY1" fmla="*/ 71058 h 122391"/>
                  <a:gd name="connsiteX2" fmla="*/ 283614 w 319374"/>
                  <a:gd name="connsiteY2" fmla="*/ 121064 h 122391"/>
                  <a:gd name="connsiteX3" fmla="*/ 174076 w 319374"/>
                  <a:gd name="connsiteY3" fmla="*/ 111539 h 122391"/>
                  <a:gd name="connsiteX4" fmla="*/ 71683 w 319374"/>
                  <a:gd name="connsiteY4" fmla="*/ 94870 h 122391"/>
                  <a:gd name="connsiteX5" fmla="*/ 33583 w 319374"/>
                  <a:gd name="connsiteY5" fmla="*/ 104395 h 122391"/>
                  <a:gd name="connsiteX6" fmla="*/ 246 w 319374"/>
                  <a:gd name="connsiteY6" fmla="*/ 78201 h 122391"/>
                  <a:gd name="connsiteX7" fmla="*/ 45489 w 319374"/>
                  <a:gd name="connsiteY7" fmla="*/ 54389 h 122391"/>
                  <a:gd name="connsiteX8" fmla="*/ 44783 w 319374"/>
                  <a:gd name="connsiteY8" fmla="*/ 28972 h 122391"/>
                  <a:gd name="connsiteX9" fmla="*/ 83589 w 319374"/>
                  <a:gd name="connsiteY9" fmla="*/ 35339 h 122391"/>
                  <a:gd name="connsiteX10" fmla="*/ 88352 w 319374"/>
                  <a:gd name="connsiteY10" fmla="*/ 18669 h 122391"/>
                  <a:gd name="connsiteX11" fmla="*/ 133596 w 319374"/>
                  <a:gd name="connsiteY11" fmla="*/ 25814 h 122391"/>
                  <a:gd name="connsiteX12" fmla="*/ 193127 w 319374"/>
                  <a:gd name="connsiteY12" fmla="*/ 2001 h 122391"/>
                  <a:gd name="connsiteX13" fmla="*/ 288377 w 319374"/>
                  <a:gd name="connsiteY13" fmla="*/ 9145 h 122391"/>
                  <a:gd name="connsiteX0" fmla="*/ 288377 w 319374"/>
                  <a:gd name="connsiteY0" fmla="*/ 9145 h 122391"/>
                  <a:gd name="connsiteX1" fmla="*/ 319333 w 319374"/>
                  <a:gd name="connsiteY1" fmla="*/ 71058 h 122391"/>
                  <a:gd name="connsiteX2" fmla="*/ 283614 w 319374"/>
                  <a:gd name="connsiteY2" fmla="*/ 121064 h 122391"/>
                  <a:gd name="connsiteX3" fmla="*/ 174076 w 319374"/>
                  <a:gd name="connsiteY3" fmla="*/ 111539 h 122391"/>
                  <a:gd name="connsiteX4" fmla="*/ 71683 w 319374"/>
                  <a:gd name="connsiteY4" fmla="*/ 94870 h 122391"/>
                  <a:gd name="connsiteX5" fmla="*/ 33583 w 319374"/>
                  <a:gd name="connsiteY5" fmla="*/ 104395 h 122391"/>
                  <a:gd name="connsiteX6" fmla="*/ 246 w 319374"/>
                  <a:gd name="connsiteY6" fmla="*/ 78201 h 122391"/>
                  <a:gd name="connsiteX7" fmla="*/ 45489 w 319374"/>
                  <a:gd name="connsiteY7" fmla="*/ 54389 h 122391"/>
                  <a:gd name="connsiteX8" fmla="*/ 44783 w 319374"/>
                  <a:gd name="connsiteY8" fmla="*/ 28972 h 122391"/>
                  <a:gd name="connsiteX9" fmla="*/ 83589 w 319374"/>
                  <a:gd name="connsiteY9" fmla="*/ 35339 h 122391"/>
                  <a:gd name="connsiteX10" fmla="*/ 88352 w 319374"/>
                  <a:gd name="connsiteY10" fmla="*/ 18669 h 122391"/>
                  <a:gd name="connsiteX11" fmla="*/ 133596 w 319374"/>
                  <a:gd name="connsiteY11" fmla="*/ 25814 h 122391"/>
                  <a:gd name="connsiteX12" fmla="*/ 193127 w 319374"/>
                  <a:gd name="connsiteY12" fmla="*/ 2001 h 122391"/>
                  <a:gd name="connsiteX13" fmla="*/ 288377 w 319374"/>
                  <a:gd name="connsiteY13" fmla="*/ 9145 h 122391"/>
                  <a:gd name="connsiteX0" fmla="*/ 288377 w 319374"/>
                  <a:gd name="connsiteY0" fmla="*/ 9145 h 122391"/>
                  <a:gd name="connsiteX1" fmla="*/ 319333 w 319374"/>
                  <a:gd name="connsiteY1" fmla="*/ 71058 h 122391"/>
                  <a:gd name="connsiteX2" fmla="*/ 283614 w 319374"/>
                  <a:gd name="connsiteY2" fmla="*/ 121064 h 122391"/>
                  <a:gd name="connsiteX3" fmla="*/ 174076 w 319374"/>
                  <a:gd name="connsiteY3" fmla="*/ 111539 h 122391"/>
                  <a:gd name="connsiteX4" fmla="*/ 71683 w 319374"/>
                  <a:gd name="connsiteY4" fmla="*/ 94870 h 122391"/>
                  <a:gd name="connsiteX5" fmla="*/ 33583 w 319374"/>
                  <a:gd name="connsiteY5" fmla="*/ 104395 h 122391"/>
                  <a:gd name="connsiteX6" fmla="*/ 246 w 319374"/>
                  <a:gd name="connsiteY6" fmla="*/ 78201 h 122391"/>
                  <a:gd name="connsiteX7" fmla="*/ 45489 w 319374"/>
                  <a:gd name="connsiteY7" fmla="*/ 54389 h 122391"/>
                  <a:gd name="connsiteX8" fmla="*/ 44783 w 319374"/>
                  <a:gd name="connsiteY8" fmla="*/ 28972 h 122391"/>
                  <a:gd name="connsiteX9" fmla="*/ 83589 w 319374"/>
                  <a:gd name="connsiteY9" fmla="*/ 35339 h 122391"/>
                  <a:gd name="connsiteX10" fmla="*/ 88352 w 319374"/>
                  <a:gd name="connsiteY10" fmla="*/ 18669 h 122391"/>
                  <a:gd name="connsiteX11" fmla="*/ 133596 w 319374"/>
                  <a:gd name="connsiteY11" fmla="*/ 25814 h 122391"/>
                  <a:gd name="connsiteX12" fmla="*/ 193127 w 319374"/>
                  <a:gd name="connsiteY12" fmla="*/ 2001 h 122391"/>
                  <a:gd name="connsiteX13" fmla="*/ 288377 w 319374"/>
                  <a:gd name="connsiteY13" fmla="*/ 9145 h 122391"/>
                  <a:gd name="connsiteX0" fmla="*/ 288377 w 319374"/>
                  <a:gd name="connsiteY0" fmla="*/ 9145 h 122391"/>
                  <a:gd name="connsiteX1" fmla="*/ 319333 w 319374"/>
                  <a:gd name="connsiteY1" fmla="*/ 71058 h 122391"/>
                  <a:gd name="connsiteX2" fmla="*/ 283614 w 319374"/>
                  <a:gd name="connsiteY2" fmla="*/ 121064 h 122391"/>
                  <a:gd name="connsiteX3" fmla="*/ 174076 w 319374"/>
                  <a:gd name="connsiteY3" fmla="*/ 111539 h 122391"/>
                  <a:gd name="connsiteX4" fmla="*/ 71683 w 319374"/>
                  <a:gd name="connsiteY4" fmla="*/ 94870 h 122391"/>
                  <a:gd name="connsiteX5" fmla="*/ 33583 w 319374"/>
                  <a:gd name="connsiteY5" fmla="*/ 104395 h 122391"/>
                  <a:gd name="connsiteX6" fmla="*/ 246 w 319374"/>
                  <a:gd name="connsiteY6" fmla="*/ 78201 h 122391"/>
                  <a:gd name="connsiteX7" fmla="*/ 45489 w 319374"/>
                  <a:gd name="connsiteY7" fmla="*/ 54389 h 122391"/>
                  <a:gd name="connsiteX8" fmla="*/ 44783 w 319374"/>
                  <a:gd name="connsiteY8" fmla="*/ 28972 h 122391"/>
                  <a:gd name="connsiteX9" fmla="*/ 83589 w 319374"/>
                  <a:gd name="connsiteY9" fmla="*/ 35339 h 122391"/>
                  <a:gd name="connsiteX10" fmla="*/ 88352 w 319374"/>
                  <a:gd name="connsiteY10" fmla="*/ 18669 h 122391"/>
                  <a:gd name="connsiteX11" fmla="*/ 133596 w 319374"/>
                  <a:gd name="connsiteY11" fmla="*/ 25814 h 122391"/>
                  <a:gd name="connsiteX12" fmla="*/ 193127 w 319374"/>
                  <a:gd name="connsiteY12" fmla="*/ 2001 h 122391"/>
                  <a:gd name="connsiteX13" fmla="*/ 288377 w 319374"/>
                  <a:gd name="connsiteY13" fmla="*/ 9145 h 122391"/>
                  <a:gd name="connsiteX0" fmla="*/ 288377 w 319374"/>
                  <a:gd name="connsiteY0" fmla="*/ 9145 h 122391"/>
                  <a:gd name="connsiteX1" fmla="*/ 319333 w 319374"/>
                  <a:gd name="connsiteY1" fmla="*/ 71058 h 122391"/>
                  <a:gd name="connsiteX2" fmla="*/ 283614 w 319374"/>
                  <a:gd name="connsiteY2" fmla="*/ 121064 h 122391"/>
                  <a:gd name="connsiteX3" fmla="*/ 174076 w 319374"/>
                  <a:gd name="connsiteY3" fmla="*/ 111539 h 122391"/>
                  <a:gd name="connsiteX4" fmla="*/ 71683 w 319374"/>
                  <a:gd name="connsiteY4" fmla="*/ 94870 h 122391"/>
                  <a:gd name="connsiteX5" fmla="*/ 33583 w 319374"/>
                  <a:gd name="connsiteY5" fmla="*/ 104395 h 122391"/>
                  <a:gd name="connsiteX6" fmla="*/ 246 w 319374"/>
                  <a:gd name="connsiteY6" fmla="*/ 78201 h 122391"/>
                  <a:gd name="connsiteX7" fmla="*/ 45489 w 319374"/>
                  <a:gd name="connsiteY7" fmla="*/ 54389 h 122391"/>
                  <a:gd name="connsiteX8" fmla="*/ 39324 w 319374"/>
                  <a:gd name="connsiteY8" fmla="*/ 29022 h 122391"/>
                  <a:gd name="connsiteX9" fmla="*/ 83589 w 319374"/>
                  <a:gd name="connsiteY9" fmla="*/ 35339 h 122391"/>
                  <a:gd name="connsiteX10" fmla="*/ 88352 w 319374"/>
                  <a:gd name="connsiteY10" fmla="*/ 18669 h 122391"/>
                  <a:gd name="connsiteX11" fmla="*/ 133596 w 319374"/>
                  <a:gd name="connsiteY11" fmla="*/ 25814 h 122391"/>
                  <a:gd name="connsiteX12" fmla="*/ 193127 w 319374"/>
                  <a:gd name="connsiteY12" fmla="*/ 2001 h 122391"/>
                  <a:gd name="connsiteX13" fmla="*/ 288377 w 319374"/>
                  <a:gd name="connsiteY13" fmla="*/ 9145 h 122391"/>
                  <a:gd name="connsiteX0" fmla="*/ 288377 w 319374"/>
                  <a:gd name="connsiteY0" fmla="*/ 9145 h 122391"/>
                  <a:gd name="connsiteX1" fmla="*/ 319333 w 319374"/>
                  <a:gd name="connsiteY1" fmla="*/ 71058 h 122391"/>
                  <a:gd name="connsiteX2" fmla="*/ 283614 w 319374"/>
                  <a:gd name="connsiteY2" fmla="*/ 121064 h 122391"/>
                  <a:gd name="connsiteX3" fmla="*/ 174076 w 319374"/>
                  <a:gd name="connsiteY3" fmla="*/ 111539 h 122391"/>
                  <a:gd name="connsiteX4" fmla="*/ 71683 w 319374"/>
                  <a:gd name="connsiteY4" fmla="*/ 94870 h 122391"/>
                  <a:gd name="connsiteX5" fmla="*/ 33583 w 319374"/>
                  <a:gd name="connsiteY5" fmla="*/ 104395 h 122391"/>
                  <a:gd name="connsiteX6" fmla="*/ 246 w 319374"/>
                  <a:gd name="connsiteY6" fmla="*/ 78201 h 122391"/>
                  <a:gd name="connsiteX7" fmla="*/ 45489 w 319374"/>
                  <a:gd name="connsiteY7" fmla="*/ 54389 h 122391"/>
                  <a:gd name="connsiteX8" fmla="*/ 39324 w 319374"/>
                  <a:gd name="connsiteY8" fmla="*/ 29022 h 122391"/>
                  <a:gd name="connsiteX9" fmla="*/ 83589 w 319374"/>
                  <a:gd name="connsiteY9" fmla="*/ 35339 h 122391"/>
                  <a:gd name="connsiteX10" fmla="*/ 88352 w 319374"/>
                  <a:gd name="connsiteY10" fmla="*/ 18669 h 122391"/>
                  <a:gd name="connsiteX11" fmla="*/ 133596 w 319374"/>
                  <a:gd name="connsiteY11" fmla="*/ 25814 h 122391"/>
                  <a:gd name="connsiteX12" fmla="*/ 193127 w 319374"/>
                  <a:gd name="connsiteY12" fmla="*/ 2001 h 122391"/>
                  <a:gd name="connsiteX13" fmla="*/ 288377 w 319374"/>
                  <a:gd name="connsiteY13" fmla="*/ 9145 h 122391"/>
                  <a:gd name="connsiteX0" fmla="*/ 288377 w 319374"/>
                  <a:gd name="connsiteY0" fmla="*/ 9145 h 122391"/>
                  <a:gd name="connsiteX1" fmla="*/ 319333 w 319374"/>
                  <a:gd name="connsiteY1" fmla="*/ 71058 h 122391"/>
                  <a:gd name="connsiteX2" fmla="*/ 283614 w 319374"/>
                  <a:gd name="connsiteY2" fmla="*/ 121064 h 122391"/>
                  <a:gd name="connsiteX3" fmla="*/ 174076 w 319374"/>
                  <a:gd name="connsiteY3" fmla="*/ 111539 h 122391"/>
                  <a:gd name="connsiteX4" fmla="*/ 71683 w 319374"/>
                  <a:gd name="connsiteY4" fmla="*/ 94870 h 122391"/>
                  <a:gd name="connsiteX5" fmla="*/ 33583 w 319374"/>
                  <a:gd name="connsiteY5" fmla="*/ 104395 h 122391"/>
                  <a:gd name="connsiteX6" fmla="*/ 246 w 319374"/>
                  <a:gd name="connsiteY6" fmla="*/ 78201 h 122391"/>
                  <a:gd name="connsiteX7" fmla="*/ 45489 w 319374"/>
                  <a:gd name="connsiteY7" fmla="*/ 54389 h 122391"/>
                  <a:gd name="connsiteX8" fmla="*/ 39324 w 319374"/>
                  <a:gd name="connsiteY8" fmla="*/ 29022 h 122391"/>
                  <a:gd name="connsiteX9" fmla="*/ 83589 w 319374"/>
                  <a:gd name="connsiteY9" fmla="*/ 35339 h 122391"/>
                  <a:gd name="connsiteX10" fmla="*/ 88352 w 319374"/>
                  <a:gd name="connsiteY10" fmla="*/ 18669 h 122391"/>
                  <a:gd name="connsiteX11" fmla="*/ 133596 w 319374"/>
                  <a:gd name="connsiteY11" fmla="*/ 25814 h 122391"/>
                  <a:gd name="connsiteX12" fmla="*/ 193127 w 319374"/>
                  <a:gd name="connsiteY12" fmla="*/ 2001 h 122391"/>
                  <a:gd name="connsiteX13" fmla="*/ 288377 w 319374"/>
                  <a:gd name="connsiteY13" fmla="*/ 9145 h 122391"/>
                  <a:gd name="connsiteX0" fmla="*/ 288377 w 319374"/>
                  <a:gd name="connsiteY0" fmla="*/ 9145 h 122391"/>
                  <a:gd name="connsiteX1" fmla="*/ 319333 w 319374"/>
                  <a:gd name="connsiteY1" fmla="*/ 71058 h 122391"/>
                  <a:gd name="connsiteX2" fmla="*/ 283614 w 319374"/>
                  <a:gd name="connsiteY2" fmla="*/ 121064 h 122391"/>
                  <a:gd name="connsiteX3" fmla="*/ 174076 w 319374"/>
                  <a:gd name="connsiteY3" fmla="*/ 111539 h 122391"/>
                  <a:gd name="connsiteX4" fmla="*/ 71683 w 319374"/>
                  <a:gd name="connsiteY4" fmla="*/ 94870 h 122391"/>
                  <a:gd name="connsiteX5" fmla="*/ 33583 w 319374"/>
                  <a:gd name="connsiteY5" fmla="*/ 104395 h 122391"/>
                  <a:gd name="connsiteX6" fmla="*/ 246 w 319374"/>
                  <a:gd name="connsiteY6" fmla="*/ 78201 h 122391"/>
                  <a:gd name="connsiteX7" fmla="*/ 45489 w 319374"/>
                  <a:gd name="connsiteY7" fmla="*/ 54389 h 122391"/>
                  <a:gd name="connsiteX8" fmla="*/ 39324 w 319374"/>
                  <a:gd name="connsiteY8" fmla="*/ 29022 h 122391"/>
                  <a:gd name="connsiteX9" fmla="*/ 83589 w 319374"/>
                  <a:gd name="connsiteY9" fmla="*/ 35339 h 122391"/>
                  <a:gd name="connsiteX10" fmla="*/ 88352 w 319374"/>
                  <a:gd name="connsiteY10" fmla="*/ 18669 h 122391"/>
                  <a:gd name="connsiteX11" fmla="*/ 133596 w 319374"/>
                  <a:gd name="connsiteY11" fmla="*/ 25814 h 122391"/>
                  <a:gd name="connsiteX12" fmla="*/ 193127 w 319374"/>
                  <a:gd name="connsiteY12" fmla="*/ 2001 h 122391"/>
                  <a:gd name="connsiteX13" fmla="*/ 288377 w 319374"/>
                  <a:gd name="connsiteY13" fmla="*/ 9145 h 122391"/>
                  <a:gd name="connsiteX0" fmla="*/ 288377 w 319374"/>
                  <a:gd name="connsiteY0" fmla="*/ 9145 h 122391"/>
                  <a:gd name="connsiteX1" fmla="*/ 319333 w 319374"/>
                  <a:gd name="connsiteY1" fmla="*/ 71058 h 122391"/>
                  <a:gd name="connsiteX2" fmla="*/ 283614 w 319374"/>
                  <a:gd name="connsiteY2" fmla="*/ 121064 h 122391"/>
                  <a:gd name="connsiteX3" fmla="*/ 174076 w 319374"/>
                  <a:gd name="connsiteY3" fmla="*/ 111539 h 122391"/>
                  <a:gd name="connsiteX4" fmla="*/ 71683 w 319374"/>
                  <a:gd name="connsiteY4" fmla="*/ 94870 h 122391"/>
                  <a:gd name="connsiteX5" fmla="*/ 33583 w 319374"/>
                  <a:gd name="connsiteY5" fmla="*/ 104395 h 122391"/>
                  <a:gd name="connsiteX6" fmla="*/ 246 w 319374"/>
                  <a:gd name="connsiteY6" fmla="*/ 78201 h 122391"/>
                  <a:gd name="connsiteX7" fmla="*/ 45489 w 319374"/>
                  <a:gd name="connsiteY7" fmla="*/ 54389 h 122391"/>
                  <a:gd name="connsiteX8" fmla="*/ 39324 w 319374"/>
                  <a:gd name="connsiteY8" fmla="*/ 29022 h 122391"/>
                  <a:gd name="connsiteX9" fmla="*/ 83589 w 319374"/>
                  <a:gd name="connsiteY9" fmla="*/ 35339 h 122391"/>
                  <a:gd name="connsiteX10" fmla="*/ 88352 w 319374"/>
                  <a:gd name="connsiteY10" fmla="*/ 18669 h 122391"/>
                  <a:gd name="connsiteX11" fmla="*/ 133596 w 319374"/>
                  <a:gd name="connsiteY11" fmla="*/ 25814 h 122391"/>
                  <a:gd name="connsiteX12" fmla="*/ 193127 w 319374"/>
                  <a:gd name="connsiteY12" fmla="*/ 2001 h 122391"/>
                  <a:gd name="connsiteX13" fmla="*/ 288377 w 319374"/>
                  <a:gd name="connsiteY13" fmla="*/ 9145 h 122391"/>
                  <a:gd name="connsiteX0" fmla="*/ 288377 w 319374"/>
                  <a:gd name="connsiteY0" fmla="*/ 9145 h 122391"/>
                  <a:gd name="connsiteX1" fmla="*/ 319333 w 319374"/>
                  <a:gd name="connsiteY1" fmla="*/ 71058 h 122391"/>
                  <a:gd name="connsiteX2" fmla="*/ 283614 w 319374"/>
                  <a:gd name="connsiteY2" fmla="*/ 121064 h 122391"/>
                  <a:gd name="connsiteX3" fmla="*/ 174076 w 319374"/>
                  <a:gd name="connsiteY3" fmla="*/ 111539 h 122391"/>
                  <a:gd name="connsiteX4" fmla="*/ 71683 w 319374"/>
                  <a:gd name="connsiteY4" fmla="*/ 94870 h 122391"/>
                  <a:gd name="connsiteX5" fmla="*/ 33583 w 319374"/>
                  <a:gd name="connsiteY5" fmla="*/ 104395 h 122391"/>
                  <a:gd name="connsiteX6" fmla="*/ 246 w 319374"/>
                  <a:gd name="connsiteY6" fmla="*/ 78201 h 122391"/>
                  <a:gd name="connsiteX7" fmla="*/ 45489 w 319374"/>
                  <a:gd name="connsiteY7" fmla="*/ 54389 h 122391"/>
                  <a:gd name="connsiteX8" fmla="*/ 39324 w 319374"/>
                  <a:gd name="connsiteY8" fmla="*/ 29022 h 122391"/>
                  <a:gd name="connsiteX9" fmla="*/ 83589 w 319374"/>
                  <a:gd name="connsiteY9" fmla="*/ 35339 h 122391"/>
                  <a:gd name="connsiteX10" fmla="*/ 88352 w 319374"/>
                  <a:gd name="connsiteY10" fmla="*/ 18669 h 122391"/>
                  <a:gd name="connsiteX11" fmla="*/ 133596 w 319374"/>
                  <a:gd name="connsiteY11" fmla="*/ 25814 h 122391"/>
                  <a:gd name="connsiteX12" fmla="*/ 193127 w 319374"/>
                  <a:gd name="connsiteY12" fmla="*/ 2001 h 122391"/>
                  <a:gd name="connsiteX13" fmla="*/ 288377 w 319374"/>
                  <a:gd name="connsiteY13" fmla="*/ 9145 h 122391"/>
                  <a:gd name="connsiteX0" fmla="*/ 288377 w 319374"/>
                  <a:gd name="connsiteY0" fmla="*/ 9145 h 122391"/>
                  <a:gd name="connsiteX1" fmla="*/ 319333 w 319374"/>
                  <a:gd name="connsiteY1" fmla="*/ 71058 h 122391"/>
                  <a:gd name="connsiteX2" fmla="*/ 283614 w 319374"/>
                  <a:gd name="connsiteY2" fmla="*/ 121064 h 122391"/>
                  <a:gd name="connsiteX3" fmla="*/ 174076 w 319374"/>
                  <a:gd name="connsiteY3" fmla="*/ 111539 h 122391"/>
                  <a:gd name="connsiteX4" fmla="*/ 71683 w 319374"/>
                  <a:gd name="connsiteY4" fmla="*/ 94870 h 122391"/>
                  <a:gd name="connsiteX5" fmla="*/ 33583 w 319374"/>
                  <a:gd name="connsiteY5" fmla="*/ 104395 h 122391"/>
                  <a:gd name="connsiteX6" fmla="*/ 246 w 319374"/>
                  <a:gd name="connsiteY6" fmla="*/ 78201 h 122391"/>
                  <a:gd name="connsiteX7" fmla="*/ 45489 w 319374"/>
                  <a:gd name="connsiteY7" fmla="*/ 54389 h 122391"/>
                  <a:gd name="connsiteX8" fmla="*/ 39324 w 319374"/>
                  <a:gd name="connsiteY8" fmla="*/ 29022 h 122391"/>
                  <a:gd name="connsiteX9" fmla="*/ 83589 w 319374"/>
                  <a:gd name="connsiteY9" fmla="*/ 35339 h 122391"/>
                  <a:gd name="connsiteX10" fmla="*/ 80167 w 319374"/>
                  <a:gd name="connsiteY10" fmla="*/ 15597 h 122391"/>
                  <a:gd name="connsiteX11" fmla="*/ 133596 w 319374"/>
                  <a:gd name="connsiteY11" fmla="*/ 25814 h 122391"/>
                  <a:gd name="connsiteX12" fmla="*/ 193127 w 319374"/>
                  <a:gd name="connsiteY12" fmla="*/ 2001 h 122391"/>
                  <a:gd name="connsiteX13" fmla="*/ 288377 w 319374"/>
                  <a:gd name="connsiteY13" fmla="*/ 9145 h 122391"/>
                  <a:gd name="connsiteX0" fmla="*/ 288377 w 319374"/>
                  <a:gd name="connsiteY0" fmla="*/ 9145 h 122391"/>
                  <a:gd name="connsiteX1" fmla="*/ 319333 w 319374"/>
                  <a:gd name="connsiteY1" fmla="*/ 71058 h 122391"/>
                  <a:gd name="connsiteX2" fmla="*/ 283614 w 319374"/>
                  <a:gd name="connsiteY2" fmla="*/ 121064 h 122391"/>
                  <a:gd name="connsiteX3" fmla="*/ 174076 w 319374"/>
                  <a:gd name="connsiteY3" fmla="*/ 111539 h 122391"/>
                  <a:gd name="connsiteX4" fmla="*/ 71683 w 319374"/>
                  <a:gd name="connsiteY4" fmla="*/ 94870 h 122391"/>
                  <a:gd name="connsiteX5" fmla="*/ 33583 w 319374"/>
                  <a:gd name="connsiteY5" fmla="*/ 104395 h 122391"/>
                  <a:gd name="connsiteX6" fmla="*/ 246 w 319374"/>
                  <a:gd name="connsiteY6" fmla="*/ 78201 h 122391"/>
                  <a:gd name="connsiteX7" fmla="*/ 45489 w 319374"/>
                  <a:gd name="connsiteY7" fmla="*/ 54389 h 122391"/>
                  <a:gd name="connsiteX8" fmla="*/ 39324 w 319374"/>
                  <a:gd name="connsiteY8" fmla="*/ 29022 h 122391"/>
                  <a:gd name="connsiteX9" fmla="*/ 83589 w 319374"/>
                  <a:gd name="connsiteY9" fmla="*/ 35339 h 122391"/>
                  <a:gd name="connsiteX10" fmla="*/ 80167 w 319374"/>
                  <a:gd name="connsiteY10" fmla="*/ 15597 h 122391"/>
                  <a:gd name="connsiteX11" fmla="*/ 133596 w 319374"/>
                  <a:gd name="connsiteY11" fmla="*/ 25814 h 122391"/>
                  <a:gd name="connsiteX12" fmla="*/ 193127 w 319374"/>
                  <a:gd name="connsiteY12" fmla="*/ 2001 h 122391"/>
                  <a:gd name="connsiteX13" fmla="*/ 288377 w 319374"/>
                  <a:gd name="connsiteY13" fmla="*/ 9145 h 122391"/>
                  <a:gd name="connsiteX0" fmla="*/ 288377 w 319374"/>
                  <a:gd name="connsiteY0" fmla="*/ 9145 h 122391"/>
                  <a:gd name="connsiteX1" fmla="*/ 319333 w 319374"/>
                  <a:gd name="connsiteY1" fmla="*/ 71058 h 122391"/>
                  <a:gd name="connsiteX2" fmla="*/ 283614 w 319374"/>
                  <a:gd name="connsiteY2" fmla="*/ 121064 h 122391"/>
                  <a:gd name="connsiteX3" fmla="*/ 174076 w 319374"/>
                  <a:gd name="connsiteY3" fmla="*/ 111539 h 122391"/>
                  <a:gd name="connsiteX4" fmla="*/ 71683 w 319374"/>
                  <a:gd name="connsiteY4" fmla="*/ 94870 h 122391"/>
                  <a:gd name="connsiteX5" fmla="*/ 33583 w 319374"/>
                  <a:gd name="connsiteY5" fmla="*/ 104395 h 122391"/>
                  <a:gd name="connsiteX6" fmla="*/ 246 w 319374"/>
                  <a:gd name="connsiteY6" fmla="*/ 78201 h 122391"/>
                  <a:gd name="connsiteX7" fmla="*/ 45489 w 319374"/>
                  <a:gd name="connsiteY7" fmla="*/ 54389 h 122391"/>
                  <a:gd name="connsiteX8" fmla="*/ 39324 w 319374"/>
                  <a:gd name="connsiteY8" fmla="*/ 29022 h 122391"/>
                  <a:gd name="connsiteX9" fmla="*/ 83589 w 319374"/>
                  <a:gd name="connsiteY9" fmla="*/ 35339 h 122391"/>
                  <a:gd name="connsiteX10" fmla="*/ 80167 w 319374"/>
                  <a:gd name="connsiteY10" fmla="*/ 15597 h 122391"/>
                  <a:gd name="connsiteX11" fmla="*/ 133596 w 319374"/>
                  <a:gd name="connsiteY11" fmla="*/ 25814 h 122391"/>
                  <a:gd name="connsiteX12" fmla="*/ 193127 w 319374"/>
                  <a:gd name="connsiteY12" fmla="*/ 2001 h 122391"/>
                  <a:gd name="connsiteX13" fmla="*/ 288377 w 319374"/>
                  <a:gd name="connsiteY13" fmla="*/ 9145 h 122391"/>
                  <a:gd name="connsiteX0" fmla="*/ 288377 w 319374"/>
                  <a:gd name="connsiteY0" fmla="*/ 9145 h 122391"/>
                  <a:gd name="connsiteX1" fmla="*/ 319333 w 319374"/>
                  <a:gd name="connsiteY1" fmla="*/ 71058 h 122391"/>
                  <a:gd name="connsiteX2" fmla="*/ 283614 w 319374"/>
                  <a:gd name="connsiteY2" fmla="*/ 121064 h 122391"/>
                  <a:gd name="connsiteX3" fmla="*/ 174076 w 319374"/>
                  <a:gd name="connsiteY3" fmla="*/ 111539 h 122391"/>
                  <a:gd name="connsiteX4" fmla="*/ 71683 w 319374"/>
                  <a:gd name="connsiteY4" fmla="*/ 94870 h 122391"/>
                  <a:gd name="connsiteX5" fmla="*/ 33583 w 319374"/>
                  <a:gd name="connsiteY5" fmla="*/ 104395 h 122391"/>
                  <a:gd name="connsiteX6" fmla="*/ 246 w 319374"/>
                  <a:gd name="connsiteY6" fmla="*/ 78201 h 122391"/>
                  <a:gd name="connsiteX7" fmla="*/ 45489 w 319374"/>
                  <a:gd name="connsiteY7" fmla="*/ 54389 h 122391"/>
                  <a:gd name="connsiteX8" fmla="*/ 39324 w 319374"/>
                  <a:gd name="connsiteY8" fmla="*/ 29022 h 122391"/>
                  <a:gd name="connsiteX9" fmla="*/ 83589 w 319374"/>
                  <a:gd name="connsiteY9" fmla="*/ 35339 h 122391"/>
                  <a:gd name="connsiteX10" fmla="*/ 80167 w 319374"/>
                  <a:gd name="connsiteY10" fmla="*/ 15597 h 122391"/>
                  <a:gd name="connsiteX11" fmla="*/ 133596 w 319374"/>
                  <a:gd name="connsiteY11" fmla="*/ 25814 h 122391"/>
                  <a:gd name="connsiteX12" fmla="*/ 193127 w 319374"/>
                  <a:gd name="connsiteY12" fmla="*/ 2001 h 122391"/>
                  <a:gd name="connsiteX13" fmla="*/ 288377 w 319374"/>
                  <a:gd name="connsiteY13" fmla="*/ 9145 h 122391"/>
                  <a:gd name="connsiteX0" fmla="*/ 288377 w 319500"/>
                  <a:gd name="connsiteY0" fmla="*/ 1509 h 114755"/>
                  <a:gd name="connsiteX1" fmla="*/ 319333 w 319500"/>
                  <a:gd name="connsiteY1" fmla="*/ 63422 h 114755"/>
                  <a:gd name="connsiteX2" fmla="*/ 283614 w 319500"/>
                  <a:gd name="connsiteY2" fmla="*/ 113428 h 114755"/>
                  <a:gd name="connsiteX3" fmla="*/ 174076 w 319500"/>
                  <a:gd name="connsiteY3" fmla="*/ 103903 h 114755"/>
                  <a:gd name="connsiteX4" fmla="*/ 71683 w 319500"/>
                  <a:gd name="connsiteY4" fmla="*/ 87234 h 114755"/>
                  <a:gd name="connsiteX5" fmla="*/ 33583 w 319500"/>
                  <a:gd name="connsiteY5" fmla="*/ 96759 h 114755"/>
                  <a:gd name="connsiteX6" fmla="*/ 246 w 319500"/>
                  <a:gd name="connsiteY6" fmla="*/ 70565 h 114755"/>
                  <a:gd name="connsiteX7" fmla="*/ 45489 w 319500"/>
                  <a:gd name="connsiteY7" fmla="*/ 46753 h 114755"/>
                  <a:gd name="connsiteX8" fmla="*/ 39324 w 319500"/>
                  <a:gd name="connsiteY8" fmla="*/ 21386 h 114755"/>
                  <a:gd name="connsiteX9" fmla="*/ 83589 w 319500"/>
                  <a:gd name="connsiteY9" fmla="*/ 27703 h 114755"/>
                  <a:gd name="connsiteX10" fmla="*/ 80167 w 319500"/>
                  <a:gd name="connsiteY10" fmla="*/ 7961 h 114755"/>
                  <a:gd name="connsiteX11" fmla="*/ 133596 w 319500"/>
                  <a:gd name="connsiteY11" fmla="*/ 18178 h 114755"/>
                  <a:gd name="connsiteX12" fmla="*/ 288377 w 319500"/>
                  <a:gd name="connsiteY12" fmla="*/ 1509 h 11475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</a:cxnLst>
                <a:rect l="l" t="t" r="r" b="b"/>
                <a:pathLst>
                  <a:path w="319500" h="114755">
                    <a:moveTo>
                      <a:pt x="288377" y="1509"/>
                    </a:moveTo>
                    <a:cubicBezTo>
                      <a:pt x="319333" y="9050"/>
                      <a:pt x="320127" y="44769"/>
                      <a:pt x="319333" y="63422"/>
                    </a:cubicBezTo>
                    <a:cubicBezTo>
                      <a:pt x="318539" y="82075"/>
                      <a:pt x="307824" y="106681"/>
                      <a:pt x="283614" y="113428"/>
                    </a:cubicBezTo>
                    <a:cubicBezTo>
                      <a:pt x="259405" y="120175"/>
                      <a:pt x="226067" y="98744"/>
                      <a:pt x="174076" y="103903"/>
                    </a:cubicBezTo>
                    <a:cubicBezTo>
                      <a:pt x="122085" y="109062"/>
                      <a:pt x="89939" y="108268"/>
                      <a:pt x="71683" y="87234"/>
                    </a:cubicBezTo>
                    <a:cubicBezTo>
                      <a:pt x="51468" y="93413"/>
                      <a:pt x="49645" y="93943"/>
                      <a:pt x="33583" y="96759"/>
                    </a:cubicBezTo>
                    <a:cubicBezTo>
                      <a:pt x="17521" y="99575"/>
                      <a:pt x="-2453" y="95637"/>
                      <a:pt x="246" y="70565"/>
                    </a:cubicBezTo>
                    <a:cubicBezTo>
                      <a:pt x="2945" y="45493"/>
                      <a:pt x="31293" y="47575"/>
                      <a:pt x="45489" y="46753"/>
                    </a:cubicBezTo>
                    <a:cubicBezTo>
                      <a:pt x="34097" y="39582"/>
                      <a:pt x="28480" y="32354"/>
                      <a:pt x="39324" y="21386"/>
                    </a:cubicBezTo>
                    <a:cubicBezTo>
                      <a:pt x="50168" y="10418"/>
                      <a:pt x="75729" y="24833"/>
                      <a:pt x="83589" y="27703"/>
                    </a:cubicBezTo>
                    <a:cubicBezTo>
                      <a:pt x="79872" y="21815"/>
                      <a:pt x="65808" y="17952"/>
                      <a:pt x="80167" y="7961"/>
                    </a:cubicBezTo>
                    <a:cubicBezTo>
                      <a:pt x="98172" y="-105"/>
                      <a:pt x="115418" y="12934"/>
                      <a:pt x="133596" y="18178"/>
                    </a:cubicBezTo>
                    <a:cubicBezTo>
                      <a:pt x="168298" y="17103"/>
                      <a:pt x="257421" y="-6032"/>
                      <a:pt x="288377" y="1509"/>
                    </a:cubicBezTo>
                    <a:close/>
                  </a:path>
                </a:pathLst>
              </a:custGeom>
              <a:solidFill>
                <a:srgbClr val="ED7D31">
                  <a:lumMod val="60000"/>
                  <a:lumOff val="40000"/>
                </a:srgbClr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264" name="フリーフォーム 263"/>
              <p:cNvSpPr/>
              <p:nvPr/>
            </p:nvSpPr>
            <p:spPr>
              <a:xfrm rot="486120">
                <a:off x="2385198" y="4528515"/>
                <a:ext cx="167704" cy="135488"/>
              </a:xfrm>
              <a:custGeom>
                <a:avLst/>
                <a:gdLst>
                  <a:gd name="connsiteX0" fmla="*/ 3031 w 167609"/>
                  <a:gd name="connsiteY0" fmla="*/ 133583 h 135325"/>
                  <a:gd name="connsiteX1" fmla="*/ 26843 w 167609"/>
                  <a:gd name="connsiteY1" fmla="*/ 31189 h 135325"/>
                  <a:gd name="connsiteX2" fmla="*/ 117331 w 167609"/>
                  <a:gd name="connsiteY2" fmla="*/ 233 h 135325"/>
                  <a:gd name="connsiteX3" fmla="*/ 167337 w 167609"/>
                  <a:gd name="connsiteY3" fmla="*/ 43096 h 135325"/>
                  <a:gd name="connsiteX4" fmla="*/ 136381 w 167609"/>
                  <a:gd name="connsiteY4" fmla="*/ 45477 h 135325"/>
                  <a:gd name="connsiteX5" fmla="*/ 114949 w 167609"/>
                  <a:gd name="connsiteY5" fmla="*/ 33571 h 135325"/>
                  <a:gd name="connsiteX6" fmla="*/ 98281 w 167609"/>
                  <a:gd name="connsiteY6" fmla="*/ 57383 h 135325"/>
                  <a:gd name="connsiteX7" fmla="*/ 143524 w 167609"/>
                  <a:gd name="connsiteY7" fmla="*/ 69289 h 135325"/>
                  <a:gd name="connsiteX8" fmla="*/ 138762 w 167609"/>
                  <a:gd name="connsiteY8" fmla="*/ 102627 h 135325"/>
                  <a:gd name="connsiteX9" fmla="*/ 83993 w 167609"/>
                  <a:gd name="connsiteY9" fmla="*/ 97864 h 135325"/>
                  <a:gd name="connsiteX10" fmla="*/ 3031 w 167609"/>
                  <a:gd name="connsiteY10" fmla="*/ 133583 h 135325"/>
                  <a:gd name="connsiteX0" fmla="*/ 3031 w 168134"/>
                  <a:gd name="connsiteY0" fmla="*/ 133583 h 135325"/>
                  <a:gd name="connsiteX1" fmla="*/ 26843 w 168134"/>
                  <a:gd name="connsiteY1" fmla="*/ 31189 h 135325"/>
                  <a:gd name="connsiteX2" fmla="*/ 117331 w 168134"/>
                  <a:gd name="connsiteY2" fmla="*/ 233 h 135325"/>
                  <a:gd name="connsiteX3" fmla="*/ 167337 w 168134"/>
                  <a:gd name="connsiteY3" fmla="*/ 43096 h 135325"/>
                  <a:gd name="connsiteX4" fmla="*/ 136381 w 168134"/>
                  <a:gd name="connsiteY4" fmla="*/ 45477 h 135325"/>
                  <a:gd name="connsiteX5" fmla="*/ 114949 w 168134"/>
                  <a:gd name="connsiteY5" fmla="*/ 33571 h 135325"/>
                  <a:gd name="connsiteX6" fmla="*/ 98281 w 168134"/>
                  <a:gd name="connsiteY6" fmla="*/ 57383 h 135325"/>
                  <a:gd name="connsiteX7" fmla="*/ 143524 w 168134"/>
                  <a:gd name="connsiteY7" fmla="*/ 69289 h 135325"/>
                  <a:gd name="connsiteX8" fmla="*/ 138762 w 168134"/>
                  <a:gd name="connsiteY8" fmla="*/ 102627 h 135325"/>
                  <a:gd name="connsiteX9" fmla="*/ 83993 w 168134"/>
                  <a:gd name="connsiteY9" fmla="*/ 97864 h 135325"/>
                  <a:gd name="connsiteX10" fmla="*/ 3031 w 168134"/>
                  <a:gd name="connsiteY10" fmla="*/ 133583 h 135325"/>
                  <a:gd name="connsiteX0" fmla="*/ 3031 w 167704"/>
                  <a:gd name="connsiteY0" fmla="*/ 133583 h 135325"/>
                  <a:gd name="connsiteX1" fmla="*/ 26843 w 167704"/>
                  <a:gd name="connsiteY1" fmla="*/ 31189 h 135325"/>
                  <a:gd name="connsiteX2" fmla="*/ 117331 w 167704"/>
                  <a:gd name="connsiteY2" fmla="*/ 233 h 135325"/>
                  <a:gd name="connsiteX3" fmla="*/ 167337 w 167704"/>
                  <a:gd name="connsiteY3" fmla="*/ 43096 h 135325"/>
                  <a:gd name="connsiteX4" fmla="*/ 138762 w 167704"/>
                  <a:gd name="connsiteY4" fmla="*/ 43096 h 135325"/>
                  <a:gd name="connsiteX5" fmla="*/ 114949 w 167704"/>
                  <a:gd name="connsiteY5" fmla="*/ 33571 h 135325"/>
                  <a:gd name="connsiteX6" fmla="*/ 98281 w 167704"/>
                  <a:gd name="connsiteY6" fmla="*/ 57383 h 135325"/>
                  <a:gd name="connsiteX7" fmla="*/ 143524 w 167704"/>
                  <a:gd name="connsiteY7" fmla="*/ 69289 h 135325"/>
                  <a:gd name="connsiteX8" fmla="*/ 138762 w 167704"/>
                  <a:gd name="connsiteY8" fmla="*/ 102627 h 135325"/>
                  <a:gd name="connsiteX9" fmla="*/ 83993 w 167704"/>
                  <a:gd name="connsiteY9" fmla="*/ 97864 h 135325"/>
                  <a:gd name="connsiteX10" fmla="*/ 3031 w 167704"/>
                  <a:gd name="connsiteY10" fmla="*/ 133583 h 135325"/>
                  <a:gd name="connsiteX0" fmla="*/ 3031 w 167704"/>
                  <a:gd name="connsiteY0" fmla="*/ 133583 h 135458"/>
                  <a:gd name="connsiteX1" fmla="*/ 26843 w 167704"/>
                  <a:gd name="connsiteY1" fmla="*/ 31189 h 135458"/>
                  <a:gd name="connsiteX2" fmla="*/ 117331 w 167704"/>
                  <a:gd name="connsiteY2" fmla="*/ 233 h 135458"/>
                  <a:gd name="connsiteX3" fmla="*/ 167337 w 167704"/>
                  <a:gd name="connsiteY3" fmla="*/ 43096 h 135458"/>
                  <a:gd name="connsiteX4" fmla="*/ 138762 w 167704"/>
                  <a:gd name="connsiteY4" fmla="*/ 43096 h 135458"/>
                  <a:gd name="connsiteX5" fmla="*/ 114949 w 167704"/>
                  <a:gd name="connsiteY5" fmla="*/ 33571 h 135458"/>
                  <a:gd name="connsiteX6" fmla="*/ 98281 w 167704"/>
                  <a:gd name="connsiteY6" fmla="*/ 57383 h 135458"/>
                  <a:gd name="connsiteX7" fmla="*/ 143524 w 167704"/>
                  <a:gd name="connsiteY7" fmla="*/ 69289 h 135458"/>
                  <a:gd name="connsiteX8" fmla="*/ 138762 w 167704"/>
                  <a:gd name="connsiteY8" fmla="*/ 102627 h 135458"/>
                  <a:gd name="connsiteX9" fmla="*/ 83993 w 167704"/>
                  <a:gd name="connsiteY9" fmla="*/ 97864 h 135458"/>
                  <a:gd name="connsiteX10" fmla="*/ 3031 w 167704"/>
                  <a:gd name="connsiteY10" fmla="*/ 133583 h 135458"/>
                  <a:gd name="connsiteX0" fmla="*/ 3031 w 167704"/>
                  <a:gd name="connsiteY0" fmla="*/ 133583 h 135458"/>
                  <a:gd name="connsiteX1" fmla="*/ 26843 w 167704"/>
                  <a:gd name="connsiteY1" fmla="*/ 31189 h 135458"/>
                  <a:gd name="connsiteX2" fmla="*/ 117331 w 167704"/>
                  <a:gd name="connsiteY2" fmla="*/ 233 h 135458"/>
                  <a:gd name="connsiteX3" fmla="*/ 167337 w 167704"/>
                  <a:gd name="connsiteY3" fmla="*/ 43096 h 135458"/>
                  <a:gd name="connsiteX4" fmla="*/ 138762 w 167704"/>
                  <a:gd name="connsiteY4" fmla="*/ 43096 h 135458"/>
                  <a:gd name="connsiteX5" fmla="*/ 114949 w 167704"/>
                  <a:gd name="connsiteY5" fmla="*/ 33571 h 135458"/>
                  <a:gd name="connsiteX6" fmla="*/ 98281 w 167704"/>
                  <a:gd name="connsiteY6" fmla="*/ 57383 h 135458"/>
                  <a:gd name="connsiteX7" fmla="*/ 145905 w 167704"/>
                  <a:gd name="connsiteY7" fmla="*/ 74052 h 135458"/>
                  <a:gd name="connsiteX8" fmla="*/ 138762 w 167704"/>
                  <a:gd name="connsiteY8" fmla="*/ 102627 h 135458"/>
                  <a:gd name="connsiteX9" fmla="*/ 83993 w 167704"/>
                  <a:gd name="connsiteY9" fmla="*/ 97864 h 135458"/>
                  <a:gd name="connsiteX10" fmla="*/ 3031 w 167704"/>
                  <a:gd name="connsiteY10" fmla="*/ 133583 h 135458"/>
                  <a:gd name="connsiteX0" fmla="*/ 3031 w 167704"/>
                  <a:gd name="connsiteY0" fmla="*/ 133583 h 135458"/>
                  <a:gd name="connsiteX1" fmla="*/ 26843 w 167704"/>
                  <a:gd name="connsiteY1" fmla="*/ 31189 h 135458"/>
                  <a:gd name="connsiteX2" fmla="*/ 117331 w 167704"/>
                  <a:gd name="connsiteY2" fmla="*/ 233 h 135458"/>
                  <a:gd name="connsiteX3" fmla="*/ 167337 w 167704"/>
                  <a:gd name="connsiteY3" fmla="*/ 43096 h 135458"/>
                  <a:gd name="connsiteX4" fmla="*/ 138762 w 167704"/>
                  <a:gd name="connsiteY4" fmla="*/ 43096 h 135458"/>
                  <a:gd name="connsiteX5" fmla="*/ 114949 w 167704"/>
                  <a:gd name="connsiteY5" fmla="*/ 33571 h 135458"/>
                  <a:gd name="connsiteX6" fmla="*/ 98281 w 167704"/>
                  <a:gd name="connsiteY6" fmla="*/ 57383 h 135458"/>
                  <a:gd name="connsiteX7" fmla="*/ 145905 w 167704"/>
                  <a:gd name="connsiteY7" fmla="*/ 74052 h 135458"/>
                  <a:gd name="connsiteX8" fmla="*/ 138762 w 167704"/>
                  <a:gd name="connsiteY8" fmla="*/ 102627 h 135458"/>
                  <a:gd name="connsiteX9" fmla="*/ 83993 w 167704"/>
                  <a:gd name="connsiteY9" fmla="*/ 97864 h 135458"/>
                  <a:gd name="connsiteX10" fmla="*/ 3031 w 167704"/>
                  <a:gd name="connsiteY10" fmla="*/ 133583 h 135458"/>
                  <a:gd name="connsiteX0" fmla="*/ 3031 w 167704"/>
                  <a:gd name="connsiteY0" fmla="*/ 133583 h 135458"/>
                  <a:gd name="connsiteX1" fmla="*/ 26843 w 167704"/>
                  <a:gd name="connsiteY1" fmla="*/ 31189 h 135458"/>
                  <a:gd name="connsiteX2" fmla="*/ 117331 w 167704"/>
                  <a:gd name="connsiteY2" fmla="*/ 233 h 135458"/>
                  <a:gd name="connsiteX3" fmla="*/ 167337 w 167704"/>
                  <a:gd name="connsiteY3" fmla="*/ 43096 h 135458"/>
                  <a:gd name="connsiteX4" fmla="*/ 138762 w 167704"/>
                  <a:gd name="connsiteY4" fmla="*/ 43096 h 135458"/>
                  <a:gd name="connsiteX5" fmla="*/ 114949 w 167704"/>
                  <a:gd name="connsiteY5" fmla="*/ 33571 h 135458"/>
                  <a:gd name="connsiteX6" fmla="*/ 98281 w 167704"/>
                  <a:gd name="connsiteY6" fmla="*/ 57383 h 135458"/>
                  <a:gd name="connsiteX7" fmla="*/ 145905 w 167704"/>
                  <a:gd name="connsiteY7" fmla="*/ 74052 h 135458"/>
                  <a:gd name="connsiteX8" fmla="*/ 138762 w 167704"/>
                  <a:gd name="connsiteY8" fmla="*/ 102627 h 135458"/>
                  <a:gd name="connsiteX9" fmla="*/ 83993 w 167704"/>
                  <a:gd name="connsiteY9" fmla="*/ 97864 h 135458"/>
                  <a:gd name="connsiteX10" fmla="*/ 3031 w 167704"/>
                  <a:gd name="connsiteY10" fmla="*/ 133583 h 135458"/>
                  <a:gd name="connsiteX0" fmla="*/ 3031 w 167704"/>
                  <a:gd name="connsiteY0" fmla="*/ 133583 h 135488"/>
                  <a:gd name="connsiteX1" fmla="*/ 26843 w 167704"/>
                  <a:gd name="connsiteY1" fmla="*/ 31189 h 135488"/>
                  <a:gd name="connsiteX2" fmla="*/ 117331 w 167704"/>
                  <a:gd name="connsiteY2" fmla="*/ 233 h 135488"/>
                  <a:gd name="connsiteX3" fmla="*/ 167337 w 167704"/>
                  <a:gd name="connsiteY3" fmla="*/ 43096 h 135488"/>
                  <a:gd name="connsiteX4" fmla="*/ 138762 w 167704"/>
                  <a:gd name="connsiteY4" fmla="*/ 43096 h 135488"/>
                  <a:gd name="connsiteX5" fmla="*/ 114949 w 167704"/>
                  <a:gd name="connsiteY5" fmla="*/ 33571 h 135488"/>
                  <a:gd name="connsiteX6" fmla="*/ 98281 w 167704"/>
                  <a:gd name="connsiteY6" fmla="*/ 57383 h 135488"/>
                  <a:gd name="connsiteX7" fmla="*/ 145905 w 167704"/>
                  <a:gd name="connsiteY7" fmla="*/ 74052 h 135488"/>
                  <a:gd name="connsiteX8" fmla="*/ 134000 w 167704"/>
                  <a:gd name="connsiteY8" fmla="*/ 97864 h 135488"/>
                  <a:gd name="connsiteX9" fmla="*/ 83993 w 167704"/>
                  <a:gd name="connsiteY9" fmla="*/ 97864 h 135488"/>
                  <a:gd name="connsiteX10" fmla="*/ 3031 w 167704"/>
                  <a:gd name="connsiteY10" fmla="*/ 133583 h 135488"/>
                  <a:gd name="connsiteX0" fmla="*/ 3031 w 167704"/>
                  <a:gd name="connsiteY0" fmla="*/ 133583 h 135488"/>
                  <a:gd name="connsiteX1" fmla="*/ 26843 w 167704"/>
                  <a:gd name="connsiteY1" fmla="*/ 31189 h 135488"/>
                  <a:gd name="connsiteX2" fmla="*/ 117331 w 167704"/>
                  <a:gd name="connsiteY2" fmla="*/ 233 h 135488"/>
                  <a:gd name="connsiteX3" fmla="*/ 167337 w 167704"/>
                  <a:gd name="connsiteY3" fmla="*/ 43096 h 135488"/>
                  <a:gd name="connsiteX4" fmla="*/ 138762 w 167704"/>
                  <a:gd name="connsiteY4" fmla="*/ 43096 h 135488"/>
                  <a:gd name="connsiteX5" fmla="*/ 114949 w 167704"/>
                  <a:gd name="connsiteY5" fmla="*/ 33571 h 135488"/>
                  <a:gd name="connsiteX6" fmla="*/ 98281 w 167704"/>
                  <a:gd name="connsiteY6" fmla="*/ 57383 h 135488"/>
                  <a:gd name="connsiteX7" fmla="*/ 145905 w 167704"/>
                  <a:gd name="connsiteY7" fmla="*/ 74052 h 135488"/>
                  <a:gd name="connsiteX8" fmla="*/ 134000 w 167704"/>
                  <a:gd name="connsiteY8" fmla="*/ 97864 h 135488"/>
                  <a:gd name="connsiteX9" fmla="*/ 83993 w 167704"/>
                  <a:gd name="connsiteY9" fmla="*/ 97864 h 135488"/>
                  <a:gd name="connsiteX10" fmla="*/ 3031 w 167704"/>
                  <a:gd name="connsiteY10" fmla="*/ 133583 h 13548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</a:cxnLst>
                <a:rect l="l" t="t" r="r" b="b"/>
                <a:pathLst>
                  <a:path w="167704" h="135488">
                    <a:moveTo>
                      <a:pt x="3031" y="133583"/>
                    </a:moveTo>
                    <a:cubicBezTo>
                      <a:pt x="-6494" y="122470"/>
                      <a:pt x="7793" y="53414"/>
                      <a:pt x="26843" y="31189"/>
                    </a:cubicBezTo>
                    <a:cubicBezTo>
                      <a:pt x="45893" y="8964"/>
                      <a:pt x="93915" y="-1752"/>
                      <a:pt x="117331" y="233"/>
                    </a:cubicBezTo>
                    <a:cubicBezTo>
                      <a:pt x="140747" y="2218"/>
                      <a:pt x="163765" y="35952"/>
                      <a:pt x="167337" y="43096"/>
                    </a:cubicBezTo>
                    <a:cubicBezTo>
                      <a:pt x="170909" y="50240"/>
                      <a:pt x="147493" y="44684"/>
                      <a:pt x="138762" y="43096"/>
                    </a:cubicBezTo>
                    <a:cubicBezTo>
                      <a:pt x="130031" y="41508"/>
                      <a:pt x="121696" y="31190"/>
                      <a:pt x="114949" y="33571"/>
                    </a:cubicBezTo>
                    <a:cubicBezTo>
                      <a:pt x="108202" y="35952"/>
                      <a:pt x="93122" y="50636"/>
                      <a:pt x="98281" y="57383"/>
                    </a:cubicBezTo>
                    <a:cubicBezTo>
                      <a:pt x="103440" y="64130"/>
                      <a:pt x="139952" y="67305"/>
                      <a:pt x="145905" y="74052"/>
                    </a:cubicBezTo>
                    <a:cubicBezTo>
                      <a:pt x="151858" y="80799"/>
                      <a:pt x="160591" y="97864"/>
                      <a:pt x="134000" y="97864"/>
                    </a:cubicBezTo>
                    <a:cubicBezTo>
                      <a:pt x="124078" y="102626"/>
                      <a:pt x="105821" y="91911"/>
                      <a:pt x="83993" y="97864"/>
                    </a:cubicBezTo>
                    <a:cubicBezTo>
                      <a:pt x="62165" y="103817"/>
                      <a:pt x="12556" y="144696"/>
                      <a:pt x="3031" y="133583"/>
                    </a:cubicBezTo>
                    <a:close/>
                  </a:path>
                </a:pathLst>
              </a:custGeom>
              <a:solidFill>
                <a:srgbClr val="ED7D31">
                  <a:lumMod val="60000"/>
                  <a:lumOff val="40000"/>
                </a:srgbClr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265" name="円/楕円 35"/>
              <p:cNvSpPr/>
              <p:nvPr/>
            </p:nvSpPr>
            <p:spPr>
              <a:xfrm rot="480000">
                <a:off x="2542371" y="4331068"/>
                <a:ext cx="708026" cy="862030"/>
              </a:xfrm>
              <a:custGeom>
                <a:avLst/>
                <a:gdLst>
                  <a:gd name="connsiteX0" fmla="*/ 0 w 708025"/>
                  <a:gd name="connsiteY0" fmla="*/ 354013 h 708025"/>
                  <a:gd name="connsiteX1" fmla="*/ 354013 w 708025"/>
                  <a:gd name="connsiteY1" fmla="*/ 0 h 708025"/>
                  <a:gd name="connsiteX2" fmla="*/ 708026 w 708025"/>
                  <a:gd name="connsiteY2" fmla="*/ 354013 h 708025"/>
                  <a:gd name="connsiteX3" fmla="*/ 354013 w 708025"/>
                  <a:gd name="connsiteY3" fmla="*/ 708026 h 708025"/>
                  <a:gd name="connsiteX4" fmla="*/ 0 w 708025"/>
                  <a:gd name="connsiteY4" fmla="*/ 354013 h 708025"/>
                  <a:gd name="connsiteX0" fmla="*/ 0 w 708026"/>
                  <a:gd name="connsiteY0" fmla="*/ 354013 h 708026"/>
                  <a:gd name="connsiteX1" fmla="*/ 354013 w 708026"/>
                  <a:gd name="connsiteY1" fmla="*/ 0 h 708026"/>
                  <a:gd name="connsiteX2" fmla="*/ 708026 w 708026"/>
                  <a:gd name="connsiteY2" fmla="*/ 354013 h 708026"/>
                  <a:gd name="connsiteX3" fmla="*/ 354013 w 708026"/>
                  <a:gd name="connsiteY3" fmla="*/ 708026 h 708026"/>
                  <a:gd name="connsiteX4" fmla="*/ 0 w 708026"/>
                  <a:gd name="connsiteY4" fmla="*/ 354013 h 708026"/>
                  <a:gd name="connsiteX0" fmla="*/ 0 w 708026"/>
                  <a:gd name="connsiteY0" fmla="*/ 354013 h 596107"/>
                  <a:gd name="connsiteX1" fmla="*/ 354013 w 708026"/>
                  <a:gd name="connsiteY1" fmla="*/ 0 h 596107"/>
                  <a:gd name="connsiteX2" fmla="*/ 708026 w 708026"/>
                  <a:gd name="connsiteY2" fmla="*/ 354013 h 596107"/>
                  <a:gd name="connsiteX3" fmla="*/ 354013 w 708026"/>
                  <a:gd name="connsiteY3" fmla="*/ 596107 h 596107"/>
                  <a:gd name="connsiteX4" fmla="*/ 0 w 708026"/>
                  <a:gd name="connsiteY4" fmla="*/ 354013 h 596107"/>
                  <a:gd name="connsiteX0" fmla="*/ 0 w 708026"/>
                  <a:gd name="connsiteY0" fmla="*/ 480219 h 722313"/>
                  <a:gd name="connsiteX1" fmla="*/ 354013 w 708026"/>
                  <a:gd name="connsiteY1" fmla="*/ 0 h 722313"/>
                  <a:gd name="connsiteX2" fmla="*/ 708026 w 708026"/>
                  <a:gd name="connsiteY2" fmla="*/ 480219 h 722313"/>
                  <a:gd name="connsiteX3" fmla="*/ 354013 w 708026"/>
                  <a:gd name="connsiteY3" fmla="*/ 722313 h 722313"/>
                  <a:gd name="connsiteX4" fmla="*/ 0 w 708026"/>
                  <a:gd name="connsiteY4" fmla="*/ 480219 h 722313"/>
                  <a:gd name="connsiteX0" fmla="*/ 0 w 708026"/>
                  <a:gd name="connsiteY0" fmla="*/ 619919 h 862013"/>
                  <a:gd name="connsiteX1" fmla="*/ 347663 w 708026"/>
                  <a:gd name="connsiteY1" fmla="*/ 0 h 862013"/>
                  <a:gd name="connsiteX2" fmla="*/ 708026 w 708026"/>
                  <a:gd name="connsiteY2" fmla="*/ 619919 h 862013"/>
                  <a:gd name="connsiteX3" fmla="*/ 354013 w 708026"/>
                  <a:gd name="connsiteY3" fmla="*/ 862013 h 862013"/>
                  <a:gd name="connsiteX4" fmla="*/ 0 w 708026"/>
                  <a:gd name="connsiteY4" fmla="*/ 619919 h 862013"/>
                  <a:gd name="connsiteX0" fmla="*/ 0 w 708026"/>
                  <a:gd name="connsiteY0" fmla="*/ 619936 h 862030"/>
                  <a:gd name="connsiteX1" fmla="*/ 347663 w 708026"/>
                  <a:gd name="connsiteY1" fmla="*/ 17 h 862030"/>
                  <a:gd name="connsiteX2" fmla="*/ 708026 w 708026"/>
                  <a:gd name="connsiteY2" fmla="*/ 619936 h 862030"/>
                  <a:gd name="connsiteX3" fmla="*/ 354013 w 708026"/>
                  <a:gd name="connsiteY3" fmla="*/ 862030 h 862030"/>
                  <a:gd name="connsiteX4" fmla="*/ 0 w 708026"/>
                  <a:gd name="connsiteY4" fmla="*/ 619936 h 86203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708026" h="862030">
                    <a:moveTo>
                      <a:pt x="0" y="619936"/>
                    </a:moveTo>
                    <a:cubicBezTo>
                      <a:pt x="0" y="424420"/>
                      <a:pt x="101347" y="3192"/>
                      <a:pt x="347663" y="17"/>
                    </a:cubicBezTo>
                    <a:cubicBezTo>
                      <a:pt x="593979" y="-3158"/>
                      <a:pt x="708026" y="424420"/>
                      <a:pt x="708026" y="619936"/>
                    </a:cubicBezTo>
                    <a:cubicBezTo>
                      <a:pt x="708026" y="815452"/>
                      <a:pt x="549529" y="862030"/>
                      <a:pt x="354013" y="862030"/>
                    </a:cubicBezTo>
                    <a:cubicBezTo>
                      <a:pt x="158497" y="862030"/>
                      <a:pt x="0" y="815452"/>
                      <a:pt x="0" y="619936"/>
                    </a:cubicBezTo>
                    <a:close/>
                  </a:path>
                </a:pathLst>
              </a:custGeom>
              <a:solidFill>
                <a:srgbClr val="ED7D31">
                  <a:lumMod val="75000"/>
                </a:srgbClr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266" name="フリーフォーム 265"/>
              <p:cNvSpPr/>
              <p:nvPr/>
            </p:nvSpPr>
            <p:spPr>
              <a:xfrm rot="486120">
                <a:off x="3071424" y="4725974"/>
                <a:ext cx="421641" cy="485425"/>
              </a:xfrm>
              <a:custGeom>
                <a:avLst/>
                <a:gdLst>
                  <a:gd name="connsiteX0" fmla="*/ 206911 w 454496"/>
                  <a:gd name="connsiteY0" fmla="*/ 376 h 523147"/>
                  <a:gd name="connsiteX1" fmla="*/ 387177 w 454496"/>
                  <a:gd name="connsiteY1" fmla="*/ 86402 h 523147"/>
                  <a:gd name="connsiteX2" fmla="*/ 368828 w 454496"/>
                  <a:gd name="connsiteY2" fmla="*/ 455163 h 523147"/>
                  <a:gd name="connsiteX3" fmla="*/ 0 w 454496"/>
                  <a:gd name="connsiteY3" fmla="*/ 438211 h 523147"/>
                  <a:gd name="connsiteX4" fmla="*/ 58432 w 454496"/>
                  <a:gd name="connsiteY4" fmla="*/ 384712 h 523147"/>
                  <a:gd name="connsiteX5" fmla="*/ 315549 w 454496"/>
                  <a:gd name="connsiteY5" fmla="*/ 396529 h 523147"/>
                  <a:gd name="connsiteX6" fmla="*/ 328341 w 454496"/>
                  <a:gd name="connsiteY6" fmla="*/ 139458 h 523147"/>
                  <a:gd name="connsiteX7" fmla="*/ 71320 w 454496"/>
                  <a:gd name="connsiteY7" fmla="*/ 125694 h 523147"/>
                  <a:gd name="connsiteX8" fmla="*/ 68452 w 454496"/>
                  <a:gd name="connsiteY8" fmla="*/ 122489 h 523147"/>
                  <a:gd name="connsiteX9" fmla="*/ 67115 w 454496"/>
                  <a:gd name="connsiteY9" fmla="*/ 125717 h 523147"/>
                  <a:gd name="connsiteX10" fmla="*/ 39332 w 454496"/>
                  <a:gd name="connsiteY10" fmla="*/ 137225 h 523147"/>
                  <a:gd name="connsiteX11" fmla="*/ 41 w 454496"/>
                  <a:gd name="connsiteY11" fmla="*/ 97934 h 523147"/>
                  <a:gd name="connsiteX12" fmla="*/ 11549 w 454496"/>
                  <a:gd name="connsiteY12" fmla="*/ 70151 h 523147"/>
                  <a:gd name="connsiteX13" fmla="*/ 18893 w 454496"/>
                  <a:gd name="connsiteY13" fmla="*/ 67110 h 523147"/>
                  <a:gd name="connsiteX14" fmla="*/ 18488 w 454496"/>
                  <a:gd name="connsiteY14" fmla="*/ 66657 h 523147"/>
                  <a:gd name="connsiteX15" fmla="*/ 206911 w 454496"/>
                  <a:gd name="connsiteY15" fmla="*/ 376 h 523147"/>
                  <a:gd name="connsiteX0" fmla="*/ 206911 w 454496"/>
                  <a:gd name="connsiteY0" fmla="*/ 376 h 523147"/>
                  <a:gd name="connsiteX1" fmla="*/ 387177 w 454496"/>
                  <a:gd name="connsiteY1" fmla="*/ 86402 h 523147"/>
                  <a:gd name="connsiteX2" fmla="*/ 368828 w 454496"/>
                  <a:gd name="connsiteY2" fmla="*/ 455163 h 523147"/>
                  <a:gd name="connsiteX3" fmla="*/ 0 w 454496"/>
                  <a:gd name="connsiteY3" fmla="*/ 438211 h 523147"/>
                  <a:gd name="connsiteX4" fmla="*/ 58432 w 454496"/>
                  <a:gd name="connsiteY4" fmla="*/ 384712 h 523147"/>
                  <a:gd name="connsiteX5" fmla="*/ 315549 w 454496"/>
                  <a:gd name="connsiteY5" fmla="*/ 396529 h 523147"/>
                  <a:gd name="connsiteX6" fmla="*/ 328341 w 454496"/>
                  <a:gd name="connsiteY6" fmla="*/ 139458 h 523147"/>
                  <a:gd name="connsiteX7" fmla="*/ 71320 w 454496"/>
                  <a:gd name="connsiteY7" fmla="*/ 125694 h 523147"/>
                  <a:gd name="connsiteX8" fmla="*/ 68452 w 454496"/>
                  <a:gd name="connsiteY8" fmla="*/ 122489 h 523147"/>
                  <a:gd name="connsiteX9" fmla="*/ 39332 w 454496"/>
                  <a:gd name="connsiteY9" fmla="*/ 137225 h 523147"/>
                  <a:gd name="connsiteX10" fmla="*/ 41 w 454496"/>
                  <a:gd name="connsiteY10" fmla="*/ 97934 h 523147"/>
                  <a:gd name="connsiteX11" fmla="*/ 11549 w 454496"/>
                  <a:gd name="connsiteY11" fmla="*/ 70151 h 523147"/>
                  <a:gd name="connsiteX12" fmla="*/ 18893 w 454496"/>
                  <a:gd name="connsiteY12" fmla="*/ 67110 h 523147"/>
                  <a:gd name="connsiteX13" fmla="*/ 18488 w 454496"/>
                  <a:gd name="connsiteY13" fmla="*/ 66657 h 523147"/>
                  <a:gd name="connsiteX14" fmla="*/ 206911 w 454496"/>
                  <a:gd name="connsiteY14" fmla="*/ 376 h 523147"/>
                  <a:gd name="connsiteX0" fmla="*/ 206911 w 454496"/>
                  <a:gd name="connsiteY0" fmla="*/ 376 h 523147"/>
                  <a:gd name="connsiteX1" fmla="*/ 387177 w 454496"/>
                  <a:gd name="connsiteY1" fmla="*/ 86402 h 523147"/>
                  <a:gd name="connsiteX2" fmla="*/ 368828 w 454496"/>
                  <a:gd name="connsiteY2" fmla="*/ 455163 h 523147"/>
                  <a:gd name="connsiteX3" fmla="*/ 0 w 454496"/>
                  <a:gd name="connsiteY3" fmla="*/ 438211 h 523147"/>
                  <a:gd name="connsiteX4" fmla="*/ 58432 w 454496"/>
                  <a:gd name="connsiteY4" fmla="*/ 384712 h 523147"/>
                  <a:gd name="connsiteX5" fmla="*/ 315549 w 454496"/>
                  <a:gd name="connsiteY5" fmla="*/ 396529 h 523147"/>
                  <a:gd name="connsiteX6" fmla="*/ 328341 w 454496"/>
                  <a:gd name="connsiteY6" fmla="*/ 139458 h 523147"/>
                  <a:gd name="connsiteX7" fmla="*/ 71320 w 454496"/>
                  <a:gd name="connsiteY7" fmla="*/ 125694 h 523147"/>
                  <a:gd name="connsiteX8" fmla="*/ 39332 w 454496"/>
                  <a:gd name="connsiteY8" fmla="*/ 137225 h 523147"/>
                  <a:gd name="connsiteX9" fmla="*/ 41 w 454496"/>
                  <a:gd name="connsiteY9" fmla="*/ 97934 h 523147"/>
                  <a:gd name="connsiteX10" fmla="*/ 11549 w 454496"/>
                  <a:gd name="connsiteY10" fmla="*/ 70151 h 523147"/>
                  <a:gd name="connsiteX11" fmla="*/ 18893 w 454496"/>
                  <a:gd name="connsiteY11" fmla="*/ 67110 h 523147"/>
                  <a:gd name="connsiteX12" fmla="*/ 18488 w 454496"/>
                  <a:gd name="connsiteY12" fmla="*/ 66657 h 523147"/>
                  <a:gd name="connsiteX13" fmla="*/ 206911 w 454496"/>
                  <a:gd name="connsiteY13" fmla="*/ 376 h 523147"/>
                  <a:gd name="connsiteX0" fmla="*/ 206911 w 454496"/>
                  <a:gd name="connsiteY0" fmla="*/ 327 h 523098"/>
                  <a:gd name="connsiteX1" fmla="*/ 387177 w 454496"/>
                  <a:gd name="connsiteY1" fmla="*/ 86353 h 523098"/>
                  <a:gd name="connsiteX2" fmla="*/ 368828 w 454496"/>
                  <a:gd name="connsiteY2" fmla="*/ 455114 h 523098"/>
                  <a:gd name="connsiteX3" fmla="*/ 0 w 454496"/>
                  <a:gd name="connsiteY3" fmla="*/ 438162 h 523098"/>
                  <a:gd name="connsiteX4" fmla="*/ 58432 w 454496"/>
                  <a:gd name="connsiteY4" fmla="*/ 384663 h 523098"/>
                  <a:gd name="connsiteX5" fmla="*/ 315549 w 454496"/>
                  <a:gd name="connsiteY5" fmla="*/ 396480 h 523098"/>
                  <a:gd name="connsiteX6" fmla="*/ 328341 w 454496"/>
                  <a:gd name="connsiteY6" fmla="*/ 139409 h 523098"/>
                  <a:gd name="connsiteX7" fmla="*/ 71320 w 454496"/>
                  <a:gd name="connsiteY7" fmla="*/ 125645 h 523098"/>
                  <a:gd name="connsiteX8" fmla="*/ 39332 w 454496"/>
                  <a:gd name="connsiteY8" fmla="*/ 137176 h 523098"/>
                  <a:gd name="connsiteX9" fmla="*/ 41 w 454496"/>
                  <a:gd name="connsiteY9" fmla="*/ 97885 h 523098"/>
                  <a:gd name="connsiteX10" fmla="*/ 11549 w 454496"/>
                  <a:gd name="connsiteY10" fmla="*/ 70102 h 523098"/>
                  <a:gd name="connsiteX11" fmla="*/ 18893 w 454496"/>
                  <a:gd name="connsiteY11" fmla="*/ 67061 h 523098"/>
                  <a:gd name="connsiteX12" fmla="*/ 18488 w 454496"/>
                  <a:gd name="connsiteY12" fmla="*/ 66608 h 523098"/>
                  <a:gd name="connsiteX13" fmla="*/ 206911 w 454496"/>
                  <a:gd name="connsiteY13" fmla="*/ 327 h 523098"/>
                  <a:gd name="connsiteX0" fmla="*/ 255722 w 503307"/>
                  <a:gd name="connsiteY0" fmla="*/ 327 h 523098"/>
                  <a:gd name="connsiteX1" fmla="*/ 435988 w 503307"/>
                  <a:gd name="connsiteY1" fmla="*/ 86353 h 523098"/>
                  <a:gd name="connsiteX2" fmla="*/ 417639 w 503307"/>
                  <a:gd name="connsiteY2" fmla="*/ 455114 h 523098"/>
                  <a:gd name="connsiteX3" fmla="*/ 48811 w 503307"/>
                  <a:gd name="connsiteY3" fmla="*/ 438162 h 523098"/>
                  <a:gd name="connsiteX4" fmla="*/ 107243 w 503307"/>
                  <a:gd name="connsiteY4" fmla="*/ 384663 h 523098"/>
                  <a:gd name="connsiteX5" fmla="*/ 364360 w 503307"/>
                  <a:gd name="connsiteY5" fmla="*/ 396480 h 523098"/>
                  <a:gd name="connsiteX6" fmla="*/ 377152 w 503307"/>
                  <a:gd name="connsiteY6" fmla="*/ 139409 h 523098"/>
                  <a:gd name="connsiteX7" fmla="*/ 120131 w 503307"/>
                  <a:gd name="connsiteY7" fmla="*/ 125645 h 523098"/>
                  <a:gd name="connsiteX8" fmla="*/ 88143 w 503307"/>
                  <a:gd name="connsiteY8" fmla="*/ 137176 h 523098"/>
                  <a:gd name="connsiteX9" fmla="*/ 48852 w 503307"/>
                  <a:gd name="connsiteY9" fmla="*/ 97885 h 523098"/>
                  <a:gd name="connsiteX10" fmla="*/ 828 w 503307"/>
                  <a:gd name="connsiteY10" fmla="*/ 24858 h 523098"/>
                  <a:gd name="connsiteX11" fmla="*/ 67704 w 503307"/>
                  <a:gd name="connsiteY11" fmla="*/ 67061 h 523098"/>
                  <a:gd name="connsiteX12" fmla="*/ 67299 w 503307"/>
                  <a:gd name="connsiteY12" fmla="*/ 66608 h 523098"/>
                  <a:gd name="connsiteX13" fmla="*/ 255722 w 503307"/>
                  <a:gd name="connsiteY13" fmla="*/ 327 h 523098"/>
                  <a:gd name="connsiteX0" fmla="*/ 207274 w 454859"/>
                  <a:gd name="connsiteY0" fmla="*/ 327 h 523098"/>
                  <a:gd name="connsiteX1" fmla="*/ 387540 w 454859"/>
                  <a:gd name="connsiteY1" fmla="*/ 86353 h 523098"/>
                  <a:gd name="connsiteX2" fmla="*/ 369191 w 454859"/>
                  <a:gd name="connsiteY2" fmla="*/ 455114 h 523098"/>
                  <a:gd name="connsiteX3" fmla="*/ 363 w 454859"/>
                  <a:gd name="connsiteY3" fmla="*/ 438162 h 523098"/>
                  <a:gd name="connsiteX4" fmla="*/ 58795 w 454859"/>
                  <a:gd name="connsiteY4" fmla="*/ 384663 h 523098"/>
                  <a:gd name="connsiteX5" fmla="*/ 315912 w 454859"/>
                  <a:gd name="connsiteY5" fmla="*/ 396480 h 523098"/>
                  <a:gd name="connsiteX6" fmla="*/ 328704 w 454859"/>
                  <a:gd name="connsiteY6" fmla="*/ 139409 h 523098"/>
                  <a:gd name="connsiteX7" fmla="*/ 71683 w 454859"/>
                  <a:gd name="connsiteY7" fmla="*/ 125645 h 523098"/>
                  <a:gd name="connsiteX8" fmla="*/ 39695 w 454859"/>
                  <a:gd name="connsiteY8" fmla="*/ 137176 h 523098"/>
                  <a:gd name="connsiteX9" fmla="*/ 404 w 454859"/>
                  <a:gd name="connsiteY9" fmla="*/ 97885 h 523098"/>
                  <a:gd name="connsiteX10" fmla="*/ 19256 w 454859"/>
                  <a:gd name="connsiteY10" fmla="*/ 67061 h 523098"/>
                  <a:gd name="connsiteX11" fmla="*/ 18851 w 454859"/>
                  <a:gd name="connsiteY11" fmla="*/ 66608 h 523098"/>
                  <a:gd name="connsiteX12" fmla="*/ 207274 w 454859"/>
                  <a:gd name="connsiteY12" fmla="*/ 327 h 523098"/>
                  <a:gd name="connsiteX0" fmla="*/ 207274 w 454859"/>
                  <a:gd name="connsiteY0" fmla="*/ 327 h 523098"/>
                  <a:gd name="connsiteX1" fmla="*/ 387540 w 454859"/>
                  <a:gd name="connsiteY1" fmla="*/ 86353 h 523098"/>
                  <a:gd name="connsiteX2" fmla="*/ 369191 w 454859"/>
                  <a:gd name="connsiteY2" fmla="*/ 455114 h 523098"/>
                  <a:gd name="connsiteX3" fmla="*/ 363 w 454859"/>
                  <a:gd name="connsiteY3" fmla="*/ 438162 h 523098"/>
                  <a:gd name="connsiteX4" fmla="*/ 58795 w 454859"/>
                  <a:gd name="connsiteY4" fmla="*/ 384663 h 523098"/>
                  <a:gd name="connsiteX5" fmla="*/ 315912 w 454859"/>
                  <a:gd name="connsiteY5" fmla="*/ 396480 h 523098"/>
                  <a:gd name="connsiteX6" fmla="*/ 328704 w 454859"/>
                  <a:gd name="connsiteY6" fmla="*/ 139409 h 523098"/>
                  <a:gd name="connsiteX7" fmla="*/ 71683 w 454859"/>
                  <a:gd name="connsiteY7" fmla="*/ 125645 h 523098"/>
                  <a:gd name="connsiteX8" fmla="*/ 39695 w 454859"/>
                  <a:gd name="connsiteY8" fmla="*/ 137176 h 523098"/>
                  <a:gd name="connsiteX9" fmla="*/ 404 w 454859"/>
                  <a:gd name="connsiteY9" fmla="*/ 97885 h 523098"/>
                  <a:gd name="connsiteX10" fmla="*/ 19256 w 454859"/>
                  <a:gd name="connsiteY10" fmla="*/ 67061 h 523098"/>
                  <a:gd name="connsiteX11" fmla="*/ 18851 w 454859"/>
                  <a:gd name="connsiteY11" fmla="*/ 66608 h 523098"/>
                  <a:gd name="connsiteX12" fmla="*/ 207274 w 454859"/>
                  <a:gd name="connsiteY12" fmla="*/ 327 h 523098"/>
                  <a:gd name="connsiteX0" fmla="*/ 207274 w 454859"/>
                  <a:gd name="connsiteY0" fmla="*/ 327 h 523098"/>
                  <a:gd name="connsiteX1" fmla="*/ 387540 w 454859"/>
                  <a:gd name="connsiteY1" fmla="*/ 86353 h 523098"/>
                  <a:gd name="connsiteX2" fmla="*/ 369191 w 454859"/>
                  <a:gd name="connsiteY2" fmla="*/ 455114 h 523098"/>
                  <a:gd name="connsiteX3" fmla="*/ 363 w 454859"/>
                  <a:gd name="connsiteY3" fmla="*/ 438162 h 523098"/>
                  <a:gd name="connsiteX4" fmla="*/ 58795 w 454859"/>
                  <a:gd name="connsiteY4" fmla="*/ 384663 h 523098"/>
                  <a:gd name="connsiteX5" fmla="*/ 315912 w 454859"/>
                  <a:gd name="connsiteY5" fmla="*/ 396480 h 523098"/>
                  <a:gd name="connsiteX6" fmla="*/ 328704 w 454859"/>
                  <a:gd name="connsiteY6" fmla="*/ 139409 h 523098"/>
                  <a:gd name="connsiteX7" fmla="*/ 71683 w 454859"/>
                  <a:gd name="connsiteY7" fmla="*/ 125645 h 523098"/>
                  <a:gd name="connsiteX8" fmla="*/ 39695 w 454859"/>
                  <a:gd name="connsiteY8" fmla="*/ 137176 h 523098"/>
                  <a:gd name="connsiteX9" fmla="*/ 404 w 454859"/>
                  <a:gd name="connsiteY9" fmla="*/ 97885 h 523098"/>
                  <a:gd name="connsiteX10" fmla="*/ 19256 w 454859"/>
                  <a:gd name="connsiteY10" fmla="*/ 67061 h 523098"/>
                  <a:gd name="connsiteX11" fmla="*/ 18851 w 454859"/>
                  <a:gd name="connsiteY11" fmla="*/ 66608 h 523098"/>
                  <a:gd name="connsiteX12" fmla="*/ 207274 w 454859"/>
                  <a:gd name="connsiteY12" fmla="*/ 327 h 523098"/>
                  <a:gd name="connsiteX0" fmla="*/ 58795 w 454859"/>
                  <a:gd name="connsiteY0" fmla="*/ 384663 h 523098"/>
                  <a:gd name="connsiteX1" fmla="*/ 315912 w 454859"/>
                  <a:gd name="connsiteY1" fmla="*/ 396480 h 523098"/>
                  <a:gd name="connsiteX2" fmla="*/ 328704 w 454859"/>
                  <a:gd name="connsiteY2" fmla="*/ 139409 h 523098"/>
                  <a:gd name="connsiteX3" fmla="*/ 71683 w 454859"/>
                  <a:gd name="connsiteY3" fmla="*/ 125645 h 523098"/>
                  <a:gd name="connsiteX4" fmla="*/ 39695 w 454859"/>
                  <a:gd name="connsiteY4" fmla="*/ 137176 h 523098"/>
                  <a:gd name="connsiteX5" fmla="*/ 404 w 454859"/>
                  <a:gd name="connsiteY5" fmla="*/ 97885 h 523098"/>
                  <a:gd name="connsiteX6" fmla="*/ 19256 w 454859"/>
                  <a:gd name="connsiteY6" fmla="*/ 67061 h 523098"/>
                  <a:gd name="connsiteX7" fmla="*/ 18851 w 454859"/>
                  <a:gd name="connsiteY7" fmla="*/ 66608 h 523098"/>
                  <a:gd name="connsiteX8" fmla="*/ 207274 w 454859"/>
                  <a:gd name="connsiteY8" fmla="*/ 327 h 523098"/>
                  <a:gd name="connsiteX9" fmla="*/ 387540 w 454859"/>
                  <a:gd name="connsiteY9" fmla="*/ 86353 h 523098"/>
                  <a:gd name="connsiteX10" fmla="*/ 369191 w 454859"/>
                  <a:gd name="connsiteY10" fmla="*/ 455114 h 523098"/>
                  <a:gd name="connsiteX11" fmla="*/ 363 w 454859"/>
                  <a:gd name="connsiteY11" fmla="*/ 438162 h 523098"/>
                  <a:gd name="connsiteX12" fmla="*/ 150235 w 454859"/>
                  <a:gd name="connsiteY12" fmla="*/ 476103 h 523098"/>
                  <a:gd name="connsiteX0" fmla="*/ 58795 w 454859"/>
                  <a:gd name="connsiteY0" fmla="*/ 384663 h 523098"/>
                  <a:gd name="connsiteX1" fmla="*/ 315912 w 454859"/>
                  <a:gd name="connsiteY1" fmla="*/ 396480 h 523098"/>
                  <a:gd name="connsiteX2" fmla="*/ 328704 w 454859"/>
                  <a:gd name="connsiteY2" fmla="*/ 139409 h 523098"/>
                  <a:gd name="connsiteX3" fmla="*/ 71683 w 454859"/>
                  <a:gd name="connsiteY3" fmla="*/ 125645 h 523098"/>
                  <a:gd name="connsiteX4" fmla="*/ 39695 w 454859"/>
                  <a:gd name="connsiteY4" fmla="*/ 137176 h 523098"/>
                  <a:gd name="connsiteX5" fmla="*/ 404 w 454859"/>
                  <a:gd name="connsiteY5" fmla="*/ 97885 h 523098"/>
                  <a:gd name="connsiteX6" fmla="*/ 19256 w 454859"/>
                  <a:gd name="connsiteY6" fmla="*/ 67061 h 523098"/>
                  <a:gd name="connsiteX7" fmla="*/ 18851 w 454859"/>
                  <a:gd name="connsiteY7" fmla="*/ 66608 h 523098"/>
                  <a:gd name="connsiteX8" fmla="*/ 207274 w 454859"/>
                  <a:gd name="connsiteY8" fmla="*/ 327 h 523098"/>
                  <a:gd name="connsiteX9" fmla="*/ 387540 w 454859"/>
                  <a:gd name="connsiteY9" fmla="*/ 86353 h 523098"/>
                  <a:gd name="connsiteX10" fmla="*/ 369191 w 454859"/>
                  <a:gd name="connsiteY10" fmla="*/ 455114 h 523098"/>
                  <a:gd name="connsiteX11" fmla="*/ 363 w 454859"/>
                  <a:gd name="connsiteY11" fmla="*/ 438162 h 523098"/>
                  <a:gd name="connsiteX0" fmla="*/ 58795 w 454859"/>
                  <a:gd name="connsiteY0" fmla="*/ 388187 h 526622"/>
                  <a:gd name="connsiteX1" fmla="*/ 315912 w 454859"/>
                  <a:gd name="connsiteY1" fmla="*/ 400004 h 526622"/>
                  <a:gd name="connsiteX2" fmla="*/ 328704 w 454859"/>
                  <a:gd name="connsiteY2" fmla="*/ 142933 h 526622"/>
                  <a:gd name="connsiteX3" fmla="*/ 71683 w 454859"/>
                  <a:gd name="connsiteY3" fmla="*/ 129169 h 526622"/>
                  <a:gd name="connsiteX4" fmla="*/ 39695 w 454859"/>
                  <a:gd name="connsiteY4" fmla="*/ 140700 h 526622"/>
                  <a:gd name="connsiteX5" fmla="*/ 404 w 454859"/>
                  <a:gd name="connsiteY5" fmla="*/ 101409 h 526622"/>
                  <a:gd name="connsiteX6" fmla="*/ 19256 w 454859"/>
                  <a:gd name="connsiteY6" fmla="*/ 70585 h 526622"/>
                  <a:gd name="connsiteX7" fmla="*/ 22906 w 454859"/>
                  <a:gd name="connsiteY7" fmla="*/ 43768 h 526622"/>
                  <a:gd name="connsiteX8" fmla="*/ 207274 w 454859"/>
                  <a:gd name="connsiteY8" fmla="*/ 3851 h 526622"/>
                  <a:gd name="connsiteX9" fmla="*/ 387540 w 454859"/>
                  <a:gd name="connsiteY9" fmla="*/ 89877 h 526622"/>
                  <a:gd name="connsiteX10" fmla="*/ 369191 w 454859"/>
                  <a:gd name="connsiteY10" fmla="*/ 458638 h 526622"/>
                  <a:gd name="connsiteX11" fmla="*/ 363 w 454859"/>
                  <a:gd name="connsiteY11" fmla="*/ 441686 h 526622"/>
                  <a:gd name="connsiteX0" fmla="*/ 61609 w 457673"/>
                  <a:gd name="connsiteY0" fmla="*/ 385529 h 523964"/>
                  <a:gd name="connsiteX1" fmla="*/ 318726 w 457673"/>
                  <a:gd name="connsiteY1" fmla="*/ 397346 h 523964"/>
                  <a:gd name="connsiteX2" fmla="*/ 331518 w 457673"/>
                  <a:gd name="connsiteY2" fmla="*/ 140275 h 523964"/>
                  <a:gd name="connsiteX3" fmla="*/ 74497 w 457673"/>
                  <a:gd name="connsiteY3" fmla="*/ 126511 h 523964"/>
                  <a:gd name="connsiteX4" fmla="*/ 42509 w 457673"/>
                  <a:gd name="connsiteY4" fmla="*/ 138042 h 523964"/>
                  <a:gd name="connsiteX5" fmla="*/ 3218 w 457673"/>
                  <a:gd name="connsiteY5" fmla="*/ 98751 h 523964"/>
                  <a:gd name="connsiteX6" fmla="*/ 25720 w 457673"/>
                  <a:gd name="connsiteY6" fmla="*/ 41110 h 523964"/>
                  <a:gd name="connsiteX7" fmla="*/ 210088 w 457673"/>
                  <a:gd name="connsiteY7" fmla="*/ 1193 h 523964"/>
                  <a:gd name="connsiteX8" fmla="*/ 390354 w 457673"/>
                  <a:gd name="connsiteY8" fmla="*/ 87219 h 523964"/>
                  <a:gd name="connsiteX9" fmla="*/ 372005 w 457673"/>
                  <a:gd name="connsiteY9" fmla="*/ 455980 h 523964"/>
                  <a:gd name="connsiteX10" fmla="*/ 3177 w 457673"/>
                  <a:gd name="connsiteY10" fmla="*/ 439028 h 523964"/>
                  <a:gd name="connsiteX0" fmla="*/ 58540 w 454604"/>
                  <a:gd name="connsiteY0" fmla="*/ 384862 h 523297"/>
                  <a:gd name="connsiteX1" fmla="*/ 315657 w 454604"/>
                  <a:gd name="connsiteY1" fmla="*/ 396679 h 523297"/>
                  <a:gd name="connsiteX2" fmla="*/ 328449 w 454604"/>
                  <a:gd name="connsiteY2" fmla="*/ 139608 h 523297"/>
                  <a:gd name="connsiteX3" fmla="*/ 71428 w 454604"/>
                  <a:gd name="connsiteY3" fmla="*/ 125844 h 523297"/>
                  <a:gd name="connsiteX4" fmla="*/ 39440 w 454604"/>
                  <a:gd name="connsiteY4" fmla="*/ 137375 h 523297"/>
                  <a:gd name="connsiteX5" fmla="*/ 149 w 454604"/>
                  <a:gd name="connsiteY5" fmla="*/ 98084 h 523297"/>
                  <a:gd name="connsiteX6" fmla="*/ 34819 w 454604"/>
                  <a:gd name="connsiteY6" fmla="*/ 52610 h 523297"/>
                  <a:gd name="connsiteX7" fmla="*/ 207019 w 454604"/>
                  <a:gd name="connsiteY7" fmla="*/ 526 h 523297"/>
                  <a:gd name="connsiteX8" fmla="*/ 387285 w 454604"/>
                  <a:gd name="connsiteY8" fmla="*/ 86552 h 523297"/>
                  <a:gd name="connsiteX9" fmla="*/ 368936 w 454604"/>
                  <a:gd name="connsiteY9" fmla="*/ 455313 h 523297"/>
                  <a:gd name="connsiteX10" fmla="*/ 108 w 454604"/>
                  <a:gd name="connsiteY10" fmla="*/ 438361 h 523297"/>
                  <a:gd name="connsiteX0" fmla="*/ 58540 w 454604"/>
                  <a:gd name="connsiteY0" fmla="*/ 384939 h 523374"/>
                  <a:gd name="connsiteX1" fmla="*/ 315657 w 454604"/>
                  <a:gd name="connsiteY1" fmla="*/ 396756 h 523374"/>
                  <a:gd name="connsiteX2" fmla="*/ 328449 w 454604"/>
                  <a:gd name="connsiteY2" fmla="*/ 139685 h 523374"/>
                  <a:gd name="connsiteX3" fmla="*/ 71428 w 454604"/>
                  <a:gd name="connsiteY3" fmla="*/ 125921 h 523374"/>
                  <a:gd name="connsiteX4" fmla="*/ 39440 w 454604"/>
                  <a:gd name="connsiteY4" fmla="*/ 137452 h 523374"/>
                  <a:gd name="connsiteX5" fmla="*/ 149 w 454604"/>
                  <a:gd name="connsiteY5" fmla="*/ 98161 h 523374"/>
                  <a:gd name="connsiteX6" fmla="*/ 34819 w 454604"/>
                  <a:gd name="connsiteY6" fmla="*/ 52687 h 523374"/>
                  <a:gd name="connsiteX7" fmla="*/ 207019 w 454604"/>
                  <a:gd name="connsiteY7" fmla="*/ 603 h 523374"/>
                  <a:gd name="connsiteX8" fmla="*/ 387285 w 454604"/>
                  <a:gd name="connsiteY8" fmla="*/ 86629 h 523374"/>
                  <a:gd name="connsiteX9" fmla="*/ 368936 w 454604"/>
                  <a:gd name="connsiteY9" fmla="*/ 455390 h 523374"/>
                  <a:gd name="connsiteX10" fmla="*/ 108 w 454604"/>
                  <a:gd name="connsiteY10" fmla="*/ 438438 h 52337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</a:cxnLst>
                <a:rect l="l" t="t" r="r" b="b"/>
                <a:pathLst>
                  <a:path w="454604" h="523374">
                    <a:moveTo>
                      <a:pt x="58540" y="384939"/>
                    </a:moveTo>
                    <a:cubicBezTo>
                      <a:pt x="126365" y="459017"/>
                      <a:pt x="241323" y="464301"/>
                      <a:pt x="315657" y="396756"/>
                    </a:cubicBezTo>
                    <a:cubicBezTo>
                      <a:pt x="389991" y="329212"/>
                      <a:pt x="395711" y="214275"/>
                      <a:pt x="328449" y="139685"/>
                    </a:cubicBezTo>
                    <a:cubicBezTo>
                      <a:pt x="261187" y="65096"/>
                      <a:pt x="146272" y="58941"/>
                      <a:pt x="71428" y="125921"/>
                    </a:cubicBezTo>
                    <a:cubicBezTo>
                      <a:pt x="60765" y="129765"/>
                      <a:pt x="70665" y="137452"/>
                      <a:pt x="39440" y="137452"/>
                    </a:cubicBezTo>
                    <a:cubicBezTo>
                      <a:pt x="8215" y="137452"/>
                      <a:pt x="919" y="112288"/>
                      <a:pt x="149" y="98161"/>
                    </a:cubicBezTo>
                    <a:cubicBezTo>
                      <a:pt x="-621" y="84034"/>
                      <a:pt x="341" y="68947"/>
                      <a:pt x="34819" y="52687"/>
                    </a:cubicBezTo>
                    <a:cubicBezTo>
                      <a:pt x="73353" y="30343"/>
                      <a:pt x="148275" y="-5054"/>
                      <a:pt x="207019" y="603"/>
                    </a:cubicBezTo>
                    <a:cubicBezTo>
                      <a:pt x="265763" y="6260"/>
                      <a:pt x="339043" y="33131"/>
                      <a:pt x="387285" y="86629"/>
                    </a:cubicBezTo>
                    <a:cubicBezTo>
                      <a:pt x="483771" y="193626"/>
                      <a:pt x="475567" y="358501"/>
                      <a:pt x="368936" y="455390"/>
                    </a:cubicBezTo>
                    <a:cubicBezTo>
                      <a:pt x="262305" y="552281"/>
                      <a:pt x="97401" y="544701"/>
                      <a:pt x="108" y="438438"/>
                    </a:cubicBezTo>
                  </a:path>
                </a:pathLst>
              </a:custGeom>
              <a:solidFill>
                <a:srgbClr val="ED7D31">
                  <a:lumMod val="75000"/>
                </a:srgbClr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267" name="フリーフォーム 266"/>
              <p:cNvSpPr/>
              <p:nvPr/>
            </p:nvSpPr>
            <p:spPr>
              <a:xfrm rot="486120">
                <a:off x="2374627" y="4345195"/>
                <a:ext cx="422350" cy="561092"/>
              </a:xfrm>
              <a:custGeom>
                <a:avLst/>
                <a:gdLst>
                  <a:gd name="connsiteX0" fmla="*/ 345659 w 422164"/>
                  <a:gd name="connsiteY0" fmla="*/ 0 h 523615"/>
                  <a:gd name="connsiteX1" fmla="*/ 269459 w 422164"/>
                  <a:gd name="connsiteY1" fmla="*/ 85725 h 523615"/>
                  <a:gd name="connsiteX2" fmla="*/ 178971 w 422164"/>
                  <a:gd name="connsiteY2" fmla="*/ 354806 h 523615"/>
                  <a:gd name="connsiteX3" fmla="*/ 93246 w 422164"/>
                  <a:gd name="connsiteY3" fmla="*/ 250031 h 523615"/>
                  <a:gd name="connsiteX4" fmla="*/ 17046 w 422164"/>
                  <a:gd name="connsiteY4" fmla="*/ 259556 h 523615"/>
                  <a:gd name="connsiteX5" fmla="*/ 2759 w 422164"/>
                  <a:gd name="connsiteY5" fmla="*/ 335756 h 523615"/>
                  <a:gd name="connsiteX6" fmla="*/ 57527 w 422164"/>
                  <a:gd name="connsiteY6" fmla="*/ 442912 h 523615"/>
                  <a:gd name="connsiteX7" fmla="*/ 171827 w 422164"/>
                  <a:gd name="connsiteY7" fmla="*/ 521494 h 523615"/>
                  <a:gd name="connsiteX8" fmla="*/ 298034 w 422164"/>
                  <a:gd name="connsiteY8" fmla="*/ 481012 h 523615"/>
                  <a:gd name="connsiteX9" fmla="*/ 402809 w 422164"/>
                  <a:gd name="connsiteY9" fmla="*/ 278606 h 523615"/>
                  <a:gd name="connsiteX10" fmla="*/ 421859 w 422164"/>
                  <a:gd name="connsiteY10" fmla="*/ 111919 h 523615"/>
                  <a:gd name="connsiteX0" fmla="*/ 345659 w 421883"/>
                  <a:gd name="connsiteY0" fmla="*/ 0 h 523043"/>
                  <a:gd name="connsiteX1" fmla="*/ 269459 w 421883"/>
                  <a:gd name="connsiteY1" fmla="*/ 85725 h 523043"/>
                  <a:gd name="connsiteX2" fmla="*/ 178971 w 421883"/>
                  <a:gd name="connsiteY2" fmla="*/ 354806 h 523043"/>
                  <a:gd name="connsiteX3" fmla="*/ 93246 w 421883"/>
                  <a:gd name="connsiteY3" fmla="*/ 250031 h 523043"/>
                  <a:gd name="connsiteX4" fmla="*/ 17046 w 421883"/>
                  <a:gd name="connsiteY4" fmla="*/ 259556 h 523043"/>
                  <a:gd name="connsiteX5" fmla="*/ 2759 w 421883"/>
                  <a:gd name="connsiteY5" fmla="*/ 335756 h 523043"/>
                  <a:gd name="connsiteX6" fmla="*/ 57527 w 421883"/>
                  <a:gd name="connsiteY6" fmla="*/ 442912 h 523043"/>
                  <a:gd name="connsiteX7" fmla="*/ 171827 w 421883"/>
                  <a:gd name="connsiteY7" fmla="*/ 521494 h 523043"/>
                  <a:gd name="connsiteX8" fmla="*/ 298034 w 421883"/>
                  <a:gd name="connsiteY8" fmla="*/ 481012 h 523043"/>
                  <a:gd name="connsiteX9" fmla="*/ 383759 w 421883"/>
                  <a:gd name="connsiteY9" fmla="*/ 319087 h 523043"/>
                  <a:gd name="connsiteX10" fmla="*/ 421859 w 421883"/>
                  <a:gd name="connsiteY10" fmla="*/ 111919 h 523043"/>
                  <a:gd name="connsiteX0" fmla="*/ 345659 w 421881"/>
                  <a:gd name="connsiteY0" fmla="*/ 0 h 523043"/>
                  <a:gd name="connsiteX1" fmla="*/ 269459 w 421881"/>
                  <a:gd name="connsiteY1" fmla="*/ 85725 h 523043"/>
                  <a:gd name="connsiteX2" fmla="*/ 178971 w 421881"/>
                  <a:gd name="connsiteY2" fmla="*/ 354806 h 523043"/>
                  <a:gd name="connsiteX3" fmla="*/ 93246 w 421881"/>
                  <a:gd name="connsiteY3" fmla="*/ 250031 h 523043"/>
                  <a:gd name="connsiteX4" fmla="*/ 17046 w 421881"/>
                  <a:gd name="connsiteY4" fmla="*/ 259556 h 523043"/>
                  <a:gd name="connsiteX5" fmla="*/ 2759 w 421881"/>
                  <a:gd name="connsiteY5" fmla="*/ 335756 h 523043"/>
                  <a:gd name="connsiteX6" fmla="*/ 57527 w 421881"/>
                  <a:gd name="connsiteY6" fmla="*/ 442912 h 523043"/>
                  <a:gd name="connsiteX7" fmla="*/ 171827 w 421881"/>
                  <a:gd name="connsiteY7" fmla="*/ 521494 h 523043"/>
                  <a:gd name="connsiteX8" fmla="*/ 298034 w 421881"/>
                  <a:gd name="connsiteY8" fmla="*/ 481012 h 523043"/>
                  <a:gd name="connsiteX9" fmla="*/ 383759 w 421881"/>
                  <a:gd name="connsiteY9" fmla="*/ 319087 h 523043"/>
                  <a:gd name="connsiteX10" fmla="*/ 421859 w 421881"/>
                  <a:gd name="connsiteY10" fmla="*/ 111919 h 523043"/>
                  <a:gd name="connsiteX0" fmla="*/ 345659 w 421881"/>
                  <a:gd name="connsiteY0" fmla="*/ 0 h 523043"/>
                  <a:gd name="connsiteX1" fmla="*/ 269459 w 421881"/>
                  <a:gd name="connsiteY1" fmla="*/ 85725 h 523043"/>
                  <a:gd name="connsiteX2" fmla="*/ 178971 w 421881"/>
                  <a:gd name="connsiteY2" fmla="*/ 354806 h 523043"/>
                  <a:gd name="connsiteX3" fmla="*/ 93246 w 421881"/>
                  <a:gd name="connsiteY3" fmla="*/ 250031 h 523043"/>
                  <a:gd name="connsiteX4" fmla="*/ 17046 w 421881"/>
                  <a:gd name="connsiteY4" fmla="*/ 259556 h 523043"/>
                  <a:gd name="connsiteX5" fmla="*/ 2759 w 421881"/>
                  <a:gd name="connsiteY5" fmla="*/ 335756 h 523043"/>
                  <a:gd name="connsiteX6" fmla="*/ 57527 w 421881"/>
                  <a:gd name="connsiteY6" fmla="*/ 442912 h 523043"/>
                  <a:gd name="connsiteX7" fmla="*/ 171827 w 421881"/>
                  <a:gd name="connsiteY7" fmla="*/ 521494 h 523043"/>
                  <a:gd name="connsiteX8" fmla="*/ 298034 w 421881"/>
                  <a:gd name="connsiteY8" fmla="*/ 481012 h 523043"/>
                  <a:gd name="connsiteX9" fmla="*/ 383759 w 421881"/>
                  <a:gd name="connsiteY9" fmla="*/ 319087 h 523043"/>
                  <a:gd name="connsiteX10" fmla="*/ 421859 w 421881"/>
                  <a:gd name="connsiteY10" fmla="*/ 111919 h 523043"/>
                  <a:gd name="connsiteX0" fmla="*/ 345659 w 421881"/>
                  <a:gd name="connsiteY0" fmla="*/ 0 h 523043"/>
                  <a:gd name="connsiteX1" fmla="*/ 269459 w 421881"/>
                  <a:gd name="connsiteY1" fmla="*/ 85725 h 523043"/>
                  <a:gd name="connsiteX2" fmla="*/ 178971 w 421881"/>
                  <a:gd name="connsiteY2" fmla="*/ 354806 h 523043"/>
                  <a:gd name="connsiteX3" fmla="*/ 93246 w 421881"/>
                  <a:gd name="connsiteY3" fmla="*/ 250031 h 523043"/>
                  <a:gd name="connsiteX4" fmla="*/ 17046 w 421881"/>
                  <a:gd name="connsiteY4" fmla="*/ 259556 h 523043"/>
                  <a:gd name="connsiteX5" fmla="*/ 2759 w 421881"/>
                  <a:gd name="connsiteY5" fmla="*/ 335756 h 523043"/>
                  <a:gd name="connsiteX6" fmla="*/ 57527 w 421881"/>
                  <a:gd name="connsiteY6" fmla="*/ 442912 h 523043"/>
                  <a:gd name="connsiteX7" fmla="*/ 171827 w 421881"/>
                  <a:gd name="connsiteY7" fmla="*/ 521494 h 523043"/>
                  <a:gd name="connsiteX8" fmla="*/ 298034 w 421881"/>
                  <a:gd name="connsiteY8" fmla="*/ 481012 h 523043"/>
                  <a:gd name="connsiteX9" fmla="*/ 383759 w 421881"/>
                  <a:gd name="connsiteY9" fmla="*/ 319087 h 523043"/>
                  <a:gd name="connsiteX10" fmla="*/ 421859 w 421881"/>
                  <a:gd name="connsiteY10" fmla="*/ 111919 h 523043"/>
                  <a:gd name="connsiteX0" fmla="*/ 345659 w 421881"/>
                  <a:gd name="connsiteY0" fmla="*/ 0 h 523043"/>
                  <a:gd name="connsiteX1" fmla="*/ 240884 w 421881"/>
                  <a:gd name="connsiteY1" fmla="*/ 121444 h 523043"/>
                  <a:gd name="connsiteX2" fmla="*/ 178971 w 421881"/>
                  <a:gd name="connsiteY2" fmla="*/ 354806 h 523043"/>
                  <a:gd name="connsiteX3" fmla="*/ 93246 w 421881"/>
                  <a:gd name="connsiteY3" fmla="*/ 250031 h 523043"/>
                  <a:gd name="connsiteX4" fmla="*/ 17046 w 421881"/>
                  <a:gd name="connsiteY4" fmla="*/ 259556 h 523043"/>
                  <a:gd name="connsiteX5" fmla="*/ 2759 w 421881"/>
                  <a:gd name="connsiteY5" fmla="*/ 335756 h 523043"/>
                  <a:gd name="connsiteX6" fmla="*/ 57527 w 421881"/>
                  <a:gd name="connsiteY6" fmla="*/ 442912 h 523043"/>
                  <a:gd name="connsiteX7" fmla="*/ 171827 w 421881"/>
                  <a:gd name="connsiteY7" fmla="*/ 521494 h 523043"/>
                  <a:gd name="connsiteX8" fmla="*/ 298034 w 421881"/>
                  <a:gd name="connsiteY8" fmla="*/ 481012 h 523043"/>
                  <a:gd name="connsiteX9" fmla="*/ 383759 w 421881"/>
                  <a:gd name="connsiteY9" fmla="*/ 319087 h 523043"/>
                  <a:gd name="connsiteX10" fmla="*/ 421859 w 421881"/>
                  <a:gd name="connsiteY10" fmla="*/ 111919 h 523043"/>
                  <a:gd name="connsiteX0" fmla="*/ 386141 w 421881"/>
                  <a:gd name="connsiteY0" fmla="*/ 0 h 561143"/>
                  <a:gd name="connsiteX1" fmla="*/ 240884 w 421881"/>
                  <a:gd name="connsiteY1" fmla="*/ 159544 h 561143"/>
                  <a:gd name="connsiteX2" fmla="*/ 178971 w 421881"/>
                  <a:gd name="connsiteY2" fmla="*/ 392906 h 561143"/>
                  <a:gd name="connsiteX3" fmla="*/ 93246 w 421881"/>
                  <a:gd name="connsiteY3" fmla="*/ 288131 h 561143"/>
                  <a:gd name="connsiteX4" fmla="*/ 17046 w 421881"/>
                  <a:gd name="connsiteY4" fmla="*/ 297656 h 561143"/>
                  <a:gd name="connsiteX5" fmla="*/ 2759 w 421881"/>
                  <a:gd name="connsiteY5" fmla="*/ 373856 h 561143"/>
                  <a:gd name="connsiteX6" fmla="*/ 57527 w 421881"/>
                  <a:gd name="connsiteY6" fmla="*/ 481012 h 561143"/>
                  <a:gd name="connsiteX7" fmla="*/ 171827 w 421881"/>
                  <a:gd name="connsiteY7" fmla="*/ 559594 h 561143"/>
                  <a:gd name="connsiteX8" fmla="*/ 298034 w 421881"/>
                  <a:gd name="connsiteY8" fmla="*/ 519112 h 561143"/>
                  <a:gd name="connsiteX9" fmla="*/ 383759 w 421881"/>
                  <a:gd name="connsiteY9" fmla="*/ 357187 h 561143"/>
                  <a:gd name="connsiteX10" fmla="*/ 421859 w 421881"/>
                  <a:gd name="connsiteY10" fmla="*/ 150019 h 561143"/>
                  <a:gd name="connsiteX0" fmla="*/ 386141 w 421881"/>
                  <a:gd name="connsiteY0" fmla="*/ 0 h 561143"/>
                  <a:gd name="connsiteX1" fmla="*/ 240884 w 421881"/>
                  <a:gd name="connsiteY1" fmla="*/ 159544 h 561143"/>
                  <a:gd name="connsiteX2" fmla="*/ 178971 w 421881"/>
                  <a:gd name="connsiteY2" fmla="*/ 392906 h 561143"/>
                  <a:gd name="connsiteX3" fmla="*/ 93246 w 421881"/>
                  <a:gd name="connsiteY3" fmla="*/ 288131 h 561143"/>
                  <a:gd name="connsiteX4" fmla="*/ 17046 w 421881"/>
                  <a:gd name="connsiteY4" fmla="*/ 297656 h 561143"/>
                  <a:gd name="connsiteX5" fmla="*/ 2759 w 421881"/>
                  <a:gd name="connsiteY5" fmla="*/ 373856 h 561143"/>
                  <a:gd name="connsiteX6" fmla="*/ 57527 w 421881"/>
                  <a:gd name="connsiteY6" fmla="*/ 481012 h 561143"/>
                  <a:gd name="connsiteX7" fmla="*/ 171827 w 421881"/>
                  <a:gd name="connsiteY7" fmla="*/ 559594 h 561143"/>
                  <a:gd name="connsiteX8" fmla="*/ 298034 w 421881"/>
                  <a:gd name="connsiteY8" fmla="*/ 519112 h 561143"/>
                  <a:gd name="connsiteX9" fmla="*/ 383759 w 421881"/>
                  <a:gd name="connsiteY9" fmla="*/ 357187 h 561143"/>
                  <a:gd name="connsiteX10" fmla="*/ 421859 w 421881"/>
                  <a:gd name="connsiteY10" fmla="*/ 150019 h 561143"/>
                  <a:gd name="connsiteX0" fmla="*/ 386141 w 421908"/>
                  <a:gd name="connsiteY0" fmla="*/ 0 h 561092"/>
                  <a:gd name="connsiteX1" fmla="*/ 240884 w 421908"/>
                  <a:gd name="connsiteY1" fmla="*/ 159544 h 561092"/>
                  <a:gd name="connsiteX2" fmla="*/ 178971 w 421908"/>
                  <a:gd name="connsiteY2" fmla="*/ 392906 h 561092"/>
                  <a:gd name="connsiteX3" fmla="*/ 93246 w 421908"/>
                  <a:gd name="connsiteY3" fmla="*/ 288131 h 561092"/>
                  <a:gd name="connsiteX4" fmla="*/ 17046 w 421908"/>
                  <a:gd name="connsiteY4" fmla="*/ 297656 h 561092"/>
                  <a:gd name="connsiteX5" fmla="*/ 2759 w 421908"/>
                  <a:gd name="connsiteY5" fmla="*/ 373856 h 561092"/>
                  <a:gd name="connsiteX6" fmla="*/ 57527 w 421908"/>
                  <a:gd name="connsiteY6" fmla="*/ 481012 h 561092"/>
                  <a:gd name="connsiteX7" fmla="*/ 171827 w 421908"/>
                  <a:gd name="connsiteY7" fmla="*/ 559594 h 561092"/>
                  <a:gd name="connsiteX8" fmla="*/ 298034 w 421908"/>
                  <a:gd name="connsiteY8" fmla="*/ 519112 h 561092"/>
                  <a:gd name="connsiteX9" fmla="*/ 395666 w 421908"/>
                  <a:gd name="connsiteY9" fmla="*/ 361950 h 561092"/>
                  <a:gd name="connsiteX10" fmla="*/ 421859 w 421908"/>
                  <a:gd name="connsiteY10" fmla="*/ 150019 h 561092"/>
                  <a:gd name="connsiteX0" fmla="*/ 386141 w 422706"/>
                  <a:gd name="connsiteY0" fmla="*/ 0 h 561092"/>
                  <a:gd name="connsiteX1" fmla="*/ 240884 w 422706"/>
                  <a:gd name="connsiteY1" fmla="*/ 159544 h 561092"/>
                  <a:gd name="connsiteX2" fmla="*/ 178971 w 422706"/>
                  <a:gd name="connsiteY2" fmla="*/ 392906 h 561092"/>
                  <a:gd name="connsiteX3" fmla="*/ 93246 w 422706"/>
                  <a:gd name="connsiteY3" fmla="*/ 288131 h 561092"/>
                  <a:gd name="connsiteX4" fmla="*/ 17046 w 422706"/>
                  <a:gd name="connsiteY4" fmla="*/ 297656 h 561092"/>
                  <a:gd name="connsiteX5" fmla="*/ 2759 w 422706"/>
                  <a:gd name="connsiteY5" fmla="*/ 373856 h 561092"/>
                  <a:gd name="connsiteX6" fmla="*/ 57527 w 422706"/>
                  <a:gd name="connsiteY6" fmla="*/ 481012 h 561092"/>
                  <a:gd name="connsiteX7" fmla="*/ 171827 w 422706"/>
                  <a:gd name="connsiteY7" fmla="*/ 559594 h 561092"/>
                  <a:gd name="connsiteX8" fmla="*/ 298034 w 422706"/>
                  <a:gd name="connsiteY8" fmla="*/ 519112 h 561092"/>
                  <a:gd name="connsiteX9" fmla="*/ 395666 w 422706"/>
                  <a:gd name="connsiteY9" fmla="*/ 361950 h 561092"/>
                  <a:gd name="connsiteX10" fmla="*/ 421859 w 422706"/>
                  <a:gd name="connsiteY10" fmla="*/ 150019 h 561092"/>
                  <a:gd name="connsiteX0" fmla="*/ 386141 w 422350"/>
                  <a:gd name="connsiteY0" fmla="*/ 0 h 561092"/>
                  <a:gd name="connsiteX1" fmla="*/ 240884 w 422350"/>
                  <a:gd name="connsiteY1" fmla="*/ 159544 h 561092"/>
                  <a:gd name="connsiteX2" fmla="*/ 178971 w 422350"/>
                  <a:gd name="connsiteY2" fmla="*/ 392906 h 561092"/>
                  <a:gd name="connsiteX3" fmla="*/ 93246 w 422350"/>
                  <a:gd name="connsiteY3" fmla="*/ 288131 h 561092"/>
                  <a:gd name="connsiteX4" fmla="*/ 17046 w 422350"/>
                  <a:gd name="connsiteY4" fmla="*/ 297656 h 561092"/>
                  <a:gd name="connsiteX5" fmla="*/ 2759 w 422350"/>
                  <a:gd name="connsiteY5" fmla="*/ 373856 h 561092"/>
                  <a:gd name="connsiteX6" fmla="*/ 57527 w 422350"/>
                  <a:gd name="connsiteY6" fmla="*/ 481012 h 561092"/>
                  <a:gd name="connsiteX7" fmla="*/ 171827 w 422350"/>
                  <a:gd name="connsiteY7" fmla="*/ 559594 h 561092"/>
                  <a:gd name="connsiteX8" fmla="*/ 298034 w 422350"/>
                  <a:gd name="connsiteY8" fmla="*/ 519112 h 561092"/>
                  <a:gd name="connsiteX9" fmla="*/ 395666 w 422350"/>
                  <a:gd name="connsiteY9" fmla="*/ 361950 h 561092"/>
                  <a:gd name="connsiteX10" fmla="*/ 421859 w 422350"/>
                  <a:gd name="connsiteY10" fmla="*/ 150019 h 561092"/>
                  <a:gd name="connsiteX0" fmla="*/ 386141 w 422350"/>
                  <a:gd name="connsiteY0" fmla="*/ 0 h 561092"/>
                  <a:gd name="connsiteX1" fmla="*/ 240884 w 422350"/>
                  <a:gd name="connsiteY1" fmla="*/ 159544 h 561092"/>
                  <a:gd name="connsiteX2" fmla="*/ 178971 w 422350"/>
                  <a:gd name="connsiteY2" fmla="*/ 392906 h 561092"/>
                  <a:gd name="connsiteX3" fmla="*/ 93246 w 422350"/>
                  <a:gd name="connsiteY3" fmla="*/ 288131 h 561092"/>
                  <a:gd name="connsiteX4" fmla="*/ 17046 w 422350"/>
                  <a:gd name="connsiteY4" fmla="*/ 297656 h 561092"/>
                  <a:gd name="connsiteX5" fmla="*/ 2759 w 422350"/>
                  <a:gd name="connsiteY5" fmla="*/ 373856 h 561092"/>
                  <a:gd name="connsiteX6" fmla="*/ 57527 w 422350"/>
                  <a:gd name="connsiteY6" fmla="*/ 481012 h 561092"/>
                  <a:gd name="connsiteX7" fmla="*/ 171827 w 422350"/>
                  <a:gd name="connsiteY7" fmla="*/ 559594 h 561092"/>
                  <a:gd name="connsiteX8" fmla="*/ 298034 w 422350"/>
                  <a:gd name="connsiteY8" fmla="*/ 519112 h 561092"/>
                  <a:gd name="connsiteX9" fmla="*/ 395666 w 422350"/>
                  <a:gd name="connsiteY9" fmla="*/ 361950 h 561092"/>
                  <a:gd name="connsiteX10" fmla="*/ 421859 w 422350"/>
                  <a:gd name="connsiteY10" fmla="*/ 150019 h 56109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</a:cxnLst>
                <a:rect l="l" t="t" r="r" b="b"/>
                <a:pathLst>
                  <a:path w="422350" h="561092">
                    <a:moveTo>
                      <a:pt x="386141" y="0"/>
                    </a:moveTo>
                    <a:cubicBezTo>
                      <a:pt x="361931" y="13295"/>
                      <a:pt x="280175" y="82155"/>
                      <a:pt x="240884" y="159544"/>
                    </a:cubicBezTo>
                    <a:cubicBezTo>
                      <a:pt x="201593" y="236933"/>
                      <a:pt x="191671" y="296466"/>
                      <a:pt x="178971" y="392906"/>
                    </a:cubicBezTo>
                    <a:cubicBezTo>
                      <a:pt x="149602" y="341709"/>
                      <a:pt x="120233" y="304006"/>
                      <a:pt x="93246" y="288131"/>
                    </a:cubicBezTo>
                    <a:cubicBezTo>
                      <a:pt x="66258" y="272256"/>
                      <a:pt x="32127" y="283369"/>
                      <a:pt x="17046" y="297656"/>
                    </a:cubicBezTo>
                    <a:cubicBezTo>
                      <a:pt x="1965" y="311944"/>
                      <a:pt x="-3988" y="343297"/>
                      <a:pt x="2759" y="373856"/>
                    </a:cubicBezTo>
                    <a:cubicBezTo>
                      <a:pt x="9506" y="404415"/>
                      <a:pt x="29349" y="450056"/>
                      <a:pt x="57527" y="481012"/>
                    </a:cubicBezTo>
                    <a:cubicBezTo>
                      <a:pt x="85705" y="511968"/>
                      <a:pt x="131743" y="553244"/>
                      <a:pt x="171827" y="559594"/>
                    </a:cubicBezTo>
                    <a:cubicBezTo>
                      <a:pt x="211911" y="565944"/>
                      <a:pt x="260728" y="552053"/>
                      <a:pt x="298034" y="519112"/>
                    </a:cubicBezTo>
                    <a:cubicBezTo>
                      <a:pt x="335340" y="486171"/>
                      <a:pt x="365504" y="461565"/>
                      <a:pt x="395666" y="361950"/>
                    </a:cubicBezTo>
                    <a:cubicBezTo>
                      <a:pt x="425828" y="262335"/>
                      <a:pt x="422653" y="202605"/>
                      <a:pt x="421859" y="150019"/>
                    </a:cubicBezTo>
                  </a:path>
                </a:pathLst>
              </a:custGeom>
              <a:solidFill>
                <a:srgbClr val="ED7D31">
                  <a:lumMod val="75000"/>
                </a:srgbClr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268" name="フリーフォーム 267"/>
              <p:cNvSpPr/>
              <p:nvPr/>
            </p:nvSpPr>
            <p:spPr>
              <a:xfrm rot="486120">
                <a:off x="2358148" y="4815391"/>
                <a:ext cx="369878" cy="315736"/>
              </a:xfrm>
              <a:custGeom>
                <a:avLst/>
                <a:gdLst>
                  <a:gd name="connsiteX0" fmla="*/ 538295 w 538295"/>
                  <a:gd name="connsiteY0" fmla="*/ 219075 h 338251"/>
                  <a:gd name="connsiteX1" fmla="*/ 381133 w 538295"/>
                  <a:gd name="connsiteY1" fmla="*/ 333375 h 338251"/>
                  <a:gd name="connsiteX2" fmla="*/ 181108 w 538295"/>
                  <a:gd name="connsiteY2" fmla="*/ 276225 h 338251"/>
                  <a:gd name="connsiteX3" fmla="*/ 166820 w 538295"/>
                  <a:gd name="connsiteY3" fmla="*/ 333375 h 338251"/>
                  <a:gd name="connsiteX4" fmla="*/ 138245 w 538295"/>
                  <a:gd name="connsiteY4" fmla="*/ 290513 h 338251"/>
                  <a:gd name="connsiteX5" fmla="*/ 119195 w 538295"/>
                  <a:gd name="connsiteY5" fmla="*/ 338138 h 338251"/>
                  <a:gd name="connsiteX6" fmla="*/ 104908 w 538295"/>
                  <a:gd name="connsiteY6" fmla="*/ 304800 h 338251"/>
                  <a:gd name="connsiteX7" fmla="*/ 81095 w 538295"/>
                  <a:gd name="connsiteY7" fmla="*/ 338138 h 338251"/>
                  <a:gd name="connsiteX8" fmla="*/ 76333 w 538295"/>
                  <a:gd name="connsiteY8" fmla="*/ 304800 h 338251"/>
                  <a:gd name="connsiteX9" fmla="*/ 42995 w 538295"/>
                  <a:gd name="connsiteY9" fmla="*/ 319088 h 338251"/>
                  <a:gd name="connsiteX10" fmla="*/ 19183 w 538295"/>
                  <a:gd name="connsiteY10" fmla="*/ 47625 h 338251"/>
                  <a:gd name="connsiteX11" fmla="*/ 347795 w 538295"/>
                  <a:gd name="connsiteY11" fmla="*/ 133350 h 338251"/>
                  <a:gd name="connsiteX12" fmla="*/ 423995 w 538295"/>
                  <a:gd name="connsiteY12" fmla="*/ 0 h 338251"/>
                  <a:gd name="connsiteX0" fmla="*/ 538295 w 538295"/>
                  <a:gd name="connsiteY0" fmla="*/ 176402 h 295578"/>
                  <a:gd name="connsiteX1" fmla="*/ 381133 w 538295"/>
                  <a:gd name="connsiteY1" fmla="*/ 290702 h 295578"/>
                  <a:gd name="connsiteX2" fmla="*/ 181108 w 538295"/>
                  <a:gd name="connsiteY2" fmla="*/ 233552 h 295578"/>
                  <a:gd name="connsiteX3" fmla="*/ 166820 w 538295"/>
                  <a:gd name="connsiteY3" fmla="*/ 290702 h 295578"/>
                  <a:gd name="connsiteX4" fmla="*/ 138245 w 538295"/>
                  <a:gd name="connsiteY4" fmla="*/ 247840 h 295578"/>
                  <a:gd name="connsiteX5" fmla="*/ 119195 w 538295"/>
                  <a:gd name="connsiteY5" fmla="*/ 295465 h 295578"/>
                  <a:gd name="connsiteX6" fmla="*/ 104908 w 538295"/>
                  <a:gd name="connsiteY6" fmla="*/ 262127 h 295578"/>
                  <a:gd name="connsiteX7" fmla="*/ 81095 w 538295"/>
                  <a:gd name="connsiteY7" fmla="*/ 295465 h 295578"/>
                  <a:gd name="connsiteX8" fmla="*/ 76333 w 538295"/>
                  <a:gd name="connsiteY8" fmla="*/ 262127 h 295578"/>
                  <a:gd name="connsiteX9" fmla="*/ 42995 w 538295"/>
                  <a:gd name="connsiteY9" fmla="*/ 276415 h 295578"/>
                  <a:gd name="connsiteX10" fmla="*/ 19183 w 538295"/>
                  <a:gd name="connsiteY10" fmla="*/ 4952 h 295578"/>
                  <a:gd name="connsiteX11" fmla="*/ 347795 w 538295"/>
                  <a:gd name="connsiteY11" fmla="*/ 90677 h 295578"/>
                  <a:gd name="connsiteX0" fmla="*/ 565480 w 565480"/>
                  <a:gd name="connsiteY0" fmla="*/ 195614 h 314790"/>
                  <a:gd name="connsiteX1" fmla="*/ 408318 w 565480"/>
                  <a:gd name="connsiteY1" fmla="*/ 309914 h 314790"/>
                  <a:gd name="connsiteX2" fmla="*/ 208293 w 565480"/>
                  <a:gd name="connsiteY2" fmla="*/ 252764 h 314790"/>
                  <a:gd name="connsiteX3" fmla="*/ 194005 w 565480"/>
                  <a:gd name="connsiteY3" fmla="*/ 309914 h 314790"/>
                  <a:gd name="connsiteX4" fmla="*/ 165430 w 565480"/>
                  <a:gd name="connsiteY4" fmla="*/ 267052 h 314790"/>
                  <a:gd name="connsiteX5" fmla="*/ 146380 w 565480"/>
                  <a:gd name="connsiteY5" fmla="*/ 314677 h 314790"/>
                  <a:gd name="connsiteX6" fmla="*/ 132093 w 565480"/>
                  <a:gd name="connsiteY6" fmla="*/ 281339 h 314790"/>
                  <a:gd name="connsiteX7" fmla="*/ 108280 w 565480"/>
                  <a:gd name="connsiteY7" fmla="*/ 314677 h 314790"/>
                  <a:gd name="connsiteX8" fmla="*/ 103518 w 565480"/>
                  <a:gd name="connsiteY8" fmla="*/ 281339 h 314790"/>
                  <a:gd name="connsiteX9" fmla="*/ 70180 w 565480"/>
                  <a:gd name="connsiteY9" fmla="*/ 295627 h 314790"/>
                  <a:gd name="connsiteX10" fmla="*/ 46368 w 565480"/>
                  <a:gd name="connsiteY10" fmla="*/ 24164 h 314790"/>
                  <a:gd name="connsiteX11" fmla="*/ 374980 w 565480"/>
                  <a:gd name="connsiteY11" fmla="*/ 109889 h 314790"/>
                  <a:gd name="connsiteX0" fmla="*/ 565480 w 565480"/>
                  <a:gd name="connsiteY0" fmla="*/ 203525 h 322701"/>
                  <a:gd name="connsiteX1" fmla="*/ 408318 w 565480"/>
                  <a:gd name="connsiteY1" fmla="*/ 317825 h 322701"/>
                  <a:gd name="connsiteX2" fmla="*/ 208293 w 565480"/>
                  <a:gd name="connsiteY2" fmla="*/ 260675 h 322701"/>
                  <a:gd name="connsiteX3" fmla="*/ 194005 w 565480"/>
                  <a:gd name="connsiteY3" fmla="*/ 317825 h 322701"/>
                  <a:gd name="connsiteX4" fmla="*/ 165430 w 565480"/>
                  <a:gd name="connsiteY4" fmla="*/ 274963 h 322701"/>
                  <a:gd name="connsiteX5" fmla="*/ 146380 w 565480"/>
                  <a:gd name="connsiteY5" fmla="*/ 322588 h 322701"/>
                  <a:gd name="connsiteX6" fmla="*/ 132093 w 565480"/>
                  <a:gd name="connsiteY6" fmla="*/ 289250 h 322701"/>
                  <a:gd name="connsiteX7" fmla="*/ 108280 w 565480"/>
                  <a:gd name="connsiteY7" fmla="*/ 322588 h 322701"/>
                  <a:gd name="connsiteX8" fmla="*/ 103518 w 565480"/>
                  <a:gd name="connsiteY8" fmla="*/ 289250 h 322701"/>
                  <a:gd name="connsiteX9" fmla="*/ 70180 w 565480"/>
                  <a:gd name="connsiteY9" fmla="*/ 303538 h 322701"/>
                  <a:gd name="connsiteX10" fmla="*/ 46368 w 565480"/>
                  <a:gd name="connsiteY10" fmla="*/ 32075 h 322701"/>
                  <a:gd name="connsiteX11" fmla="*/ 374980 w 565480"/>
                  <a:gd name="connsiteY11" fmla="*/ 117800 h 322701"/>
                  <a:gd name="connsiteX0" fmla="*/ 543999 w 543999"/>
                  <a:gd name="connsiteY0" fmla="*/ 180073 h 299249"/>
                  <a:gd name="connsiteX1" fmla="*/ 386837 w 543999"/>
                  <a:gd name="connsiteY1" fmla="*/ 294373 h 299249"/>
                  <a:gd name="connsiteX2" fmla="*/ 186812 w 543999"/>
                  <a:gd name="connsiteY2" fmla="*/ 237223 h 299249"/>
                  <a:gd name="connsiteX3" fmla="*/ 172524 w 543999"/>
                  <a:gd name="connsiteY3" fmla="*/ 294373 h 299249"/>
                  <a:gd name="connsiteX4" fmla="*/ 143949 w 543999"/>
                  <a:gd name="connsiteY4" fmla="*/ 251511 h 299249"/>
                  <a:gd name="connsiteX5" fmla="*/ 124899 w 543999"/>
                  <a:gd name="connsiteY5" fmla="*/ 299136 h 299249"/>
                  <a:gd name="connsiteX6" fmla="*/ 110612 w 543999"/>
                  <a:gd name="connsiteY6" fmla="*/ 265798 h 299249"/>
                  <a:gd name="connsiteX7" fmla="*/ 86799 w 543999"/>
                  <a:gd name="connsiteY7" fmla="*/ 299136 h 299249"/>
                  <a:gd name="connsiteX8" fmla="*/ 82037 w 543999"/>
                  <a:gd name="connsiteY8" fmla="*/ 265798 h 299249"/>
                  <a:gd name="connsiteX9" fmla="*/ 29649 w 543999"/>
                  <a:gd name="connsiteY9" fmla="*/ 280086 h 299249"/>
                  <a:gd name="connsiteX10" fmla="*/ 24887 w 543999"/>
                  <a:gd name="connsiteY10" fmla="*/ 8623 h 299249"/>
                  <a:gd name="connsiteX11" fmla="*/ 353499 w 543999"/>
                  <a:gd name="connsiteY11" fmla="*/ 94348 h 299249"/>
                  <a:gd name="connsiteX0" fmla="*/ 561983 w 561983"/>
                  <a:gd name="connsiteY0" fmla="*/ 199472 h 318648"/>
                  <a:gd name="connsiteX1" fmla="*/ 404821 w 561983"/>
                  <a:gd name="connsiteY1" fmla="*/ 313772 h 318648"/>
                  <a:gd name="connsiteX2" fmla="*/ 204796 w 561983"/>
                  <a:gd name="connsiteY2" fmla="*/ 256622 h 318648"/>
                  <a:gd name="connsiteX3" fmla="*/ 190508 w 561983"/>
                  <a:gd name="connsiteY3" fmla="*/ 313772 h 318648"/>
                  <a:gd name="connsiteX4" fmla="*/ 161933 w 561983"/>
                  <a:gd name="connsiteY4" fmla="*/ 270910 h 318648"/>
                  <a:gd name="connsiteX5" fmla="*/ 142883 w 561983"/>
                  <a:gd name="connsiteY5" fmla="*/ 318535 h 318648"/>
                  <a:gd name="connsiteX6" fmla="*/ 128596 w 561983"/>
                  <a:gd name="connsiteY6" fmla="*/ 285197 h 318648"/>
                  <a:gd name="connsiteX7" fmla="*/ 104783 w 561983"/>
                  <a:gd name="connsiteY7" fmla="*/ 318535 h 318648"/>
                  <a:gd name="connsiteX8" fmla="*/ 100021 w 561983"/>
                  <a:gd name="connsiteY8" fmla="*/ 285197 h 318648"/>
                  <a:gd name="connsiteX9" fmla="*/ 47633 w 561983"/>
                  <a:gd name="connsiteY9" fmla="*/ 299485 h 318648"/>
                  <a:gd name="connsiteX10" fmla="*/ 42871 w 561983"/>
                  <a:gd name="connsiteY10" fmla="*/ 28022 h 318648"/>
                  <a:gd name="connsiteX11" fmla="*/ 371483 w 561983"/>
                  <a:gd name="connsiteY11" fmla="*/ 113747 h 318648"/>
                  <a:gd name="connsiteX0" fmla="*/ 556594 w 556594"/>
                  <a:gd name="connsiteY0" fmla="*/ 199472 h 318648"/>
                  <a:gd name="connsiteX1" fmla="*/ 399432 w 556594"/>
                  <a:gd name="connsiteY1" fmla="*/ 313772 h 318648"/>
                  <a:gd name="connsiteX2" fmla="*/ 199407 w 556594"/>
                  <a:gd name="connsiteY2" fmla="*/ 256622 h 318648"/>
                  <a:gd name="connsiteX3" fmla="*/ 185119 w 556594"/>
                  <a:gd name="connsiteY3" fmla="*/ 313772 h 318648"/>
                  <a:gd name="connsiteX4" fmla="*/ 156544 w 556594"/>
                  <a:gd name="connsiteY4" fmla="*/ 270910 h 318648"/>
                  <a:gd name="connsiteX5" fmla="*/ 137494 w 556594"/>
                  <a:gd name="connsiteY5" fmla="*/ 318535 h 318648"/>
                  <a:gd name="connsiteX6" fmla="*/ 123207 w 556594"/>
                  <a:gd name="connsiteY6" fmla="*/ 285197 h 318648"/>
                  <a:gd name="connsiteX7" fmla="*/ 99394 w 556594"/>
                  <a:gd name="connsiteY7" fmla="*/ 318535 h 318648"/>
                  <a:gd name="connsiteX8" fmla="*/ 94632 w 556594"/>
                  <a:gd name="connsiteY8" fmla="*/ 285197 h 318648"/>
                  <a:gd name="connsiteX9" fmla="*/ 42244 w 556594"/>
                  <a:gd name="connsiteY9" fmla="*/ 299485 h 318648"/>
                  <a:gd name="connsiteX10" fmla="*/ 37482 w 556594"/>
                  <a:gd name="connsiteY10" fmla="*/ 28022 h 318648"/>
                  <a:gd name="connsiteX11" fmla="*/ 366094 w 556594"/>
                  <a:gd name="connsiteY11" fmla="*/ 113747 h 318648"/>
                  <a:gd name="connsiteX0" fmla="*/ 556594 w 556594"/>
                  <a:gd name="connsiteY0" fmla="*/ 199472 h 318648"/>
                  <a:gd name="connsiteX1" fmla="*/ 399432 w 556594"/>
                  <a:gd name="connsiteY1" fmla="*/ 313772 h 318648"/>
                  <a:gd name="connsiteX2" fmla="*/ 199407 w 556594"/>
                  <a:gd name="connsiteY2" fmla="*/ 256622 h 318648"/>
                  <a:gd name="connsiteX3" fmla="*/ 185119 w 556594"/>
                  <a:gd name="connsiteY3" fmla="*/ 313772 h 318648"/>
                  <a:gd name="connsiteX4" fmla="*/ 156544 w 556594"/>
                  <a:gd name="connsiteY4" fmla="*/ 270910 h 318648"/>
                  <a:gd name="connsiteX5" fmla="*/ 137494 w 556594"/>
                  <a:gd name="connsiteY5" fmla="*/ 318535 h 318648"/>
                  <a:gd name="connsiteX6" fmla="*/ 123207 w 556594"/>
                  <a:gd name="connsiteY6" fmla="*/ 285197 h 318648"/>
                  <a:gd name="connsiteX7" fmla="*/ 99394 w 556594"/>
                  <a:gd name="connsiteY7" fmla="*/ 318535 h 318648"/>
                  <a:gd name="connsiteX8" fmla="*/ 94632 w 556594"/>
                  <a:gd name="connsiteY8" fmla="*/ 285197 h 318648"/>
                  <a:gd name="connsiteX9" fmla="*/ 42244 w 556594"/>
                  <a:gd name="connsiteY9" fmla="*/ 299485 h 318648"/>
                  <a:gd name="connsiteX10" fmla="*/ 37482 w 556594"/>
                  <a:gd name="connsiteY10" fmla="*/ 28022 h 318648"/>
                  <a:gd name="connsiteX11" fmla="*/ 366094 w 556594"/>
                  <a:gd name="connsiteY11" fmla="*/ 113747 h 318648"/>
                  <a:gd name="connsiteX0" fmla="*/ 556594 w 556594"/>
                  <a:gd name="connsiteY0" fmla="*/ 199472 h 318648"/>
                  <a:gd name="connsiteX1" fmla="*/ 399432 w 556594"/>
                  <a:gd name="connsiteY1" fmla="*/ 313772 h 318648"/>
                  <a:gd name="connsiteX2" fmla="*/ 199407 w 556594"/>
                  <a:gd name="connsiteY2" fmla="*/ 256622 h 318648"/>
                  <a:gd name="connsiteX3" fmla="*/ 185119 w 556594"/>
                  <a:gd name="connsiteY3" fmla="*/ 313772 h 318648"/>
                  <a:gd name="connsiteX4" fmla="*/ 156544 w 556594"/>
                  <a:gd name="connsiteY4" fmla="*/ 270910 h 318648"/>
                  <a:gd name="connsiteX5" fmla="*/ 137494 w 556594"/>
                  <a:gd name="connsiteY5" fmla="*/ 318535 h 318648"/>
                  <a:gd name="connsiteX6" fmla="*/ 123207 w 556594"/>
                  <a:gd name="connsiteY6" fmla="*/ 285197 h 318648"/>
                  <a:gd name="connsiteX7" fmla="*/ 99394 w 556594"/>
                  <a:gd name="connsiteY7" fmla="*/ 318535 h 318648"/>
                  <a:gd name="connsiteX8" fmla="*/ 94632 w 556594"/>
                  <a:gd name="connsiteY8" fmla="*/ 285197 h 318648"/>
                  <a:gd name="connsiteX9" fmla="*/ 42244 w 556594"/>
                  <a:gd name="connsiteY9" fmla="*/ 299485 h 318648"/>
                  <a:gd name="connsiteX10" fmla="*/ 37482 w 556594"/>
                  <a:gd name="connsiteY10" fmla="*/ 28022 h 318648"/>
                  <a:gd name="connsiteX11" fmla="*/ 366094 w 556594"/>
                  <a:gd name="connsiteY11" fmla="*/ 113747 h 318648"/>
                  <a:gd name="connsiteX0" fmla="*/ 556594 w 556594"/>
                  <a:gd name="connsiteY0" fmla="*/ 199472 h 318648"/>
                  <a:gd name="connsiteX1" fmla="*/ 399432 w 556594"/>
                  <a:gd name="connsiteY1" fmla="*/ 313772 h 318648"/>
                  <a:gd name="connsiteX2" fmla="*/ 199407 w 556594"/>
                  <a:gd name="connsiteY2" fmla="*/ 256622 h 318648"/>
                  <a:gd name="connsiteX3" fmla="*/ 185119 w 556594"/>
                  <a:gd name="connsiteY3" fmla="*/ 313772 h 318648"/>
                  <a:gd name="connsiteX4" fmla="*/ 156544 w 556594"/>
                  <a:gd name="connsiteY4" fmla="*/ 270910 h 318648"/>
                  <a:gd name="connsiteX5" fmla="*/ 137494 w 556594"/>
                  <a:gd name="connsiteY5" fmla="*/ 318535 h 318648"/>
                  <a:gd name="connsiteX6" fmla="*/ 123207 w 556594"/>
                  <a:gd name="connsiteY6" fmla="*/ 285197 h 318648"/>
                  <a:gd name="connsiteX7" fmla="*/ 99394 w 556594"/>
                  <a:gd name="connsiteY7" fmla="*/ 318535 h 318648"/>
                  <a:gd name="connsiteX8" fmla="*/ 94632 w 556594"/>
                  <a:gd name="connsiteY8" fmla="*/ 285197 h 318648"/>
                  <a:gd name="connsiteX9" fmla="*/ 42244 w 556594"/>
                  <a:gd name="connsiteY9" fmla="*/ 299485 h 318648"/>
                  <a:gd name="connsiteX10" fmla="*/ 37482 w 556594"/>
                  <a:gd name="connsiteY10" fmla="*/ 28022 h 318648"/>
                  <a:gd name="connsiteX11" fmla="*/ 366094 w 556594"/>
                  <a:gd name="connsiteY11" fmla="*/ 113747 h 318648"/>
                  <a:gd name="connsiteX0" fmla="*/ 556594 w 556594"/>
                  <a:gd name="connsiteY0" fmla="*/ 199472 h 318648"/>
                  <a:gd name="connsiteX1" fmla="*/ 399432 w 556594"/>
                  <a:gd name="connsiteY1" fmla="*/ 313772 h 318648"/>
                  <a:gd name="connsiteX2" fmla="*/ 199407 w 556594"/>
                  <a:gd name="connsiteY2" fmla="*/ 256622 h 318648"/>
                  <a:gd name="connsiteX3" fmla="*/ 201788 w 556594"/>
                  <a:gd name="connsiteY3" fmla="*/ 313772 h 318648"/>
                  <a:gd name="connsiteX4" fmla="*/ 156544 w 556594"/>
                  <a:gd name="connsiteY4" fmla="*/ 270910 h 318648"/>
                  <a:gd name="connsiteX5" fmla="*/ 137494 w 556594"/>
                  <a:gd name="connsiteY5" fmla="*/ 318535 h 318648"/>
                  <a:gd name="connsiteX6" fmla="*/ 123207 w 556594"/>
                  <a:gd name="connsiteY6" fmla="*/ 285197 h 318648"/>
                  <a:gd name="connsiteX7" fmla="*/ 99394 w 556594"/>
                  <a:gd name="connsiteY7" fmla="*/ 318535 h 318648"/>
                  <a:gd name="connsiteX8" fmla="*/ 94632 w 556594"/>
                  <a:gd name="connsiteY8" fmla="*/ 285197 h 318648"/>
                  <a:gd name="connsiteX9" fmla="*/ 42244 w 556594"/>
                  <a:gd name="connsiteY9" fmla="*/ 299485 h 318648"/>
                  <a:gd name="connsiteX10" fmla="*/ 37482 w 556594"/>
                  <a:gd name="connsiteY10" fmla="*/ 28022 h 318648"/>
                  <a:gd name="connsiteX11" fmla="*/ 366094 w 556594"/>
                  <a:gd name="connsiteY11" fmla="*/ 113747 h 318648"/>
                  <a:gd name="connsiteX0" fmla="*/ 556594 w 556594"/>
                  <a:gd name="connsiteY0" fmla="*/ 199472 h 318535"/>
                  <a:gd name="connsiteX1" fmla="*/ 399432 w 556594"/>
                  <a:gd name="connsiteY1" fmla="*/ 313772 h 318535"/>
                  <a:gd name="connsiteX2" fmla="*/ 199407 w 556594"/>
                  <a:gd name="connsiteY2" fmla="*/ 256622 h 318535"/>
                  <a:gd name="connsiteX3" fmla="*/ 201788 w 556594"/>
                  <a:gd name="connsiteY3" fmla="*/ 313772 h 318535"/>
                  <a:gd name="connsiteX4" fmla="*/ 166069 w 556594"/>
                  <a:gd name="connsiteY4" fmla="*/ 285197 h 318535"/>
                  <a:gd name="connsiteX5" fmla="*/ 137494 w 556594"/>
                  <a:gd name="connsiteY5" fmla="*/ 318535 h 318535"/>
                  <a:gd name="connsiteX6" fmla="*/ 123207 w 556594"/>
                  <a:gd name="connsiteY6" fmla="*/ 285197 h 318535"/>
                  <a:gd name="connsiteX7" fmla="*/ 99394 w 556594"/>
                  <a:gd name="connsiteY7" fmla="*/ 318535 h 318535"/>
                  <a:gd name="connsiteX8" fmla="*/ 94632 w 556594"/>
                  <a:gd name="connsiteY8" fmla="*/ 285197 h 318535"/>
                  <a:gd name="connsiteX9" fmla="*/ 42244 w 556594"/>
                  <a:gd name="connsiteY9" fmla="*/ 299485 h 318535"/>
                  <a:gd name="connsiteX10" fmla="*/ 37482 w 556594"/>
                  <a:gd name="connsiteY10" fmla="*/ 28022 h 318535"/>
                  <a:gd name="connsiteX11" fmla="*/ 366094 w 556594"/>
                  <a:gd name="connsiteY11" fmla="*/ 113747 h 318535"/>
                  <a:gd name="connsiteX0" fmla="*/ 556594 w 556594"/>
                  <a:gd name="connsiteY0" fmla="*/ 199472 h 318535"/>
                  <a:gd name="connsiteX1" fmla="*/ 399432 w 556594"/>
                  <a:gd name="connsiteY1" fmla="*/ 313772 h 318535"/>
                  <a:gd name="connsiteX2" fmla="*/ 199407 w 556594"/>
                  <a:gd name="connsiteY2" fmla="*/ 256622 h 318535"/>
                  <a:gd name="connsiteX3" fmla="*/ 201788 w 556594"/>
                  <a:gd name="connsiteY3" fmla="*/ 313772 h 318535"/>
                  <a:gd name="connsiteX4" fmla="*/ 166069 w 556594"/>
                  <a:gd name="connsiteY4" fmla="*/ 285197 h 318535"/>
                  <a:gd name="connsiteX5" fmla="*/ 151781 w 556594"/>
                  <a:gd name="connsiteY5" fmla="*/ 318535 h 318535"/>
                  <a:gd name="connsiteX6" fmla="*/ 123207 w 556594"/>
                  <a:gd name="connsiteY6" fmla="*/ 285197 h 318535"/>
                  <a:gd name="connsiteX7" fmla="*/ 99394 w 556594"/>
                  <a:gd name="connsiteY7" fmla="*/ 318535 h 318535"/>
                  <a:gd name="connsiteX8" fmla="*/ 94632 w 556594"/>
                  <a:gd name="connsiteY8" fmla="*/ 285197 h 318535"/>
                  <a:gd name="connsiteX9" fmla="*/ 42244 w 556594"/>
                  <a:gd name="connsiteY9" fmla="*/ 299485 h 318535"/>
                  <a:gd name="connsiteX10" fmla="*/ 37482 w 556594"/>
                  <a:gd name="connsiteY10" fmla="*/ 28022 h 318535"/>
                  <a:gd name="connsiteX11" fmla="*/ 366094 w 556594"/>
                  <a:gd name="connsiteY11" fmla="*/ 113747 h 318535"/>
                  <a:gd name="connsiteX0" fmla="*/ 556594 w 556594"/>
                  <a:gd name="connsiteY0" fmla="*/ 199472 h 318535"/>
                  <a:gd name="connsiteX1" fmla="*/ 399432 w 556594"/>
                  <a:gd name="connsiteY1" fmla="*/ 313772 h 318535"/>
                  <a:gd name="connsiteX2" fmla="*/ 199407 w 556594"/>
                  <a:gd name="connsiteY2" fmla="*/ 256622 h 318535"/>
                  <a:gd name="connsiteX3" fmla="*/ 201788 w 556594"/>
                  <a:gd name="connsiteY3" fmla="*/ 313772 h 318535"/>
                  <a:gd name="connsiteX4" fmla="*/ 166069 w 556594"/>
                  <a:gd name="connsiteY4" fmla="*/ 285197 h 318535"/>
                  <a:gd name="connsiteX5" fmla="*/ 151781 w 556594"/>
                  <a:gd name="connsiteY5" fmla="*/ 318535 h 318535"/>
                  <a:gd name="connsiteX6" fmla="*/ 123207 w 556594"/>
                  <a:gd name="connsiteY6" fmla="*/ 285197 h 318535"/>
                  <a:gd name="connsiteX7" fmla="*/ 99394 w 556594"/>
                  <a:gd name="connsiteY7" fmla="*/ 318535 h 318535"/>
                  <a:gd name="connsiteX8" fmla="*/ 82726 w 556594"/>
                  <a:gd name="connsiteY8" fmla="*/ 285197 h 318535"/>
                  <a:gd name="connsiteX9" fmla="*/ 42244 w 556594"/>
                  <a:gd name="connsiteY9" fmla="*/ 299485 h 318535"/>
                  <a:gd name="connsiteX10" fmla="*/ 37482 w 556594"/>
                  <a:gd name="connsiteY10" fmla="*/ 28022 h 318535"/>
                  <a:gd name="connsiteX11" fmla="*/ 366094 w 556594"/>
                  <a:gd name="connsiteY11" fmla="*/ 113747 h 318535"/>
                  <a:gd name="connsiteX0" fmla="*/ 556594 w 556594"/>
                  <a:gd name="connsiteY0" fmla="*/ 199472 h 318535"/>
                  <a:gd name="connsiteX1" fmla="*/ 399432 w 556594"/>
                  <a:gd name="connsiteY1" fmla="*/ 313772 h 318535"/>
                  <a:gd name="connsiteX2" fmla="*/ 199407 w 556594"/>
                  <a:gd name="connsiteY2" fmla="*/ 256622 h 318535"/>
                  <a:gd name="connsiteX3" fmla="*/ 201788 w 556594"/>
                  <a:gd name="connsiteY3" fmla="*/ 313772 h 318535"/>
                  <a:gd name="connsiteX4" fmla="*/ 166069 w 556594"/>
                  <a:gd name="connsiteY4" fmla="*/ 285197 h 318535"/>
                  <a:gd name="connsiteX5" fmla="*/ 151781 w 556594"/>
                  <a:gd name="connsiteY5" fmla="*/ 318535 h 318535"/>
                  <a:gd name="connsiteX6" fmla="*/ 123207 w 556594"/>
                  <a:gd name="connsiteY6" fmla="*/ 285197 h 318535"/>
                  <a:gd name="connsiteX7" fmla="*/ 99394 w 556594"/>
                  <a:gd name="connsiteY7" fmla="*/ 318535 h 318535"/>
                  <a:gd name="connsiteX8" fmla="*/ 82726 w 556594"/>
                  <a:gd name="connsiteY8" fmla="*/ 285197 h 318535"/>
                  <a:gd name="connsiteX9" fmla="*/ 42244 w 556594"/>
                  <a:gd name="connsiteY9" fmla="*/ 299485 h 318535"/>
                  <a:gd name="connsiteX10" fmla="*/ 37482 w 556594"/>
                  <a:gd name="connsiteY10" fmla="*/ 28022 h 318535"/>
                  <a:gd name="connsiteX11" fmla="*/ 366094 w 556594"/>
                  <a:gd name="connsiteY11" fmla="*/ 113747 h 318535"/>
                  <a:gd name="connsiteX0" fmla="*/ 556594 w 556594"/>
                  <a:gd name="connsiteY0" fmla="*/ 199472 h 318577"/>
                  <a:gd name="connsiteX1" fmla="*/ 399432 w 556594"/>
                  <a:gd name="connsiteY1" fmla="*/ 313772 h 318577"/>
                  <a:gd name="connsiteX2" fmla="*/ 199407 w 556594"/>
                  <a:gd name="connsiteY2" fmla="*/ 256622 h 318577"/>
                  <a:gd name="connsiteX3" fmla="*/ 201788 w 556594"/>
                  <a:gd name="connsiteY3" fmla="*/ 313772 h 318577"/>
                  <a:gd name="connsiteX4" fmla="*/ 166069 w 556594"/>
                  <a:gd name="connsiteY4" fmla="*/ 285197 h 318577"/>
                  <a:gd name="connsiteX5" fmla="*/ 151781 w 556594"/>
                  <a:gd name="connsiteY5" fmla="*/ 318535 h 318577"/>
                  <a:gd name="connsiteX6" fmla="*/ 123207 w 556594"/>
                  <a:gd name="connsiteY6" fmla="*/ 285197 h 318577"/>
                  <a:gd name="connsiteX7" fmla="*/ 99394 w 556594"/>
                  <a:gd name="connsiteY7" fmla="*/ 318535 h 318577"/>
                  <a:gd name="connsiteX8" fmla="*/ 80345 w 556594"/>
                  <a:gd name="connsiteY8" fmla="*/ 292341 h 318577"/>
                  <a:gd name="connsiteX9" fmla="*/ 42244 w 556594"/>
                  <a:gd name="connsiteY9" fmla="*/ 299485 h 318577"/>
                  <a:gd name="connsiteX10" fmla="*/ 37482 w 556594"/>
                  <a:gd name="connsiteY10" fmla="*/ 28022 h 318577"/>
                  <a:gd name="connsiteX11" fmla="*/ 366094 w 556594"/>
                  <a:gd name="connsiteY11" fmla="*/ 113747 h 318577"/>
                  <a:gd name="connsiteX0" fmla="*/ 556594 w 556594"/>
                  <a:gd name="connsiteY0" fmla="*/ 199472 h 318573"/>
                  <a:gd name="connsiteX1" fmla="*/ 399432 w 556594"/>
                  <a:gd name="connsiteY1" fmla="*/ 313772 h 318573"/>
                  <a:gd name="connsiteX2" fmla="*/ 199407 w 556594"/>
                  <a:gd name="connsiteY2" fmla="*/ 256622 h 318573"/>
                  <a:gd name="connsiteX3" fmla="*/ 201788 w 556594"/>
                  <a:gd name="connsiteY3" fmla="*/ 313772 h 318573"/>
                  <a:gd name="connsiteX4" fmla="*/ 166069 w 556594"/>
                  <a:gd name="connsiteY4" fmla="*/ 285197 h 318573"/>
                  <a:gd name="connsiteX5" fmla="*/ 151781 w 556594"/>
                  <a:gd name="connsiteY5" fmla="*/ 318535 h 318573"/>
                  <a:gd name="connsiteX6" fmla="*/ 123207 w 556594"/>
                  <a:gd name="connsiteY6" fmla="*/ 285197 h 318573"/>
                  <a:gd name="connsiteX7" fmla="*/ 99394 w 556594"/>
                  <a:gd name="connsiteY7" fmla="*/ 318535 h 318573"/>
                  <a:gd name="connsiteX8" fmla="*/ 80345 w 556594"/>
                  <a:gd name="connsiteY8" fmla="*/ 292341 h 318573"/>
                  <a:gd name="connsiteX9" fmla="*/ 42244 w 556594"/>
                  <a:gd name="connsiteY9" fmla="*/ 299485 h 318573"/>
                  <a:gd name="connsiteX10" fmla="*/ 37482 w 556594"/>
                  <a:gd name="connsiteY10" fmla="*/ 28022 h 318573"/>
                  <a:gd name="connsiteX11" fmla="*/ 366094 w 556594"/>
                  <a:gd name="connsiteY11" fmla="*/ 113747 h 318573"/>
                  <a:gd name="connsiteX0" fmla="*/ 542949 w 542949"/>
                  <a:gd name="connsiteY0" fmla="*/ 180373 h 299477"/>
                  <a:gd name="connsiteX1" fmla="*/ 385787 w 542949"/>
                  <a:gd name="connsiteY1" fmla="*/ 294673 h 299477"/>
                  <a:gd name="connsiteX2" fmla="*/ 185762 w 542949"/>
                  <a:gd name="connsiteY2" fmla="*/ 237523 h 299477"/>
                  <a:gd name="connsiteX3" fmla="*/ 188143 w 542949"/>
                  <a:gd name="connsiteY3" fmla="*/ 294673 h 299477"/>
                  <a:gd name="connsiteX4" fmla="*/ 152424 w 542949"/>
                  <a:gd name="connsiteY4" fmla="*/ 266098 h 299477"/>
                  <a:gd name="connsiteX5" fmla="*/ 138136 w 542949"/>
                  <a:gd name="connsiteY5" fmla="*/ 299436 h 299477"/>
                  <a:gd name="connsiteX6" fmla="*/ 109562 w 542949"/>
                  <a:gd name="connsiteY6" fmla="*/ 266098 h 299477"/>
                  <a:gd name="connsiteX7" fmla="*/ 85749 w 542949"/>
                  <a:gd name="connsiteY7" fmla="*/ 299436 h 299477"/>
                  <a:gd name="connsiteX8" fmla="*/ 66700 w 542949"/>
                  <a:gd name="connsiteY8" fmla="*/ 273242 h 299477"/>
                  <a:gd name="connsiteX9" fmla="*/ 14312 w 542949"/>
                  <a:gd name="connsiteY9" fmla="*/ 285149 h 299477"/>
                  <a:gd name="connsiteX10" fmla="*/ 23837 w 542949"/>
                  <a:gd name="connsiteY10" fmla="*/ 8923 h 299477"/>
                  <a:gd name="connsiteX11" fmla="*/ 352449 w 542949"/>
                  <a:gd name="connsiteY11" fmla="*/ 94648 h 299477"/>
                  <a:gd name="connsiteX0" fmla="*/ 558814 w 558814"/>
                  <a:gd name="connsiteY0" fmla="*/ 180373 h 299477"/>
                  <a:gd name="connsiteX1" fmla="*/ 401652 w 558814"/>
                  <a:gd name="connsiteY1" fmla="*/ 294673 h 299477"/>
                  <a:gd name="connsiteX2" fmla="*/ 201627 w 558814"/>
                  <a:gd name="connsiteY2" fmla="*/ 237523 h 299477"/>
                  <a:gd name="connsiteX3" fmla="*/ 204008 w 558814"/>
                  <a:gd name="connsiteY3" fmla="*/ 294673 h 299477"/>
                  <a:gd name="connsiteX4" fmla="*/ 168289 w 558814"/>
                  <a:gd name="connsiteY4" fmla="*/ 266098 h 299477"/>
                  <a:gd name="connsiteX5" fmla="*/ 154001 w 558814"/>
                  <a:gd name="connsiteY5" fmla="*/ 299436 h 299477"/>
                  <a:gd name="connsiteX6" fmla="*/ 125427 w 558814"/>
                  <a:gd name="connsiteY6" fmla="*/ 266098 h 299477"/>
                  <a:gd name="connsiteX7" fmla="*/ 101614 w 558814"/>
                  <a:gd name="connsiteY7" fmla="*/ 299436 h 299477"/>
                  <a:gd name="connsiteX8" fmla="*/ 82565 w 558814"/>
                  <a:gd name="connsiteY8" fmla="*/ 273242 h 299477"/>
                  <a:gd name="connsiteX9" fmla="*/ 30177 w 558814"/>
                  <a:gd name="connsiteY9" fmla="*/ 285149 h 299477"/>
                  <a:gd name="connsiteX10" fmla="*/ 39702 w 558814"/>
                  <a:gd name="connsiteY10" fmla="*/ 8923 h 299477"/>
                  <a:gd name="connsiteX11" fmla="*/ 368314 w 558814"/>
                  <a:gd name="connsiteY11" fmla="*/ 94648 h 299477"/>
                  <a:gd name="connsiteX0" fmla="*/ 558814 w 558814"/>
                  <a:gd name="connsiteY0" fmla="*/ 180373 h 299477"/>
                  <a:gd name="connsiteX1" fmla="*/ 401652 w 558814"/>
                  <a:gd name="connsiteY1" fmla="*/ 294673 h 299477"/>
                  <a:gd name="connsiteX2" fmla="*/ 201627 w 558814"/>
                  <a:gd name="connsiteY2" fmla="*/ 237523 h 299477"/>
                  <a:gd name="connsiteX3" fmla="*/ 204008 w 558814"/>
                  <a:gd name="connsiteY3" fmla="*/ 294673 h 299477"/>
                  <a:gd name="connsiteX4" fmla="*/ 168289 w 558814"/>
                  <a:gd name="connsiteY4" fmla="*/ 266098 h 299477"/>
                  <a:gd name="connsiteX5" fmla="*/ 154001 w 558814"/>
                  <a:gd name="connsiteY5" fmla="*/ 299436 h 299477"/>
                  <a:gd name="connsiteX6" fmla="*/ 125427 w 558814"/>
                  <a:gd name="connsiteY6" fmla="*/ 266098 h 299477"/>
                  <a:gd name="connsiteX7" fmla="*/ 101614 w 558814"/>
                  <a:gd name="connsiteY7" fmla="*/ 299436 h 299477"/>
                  <a:gd name="connsiteX8" fmla="*/ 82565 w 558814"/>
                  <a:gd name="connsiteY8" fmla="*/ 273242 h 299477"/>
                  <a:gd name="connsiteX9" fmla="*/ 30177 w 558814"/>
                  <a:gd name="connsiteY9" fmla="*/ 285149 h 299477"/>
                  <a:gd name="connsiteX10" fmla="*/ 39702 w 558814"/>
                  <a:gd name="connsiteY10" fmla="*/ 8923 h 299477"/>
                  <a:gd name="connsiteX11" fmla="*/ 368314 w 558814"/>
                  <a:gd name="connsiteY11" fmla="*/ 94648 h 299477"/>
                  <a:gd name="connsiteX0" fmla="*/ 562029 w 562029"/>
                  <a:gd name="connsiteY0" fmla="*/ 180373 h 299475"/>
                  <a:gd name="connsiteX1" fmla="*/ 404867 w 562029"/>
                  <a:gd name="connsiteY1" fmla="*/ 294673 h 299475"/>
                  <a:gd name="connsiteX2" fmla="*/ 204842 w 562029"/>
                  <a:gd name="connsiteY2" fmla="*/ 237523 h 299475"/>
                  <a:gd name="connsiteX3" fmla="*/ 207223 w 562029"/>
                  <a:gd name="connsiteY3" fmla="*/ 294673 h 299475"/>
                  <a:gd name="connsiteX4" fmla="*/ 171504 w 562029"/>
                  <a:gd name="connsiteY4" fmla="*/ 266098 h 299475"/>
                  <a:gd name="connsiteX5" fmla="*/ 157216 w 562029"/>
                  <a:gd name="connsiteY5" fmla="*/ 299436 h 299475"/>
                  <a:gd name="connsiteX6" fmla="*/ 128642 w 562029"/>
                  <a:gd name="connsiteY6" fmla="*/ 266098 h 299475"/>
                  <a:gd name="connsiteX7" fmla="*/ 104829 w 562029"/>
                  <a:gd name="connsiteY7" fmla="*/ 299436 h 299475"/>
                  <a:gd name="connsiteX8" fmla="*/ 85780 w 562029"/>
                  <a:gd name="connsiteY8" fmla="*/ 273242 h 299475"/>
                  <a:gd name="connsiteX9" fmla="*/ 21486 w 562029"/>
                  <a:gd name="connsiteY9" fmla="*/ 289911 h 299475"/>
                  <a:gd name="connsiteX10" fmla="*/ 42917 w 562029"/>
                  <a:gd name="connsiteY10" fmla="*/ 8923 h 299475"/>
                  <a:gd name="connsiteX11" fmla="*/ 371529 w 562029"/>
                  <a:gd name="connsiteY11" fmla="*/ 94648 h 299475"/>
                  <a:gd name="connsiteX0" fmla="*/ 557211 w 557211"/>
                  <a:gd name="connsiteY0" fmla="*/ 180373 h 299475"/>
                  <a:gd name="connsiteX1" fmla="*/ 400049 w 557211"/>
                  <a:gd name="connsiteY1" fmla="*/ 294673 h 299475"/>
                  <a:gd name="connsiteX2" fmla="*/ 200024 w 557211"/>
                  <a:gd name="connsiteY2" fmla="*/ 237523 h 299475"/>
                  <a:gd name="connsiteX3" fmla="*/ 202405 w 557211"/>
                  <a:gd name="connsiteY3" fmla="*/ 294673 h 299475"/>
                  <a:gd name="connsiteX4" fmla="*/ 166686 w 557211"/>
                  <a:gd name="connsiteY4" fmla="*/ 266098 h 299475"/>
                  <a:gd name="connsiteX5" fmla="*/ 152398 w 557211"/>
                  <a:gd name="connsiteY5" fmla="*/ 299436 h 299475"/>
                  <a:gd name="connsiteX6" fmla="*/ 123824 w 557211"/>
                  <a:gd name="connsiteY6" fmla="*/ 266098 h 299475"/>
                  <a:gd name="connsiteX7" fmla="*/ 100011 w 557211"/>
                  <a:gd name="connsiteY7" fmla="*/ 299436 h 299475"/>
                  <a:gd name="connsiteX8" fmla="*/ 80962 w 557211"/>
                  <a:gd name="connsiteY8" fmla="*/ 273242 h 299475"/>
                  <a:gd name="connsiteX9" fmla="*/ 16668 w 557211"/>
                  <a:gd name="connsiteY9" fmla="*/ 289911 h 299475"/>
                  <a:gd name="connsiteX10" fmla="*/ 38099 w 557211"/>
                  <a:gd name="connsiteY10" fmla="*/ 8923 h 299475"/>
                  <a:gd name="connsiteX11" fmla="*/ 366711 w 557211"/>
                  <a:gd name="connsiteY11" fmla="*/ 94648 h 299475"/>
                  <a:gd name="connsiteX0" fmla="*/ 557211 w 557211"/>
                  <a:gd name="connsiteY0" fmla="*/ 180373 h 299452"/>
                  <a:gd name="connsiteX1" fmla="*/ 400049 w 557211"/>
                  <a:gd name="connsiteY1" fmla="*/ 294673 h 299452"/>
                  <a:gd name="connsiteX2" fmla="*/ 200024 w 557211"/>
                  <a:gd name="connsiteY2" fmla="*/ 237523 h 299452"/>
                  <a:gd name="connsiteX3" fmla="*/ 202405 w 557211"/>
                  <a:gd name="connsiteY3" fmla="*/ 294673 h 299452"/>
                  <a:gd name="connsiteX4" fmla="*/ 166686 w 557211"/>
                  <a:gd name="connsiteY4" fmla="*/ 266098 h 299452"/>
                  <a:gd name="connsiteX5" fmla="*/ 152398 w 557211"/>
                  <a:gd name="connsiteY5" fmla="*/ 299436 h 299452"/>
                  <a:gd name="connsiteX6" fmla="*/ 123824 w 557211"/>
                  <a:gd name="connsiteY6" fmla="*/ 266098 h 299452"/>
                  <a:gd name="connsiteX7" fmla="*/ 100011 w 557211"/>
                  <a:gd name="connsiteY7" fmla="*/ 299436 h 299452"/>
                  <a:gd name="connsiteX8" fmla="*/ 69056 w 557211"/>
                  <a:gd name="connsiteY8" fmla="*/ 270861 h 299452"/>
                  <a:gd name="connsiteX9" fmla="*/ 16668 w 557211"/>
                  <a:gd name="connsiteY9" fmla="*/ 289911 h 299452"/>
                  <a:gd name="connsiteX10" fmla="*/ 38099 w 557211"/>
                  <a:gd name="connsiteY10" fmla="*/ 8923 h 299452"/>
                  <a:gd name="connsiteX11" fmla="*/ 366711 w 557211"/>
                  <a:gd name="connsiteY11" fmla="*/ 94648 h 299452"/>
                  <a:gd name="connsiteX0" fmla="*/ 557211 w 557211"/>
                  <a:gd name="connsiteY0" fmla="*/ 180373 h 299452"/>
                  <a:gd name="connsiteX1" fmla="*/ 400049 w 557211"/>
                  <a:gd name="connsiteY1" fmla="*/ 294673 h 299452"/>
                  <a:gd name="connsiteX2" fmla="*/ 200024 w 557211"/>
                  <a:gd name="connsiteY2" fmla="*/ 237523 h 299452"/>
                  <a:gd name="connsiteX3" fmla="*/ 202405 w 557211"/>
                  <a:gd name="connsiteY3" fmla="*/ 294673 h 299452"/>
                  <a:gd name="connsiteX4" fmla="*/ 166686 w 557211"/>
                  <a:gd name="connsiteY4" fmla="*/ 266098 h 299452"/>
                  <a:gd name="connsiteX5" fmla="*/ 152398 w 557211"/>
                  <a:gd name="connsiteY5" fmla="*/ 299436 h 299452"/>
                  <a:gd name="connsiteX6" fmla="*/ 123824 w 557211"/>
                  <a:gd name="connsiteY6" fmla="*/ 266098 h 299452"/>
                  <a:gd name="connsiteX7" fmla="*/ 88105 w 557211"/>
                  <a:gd name="connsiteY7" fmla="*/ 299436 h 299452"/>
                  <a:gd name="connsiteX8" fmla="*/ 69056 w 557211"/>
                  <a:gd name="connsiteY8" fmla="*/ 270861 h 299452"/>
                  <a:gd name="connsiteX9" fmla="*/ 16668 w 557211"/>
                  <a:gd name="connsiteY9" fmla="*/ 289911 h 299452"/>
                  <a:gd name="connsiteX10" fmla="*/ 38099 w 557211"/>
                  <a:gd name="connsiteY10" fmla="*/ 8923 h 299452"/>
                  <a:gd name="connsiteX11" fmla="*/ 366711 w 557211"/>
                  <a:gd name="connsiteY11" fmla="*/ 94648 h 299452"/>
                  <a:gd name="connsiteX0" fmla="*/ 557211 w 557211"/>
                  <a:gd name="connsiteY0" fmla="*/ 180373 h 299452"/>
                  <a:gd name="connsiteX1" fmla="*/ 400049 w 557211"/>
                  <a:gd name="connsiteY1" fmla="*/ 294673 h 299452"/>
                  <a:gd name="connsiteX2" fmla="*/ 200024 w 557211"/>
                  <a:gd name="connsiteY2" fmla="*/ 237523 h 299452"/>
                  <a:gd name="connsiteX3" fmla="*/ 202405 w 557211"/>
                  <a:gd name="connsiteY3" fmla="*/ 294673 h 299452"/>
                  <a:gd name="connsiteX4" fmla="*/ 166686 w 557211"/>
                  <a:gd name="connsiteY4" fmla="*/ 266098 h 299452"/>
                  <a:gd name="connsiteX5" fmla="*/ 152398 w 557211"/>
                  <a:gd name="connsiteY5" fmla="*/ 299436 h 299452"/>
                  <a:gd name="connsiteX6" fmla="*/ 119061 w 557211"/>
                  <a:gd name="connsiteY6" fmla="*/ 266098 h 299452"/>
                  <a:gd name="connsiteX7" fmla="*/ 88105 w 557211"/>
                  <a:gd name="connsiteY7" fmla="*/ 299436 h 299452"/>
                  <a:gd name="connsiteX8" fmla="*/ 69056 w 557211"/>
                  <a:gd name="connsiteY8" fmla="*/ 270861 h 299452"/>
                  <a:gd name="connsiteX9" fmla="*/ 16668 w 557211"/>
                  <a:gd name="connsiteY9" fmla="*/ 289911 h 299452"/>
                  <a:gd name="connsiteX10" fmla="*/ 38099 w 557211"/>
                  <a:gd name="connsiteY10" fmla="*/ 8923 h 299452"/>
                  <a:gd name="connsiteX11" fmla="*/ 366711 w 557211"/>
                  <a:gd name="connsiteY11" fmla="*/ 94648 h 299452"/>
                  <a:gd name="connsiteX0" fmla="*/ 557211 w 557211"/>
                  <a:gd name="connsiteY0" fmla="*/ 180373 h 299439"/>
                  <a:gd name="connsiteX1" fmla="*/ 400049 w 557211"/>
                  <a:gd name="connsiteY1" fmla="*/ 294673 h 299439"/>
                  <a:gd name="connsiteX2" fmla="*/ 200024 w 557211"/>
                  <a:gd name="connsiteY2" fmla="*/ 237523 h 299439"/>
                  <a:gd name="connsiteX3" fmla="*/ 202405 w 557211"/>
                  <a:gd name="connsiteY3" fmla="*/ 294673 h 299439"/>
                  <a:gd name="connsiteX4" fmla="*/ 166686 w 557211"/>
                  <a:gd name="connsiteY4" fmla="*/ 266098 h 299439"/>
                  <a:gd name="connsiteX5" fmla="*/ 152398 w 557211"/>
                  <a:gd name="connsiteY5" fmla="*/ 299436 h 299439"/>
                  <a:gd name="connsiteX6" fmla="*/ 119061 w 557211"/>
                  <a:gd name="connsiteY6" fmla="*/ 266098 h 299439"/>
                  <a:gd name="connsiteX7" fmla="*/ 88105 w 557211"/>
                  <a:gd name="connsiteY7" fmla="*/ 299436 h 299439"/>
                  <a:gd name="connsiteX8" fmla="*/ 59531 w 557211"/>
                  <a:gd name="connsiteY8" fmla="*/ 268480 h 299439"/>
                  <a:gd name="connsiteX9" fmla="*/ 16668 w 557211"/>
                  <a:gd name="connsiteY9" fmla="*/ 289911 h 299439"/>
                  <a:gd name="connsiteX10" fmla="*/ 38099 w 557211"/>
                  <a:gd name="connsiteY10" fmla="*/ 8923 h 299439"/>
                  <a:gd name="connsiteX11" fmla="*/ 366711 w 557211"/>
                  <a:gd name="connsiteY11" fmla="*/ 94648 h 299439"/>
                  <a:gd name="connsiteX0" fmla="*/ 557211 w 557211"/>
                  <a:gd name="connsiteY0" fmla="*/ 180373 h 299439"/>
                  <a:gd name="connsiteX1" fmla="*/ 400049 w 557211"/>
                  <a:gd name="connsiteY1" fmla="*/ 294673 h 299439"/>
                  <a:gd name="connsiteX2" fmla="*/ 200024 w 557211"/>
                  <a:gd name="connsiteY2" fmla="*/ 237523 h 299439"/>
                  <a:gd name="connsiteX3" fmla="*/ 202405 w 557211"/>
                  <a:gd name="connsiteY3" fmla="*/ 294673 h 299439"/>
                  <a:gd name="connsiteX4" fmla="*/ 166686 w 557211"/>
                  <a:gd name="connsiteY4" fmla="*/ 266098 h 299439"/>
                  <a:gd name="connsiteX5" fmla="*/ 152398 w 557211"/>
                  <a:gd name="connsiteY5" fmla="*/ 299436 h 299439"/>
                  <a:gd name="connsiteX6" fmla="*/ 119061 w 557211"/>
                  <a:gd name="connsiteY6" fmla="*/ 266098 h 299439"/>
                  <a:gd name="connsiteX7" fmla="*/ 78580 w 557211"/>
                  <a:gd name="connsiteY7" fmla="*/ 299436 h 299439"/>
                  <a:gd name="connsiteX8" fmla="*/ 59531 w 557211"/>
                  <a:gd name="connsiteY8" fmla="*/ 268480 h 299439"/>
                  <a:gd name="connsiteX9" fmla="*/ 16668 w 557211"/>
                  <a:gd name="connsiteY9" fmla="*/ 289911 h 299439"/>
                  <a:gd name="connsiteX10" fmla="*/ 38099 w 557211"/>
                  <a:gd name="connsiteY10" fmla="*/ 8923 h 299439"/>
                  <a:gd name="connsiteX11" fmla="*/ 366711 w 557211"/>
                  <a:gd name="connsiteY11" fmla="*/ 94648 h 299439"/>
                  <a:gd name="connsiteX0" fmla="*/ 557211 w 557211"/>
                  <a:gd name="connsiteY0" fmla="*/ 180373 h 299439"/>
                  <a:gd name="connsiteX1" fmla="*/ 400049 w 557211"/>
                  <a:gd name="connsiteY1" fmla="*/ 294673 h 299439"/>
                  <a:gd name="connsiteX2" fmla="*/ 200024 w 557211"/>
                  <a:gd name="connsiteY2" fmla="*/ 237523 h 299439"/>
                  <a:gd name="connsiteX3" fmla="*/ 202405 w 557211"/>
                  <a:gd name="connsiteY3" fmla="*/ 294673 h 299439"/>
                  <a:gd name="connsiteX4" fmla="*/ 166686 w 557211"/>
                  <a:gd name="connsiteY4" fmla="*/ 266098 h 299439"/>
                  <a:gd name="connsiteX5" fmla="*/ 152398 w 557211"/>
                  <a:gd name="connsiteY5" fmla="*/ 299436 h 299439"/>
                  <a:gd name="connsiteX6" fmla="*/ 102393 w 557211"/>
                  <a:gd name="connsiteY6" fmla="*/ 268479 h 299439"/>
                  <a:gd name="connsiteX7" fmla="*/ 78580 w 557211"/>
                  <a:gd name="connsiteY7" fmla="*/ 299436 h 299439"/>
                  <a:gd name="connsiteX8" fmla="*/ 59531 w 557211"/>
                  <a:gd name="connsiteY8" fmla="*/ 268480 h 299439"/>
                  <a:gd name="connsiteX9" fmla="*/ 16668 w 557211"/>
                  <a:gd name="connsiteY9" fmla="*/ 289911 h 299439"/>
                  <a:gd name="connsiteX10" fmla="*/ 38099 w 557211"/>
                  <a:gd name="connsiteY10" fmla="*/ 8923 h 299439"/>
                  <a:gd name="connsiteX11" fmla="*/ 366711 w 557211"/>
                  <a:gd name="connsiteY11" fmla="*/ 94648 h 299439"/>
                  <a:gd name="connsiteX0" fmla="*/ 557211 w 557211"/>
                  <a:gd name="connsiteY0" fmla="*/ 180373 h 301820"/>
                  <a:gd name="connsiteX1" fmla="*/ 400049 w 557211"/>
                  <a:gd name="connsiteY1" fmla="*/ 294673 h 301820"/>
                  <a:gd name="connsiteX2" fmla="*/ 200024 w 557211"/>
                  <a:gd name="connsiteY2" fmla="*/ 237523 h 301820"/>
                  <a:gd name="connsiteX3" fmla="*/ 202405 w 557211"/>
                  <a:gd name="connsiteY3" fmla="*/ 294673 h 301820"/>
                  <a:gd name="connsiteX4" fmla="*/ 166686 w 557211"/>
                  <a:gd name="connsiteY4" fmla="*/ 266098 h 301820"/>
                  <a:gd name="connsiteX5" fmla="*/ 126205 w 557211"/>
                  <a:gd name="connsiteY5" fmla="*/ 301817 h 301820"/>
                  <a:gd name="connsiteX6" fmla="*/ 102393 w 557211"/>
                  <a:gd name="connsiteY6" fmla="*/ 268479 h 301820"/>
                  <a:gd name="connsiteX7" fmla="*/ 78580 w 557211"/>
                  <a:gd name="connsiteY7" fmla="*/ 299436 h 301820"/>
                  <a:gd name="connsiteX8" fmla="*/ 59531 w 557211"/>
                  <a:gd name="connsiteY8" fmla="*/ 268480 h 301820"/>
                  <a:gd name="connsiteX9" fmla="*/ 16668 w 557211"/>
                  <a:gd name="connsiteY9" fmla="*/ 289911 h 301820"/>
                  <a:gd name="connsiteX10" fmla="*/ 38099 w 557211"/>
                  <a:gd name="connsiteY10" fmla="*/ 8923 h 301820"/>
                  <a:gd name="connsiteX11" fmla="*/ 366711 w 557211"/>
                  <a:gd name="connsiteY11" fmla="*/ 94648 h 301820"/>
                  <a:gd name="connsiteX0" fmla="*/ 557211 w 557211"/>
                  <a:gd name="connsiteY0" fmla="*/ 180373 h 301820"/>
                  <a:gd name="connsiteX1" fmla="*/ 400049 w 557211"/>
                  <a:gd name="connsiteY1" fmla="*/ 294673 h 301820"/>
                  <a:gd name="connsiteX2" fmla="*/ 200024 w 557211"/>
                  <a:gd name="connsiteY2" fmla="*/ 237523 h 301820"/>
                  <a:gd name="connsiteX3" fmla="*/ 202405 w 557211"/>
                  <a:gd name="connsiteY3" fmla="*/ 294673 h 301820"/>
                  <a:gd name="connsiteX4" fmla="*/ 145255 w 557211"/>
                  <a:gd name="connsiteY4" fmla="*/ 266098 h 301820"/>
                  <a:gd name="connsiteX5" fmla="*/ 126205 w 557211"/>
                  <a:gd name="connsiteY5" fmla="*/ 301817 h 301820"/>
                  <a:gd name="connsiteX6" fmla="*/ 102393 w 557211"/>
                  <a:gd name="connsiteY6" fmla="*/ 268479 h 301820"/>
                  <a:gd name="connsiteX7" fmla="*/ 78580 w 557211"/>
                  <a:gd name="connsiteY7" fmla="*/ 299436 h 301820"/>
                  <a:gd name="connsiteX8" fmla="*/ 59531 w 557211"/>
                  <a:gd name="connsiteY8" fmla="*/ 268480 h 301820"/>
                  <a:gd name="connsiteX9" fmla="*/ 16668 w 557211"/>
                  <a:gd name="connsiteY9" fmla="*/ 289911 h 301820"/>
                  <a:gd name="connsiteX10" fmla="*/ 38099 w 557211"/>
                  <a:gd name="connsiteY10" fmla="*/ 8923 h 301820"/>
                  <a:gd name="connsiteX11" fmla="*/ 366711 w 557211"/>
                  <a:gd name="connsiteY11" fmla="*/ 94648 h 301820"/>
                  <a:gd name="connsiteX0" fmla="*/ 557211 w 557211"/>
                  <a:gd name="connsiteY0" fmla="*/ 180373 h 304300"/>
                  <a:gd name="connsiteX1" fmla="*/ 400049 w 557211"/>
                  <a:gd name="connsiteY1" fmla="*/ 294673 h 304300"/>
                  <a:gd name="connsiteX2" fmla="*/ 200024 w 557211"/>
                  <a:gd name="connsiteY2" fmla="*/ 237523 h 304300"/>
                  <a:gd name="connsiteX3" fmla="*/ 166686 w 557211"/>
                  <a:gd name="connsiteY3" fmla="*/ 304198 h 304300"/>
                  <a:gd name="connsiteX4" fmla="*/ 145255 w 557211"/>
                  <a:gd name="connsiteY4" fmla="*/ 266098 h 304300"/>
                  <a:gd name="connsiteX5" fmla="*/ 126205 w 557211"/>
                  <a:gd name="connsiteY5" fmla="*/ 301817 h 304300"/>
                  <a:gd name="connsiteX6" fmla="*/ 102393 w 557211"/>
                  <a:gd name="connsiteY6" fmla="*/ 268479 h 304300"/>
                  <a:gd name="connsiteX7" fmla="*/ 78580 w 557211"/>
                  <a:gd name="connsiteY7" fmla="*/ 299436 h 304300"/>
                  <a:gd name="connsiteX8" fmla="*/ 59531 w 557211"/>
                  <a:gd name="connsiteY8" fmla="*/ 268480 h 304300"/>
                  <a:gd name="connsiteX9" fmla="*/ 16668 w 557211"/>
                  <a:gd name="connsiteY9" fmla="*/ 289911 h 304300"/>
                  <a:gd name="connsiteX10" fmla="*/ 38099 w 557211"/>
                  <a:gd name="connsiteY10" fmla="*/ 8923 h 304300"/>
                  <a:gd name="connsiteX11" fmla="*/ 366711 w 557211"/>
                  <a:gd name="connsiteY11" fmla="*/ 94648 h 304300"/>
                  <a:gd name="connsiteX0" fmla="*/ 557211 w 557211"/>
                  <a:gd name="connsiteY0" fmla="*/ 180373 h 304300"/>
                  <a:gd name="connsiteX1" fmla="*/ 400049 w 557211"/>
                  <a:gd name="connsiteY1" fmla="*/ 294673 h 304300"/>
                  <a:gd name="connsiteX2" fmla="*/ 176211 w 557211"/>
                  <a:gd name="connsiteY2" fmla="*/ 232761 h 304300"/>
                  <a:gd name="connsiteX3" fmla="*/ 166686 w 557211"/>
                  <a:gd name="connsiteY3" fmla="*/ 304198 h 304300"/>
                  <a:gd name="connsiteX4" fmla="*/ 145255 w 557211"/>
                  <a:gd name="connsiteY4" fmla="*/ 266098 h 304300"/>
                  <a:gd name="connsiteX5" fmla="*/ 126205 w 557211"/>
                  <a:gd name="connsiteY5" fmla="*/ 301817 h 304300"/>
                  <a:gd name="connsiteX6" fmla="*/ 102393 w 557211"/>
                  <a:gd name="connsiteY6" fmla="*/ 268479 h 304300"/>
                  <a:gd name="connsiteX7" fmla="*/ 78580 w 557211"/>
                  <a:gd name="connsiteY7" fmla="*/ 299436 h 304300"/>
                  <a:gd name="connsiteX8" fmla="*/ 59531 w 557211"/>
                  <a:gd name="connsiteY8" fmla="*/ 268480 h 304300"/>
                  <a:gd name="connsiteX9" fmla="*/ 16668 w 557211"/>
                  <a:gd name="connsiteY9" fmla="*/ 289911 h 304300"/>
                  <a:gd name="connsiteX10" fmla="*/ 38099 w 557211"/>
                  <a:gd name="connsiteY10" fmla="*/ 8923 h 304300"/>
                  <a:gd name="connsiteX11" fmla="*/ 366711 w 557211"/>
                  <a:gd name="connsiteY11" fmla="*/ 94648 h 304300"/>
                  <a:gd name="connsiteX0" fmla="*/ 560378 w 560378"/>
                  <a:gd name="connsiteY0" fmla="*/ 191809 h 315736"/>
                  <a:gd name="connsiteX1" fmla="*/ 403216 w 560378"/>
                  <a:gd name="connsiteY1" fmla="*/ 306109 h 315736"/>
                  <a:gd name="connsiteX2" fmla="*/ 179378 w 560378"/>
                  <a:gd name="connsiteY2" fmla="*/ 244197 h 315736"/>
                  <a:gd name="connsiteX3" fmla="*/ 169853 w 560378"/>
                  <a:gd name="connsiteY3" fmla="*/ 315634 h 315736"/>
                  <a:gd name="connsiteX4" fmla="*/ 148422 w 560378"/>
                  <a:gd name="connsiteY4" fmla="*/ 277534 h 315736"/>
                  <a:gd name="connsiteX5" fmla="*/ 129372 w 560378"/>
                  <a:gd name="connsiteY5" fmla="*/ 313253 h 315736"/>
                  <a:gd name="connsiteX6" fmla="*/ 105560 w 560378"/>
                  <a:gd name="connsiteY6" fmla="*/ 279915 h 315736"/>
                  <a:gd name="connsiteX7" fmla="*/ 81747 w 560378"/>
                  <a:gd name="connsiteY7" fmla="*/ 310872 h 315736"/>
                  <a:gd name="connsiteX8" fmla="*/ 62698 w 560378"/>
                  <a:gd name="connsiteY8" fmla="*/ 279916 h 315736"/>
                  <a:gd name="connsiteX9" fmla="*/ 19835 w 560378"/>
                  <a:gd name="connsiteY9" fmla="*/ 301347 h 315736"/>
                  <a:gd name="connsiteX10" fmla="*/ 41266 w 560378"/>
                  <a:gd name="connsiteY10" fmla="*/ 20359 h 315736"/>
                  <a:gd name="connsiteX11" fmla="*/ 369878 w 560378"/>
                  <a:gd name="connsiteY11" fmla="*/ 106084 h 315736"/>
                  <a:gd name="connsiteX0" fmla="*/ 574665 w 574665"/>
                  <a:gd name="connsiteY0" fmla="*/ 272771 h 315736"/>
                  <a:gd name="connsiteX1" fmla="*/ 403216 w 574665"/>
                  <a:gd name="connsiteY1" fmla="*/ 306109 h 315736"/>
                  <a:gd name="connsiteX2" fmla="*/ 179378 w 574665"/>
                  <a:gd name="connsiteY2" fmla="*/ 244197 h 315736"/>
                  <a:gd name="connsiteX3" fmla="*/ 169853 w 574665"/>
                  <a:gd name="connsiteY3" fmla="*/ 315634 h 315736"/>
                  <a:gd name="connsiteX4" fmla="*/ 148422 w 574665"/>
                  <a:gd name="connsiteY4" fmla="*/ 277534 h 315736"/>
                  <a:gd name="connsiteX5" fmla="*/ 129372 w 574665"/>
                  <a:gd name="connsiteY5" fmla="*/ 313253 h 315736"/>
                  <a:gd name="connsiteX6" fmla="*/ 105560 w 574665"/>
                  <a:gd name="connsiteY6" fmla="*/ 279915 h 315736"/>
                  <a:gd name="connsiteX7" fmla="*/ 81747 w 574665"/>
                  <a:gd name="connsiteY7" fmla="*/ 310872 h 315736"/>
                  <a:gd name="connsiteX8" fmla="*/ 62698 w 574665"/>
                  <a:gd name="connsiteY8" fmla="*/ 279916 h 315736"/>
                  <a:gd name="connsiteX9" fmla="*/ 19835 w 574665"/>
                  <a:gd name="connsiteY9" fmla="*/ 301347 h 315736"/>
                  <a:gd name="connsiteX10" fmla="*/ 41266 w 574665"/>
                  <a:gd name="connsiteY10" fmla="*/ 20359 h 315736"/>
                  <a:gd name="connsiteX11" fmla="*/ 369878 w 574665"/>
                  <a:gd name="connsiteY11" fmla="*/ 106084 h 315736"/>
                  <a:gd name="connsiteX0" fmla="*/ 574665 w 574665"/>
                  <a:gd name="connsiteY0" fmla="*/ 272771 h 315736"/>
                  <a:gd name="connsiteX1" fmla="*/ 403216 w 574665"/>
                  <a:gd name="connsiteY1" fmla="*/ 306109 h 315736"/>
                  <a:gd name="connsiteX2" fmla="*/ 179378 w 574665"/>
                  <a:gd name="connsiteY2" fmla="*/ 244197 h 315736"/>
                  <a:gd name="connsiteX3" fmla="*/ 169853 w 574665"/>
                  <a:gd name="connsiteY3" fmla="*/ 315634 h 315736"/>
                  <a:gd name="connsiteX4" fmla="*/ 148422 w 574665"/>
                  <a:gd name="connsiteY4" fmla="*/ 277534 h 315736"/>
                  <a:gd name="connsiteX5" fmla="*/ 129372 w 574665"/>
                  <a:gd name="connsiteY5" fmla="*/ 313253 h 315736"/>
                  <a:gd name="connsiteX6" fmla="*/ 105560 w 574665"/>
                  <a:gd name="connsiteY6" fmla="*/ 279915 h 315736"/>
                  <a:gd name="connsiteX7" fmla="*/ 81747 w 574665"/>
                  <a:gd name="connsiteY7" fmla="*/ 310872 h 315736"/>
                  <a:gd name="connsiteX8" fmla="*/ 62698 w 574665"/>
                  <a:gd name="connsiteY8" fmla="*/ 279916 h 315736"/>
                  <a:gd name="connsiteX9" fmla="*/ 19835 w 574665"/>
                  <a:gd name="connsiteY9" fmla="*/ 301347 h 315736"/>
                  <a:gd name="connsiteX10" fmla="*/ 41266 w 574665"/>
                  <a:gd name="connsiteY10" fmla="*/ 20359 h 315736"/>
                  <a:gd name="connsiteX11" fmla="*/ 369878 w 574665"/>
                  <a:gd name="connsiteY11" fmla="*/ 106084 h 315736"/>
                  <a:gd name="connsiteX0" fmla="*/ 574665 w 574665"/>
                  <a:gd name="connsiteY0" fmla="*/ 272771 h 315736"/>
                  <a:gd name="connsiteX1" fmla="*/ 317491 w 574665"/>
                  <a:gd name="connsiteY1" fmla="*/ 306109 h 315736"/>
                  <a:gd name="connsiteX2" fmla="*/ 179378 w 574665"/>
                  <a:gd name="connsiteY2" fmla="*/ 244197 h 315736"/>
                  <a:gd name="connsiteX3" fmla="*/ 169853 w 574665"/>
                  <a:gd name="connsiteY3" fmla="*/ 315634 h 315736"/>
                  <a:gd name="connsiteX4" fmla="*/ 148422 w 574665"/>
                  <a:gd name="connsiteY4" fmla="*/ 277534 h 315736"/>
                  <a:gd name="connsiteX5" fmla="*/ 129372 w 574665"/>
                  <a:gd name="connsiteY5" fmla="*/ 313253 h 315736"/>
                  <a:gd name="connsiteX6" fmla="*/ 105560 w 574665"/>
                  <a:gd name="connsiteY6" fmla="*/ 279915 h 315736"/>
                  <a:gd name="connsiteX7" fmla="*/ 81747 w 574665"/>
                  <a:gd name="connsiteY7" fmla="*/ 310872 h 315736"/>
                  <a:gd name="connsiteX8" fmla="*/ 62698 w 574665"/>
                  <a:gd name="connsiteY8" fmla="*/ 279916 h 315736"/>
                  <a:gd name="connsiteX9" fmla="*/ 19835 w 574665"/>
                  <a:gd name="connsiteY9" fmla="*/ 301347 h 315736"/>
                  <a:gd name="connsiteX10" fmla="*/ 41266 w 574665"/>
                  <a:gd name="connsiteY10" fmla="*/ 20359 h 315736"/>
                  <a:gd name="connsiteX11" fmla="*/ 369878 w 574665"/>
                  <a:gd name="connsiteY11" fmla="*/ 106084 h 315736"/>
                  <a:gd name="connsiteX0" fmla="*/ 574665 w 574665"/>
                  <a:gd name="connsiteY0" fmla="*/ 272771 h 315736"/>
                  <a:gd name="connsiteX1" fmla="*/ 317491 w 574665"/>
                  <a:gd name="connsiteY1" fmla="*/ 306109 h 315736"/>
                  <a:gd name="connsiteX2" fmla="*/ 179378 w 574665"/>
                  <a:gd name="connsiteY2" fmla="*/ 244197 h 315736"/>
                  <a:gd name="connsiteX3" fmla="*/ 169853 w 574665"/>
                  <a:gd name="connsiteY3" fmla="*/ 315634 h 315736"/>
                  <a:gd name="connsiteX4" fmla="*/ 148422 w 574665"/>
                  <a:gd name="connsiteY4" fmla="*/ 277534 h 315736"/>
                  <a:gd name="connsiteX5" fmla="*/ 129372 w 574665"/>
                  <a:gd name="connsiteY5" fmla="*/ 313253 h 315736"/>
                  <a:gd name="connsiteX6" fmla="*/ 105560 w 574665"/>
                  <a:gd name="connsiteY6" fmla="*/ 279915 h 315736"/>
                  <a:gd name="connsiteX7" fmla="*/ 81747 w 574665"/>
                  <a:gd name="connsiteY7" fmla="*/ 310872 h 315736"/>
                  <a:gd name="connsiteX8" fmla="*/ 62698 w 574665"/>
                  <a:gd name="connsiteY8" fmla="*/ 279916 h 315736"/>
                  <a:gd name="connsiteX9" fmla="*/ 19835 w 574665"/>
                  <a:gd name="connsiteY9" fmla="*/ 301347 h 315736"/>
                  <a:gd name="connsiteX10" fmla="*/ 41266 w 574665"/>
                  <a:gd name="connsiteY10" fmla="*/ 20359 h 315736"/>
                  <a:gd name="connsiteX11" fmla="*/ 369878 w 574665"/>
                  <a:gd name="connsiteY11" fmla="*/ 106084 h 315736"/>
                  <a:gd name="connsiteX0" fmla="*/ 574665 w 574665"/>
                  <a:gd name="connsiteY0" fmla="*/ 272771 h 315736"/>
                  <a:gd name="connsiteX1" fmla="*/ 317491 w 574665"/>
                  <a:gd name="connsiteY1" fmla="*/ 306109 h 315736"/>
                  <a:gd name="connsiteX2" fmla="*/ 179378 w 574665"/>
                  <a:gd name="connsiteY2" fmla="*/ 244197 h 315736"/>
                  <a:gd name="connsiteX3" fmla="*/ 169853 w 574665"/>
                  <a:gd name="connsiteY3" fmla="*/ 315634 h 315736"/>
                  <a:gd name="connsiteX4" fmla="*/ 148422 w 574665"/>
                  <a:gd name="connsiteY4" fmla="*/ 277534 h 315736"/>
                  <a:gd name="connsiteX5" fmla="*/ 129372 w 574665"/>
                  <a:gd name="connsiteY5" fmla="*/ 313253 h 315736"/>
                  <a:gd name="connsiteX6" fmla="*/ 105560 w 574665"/>
                  <a:gd name="connsiteY6" fmla="*/ 279915 h 315736"/>
                  <a:gd name="connsiteX7" fmla="*/ 81747 w 574665"/>
                  <a:gd name="connsiteY7" fmla="*/ 310872 h 315736"/>
                  <a:gd name="connsiteX8" fmla="*/ 62698 w 574665"/>
                  <a:gd name="connsiteY8" fmla="*/ 279916 h 315736"/>
                  <a:gd name="connsiteX9" fmla="*/ 19835 w 574665"/>
                  <a:gd name="connsiteY9" fmla="*/ 301347 h 315736"/>
                  <a:gd name="connsiteX10" fmla="*/ 41266 w 574665"/>
                  <a:gd name="connsiteY10" fmla="*/ 20359 h 315736"/>
                  <a:gd name="connsiteX11" fmla="*/ 369878 w 574665"/>
                  <a:gd name="connsiteY11" fmla="*/ 106084 h 315736"/>
                  <a:gd name="connsiteX0" fmla="*/ 503228 w 503228"/>
                  <a:gd name="connsiteY0" fmla="*/ 310871 h 324869"/>
                  <a:gd name="connsiteX1" fmla="*/ 317491 w 503228"/>
                  <a:gd name="connsiteY1" fmla="*/ 306109 h 324869"/>
                  <a:gd name="connsiteX2" fmla="*/ 179378 w 503228"/>
                  <a:gd name="connsiteY2" fmla="*/ 244197 h 324869"/>
                  <a:gd name="connsiteX3" fmla="*/ 169853 w 503228"/>
                  <a:gd name="connsiteY3" fmla="*/ 315634 h 324869"/>
                  <a:gd name="connsiteX4" fmla="*/ 148422 w 503228"/>
                  <a:gd name="connsiteY4" fmla="*/ 277534 h 324869"/>
                  <a:gd name="connsiteX5" fmla="*/ 129372 w 503228"/>
                  <a:gd name="connsiteY5" fmla="*/ 313253 h 324869"/>
                  <a:gd name="connsiteX6" fmla="*/ 105560 w 503228"/>
                  <a:gd name="connsiteY6" fmla="*/ 279915 h 324869"/>
                  <a:gd name="connsiteX7" fmla="*/ 81747 w 503228"/>
                  <a:gd name="connsiteY7" fmla="*/ 310872 h 324869"/>
                  <a:gd name="connsiteX8" fmla="*/ 62698 w 503228"/>
                  <a:gd name="connsiteY8" fmla="*/ 279916 h 324869"/>
                  <a:gd name="connsiteX9" fmla="*/ 19835 w 503228"/>
                  <a:gd name="connsiteY9" fmla="*/ 301347 h 324869"/>
                  <a:gd name="connsiteX10" fmla="*/ 41266 w 503228"/>
                  <a:gd name="connsiteY10" fmla="*/ 20359 h 324869"/>
                  <a:gd name="connsiteX11" fmla="*/ 369878 w 503228"/>
                  <a:gd name="connsiteY11" fmla="*/ 106084 h 324869"/>
                  <a:gd name="connsiteX0" fmla="*/ 503228 w 503228"/>
                  <a:gd name="connsiteY0" fmla="*/ 310871 h 317539"/>
                  <a:gd name="connsiteX1" fmla="*/ 317491 w 503228"/>
                  <a:gd name="connsiteY1" fmla="*/ 306109 h 317539"/>
                  <a:gd name="connsiteX2" fmla="*/ 179378 w 503228"/>
                  <a:gd name="connsiteY2" fmla="*/ 244197 h 317539"/>
                  <a:gd name="connsiteX3" fmla="*/ 169853 w 503228"/>
                  <a:gd name="connsiteY3" fmla="*/ 315634 h 317539"/>
                  <a:gd name="connsiteX4" fmla="*/ 148422 w 503228"/>
                  <a:gd name="connsiteY4" fmla="*/ 277534 h 317539"/>
                  <a:gd name="connsiteX5" fmla="*/ 129372 w 503228"/>
                  <a:gd name="connsiteY5" fmla="*/ 313253 h 317539"/>
                  <a:gd name="connsiteX6" fmla="*/ 105560 w 503228"/>
                  <a:gd name="connsiteY6" fmla="*/ 279915 h 317539"/>
                  <a:gd name="connsiteX7" fmla="*/ 81747 w 503228"/>
                  <a:gd name="connsiteY7" fmla="*/ 310872 h 317539"/>
                  <a:gd name="connsiteX8" fmla="*/ 62698 w 503228"/>
                  <a:gd name="connsiteY8" fmla="*/ 279916 h 317539"/>
                  <a:gd name="connsiteX9" fmla="*/ 19835 w 503228"/>
                  <a:gd name="connsiteY9" fmla="*/ 301347 h 317539"/>
                  <a:gd name="connsiteX10" fmla="*/ 41266 w 503228"/>
                  <a:gd name="connsiteY10" fmla="*/ 20359 h 317539"/>
                  <a:gd name="connsiteX11" fmla="*/ 369878 w 503228"/>
                  <a:gd name="connsiteY11" fmla="*/ 106084 h 317539"/>
                  <a:gd name="connsiteX0" fmla="*/ 503228 w 503228"/>
                  <a:gd name="connsiteY0" fmla="*/ 310871 h 316903"/>
                  <a:gd name="connsiteX1" fmla="*/ 317491 w 503228"/>
                  <a:gd name="connsiteY1" fmla="*/ 306109 h 316903"/>
                  <a:gd name="connsiteX2" fmla="*/ 179378 w 503228"/>
                  <a:gd name="connsiteY2" fmla="*/ 244197 h 316903"/>
                  <a:gd name="connsiteX3" fmla="*/ 169853 w 503228"/>
                  <a:gd name="connsiteY3" fmla="*/ 315634 h 316903"/>
                  <a:gd name="connsiteX4" fmla="*/ 148422 w 503228"/>
                  <a:gd name="connsiteY4" fmla="*/ 277534 h 316903"/>
                  <a:gd name="connsiteX5" fmla="*/ 129372 w 503228"/>
                  <a:gd name="connsiteY5" fmla="*/ 313253 h 316903"/>
                  <a:gd name="connsiteX6" fmla="*/ 105560 w 503228"/>
                  <a:gd name="connsiteY6" fmla="*/ 279915 h 316903"/>
                  <a:gd name="connsiteX7" fmla="*/ 81747 w 503228"/>
                  <a:gd name="connsiteY7" fmla="*/ 310872 h 316903"/>
                  <a:gd name="connsiteX8" fmla="*/ 62698 w 503228"/>
                  <a:gd name="connsiteY8" fmla="*/ 279916 h 316903"/>
                  <a:gd name="connsiteX9" fmla="*/ 19835 w 503228"/>
                  <a:gd name="connsiteY9" fmla="*/ 301347 h 316903"/>
                  <a:gd name="connsiteX10" fmla="*/ 41266 w 503228"/>
                  <a:gd name="connsiteY10" fmla="*/ 20359 h 316903"/>
                  <a:gd name="connsiteX11" fmla="*/ 369878 w 503228"/>
                  <a:gd name="connsiteY11" fmla="*/ 106084 h 316903"/>
                  <a:gd name="connsiteX0" fmla="*/ 503228 w 503228"/>
                  <a:gd name="connsiteY0" fmla="*/ 310871 h 316903"/>
                  <a:gd name="connsiteX1" fmla="*/ 317491 w 503228"/>
                  <a:gd name="connsiteY1" fmla="*/ 306109 h 316903"/>
                  <a:gd name="connsiteX2" fmla="*/ 179378 w 503228"/>
                  <a:gd name="connsiteY2" fmla="*/ 244197 h 316903"/>
                  <a:gd name="connsiteX3" fmla="*/ 169853 w 503228"/>
                  <a:gd name="connsiteY3" fmla="*/ 315634 h 316903"/>
                  <a:gd name="connsiteX4" fmla="*/ 148422 w 503228"/>
                  <a:gd name="connsiteY4" fmla="*/ 277534 h 316903"/>
                  <a:gd name="connsiteX5" fmla="*/ 129372 w 503228"/>
                  <a:gd name="connsiteY5" fmla="*/ 313253 h 316903"/>
                  <a:gd name="connsiteX6" fmla="*/ 105560 w 503228"/>
                  <a:gd name="connsiteY6" fmla="*/ 279915 h 316903"/>
                  <a:gd name="connsiteX7" fmla="*/ 81747 w 503228"/>
                  <a:gd name="connsiteY7" fmla="*/ 310872 h 316903"/>
                  <a:gd name="connsiteX8" fmla="*/ 62698 w 503228"/>
                  <a:gd name="connsiteY8" fmla="*/ 279916 h 316903"/>
                  <a:gd name="connsiteX9" fmla="*/ 19835 w 503228"/>
                  <a:gd name="connsiteY9" fmla="*/ 301347 h 316903"/>
                  <a:gd name="connsiteX10" fmla="*/ 41266 w 503228"/>
                  <a:gd name="connsiteY10" fmla="*/ 20359 h 316903"/>
                  <a:gd name="connsiteX11" fmla="*/ 369878 w 503228"/>
                  <a:gd name="connsiteY11" fmla="*/ 106084 h 316903"/>
                  <a:gd name="connsiteX0" fmla="*/ 503228 w 503228"/>
                  <a:gd name="connsiteY0" fmla="*/ 310871 h 318244"/>
                  <a:gd name="connsiteX1" fmla="*/ 317491 w 503228"/>
                  <a:gd name="connsiteY1" fmla="*/ 306109 h 318244"/>
                  <a:gd name="connsiteX2" fmla="*/ 179378 w 503228"/>
                  <a:gd name="connsiteY2" fmla="*/ 244197 h 318244"/>
                  <a:gd name="connsiteX3" fmla="*/ 169853 w 503228"/>
                  <a:gd name="connsiteY3" fmla="*/ 315634 h 318244"/>
                  <a:gd name="connsiteX4" fmla="*/ 148422 w 503228"/>
                  <a:gd name="connsiteY4" fmla="*/ 277534 h 318244"/>
                  <a:gd name="connsiteX5" fmla="*/ 129372 w 503228"/>
                  <a:gd name="connsiteY5" fmla="*/ 313253 h 318244"/>
                  <a:gd name="connsiteX6" fmla="*/ 105560 w 503228"/>
                  <a:gd name="connsiteY6" fmla="*/ 279915 h 318244"/>
                  <a:gd name="connsiteX7" fmla="*/ 81747 w 503228"/>
                  <a:gd name="connsiteY7" fmla="*/ 310872 h 318244"/>
                  <a:gd name="connsiteX8" fmla="*/ 62698 w 503228"/>
                  <a:gd name="connsiteY8" fmla="*/ 279916 h 318244"/>
                  <a:gd name="connsiteX9" fmla="*/ 19835 w 503228"/>
                  <a:gd name="connsiteY9" fmla="*/ 301347 h 318244"/>
                  <a:gd name="connsiteX10" fmla="*/ 41266 w 503228"/>
                  <a:gd name="connsiteY10" fmla="*/ 20359 h 318244"/>
                  <a:gd name="connsiteX11" fmla="*/ 369878 w 503228"/>
                  <a:gd name="connsiteY11" fmla="*/ 106084 h 318244"/>
                  <a:gd name="connsiteX0" fmla="*/ 498465 w 498465"/>
                  <a:gd name="connsiteY0" fmla="*/ 329921 h 333388"/>
                  <a:gd name="connsiteX1" fmla="*/ 317491 w 498465"/>
                  <a:gd name="connsiteY1" fmla="*/ 306109 h 333388"/>
                  <a:gd name="connsiteX2" fmla="*/ 179378 w 498465"/>
                  <a:gd name="connsiteY2" fmla="*/ 244197 h 333388"/>
                  <a:gd name="connsiteX3" fmla="*/ 169853 w 498465"/>
                  <a:gd name="connsiteY3" fmla="*/ 315634 h 333388"/>
                  <a:gd name="connsiteX4" fmla="*/ 148422 w 498465"/>
                  <a:gd name="connsiteY4" fmla="*/ 277534 h 333388"/>
                  <a:gd name="connsiteX5" fmla="*/ 129372 w 498465"/>
                  <a:gd name="connsiteY5" fmla="*/ 313253 h 333388"/>
                  <a:gd name="connsiteX6" fmla="*/ 105560 w 498465"/>
                  <a:gd name="connsiteY6" fmla="*/ 279915 h 333388"/>
                  <a:gd name="connsiteX7" fmla="*/ 81747 w 498465"/>
                  <a:gd name="connsiteY7" fmla="*/ 310872 h 333388"/>
                  <a:gd name="connsiteX8" fmla="*/ 62698 w 498465"/>
                  <a:gd name="connsiteY8" fmla="*/ 279916 h 333388"/>
                  <a:gd name="connsiteX9" fmla="*/ 19835 w 498465"/>
                  <a:gd name="connsiteY9" fmla="*/ 301347 h 333388"/>
                  <a:gd name="connsiteX10" fmla="*/ 41266 w 498465"/>
                  <a:gd name="connsiteY10" fmla="*/ 20359 h 333388"/>
                  <a:gd name="connsiteX11" fmla="*/ 369878 w 498465"/>
                  <a:gd name="connsiteY11" fmla="*/ 106084 h 333388"/>
                  <a:gd name="connsiteX0" fmla="*/ 498465 w 498465"/>
                  <a:gd name="connsiteY0" fmla="*/ 329921 h 329921"/>
                  <a:gd name="connsiteX1" fmla="*/ 317491 w 498465"/>
                  <a:gd name="connsiteY1" fmla="*/ 306109 h 329921"/>
                  <a:gd name="connsiteX2" fmla="*/ 179378 w 498465"/>
                  <a:gd name="connsiteY2" fmla="*/ 244197 h 329921"/>
                  <a:gd name="connsiteX3" fmla="*/ 169853 w 498465"/>
                  <a:gd name="connsiteY3" fmla="*/ 315634 h 329921"/>
                  <a:gd name="connsiteX4" fmla="*/ 148422 w 498465"/>
                  <a:gd name="connsiteY4" fmla="*/ 277534 h 329921"/>
                  <a:gd name="connsiteX5" fmla="*/ 129372 w 498465"/>
                  <a:gd name="connsiteY5" fmla="*/ 313253 h 329921"/>
                  <a:gd name="connsiteX6" fmla="*/ 105560 w 498465"/>
                  <a:gd name="connsiteY6" fmla="*/ 279915 h 329921"/>
                  <a:gd name="connsiteX7" fmla="*/ 81747 w 498465"/>
                  <a:gd name="connsiteY7" fmla="*/ 310872 h 329921"/>
                  <a:gd name="connsiteX8" fmla="*/ 62698 w 498465"/>
                  <a:gd name="connsiteY8" fmla="*/ 279916 h 329921"/>
                  <a:gd name="connsiteX9" fmla="*/ 19835 w 498465"/>
                  <a:gd name="connsiteY9" fmla="*/ 301347 h 329921"/>
                  <a:gd name="connsiteX10" fmla="*/ 41266 w 498465"/>
                  <a:gd name="connsiteY10" fmla="*/ 20359 h 329921"/>
                  <a:gd name="connsiteX11" fmla="*/ 369878 w 498465"/>
                  <a:gd name="connsiteY11" fmla="*/ 106084 h 329921"/>
                  <a:gd name="connsiteX0" fmla="*/ 317491 w 369878"/>
                  <a:gd name="connsiteY0" fmla="*/ 306109 h 315736"/>
                  <a:gd name="connsiteX1" fmla="*/ 179378 w 369878"/>
                  <a:gd name="connsiteY1" fmla="*/ 244197 h 315736"/>
                  <a:gd name="connsiteX2" fmla="*/ 169853 w 369878"/>
                  <a:gd name="connsiteY2" fmla="*/ 315634 h 315736"/>
                  <a:gd name="connsiteX3" fmla="*/ 148422 w 369878"/>
                  <a:gd name="connsiteY3" fmla="*/ 277534 h 315736"/>
                  <a:gd name="connsiteX4" fmla="*/ 129372 w 369878"/>
                  <a:gd name="connsiteY4" fmla="*/ 313253 h 315736"/>
                  <a:gd name="connsiteX5" fmla="*/ 105560 w 369878"/>
                  <a:gd name="connsiteY5" fmla="*/ 279915 h 315736"/>
                  <a:gd name="connsiteX6" fmla="*/ 81747 w 369878"/>
                  <a:gd name="connsiteY6" fmla="*/ 310872 h 315736"/>
                  <a:gd name="connsiteX7" fmla="*/ 62698 w 369878"/>
                  <a:gd name="connsiteY7" fmla="*/ 279916 h 315736"/>
                  <a:gd name="connsiteX8" fmla="*/ 19835 w 369878"/>
                  <a:gd name="connsiteY8" fmla="*/ 301347 h 315736"/>
                  <a:gd name="connsiteX9" fmla="*/ 41266 w 369878"/>
                  <a:gd name="connsiteY9" fmla="*/ 20359 h 315736"/>
                  <a:gd name="connsiteX10" fmla="*/ 369878 w 369878"/>
                  <a:gd name="connsiteY10" fmla="*/ 106084 h 31573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</a:cxnLst>
                <a:rect l="l" t="t" r="r" b="b"/>
                <a:pathLst>
                  <a:path w="369878" h="315736">
                    <a:moveTo>
                      <a:pt x="317491" y="306109"/>
                    </a:moveTo>
                    <a:cubicBezTo>
                      <a:pt x="264310" y="291822"/>
                      <a:pt x="217478" y="272772"/>
                      <a:pt x="179378" y="244197"/>
                    </a:cubicBezTo>
                    <a:cubicBezTo>
                      <a:pt x="176996" y="265628"/>
                      <a:pt x="193665" y="310872"/>
                      <a:pt x="169853" y="315634"/>
                    </a:cubicBezTo>
                    <a:cubicBezTo>
                      <a:pt x="162709" y="318015"/>
                      <a:pt x="155169" y="277931"/>
                      <a:pt x="148422" y="277534"/>
                    </a:cubicBezTo>
                    <a:cubicBezTo>
                      <a:pt x="141675" y="277137"/>
                      <a:pt x="136516" y="312856"/>
                      <a:pt x="129372" y="313253"/>
                    </a:cubicBezTo>
                    <a:cubicBezTo>
                      <a:pt x="122228" y="313650"/>
                      <a:pt x="113497" y="280312"/>
                      <a:pt x="105560" y="279915"/>
                    </a:cubicBezTo>
                    <a:cubicBezTo>
                      <a:pt x="97623" y="279518"/>
                      <a:pt x="88891" y="310872"/>
                      <a:pt x="81747" y="310872"/>
                    </a:cubicBezTo>
                    <a:cubicBezTo>
                      <a:pt x="74603" y="310872"/>
                      <a:pt x="73017" y="281504"/>
                      <a:pt x="62698" y="279916"/>
                    </a:cubicBezTo>
                    <a:cubicBezTo>
                      <a:pt x="52379" y="278329"/>
                      <a:pt x="10310" y="325159"/>
                      <a:pt x="19835" y="301347"/>
                    </a:cubicBezTo>
                    <a:cubicBezTo>
                      <a:pt x="57935" y="244198"/>
                      <a:pt x="-57952" y="80684"/>
                      <a:pt x="41266" y="20359"/>
                    </a:cubicBezTo>
                    <a:cubicBezTo>
                      <a:pt x="140484" y="-39966"/>
                      <a:pt x="316696" y="47346"/>
                      <a:pt x="369878" y="106084"/>
                    </a:cubicBezTo>
                  </a:path>
                </a:pathLst>
              </a:custGeom>
              <a:solidFill>
                <a:srgbClr val="ED7D31">
                  <a:lumMod val="75000"/>
                </a:srgbClr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</p:grpSp>
        <p:grpSp>
          <p:nvGrpSpPr>
            <p:cNvPr id="289" name="グループ化 288"/>
            <p:cNvGrpSpPr/>
            <p:nvPr/>
          </p:nvGrpSpPr>
          <p:grpSpPr>
            <a:xfrm>
              <a:off x="4502672" y="1164557"/>
              <a:ext cx="993776" cy="708025"/>
              <a:chOff x="2513012" y="4237023"/>
              <a:chExt cx="993776" cy="708025"/>
            </a:xfrm>
          </p:grpSpPr>
          <p:sp>
            <p:nvSpPr>
              <p:cNvPr id="290" name="円/楕円 289"/>
              <p:cNvSpPr/>
              <p:nvPr/>
            </p:nvSpPr>
            <p:spPr>
              <a:xfrm>
                <a:off x="3217862" y="4462448"/>
                <a:ext cx="288926" cy="288926"/>
              </a:xfrm>
              <a:prstGeom prst="ellipse">
                <a:avLst/>
              </a:prstGeom>
              <a:solidFill>
                <a:srgbClr val="ED7D31">
                  <a:lumMod val="75000"/>
                </a:srgbClr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291" name="円/楕円 290"/>
              <p:cNvSpPr/>
              <p:nvPr/>
            </p:nvSpPr>
            <p:spPr>
              <a:xfrm>
                <a:off x="3265487" y="4510073"/>
                <a:ext cx="193676" cy="193676"/>
              </a:xfrm>
              <a:prstGeom prst="ellipse">
                <a:avLst/>
              </a:prstGeom>
              <a:solidFill>
                <a:srgbClr val="FFCC99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292" name="円/楕円 291"/>
              <p:cNvSpPr/>
              <p:nvPr/>
            </p:nvSpPr>
            <p:spPr>
              <a:xfrm>
                <a:off x="2513012" y="4462448"/>
                <a:ext cx="288926" cy="288926"/>
              </a:xfrm>
              <a:prstGeom prst="ellipse">
                <a:avLst/>
              </a:prstGeom>
              <a:solidFill>
                <a:srgbClr val="ED7D31">
                  <a:lumMod val="75000"/>
                </a:srgbClr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293" name="円/楕円 292"/>
              <p:cNvSpPr/>
              <p:nvPr/>
            </p:nvSpPr>
            <p:spPr>
              <a:xfrm>
                <a:off x="2560637" y="4510073"/>
                <a:ext cx="193676" cy="193676"/>
              </a:xfrm>
              <a:prstGeom prst="ellipse">
                <a:avLst/>
              </a:prstGeom>
              <a:solidFill>
                <a:srgbClr val="FFCC99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294" name="円/楕円 293"/>
              <p:cNvSpPr/>
              <p:nvPr/>
            </p:nvSpPr>
            <p:spPr>
              <a:xfrm>
                <a:off x="2657475" y="4237023"/>
                <a:ext cx="708025" cy="708025"/>
              </a:xfrm>
              <a:prstGeom prst="ellipse">
                <a:avLst/>
              </a:prstGeom>
              <a:solidFill>
                <a:srgbClr val="ED7D31">
                  <a:lumMod val="75000"/>
                </a:srgbClr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295" name="円/楕円 294"/>
              <p:cNvSpPr/>
              <p:nvPr/>
            </p:nvSpPr>
            <p:spPr>
              <a:xfrm>
                <a:off x="2717801" y="4329100"/>
                <a:ext cx="587374" cy="587372"/>
              </a:xfrm>
              <a:prstGeom prst="ellipse">
                <a:avLst/>
              </a:prstGeom>
              <a:solidFill>
                <a:srgbClr val="FFCC99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296" name="円/楕円 295"/>
              <p:cNvSpPr/>
              <p:nvPr/>
            </p:nvSpPr>
            <p:spPr>
              <a:xfrm>
                <a:off x="2717803" y="4403714"/>
                <a:ext cx="230184" cy="230183"/>
              </a:xfrm>
              <a:prstGeom prst="ellipse">
                <a:avLst/>
              </a:prstGeom>
              <a:solidFill>
                <a:schemeClr val="bg1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297" name="円/楕円 296"/>
              <p:cNvSpPr/>
              <p:nvPr/>
            </p:nvSpPr>
            <p:spPr>
              <a:xfrm>
                <a:off x="3076578" y="4403714"/>
                <a:ext cx="230184" cy="230183"/>
              </a:xfrm>
              <a:prstGeom prst="ellipse">
                <a:avLst/>
              </a:prstGeom>
              <a:solidFill>
                <a:schemeClr val="bg1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298" name="涙形 297"/>
              <p:cNvSpPr/>
              <p:nvPr/>
            </p:nvSpPr>
            <p:spPr>
              <a:xfrm rot="18900000">
                <a:off x="2917229" y="4573099"/>
                <a:ext cx="188758" cy="188758"/>
              </a:xfrm>
              <a:prstGeom prst="teardrop">
                <a:avLst/>
              </a:prstGeom>
              <a:solidFill>
                <a:srgbClr val="FF7C80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299" name="円/楕円 298"/>
              <p:cNvSpPr/>
              <p:nvPr/>
            </p:nvSpPr>
            <p:spPr>
              <a:xfrm>
                <a:off x="2767015" y="4453592"/>
                <a:ext cx="131760" cy="131758"/>
              </a:xfrm>
              <a:prstGeom prst="ellipse">
                <a:avLst/>
              </a:prstGeom>
              <a:solidFill>
                <a:schemeClr val="tx1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300" name="円/楕円 299"/>
              <p:cNvSpPr/>
              <p:nvPr/>
            </p:nvSpPr>
            <p:spPr>
              <a:xfrm>
                <a:off x="3125790" y="4453592"/>
                <a:ext cx="131760" cy="131758"/>
              </a:xfrm>
              <a:prstGeom prst="ellipse">
                <a:avLst/>
              </a:prstGeom>
              <a:solidFill>
                <a:schemeClr val="tx1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301" name="フリーフォーム 300"/>
              <p:cNvSpPr/>
              <p:nvPr/>
            </p:nvSpPr>
            <p:spPr>
              <a:xfrm>
                <a:off x="2719018" y="4403716"/>
                <a:ext cx="226166" cy="105141"/>
              </a:xfrm>
              <a:custGeom>
                <a:avLst/>
                <a:gdLst>
                  <a:gd name="connsiteX0" fmla="*/ 113083 w 226166"/>
                  <a:gd name="connsiteY0" fmla="*/ 0 h 105141"/>
                  <a:gd name="connsiteX1" fmla="*/ 219131 w 226166"/>
                  <a:gd name="connsiteY1" fmla="*/ 70293 h 105141"/>
                  <a:gd name="connsiteX2" fmla="*/ 226166 w 226166"/>
                  <a:gd name="connsiteY2" fmla="*/ 105141 h 105141"/>
                  <a:gd name="connsiteX3" fmla="*/ 212878 w 226166"/>
                  <a:gd name="connsiteY3" fmla="*/ 101120 h 105141"/>
                  <a:gd name="connsiteX4" fmla="*/ 113083 w 226166"/>
                  <a:gd name="connsiteY4" fmla="*/ 92075 h 105141"/>
                  <a:gd name="connsiteX5" fmla="*/ 13288 w 226166"/>
                  <a:gd name="connsiteY5" fmla="*/ 101120 h 105141"/>
                  <a:gd name="connsiteX6" fmla="*/ 0 w 226166"/>
                  <a:gd name="connsiteY6" fmla="*/ 105141 h 105141"/>
                  <a:gd name="connsiteX7" fmla="*/ 7036 w 226166"/>
                  <a:gd name="connsiteY7" fmla="*/ 70293 h 105141"/>
                  <a:gd name="connsiteX8" fmla="*/ 113083 w 226166"/>
                  <a:gd name="connsiteY8" fmla="*/ 0 h 105141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226166" h="105141">
                    <a:moveTo>
                      <a:pt x="113083" y="0"/>
                    </a:moveTo>
                    <a:cubicBezTo>
                      <a:pt x="160756" y="0"/>
                      <a:pt x="201659" y="28985"/>
                      <a:pt x="219131" y="70293"/>
                    </a:cubicBezTo>
                    <a:lnTo>
                      <a:pt x="226166" y="105141"/>
                    </a:lnTo>
                    <a:lnTo>
                      <a:pt x="212878" y="101120"/>
                    </a:lnTo>
                    <a:cubicBezTo>
                      <a:pt x="182205" y="95296"/>
                      <a:pt x="148482" y="92075"/>
                      <a:pt x="113083" y="92075"/>
                    </a:cubicBezTo>
                    <a:cubicBezTo>
                      <a:pt x="77684" y="92075"/>
                      <a:pt x="43961" y="95296"/>
                      <a:pt x="13288" y="101120"/>
                    </a:cubicBezTo>
                    <a:lnTo>
                      <a:pt x="0" y="105141"/>
                    </a:lnTo>
                    <a:lnTo>
                      <a:pt x="7036" y="70293"/>
                    </a:lnTo>
                    <a:cubicBezTo>
                      <a:pt x="24507" y="28985"/>
                      <a:pt x="65410" y="0"/>
                      <a:pt x="113083" y="0"/>
                    </a:cubicBezTo>
                    <a:close/>
                  </a:path>
                </a:pathLst>
              </a:custGeom>
              <a:solidFill>
                <a:srgbClr val="FFC000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302" name="フリーフォーム 301"/>
              <p:cNvSpPr/>
              <p:nvPr/>
            </p:nvSpPr>
            <p:spPr>
              <a:xfrm>
                <a:off x="3077793" y="4403716"/>
                <a:ext cx="226166" cy="105141"/>
              </a:xfrm>
              <a:custGeom>
                <a:avLst/>
                <a:gdLst>
                  <a:gd name="connsiteX0" fmla="*/ 113083 w 226166"/>
                  <a:gd name="connsiteY0" fmla="*/ 0 h 105141"/>
                  <a:gd name="connsiteX1" fmla="*/ 219131 w 226166"/>
                  <a:gd name="connsiteY1" fmla="*/ 70293 h 105141"/>
                  <a:gd name="connsiteX2" fmla="*/ 226166 w 226166"/>
                  <a:gd name="connsiteY2" fmla="*/ 105141 h 105141"/>
                  <a:gd name="connsiteX3" fmla="*/ 212878 w 226166"/>
                  <a:gd name="connsiteY3" fmla="*/ 101120 h 105141"/>
                  <a:gd name="connsiteX4" fmla="*/ 113083 w 226166"/>
                  <a:gd name="connsiteY4" fmla="*/ 92075 h 105141"/>
                  <a:gd name="connsiteX5" fmla="*/ 13288 w 226166"/>
                  <a:gd name="connsiteY5" fmla="*/ 101120 h 105141"/>
                  <a:gd name="connsiteX6" fmla="*/ 0 w 226166"/>
                  <a:gd name="connsiteY6" fmla="*/ 105141 h 105141"/>
                  <a:gd name="connsiteX7" fmla="*/ 7036 w 226166"/>
                  <a:gd name="connsiteY7" fmla="*/ 70293 h 105141"/>
                  <a:gd name="connsiteX8" fmla="*/ 113083 w 226166"/>
                  <a:gd name="connsiteY8" fmla="*/ 0 h 105141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226166" h="105141">
                    <a:moveTo>
                      <a:pt x="113083" y="0"/>
                    </a:moveTo>
                    <a:cubicBezTo>
                      <a:pt x="160756" y="0"/>
                      <a:pt x="201659" y="28985"/>
                      <a:pt x="219131" y="70293"/>
                    </a:cubicBezTo>
                    <a:lnTo>
                      <a:pt x="226166" y="105141"/>
                    </a:lnTo>
                    <a:lnTo>
                      <a:pt x="212878" y="101120"/>
                    </a:lnTo>
                    <a:cubicBezTo>
                      <a:pt x="182205" y="95296"/>
                      <a:pt x="148482" y="92075"/>
                      <a:pt x="113083" y="92075"/>
                    </a:cubicBezTo>
                    <a:cubicBezTo>
                      <a:pt x="77684" y="92075"/>
                      <a:pt x="43961" y="95296"/>
                      <a:pt x="13288" y="101120"/>
                    </a:cubicBezTo>
                    <a:lnTo>
                      <a:pt x="0" y="105141"/>
                    </a:lnTo>
                    <a:lnTo>
                      <a:pt x="7036" y="70293"/>
                    </a:lnTo>
                    <a:cubicBezTo>
                      <a:pt x="24507" y="28985"/>
                      <a:pt x="65410" y="0"/>
                      <a:pt x="113083" y="0"/>
                    </a:cubicBezTo>
                    <a:close/>
                  </a:path>
                </a:pathLst>
              </a:custGeom>
              <a:solidFill>
                <a:srgbClr val="FFC000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303" name="月 302"/>
              <p:cNvSpPr/>
              <p:nvPr/>
            </p:nvSpPr>
            <p:spPr>
              <a:xfrm rot="16200000">
                <a:off x="2956638" y="4680176"/>
                <a:ext cx="100422" cy="279642"/>
              </a:xfrm>
              <a:prstGeom prst="moon">
                <a:avLst>
                  <a:gd name="adj" fmla="val 68182"/>
                </a:avLst>
              </a:prstGeom>
              <a:solidFill>
                <a:srgbClr val="FF0000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</p:grpSp>
      </p:grpSp>
      <p:grpSp>
        <p:nvGrpSpPr>
          <p:cNvPr id="5" name="グループ化 4"/>
          <p:cNvGrpSpPr/>
          <p:nvPr/>
        </p:nvGrpSpPr>
        <p:grpSpPr>
          <a:xfrm>
            <a:off x="6165363" y="850106"/>
            <a:ext cx="1311141" cy="1597167"/>
            <a:chOff x="6284098" y="1164557"/>
            <a:chExt cx="1053003" cy="1282716"/>
          </a:xfrm>
        </p:grpSpPr>
        <p:grpSp>
          <p:nvGrpSpPr>
            <p:cNvPr id="269" name="グループ化 268"/>
            <p:cNvGrpSpPr/>
            <p:nvPr/>
          </p:nvGrpSpPr>
          <p:grpSpPr>
            <a:xfrm>
              <a:off x="6284098" y="1772147"/>
              <a:ext cx="993960" cy="675126"/>
              <a:chOff x="2196994" y="4331068"/>
              <a:chExt cx="1296071" cy="880331"/>
            </a:xfrm>
          </p:grpSpPr>
          <p:sp>
            <p:nvSpPr>
              <p:cNvPr id="270" name="フリーフォーム 269"/>
              <p:cNvSpPr/>
              <p:nvPr/>
            </p:nvSpPr>
            <p:spPr>
              <a:xfrm rot="21113880" flipH="1">
                <a:off x="2494541" y="4543666"/>
                <a:ext cx="167704" cy="135488"/>
              </a:xfrm>
              <a:custGeom>
                <a:avLst/>
                <a:gdLst>
                  <a:gd name="connsiteX0" fmla="*/ 3031 w 167609"/>
                  <a:gd name="connsiteY0" fmla="*/ 133583 h 135325"/>
                  <a:gd name="connsiteX1" fmla="*/ 26843 w 167609"/>
                  <a:gd name="connsiteY1" fmla="*/ 31189 h 135325"/>
                  <a:gd name="connsiteX2" fmla="*/ 117331 w 167609"/>
                  <a:gd name="connsiteY2" fmla="*/ 233 h 135325"/>
                  <a:gd name="connsiteX3" fmla="*/ 167337 w 167609"/>
                  <a:gd name="connsiteY3" fmla="*/ 43096 h 135325"/>
                  <a:gd name="connsiteX4" fmla="*/ 136381 w 167609"/>
                  <a:gd name="connsiteY4" fmla="*/ 45477 h 135325"/>
                  <a:gd name="connsiteX5" fmla="*/ 114949 w 167609"/>
                  <a:gd name="connsiteY5" fmla="*/ 33571 h 135325"/>
                  <a:gd name="connsiteX6" fmla="*/ 98281 w 167609"/>
                  <a:gd name="connsiteY6" fmla="*/ 57383 h 135325"/>
                  <a:gd name="connsiteX7" fmla="*/ 143524 w 167609"/>
                  <a:gd name="connsiteY7" fmla="*/ 69289 h 135325"/>
                  <a:gd name="connsiteX8" fmla="*/ 138762 w 167609"/>
                  <a:gd name="connsiteY8" fmla="*/ 102627 h 135325"/>
                  <a:gd name="connsiteX9" fmla="*/ 83993 w 167609"/>
                  <a:gd name="connsiteY9" fmla="*/ 97864 h 135325"/>
                  <a:gd name="connsiteX10" fmla="*/ 3031 w 167609"/>
                  <a:gd name="connsiteY10" fmla="*/ 133583 h 135325"/>
                  <a:gd name="connsiteX0" fmla="*/ 3031 w 168134"/>
                  <a:gd name="connsiteY0" fmla="*/ 133583 h 135325"/>
                  <a:gd name="connsiteX1" fmla="*/ 26843 w 168134"/>
                  <a:gd name="connsiteY1" fmla="*/ 31189 h 135325"/>
                  <a:gd name="connsiteX2" fmla="*/ 117331 w 168134"/>
                  <a:gd name="connsiteY2" fmla="*/ 233 h 135325"/>
                  <a:gd name="connsiteX3" fmla="*/ 167337 w 168134"/>
                  <a:gd name="connsiteY3" fmla="*/ 43096 h 135325"/>
                  <a:gd name="connsiteX4" fmla="*/ 136381 w 168134"/>
                  <a:gd name="connsiteY4" fmla="*/ 45477 h 135325"/>
                  <a:gd name="connsiteX5" fmla="*/ 114949 w 168134"/>
                  <a:gd name="connsiteY5" fmla="*/ 33571 h 135325"/>
                  <a:gd name="connsiteX6" fmla="*/ 98281 w 168134"/>
                  <a:gd name="connsiteY6" fmla="*/ 57383 h 135325"/>
                  <a:gd name="connsiteX7" fmla="*/ 143524 w 168134"/>
                  <a:gd name="connsiteY7" fmla="*/ 69289 h 135325"/>
                  <a:gd name="connsiteX8" fmla="*/ 138762 w 168134"/>
                  <a:gd name="connsiteY8" fmla="*/ 102627 h 135325"/>
                  <a:gd name="connsiteX9" fmla="*/ 83993 w 168134"/>
                  <a:gd name="connsiteY9" fmla="*/ 97864 h 135325"/>
                  <a:gd name="connsiteX10" fmla="*/ 3031 w 168134"/>
                  <a:gd name="connsiteY10" fmla="*/ 133583 h 135325"/>
                  <a:gd name="connsiteX0" fmla="*/ 3031 w 167704"/>
                  <a:gd name="connsiteY0" fmla="*/ 133583 h 135325"/>
                  <a:gd name="connsiteX1" fmla="*/ 26843 w 167704"/>
                  <a:gd name="connsiteY1" fmla="*/ 31189 h 135325"/>
                  <a:gd name="connsiteX2" fmla="*/ 117331 w 167704"/>
                  <a:gd name="connsiteY2" fmla="*/ 233 h 135325"/>
                  <a:gd name="connsiteX3" fmla="*/ 167337 w 167704"/>
                  <a:gd name="connsiteY3" fmla="*/ 43096 h 135325"/>
                  <a:gd name="connsiteX4" fmla="*/ 138762 w 167704"/>
                  <a:gd name="connsiteY4" fmla="*/ 43096 h 135325"/>
                  <a:gd name="connsiteX5" fmla="*/ 114949 w 167704"/>
                  <a:gd name="connsiteY5" fmla="*/ 33571 h 135325"/>
                  <a:gd name="connsiteX6" fmla="*/ 98281 w 167704"/>
                  <a:gd name="connsiteY6" fmla="*/ 57383 h 135325"/>
                  <a:gd name="connsiteX7" fmla="*/ 143524 w 167704"/>
                  <a:gd name="connsiteY7" fmla="*/ 69289 h 135325"/>
                  <a:gd name="connsiteX8" fmla="*/ 138762 w 167704"/>
                  <a:gd name="connsiteY8" fmla="*/ 102627 h 135325"/>
                  <a:gd name="connsiteX9" fmla="*/ 83993 w 167704"/>
                  <a:gd name="connsiteY9" fmla="*/ 97864 h 135325"/>
                  <a:gd name="connsiteX10" fmla="*/ 3031 w 167704"/>
                  <a:gd name="connsiteY10" fmla="*/ 133583 h 135325"/>
                  <a:gd name="connsiteX0" fmla="*/ 3031 w 167704"/>
                  <a:gd name="connsiteY0" fmla="*/ 133583 h 135458"/>
                  <a:gd name="connsiteX1" fmla="*/ 26843 w 167704"/>
                  <a:gd name="connsiteY1" fmla="*/ 31189 h 135458"/>
                  <a:gd name="connsiteX2" fmla="*/ 117331 w 167704"/>
                  <a:gd name="connsiteY2" fmla="*/ 233 h 135458"/>
                  <a:gd name="connsiteX3" fmla="*/ 167337 w 167704"/>
                  <a:gd name="connsiteY3" fmla="*/ 43096 h 135458"/>
                  <a:gd name="connsiteX4" fmla="*/ 138762 w 167704"/>
                  <a:gd name="connsiteY4" fmla="*/ 43096 h 135458"/>
                  <a:gd name="connsiteX5" fmla="*/ 114949 w 167704"/>
                  <a:gd name="connsiteY5" fmla="*/ 33571 h 135458"/>
                  <a:gd name="connsiteX6" fmla="*/ 98281 w 167704"/>
                  <a:gd name="connsiteY6" fmla="*/ 57383 h 135458"/>
                  <a:gd name="connsiteX7" fmla="*/ 143524 w 167704"/>
                  <a:gd name="connsiteY7" fmla="*/ 69289 h 135458"/>
                  <a:gd name="connsiteX8" fmla="*/ 138762 w 167704"/>
                  <a:gd name="connsiteY8" fmla="*/ 102627 h 135458"/>
                  <a:gd name="connsiteX9" fmla="*/ 83993 w 167704"/>
                  <a:gd name="connsiteY9" fmla="*/ 97864 h 135458"/>
                  <a:gd name="connsiteX10" fmla="*/ 3031 w 167704"/>
                  <a:gd name="connsiteY10" fmla="*/ 133583 h 135458"/>
                  <a:gd name="connsiteX0" fmla="*/ 3031 w 167704"/>
                  <a:gd name="connsiteY0" fmla="*/ 133583 h 135458"/>
                  <a:gd name="connsiteX1" fmla="*/ 26843 w 167704"/>
                  <a:gd name="connsiteY1" fmla="*/ 31189 h 135458"/>
                  <a:gd name="connsiteX2" fmla="*/ 117331 w 167704"/>
                  <a:gd name="connsiteY2" fmla="*/ 233 h 135458"/>
                  <a:gd name="connsiteX3" fmla="*/ 167337 w 167704"/>
                  <a:gd name="connsiteY3" fmla="*/ 43096 h 135458"/>
                  <a:gd name="connsiteX4" fmla="*/ 138762 w 167704"/>
                  <a:gd name="connsiteY4" fmla="*/ 43096 h 135458"/>
                  <a:gd name="connsiteX5" fmla="*/ 114949 w 167704"/>
                  <a:gd name="connsiteY5" fmla="*/ 33571 h 135458"/>
                  <a:gd name="connsiteX6" fmla="*/ 98281 w 167704"/>
                  <a:gd name="connsiteY6" fmla="*/ 57383 h 135458"/>
                  <a:gd name="connsiteX7" fmla="*/ 145905 w 167704"/>
                  <a:gd name="connsiteY7" fmla="*/ 74052 h 135458"/>
                  <a:gd name="connsiteX8" fmla="*/ 138762 w 167704"/>
                  <a:gd name="connsiteY8" fmla="*/ 102627 h 135458"/>
                  <a:gd name="connsiteX9" fmla="*/ 83993 w 167704"/>
                  <a:gd name="connsiteY9" fmla="*/ 97864 h 135458"/>
                  <a:gd name="connsiteX10" fmla="*/ 3031 w 167704"/>
                  <a:gd name="connsiteY10" fmla="*/ 133583 h 135458"/>
                  <a:gd name="connsiteX0" fmla="*/ 3031 w 167704"/>
                  <a:gd name="connsiteY0" fmla="*/ 133583 h 135458"/>
                  <a:gd name="connsiteX1" fmla="*/ 26843 w 167704"/>
                  <a:gd name="connsiteY1" fmla="*/ 31189 h 135458"/>
                  <a:gd name="connsiteX2" fmla="*/ 117331 w 167704"/>
                  <a:gd name="connsiteY2" fmla="*/ 233 h 135458"/>
                  <a:gd name="connsiteX3" fmla="*/ 167337 w 167704"/>
                  <a:gd name="connsiteY3" fmla="*/ 43096 h 135458"/>
                  <a:gd name="connsiteX4" fmla="*/ 138762 w 167704"/>
                  <a:gd name="connsiteY4" fmla="*/ 43096 h 135458"/>
                  <a:gd name="connsiteX5" fmla="*/ 114949 w 167704"/>
                  <a:gd name="connsiteY5" fmla="*/ 33571 h 135458"/>
                  <a:gd name="connsiteX6" fmla="*/ 98281 w 167704"/>
                  <a:gd name="connsiteY6" fmla="*/ 57383 h 135458"/>
                  <a:gd name="connsiteX7" fmla="*/ 145905 w 167704"/>
                  <a:gd name="connsiteY7" fmla="*/ 74052 h 135458"/>
                  <a:gd name="connsiteX8" fmla="*/ 138762 w 167704"/>
                  <a:gd name="connsiteY8" fmla="*/ 102627 h 135458"/>
                  <a:gd name="connsiteX9" fmla="*/ 83993 w 167704"/>
                  <a:gd name="connsiteY9" fmla="*/ 97864 h 135458"/>
                  <a:gd name="connsiteX10" fmla="*/ 3031 w 167704"/>
                  <a:gd name="connsiteY10" fmla="*/ 133583 h 135458"/>
                  <a:gd name="connsiteX0" fmla="*/ 3031 w 167704"/>
                  <a:gd name="connsiteY0" fmla="*/ 133583 h 135458"/>
                  <a:gd name="connsiteX1" fmla="*/ 26843 w 167704"/>
                  <a:gd name="connsiteY1" fmla="*/ 31189 h 135458"/>
                  <a:gd name="connsiteX2" fmla="*/ 117331 w 167704"/>
                  <a:gd name="connsiteY2" fmla="*/ 233 h 135458"/>
                  <a:gd name="connsiteX3" fmla="*/ 167337 w 167704"/>
                  <a:gd name="connsiteY3" fmla="*/ 43096 h 135458"/>
                  <a:gd name="connsiteX4" fmla="*/ 138762 w 167704"/>
                  <a:gd name="connsiteY4" fmla="*/ 43096 h 135458"/>
                  <a:gd name="connsiteX5" fmla="*/ 114949 w 167704"/>
                  <a:gd name="connsiteY5" fmla="*/ 33571 h 135458"/>
                  <a:gd name="connsiteX6" fmla="*/ 98281 w 167704"/>
                  <a:gd name="connsiteY6" fmla="*/ 57383 h 135458"/>
                  <a:gd name="connsiteX7" fmla="*/ 145905 w 167704"/>
                  <a:gd name="connsiteY7" fmla="*/ 74052 h 135458"/>
                  <a:gd name="connsiteX8" fmla="*/ 138762 w 167704"/>
                  <a:gd name="connsiteY8" fmla="*/ 102627 h 135458"/>
                  <a:gd name="connsiteX9" fmla="*/ 83993 w 167704"/>
                  <a:gd name="connsiteY9" fmla="*/ 97864 h 135458"/>
                  <a:gd name="connsiteX10" fmla="*/ 3031 w 167704"/>
                  <a:gd name="connsiteY10" fmla="*/ 133583 h 135458"/>
                  <a:gd name="connsiteX0" fmla="*/ 3031 w 167704"/>
                  <a:gd name="connsiteY0" fmla="*/ 133583 h 135488"/>
                  <a:gd name="connsiteX1" fmla="*/ 26843 w 167704"/>
                  <a:gd name="connsiteY1" fmla="*/ 31189 h 135488"/>
                  <a:gd name="connsiteX2" fmla="*/ 117331 w 167704"/>
                  <a:gd name="connsiteY2" fmla="*/ 233 h 135488"/>
                  <a:gd name="connsiteX3" fmla="*/ 167337 w 167704"/>
                  <a:gd name="connsiteY3" fmla="*/ 43096 h 135488"/>
                  <a:gd name="connsiteX4" fmla="*/ 138762 w 167704"/>
                  <a:gd name="connsiteY4" fmla="*/ 43096 h 135488"/>
                  <a:gd name="connsiteX5" fmla="*/ 114949 w 167704"/>
                  <a:gd name="connsiteY5" fmla="*/ 33571 h 135488"/>
                  <a:gd name="connsiteX6" fmla="*/ 98281 w 167704"/>
                  <a:gd name="connsiteY6" fmla="*/ 57383 h 135488"/>
                  <a:gd name="connsiteX7" fmla="*/ 145905 w 167704"/>
                  <a:gd name="connsiteY7" fmla="*/ 74052 h 135488"/>
                  <a:gd name="connsiteX8" fmla="*/ 134000 w 167704"/>
                  <a:gd name="connsiteY8" fmla="*/ 97864 h 135488"/>
                  <a:gd name="connsiteX9" fmla="*/ 83993 w 167704"/>
                  <a:gd name="connsiteY9" fmla="*/ 97864 h 135488"/>
                  <a:gd name="connsiteX10" fmla="*/ 3031 w 167704"/>
                  <a:gd name="connsiteY10" fmla="*/ 133583 h 135488"/>
                  <a:gd name="connsiteX0" fmla="*/ 3031 w 167704"/>
                  <a:gd name="connsiteY0" fmla="*/ 133583 h 135488"/>
                  <a:gd name="connsiteX1" fmla="*/ 26843 w 167704"/>
                  <a:gd name="connsiteY1" fmla="*/ 31189 h 135488"/>
                  <a:gd name="connsiteX2" fmla="*/ 117331 w 167704"/>
                  <a:gd name="connsiteY2" fmla="*/ 233 h 135488"/>
                  <a:gd name="connsiteX3" fmla="*/ 167337 w 167704"/>
                  <a:gd name="connsiteY3" fmla="*/ 43096 h 135488"/>
                  <a:gd name="connsiteX4" fmla="*/ 138762 w 167704"/>
                  <a:gd name="connsiteY4" fmla="*/ 43096 h 135488"/>
                  <a:gd name="connsiteX5" fmla="*/ 114949 w 167704"/>
                  <a:gd name="connsiteY5" fmla="*/ 33571 h 135488"/>
                  <a:gd name="connsiteX6" fmla="*/ 98281 w 167704"/>
                  <a:gd name="connsiteY6" fmla="*/ 57383 h 135488"/>
                  <a:gd name="connsiteX7" fmla="*/ 145905 w 167704"/>
                  <a:gd name="connsiteY7" fmla="*/ 74052 h 135488"/>
                  <a:gd name="connsiteX8" fmla="*/ 134000 w 167704"/>
                  <a:gd name="connsiteY8" fmla="*/ 97864 h 135488"/>
                  <a:gd name="connsiteX9" fmla="*/ 83993 w 167704"/>
                  <a:gd name="connsiteY9" fmla="*/ 97864 h 135488"/>
                  <a:gd name="connsiteX10" fmla="*/ 3031 w 167704"/>
                  <a:gd name="connsiteY10" fmla="*/ 133583 h 13548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</a:cxnLst>
                <a:rect l="l" t="t" r="r" b="b"/>
                <a:pathLst>
                  <a:path w="167704" h="135488">
                    <a:moveTo>
                      <a:pt x="3031" y="133583"/>
                    </a:moveTo>
                    <a:cubicBezTo>
                      <a:pt x="-6494" y="122470"/>
                      <a:pt x="7793" y="53414"/>
                      <a:pt x="26843" y="31189"/>
                    </a:cubicBezTo>
                    <a:cubicBezTo>
                      <a:pt x="45893" y="8964"/>
                      <a:pt x="93915" y="-1752"/>
                      <a:pt x="117331" y="233"/>
                    </a:cubicBezTo>
                    <a:cubicBezTo>
                      <a:pt x="140747" y="2218"/>
                      <a:pt x="163765" y="35952"/>
                      <a:pt x="167337" y="43096"/>
                    </a:cubicBezTo>
                    <a:cubicBezTo>
                      <a:pt x="170909" y="50240"/>
                      <a:pt x="147493" y="44684"/>
                      <a:pt x="138762" y="43096"/>
                    </a:cubicBezTo>
                    <a:cubicBezTo>
                      <a:pt x="130031" y="41508"/>
                      <a:pt x="121696" y="31190"/>
                      <a:pt x="114949" y="33571"/>
                    </a:cubicBezTo>
                    <a:cubicBezTo>
                      <a:pt x="108202" y="35952"/>
                      <a:pt x="93122" y="50636"/>
                      <a:pt x="98281" y="57383"/>
                    </a:cubicBezTo>
                    <a:cubicBezTo>
                      <a:pt x="103440" y="64130"/>
                      <a:pt x="139952" y="67305"/>
                      <a:pt x="145905" y="74052"/>
                    </a:cubicBezTo>
                    <a:cubicBezTo>
                      <a:pt x="151858" y="80799"/>
                      <a:pt x="160591" y="97864"/>
                      <a:pt x="134000" y="97864"/>
                    </a:cubicBezTo>
                    <a:cubicBezTo>
                      <a:pt x="124078" y="102626"/>
                      <a:pt x="105821" y="91911"/>
                      <a:pt x="83993" y="97864"/>
                    </a:cubicBezTo>
                    <a:cubicBezTo>
                      <a:pt x="62165" y="103817"/>
                      <a:pt x="12556" y="144696"/>
                      <a:pt x="3031" y="133583"/>
                    </a:cubicBezTo>
                    <a:close/>
                  </a:path>
                </a:pathLst>
              </a:custGeom>
              <a:solidFill>
                <a:srgbClr val="F19E65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271" name="フリーフォーム 270"/>
              <p:cNvSpPr/>
              <p:nvPr/>
            </p:nvSpPr>
            <p:spPr>
              <a:xfrm rot="21367475">
                <a:off x="2196994" y="5083382"/>
                <a:ext cx="317131" cy="113904"/>
              </a:xfrm>
              <a:custGeom>
                <a:avLst/>
                <a:gdLst>
                  <a:gd name="connsiteX0" fmla="*/ 288494 w 319491"/>
                  <a:gd name="connsiteY0" fmla="*/ 10338 h 122384"/>
                  <a:gd name="connsiteX1" fmla="*/ 319450 w 319491"/>
                  <a:gd name="connsiteY1" fmla="*/ 88919 h 122384"/>
                  <a:gd name="connsiteX2" fmla="*/ 283731 w 319491"/>
                  <a:gd name="connsiteY2" fmla="*/ 122257 h 122384"/>
                  <a:gd name="connsiteX3" fmla="*/ 202769 w 319491"/>
                  <a:gd name="connsiteY3" fmla="*/ 100826 h 122384"/>
                  <a:gd name="connsiteX4" fmla="*/ 133713 w 319491"/>
                  <a:gd name="connsiteY4" fmla="*/ 112732 h 122384"/>
                  <a:gd name="connsiteX5" fmla="*/ 71800 w 319491"/>
                  <a:gd name="connsiteY5" fmla="*/ 96063 h 122384"/>
                  <a:gd name="connsiteX6" fmla="*/ 33700 w 319491"/>
                  <a:gd name="connsiteY6" fmla="*/ 105588 h 122384"/>
                  <a:gd name="connsiteX7" fmla="*/ 363 w 319491"/>
                  <a:gd name="connsiteY7" fmla="*/ 79394 h 122384"/>
                  <a:gd name="connsiteX8" fmla="*/ 17031 w 319491"/>
                  <a:gd name="connsiteY8" fmla="*/ 53201 h 122384"/>
                  <a:gd name="connsiteX9" fmla="*/ 33700 w 319491"/>
                  <a:gd name="connsiteY9" fmla="*/ 53201 h 122384"/>
                  <a:gd name="connsiteX10" fmla="*/ 45606 w 319491"/>
                  <a:gd name="connsiteY10" fmla="*/ 55582 h 122384"/>
                  <a:gd name="connsiteX11" fmla="*/ 45606 w 319491"/>
                  <a:gd name="connsiteY11" fmla="*/ 36532 h 122384"/>
                  <a:gd name="connsiteX12" fmla="*/ 67038 w 319491"/>
                  <a:gd name="connsiteY12" fmla="*/ 29388 h 122384"/>
                  <a:gd name="connsiteX13" fmla="*/ 83706 w 319491"/>
                  <a:gd name="connsiteY13" fmla="*/ 36532 h 122384"/>
                  <a:gd name="connsiteX14" fmla="*/ 93231 w 319491"/>
                  <a:gd name="connsiteY14" fmla="*/ 22244 h 122384"/>
                  <a:gd name="connsiteX15" fmla="*/ 117044 w 319491"/>
                  <a:gd name="connsiteY15" fmla="*/ 24626 h 122384"/>
                  <a:gd name="connsiteX16" fmla="*/ 133713 w 319491"/>
                  <a:gd name="connsiteY16" fmla="*/ 27007 h 122384"/>
                  <a:gd name="connsiteX17" fmla="*/ 169431 w 319491"/>
                  <a:gd name="connsiteY17" fmla="*/ 27007 h 122384"/>
                  <a:gd name="connsiteX18" fmla="*/ 193244 w 319491"/>
                  <a:gd name="connsiteY18" fmla="*/ 3194 h 122384"/>
                  <a:gd name="connsiteX19" fmla="*/ 288494 w 319491"/>
                  <a:gd name="connsiteY19" fmla="*/ 10338 h 122384"/>
                  <a:gd name="connsiteX0" fmla="*/ 288142 w 319139"/>
                  <a:gd name="connsiteY0" fmla="*/ 10338 h 122384"/>
                  <a:gd name="connsiteX1" fmla="*/ 319098 w 319139"/>
                  <a:gd name="connsiteY1" fmla="*/ 88919 h 122384"/>
                  <a:gd name="connsiteX2" fmla="*/ 283379 w 319139"/>
                  <a:gd name="connsiteY2" fmla="*/ 122257 h 122384"/>
                  <a:gd name="connsiteX3" fmla="*/ 202417 w 319139"/>
                  <a:gd name="connsiteY3" fmla="*/ 100826 h 122384"/>
                  <a:gd name="connsiteX4" fmla="*/ 133361 w 319139"/>
                  <a:gd name="connsiteY4" fmla="*/ 112732 h 122384"/>
                  <a:gd name="connsiteX5" fmla="*/ 71448 w 319139"/>
                  <a:gd name="connsiteY5" fmla="*/ 96063 h 122384"/>
                  <a:gd name="connsiteX6" fmla="*/ 33348 w 319139"/>
                  <a:gd name="connsiteY6" fmla="*/ 105588 h 122384"/>
                  <a:gd name="connsiteX7" fmla="*/ 11 w 319139"/>
                  <a:gd name="connsiteY7" fmla="*/ 79394 h 122384"/>
                  <a:gd name="connsiteX8" fmla="*/ 16679 w 319139"/>
                  <a:gd name="connsiteY8" fmla="*/ 53201 h 122384"/>
                  <a:gd name="connsiteX9" fmla="*/ 33348 w 319139"/>
                  <a:gd name="connsiteY9" fmla="*/ 53201 h 122384"/>
                  <a:gd name="connsiteX10" fmla="*/ 45254 w 319139"/>
                  <a:gd name="connsiteY10" fmla="*/ 55582 h 122384"/>
                  <a:gd name="connsiteX11" fmla="*/ 45254 w 319139"/>
                  <a:gd name="connsiteY11" fmla="*/ 36532 h 122384"/>
                  <a:gd name="connsiteX12" fmla="*/ 66686 w 319139"/>
                  <a:gd name="connsiteY12" fmla="*/ 29388 h 122384"/>
                  <a:gd name="connsiteX13" fmla="*/ 83354 w 319139"/>
                  <a:gd name="connsiteY13" fmla="*/ 36532 h 122384"/>
                  <a:gd name="connsiteX14" fmla="*/ 92879 w 319139"/>
                  <a:gd name="connsiteY14" fmla="*/ 22244 h 122384"/>
                  <a:gd name="connsiteX15" fmla="*/ 116692 w 319139"/>
                  <a:gd name="connsiteY15" fmla="*/ 24626 h 122384"/>
                  <a:gd name="connsiteX16" fmla="*/ 133361 w 319139"/>
                  <a:gd name="connsiteY16" fmla="*/ 27007 h 122384"/>
                  <a:gd name="connsiteX17" fmla="*/ 169079 w 319139"/>
                  <a:gd name="connsiteY17" fmla="*/ 27007 h 122384"/>
                  <a:gd name="connsiteX18" fmla="*/ 192892 w 319139"/>
                  <a:gd name="connsiteY18" fmla="*/ 3194 h 122384"/>
                  <a:gd name="connsiteX19" fmla="*/ 288142 w 319139"/>
                  <a:gd name="connsiteY19" fmla="*/ 10338 h 122384"/>
                  <a:gd name="connsiteX0" fmla="*/ 288142 w 319139"/>
                  <a:gd name="connsiteY0" fmla="*/ 10338 h 122401"/>
                  <a:gd name="connsiteX1" fmla="*/ 319098 w 319139"/>
                  <a:gd name="connsiteY1" fmla="*/ 88919 h 122401"/>
                  <a:gd name="connsiteX2" fmla="*/ 283379 w 319139"/>
                  <a:gd name="connsiteY2" fmla="*/ 122257 h 122401"/>
                  <a:gd name="connsiteX3" fmla="*/ 202417 w 319139"/>
                  <a:gd name="connsiteY3" fmla="*/ 100826 h 122401"/>
                  <a:gd name="connsiteX4" fmla="*/ 71448 w 319139"/>
                  <a:gd name="connsiteY4" fmla="*/ 96063 h 122401"/>
                  <a:gd name="connsiteX5" fmla="*/ 33348 w 319139"/>
                  <a:gd name="connsiteY5" fmla="*/ 105588 h 122401"/>
                  <a:gd name="connsiteX6" fmla="*/ 11 w 319139"/>
                  <a:gd name="connsiteY6" fmla="*/ 79394 h 122401"/>
                  <a:gd name="connsiteX7" fmla="*/ 16679 w 319139"/>
                  <a:gd name="connsiteY7" fmla="*/ 53201 h 122401"/>
                  <a:gd name="connsiteX8" fmla="*/ 33348 w 319139"/>
                  <a:gd name="connsiteY8" fmla="*/ 53201 h 122401"/>
                  <a:gd name="connsiteX9" fmla="*/ 45254 w 319139"/>
                  <a:gd name="connsiteY9" fmla="*/ 55582 h 122401"/>
                  <a:gd name="connsiteX10" fmla="*/ 45254 w 319139"/>
                  <a:gd name="connsiteY10" fmla="*/ 36532 h 122401"/>
                  <a:gd name="connsiteX11" fmla="*/ 66686 w 319139"/>
                  <a:gd name="connsiteY11" fmla="*/ 29388 h 122401"/>
                  <a:gd name="connsiteX12" fmla="*/ 83354 w 319139"/>
                  <a:gd name="connsiteY12" fmla="*/ 36532 h 122401"/>
                  <a:gd name="connsiteX13" fmla="*/ 92879 w 319139"/>
                  <a:gd name="connsiteY13" fmla="*/ 22244 h 122401"/>
                  <a:gd name="connsiteX14" fmla="*/ 116692 w 319139"/>
                  <a:gd name="connsiteY14" fmla="*/ 24626 h 122401"/>
                  <a:gd name="connsiteX15" fmla="*/ 133361 w 319139"/>
                  <a:gd name="connsiteY15" fmla="*/ 27007 h 122401"/>
                  <a:gd name="connsiteX16" fmla="*/ 169079 w 319139"/>
                  <a:gd name="connsiteY16" fmla="*/ 27007 h 122401"/>
                  <a:gd name="connsiteX17" fmla="*/ 192892 w 319139"/>
                  <a:gd name="connsiteY17" fmla="*/ 3194 h 122401"/>
                  <a:gd name="connsiteX18" fmla="*/ 288142 w 319139"/>
                  <a:gd name="connsiteY18" fmla="*/ 10338 h 122401"/>
                  <a:gd name="connsiteX0" fmla="*/ 288142 w 319139"/>
                  <a:gd name="connsiteY0" fmla="*/ 10338 h 124159"/>
                  <a:gd name="connsiteX1" fmla="*/ 319098 w 319139"/>
                  <a:gd name="connsiteY1" fmla="*/ 88919 h 124159"/>
                  <a:gd name="connsiteX2" fmla="*/ 283379 w 319139"/>
                  <a:gd name="connsiteY2" fmla="*/ 122257 h 124159"/>
                  <a:gd name="connsiteX3" fmla="*/ 171461 w 319139"/>
                  <a:gd name="connsiteY3" fmla="*/ 117495 h 124159"/>
                  <a:gd name="connsiteX4" fmla="*/ 71448 w 319139"/>
                  <a:gd name="connsiteY4" fmla="*/ 96063 h 124159"/>
                  <a:gd name="connsiteX5" fmla="*/ 33348 w 319139"/>
                  <a:gd name="connsiteY5" fmla="*/ 105588 h 124159"/>
                  <a:gd name="connsiteX6" fmla="*/ 11 w 319139"/>
                  <a:gd name="connsiteY6" fmla="*/ 79394 h 124159"/>
                  <a:gd name="connsiteX7" fmla="*/ 16679 w 319139"/>
                  <a:gd name="connsiteY7" fmla="*/ 53201 h 124159"/>
                  <a:gd name="connsiteX8" fmla="*/ 33348 w 319139"/>
                  <a:gd name="connsiteY8" fmla="*/ 53201 h 124159"/>
                  <a:gd name="connsiteX9" fmla="*/ 45254 w 319139"/>
                  <a:gd name="connsiteY9" fmla="*/ 55582 h 124159"/>
                  <a:gd name="connsiteX10" fmla="*/ 45254 w 319139"/>
                  <a:gd name="connsiteY10" fmla="*/ 36532 h 124159"/>
                  <a:gd name="connsiteX11" fmla="*/ 66686 w 319139"/>
                  <a:gd name="connsiteY11" fmla="*/ 29388 h 124159"/>
                  <a:gd name="connsiteX12" fmla="*/ 83354 w 319139"/>
                  <a:gd name="connsiteY12" fmla="*/ 36532 h 124159"/>
                  <a:gd name="connsiteX13" fmla="*/ 92879 w 319139"/>
                  <a:gd name="connsiteY13" fmla="*/ 22244 h 124159"/>
                  <a:gd name="connsiteX14" fmla="*/ 116692 w 319139"/>
                  <a:gd name="connsiteY14" fmla="*/ 24626 h 124159"/>
                  <a:gd name="connsiteX15" fmla="*/ 133361 w 319139"/>
                  <a:gd name="connsiteY15" fmla="*/ 27007 h 124159"/>
                  <a:gd name="connsiteX16" fmla="*/ 169079 w 319139"/>
                  <a:gd name="connsiteY16" fmla="*/ 27007 h 124159"/>
                  <a:gd name="connsiteX17" fmla="*/ 192892 w 319139"/>
                  <a:gd name="connsiteY17" fmla="*/ 3194 h 124159"/>
                  <a:gd name="connsiteX18" fmla="*/ 288142 w 319139"/>
                  <a:gd name="connsiteY18" fmla="*/ 10338 h 124159"/>
                  <a:gd name="connsiteX0" fmla="*/ 288142 w 319139"/>
                  <a:gd name="connsiteY0" fmla="*/ 11163 h 124984"/>
                  <a:gd name="connsiteX1" fmla="*/ 319098 w 319139"/>
                  <a:gd name="connsiteY1" fmla="*/ 89744 h 124984"/>
                  <a:gd name="connsiteX2" fmla="*/ 283379 w 319139"/>
                  <a:gd name="connsiteY2" fmla="*/ 123082 h 124984"/>
                  <a:gd name="connsiteX3" fmla="*/ 171461 w 319139"/>
                  <a:gd name="connsiteY3" fmla="*/ 118320 h 124984"/>
                  <a:gd name="connsiteX4" fmla="*/ 71448 w 319139"/>
                  <a:gd name="connsiteY4" fmla="*/ 96888 h 124984"/>
                  <a:gd name="connsiteX5" fmla="*/ 33348 w 319139"/>
                  <a:gd name="connsiteY5" fmla="*/ 106413 h 124984"/>
                  <a:gd name="connsiteX6" fmla="*/ 11 w 319139"/>
                  <a:gd name="connsiteY6" fmla="*/ 80219 h 124984"/>
                  <a:gd name="connsiteX7" fmla="*/ 16679 w 319139"/>
                  <a:gd name="connsiteY7" fmla="*/ 54026 h 124984"/>
                  <a:gd name="connsiteX8" fmla="*/ 33348 w 319139"/>
                  <a:gd name="connsiteY8" fmla="*/ 54026 h 124984"/>
                  <a:gd name="connsiteX9" fmla="*/ 45254 w 319139"/>
                  <a:gd name="connsiteY9" fmla="*/ 56407 h 124984"/>
                  <a:gd name="connsiteX10" fmla="*/ 45254 w 319139"/>
                  <a:gd name="connsiteY10" fmla="*/ 37357 h 124984"/>
                  <a:gd name="connsiteX11" fmla="*/ 66686 w 319139"/>
                  <a:gd name="connsiteY11" fmla="*/ 30213 h 124984"/>
                  <a:gd name="connsiteX12" fmla="*/ 83354 w 319139"/>
                  <a:gd name="connsiteY12" fmla="*/ 37357 h 124984"/>
                  <a:gd name="connsiteX13" fmla="*/ 92879 w 319139"/>
                  <a:gd name="connsiteY13" fmla="*/ 23069 h 124984"/>
                  <a:gd name="connsiteX14" fmla="*/ 116692 w 319139"/>
                  <a:gd name="connsiteY14" fmla="*/ 25451 h 124984"/>
                  <a:gd name="connsiteX15" fmla="*/ 133361 w 319139"/>
                  <a:gd name="connsiteY15" fmla="*/ 27832 h 124984"/>
                  <a:gd name="connsiteX16" fmla="*/ 147647 w 319139"/>
                  <a:gd name="connsiteY16" fmla="*/ 44501 h 124984"/>
                  <a:gd name="connsiteX17" fmla="*/ 192892 w 319139"/>
                  <a:gd name="connsiteY17" fmla="*/ 4019 h 124984"/>
                  <a:gd name="connsiteX18" fmla="*/ 288142 w 319139"/>
                  <a:gd name="connsiteY18" fmla="*/ 11163 h 124984"/>
                  <a:gd name="connsiteX0" fmla="*/ 288142 w 319139"/>
                  <a:gd name="connsiteY0" fmla="*/ 11163 h 124984"/>
                  <a:gd name="connsiteX1" fmla="*/ 319098 w 319139"/>
                  <a:gd name="connsiteY1" fmla="*/ 89744 h 124984"/>
                  <a:gd name="connsiteX2" fmla="*/ 283379 w 319139"/>
                  <a:gd name="connsiteY2" fmla="*/ 123082 h 124984"/>
                  <a:gd name="connsiteX3" fmla="*/ 171461 w 319139"/>
                  <a:gd name="connsiteY3" fmla="*/ 118320 h 124984"/>
                  <a:gd name="connsiteX4" fmla="*/ 71448 w 319139"/>
                  <a:gd name="connsiteY4" fmla="*/ 96888 h 124984"/>
                  <a:gd name="connsiteX5" fmla="*/ 33348 w 319139"/>
                  <a:gd name="connsiteY5" fmla="*/ 106413 h 124984"/>
                  <a:gd name="connsiteX6" fmla="*/ 11 w 319139"/>
                  <a:gd name="connsiteY6" fmla="*/ 80219 h 124984"/>
                  <a:gd name="connsiteX7" fmla="*/ 16679 w 319139"/>
                  <a:gd name="connsiteY7" fmla="*/ 54026 h 124984"/>
                  <a:gd name="connsiteX8" fmla="*/ 33348 w 319139"/>
                  <a:gd name="connsiteY8" fmla="*/ 54026 h 124984"/>
                  <a:gd name="connsiteX9" fmla="*/ 45254 w 319139"/>
                  <a:gd name="connsiteY9" fmla="*/ 56407 h 124984"/>
                  <a:gd name="connsiteX10" fmla="*/ 45254 w 319139"/>
                  <a:gd name="connsiteY10" fmla="*/ 37357 h 124984"/>
                  <a:gd name="connsiteX11" fmla="*/ 83354 w 319139"/>
                  <a:gd name="connsiteY11" fmla="*/ 37357 h 124984"/>
                  <a:gd name="connsiteX12" fmla="*/ 92879 w 319139"/>
                  <a:gd name="connsiteY12" fmla="*/ 23069 h 124984"/>
                  <a:gd name="connsiteX13" fmla="*/ 116692 w 319139"/>
                  <a:gd name="connsiteY13" fmla="*/ 25451 h 124984"/>
                  <a:gd name="connsiteX14" fmla="*/ 133361 w 319139"/>
                  <a:gd name="connsiteY14" fmla="*/ 27832 h 124984"/>
                  <a:gd name="connsiteX15" fmla="*/ 147647 w 319139"/>
                  <a:gd name="connsiteY15" fmla="*/ 44501 h 124984"/>
                  <a:gd name="connsiteX16" fmla="*/ 192892 w 319139"/>
                  <a:gd name="connsiteY16" fmla="*/ 4019 h 124984"/>
                  <a:gd name="connsiteX17" fmla="*/ 288142 w 319139"/>
                  <a:gd name="connsiteY17" fmla="*/ 11163 h 124984"/>
                  <a:gd name="connsiteX0" fmla="*/ 288142 w 319139"/>
                  <a:gd name="connsiteY0" fmla="*/ 11163 h 124984"/>
                  <a:gd name="connsiteX1" fmla="*/ 319098 w 319139"/>
                  <a:gd name="connsiteY1" fmla="*/ 89744 h 124984"/>
                  <a:gd name="connsiteX2" fmla="*/ 283379 w 319139"/>
                  <a:gd name="connsiteY2" fmla="*/ 123082 h 124984"/>
                  <a:gd name="connsiteX3" fmla="*/ 171461 w 319139"/>
                  <a:gd name="connsiteY3" fmla="*/ 118320 h 124984"/>
                  <a:gd name="connsiteX4" fmla="*/ 71448 w 319139"/>
                  <a:gd name="connsiteY4" fmla="*/ 96888 h 124984"/>
                  <a:gd name="connsiteX5" fmla="*/ 33348 w 319139"/>
                  <a:gd name="connsiteY5" fmla="*/ 106413 h 124984"/>
                  <a:gd name="connsiteX6" fmla="*/ 11 w 319139"/>
                  <a:gd name="connsiteY6" fmla="*/ 80219 h 124984"/>
                  <a:gd name="connsiteX7" fmla="*/ 16679 w 319139"/>
                  <a:gd name="connsiteY7" fmla="*/ 54026 h 124984"/>
                  <a:gd name="connsiteX8" fmla="*/ 33348 w 319139"/>
                  <a:gd name="connsiteY8" fmla="*/ 54026 h 124984"/>
                  <a:gd name="connsiteX9" fmla="*/ 45254 w 319139"/>
                  <a:gd name="connsiteY9" fmla="*/ 56407 h 124984"/>
                  <a:gd name="connsiteX10" fmla="*/ 45254 w 319139"/>
                  <a:gd name="connsiteY10" fmla="*/ 37357 h 124984"/>
                  <a:gd name="connsiteX11" fmla="*/ 83354 w 319139"/>
                  <a:gd name="connsiteY11" fmla="*/ 37357 h 124984"/>
                  <a:gd name="connsiteX12" fmla="*/ 92879 w 319139"/>
                  <a:gd name="connsiteY12" fmla="*/ 23069 h 124984"/>
                  <a:gd name="connsiteX13" fmla="*/ 116692 w 319139"/>
                  <a:gd name="connsiteY13" fmla="*/ 25451 h 124984"/>
                  <a:gd name="connsiteX14" fmla="*/ 133361 w 319139"/>
                  <a:gd name="connsiteY14" fmla="*/ 27832 h 124984"/>
                  <a:gd name="connsiteX15" fmla="*/ 147647 w 319139"/>
                  <a:gd name="connsiteY15" fmla="*/ 44501 h 124984"/>
                  <a:gd name="connsiteX16" fmla="*/ 192892 w 319139"/>
                  <a:gd name="connsiteY16" fmla="*/ 4019 h 124984"/>
                  <a:gd name="connsiteX17" fmla="*/ 288142 w 319139"/>
                  <a:gd name="connsiteY17" fmla="*/ 11163 h 124984"/>
                  <a:gd name="connsiteX0" fmla="*/ 288142 w 319139"/>
                  <a:gd name="connsiteY0" fmla="*/ 11163 h 124984"/>
                  <a:gd name="connsiteX1" fmla="*/ 319098 w 319139"/>
                  <a:gd name="connsiteY1" fmla="*/ 89744 h 124984"/>
                  <a:gd name="connsiteX2" fmla="*/ 283379 w 319139"/>
                  <a:gd name="connsiteY2" fmla="*/ 123082 h 124984"/>
                  <a:gd name="connsiteX3" fmla="*/ 171461 w 319139"/>
                  <a:gd name="connsiteY3" fmla="*/ 118320 h 124984"/>
                  <a:gd name="connsiteX4" fmla="*/ 71448 w 319139"/>
                  <a:gd name="connsiteY4" fmla="*/ 96888 h 124984"/>
                  <a:gd name="connsiteX5" fmla="*/ 33348 w 319139"/>
                  <a:gd name="connsiteY5" fmla="*/ 106413 h 124984"/>
                  <a:gd name="connsiteX6" fmla="*/ 11 w 319139"/>
                  <a:gd name="connsiteY6" fmla="*/ 80219 h 124984"/>
                  <a:gd name="connsiteX7" fmla="*/ 16679 w 319139"/>
                  <a:gd name="connsiteY7" fmla="*/ 54026 h 124984"/>
                  <a:gd name="connsiteX8" fmla="*/ 33348 w 319139"/>
                  <a:gd name="connsiteY8" fmla="*/ 54026 h 124984"/>
                  <a:gd name="connsiteX9" fmla="*/ 45254 w 319139"/>
                  <a:gd name="connsiteY9" fmla="*/ 56407 h 124984"/>
                  <a:gd name="connsiteX10" fmla="*/ 45254 w 319139"/>
                  <a:gd name="connsiteY10" fmla="*/ 37357 h 124984"/>
                  <a:gd name="connsiteX11" fmla="*/ 83354 w 319139"/>
                  <a:gd name="connsiteY11" fmla="*/ 37357 h 124984"/>
                  <a:gd name="connsiteX12" fmla="*/ 92879 w 319139"/>
                  <a:gd name="connsiteY12" fmla="*/ 23069 h 124984"/>
                  <a:gd name="connsiteX13" fmla="*/ 133361 w 319139"/>
                  <a:gd name="connsiteY13" fmla="*/ 27832 h 124984"/>
                  <a:gd name="connsiteX14" fmla="*/ 147647 w 319139"/>
                  <a:gd name="connsiteY14" fmla="*/ 44501 h 124984"/>
                  <a:gd name="connsiteX15" fmla="*/ 192892 w 319139"/>
                  <a:gd name="connsiteY15" fmla="*/ 4019 h 124984"/>
                  <a:gd name="connsiteX16" fmla="*/ 288142 w 319139"/>
                  <a:gd name="connsiteY16" fmla="*/ 11163 h 124984"/>
                  <a:gd name="connsiteX0" fmla="*/ 288142 w 319139"/>
                  <a:gd name="connsiteY0" fmla="*/ 11163 h 124984"/>
                  <a:gd name="connsiteX1" fmla="*/ 319098 w 319139"/>
                  <a:gd name="connsiteY1" fmla="*/ 89744 h 124984"/>
                  <a:gd name="connsiteX2" fmla="*/ 283379 w 319139"/>
                  <a:gd name="connsiteY2" fmla="*/ 123082 h 124984"/>
                  <a:gd name="connsiteX3" fmla="*/ 171461 w 319139"/>
                  <a:gd name="connsiteY3" fmla="*/ 118320 h 124984"/>
                  <a:gd name="connsiteX4" fmla="*/ 71448 w 319139"/>
                  <a:gd name="connsiteY4" fmla="*/ 96888 h 124984"/>
                  <a:gd name="connsiteX5" fmla="*/ 33348 w 319139"/>
                  <a:gd name="connsiteY5" fmla="*/ 106413 h 124984"/>
                  <a:gd name="connsiteX6" fmla="*/ 11 w 319139"/>
                  <a:gd name="connsiteY6" fmla="*/ 80219 h 124984"/>
                  <a:gd name="connsiteX7" fmla="*/ 16679 w 319139"/>
                  <a:gd name="connsiteY7" fmla="*/ 54026 h 124984"/>
                  <a:gd name="connsiteX8" fmla="*/ 33348 w 319139"/>
                  <a:gd name="connsiteY8" fmla="*/ 54026 h 124984"/>
                  <a:gd name="connsiteX9" fmla="*/ 45254 w 319139"/>
                  <a:gd name="connsiteY9" fmla="*/ 56407 h 124984"/>
                  <a:gd name="connsiteX10" fmla="*/ 45254 w 319139"/>
                  <a:gd name="connsiteY10" fmla="*/ 37357 h 124984"/>
                  <a:gd name="connsiteX11" fmla="*/ 83354 w 319139"/>
                  <a:gd name="connsiteY11" fmla="*/ 37357 h 124984"/>
                  <a:gd name="connsiteX12" fmla="*/ 95260 w 319139"/>
                  <a:gd name="connsiteY12" fmla="*/ 20688 h 124984"/>
                  <a:gd name="connsiteX13" fmla="*/ 133361 w 319139"/>
                  <a:gd name="connsiteY13" fmla="*/ 27832 h 124984"/>
                  <a:gd name="connsiteX14" fmla="*/ 147647 w 319139"/>
                  <a:gd name="connsiteY14" fmla="*/ 44501 h 124984"/>
                  <a:gd name="connsiteX15" fmla="*/ 192892 w 319139"/>
                  <a:gd name="connsiteY15" fmla="*/ 4019 h 124984"/>
                  <a:gd name="connsiteX16" fmla="*/ 288142 w 319139"/>
                  <a:gd name="connsiteY16" fmla="*/ 11163 h 124984"/>
                  <a:gd name="connsiteX0" fmla="*/ 288142 w 319139"/>
                  <a:gd name="connsiteY0" fmla="*/ 11163 h 124984"/>
                  <a:gd name="connsiteX1" fmla="*/ 319098 w 319139"/>
                  <a:gd name="connsiteY1" fmla="*/ 89744 h 124984"/>
                  <a:gd name="connsiteX2" fmla="*/ 283379 w 319139"/>
                  <a:gd name="connsiteY2" fmla="*/ 123082 h 124984"/>
                  <a:gd name="connsiteX3" fmla="*/ 171461 w 319139"/>
                  <a:gd name="connsiteY3" fmla="*/ 118320 h 124984"/>
                  <a:gd name="connsiteX4" fmla="*/ 71448 w 319139"/>
                  <a:gd name="connsiteY4" fmla="*/ 96888 h 124984"/>
                  <a:gd name="connsiteX5" fmla="*/ 33348 w 319139"/>
                  <a:gd name="connsiteY5" fmla="*/ 106413 h 124984"/>
                  <a:gd name="connsiteX6" fmla="*/ 11 w 319139"/>
                  <a:gd name="connsiteY6" fmla="*/ 80219 h 124984"/>
                  <a:gd name="connsiteX7" fmla="*/ 16679 w 319139"/>
                  <a:gd name="connsiteY7" fmla="*/ 54026 h 124984"/>
                  <a:gd name="connsiteX8" fmla="*/ 33348 w 319139"/>
                  <a:gd name="connsiteY8" fmla="*/ 54026 h 124984"/>
                  <a:gd name="connsiteX9" fmla="*/ 45254 w 319139"/>
                  <a:gd name="connsiteY9" fmla="*/ 56407 h 124984"/>
                  <a:gd name="connsiteX10" fmla="*/ 45254 w 319139"/>
                  <a:gd name="connsiteY10" fmla="*/ 37357 h 124984"/>
                  <a:gd name="connsiteX11" fmla="*/ 83354 w 319139"/>
                  <a:gd name="connsiteY11" fmla="*/ 37357 h 124984"/>
                  <a:gd name="connsiteX12" fmla="*/ 85735 w 319139"/>
                  <a:gd name="connsiteY12" fmla="*/ 23069 h 124984"/>
                  <a:gd name="connsiteX13" fmla="*/ 133361 w 319139"/>
                  <a:gd name="connsiteY13" fmla="*/ 27832 h 124984"/>
                  <a:gd name="connsiteX14" fmla="*/ 147647 w 319139"/>
                  <a:gd name="connsiteY14" fmla="*/ 44501 h 124984"/>
                  <a:gd name="connsiteX15" fmla="*/ 192892 w 319139"/>
                  <a:gd name="connsiteY15" fmla="*/ 4019 h 124984"/>
                  <a:gd name="connsiteX16" fmla="*/ 288142 w 319139"/>
                  <a:gd name="connsiteY16" fmla="*/ 11163 h 124984"/>
                  <a:gd name="connsiteX0" fmla="*/ 288142 w 319139"/>
                  <a:gd name="connsiteY0" fmla="*/ 11163 h 124984"/>
                  <a:gd name="connsiteX1" fmla="*/ 319098 w 319139"/>
                  <a:gd name="connsiteY1" fmla="*/ 89744 h 124984"/>
                  <a:gd name="connsiteX2" fmla="*/ 283379 w 319139"/>
                  <a:gd name="connsiteY2" fmla="*/ 123082 h 124984"/>
                  <a:gd name="connsiteX3" fmla="*/ 171461 w 319139"/>
                  <a:gd name="connsiteY3" fmla="*/ 118320 h 124984"/>
                  <a:gd name="connsiteX4" fmla="*/ 71448 w 319139"/>
                  <a:gd name="connsiteY4" fmla="*/ 96888 h 124984"/>
                  <a:gd name="connsiteX5" fmla="*/ 33348 w 319139"/>
                  <a:gd name="connsiteY5" fmla="*/ 106413 h 124984"/>
                  <a:gd name="connsiteX6" fmla="*/ 11 w 319139"/>
                  <a:gd name="connsiteY6" fmla="*/ 80219 h 124984"/>
                  <a:gd name="connsiteX7" fmla="*/ 16679 w 319139"/>
                  <a:gd name="connsiteY7" fmla="*/ 54026 h 124984"/>
                  <a:gd name="connsiteX8" fmla="*/ 33348 w 319139"/>
                  <a:gd name="connsiteY8" fmla="*/ 54026 h 124984"/>
                  <a:gd name="connsiteX9" fmla="*/ 45254 w 319139"/>
                  <a:gd name="connsiteY9" fmla="*/ 56407 h 124984"/>
                  <a:gd name="connsiteX10" fmla="*/ 45254 w 319139"/>
                  <a:gd name="connsiteY10" fmla="*/ 37357 h 124984"/>
                  <a:gd name="connsiteX11" fmla="*/ 83354 w 319139"/>
                  <a:gd name="connsiteY11" fmla="*/ 37357 h 124984"/>
                  <a:gd name="connsiteX12" fmla="*/ 92879 w 319139"/>
                  <a:gd name="connsiteY12" fmla="*/ 15925 h 124984"/>
                  <a:gd name="connsiteX13" fmla="*/ 133361 w 319139"/>
                  <a:gd name="connsiteY13" fmla="*/ 27832 h 124984"/>
                  <a:gd name="connsiteX14" fmla="*/ 147647 w 319139"/>
                  <a:gd name="connsiteY14" fmla="*/ 44501 h 124984"/>
                  <a:gd name="connsiteX15" fmla="*/ 192892 w 319139"/>
                  <a:gd name="connsiteY15" fmla="*/ 4019 h 124984"/>
                  <a:gd name="connsiteX16" fmla="*/ 288142 w 319139"/>
                  <a:gd name="connsiteY16" fmla="*/ 11163 h 124984"/>
                  <a:gd name="connsiteX0" fmla="*/ 288142 w 319139"/>
                  <a:gd name="connsiteY0" fmla="*/ 11163 h 124984"/>
                  <a:gd name="connsiteX1" fmla="*/ 319098 w 319139"/>
                  <a:gd name="connsiteY1" fmla="*/ 89744 h 124984"/>
                  <a:gd name="connsiteX2" fmla="*/ 283379 w 319139"/>
                  <a:gd name="connsiteY2" fmla="*/ 123082 h 124984"/>
                  <a:gd name="connsiteX3" fmla="*/ 171461 w 319139"/>
                  <a:gd name="connsiteY3" fmla="*/ 118320 h 124984"/>
                  <a:gd name="connsiteX4" fmla="*/ 71448 w 319139"/>
                  <a:gd name="connsiteY4" fmla="*/ 96888 h 124984"/>
                  <a:gd name="connsiteX5" fmla="*/ 33348 w 319139"/>
                  <a:gd name="connsiteY5" fmla="*/ 106413 h 124984"/>
                  <a:gd name="connsiteX6" fmla="*/ 11 w 319139"/>
                  <a:gd name="connsiteY6" fmla="*/ 80219 h 124984"/>
                  <a:gd name="connsiteX7" fmla="*/ 16679 w 319139"/>
                  <a:gd name="connsiteY7" fmla="*/ 54026 h 124984"/>
                  <a:gd name="connsiteX8" fmla="*/ 33348 w 319139"/>
                  <a:gd name="connsiteY8" fmla="*/ 54026 h 124984"/>
                  <a:gd name="connsiteX9" fmla="*/ 45254 w 319139"/>
                  <a:gd name="connsiteY9" fmla="*/ 56407 h 124984"/>
                  <a:gd name="connsiteX10" fmla="*/ 45254 w 319139"/>
                  <a:gd name="connsiteY10" fmla="*/ 37357 h 124984"/>
                  <a:gd name="connsiteX11" fmla="*/ 83354 w 319139"/>
                  <a:gd name="connsiteY11" fmla="*/ 37357 h 124984"/>
                  <a:gd name="connsiteX12" fmla="*/ 88117 w 319139"/>
                  <a:gd name="connsiteY12" fmla="*/ 20687 h 124984"/>
                  <a:gd name="connsiteX13" fmla="*/ 133361 w 319139"/>
                  <a:gd name="connsiteY13" fmla="*/ 27832 h 124984"/>
                  <a:gd name="connsiteX14" fmla="*/ 147647 w 319139"/>
                  <a:gd name="connsiteY14" fmla="*/ 44501 h 124984"/>
                  <a:gd name="connsiteX15" fmla="*/ 192892 w 319139"/>
                  <a:gd name="connsiteY15" fmla="*/ 4019 h 124984"/>
                  <a:gd name="connsiteX16" fmla="*/ 288142 w 319139"/>
                  <a:gd name="connsiteY16" fmla="*/ 11163 h 124984"/>
                  <a:gd name="connsiteX0" fmla="*/ 288142 w 319139"/>
                  <a:gd name="connsiteY0" fmla="*/ 11163 h 124984"/>
                  <a:gd name="connsiteX1" fmla="*/ 319098 w 319139"/>
                  <a:gd name="connsiteY1" fmla="*/ 89744 h 124984"/>
                  <a:gd name="connsiteX2" fmla="*/ 283379 w 319139"/>
                  <a:gd name="connsiteY2" fmla="*/ 123082 h 124984"/>
                  <a:gd name="connsiteX3" fmla="*/ 171461 w 319139"/>
                  <a:gd name="connsiteY3" fmla="*/ 118320 h 124984"/>
                  <a:gd name="connsiteX4" fmla="*/ 71448 w 319139"/>
                  <a:gd name="connsiteY4" fmla="*/ 96888 h 124984"/>
                  <a:gd name="connsiteX5" fmla="*/ 33348 w 319139"/>
                  <a:gd name="connsiteY5" fmla="*/ 106413 h 124984"/>
                  <a:gd name="connsiteX6" fmla="*/ 11 w 319139"/>
                  <a:gd name="connsiteY6" fmla="*/ 80219 h 124984"/>
                  <a:gd name="connsiteX7" fmla="*/ 16679 w 319139"/>
                  <a:gd name="connsiteY7" fmla="*/ 54026 h 124984"/>
                  <a:gd name="connsiteX8" fmla="*/ 33348 w 319139"/>
                  <a:gd name="connsiteY8" fmla="*/ 54026 h 124984"/>
                  <a:gd name="connsiteX9" fmla="*/ 45254 w 319139"/>
                  <a:gd name="connsiteY9" fmla="*/ 56407 h 124984"/>
                  <a:gd name="connsiteX10" fmla="*/ 45254 w 319139"/>
                  <a:gd name="connsiteY10" fmla="*/ 37357 h 124984"/>
                  <a:gd name="connsiteX11" fmla="*/ 83354 w 319139"/>
                  <a:gd name="connsiteY11" fmla="*/ 37357 h 124984"/>
                  <a:gd name="connsiteX12" fmla="*/ 88117 w 319139"/>
                  <a:gd name="connsiteY12" fmla="*/ 20687 h 124984"/>
                  <a:gd name="connsiteX13" fmla="*/ 133361 w 319139"/>
                  <a:gd name="connsiteY13" fmla="*/ 27832 h 124984"/>
                  <a:gd name="connsiteX14" fmla="*/ 147647 w 319139"/>
                  <a:gd name="connsiteY14" fmla="*/ 44501 h 124984"/>
                  <a:gd name="connsiteX15" fmla="*/ 192892 w 319139"/>
                  <a:gd name="connsiteY15" fmla="*/ 4019 h 124984"/>
                  <a:gd name="connsiteX16" fmla="*/ 288142 w 319139"/>
                  <a:gd name="connsiteY16" fmla="*/ 11163 h 124984"/>
                  <a:gd name="connsiteX0" fmla="*/ 288142 w 319139"/>
                  <a:gd name="connsiteY0" fmla="*/ 11163 h 123308"/>
                  <a:gd name="connsiteX1" fmla="*/ 319098 w 319139"/>
                  <a:gd name="connsiteY1" fmla="*/ 89744 h 123308"/>
                  <a:gd name="connsiteX2" fmla="*/ 283379 w 319139"/>
                  <a:gd name="connsiteY2" fmla="*/ 123082 h 123308"/>
                  <a:gd name="connsiteX3" fmla="*/ 197654 w 319139"/>
                  <a:gd name="connsiteY3" fmla="*/ 104032 h 123308"/>
                  <a:gd name="connsiteX4" fmla="*/ 71448 w 319139"/>
                  <a:gd name="connsiteY4" fmla="*/ 96888 h 123308"/>
                  <a:gd name="connsiteX5" fmla="*/ 33348 w 319139"/>
                  <a:gd name="connsiteY5" fmla="*/ 106413 h 123308"/>
                  <a:gd name="connsiteX6" fmla="*/ 11 w 319139"/>
                  <a:gd name="connsiteY6" fmla="*/ 80219 h 123308"/>
                  <a:gd name="connsiteX7" fmla="*/ 16679 w 319139"/>
                  <a:gd name="connsiteY7" fmla="*/ 54026 h 123308"/>
                  <a:gd name="connsiteX8" fmla="*/ 33348 w 319139"/>
                  <a:gd name="connsiteY8" fmla="*/ 54026 h 123308"/>
                  <a:gd name="connsiteX9" fmla="*/ 45254 w 319139"/>
                  <a:gd name="connsiteY9" fmla="*/ 56407 h 123308"/>
                  <a:gd name="connsiteX10" fmla="*/ 45254 w 319139"/>
                  <a:gd name="connsiteY10" fmla="*/ 37357 h 123308"/>
                  <a:gd name="connsiteX11" fmla="*/ 83354 w 319139"/>
                  <a:gd name="connsiteY11" fmla="*/ 37357 h 123308"/>
                  <a:gd name="connsiteX12" fmla="*/ 88117 w 319139"/>
                  <a:gd name="connsiteY12" fmla="*/ 20687 h 123308"/>
                  <a:gd name="connsiteX13" fmla="*/ 133361 w 319139"/>
                  <a:gd name="connsiteY13" fmla="*/ 27832 h 123308"/>
                  <a:gd name="connsiteX14" fmla="*/ 147647 w 319139"/>
                  <a:gd name="connsiteY14" fmla="*/ 44501 h 123308"/>
                  <a:gd name="connsiteX15" fmla="*/ 192892 w 319139"/>
                  <a:gd name="connsiteY15" fmla="*/ 4019 h 123308"/>
                  <a:gd name="connsiteX16" fmla="*/ 288142 w 319139"/>
                  <a:gd name="connsiteY16" fmla="*/ 11163 h 123308"/>
                  <a:gd name="connsiteX0" fmla="*/ 288142 w 319139"/>
                  <a:gd name="connsiteY0" fmla="*/ 11163 h 123233"/>
                  <a:gd name="connsiteX1" fmla="*/ 319098 w 319139"/>
                  <a:gd name="connsiteY1" fmla="*/ 89744 h 123233"/>
                  <a:gd name="connsiteX2" fmla="*/ 283379 w 319139"/>
                  <a:gd name="connsiteY2" fmla="*/ 123082 h 123233"/>
                  <a:gd name="connsiteX3" fmla="*/ 197654 w 319139"/>
                  <a:gd name="connsiteY3" fmla="*/ 104032 h 123233"/>
                  <a:gd name="connsiteX4" fmla="*/ 71448 w 319139"/>
                  <a:gd name="connsiteY4" fmla="*/ 96888 h 123233"/>
                  <a:gd name="connsiteX5" fmla="*/ 33348 w 319139"/>
                  <a:gd name="connsiteY5" fmla="*/ 106413 h 123233"/>
                  <a:gd name="connsiteX6" fmla="*/ 11 w 319139"/>
                  <a:gd name="connsiteY6" fmla="*/ 80219 h 123233"/>
                  <a:gd name="connsiteX7" fmla="*/ 16679 w 319139"/>
                  <a:gd name="connsiteY7" fmla="*/ 54026 h 123233"/>
                  <a:gd name="connsiteX8" fmla="*/ 33348 w 319139"/>
                  <a:gd name="connsiteY8" fmla="*/ 54026 h 123233"/>
                  <a:gd name="connsiteX9" fmla="*/ 45254 w 319139"/>
                  <a:gd name="connsiteY9" fmla="*/ 56407 h 123233"/>
                  <a:gd name="connsiteX10" fmla="*/ 45254 w 319139"/>
                  <a:gd name="connsiteY10" fmla="*/ 37357 h 123233"/>
                  <a:gd name="connsiteX11" fmla="*/ 83354 w 319139"/>
                  <a:gd name="connsiteY11" fmla="*/ 37357 h 123233"/>
                  <a:gd name="connsiteX12" fmla="*/ 88117 w 319139"/>
                  <a:gd name="connsiteY12" fmla="*/ 20687 h 123233"/>
                  <a:gd name="connsiteX13" fmla="*/ 133361 w 319139"/>
                  <a:gd name="connsiteY13" fmla="*/ 27832 h 123233"/>
                  <a:gd name="connsiteX14" fmla="*/ 147647 w 319139"/>
                  <a:gd name="connsiteY14" fmla="*/ 44501 h 123233"/>
                  <a:gd name="connsiteX15" fmla="*/ 192892 w 319139"/>
                  <a:gd name="connsiteY15" fmla="*/ 4019 h 123233"/>
                  <a:gd name="connsiteX16" fmla="*/ 288142 w 319139"/>
                  <a:gd name="connsiteY16" fmla="*/ 11163 h 123233"/>
                  <a:gd name="connsiteX0" fmla="*/ 288142 w 319139"/>
                  <a:gd name="connsiteY0" fmla="*/ 11163 h 123640"/>
                  <a:gd name="connsiteX1" fmla="*/ 319098 w 319139"/>
                  <a:gd name="connsiteY1" fmla="*/ 89744 h 123640"/>
                  <a:gd name="connsiteX2" fmla="*/ 283379 w 319139"/>
                  <a:gd name="connsiteY2" fmla="*/ 123082 h 123640"/>
                  <a:gd name="connsiteX3" fmla="*/ 173841 w 319139"/>
                  <a:gd name="connsiteY3" fmla="*/ 113557 h 123640"/>
                  <a:gd name="connsiteX4" fmla="*/ 71448 w 319139"/>
                  <a:gd name="connsiteY4" fmla="*/ 96888 h 123640"/>
                  <a:gd name="connsiteX5" fmla="*/ 33348 w 319139"/>
                  <a:gd name="connsiteY5" fmla="*/ 106413 h 123640"/>
                  <a:gd name="connsiteX6" fmla="*/ 11 w 319139"/>
                  <a:gd name="connsiteY6" fmla="*/ 80219 h 123640"/>
                  <a:gd name="connsiteX7" fmla="*/ 16679 w 319139"/>
                  <a:gd name="connsiteY7" fmla="*/ 54026 h 123640"/>
                  <a:gd name="connsiteX8" fmla="*/ 33348 w 319139"/>
                  <a:gd name="connsiteY8" fmla="*/ 54026 h 123640"/>
                  <a:gd name="connsiteX9" fmla="*/ 45254 w 319139"/>
                  <a:gd name="connsiteY9" fmla="*/ 56407 h 123640"/>
                  <a:gd name="connsiteX10" fmla="*/ 45254 w 319139"/>
                  <a:gd name="connsiteY10" fmla="*/ 37357 h 123640"/>
                  <a:gd name="connsiteX11" fmla="*/ 83354 w 319139"/>
                  <a:gd name="connsiteY11" fmla="*/ 37357 h 123640"/>
                  <a:gd name="connsiteX12" fmla="*/ 88117 w 319139"/>
                  <a:gd name="connsiteY12" fmla="*/ 20687 h 123640"/>
                  <a:gd name="connsiteX13" fmla="*/ 133361 w 319139"/>
                  <a:gd name="connsiteY13" fmla="*/ 27832 h 123640"/>
                  <a:gd name="connsiteX14" fmla="*/ 147647 w 319139"/>
                  <a:gd name="connsiteY14" fmla="*/ 44501 h 123640"/>
                  <a:gd name="connsiteX15" fmla="*/ 192892 w 319139"/>
                  <a:gd name="connsiteY15" fmla="*/ 4019 h 123640"/>
                  <a:gd name="connsiteX16" fmla="*/ 288142 w 319139"/>
                  <a:gd name="connsiteY16" fmla="*/ 11163 h 123640"/>
                  <a:gd name="connsiteX0" fmla="*/ 288142 w 319658"/>
                  <a:gd name="connsiteY0" fmla="*/ 11163 h 123640"/>
                  <a:gd name="connsiteX1" fmla="*/ 319098 w 319658"/>
                  <a:gd name="connsiteY1" fmla="*/ 89744 h 123640"/>
                  <a:gd name="connsiteX2" fmla="*/ 283379 w 319658"/>
                  <a:gd name="connsiteY2" fmla="*/ 123082 h 123640"/>
                  <a:gd name="connsiteX3" fmla="*/ 173841 w 319658"/>
                  <a:gd name="connsiteY3" fmla="*/ 113557 h 123640"/>
                  <a:gd name="connsiteX4" fmla="*/ 71448 w 319658"/>
                  <a:gd name="connsiteY4" fmla="*/ 96888 h 123640"/>
                  <a:gd name="connsiteX5" fmla="*/ 33348 w 319658"/>
                  <a:gd name="connsiteY5" fmla="*/ 106413 h 123640"/>
                  <a:gd name="connsiteX6" fmla="*/ 11 w 319658"/>
                  <a:gd name="connsiteY6" fmla="*/ 80219 h 123640"/>
                  <a:gd name="connsiteX7" fmla="*/ 16679 w 319658"/>
                  <a:gd name="connsiteY7" fmla="*/ 54026 h 123640"/>
                  <a:gd name="connsiteX8" fmla="*/ 33348 w 319658"/>
                  <a:gd name="connsiteY8" fmla="*/ 54026 h 123640"/>
                  <a:gd name="connsiteX9" fmla="*/ 45254 w 319658"/>
                  <a:gd name="connsiteY9" fmla="*/ 56407 h 123640"/>
                  <a:gd name="connsiteX10" fmla="*/ 45254 w 319658"/>
                  <a:gd name="connsiteY10" fmla="*/ 37357 h 123640"/>
                  <a:gd name="connsiteX11" fmla="*/ 83354 w 319658"/>
                  <a:gd name="connsiteY11" fmla="*/ 37357 h 123640"/>
                  <a:gd name="connsiteX12" fmla="*/ 88117 w 319658"/>
                  <a:gd name="connsiteY12" fmla="*/ 20687 h 123640"/>
                  <a:gd name="connsiteX13" fmla="*/ 133361 w 319658"/>
                  <a:gd name="connsiteY13" fmla="*/ 27832 h 123640"/>
                  <a:gd name="connsiteX14" fmla="*/ 147647 w 319658"/>
                  <a:gd name="connsiteY14" fmla="*/ 44501 h 123640"/>
                  <a:gd name="connsiteX15" fmla="*/ 192892 w 319658"/>
                  <a:gd name="connsiteY15" fmla="*/ 4019 h 123640"/>
                  <a:gd name="connsiteX16" fmla="*/ 288142 w 319658"/>
                  <a:gd name="connsiteY16" fmla="*/ 11163 h 123640"/>
                  <a:gd name="connsiteX0" fmla="*/ 288142 w 319139"/>
                  <a:gd name="connsiteY0" fmla="*/ 10360 h 123606"/>
                  <a:gd name="connsiteX1" fmla="*/ 319098 w 319139"/>
                  <a:gd name="connsiteY1" fmla="*/ 72273 h 123606"/>
                  <a:gd name="connsiteX2" fmla="*/ 283379 w 319139"/>
                  <a:gd name="connsiteY2" fmla="*/ 122279 h 123606"/>
                  <a:gd name="connsiteX3" fmla="*/ 173841 w 319139"/>
                  <a:gd name="connsiteY3" fmla="*/ 112754 h 123606"/>
                  <a:gd name="connsiteX4" fmla="*/ 71448 w 319139"/>
                  <a:gd name="connsiteY4" fmla="*/ 96085 h 123606"/>
                  <a:gd name="connsiteX5" fmla="*/ 33348 w 319139"/>
                  <a:gd name="connsiteY5" fmla="*/ 105610 h 123606"/>
                  <a:gd name="connsiteX6" fmla="*/ 11 w 319139"/>
                  <a:gd name="connsiteY6" fmla="*/ 79416 h 123606"/>
                  <a:gd name="connsiteX7" fmla="*/ 16679 w 319139"/>
                  <a:gd name="connsiteY7" fmla="*/ 53223 h 123606"/>
                  <a:gd name="connsiteX8" fmla="*/ 33348 w 319139"/>
                  <a:gd name="connsiteY8" fmla="*/ 53223 h 123606"/>
                  <a:gd name="connsiteX9" fmla="*/ 45254 w 319139"/>
                  <a:gd name="connsiteY9" fmla="*/ 55604 h 123606"/>
                  <a:gd name="connsiteX10" fmla="*/ 45254 w 319139"/>
                  <a:gd name="connsiteY10" fmla="*/ 36554 h 123606"/>
                  <a:gd name="connsiteX11" fmla="*/ 83354 w 319139"/>
                  <a:gd name="connsiteY11" fmla="*/ 36554 h 123606"/>
                  <a:gd name="connsiteX12" fmla="*/ 88117 w 319139"/>
                  <a:gd name="connsiteY12" fmla="*/ 19884 h 123606"/>
                  <a:gd name="connsiteX13" fmla="*/ 133361 w 319139"/>
                  <a:gd name="connsiteY13" fmla="*/ 27029 h 123606"/>
                  <a:gd name="connsiteX14" fmla="*/ 147647 w 319139"/>
                  <a:gd name="connsiteY14" fmla="*/ 43698 h 123606"/>
                  <a:gd name="connsiteX15" fmla="*/ 192892 w 319139"/>
                  <a:gd name="connsiteY15" fmla="*/ 3216 h 123606"/>
                  <a:gd name="connsiteX16" fmla="*/ 288142 w 319139"/>
                  <a:gd name="connsiteY16" fmla="*/ 10360 h 123606"/>
                  <a:gd name="connsiteX0" fmla="*/ 288142 w 319139"/>
                  <a:gd name="connsiteY0" fmla="*/ 10360 h 123606"/>
                  <a:gd name="connsiteX1" fmla="*/ 319098 w 319139"/>
                  <a:gd name="connsiteY1" fmla="*/ 72273 h 123606"/>
                  <a:gd name="connsiteX2" fmla="*/ 283379 w 319139"/>
                  <a:gd name="connsiteY2" fmla="*/ 122279 h 123606"/>
                  <a:gd name="connsiteX3" fmla="*/ 173841 w 319139"/>
                  <a:gd name="connsiteY3" fmla="*/ 112754 h 123606"/>
                  <a:gd name="connsiteX4" fmla="*/ 71448 w 319139"/>
                  <a:gd name="connsiteY4" fmla="*/ 96085 h 123606"/>
                  <a:gd name="connsiteX5" fmla="*/ 33348 w 319139"/>
                  <a:gd name="connsiteY5" fmla="*/ 105610 h 123606"/>
                  <a:gd name="connsiteX6" fmla="*/ 11 w 319139"/>
                  <a:gd name="connsiteY6" fmla="*/ 79416 h 123606"/>
                  <a:gd name="connsiteX7" fmla="*/ 16679 w 319139"/>
                  <a:gd name="connsiteY7" fmla="*/ 53223 h 123606"/>
                  <a:gd name="connsiteX8" fmla="*/ 33348 w 319139"/>
                  <a:gd name="connsiteY8" fmla="*/ 53223 h 123606"/>
                  <a:gd name="connsiteX9" fmla="*/ 45254 w 319139"/>
                  <a:gd name="connsiteY9" fmla="*/ 55604 h 123606"/>
                  <a:gd name="connsiteX10" fmla="*/ 45254 w 319139"/>
                  <a:gd name="connsiteY10" fmla="*/ 36554 h 123606"/>
                  <a:gd name="connsiteX11" fmla="*/ 83354 w 319139"/>
                  <a:gd name="connsiteY11" fmla="*/ 36554 h 123606"/>
                  <a:gd name="connsiteX12" fmla="*/ 88117 w 319139"/>
                  <a:gd name="connsiteY12" fmla="*/ 19884 h 123606"/>
                  <a:gd name="connsiteX13" fmla="*/ 133361 w 319139"/>
                  <a:gd name="connsiteY13" fmla="*/ 27029 h 123606"/>
                  <a:gd name="connsiteX14" fmla="*/ 147647 w 319139"/>
                  <a:gd name="connsiteY14" fmla="*/ 43698 h 123606"/>
                  <a:gd name="connsiteX15" fmla="*/ 192892 w 319139"/>
                  <a:gd name="connsiteY15" fmla="*/ 3216 h 123606"/>
                  <a:gd name="connsiteX16" fmla="*/ 288142 w 319139"/>
                  <a:gd name="connsiteY16" fmla="*/ 10360 h 123606"/>
                  <a:gd name="connsiteX0" fmla="*/ 288142 w 319139"/>
                  <a:gd name="connsiteY0" fmla="*/ 10360 h 123606"/>
                  <a:gd name="connsiteX1" fmla="*/ 319098 w 319139"/>
                  <a:gd name="connsiteY1" fmla="*/ 72273 h 123606"/>
                  <a:gd name="connsiteX2" fmla="*/ 283379 w 319139"/>
                  <a:gd name="connsiteY2" fmla="*/ 122279 h 123606"/>
                  <a:gd name="connsiteX3" fmla="*/ 173841 w 319139"/>
                  <a:gd name="connsiteY3" fmla="*/ 112754 h 123606"/>
                  <a:gd name="connsiteX4" fmla="*/ 71448 w 319139"/>
                  <a:gd name="connsiteY4" fmla="*/ 96085 h 123606"/>
                  <a:gd name="connsiteX5" fmla="*/ 33348 w 319139"/>
                  <a:gd name="connsiteY5" fmla="*/ 105610 h 123606"/>
                  <a:gd name="connsiteX6" fmla="*/ 11 w 319139"/>
                  <a:gd name="connsiteY6" fmla="*/ 79416 h 123606"/>
                  <a:gd name="connsiteX7" fmla="*/ 16679 w 319139"/>
                  <a:gd name="connsiteY7" fmla="*/ 53223 h 123606"/>
                  <a:gd name="connsiteX8" fmla="*/ 33348 w 319139"/>
                  <a:gd name="connsiteY8" fmla="*/ 53223 h 123606"/>
                  <a:gd name="connsiteX9" fmla="*/ 45254 w 319139"/>
                  <a:gd name="connsiteY9" fmla="*/ 55604 h 123606"/>
                  <a:gd name="connsiteX10" fmla="*/ 47635 w 319139"/>
                  <a:gd name="connsiteY10" fmla="*/ 34173 h 123606"/>
                  <a:gd name="connsiteX11" fmla="*/ 83354 w 319139"/>
                  <a:gd name="connsiteY11" fmla="*/ 36554 h 123606"/>
                  <a:gd name="connsiteX12" fmla="*/ 88117 w 319139"/>
                  <a:gd name="connsiteY12" fmla="*/ 19884 h 123606"/>
                  <a:gd name="connsiteX13" fmla="*/ 133361 w 319139"/>
                  <a:gd name="connsiteY13" fmla="*/ 27029 h 123606"/>
                  <a:gd name="connsiteX14" fmla="*/ 147647 w 319139"/>
                  <a:gd name="connsiteY14" fmla="*/ 43698 h 123606"/>
                  <a:gd name="connsiteX15" fmla="*/ 192892 w 319139"/>
                  <a:gd name="connsiteY15" fmla="*/ 3216 h 123606"/>
                  <a:gd name="connsiteX16" fmla="*/ 288142 w 319139"/>
                  <a:gd name="connsiteY16" fmla="*/ 10360 h 123606"/>
                  <a:gd name="connsiteX0" fmla="*/ 288142 w 319139"/>
                  <a:gd name="connsiteY0" fmla="*/ 9145 h 122391"/>
                  <a:gd name="connsiteX1" fmla="*/ 319098 w 319139"/>
                  <a:gd name="connsiteY1" fmla="*/ 71058 h 122391"/>
                  <a:gd name="connsiteX2" fmla="*/ 283379 w 319139"/>
                  <a:gd name="connsiteY2" fmla="*/ 121064 h 122391"/>
                  <a:gd name="connsiteX3" fmla="*/ 173841 w 319139"/>
                  <a:gd name="connsiteY3" fmla="*/ 111539 h 122391"/>
                  <a:gd name="connsiteX4" fmla="*/ 71448 w 319139"/>
                  <a:gd name="connsiteY4" fmla="*/ 94870 h 122391"/>
                  <a:gd name="connsiteX5" fmla="*/ 33348 w 319139"/>
                  <a:gd name="connsiteY5" fmla="*/ 104395 h 122391"/>
                  <a:gd name="connsiteX6" fmla="*/ 11 w 319139"/>
                  <a:gd name="connsiteY6" fmla="*/ 78201 h 122391"/>
                  <a:gd name="connsiteX7" fmla="*/ 16679 w 319139"/>
                  <a:gd name="connsiteY7" fmla="*/ 52008 h 122391"/>
                  <a:gd name="connsiteX8" fmla="*/ 33348 w 319139"/>
                  <a:gd name="connsiteY8" fmla="*/ 52008 h 122391"/>
                  <a:gd name="connsiteX9" fmla="*/ 45254 w 319139"/>
                  <a:gd name="connsiteY9" fmla="*/ 54389 h 122391"/>
                  <a:gd name="connsiteX10" fmla="*/ 47635 w 319139"/>
                  <a:gd name="connsiteY10" fmla="*/ 32958 h 122391"/>
                  <a:gd name="connsiteX11" fmla="*/ 83354 w 319139"/>
                  <a:gd name="connsiteY11" fmla="*/ 35339 h 122391"/>
                  <a:gd name="connsiteX12" fmla="*/ 88117 w 319139"/>
                  <a:gd name="connsiteY12" fmla="*/ 18669 h 122391"/>
                  <a:gd name="connsiteX13" fmla="*/ 133361 w 319139"/>
                  <a:gd name="connsiteY13" fmla="*/ 25814 h 122391"/>
                  <a:gd name="connsiteX14" fmla="*/ 192892 w 319139"/>
                  <a:gd name="connsiteY14" fmla="*/ 2001 h 122391"/>
                  <a:gd name="connsiteX15" fmla="*/ 288142 w 319139"/>
                  <a:gd name="connsiteY15" fmla="*/ 9145 h 122391"/>
                  <a:gd name="connsiteX0" fmla="*/ 288131 w 319128"/>
                  <a:gd name="connsiteY0" fmla="*/ 9145 h 122391"/>
                  <a:gd name="connsiteX1" fmla="*/ 319087 w 319128"/>
                  <a:gd name="connsiteY1" fmla="*/ 71058 h 122391"/>
                  <a:gd name="connsiteX2" fmla="*/ 283368 w 319128"/>
                  <a:gd name="connsiteY2" fmla="*/ 121064 h 122391"/>
                  <a:gd name="connsiteX3" fmla="*/ 173830 w 319128"/>
                  <a:gd name="connsiteY3" fmla="*/ 111539 h 122391"/>
                  <a:gd name="connsiteX4" fmla="*/ 71437 w 319128"/>
                  <a:gd name="connsiteY4" fmla="*/ 94870 h 122391"/>
                  <a:gd name="connsiteX5" fmla="*/ 33337 w 319128"/>
                  <a:gd name="connsiteY5" fmla="*/ 104395 h 122391"/>
                  <a:gd name="connsiteX6" fmla="*/ 0 w 319128"/>
                  <a:gd name="connsiteY6" fmla="*/ 78201 h 122391"/>
                  <a:gd name="connsiteX7" fmla="*/ 33337 w 319128"/>
                  <a:gd name="connsiteY7" fmla="*/ 52008 h 122391"/>
                  <a:gd name="connsiteX8" fmla="*/ 45243 w 319128"/>
                  <a:gd name="connsiteY8" fmla="*/ 54389 h 122391"/>
                  <a:gd name="connsiteX9" fmla="*/ 47624 w 319128"/>
                  <a:gd name="connsiteY9" fmla="*/ 32958 h 122391"/>
                  <a:gd name="connsiteX10" fmla="*/ 83343 w 319128"/>
                  <a:gd name="connsiteY10" fmla="*/ 35339 h 122391"/>
                  <a:gd name="connsiteX11" fmla="*/ 88106 w 319128"/>
                  <a:gd name="connsiteY11" fmla="*/ 18669 h 122391"/>
                  <a:gd name="connsiteX12" fmla="*/ 133350 w 319128"/>
                  <a:gd name="connsiteY12" fmla="*/ 25814 h 122391"/>
                  <a:gd name="connsiteX13" fmla="*/ 192881 w 319128"/>
                  <a:gd name="connsiteY13" fmla="*/ 2001 h 122391"/>
                  <a:gd name="connsiteX14" fmla="*/ 288131 w 319128"/>
                  <a:gd name="connsiteY14" fmla="*/ 9145 h 122391"/>
                  <a:gd name="connsiteX0" fmla="*/ 288137 w 319134"/>
                  <a:gd name="connsiteY0" fmla="*/ 9145 h 122391"/>
                  <a:gd name="connsiteX1" fmla="*/ 319093 w 319134"/>
                  <a:gd name="connsiteY1" fmla="*/ 71058 h 122391"/>
                  <a:gd name="connsiteX2" fmla="*/ 283374 w 319134"/>
                  <a:gd name="connsiteY2" fmla="*/ 121064 h 122391"/>
                  <a:gd name="connsiteX3" fmla="*/ 173836 w 319134"/>
                  <a:gd name="connsiteY3" fmla="*/ 111539 h 122391"/>
                  <a:gd name="connsiteX4" fmla="*/ 71443 w 319134"/>
                  <a:gd name="connsiteY4" fmla="*/ 94870 h 122391"/>
                  <a:gd name="connsiteX5" fmla="*/ 33343 w 319134"/>
                  <a:gd name="connsiteY5" fmla="*/ 104395 h 122391"/>
                  <a:gd name="connsiteX6" fmla="*/ 6 w 319134"/>
                  <a:gd name="connsiteY6" fmla="*/ 78201 h 122391"/>
                  <a:gd name="connsiteX7" fmla="*/ 33343 w 319134"/>
                  <a:gd name="connsiteY7" fmla="*/ 52008 h 122391"/>
                  <a:gd name="connsiteX8" fmla="*/ 45249 w 319134"/>
                  <a:gd name="connsiteY8" fmla="*/ 54389 h 122391"/>
                  <a:gd name="connsiteX9" fmla="*/ 47630 w 319134"/>
                  <a:gd name="connsiteY9" fmla="*/ 32958 h 122391"/>
                  <a:gd name="connsiteX10" fmla="*/ 83349 w 319134"/>
                  <a:gd name="connsiteY10" fmla="*/ 35339 h 122391"/>
                  <a:gd name="connsiteX11" fmla="*/ 88112 w 319134"/>
                  <a:gd name="connsiteY11" fmla="*/ 18669 h 122391"/>
                  <a:gd name="connsiteX12" fmla="*/ 133356 w 319134"/>
                  <a:gd name="connsiteY12" fmla="*/ 25814 h 122391"/>
                  <a:gd name="connsiteX13" fmla="*/ 192887 w 319134"/>
                  <a:gd name="connsiteY13" fmla="*/ 2001 h 122391"/>
                  <a:gd name="connsiteX14" fmla="*/ 288137 w 319134"/>
                  <a:gd name="connsiteY14" fmla="*/ 9145 h 122391"/>
                  <a:gd name="connsiteX0" fmla="*/ 288249 w 319246"/>
                  <a:gd name="connsiteY0" fmla="*/ 9145 h 122391"/>
                  <a:gd name="connsiteX1" fmla="*/ 319205 w 319246"/>
                  <a:gd name="connsiteY1" fmla="*/ 71058 h 122391"/>
                  <a:gd name="connsiteX2" fmla="*/ 283486 w 319246"/>
                  <a:gd name="connsiteY2" fmla="*/ 121064 h 122391"/>
                  <a:gd name="connsiteX3" fmla="*/ 173948 w 319246"/>
                  <a:gd name="connsiteY3" fmla="*/ 111539 h 122391"/>
                  <a:gd name="connsiteX4" fmla="*/ 71555 w 319246"/>
                  <a:gd name="connsiteY4" fmla="*/ 94870 h 122391"/>
                  <a:gd name="connsiteX5" fmla="*/ 33455 w 319246"/>
                  <a:gd name="connsiteY5" fmla="*/ 104395 h 122391"/>
                  <a:gd name="connsiteX6" fmla="*/ 118 w 319246"/>
                  <a:gd name="connsiteY6" fmla="*/ 78201 h 122391"/>
                  <a:gd name="connsiteX7" fmla="*/ 45361 w 319246"/>
                  <a:gd name="connsiteY7" fmla="*/ 54389 h 122391"/>
                  <a:gd name="connsiteX8" fmla="*/ 47742 w 319246"/>
                  <a:gd name="connsiteY8" fmla="*/ 32958 h 122391"/>
                  <a:gd name="connsiteX9" fmla="*/ 83461 w 319246"/>
                  <a:gd name="connsiteY9" fmla="*/ 35339 h 122391"/>
                  <a:gd name="connsiteX10" fmla="*/ 88224 w 319246"/>
                  <a:gd name="connsiteY10" fmla="*/ 18669 h 122391"/>
                  <a:gd name="connsiteX11" fmla="*/ 133468 w 319246"/>
                  <a:gd name="connsiteY11" fmla="*/ 25814 h 122391"/>
                  <a:gd name="connsiteX12" fmla="*/ 192999 w 319246"/>
                  <a:gd name="connsiteY12" fmla="*/ 2001 h 122391"/>
                  <a:gd name="connsiteX13" fmla="*/ 288249 w 319246"/>
                  <a:gd name="connsiteY13" fmla="*/ 9145 h 122391"/>
                  <a:gd name="connsiteX0" fmla="*/ 288133 w 319130"/>
                  <a:gd name="connsiteY0" fmla="*/ 9145 h 122391"/>
                  <a:gd name="connsiteX1" fmla="*/ 319089 w 319130"/>
                  <a:gd name="connsiteY1" fmla="*/ 71058 h 122391"/>
                  <a:gd name="connsiteX2" fmla="*/ 283370 w 319130"/>
                  <a:gd name="connsiteY2" fmla="*/ 121064 h 122391"/>
                  <a:gd name="connsiteX3" fmla="*/ 173832 w 319130"/>
                  <a:gd name="connsiteY3" fmla="*/ 111539 h 122391"/>
                  <a:gd name="connsiteX4" fmla="*/ 71439 w 319130"/>
                  <a:gd name="connsiteY4" fmla="*/ 94870 h 122391"/>
                  <a:gd name="connsiteX5" fmla="*/ 33339 w 319130"/>
                  <a:gd name="connsiteY5" fmla="*/ 104395 h 122391"/>
                  <a:gd name="connsiteX6" fmla="*/ 2 w 319130"/>
                  <a:gd name="connsiteY6" fmla="*/ 78201 h 122391"/>
                  <a:gd name="connsiteX7" fmla="*/ 45245 w 319130"/>
                  <a:gd name="connsiteY7" fmla="*/ 54389 h 122391"/>
                  <a:gd name="connsiteX8" fmla="*/ 47626 w 319130"/>
                  <a:gd name="connsiteY8" fmla="*/ 32958 h 122391"/>
                  <a:gd name="connsiteX9" fmla="*/ 83345 w 319130"/>
                  <a:gd name="connsiteY9" fmla="*/ 35339 h 122391"/>
                  <a:gd name="connsiteX10" fmla="*/ 88108 w 319130"/>
                  <a:gd name="connsiteY10" fmla="*/ 18669 h 122391"/>
                  <a:gd name="connsiteX11" fmla="*/ 133352 w 319130"/>
                  <a:gd name="connsiteY11" fmla="*/ 25814 h 122391"/>
                  <a:gd name="connsiteX12" fmla="*/ 192883 w 319130"/>
                  <a:gd name="connsiteY12" fmla="*/ 2001 h 122391"/>
                  <a:gd name="connsiteX13" fmla="*/ 288133 w 319130"/>
                  <a:gd name="connsiteY13" fmla="*/ 9145 h 122391"/>
                  <a:gd name="connsiteX0" fmla="*/ 288339 w 319336"/>
                  <a:gd name="connsiteY0" fmla="*/ 9145 h 122391"/>
                  <a:gd name="connsiteX1" fmla="*/ 319295 w 319336"/>
                  <a:gd name="connsiteY1" fmla="*/ 71058 h 122391"/>
                  <a:gd name="connsiteX2" fmla="*/ 283576 w 319336"/>
                  <a:gd name="connsiteY2" fmla="*/ 121064 h 122391"/>
                  <a:gd name="connsiteX3" fmla="*/ 174038 w 319336"/>
                  <a:gd name="connsiteY3" fmla="*/ 111539 h 122391"/>
                  <a:gd name="connsiteX4" fmla="*/ 71645 w 319336"/>
                  <a:gd name="connsiteY4" fmla="*/ 94870 h 122391"/>
                  <a:gd name="connsiteX5" fmla="*/ 33545 w 319336"/>
                  <a:gd name="connsiteY5" fmla="*/ 104395 h 122391"/>
                  <a:gd name="connsiteX6" fmla="*/ 208 w 319336"/>
                  <a:gd name="connsiteY6" fmla="*/ 78201 h 122391"/>
                  <a:gd name="connsiteX7" fmla="*/ 45451 w 319336"/>
                  <a:gd name="connsiteY7" fmla="*/ 54389 h 122391"/>
                  <a:gd name="connsiteX8" fmla="*/ 47832 w 319336"/>
                  <a:gd name="connsiteY8" fmla="*/ 32958 h 122391"/>
                  <a:gd name="connsiteX9" fmla="*/ 83551 w 319336"/>
                  <a:gd name="connsiteY9" fmla="*/ 35339 h 122391"/>
                  <a:gd name="connsiteX10" fmla="*/ 88314 w 319336"/>
                  <a:gd name="connsiteY10" fmla="*/ 18669 h 122391"/>
                  <a:gd name="connsiteX11" fmla="*/ 133558 w 319336"/>
                  <a:gd name="connsiteY11" fmla="*/ 25814 h 122391"/>
                  <a:gd name="connsiteX12" fmla="*/ 193089 w 319336"/>
                  <a:gd name="connsiteY12" fmla="*/ 2001 h 122391"/>
                  <a:gd name="connsiteX13" fmla="*/ 288339 w 319336"/>
                  <a:gd name="connsiteY13" fmla="*/ 9145 h 122391"/>
                  <a:gd name="connsiteX0" fmla="*/ 288377 w 319374"/>
                  <a:gd name="connsiteY0" fmla="*/ 9145 h 122391"/>
                  <a:gd name="connsiteX1" fmla="*/ 319333 w 319374"/>
                  <a:gd name="connsiteY1" fmla="*/ 71058 h 122391"/>
                  <a:gd name="connsiteX2" fmla="*/ 283614 w 319374"/>
                  <a:gd name="connsiteY2" fmla="*/ 121064 h 122391"/>
                  <a:gd name="connsiteX3" fmla="*/ 174076 w 319374"/>
                  <a:gd name="connsiteY3" fmla="*/ 111539 h 122391"/>
                  <a:gd name="connsiteX4" fmla="*/ 71683 w 319374"/>
                  <a:gd name="connsiteY4" fmla="*/ 94870 h 122391"/>
                  <a:gd name="connsiteX5" fmla="*/ 33583 w 319374"/>
                  <a:gd name="connsiteY5" fmla="*/ 104395 h 122391"/>
                  <a:gd name="connsiteX6" fmla="*/ 246 w 319374"/>
                  <a:gd name="connsiteY6" fmla="*/ 78201 h 122391"/>
                  <a:gd name="connsiteX7" fmla="*/ 45489 w 319374"/>
                  <a:gd name="connsiteY7" fmla="*/ 54389 h 122391"/>
                  <a:gd name="connsiteX8" fmla="*/ 47870 w 319374"/>
                  <a:gd name="connsiteY8" fmla="*/ 32958 h 122391"/>
                  <a:gd name="connsiteX9" fmla="*/ 83589 w 319374"/>
                  <a:gd name="connsiteY9" fmla="*/ 35339 h 122391"/>
                  <a:gd name="connsiteX10" fmla="*/ 88352 w 319374"/>
                  <a:gd name="connsiteY10" fmla="*/ 18669 h 122391"/>
                  <a:gd name="connsiteX11" fmla="*/ 133596 w 319374"/>
                  <a:gd name="connsiteY11" fmla="*/ 25814 h 122391"/>
                  <a:gd name="connsiteX12" fmla="*/ 193127 w 319374"/>
                  <a:gd name="connsiteY12" fmla="*/ 2001 h 122391"/>
                  <a:gd name="connsiteX13" fmla="*/ 288377 w 319374"/>
                  <a:gd name="connsiteY13" fmla="*/ 9145 h 122391"/>
                  <a:gd name="connsiteX0" fmla="*/ 288377 w 319374"/>
                  <a:gd name="connsiteY0" fmla="*/ 9145 h 122391"/>
                  <a:gd name="connsiteX1" fmla="*/ 319333 w 319374"/>
                  <a:gd name="connsiteY1" fmla="*/ 71058 h 122391"/>
                  <a:gd name="connsiteX2" fmla="*/ 283614 w 319374"/>
                  <a:gd name="connsiteY2" fmla="*/ 121064 h 122391"/>
                  <a:gd name="connsiteX3" fmla="*/ 174076 w 319374"/>
                  <a:gd name="connsiteY3" fmla="*/ 111539 h 122391"/>
                  <a:gd name="connsiteX4" fmla="*/ 71683 w 319374"/>
                  <a:gd name="connsiteY4" fmla="*/ 94870 h 122391"/>
                  <a:gd name="connsiteX5" fmla="*/ 33583 w 319374"/>
                  <a:gd name="connsiteY5" fmla="*/ 104395 h 122391"/>
                  <a:gd name="connsiteX6" fmla="*/ 246 w 319374"/>
                  <a:gd name="connsiteY6" fmla="*/ 78201 h 122391"/>
                  <a:gd name="connsiteX7" fmla="*/ 45489 w 319374"/>
                  <a:gd name="connsiteY7" fmla="*/ 54389 h 122391"/>
                  <a:gd name="connsiteX8" fmla="*/ 47870 w 319374"/>
                  <a:gd name="connsiteY8" fmla="*/ 32958 h 122391"/>
                  <a:gd name="connsiteX9" fmla="*/ 83589 w 319374"/>
                  <a:gd name="connsiteY9" fmla="*/ 35339 h 122391"/>
                  <a:gd name="connsiteX10" fmla="*/ 88352 w 319374"/>
                  <a:gd name="connsiteY10" fmla="*/ 18669 h 122391"/>
                  <a:gd name="connsiteX11" fmla="*/ 133596 w 319374"/>
                  <a:gd name="connsiteY11" fmla="*/ 25814 h 122391"/>
                  <a:gd name="connsiteX12" fmla="*/ 193127 w 319374"/>
                  <a:gd name="connsiteY12" fmla="*/ 2001 h 122391"/>
                  <a:gd name="connsiteX13" fmla="*/ 288377 w 319374"/>
                  <a:gd name="connsiteY13" fmla="*/ 9145 h 122391"/>
                  <a:gd name="connsiteX0" fmla="*/ 288377 w 319374"/>
                  <a:gd name="connsiteY0" fmla="*/ 9145 h 122391"/>
                  <a:gd name="connsiteX1" fmla="*/ 319333 w 319374"/>
                  <a:gd name="connsiteY1" fmla="*/ 71058 h 122391"/>
                  <a:gd name="connsiteX2" fmla="*/ 283614 w 319374"/>
                  <a:gd name="connsiteY2" fmla="*/ 121064 h 122391"/>
                  <a:gd name="connsiteX3" fmla="*/ 174076 w 319374"/>
                  <a:gd name="connsiteY3" fmla="*/ 111539 h 122391"/>
                  <a:gd name="connsiteX4" fmla="*/ 71683 w 319374"/>
                  <a:gd name="connsiteY4" fmla="*/ 94870 h 122391"/>
                  <a:gd name="connsiteX5" fmla="*/ 33583 w 319374"/>
                  <a:gd name="connsiteY5" fmla="*/ 104395 h 122391"/>
                  <a:gd name="connsiteX6" fmla="*/ 246 w 319374"/>
                  <a:gd name="connsiteY6" fmla="*/ 78201 h 122391"/>
                  <a:gd name="connsiteX7" fmla="*/ 45489 w 319374"/>
                  <a:gd name="connsiteY7" fmla="*/ 54389 h 122391"/>
                  <a:gd name="connsiteX8" fmla="*/ 47870 w 319374"/>
                  <a:gd name="connsiteY8" fmla="*/ 32958 h 122391"/>
                  <a:gd name="connsiteX9" fmla="*/ 83589 w 319374"/>
                  <a:gd name="connsiteY9" fmla="*/ 35339 h 122391"/>
                  <a:gd name="connsiteX10" fmla="*/ 88352 w 319374"/>
                  <a:gd name="connsiteY10" fmla="*/ 18669 h 122391"/>
                  <a:gd name="connsiteX11" fmla="*/ 133596 w 319374"/>
                  <a:gd name="connsiteY11" fmla="*/ 25814 h 122391"/>
                  <a:gd name="connsiteX12" fmla="*/ 193127 w 319374"/>
                  <a:gd name="connsiteY12" fmla="*/ 2001 h 122391"/>
                  <a:gd name="connsiteX13" fmla="*/ 288377 w 319374"/>
                  <a:gd name="connsiteY13" fmla="*/ 9145 h 122391"/>
                  <a:gd name="connsiteX0" fmla="*/ 288377 w 319374"/>
                  <a:gd name="connsiteY0" fmla="*/ 9145 h 122391"/>
                  <a:gd name="connsiteX1" fmla="*/ 319333 w 319374"/>
                  <a:gd name="connsiteY1" fmla="*/ 71058 h 122391"/>
                  <a:gd name="connsiteX2" fmla="*/ 283614 w 319374"/>
                  <a:gd name="connsiteY2" fmla="*/ 121064 h 122391"/>
                  <a:gd name="connsiteX3" fmla="*/ 174076 w 319374"/>
                  <a:gd name="connsiteY3" fmla="*/ 111539 h 122391"/>
                  <a:gd name="connsiteX4" fmla="*/ 71683 w 319374"/>
                  <a:gd name="connsiteY4" fmla="*/ 94870 h 122391"/>
                  <a:gd name="connsiteX5" fmla="*/ 33583 w 319374"/>
                  <a:gd name="connsiteY5" fmla="*/ 104395 h 122391"/>
                  <a:gd name="connsiteX6" fmla="*/ 246 w 319374"/>
                  <a:gd name="connsiteY6" fmla="*/ 78201 h 122391"/>
                  <a:gd name="connsiteX7" fmla="*/ 45489 w 319374"/>
                  <a:gd name="connsiteY7" fmla="*/ 54389 h 122391"/>
                  <a:gd name="connsiteX8" fmla="*/ 47870 w 319374"/>
                  <a:gd name="connsiteY8" fmla="*/ 32958 h 122391"/>
                  <a:gd name="connsiteX9" fmla="*/ 83589 w 319374"/>
                  <a:gd name="connsiteY9" fmla="*/ 35339 h 122391"/>
                  <a:gd name="connsiteX10" fmla="*/ 88352 w 319374"/>
                  <a:gd name="connsiteY10" fmla="*/ 18669 h 122391"/>
                  <a:gd name="connsiteX11" fmla="*/ 133596 w 319374"/>
                  <a:gd name="connsiteY11" fmla="*/ 25814 h 122391"/>
                  <a:gd name="connsiteX12" fmla="*/ 193127 w 319374"/>
                  <a:gd name="connsiteY12" fmla="*/ 2001 h 122391"/>
                  <a:gd name="connsiteX13" fmla="*/ 288377 w 319374"/>
                  <a:gd name="connsiteY13" fmla="*/ 9145 h 122391"/>
                  <a:gd name="connsiteX0" fmla="*/ 288377 w 319374"/>
                  <a:gd name="connsiteY0" fmla="*/ 9145 h 122391"/>
                  <a:gd name="connsiteX1" fmla="*/ 319333 w 319374"/>
                  <a:gd name="connsiteY1" fmla="*/ 71058 h 122391"/>
                  <a:gd name="connsiteX2" fmla="*/ 283614 w 319374"/>
                  <a:gd name="connsiteY2" fmla="*/ 121064 h 122391"/>
                  <a:gd name="connsiteX3" fmla="*/ 174076 w 319374"/>
                  <a:gd name="connsiteY3" fmla="*/ 111539 h 122391"/>
                  <a:gd name="connsiteX4" fmla="*/ 71683 w 319374"/>
                  <a:gd name="connsiteY4" fmla="*/ 94870 h 122391"/>
                  <a:gd name="connsiteX5" fmla="*/ 33583 w 319374"/>
                  <a:gd name="connsiteY5" fmla="*/ 104395 h 122391"/>
                  <a:gd name="connsiteX6" fmla="*/ 246 w 319374"/>
                  <a:gd name="connsiteY6" fmla="*/ 78201 h 122391"/>
                  <a:gd name="connsiteX7" fmla="*/ 45489 w 319374"/>
                  <a:gd name="connsiteY7" fmla="*/ 54389 h 122391"/>
                  <a:gd name="connsiteX8" fmla="*/ 44783 w 319374"/>
                  <a:gd name="connsiteY8" fmla="*/ 28972 h 122391"/>
                  <a:gd name="connsiteX9" fmla="*/ 83589 w 319374"/>
                  <a:gd name="connsiteY9" fmla="*/ 35339 h 122391"/>
                  <a:gd name="connsiteX10" fmla="*/ 88352 w 319374"/>
                  <a:gd name="connsiteY10" fmla="*/ 18669 h 122391"/>
                  <a:gd name="connsiteX11" fmla="*/ 133596 w 319374"/>
                  <a:gd name="connsiteY11" fmla="*/ 25814 h 122391"/>
                  <a:gd name="connsiteX12" fmla="*/ 193127 w 319374"/>
                  <a:gd name="connsiteY12" fmla="*/ 2001 h 122391"/>
                  <a:gd name="connsiteX13" fmla="*/ 288377 w 319374"/>
                  <a:gd name="connsiteY13" fmla="*/ 9145 h 122391"/>
                  <a:gd name="connsiteX0" fmla="*/ 288377 w 319374"/>
                  <a:gd name="connsiteY0" fmla="*/ 9145 h 122391"/>
                  <a:gd name="connsiteX1" fmla="*/ 319333 w 319374"/>
                  <a:gd name="connsiteY1" fmla="*/ 71058 h 122391"/>
                  <a:gd name="connsiteX2" fmla="*/ 283614 w 319374"/>
                  <a:gd name="connsiteY2" fmla="*/ 121064 h 122391"/>
                  <a:gd name="connsiteX3" fmla="*/ 174076 w 319374"/>
                  <a:gd name="connsiteY3" fmla="*/ 111539 h 122391"/>
                  <a:gd name="connsiteX4" fmla="*/ 71683 w 319374"/>
                  <a:gd name="connsiteY4" fmla="*/ 94870 h 122391"/>
                  <a:gd name="connsiteX5" fmla="*/ 33583 w 319374"/>
                  <a:gd name="connsiteY5" fmla="*/ 104395 h 122391"/>
                  <a:gd name="connsiteX6" fmla="*/ 246 w 319374"/>
                  <a:gd name="connsiteY6" fmla="*/ 78201 h 122391"/>
                  <a:gd name="connsiteX7" fmla="*/ 45489 w 319374"/>
                  <a:gd name="connsiteY7" fmla="*/ 54389 h 122391"/>
                  <a:gd name="connsiteX8" fmla="*/ 44783 w 319374"/>
                  <a:gd name="connsiteY8" fmla="*/ 28972 h 122391"/>
                  <a:gd name="connsiteX9" fmla="*/ 83589 w 319374"/>
                  <a:gd name="connsiteY9" fmla="*/ 35339 h 122391"/>
                  <a:gd name="connsiteX10" fmla="*/ 88352 w 319374"/>
                  <a:gd name="connsiteY10" fmla="*/ 18669 h 122391"/>
                  <a:gd name="connsiteX11" fmla="*/ 133596 w 319374"/>
                  <a:gd name="connsiteY11" fmla="*/ 25814 h 122391"/>
                  <a:gd name="connsiteX12" fmla="*/ 193127 w 319374"/>
                  <a:gd name="connsiteY12" fmla="*/ 2001 h 122391"/>
                  <a:gd name="connsiteX13" fmla="*/ 288377 w 319374"/>
                  <a:gd name="connsiteY13" fmla="*/ 9145 h 122391"/>
                  <a:gd name="connsiteX0" fmla="*/ 288377 w 319374"/>
                  <a:gd name="connsiteY0" fmla="*/ 9145 h 122391"/>
                  <a:gd name="connsiteX1" fmla="*/ 319333 w 319374"/>
                  <a:gd name="connsiteY1" fmla="*/ 71058 h 122391"/>
                  <a:gd name="connsiteX2" fmla="*/ 283614 w 319374"/>
                  <a:gd name="connsiteY2" fmla="*/ 121064 h 122391"/>
                  <a:gd name="connsiteX3" fmla="*/ 174076 w 319374"/>
                  <a:gd name="connsiteY3" fmla="*/ 111539 h 122391"/>
                  <a:gd name="connsiteX4" fmla="*/ 71683 w 319374"/>
                  <a:gd name="connsiteY4" fmla="*/ 94870 h 122391"/>
                  <a:gd name="connsiteX5" fmla="*/ 33583 w 319374"/>
                  <a:gd name="connsiteY5" fmla="*/ 104395 h 122391"/>
                  <a:gd name="connsiteX6" fmla="*/ 246 w 319374"/>
                  <a:gd name="connsiteY6" fmla="*/ 78201 h 122391"/>
                  <a:gd name="connsiteX7" fmla="*/ 45489 w 319374"/>
                  <a:gd name="connsiteY7" fmla="*/ 54389 h 122391"/>
                  <a:gd name="connsiteX8" fmla="*/ 44783 w 319374"/>
                  <a:gd name="connsiteY8" fmla="*/ 28972 h 122391"/>
                  <a:gd name="connsiteX9" fmla="*/ 83589 w 319374"/>
                  <a:gd name="connsiteY9" fmla="*/ 35339 h 122391"/>
                  <a:gd name="connsiteX10" fmla="*/ 88352 w 319374"/>
                  <a:gd name="connsiteY10" fmla="*/ 18669 h 122391"/>
                  <a:gd name="connsiteX11" fmla="*/ 133596 w 319374"/>
                  <a:gd name="connsiteY11" fmla="*/ 25814 h 122391"/>
                  <a:gd name="connsiteX12" fmla="*/ 193127 w 319374"/>
                  <a:gd name="connsiteY12" fmla="*/ 2001 h 122391"/>
                  <a:gd name="connsiteX13" fmla="*/ 288377 w 319374"/>
                  <a:gd name="connsiteY13" fmla="*/ 9145 h 122391"/>
                  <a:gd name="connsiteX0" fmla="*/ 288377 w 319374"/>
                  <a:gd name="connsiteY0" fmla="*/ 9145 h 122391"/>
                  <a:gd name="connsiteX1" fmla="*/ 319333 w 319374"/>
                  <a:gd name="connsiteY1" fmla="*/ 71058 h 122391"/>
                  <a:gd name="connsiteX2" fmla="*/ 283614 w 319374"/>
                  <a:gd name="connsiteY2" fmla="*/ 121064 h 122391"/>
                  <a:gd name="connsiteX3" fmla="*/ 174076 w 319374"/>
                  <a:gd name="connsiteY3" fmla="*/ 111539 h 122391"/>
                  <a:gd name="connsiteX4" fmla="*/ 71683 w 319374"/>
                  <a:gd name="connsiteY4" fmla="*/ 94870 h 122391"/>
                  <a:gd name="connsiteX5" fmla="*/ 33583 w 319374"/>
                  <a:gd name="connsiteY5" fmla="*/ 104395 h 122391"/>
                  <a:gd name="connsiteX6" fmla="*/ 246 w 319374"/>
                  <a:gd name="connsiteY6" fmla="*/ 78201 h 122391"/>
                  <a:gd name="connsiteX7" fmla="*/ 45489 w 319374"/>
                  <a:gd name="connsiteY7" fmla="*/ 54389 h 122391"/>
                  <a:gd name="connsiteX8" fmla="*/ 44783 w 319374"/>
                  <a:gd name="connsiteY8" fmla="*/ 28972 h 122391"/>
                  <a:gd name="connsiteX9" fmla="*/ 83589 w 319374"/>
                  <a:gd name="connsiteY9" fmla="*/ 35339 h 122391"/>
                  <a:gd name="connsiteX10" fmla="*/ 88352 w 319374"/>
                  <a:gd name="connsiteY10" fmla="*/ 18669 h 122391"/>
                  <a:gd name="connsiteX11" fmla="*/ 133596 w 319374"/>
                  <a:gd name="connsiteY11" fmla="*/ 25814 h 122391"/>
                  <a:gd name="connsiteX12" fmla="*/ 193127 w 319374"/>
                  <a:gd name="connsiteY12" fmla="*/ 2001 h 122391"/>
                  <a:gd name="connsiteX13" fmla="*/ 288377 w 319374"/>
                  <a:gd name="connsiteY13" fmla="*/ 9145 h 122391"/>
                  <a:gd name="connsiteX0" fmla="*/ 288377 w 319374"/>
                  <a:gd name="connsiteY0" fmla="*/ 9145 h 122391"/>
                  <a:gd name="connsiteX1" fmla="*/ 319333 w 319374"/>
                  <a:gd name="connsiteY1" fmla="*/ 71058 h 122391"/>
                  <a:gd name="connsiteX2" fmla="*/ 283614 w 319374"/>
                  <a:gd name="connsiteY2" fmla="*/ 121064 h 122391"/>
                  <a:gd name="connsiteX3" fmla="*/ 174076 w 319374"/>
                  <a:gd name="connsiteY3" fmla="*/ 111539 h 122391"/>
                  <a:gd name="connsiteX4" fmla="*/ 71683 w 319374"/>
                  <a:gd name="connsiteY4" fmla="*/ 94870 h 122391"/>
                  <a:gd name="connsiteX5" fmla="*/ 33583 w 319374"/>
                  <a:gd name="connsiteY5" fmla="*/ 104395 h 122391"/>
                  <a:gd name="connsiteX6" fmla="*/ 246 w 319374"/>
                  <a:gd name="connsiteY6" fmla="*/ 78201 h 122391"/>
                  <a:gd name="connsiteX7" fmla="*/ 45489 w 319374"/>
                  <a:gd name="connsiteY7" fmla="*/ 54389 h 122391"/>
                  <a:gd name="connsiteX8" fmla="*/ 39324 w 319374"/>
                  <a:gd name="connsiteY8" fmla="*/ 29022 h 122391"/>
                  <a:gd name="connsiteX9" fmla="*/ 83589 w 319374"/>
                  <a:gd name="connsiteY9" fmla="*/ 35339 h 122391"/>
                  <a:gd name="connsiteX10" fmla="*/ 88352 w 319374"/>
                  <a:gd name="connsiteY10" fmla="*/ 18669 h 122391"/>
                  <a:gd name="connsiteX11" fmla="*/ 133596 w 319374"/>
                  <a:gd name="connsiteY11" fmla="*/ 25814 h 122391"/>
                  <a:gd name="connsiteX12" fmla="*/ 193127 w 319374"/>
                  <a:gd name="connsiteY12" fmla="*/ 2001 h 122391"/>
                  <a:gd name="connsiteX13" fmla="*/ 288377 w 319374"/>
                  <a:gd name="connsiteY13" fmla="*/ 9145 h 122391"/>
                  <a:gd name="connsiteX0" fmla="*/ 288377 w 319374"/>
                  <a:gd name="connsiteY0" fmla="*/ 9145 h 122391"/>
                  <a:gd name="connsiteX1" fmla="*/ 319333 w 319374"/>
                  <a:gd name="connsiteY1" fmla="*/ 71058 h 122391"/>
                  <a:gd name="connsiteX2" fmla="*/ 283614 w 319374"/>
                  <a:gd name="connsiteY2" fmla="*/ 121064 h 122391"/>
                  <a:gd name="connsiteX3" fmla="*/ 174076 w 319374"/>
                  <a:gd name="connsiteY3" fmla="*/ 111539 h 122391"/>
                  <a:gd name="connsiteX4" fmla="*/ 71683 w 319374"/>
                  <a:gd name="connsiteY4" fmla="*/ 94870 h 122391"/>
                  <a:gd name="connsiteX5" fmla="*/ 33583 w 319374"/>
                  <a:gd name="connsiteY5" fmla="*/ 104395 h 122391"/>
                  <a:gd name="connsiteX6" fmla="*/ 246 w 319374"/>
                  <a:gd name="connsiteY6" fmla="*/ 78201 h 122391"/>
                  <a:gd name="connsiteX7" fmla="*/ 45489 w 319374"/>
                  <a:gd name="connsiteY7" fmla="*/ 54389 h 122391"/>
                  <a:gd name="connsiteX8" fmla="*/ 39324 w 319374"/>
                  <a:gd name="connsiteY8" fmla="*/ 29022 h 122391"/>
                  <a:gd name="connsiteX9" fmla="*/ 83589 w 319374"/>
                  <a:gd name="connsiteY9" fmla="*/ 35339 h 122391"/>
                  <a:gd name="connsiteX10" fmla="*/ 88352 w 319374"/>
                  <a:gd name="connsiteY10" fmla="*/ 18669 h 122391"/>
                  <a:gd name="connsiteX11" fmla="*/ 133596 w 319374"/>
                  <a:gd name="connsiteY11" fmla="*/ 25814 h 122391"/>
                  <a:gd name="connsiteX12" fmla="*/ 193127 w 319374"/>
                  <a:gd name="connsiteY12" fmla="*/ 2001 h 122391"/>
                  <a:gd name="connsiteX13" fmla="*/ 288377 w 319374"/>
                  <a:gd name="connsiteY13" fmla="*/ 9145 h 122391"/>
                  <a:gd name="connsiteX0" fmla="*/ 288377 w 319374"/>
                  <a:gd name="connsiteY0" fmla="*/ 9145 h 122391"/>
                  <a:gd name="connsiteX1" fmla="*/ 319333 w 319374"/>
                  <a:gd name="connsiteY1" fmla="*/ 71058 h 122391"/>
                  <a:gd name="connsiteX2" fmla="*/ 283614 w 319374"/>
                  <a:gd name="connsiteY2" fmla="*/ 121064 h 122391"/>
                  <a:gd name="connsiteX3" fmla="*/ 174076 w 319374"/>
                  <a:gd name="connsiteY3" fmla="*/ 111539 h 122391"/>
                  <a:gd name="connsiteX4" fmla="*/ 71683 w 319374"/>
                  <a:gd name="connsiteY4" fmla="*/ 94870 h 122391"/>
                  <a:gd name="connsiteX5" fmla="*/ 33583 w 319374"/>
                  <a:gd name="connsiteY5" fmla="*/ 104395 h 122391"/>
                  <a:gd name="connsiteX6" fmla="*/ 246 w 319374"/>
                  <a:gd name="connsiteY6" fmla="*/ 78201 h 122391"/>
                  <a:gd name="connsiteX7" fmla="*/ 45489 w 319374"/>
                  <a:gd name="connsiteY7" fmla="*/ 54389 h 122391"/>
                  <a:gd name="connsiteX8" fmla="*/ 39324 w 319374"/>
                  <a:gd name="connsiteY8" fmla="*/ 29022 h 122391"/>
                  <a:gd name="connsiteX9" fmla="*/ 83589 w 319374"/>
                  <a:gd name="connsiteY9" fmla="*/ 35339 h 122391"/>
                  <a:gd name="connsiteX10" fmla="*/ 88352 w 319374"/>
                  <a:gd name="connsiteY10" fmla="*/ 18669 h 122391"/>
                  <a:gd name="connsiteX11" fmla="*/ 133596 w 319374"/>
                  <a:gd name="connsiteY11" fmla="*/ 25814 h 122391"/>
                  <a:gd name="connsiteX12" fmla="*/ 193127 w 319374"/>
                  <a:gd name="connsiteY12" fmla="*/ 2001 h 122391"/>
                  <a:gd name="connsiteX13" fmla="*/ 288377 w 319374"/>
                  <a:gd name="connsiteY13" fmla="*/ 9145 h 122391"/>
                  <a:gd name="connsiteX0" fmla="*/ 288377 w 319374"/>
                  <a:gd name="connsiteY0" fmla="*/ 9145 h 122391"/>
                  <a:gd name="connsiteX1" fmla="*/ 319333 w 319374"/>
                  <a:gd name="connsiteY1" fmla="*/ 71058 h 122391"/>
                  <a:gd name="connsiteX2" fmla="*/ 283614 w 319374"/>
                  <a:gd name="connsiteY2" fmla="*/ 121064 h 122391"/>
                  <a:gd name="connsiteX3" fmla="*/ 174076 w 319374"/>
                  <a:gd name="connsiteY3" fmla="*/ 111539 h 122391"/>
                  <a:gd name="connsiteX4" fmla="*/ 71683 w 319374"/>
                  <a:gd name="connsiteY4" fmla="*/ 94870 h 122391"/>
                  <a:gd name="connsiteX5" fmla="*/ 33583 w 319374"/>
                  <a:gd name="connsiteY5" fmla="*/ 104395 h 122391"/>
                  <a:gd name="connsiteX6" fmla="*/ 246 w 319374"/>
                  <a:gd name="connsiteY6" fmla="*/ 78201 h 122391"/>
                  <a:gd name="connsiteX7" fmla="*/ 45489 w 319374"/>
                  <a:gd name="connsiteY7" fmla="*/ 54389 h 122391"/>
                  <a:gd name="connsiteX8" fmla="*/ 39324 w 319374"/>
                  <a:gd name="connsiteY8" fmla="*/ 29022 h 122391"/>
                  <a:gd name="connsiteX9" fmla="*/ 83589 w 319374"/>
                  <a:gd name="connsiteY9" fmla="*/ 35339 h 122391"/>
                  <a:gd name="connsiteX10" fmla="*/ 88352 w 319374"/>
                  <a:gd name="connsiteY10" fmla="*/ 18669 h 122391"/>
                  <a:gd name="connsiteX11" fmla="*/ 133596 w 319374"/>
                  <a:gd name="connsiteY11" fmla="*/ 25814 h 122391"/>
                  <a:gd name="connsiteX12" fmla="*/ 193127 w 319374"/>
                  <a:gd name="connsiteY12" fmla="*/ 2001 h 122391"/>
                  <a:gd name="connsiteX13" fmla="*/ 288377 w 319374"/>
                  <a:gd name="connsiteY13" fmla="*/ 9145 h 122391"/>
                  <a:gd name="connsiteX0" fmla="*/ 288377 w 319374"/>
                  <a:gd name="connsiteY0" fmla="*/ 9145 h 122391"/>
                  <a:gd name="connsiteX1" fmla="*/ 319333 w 319374"/>
                  <a:gd name="connsiteY1" fmla="*/ 71058 h 122391"/>
                  <a:gd name="connsiteX2" fmla="*/ 283614 w 319374"/>
                  <a:gd name="connsiteY2" fmla="*/ 121064 h 122391"/>
                  <a:gd name="connsiteX3" fmla="*/ 174076 w 319374"/>
                  <a:gd name="connsiteY3" fmla="*/ 111539 h 122391"/>
                  <a:gd name="connsiteX4" fmla="*/ 71683 w 319374"/>
                  <a:gd name="connsiteY4" fmla="*/ 94870 h 122391"/>
                  <a:gd name="connsiteX5" fmla="*/ 33583 w 319374"/>
                  <a:gd name="connsiteY5" fmla="*/ 104395 h 122391"/>
                  <a:gd name="connsiteX6" fmla="*/ 246 w 319374"/>
                  <a:gd name="connsiteY6" fmla="*/ 78201 h 122391"/>
                  <a:gd name="connsiteX7" fmla="*/ 45489 w 319374"/>
                  <a:gd name="connsiteY7" fmla="*/ 54389 h 122391"/>
                  <a:gd name="connsiteX8" fmla="*/ 39324 w 319374"/>
                  <a:gd name="connsiteY8" fmla="*/ 29022 h 122391"/>
                  <a:gd name="connsiteX9" fmla="*/ 83589 w 319374"/>
                  <a:gd name="connsiteY9" fmla="*/ 35339 h 122391"/>
                  <a:gd name="connsiteX10" fmla="*/ 88352 w 319374"/>
                  <a:gd name="connsiteY10" fmla="*/ 18669 h 122391"/>
                  <a:gd name="connsiteX11" fmla="*/ 133596 w 319374"/>
                  <a:gd name="connsiteY11" fmla="*/ 25814 h 122391"/>
                  <a:gd name="connsiteX12" fmla="*/ 193127 w 319374"/>
                  <a:gd name="connsiteY12" fmla="*/ 2001 h 122391"/>
                  <a:gd name="connsiteX13" fmla="*/ 288377 w 319374"/>
                  <a:gd name="connsiteY13" fmla="*/ 9145 h 122391"/>
                  <a:gd name="connsiteX0" fmla="*/ 288377 w 319374"/>
                  <a:gd name="connsiteY0" fmla="*/ 9145 h 122391"/>
                  <a:gd name="connsiteX1" fmla="*/ 319333 w 319374"/>
                  <a:gd name="connsiteY1" fmla="*/ 71058 h 122391"/>
                  <a:gd name="connsiteX2" fmla="*/ 283614 w 319374"/>
                  <a:gd name="connsiteY2" fmla="*/ 121064 h 122391"/>
                  <a:gd name="connsiteX3" fmla="*/ 174076 w 319374"/>
                  <a:gd name="connsiteY3" fmla="*/ 111539 h 122391"/>
                  <a:gd name="connsiteX4" fmla="*/ 71683 w 319374"/>
                  <a:gd name="connsiteY4" fmla="*/ 94870 h 122391"/>
                  <a:gd name="connsiteX5" fmla="*/ 33583 w 319374"/>
                  <a:gd name="connsiteY5" fmla="*/ 104395 h 122391"/>
                  <a:gd name="connsiteX6" fmla="*/ 246 w 319374"/>
                  <a:gd name="connsiteY6" fmla="*/ 78201 h 122391"/>
                  <a:gd name="connsiteX7" fmla="*/ 45489 w 319374"/>
                  <a:gd name="connsiteY7" fmla="*/ 54389 h 122391"/>
                  <a:gd name="connsiteX8" fmla="*/ 39324 w 319374"/>
                  <a:gd name="connsiteY8" fmla="*/ 29022 h 122391"/>
                  <a:gd name="connsiteX9" fmla="*/ 83589 w 319374"/>
                  <a:gd name="connsiteY9" fmla="*/ 35339 h 122391"/>
                  <a:gd name="connsiteX10" fmla="*/ 88352 w 319374"/>
                  <a:gd name="connsiteY10" fmla="*/ 18669 h 122391"/>
                  <a:gd name="connsiteX11" fmla="*/ 133596 w 319374"/>
                  <a:gd name="connsiteY11" fmla="*/ 25814 h 122391"/>
                  <a:gd name="connsiteX12" fmla="*/ 193127 w 319374"/>
                  <a:gd name="connsiteY12" fmla="*/ 2001 h 122391"/>
                  <a:gd name="connsiteX13" fmla="*/ 288377 w 319374"/>
                  <a:gd name="connsiteY13" fmla="*/ 9145 h 122391"/>
                  <a:gd name="connsiteX0" fmla="*/ 288377 w 319374"/>
                  <a:gd name="connsiteY0" fmla="*/ 9145 h 122391"/>
                  <a:gd name="connsiteX1" fmla="*/ 319333 w 319374"/>
                  <a:gd name="connsiteY1" fmla="*/ 71058 h 122391"/>
                  <a:gd name="connsiteX2" fmla="*/ 283614 w 319374"/>
                  <a:gd name="connsiteY2" fmla="*/ 121064 h 122391"/>
                  <a:gd name="connsiteX3" fmla="*/ 174076 w 319374"/>
                  <a:gd name="connsiteY3" fmla="*/ 111539 h 122391"/>
                  <a:gd name="connsiteX4" fmla="*/ 71683 w 319374"/>
                  <a:gd name="connsiteY4" fmla="*/ 94870 h 122391"/>
                  <a:gd name="connsiteX5" fmla="*/ 33583 w 319374"/>
                  <a:gd name="connsiteY5" fmla="*/ 104395 h 122391"/>
                  <a:gd name="connsiteX6" fmla="*/ 246 w 319374"/>
                  <a:gd name="connsiteY6" fmla="*/ 78201 h 122391"/>
                  <a:gd name="connsiteX7" fmla="*/ 45489 w 319374"/>
                  <a:gd name="connsiteY7" fmla="*/ 54389 h 122391"/>
                  <a:gd name="connsiteX8" fmla="*/ 39324 w 319374"/>
                  <a:gd name="connsiteY8" fmla="*/ 29022 h 122391"/>
                  <a:gd name="connsiteX9" fmla="*/ 83589 w 319374"/>
                  <a:gd name="connsiteY9" fmla="*/ 35339 h 122391"/>
                  <a:gd name="connsiteX10" fmla="*/ 80167 w 319374"/>
                  <a:gd name="connsiteY10" fmla="*/ 15597 h 122391"/>
                  <a:gd name="connsiteX11" fmla="*/ 133596 w 319374"/>
                  <a:gd name="connsiteY11" fmla="*/ 25814 h 122391"/>
                  <a:gd name="connsiteX12" fmla="*/ 193127 w 319374"/>
                  <a:gd name="connsiteY12" fmla="*/ 2001 h 122391"/>
                  <a:gd name="connsiteX13" fmla="*/ 288377 w 319374"/>
                  <a:gd name="connsiteY13" fmla="*/ 9145 h 122391"/>
                  <a:gd name="connsiteX0" fmla="*/ 288377 w 319374"/>
                  <a:gd name="connsiteY0" fmla="*/ 9145 h 122391"/>
                  <a:gd name="connsiteX1" fmla="*/ 319333 w 319374"/>
                  <a:gd name="connsiteY1" fmla="*/ 71058 h 122391"/>
                  <a:gd name="connsiteX2" fmla="*/ 283614 w 319374"/>
                  <a:gd name="connsiteY2" fmla="*/ 121064 h 122391"/>
                  <a:gd name="connsiteX3" fmla="*/ 174076 w 319374"/>
                  <a:gd name="connsiteY3" fmla="*/ 111539 h 122391"/>
                  <a:gd name="connsiteX4" fmla="*/ 71683 w 319374"/>
                  <a:gd name="connsiteY4" fmla="*/ 94870 h 122391"/>
                  <a:gd name="connsiteX5" fmla="*/ 33583 w 319374"/>
                  <a:gd name="connsiteY5" fmla="*/ 104395 h 122391"/>
                  <a:gd name="connsiteX6" fmla="*/ 246 w 319374"/>
                  <a:gd name="connsiteY6" fmla="*/ 78201 h 122391"/>
                  <a:gd name="connsiteX7" fmla="*/ 45489 w 319374"/>
                  <a:gd name="connsiteY7" fmla="*/ 54389 h 122391"/>
                  <a:gd name="connsiteX8" fmla="*/ 39324 w 319374"/>
                  <a:gd name="connsiteY8" fmla="*/ 29022 h 122391"/>
                  <a:gd name="connsiteX9" fmla="*/ 83589 w 319374"/>
                  <a:gd name="connsiteY9" fmla="*/ 35339 h 122391"/>
                  <a:gd name="connsiteX10" fmla="*/ 80167 w 319374"/>
                  <a:gd name="connsiteY10" fmla="*/ 15597 h 122391"/>
                  <a:gd name="connsiteX11" fmla="*/ 133596 w 319374"/>
                  <a:gd name="connsiteY11" fmla="*/ 25814 h 122391"/>
                  <a:gd name="connsiteX12" fmla="*/ 193127 w 319374"/>
                  <a:gd name="connsiteY12" fmla="*/ 2001 h 122391"/>
                  <a:gd name="connsiteX13" fmla="*/ 288377 w 319374"/>
                  <a:gd name="connsiteY13" fmla="*/ 9145 h 122391"/>
                  <a:gd name="connsiteX0" fmla="*/ 288377 w 319374"/>
                  <a:gd name="connsiteY0" fmla="*/ 9145 h 122391"/>
                  <a:gd name="connsiteX1" fmla="*/ 319333 w 319374"/>
                  <a:gd name="connsiteY1" fmla="*/ 71058 h 122391"/>
                  <a:gd name="connsiteX2" fmla="*/ 283614 w 319374"/>
                  <a:gd name="connsiteY2" fmla="*/ 121064 h 122391"/>
                  <a:gd name="connsiteX3" fmla="*/ 174076 w 319374"/>
                  <a:gd name="connsiteY3" fmla="*/ 111539 h 122391"/>
                  <a:gd name="connsiteX4" fmla="*/ 71683 w 319374"/>
                  <a:gd name="connsiteY4" fmla="*/ 94870 h 122391"/>
                  <a:gd name="connsiteX5" fmla="*/ 33583 w 319374"/>
                  <a:gd name="connsiteY5" fmla="*/ 104395 h 122391"/>
                  <a:gd name="connsiteX6" fmla="*/ 246 w 319374"/>
                  <a:gd name="connsiteY6" fmla="*/ 78201 h 122391"/>
                  <a:gd name="connsiteX7" fmla="*/ 45489 w 319374"/>
                  <a:gd name="connsiteY7" fmla="*/ 54389 h 122391"/>
                  <a:gd name="connsiteX8" fmla="*/ 39324 w 319374"/>
                  <a:gd name="connsiteY8" fmla="*/ 29022 h 122391"/>
                  <a:gd name="connsiteX9" fmla="*/ 83589 w 319374"/>
                  <a:gd name="connsiteY9" fmla="*/ 35339 h 122391"/>
                  <a:gd name="connsiteX10" fmla="*/ 80167 w 319374"/>
                  <a:gd name="connsiteY10" fmla="*/ 15597 h 122391"/>
                  <a:gd name="connsiteX11" fmla="*/ 133596 w 319374"/>
                  <a:gd name="connsiteY11" fmla="*/ 25814 h 122391"/>
                  <a:gd name="connsiteX12" fmla="*/ 193127 w 319374"/>
                  <a:gd name="connsiteY12" fmla="*/ 2001 h 122391"/>
                  <a:gd name="connsiteX13" fmla="*/ 288377 w 319374"/>
                  <a:gd name="connsiteY13" fmla="*/ 9145 h 122391"/>
                  <a:gd name="connsiteX0" fmla="*/ 288377 w 319374"/>
                  <a:gd name="connsiteY0" fmla="*/ 9145 h 122391"/>
                  <a:gd name="connsiteX1" fmla="*/ 319333 w 319374"/>
                  <a:gd name="connsiteY1" fmla="*/ 71058 h 122391"/>
                  <a:gd name="connsiteX2" fmla="*/ 283614 w 319374"/>
                  <a:gd name="connsiteY2" fmla="*/ 121064 h 122391"/>
                  <a:gd name="connsiteX3" fmla="*/ 174076 w 319374"/>
                  <a:gd name="connsiteY3" fmla="*/ 111539 h 122391"/>
                  <a:gd name="connsiteX4" fmla="*/ 71683 w 319374"/>
                  <a:gd name="connsiteY4" fmla="*/ 94870 h 122391"/>
                  <a:gd name="connsiteX5" fmla="*/ 33583 w 319374"/>
                  <a:gd name="connsiteY5" fmla="*/ 104395 h 122391"/>
                  <a:gd name="connsiteX6" fmla="*/ 246 w 319374"/>
                  <a:gd name="connsiteY6" fmla="*/ 78201 h 122391"/>
                  <a:gd name="connsiteX7" fmla="*/ 45489 w 319374"/>
                  <a:gd name="connsiteY7" fmla="*/ 54389 h 122391"/>
                  <a:gd name="connsiteX8" fmla="*/ 39324 w 319374"/>
                  <a:gd name="connsiteY8" fmla="*/ 29022 h 122391"/>
                  <a:gd name="connsiteX9" fmla="*/ 83589 w 319374"/>
                  <a:gd name="connsiteY9" fmla="*/ 35339 h 122391"/>
                  <a:gd name="connsiteX10" fmla="*/ 80167 w 319374"/>
                  <a:gd name="connsiteY10" fmla="*/ 15597 h 122391"/>
                  <a:gd name="connsiteX11" fmla="*/ 133596 w 319374"/>
                  <a:gd name="connsiteY11" fmla="*/ 25814 h 122391"/>
                  <a:gd name="connsiteX12" fmla="*/ 193127 w 319374"/>
                  <a:gd name="connsiteY12" fmla="*/ 2001 h 122391"/>
                  <a:gd name="connsiteX13" fmla="*/ 288377 w 319374"/>
                  <a:gd name="connsiteY13" fmla="*/ 9145 h 122391"/>
                  <a:gd name="connsiteX0" fmla="*/ 288377 w 319500"/>
                  <a:gd name="connsiteY0" fmla="*/ 1509 h 114755"/>
                  <a:gd name="connsiteX1" fmla="*/ 319333 w 319500"/>
                  <a:gd name="connsiteY1" fmla="*/ 63422 h 114755"/>
                  <a:gd name="connsiteX2" fmla="*/ 283614 w 319500"/>
                  <a:gd name="connsiteY2" fmla="*/ 113428 h 114755"/>
                  <a:gd name="connsiteX3" fmla="*/ 174076 w 319500"/>
                  <a:gd name="connsiteY3" fmla="*/ 103903 h 114755"/>
                  <a:gd name="connsiteX4" fmla="*/ 71683 w 319500"/>
                  <a:gd name="connsiteY4" fmla="*/ 87234 h 114755"/>
                  <a:gd name="connsiteX5" fmla="*/ 33583 w 319500"/>
                  <a:gd name="connsiteY5" fmla="*/ 96759 h 114755"/>
                  <a:gd name="connsiteX6" fmla="*/ 246 w 319500"/>
                  <a:gd name="connsiteY6" fmla="*/ 70565 h 114755"/>
                  <a:gd name="connsiteX7" fmla="*/ 45489 w 319500"/>
                  <a:gd name="connsiteY7" fmla="*/ 46753 h 114755"/>
                  <a:gd name="connsiteX8" fmla="*/ 39324 w 319500"/>
                  <a:gd name="connsiteY8" fmla="*/ 21386 h 114755"/>
                  <a:gd name="connsiteX9" fmla="*/ 83589 w 319500"/>
                  <a:gd name="connsiteY9" fmla="*/ 27703 h 114755"/>
                  <a:gd name="connsiteX10" fmla="*/ 80167 w 319500"/>
                  <a:gd name="connsiteY10" fmla="*/ 7961 h 114755"/>
                  <a:gd name="connsiteX11" fmla="*/ 133596 w 319500"/>
                  <a:gd name="connsiteY11" fmla="*/ 18178 h 114755"/>
                  <a:gd name="connsiteX12" fmla="*/ 288377 w 319500"/>
                  <a:gd name="connsiteY12" fmla="*/ 1509 h 11475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</a:cxnLst>
                <a:rect l="l" t="t" r="r" b="b"/>
                <a:pathLst>
                  <a:path w="319500" h="114755">
                    <a:moveTo>
                      <a:pt x="288377" y="1509"/>
                    </a:moveTo>
                    <a:cubicBezTo>
                      <a:pt x="319333" y="9050"/>
                      <a:pt x="320127" y="44769"/>
                      <a:pt x="319333" y="63422"/>
                    </a:cubicBezTo>
                    <a:cubicBezTo>
                      <a:pt x="318539" y="82075"/>
                      <a:pt x="307824" y="106681"/>
                      <a:pt x="283614" y="113428"/>
                    </a:cubicBezTo>
                    <a:cubicBezTo>
                      <a:pt x="259405" y="120175"/>
                      <a:pt x="226067" y="98744"/>
                      <a:pt x="174076" y="103903"/>
                    </a:cubicBezTo>
                    <a:cubicBezTo>
                      <a:pt x="122085" y="109062"/>
                      <a:pt x="89939" y="108268"/>
                      <a:pt x="71683" y="87234"/>
                    </a:cubicBezTo>
                    <a:cubicBezTo>
                      <a:pt x="51468" y="93413"/>
                      <a:pt x="49645" y="93943"/>
                      <a:pt x="33583" y="96759"/>
                    </a:cubicBezTo>
                    <a:cubicBezTo>
                      <a:pt x="17521" y="99575"/>
                      <a:pt x="-2453" y="95637"/>
                      <a:pt x="246" y="70565"/>
                    </a:cubicBezTo>
                    <a:cubicBezTo>
                      <a:pt x="2945" y="45493"/>
                      <a:pt x="31293" y="47575"/>
                      <a:pt x="45489" y="46753"/>
                    </a:cubicBezTo>
                    <a:cubicBezTo>
                      <a:pt x="34097" y="39582"/>
                      <a:pt x="28480" y="32354"/>
                      <a:pt x="39324" y="21386"/>
                    </a:cubicBezTo>
                    <a:cubicBezTo>
                      <a:pt x="50168" y="10418"/>
                      <a:pt x="75729" y="24833"/>
                      <a:pt x="83589" y="27703"/>
                    </a:cubicBezTo>
                    <a:cubicBezTo>
                      <a:pt x="79872" y="21815"/>
                      <a:pt x="65808" y="17952"/>
                      <a:pt x="80167" y="7961"/>
                    </a:cubicBezTo>
                    <a:cubicBezTo>
                      <a:pt x="98172" y="-105"/>
                      <a:pt x="115418" y="12934"/>
                      <a:pt x="133596" y="18178"/>
                    </a:cubicBezTo>
                    <a:cubicBezTo>
                      <a:pt x="168298" y="17103"/>
                      <a:pt x="257421" y="-6032"/>
                      <a:pt x="288377" y="1509"/>
                    </a:cubicBezTo>
                    <a:close/>
                  </a:path>
                </a:pathLst>
              </a:custGeom>
              <a:solidFill>
                <a:srgbClr val="ED7D31">
                  <a:lumMod val="60000"/>
                  <a:lumOff val="40000"/>
                </a:srgbClr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272" name="フリーフォーム 271"/>
              <p:cNvSpPr/>
              <p:nvPr/>
            </p:nvSpPr>
            <p:spPr>
              <a:xfrm rot="486120">
                <a:off x="2385198" y="4528515"/>
                <a:ext cx="167704" cy="135488"/>
              </a:xfrm>
              <a:custGeom>
                <a:avLst/>
                <a:gdLst>
                  <a:gd name="connsiteX0" fmla="*/ 3031 w 167609"/>
                  <a:gd name="connsiteY0" fmla="*/ 133583 h 135325"/>
                  <a:gd name="connsiteX1" fmla="*/ 26843 w 167609"/>
                  <a:gd name="connsiteY1" fmla="*/ 31189 h 135325"/>
                  <a:gd name="connsiteX2" fmla="*/ 117331 w 167609"/>
                  <a:gd name="connsiteY2" fmla="*/ 233 h 135325"/>
                  <a:gd name="connsiteX3" fmla="*/ 167337 w 167609"/>
                  <a:gd name="connsiteY3" fmla="*/ 43096 h 135325"/>
                  <a:gd name="connsiteX4" fmla="*/ 136381 w 167609"/>
                  <a:gd name="connsiteY4" fmla="*/ 45477 h 135325"/>
                  <a:gd name="connsiteX5" fmla="*/ 114949 w 167609"/>
                  <a:gd name="connsiteY5" fmla="*/ 33571 h 135325"/>
                  <a:gd name="connsiteX6" fmla="*/ 98281 w 167609"/>
                  <a:gd name="connsiteY6" fmla="*/ 57383 h 135325"/>
                  <a:gd name="connsiteX7" fmla="*/ 143524 w 167609"/>
                  <a:gd name="connsiteY7" fmla="*/ 69289 h 135325"/>
                  <a:gd name="connsiteX8" fmla="*/ 138762 w 167609"/>
                  <a:gd name="connsiteY8" fmla="*/ 102627 h 135325"/>
                  <a:gd name="connsiteX9" fmla="*/ 83993 w 167609"/>
                  <a:gd name="connsiteY9" fmla="*/ 97864 h 135325"/>
                  <a:gd name="connsiteX10" fmla="*/ 3031 w 167609"/>
                  <a:gd name="connsiteY10" fmla="*/ 133583 h 135325"/>
                  <a:gd name="connsiteX0" fmla="*/ 3031 w 168134"/>
                  <a:gd name="connsiteY0" fmla="*/ 133583 h 135325"/>
                  <a:gd name="connsiteX1" fmla="*/ 26843 w 168134"/>
                  <a:gd name="connsiteY1" fmla="*/ 31189 h 135325"/>
                  <a:gd name="connsiteX2" fmla="*/ 117331 w 168134"/>
                  <a:gd name="connsiteY2" fmla="*/ 233 h 135325"/>
                  <a:gd name="connsiteX3" fmla="*/ 167337 w 168134"/>
                  <a:gd name="connsiteY3" fmla="*/ 43096 h 135325"/>
                  <a:gd name="connsiteX4" fmla="*/ 136381 w 168134"/>
                  <a:gd name="connsiteY4" fmla="*/ 45477 h 135325"/>
                  <a:gd name="connsiteX5" fmla="*/ 114949 w 168134"/>
                  <a:gd name="connsiteY5" fmla="*/ 33571 h 135325"/>
                  <a:gd name="connsiteX6" fmla="*/ 98281 w 168134"/>
                  <a:gd name="connsiteY6" fmla="*/ 57383 h 135325"/>
                  <a:gd name="connsiteX7" fmla="*/ 143524 w 168134"/>
                  <a:gd name="connsiteY7" fmla="*/ 69289 h 135325"/>
                  <a:gd name="connsiteX8" fmla="*/ 138762 w 168134"/>
                  <a:gd name="connsiteY8" fmla="*/ 102627 h 135325"/>
                  <a:gd name="connsiteX9" fmla="*/ 83993 w 168134"/>
                  <a:gd name="connsiteY9" fmla="*/ 97864 h 135325"/>
                  <a:gd name="connsiteX10" fmla="*/ 3031 w 168134"/>
                  <a:gd name="connsiteY10" fmla="*/ 133583 h 135325"/>
                  <a:gd name="connsiteX0" fmla="*/ 3031 w 167704"/>
                  <a:gd name="connsiteY0" fmla="*/ 133583 h 135325"/>
                  <a:gd name="connsiteX1" fmla="*/ 26843 w 167704"/>
                  <a:gd name="connsiteY1" fmla="*/ 31189 h 135325"/>
                  <a:gd name="connsiteX2" fmla="*/ 117331 w 167704"/>
                  <a:gd name="connsiteY2" fmla="*/ 233 h 135325"/>
                  <a:gd name="connsiteX3" fmla="*/ 167337 w 167704"/>
                  <a:gd name="connsiteY3" fmla="*/ 43096 h 135325"/>
                  <a:gd name="connsiteX4" fmla="*/ 138762 w 167704"/>
                  <a:gd name="connsiteY4" fmla="*/ 43096 h 135325"/>
                  <a:gd name="connsiteX5" fmla="*/ 114949 w 167704"/>
                  <a:gd name="connsiteY5" fmla="*/ 33571 h 135325"/>
                  <a:gd name="connsiteX6" fmla="*/ 98281 w 167704"/>
                  <a:gd name="connsiteY6" fmla="*/ 57383 h 135325"/>
                  <a:gd name="connsiteX7" fmla="*/ 143524 w 167704"/>
                  <a:gd name="connsiteY7" fmla="*/ 69289 h 135325"/>
                  <a:gd name="connsiteX8" fmla="*/ 138762 w 167704"/>
                  <a:gd name="connsiteY8" fmla="*/ 102627 h 135325"/>
                  <a:gd name="connsiteX9" fmla="*/ 83993 w 167704"/>
                  <a:gd name="connsiteY9" fmla="*/ 97864 h 135325"/>
                  <a:gd name="connsiteX10" fmla="*/ 3031 w 167704"/>
                  <a:gd name="connsiteY10" fmla="*/ 133583 h 135325"/>
                  <a:gd name="connsiteX0" fmla="*/ 3031 w 167704"/>
                  <a:gd name="connsiteY0" fmla="*/ 133583 h 135458"/>
                  <a:gd name="connsiteX1" fmla="*/ 26843 w 167704"/>
                  <a:gd name="connsiteY1" fmla="*/ 31189 h 135458"/>
                  <a:gd name="connsiteX2" fmla="*/ 117331 w 167704"/>
                  <a:gd name="connsiteY2" fmla="*/ 233 h 135458"/>
                  <a:gd name="connsiteX3" fmla="*/ 167337 w 167704"/>
                  <a:gd name="connsiteY3" fmla="*/ 43096 h 135458"/>
                  <a:gd name="connsiteX4" fmla="*/ 138762 w 167704"/>
                  <a:gd name="connsiteY4" fmla="*/ 43096 h 135458"/>
                  <a:gd name="connsiteX5" fmla="*/ 114949 w 167704"/>
                  <a:gd name="connsiteY5" fmla="*/ 33571 h 135458"/>
                  <a:gd name="connsiteX6" fmla="*/ 98281 w 167704"/>
                  <a:gd name="connsiteY6" fmla="*/ 57383 h 135458"/>
                  <a:gd name="connsiteX7" fmla="*/ 143524 w 167704"/>
                  <a:gd name="connsiteY7" fmla="*/ 69289 h 135458"/>
                  <a:gd name="connsiteX8" fmla="*/ 138762 w 167704"/>
                  <a:gd name="connsiteY8" fmla="*/ 102627 h 135458"/>
                  <a:gd name="connsiteX9" fmla="*/ 83993 w 167704"/>
                  <a:gd name="connsiteY9" fmla="*/ 97864 h 135458"/>
                  <a:gd name="connsiteX10" fmla="*/ 3031 w 167704"/>
                  <a:gd name="connsiteY10" fmla="*/ 133583 h 135458"/>
                  <a:gd name="connsiteX0" fmla="*/ 3031 w 167704"/>
                  <a:gd name="connsiteY0" fmla="*/ 133583 h 135458"/>
                  <a:gd name="connsiteX1" fmla="*/ 26843 w 167704"/>
                  <a:gd name="connsiteY1" fmla="*/ 31189 h 135458"/>
                  <a:gd name="connsiteX2" fmla="*/ 117331 w 167704"/>
                  <a:gd name="connsiteY2" fmla="*/ 233 h 135458"/>
                  <a:gd name="connsiteX3" fmla="*/ 167337 w 167704"/>
                  <a:gd name="connsiteY3" fmla="*/ 43096 h 135458"/>
                  <a:gd name="connsiteX4" fmla="*/ 138762 w 167704"/>
                  <a:gd name="connsiteY4" fmla="*/ 43096 h 135458"/>
                  <a:gd name="connsiteX5" fmla="*/ 114949 w 167704"/>
                  <a:gd name="connsiteY5" fmla="*/ 33571 h 135458"/>
                  <a:gd name="connsiteX6" fmla="*/ 98281 w 167704"/>
                  <a:gd name="connsiteY6" fmla="*/ 57383 h 135458"/>
                  <a:gd name="connsiteX7" fmla="*/ 145905 w 167704"/>
                  <a:gd name="connsiteY7" fmla="*/ 74052 h 135458"/>
                  <a:gd name="connsiteX8" fmla="*/ 138762 w 167704"/>
                  <a:gd name="connsiteY8" fmla="*/ 102627 h 135458"/>
                  <a:gd name="connsiteX9" fmla="*/ 83993 w 167704"/>
                  <a:gd name="connsiteY9" fmla="*/ 97864 h 135458"/>
                  <a:gd name="connsiteX10" fmla="*/ 3031 w 167704"/>
                  <a:gd name="connsiteY10" fmla="*/ 133583 h 135458"/>
                  <a:gd name="connsiteX0" fmla="*/ 3031 w 167704"/>
                  <a:gd name="connsiteY0" fmla="*/ 133583 h 135458"/>
                  <a:gd name="connsiteX1" fmla="*/ 26843 w 167704"/>
                  <a:gd name="connsiteY1" fmla="*/ 31189 h 135458"/>
                  <a:gd name="connsiteX2" fmla="*/ 117331 w 167704"/>
                  <a:gd name="connsiteY2" fmla="*/ 233 h 135458"/>
                  <a:gd name="connsiteX3" fmla="*/ 167337 w 167704"/>
                  <a:gd name="connsiteY3" fmla="*/ 43096 h 135458"/>
                  <a:gd name="connsiteX4" fmla="*/ 138762 w 167704"/>
                  <a:gd name="connsiteY4" fmla="*/ 43096 h 135458"/>
                  <a:gd name="connsiteX5" fmla="*/ 114949 w 167704"/>
                  <a:gd name="connsiteY5" fmla="*/ 33571 h 135458"/>
                  <a:gd name="connsiteX6" fmla="*/ 98281 w 167704"/>
                  <a:gd name="connsiteY6" fmla="*/ 57383 h 135458"/>
                  <a:gd name="connsiteX7" fmla="*/ 145905 w 167704"/>
                  <a:gd name="connsiteY7" fmla="*/ 74052 h 135458"/>
                  <a:gd name="connsiteX8" fmla="*/ 138762 w 167704"/>
                  <a:gd name="connsiteY8" fmla="*/ 102627 h 135458"/>
                  <a:gd name="connsiteX9" fmla="*/ 83993 w 167704"/>
                  <a:gd name="connsiteY9" fmla="*/ 97864 h 135458"/>
                  <a:gd name="connsiteX10" fmla="*/ 3031 w 167704"/>
                  <a:gd name="connsiteY10" fmla="*/ 133583 h 135458"/>
                  <a:gd name="connsiteX0" fmla="*/ 3031 w 167704"/>
                  <a:gd name="connsiteY0" fmla="*/ 133583 h 135458"/>
                  <a:gd name="connsiteX1" fmla="*/ 26843 w 167704"/>
                  <a:gd name="connsiteY1" fmla="*/ 31189 h 135458"/>
                  <a:gd name="connsiteX2" fmla="*/ 117331 w 167704"/>
                  <a:gd name="connsiteY2" fmla="*/ 233 h 135458"/>
                  <a:gd name="connsiteX3" fmla="*/ 167337 w 167704"/>
                  <a:gd name="connsiteY3" fmla="*/ 43096 h 135458"/>
                  <a:gd name="connsiteX4" fmla="*/ 138762 w 167704"/>
                  <a:gd name="connsiteY4" fmla="*/ 43096 h 135458"/>
                  <a:gd name="connsiteX5" fmla="*/ 114949 w 167704"/>
                  <a:gd name="connsiteY5" fmla="*/ 33571 h 135458"/>
                  <a:gd name="connsiteX6" fmla="*/ 98281 w 167704"/>
                  <a:gd name="connsiteY6" fmla="*/ 57383 h 135458"/>
                  <a:gd name="connsiteX7" fmla="*/ 145905 w 167704"/>
                  <a:gd name="connsiteY7" fmla="*/ 74052 h 135458"/>
                  <a:gd name="connsiteX8" fmla="*/ 138762 w 167704"/>
                  <a:gd name="connsiteY8" fmla="*/ 102627 h 135458"/>
                  <a:gd name="connsiteX9" fmla="*/ 83993 w 167704"/>
                  <a:gd name="connsiteY9" fmla="*/ 97864 h 135458"/>
                  <a:gd name="connsiteX10" fmla="*/ 3031 w 167704"/>
                  <a:gd name="connsiteY10" fmla="*/ 133583 h 135458"/>
                  <a:gd name="connsiteX0" fmla="*/ 3031 w 167704"/>
                  <a:gd name="connsiteY0" fmla="*/ 133583 h 135488"/>
                  <a:gd name="connsiteX1" fmla="*/ 26843 w 167704"/>
                  <a:gd name="connsiteY1" fmla="*/ 31189 h 135488"/>
                  <a:gd name="connsiteX2" fmla="*/ 117331 w 167704"/>
                  <a:gd name="connsiteY2" fmla="*/ 233 h 135488"/>
                  <a:gd name="connsiteX3" fmla="*/ 167337 w 167704"/>
                  <a:gd name="connsiteY3" fmla="*/ 43096 h 135488"/>
                  <a:gd name="connsiteX4" fmla="*/ 138762 w 167704"/>
                  <a:gd name="connsiteY4" fmla="*/ 43096 h 135488"/>
                  <a:gd name="connsiteX5" fmla="*/ 114949 w 167704"/>
                  <a:gd name="connsiteY5" fmla="*/ 33571 h 135488"/>
                  <a:gd name="connsiteX6" fmla="*/ 98281 w 167704"/>
                  <a:gd name="connsiteY6" fmla="*/ 57383 h 135488"/>
                  <a:gd name="connsiteX7" fmla="*/ 145905 w 167704"/>
                  <a:gd name="connsiteY7" fmla="*/ 74052 h 135488"/>
                  <a:gd name="connsiteX8" fmla="*/ 134000 w 167704"/>
                  <a:gd name="connsiteY8" fmla="*/ 97864 h 135488"/>
                  <a:gd name="connsiteX9" fmla="*/ 83993 w 167704"/>
                  <a:gd name="connsiteY9" fmla="*/ 97864 h 135488"/>
                  <a:gd name="connsiteX10" fmla="*/ 3031 w 167704"/>
                  <a:gd name="connsiteY10" fmla="*/ 133583 h 135488"/>
                  <a:gd name="connsiteX0" fmla="*/ 3031 w 167704"/>
                  <a:gd name="connsiteY0" fmla="*/ 133583 h 135488"/>
                  <a:gd name="connsiteX1" fmla="*/ 26843 w 167704"/>
                  <a:gd name="connsiteY1" fmla="*/ 31189 h 135488"/>
                  <a:gd name="connsiteX2" fmla="*/ 117331 w 167704"/>
                  <a:gd name="connsiteY2" fmla="*/ 233 h 135488"/>
                  <a:gd name="connsiteX3" fmla="*/ 167337 w 167704"/>
                  <a:gd name="connsiteY3" fmla="*/ 43096 h 135488"/>
                  <a:gd name="connsiteX4" fmla="*/ 138762 w 167704"/>
                  <a:gd name="connsiteY4" fmla="*/ 43096 h 135488"/>
                  <a:gd name="connsiteX5" fmla="*/ 114949 w 167704"/>
                  <a:gd name="connsiteY5" fmla="*/ 33571 h 135488"/>
                  <a:gd name="connsiteX6" fmla="*/ 98281 w 167704"/>
                  <a:gd name="connsiteY6" fmla="*/ 57383 h 135488"/>
                  <a:gd name="connsiteX7" fmla="*/ 145905 w 167704"/>
                  <a:gd name="connsiteY7" fmla="*/ 74052 h 135488"/>
                  <a:gd name="connsiteX8" fmla="*/ 134000 w 167704"/>
                  <a:gd name="connsiteY8" fmla="*/ 97864 h 135488"/>
                  <a:gd name="connsiteX9" fmla="*/ 83993 w 167704"/>
                  <a:gd name="connsiteY9" fmla="*/ 97864 h 135488"/>
                  <a:gd name="connsiteX10" fmla="*/ 3031 w 167704"/>
                  <a:gd name="connsiteY10" fmla="*/ 133583 h 13548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</a:cxnLst>
                <a:rect l="l" t="t" r="r" b="b"/>
                <a:pathLst>
                  <a:path w="167704" h="135488">
                    <a:moveTo>
                      <a:pt x="3031" y="133583"/>
                    </a:moveTo>
                    <a:cubicBezTo>
                      <a:pt x="-6494" y="122470"/>
                      <a:pt x="7793" y="53414"/>
                      <a:pt x="26843" y="31189"/>
                    </a:cubicBezTo>
                    <a:cubicBezTo>
                      <a:pt x="45893" y="8964"/>
                      <a:pt x="93915" y="-1752"/>
                      <a:pt x="117331" y="233"/>
                    </a:cubicBezTo>
                    <a:cubicBezTo>
                      <a:pt x="140747" y="2218"/>
                      <a:pt x="163765" y="35952"/>
                      <a:pt x="167337" y="43096"/>
                    </a:cubicBezTo>
                    <a:cubicBezTo>
                      <a:pt x="170909" y="50240"/>
                      <a:pt x="147493" y="44684"/>
                      <a:pt x="138762" y="43096"/>
                    </a:cubicBezTo>
                    <a:cubicBezTo>
                      <a:pt x="130031" y="41508"/>
                      <a:pt x="121696" y="31190"/>
                      <a:pt x="114949" y="33571"/>
                    </a:cubicBezTo>
                    <a:cubicBezTo>
                      <a:pt x="108202" y="35952"/>
                      <a:pt x="93122" y="50636"/>
                      <a:pt x="98281" y="57383"/>
                    </a:cubicBezTo>
                    <a:cubicBezTo>
                      <a:pt x="103440" y="64130"/>
                      <a:pt x="139952" y="67305"/>
                      <a:pt x="145905" y="74052"/>
                    </a:cubicBezTo>
                    <a:cubicBezTo>
                      <a:pt x="151858" y="80799"/>
                      <a:pt x="160591" y="97864"/>
                      <a:pt x="134000" y="97864"/>
                    </a:cubicBezTo>
                    <a:cubicBezTo>
                      <a:pt x="124078" y="102626"/>
                      <a:pt x="105821" y="91911"/>
                      <a:pt x="83993" y="97864"/>
                    </a:cubicBezTo>
                    <a:cubicBezTo>
                      <a:pt x="62165" y="103817"/>
                      <a:pt x="12556" y="144696"/>
                      <a:pt x="3031" y="133583"/>
                    </a:cubicBezTo>
                    <a:close/>
                  </a:path>
                </a:pathLst>
              </a:custGeom>
              <a:solidFill>
                <a:srgbClr val="ED7D31">
                  <a:lumMod val="60000"/>
                  <a:lumOff val="40000"/>
                </a:srgbClr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273" name="円/楕円 35"/>
              <p:cNvSpPr/>
              <p:nvPr/>
            </p:nvSpPr>
            <p:spPr>
              <a:xfrm rot="480000">
                <a:off x="2542371" y="4331068"/>
                <a:ext cx="708026" cy="862030"/>
              </a:xfrm>
              <a:custGeom>
                <a:avLst/>
                <a:gdLst>
                  <a:gd name="connsiteX0" fmla="*/ 0 w 708025"/>
                  <a:gd name="connsiteY0" fmla="*/ 354013 h 708025"/>
                  <a:gd name="connsiteX1" fmla="*/ 354013 w 708025"/>
                  <a:gd name="connsiteY1" fmla="*/ 0 h 708025"/>
                  <a:gd name="connsiteX2" fmla="*/ 708026 w 708025"/>
                  <a:gd name="connsiteY2" fmla="*/ 354013 h 708025"/>
                  <a:gd name="connsiteX3" fmla="*/ 354013 w 708025"/>
                  <a:gd name="connsiteY3" fmla="*/ 708026 h 708025"/>
                  <a:gd name="connsiteX4" fmla="*/ 0 w 708025"/>
                  <a:gd name="connsiteY4" fmla="*/ 354013 h 708025"/>
                  <a:gd name="connsiteX0" fmla="*/ 0 w 708026"/>
                  <a:gd name="connsiteY0" fmla="*/ 354013 h 708026"/>
                  <a:gd name="connsiteX1" fmla="*/ 354013 w 708026"/>
                  <a:gd name="connsiteY1" fmla="*/ 0 h 708026"/>
                  <a:gd name="connsiteX2" fmla="*/ 708026 w 708026"/>
                  <a:gd name="connsiteY2" fmla="*/ 354013 h 708026"/>
                  <a:gd name="connsiteX3" fmla="*/ 354013 w 708026"/>
                  <a:gd name="connsiteY3" fmla="*/ 708026 h 708026"/>
                  <a:gd name="connsiteX4" fmla="*/ 0 w 708026"/>
                  <a:gd name="connsiteY4" fmla="*/ 354013 h 708026"/>
                  <a:gd name="connsiteX0" fmla="*/ 0 w 708026"/>
                  <a:gd name="connsiteY0" fmla="*/ 354013 h 596107"/>
                  <a:gd name="connsiteX1" fmla="*/ 354013 w 708026"/>
                  <a:gd name="connsiteY1" fmla="*/ 0 h 596107"/>
                  <a:gd name="connsiteX2" fmla="*/ 708026 w 708026"/>
                  <a:gd name="connsiteY2" fmla="*/ 354013 h 596107"/>
                  <a:gd name="connsiteX3" fmla="*/ 354013 w 708026"/>
                  <a:gd name="connsiteY3" fmla="*/ 596107 h 596107"/>
                  <a:gd name="connsiteX4" fmla="*/ 0 w 708026"/>
                  <a:gd name="connsiteY4" fmla="*/ 354013 h 596107"/>
                  <a:gd name="connsiteX0" fmla="*/ 0 w 708026"/>
                  <a:gd name="connsiteY0" fmla="*/ 480219 h 722313"/>
                  <a:gd name="connsiteX1" fmla="*/ 354013 w 708026"/>
                  <a:gd name="connsiteY1" fmla="*/ 0 h 722313"/>
                  <a:gd name="connsiteX2" fmla="*/ 708026 w 708026"/>
                  <a:gd name="connsiteY2" fmla="*/ 480219 h 722313"/>
                  <a:gd name="connsiteX3" fmla="*/ 354013 w 708026"/>
                  <a:gd name="connsiteY3" fmla="*/ 722313 h 722313"/>
                  <a:gd name="connsiteX4" fmla="*/ 0 w 708026"/>
                  <a:gd name="connsiteY4" fmla="*/ 480219 h 722313"/>
                  <a:gd name="connsiteX0" fmla="*/ 0 w 708026"/>
                  <a:gd name="connsiteY0" fmla="*/ 619919 h 862013"/>
                  <a:gd name="connsiteX1" fmla="*/ 347663 w 708026"/>
                  <a:gd name="connsiteY1" fmla="*/ 0 h 862013"/>
                  <a:gd name="connsiteX2" fmla="*/ 708026 w 708026"/>
                  <a:gd name="connsiteY2" fmla="*/ 619919 h 862013"/>
                  <a:gd name="connsiteX3" fmla="*/ 354013 w 708026"/>
                  <a:gd name="connsiteY3" fmla="*/ 862013 h 862013"/>
                  <a:gd name="connsiteX4" fmla="*/ 0 w 708026"/>
                  <a:gd name="connsiteY4" fmla="*/ 619919 h 862013"/>
                  <a:gd name="connsiteX0" fmla="*/ 0 w 708026"/>
                  <a:gd name="connsiteY0" fmla="*/ 619936 h 862030"/>
                  <a:gd name="connsiteX1" fmla="*/ 347663 w 708026"/>
                  <a:gd name="connsiteY1" fmla="*/ 17 h 862030"/>
                  <a:gd name="connsiteX2" fmla="*/ 708026 w 708026"/>
                  <a:gd name="connsiteY2" fmla="*/ 619936 h 862030"/>
                  <a:gd name="connsiteX3" fmla="*/ 354013 w 708026"/>
                  <a:gd name="connsiteY3" fmla="*/ 862030 h 862030"/>
                  <a:gd name="connsiteX4" fmla="*/ 0 w 708026"/>
                  <a:gd name="connsiteY4" fmla="*/ 619936 h 86203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708026" h="862030">
                    <a:moveTo>
                      <a:pt x="0" y="619936"/>
                    </a:moveTo>
                    <a:cubicBezTo>
                      <a:pt x="0" y="424420"/>
                      <a:pt x="101347" y="3192"/>
                      <a:pt x="347663" y="17"/>
                    </a:cubicBezTo>
                    <a:cubicBezTo>
                      <a:pt x="593979" y="-3158"/>
                      <a:pt x="708026" y="424420"/>
                      <a:pt x="708026" y="619936"/>
                    </a:cubicBezTo>
                    <a:cubicBezTo>
                      <a:pt x="708026" y="815452"/>
                      <a:pt x="549529" y="862030"/>
                      <a:pt x="354013" y="862030"/>
                    </a:cubicBezTo>
                    <a:cubicBezTo>
                      <a:pt x="158497" y="862030"/>
                      <a:pt x="0" y="815452"/>
                      <a:pt x="0" y="619936"/>
                    </a:cubicBezTo>
                    <a:close/>
                  </a:path>
                </a:pathLst>
              </a:custGeom>
              <a:solidFill>
                <a:srgbClr val="ED7D31">
                  <a:lumMod val="75000"/>
                </a:srgbClr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274" name="フリーフォーム 273"/>
              <p:cNvSpPr/>
              <p:nvPr/>
            </p:nvSpPr>
            <p:spPr>
              <a:xfrm rot="486120">
                <a:off x="3071424" y="4725974"/>
                <a:ext cx="421641" cy="485425"/>
              </a:xfrm>
              <a:custGeom>
                <a:avLst/>
                <a:gdLst>
                  <a:gd name="connsiteX0" fmla="*/ 206911 w 454496"/>
                  <a:gd name="connsiteY0" fmla="*/ 376 h 523147"/>
                  <a:gd name="connsiteX1" fmla="*/ 387177 w 454496"/>
                  <a:gd name="connsiteY1" fmla="*/ 86402 h 523147"/>
                  <a:gd name="connsiteX2" fmla="*/ 368828 w 454496"/>
                  <a:gd name="connsiteY2" fmla="*/ 455163 h 523147"/>
                  <a:gd name="connsiteX3" fmla="*/ 0 w 454496"/>
                  <a:gd name="connsiteY3" fmla="*/ 438211 h 523147"/>
                  <a:gd name="connsiteX4" fmla="*/ 58432 w 454496"/>
                  <a:gd name="connsiteY4" fmla="*/ 384712 h 523147"/>
                  <a:gd name="connsiteX5" fmla="*/ 315549 w 454496"/>
                  <a:gd name="connsiteY5" fmla="*/ 396529 h 523147"/>
                  <a:gd name="connsiteX6" fmla="*/ 328341 w 454496"/>
                  <a:gd name="connsiteY6" fmla="*/ 139458 h 523147"/>
                  <a:gd name="connsiteX7" fmla="*/ 71320 w 454496"/>
                  <a:gd name="connsiteY7" fmla="*/ 125694 h 523147"/>
                  <a:gd name="connsiteX8" fmla="*/ 68452 w 454496"/>
                  <a:gd name="connsiteY8" fmla="*/ 122489 h 523147"/>
                  <a:gd name="connsiteX9" fmla="*/ 67115 w 454496"/>
                  <a:gd name="connsiteY9" fmla="*/ 125717 h 523147"/>
                  <a:gd name="connsiteX10" fmla="*/ 39332 w 454496"/>
                  <a:gd name="connsiteY10" fmla="*/ 137225 h 523147"/>
                  <a:gd name="connsiteX11" fmla="*/ 41 w 454496"/>
                  <a:gd name="connsiteY11" fmla="*/ 97934 h 523147"/>
                  <a:gd name="connsiteX12" fmla="*/ 11549 w 454496"/>
                  <a:gd name="connsiteY12" fmla="*/ 70151 h 523147"/>
                  <a:gd name="connsiteX13" fmla="*/ 18893 w 454496"/>
                  <a:gd name="connsiteY13" fmla="*/ 67110 h 523147"/>
                  <a:gd name="connsiteX14" fmla="*/ 18488 w 454496"/>
                  <a:gd name="connsiteY14" fmla="*/ 66657 h 523147"/>
                  <a:gd name="connsiteX15" fmla="*/ 206911 w 454496"/>
                  <a:gd name="connsiteY15" fmla="*/ 376 h 523147"/>
                  <a:gd name="connsiteX0" fmla="*/ 206911 w 454496"/>
                  <a:gd name="connsiteY0" fmla="*/ 376 h 523147"/>
                  <a:gd name="connsiteX1" fmla="*/ 387177 w 454496"/>
                  <a:gd name="connsiteY1" fmla="*/ 86402 h 523147"/>
                  <a:gd name="connsiteX2" fmla="*/ 368828 w 454496"/>
                  <a:gd name="connsiteY2" fmla="*/ 455163 h 523147"/>
                  <a:gd name="connsiteX3" fmla="*/ 0 w 454496"/>
                  <a:gd name="connsiteY3" fmla="*/ 438211 h 523147"/>
                  <a:gd name="connsiteX4" fmla="*/ 58432 w 454496"/>
                  <a:gd name="connsiteY4" fmla="*/ 384712 h 523147"/>
                  <a:gd name="connsiteX5" fmla="*/ 315549 w 454496"/>
                  <a:gd name="connsiteY5" fmla="*/ 396529 h 523147"/>
                  <a:gd name="connsiteX6" fmla="*/ 328341 w 454496"/>
                  <a:gd name="connsiteY6" fmla="*/ 139458 h 523147"/>
                  <a:gd name="connsiteX7" fmla="*/ 71320 w 454496"/>
                  <a:gd name="connsiteY7" fmla="*/ 125694 h 523147"/>
                  <a:gd name="connsiteX8" fmla="*/ 68452 w 454496"/>
                  <a:gd name="connsiteY8" fmla="*/ 122489 h 523147"/>
                  <a:gd name="connsiteX9" fmla="*/ 39332 w 454496"/>
                  <a:gd name="connsiteY9" fmla="*/ 137225 h 523147"/>
                  <a:gd name="connsiteX10" fmla="*/ 41 w 454496"/>
                  <a:gd name="connsiteY10" fmla="*/ 97934 h 523147"/>
                  <a:gd name="connsiteX11" fmla="*/ 11549 w 454496"/>
                  <a:gd name="connsiteY11" fmla="*/ 70151 h 523147"/>
                  <a:gd name="connsiteX12" fmla="*/ 18893 w 454496"/>
                  <a:gd name="connsiteY12" fmla="*/ 67110 h 523147"/>
                  <a:gd name="connsiteX13" fmla="*/ 18488 w 454496"/>
                  <a:gd name="connsiteY13" fmla="*/ 66657 h 523147"/>
                  <a:gd name="connsiteX14" fmla="*/ 206911 w 454496"/>
                  <a:gd name="connsiteY14" fmla="*/ 376 h 523147"/>
                  <a:gd name="connsiteX0" fmla="*/ 206911 w 454496"/>
                  <a:gd name="connsiteY0" fmla="*/ 376 h 523147"/>
                  <a:gd name="connsiteX1" fmla="*/ 387177 w 454496"/>
                  <a:gd name="connsiteY1" fmla="*/ 86402 h 523147"/>
                  <a:gd name="connsiteX2" fmla="*/ 368828 w 454496"/>
                  <a:gd name="connsiteY2" fmla="*/ 455163 h 523147"/>
                  <a:gd name="connsiteX3" fmla="*/ 0 w 454496"/>
                  <a:gd name="connsiteY3" fmla="*/ 438211 h 523147"/>
                  <a:gd name="connsiteX4" fmla="*/ 58432 w 454496"/>
                  <a:gd name="connsiteY4" fmla="*/ 384712 h 523147"/>
                  <a:gd name="connsiteX5" fmla="*/ 315549 w 454496"/>
                  <a:gd name="connsiteY5" fmla="*/ 396529 h 523147"/>
                  <a:gd name="connsiteX6" fmla="*/ 328341 w 454496"/>
                  <a:gd name="connsiteY6" fmla="*/ 139458 h 523147"/>
                  <a:gd name="connsiteX7" fmla="*/ 71320 w 454496"/>
                  <a:gd name="connsiteY7" fmla="*/ 125694 h 523147"/>
                  <a:gd name="connsiteX8" fmla="*/ 39332 w 454496"/>
                  <a:gd name="connsiteY8" fmla="*/ 137225 h 523147"/>
                  <a:gd name="connsiteX9" fmla="*/ 41 w 454496"/>
                  <a:gd name="connsiteY9" fmla="*/ 97934 h 523147"/>
                  <a:gd name="connsiteX10" fmla="*/ 11549 w 454496"/>
                  <a:gd name="connsiteY10" fmla="*/ 70151 h 523147"/>
                  <a:gd name="connsiteX11" fmla="*/ 18893 w 454496"/>
                  <a:gd name="connsiteY11" fmla="*/ 67110 h 523147"/>
                  <a:gd name="connsiteX12" fmla="*/ 18488 w 454496"/>
                  <a:gd name="connsiteY12" fmla="*/ 66657 h 523147"/>
                  <a:gd name="connsiteX13" fmla="*/ 206911 w 454496"/>
                  <a:gd name="connsiteY13" fmla="*/ 376 h 523147"/>
                  <a:gd name="connsiteX0" fmla="*/ 206911 w 454496"/>
                  <a:gd name="connsiteY0" fmla="*/ 327 h 523098"/>
                  <a:gd name="connsiteX1" fmla="*/ 387177 w 454496"/>
                  <a:gd name="connsiteY1" fmla="*/ 86353 h 523098"/>
                  <a:gd name="connsiteX2" fmla="*/ 368828 w 454496"/>
                  <a:gd name="connsiteY2" fmla="*/ 455114 h 523098"/>
                  <a:gd name="connsiteX3" fmla="*/ 0 w 454496"/>
                  <a:gd name="connsiteY3" fmla="*/ 438162 h 523098"/>
                  <a:gd name="connsiteX4" fmla="*/ 58432 w 454496"/>
                  <a:gd name="connsiteY4" fmla="*/ 384663 h 523098"/>
                  <a:gd name="connsiteX5" fmla="*/ 315549 w 454496"/>
                  <a:gd name="connsiteY5" fmla="*/ 396480 h 523098"/>
                  <a:gd name="connsiteX6" fmla="*/ 328341 w 454496"/>
                  <a:gd name="connsiteY6" fmla="*/ 139409 h 523098"/>
                  <a:gd name="connsiteX7" fmla="*/ 71320 w 454496"/>
                  <a:gd name="connsiteY7" fmla="*/ 125645 h 523098"/>
                  <a:gd name="connsiteX8" fmla="*/ 39332 w 454496"/>
                  <a:gd name="connsiteY8" fmla="*/ 137176 h 523098"/>
                  <a:gd name="connsiteX9" fmla="*/ 41 w 454496"/>
                  <a:gd name="connsiteY9" fmla="*/ 97885 h 523098"/>
                  <a:gd name="connsiteX10" fmla="*/ 11549 w 454496"/>
                  <a:gd name="connsiteY10" fmla="*/ 70102 h 523098"/>
                  <a:gd name="connsiteX11" fmla="*/ 18893 w 454496"/>
                  <a:gd name="connsiteY11" fmla="*/ 67061 h 523098"/>
                  <a:gd name="connsiteX12" fmla="*/ 18488 w 454496"/>
                  <a:gd name="connsiteY12" fmla="*/ 66608 h 523098"/>
                  <a:gd name="connsiteX13" fmla="*/ 206911 w 454496"/>
                  <a:gd name="connsiteY13" fmla="*/ 327 h 523098"/>
                  <a:gd name="connsiteX0" fmla="*/ 255722 w 503307"/>
                  <a:gd name="connsiteY0" fmla="*/ 327 h 523098"/>
                  <a:gd name="connsiteX1" fmla="*/ 435988 w 503307"/>
                  <a:gd name="connsiteY1" fmla="*/ 86353 h 523098"/>
                  <a:gd name="connsiteX2" fmla="*/ 417639 w 503307"/>
                  <a:gd name="connsiteY2" fmla="*/ 455114 h 523098"/>
                  <a:gd name="connsiteX3" fmla="*/ 48811 w 503307"/>
                  <a:gd name="connsiteY3" fmla="*/ 438162 h 523098"/>
                  <a:gd name="connsiteX4" fmla="*/ 107243 w 503307"/>
                  <a:gd name="connsiteY4" fmla="*/ 384663 h 523098"/>
                  <a:gd name="connsiteX5" fmla="*/ 364360 w 503307"/>
                  <a:gd name="connsiteY5" fmla="*/ 396480 h 523098"/>
                  <a:gd name="connsiteX6" fmla="*/ 377152 w 503307"/>
                  <a:gd name="connsiteY6" fmla="*/ 139409 h 523098"/>
                  <a:gd name="connsiteX7" fmla="*/ 120131 w 503307"/>
                  <a:gd name="connsiteY7" fmla="*/ 125645 h 523098"/>
                  <a:gd name="connsiteX8" fmla="*/ 88143 w 503307"/>
                  <a:gd name="connsiteY8" fmla="*/ 137176 h 523098"/>
                  <a:gd name="connsiteX9" fmla="*/ 48852 w 503307"/>
                  <a:gd name="connsiteY9" fmla="*/ 97885 h 523098"/>
                  <a:gd name="connsiteX10" fmla="*/ 828 w 503307"/>
                  <a:gd name="connsiteY10" fmla="*/ 24858 h 523098"/>
                  <a:gd name="connsiteX11" fmla="*/ 67704 w 503307"/>
                  <a:gd name="connsiteY11" fmla="*/ 67061 h 523098"/>
                  <a:gd name="connsiteX12" fmla="*/ 67299 w 503307"/>
                  <a:gd name="connsiteY12" fmla="*/ 66608 h 523098"/>
                  <a:gd name="connsiteX13" fmla="*/ 255722 w 503307"/>
                  <a:gd name="connsiteY13" fmla="*/ 327 h 523098"/>
                  <a:gd name="connsiteX0" fmla="*/ 207274 w 454859"/>
                  <a:gd name="connsiteY0" fmla="*/ 327 h 523098"/>
                  <a:gd name="connsiteX1" fmla="*/ 387540 w 454859"/>
                  <a:gd name="connsiteY1" fmla="*/ 86353 h 523098"/>
                  <a:gd name="connsiteX2" fmla="*/ 369191 w 454859"/>
                  <a:gd name="connsiteY2" fmla="*/ 455114 h 523098"/>
                  <a:gd name="connsiteX3" fmla="*/ 363 w 454859"/>
                  <a:gd name="connsiteY3" fmla="*/ 438162 h 523098"/>
                  <a:gd name="connsiteX4" fmla="*/ 58795 w 454859"/>
                  <a:gd name="connsiteY4" fmla="*/ 384663 h 523098"/>
                  <a:gd name="connsiteX5" fmla="*/ 315912 w 454859"/>
                  <a:gd name="connsiteY5" fmla="*/ 396480 h 523098"/>
                  <a:gd name="connsiteX6" fmla="*/ 328704 w 454859"/>
                  <a:gd name="connsiteY6" fmla="*/ 139409 h 523098"/>
                  <a:gd name="connsiteX7" fmla="*/ 71683 w 454859"/>
                  <a:gd name="connsiteY7" fmla="*/ 125645 h 523098"/>
                  <a:gd name="connsiteX8" fmla="*/ 39695 w 454859"/>
                  <a:gd name="connsiteY8" fmla="*/ 137176 h 523098"/>
                  <a:gd name="connsiteX9" fmla="*/ 404 w 454859"/>
                  <a:gd name="connsiteY9" fmla="*/ 97885 h 523098"/>
                  <a:gd name="connsiteX10" fmla="*/ 19256 w 454859"/>
                  <a:gd name="connsiteY10" fmla="*/ 67061 h 523098"/>
                  <a:gd name="connsiteX11" fmla="*/ 18851 w 454859"/>
                  <a:gd name="connsiteY11" fmla="*/ 66608 h 523098"/>
                  <a:gd name="connsiteX12" fmla="*/ 207274 w 454859"/>
                  <a:gd name="connsiteY12" fmla="*/ 327 h 523098"/>
                  <a:gd name="connsiteX0" fmla="*/ 207274 w 454859"/>
                  <a:gd name="connsiteY0" fmla="*/ 327 h 523098"/>
                  <a:gd name="connsiteX1" fmla="*/ 387540 w 454859"/>
                  <a:gd name="connsiteY1" fmla="*/ 86353 h 523098"/>
                  <a:gd name="connsiteX2" fmla="*/ 369191 w 454859"/>
                  <a:gd name="connsiteY2" fmla="*/ 455114 h 523098"/>
                  <a:gd name="connsiteX3" fmla="*/ 363 w 454859"/>
                  <a:gd name="connsiteY3" fmla="*/ 438162 h 523098"/>
                  <a:gd name="connsiteX4" fmla="*/ 58795 w 454859"/>
                  <a:gd name="connsiteY4" fmla="*/ 384663 h 523098"/>
                  <a:gd name="connsiteX5" fmla="*/ 315912 w 454859"/>
                  <a:gd name="connsiteY5" fmla="*/ 396480 h 523098"/>
                  <a:gd name="connsiteX6" fmla="*/ 328704 w 454859"/>
                  <a:gd name="connsiteY6" fmla="*/ 139409 h 523098"/>
                  <a:gd name="connsiteX7" fmla="*/ 71683 w 454859"/>
                  <a:gd name="connsiteY7" fmla="*/ 125645 h 523098"/>
                  <a:gd name="connsiteX8" fmla="*/ 39695 w 454859"/>
                  <a:gd name="connsiteY8" fmla="*/ 137176 h 523098"/>
                  <a:gd name="connsiteX9" fmla="*/ 404 w 454859"/>
                  <a:gd name="connsiteY9" fmla="*/ 97885 h 523098"/>
                  <a:gd name="connsiteX10" fmla="*/ 19256 w 454859"/>
                  <a:gd name="connsiteY10" fmla="*/ 67061 h 523098"/>
                  <a:gd name="connsiteX11" fmla="*/ 18851 w 454859"/>
                  <a:gd name="connsiteY11" fmla="*/ 66608 h 523098"/>
                  <a:gd name="connsiteX12" fmla="*/ 207274 w 454859"/>
                  <a:gd name="connsiteY12" fmla="*/ 327 h 523098"/>
                  <a:gd name="connsiteX0" fmla="*/ 207274 w 454859"/>
                  <a:gd name="connsiteY0" fmla="*/ 327 h 523098"/>
                  <a:gd name="connsiteX1" fmla="*/ 387540 w 454859"/>
                  <a:gd name="connsiteY1" fmla="*/ 86353 h 523098"/>
                  <a:gd name="connsiteX2" fmla="*/ 369191 w 454859"/>
                  <a:gd name="connsiteY2" fmla="*/ 455114 h 523098"/>
                  <a:gd name="connsiteX3" fmla="*/ 363 w 454859"/>
                  <a:gd name="connsiteY3" fmla="*/ 438162 h 523098"/>
                  <a:gd name="connsiteX4" fmla="*/ 58795 w 454859"/>
                  <a:gd name="connsiteY4" fmla="*/ 384663 h 523098"/>
                  <a:gd name="connsiteX5" fmla="*/ 315912 w 454859"/>
                  <a:gd name="connsiteY5" fmla="*/ 396480 h 523098"/>
                  <a:gd name="connsiteX6" fmla="*/ 328704 w 454859"/>
                  <a:gd name="connsiteY6" fmla="*/ 139409 h 523098"/>
                  <a:gd name="connsiteX7" fmla="*/ 71683 w 454859"/>
                  <a:gd name="connsiteY7" fmla="*/ 125645 h 523098"/>
                  <a:gd name="connsiteX8" fmla="*/ 39695 w 454859"/>
                  <a:gd name="connsiteY8" fmla="*/ 137176 h 523098"/>
                  <a:gd name="connsiteX9" fmla="*/ 404 w 454859"/>
                  <a:gd name="connsiteY9" fmla="*/ 97885 h 523098"/>
                  <a:gd name="connsiteX10" fmla="*/ 19256 w 454859"/>
                  <a:gd name="connsiteY10" fmla="*/ 67061 h 523098"/>
                  <a:gd name="connsiteX11" fmla="*/ 18851 w 454859"/>
                  <a:gd name="connsiteY11" fmla="*/ 66608 h 523098"/>
                  <a:gd name="connsiteX12" fmla="*/ 207274 w 454859"/>
                  <a:gd name="connsiteY12" fmla="*/ 327 h 523098"/>
                  <a:gd name="connsiteX0" fmla="*/ 58795 w 454859"/>
                  <a:gd name="connsiteY0" fmla="*/ 384663 h 523098"/>
                  <a:gd name="connsiteX1" fmla="*/ 315912 w 454859"/>
                  <a:gd name="connsiteY1" fmla="*/ 396480 h 523098"/>
                  <a:gd name="connsiteX2" fmla="*/ 328704 w 454859"/>
                  <a:gd name="connsiteY2" fmla="*/ 139409 h 523098"/>
                  <a:gd name="connsiteX3" fmla="*/ 71683 w 454859"/>
                  <a:gd name="connsiteY3" fmla="*/ 125645 h 523098"/>
                  <a:gd name="connsiteX4" fmla="*/ 39695 w 454859"/>
                  <a:gd name="connsiteY4" fmla="*/ 137176 h 523098"/>
                  <a:gd name="connsiteX5" fmla="*/ 404 w 454859"/>
                  <a:gd name="connsiteY5" fmla="*/ 97885 h 523098"/>
                  <a:gd name="connsiteX6" fmla="*/ 19256 w 454859"/>
                  <a:gd name="connsiteY6" fmla="*/ 67061 h 523098"/>
                  <a:gd name="connsiteX7" fmla="*/ 18851 w 454859"/>
                  <a:gd name="connsiteY7" fmla="*/ 66608 h 523098"/>
                  <a:gd name="connsiteX8" fmla="*/ 207274 w 454859"/>
                  <a:gd name="connsiteY8" fmla="*/ 327 h 523098"/>
                  <a:gd name="connsiteX9" fmla="*/ 387540 w 454859"/>
                  <a:gd name="connsiteY9" fmla="*/ 86353 h 523098"/>
                  <a:gd name="connsiteX10" fmla="*/ 369191 w 454859"/>
                  <a:gd name="connsiteY10" fmla="*/ 455114 h 523098"/>
                  <a:gd name="connsiteX11" fmla="*/ 363 w 454859"/>
                  <a:gd name="connsiteY11" fmla="*/ 438162 h 523098"/>
                  <a:gd name="connsiteX12" fmla="*/ 150235 w 454859"/>
                  <a:gd name="connsiteY12" fmla="*/ 476103 h 523098"/>
                  <a:gd name="connsiteX0" fmla="*/ 58795 w 454859"/>
                  <a:gd name="connsiteY0" fmla="*/ 384663 h 523098"/>
                  <a:gd name="connsiteX1" fmla="*/ 315912 w 454859"/>
                  <a:gd name="connsiteY1" fmla="*/ 396480 h 523098"/>
                  <a:gd name="connsiteX2" fmla="*/ 328704 w 454859"/>
                  <a:gd name="connsiteY2" fmla="*/ 139409 h 523098"/>
                  <a:gd name="connsiteX3" fmla="*/ 71683 w 454859"/>
                  <a:gd name="connsiteY3" fmla="*/ 125645 h 523098"/>
                  <a:gd name="connsiteX4" fmla="*/ 39695 w 454859"/>
                  <a:gd name="connsiteY4" fmla="*/ 137176 h 523098"/>
                  <a:gd name="connsiteX5" fmla="*/ 404 w 454859"/>
                  <a:gd name="connsiteY5" fmla="*/ 97885 h 523098"/>
                  <a:gd name="connsiteX6" fmla="*/ 19256 w 454859"/>
                  <a:gd name="connsiteY6" fmla="*/ 67061 h 523098"/>
                  <a:gd name="connsiteX7" fmla="*/ 18851 w 454859"/>
                  <a:gd name="connsiteY7" fmla="*/ 66608 h 523098"/>
                  <a:gd name="connsiteX8" fmla="*/ 207274 w 454859"/>
                  <a:gd name="connsiteY8" fmla="*/ 327 h 523098"/>
                  <a:gd name="connsiteX9" fmla="*/ 387540 w 454859"/>
                  <a:gd name="connsiteY9" fmla="*/ 86353 h 523098"/>
                  <a:gd name="connsiteX10" fmla="*/ 369191 w 454859"/>
                  <a:gd name="connsiteY10" fmla="*/ 455114 h 523098"/>
                  <a:gd name="connsiteX11" fmla="*/ 363 w 454859"/>
                  <a:gd name="connsiteY11" fmla="*/ 438162 h 523098"/>
                  <a:gd name="connsiteX0" fmla="*/ 58795 w 454859"/>
                  <a:gd name="connsiteY0" fmla="*/ 388187 h 526622"/>
                  <a:gd name="connsiteX1" fmla="*/ 315912 w 454859"/>
                  <a:gd name="connsiteY1" fmla="*/ 400004 h 526622"/>
                  <a:gd name="connsiteX2" fmla="*/ 328704 w 454859"/>
                  <a:gd name="connsiteY2" fmla="*/ 142933 h 526622"/>
                  <a:gd name="connsiteX3" fmla="*/ 71683 w 454859"/>
                  <a:gd name="connsiteY3" fmla="*/ 129169 h 526622"/>
                  <a:gd name="connsiteX4" fmla="*/ 39695 w 454859"/>
                  <a:gd name="connsiteY4" fmla="*/ 140700 h 526622"/>
                  <a:gd name="connsiteX5" fmla="*/ 404 w 454859"/>
                  <a:gd name="connsiteY5" fmla="*/ 101409 h 526622"/>
                  <a:gd name="connsiteX6" fmla="*/ 19256 w 454859"/>
                  <a:gd name="connsiteY6" fmla="*/ 70585 h 526622"/>
                  <a:gd name="connsiteX7" fmla="*/ 22906 w 454859"/>
                  <a:gd name="connsiteY7" fmla="*/ 43768 h 526622"/>
                  <a:gd name="connsiteX8" fmla="*/ 207274 w 454859"/>
                  <a:gd name="connsiteY8" fmla="*/ 3851 h 526622"/>
                  <a:gd name="connsiteX9" fmla="*/ 387540 w 454859"/>
                  <a:gd name="connsiteY9" fmla="*/ 89877 h 526622"/>
                  <a:gd name="connsiteX10" fmla="*/ 369191 w 454859"/>
                  <a:gd name="connsiteY10" fmla="*/ 458638 h 526622"/>
                  <a:gd name="connsiteX11" fmla="*/ 363 w 454859"/>
                  <a:gd name="connsiteY11" fmla="*/ 441686 h 526622"/>
                  <a:gd name="connsiteX0" fmla="*/ 61609 w 457673"/>
                  <a:gd name="connsiteY0" fmla="*/ 385529 h 523964"/>
                  <a:gd name="connsiteX1" fmla="*/ 318726 w 457673"/>
                  <a:gd name="connsiteY1" fmla="*/ 397346 h 523964"/>
                  <a:gd name="connsiteX2" fmla="*/ 331518 w 457673"/>
                  <a:gd name="connsiteY2" fmla="*/ 140275 h 523964"/>
                  <a:gd name="connsiteX3" fmla="*/ 74497 w 457673"/>
                  <a:gd name="connsiteY3" fmla="*/ 126511 h 523964"/>
                  <a:gd name="connsiteX4" fmla="*/ 42509 w 457673"/>
                  <a:gd name="connsiteY4" fmla="*/ 138042 h 523964"/>
                  <a:gd name="connsiteX5" fmla="*/ 3218 w 457673"/>
                  <a:gd name="connsiteY5" fmla="*/ 98751 h 523964"/>
                  <a:gd name="connsiteX6" fmla="*/ 25720 w 457673"/>
                  <a:gd name="connsiteY6" fmla="*/ 41110 h 523964"/>
                  <a:gd name="connsiteX7" fmla="*/ 210088 w 457673"/>
                  <a:gd name="connsiteY7" fmla="*/ 1193 h 523964"/>
                  <a:gd name="connsiteX8" fmla="*/ 390354 w 457673"/>
                  <a:gd name="connsiteY8" fmla="*/ 87219 h 523964"/>
                  <a:gd name="connsiteX9" fmla="*/ 372005 w 457673"/>
                  <a:gd name="connsiteY9" fmla="*/ 455980 h 523964"/>
                  <a:gd name="connsiteX10" fmla="*/ 3177 w 457673"/>
                  <a:gd name="connsiteY10" fmla="*/ 439028 h 523964"/>
                  <a:gd name="connsiteX0" fmla="*/ 58540 w 454604"/>
                  <a:gd name="connsiteY0" fmla="*/ 384862 h 523297"/>
                  <a:gd name="connsiteX1" fmla="*/ 315657 w 454604"/>
                  <a:gd name="connsiteY1" fmla="*/ 396679 h 523297"/>
                  <a:gd name="connsiteX2" fmla="*/ 328449 w 454604"/>
                  <a:gd name="connsiteY2" fmla="*/ 139608 h 523297"/>
                  <a:gd name="connsiteX3" fmla="*/ 71428 w 454604"/>
                  <a:gd name="connsiteY3" fmla="*/ 125844 h 523297"/>
                  <a:gd name="connsiteX4" fmla="*/ 39440 w 454604"/>
                  <a:gd name="connsiteY4" fmla="*/ 137375 h 523297"/>
                  <a:gd name="connsiteX5" fmla="*/ 149 w 454604"/>
                  <a:gd name="connsiteY5" fmla="*/ 98084 h 523297"/>
                  <a:gd name="connsiteX6" fmla="*/ 34819 w 454604"/>
                  <a:gd name="connsiteY6" fmla="*/ 52610 h 523297"/>
                  <a:gd name="connsiteX7" fmla="*/ 207019 w 454604"/>
                  <a:gd name="connsiteY7" fmla="*/ 526 h 523297"/>
                  <a:gd name="connsiteX8" fmla="*/ 387285 w 454604"/>
                  <a:gd name="connsiteY8" fmla="*/ 86552 h 523297"/>
                  <a:gd name="connsiteX9" fmla="*/ 368936 w 454604"/>
                  <a:gd name="connsiteY9" fmla="*/ 455313 h 523297"/>
                  <a:gd name="connsiteX10" fmla="*/ 108 w 454604"/>
                  <a:gd name="connsiteY10" fmla="*/ 438361 h 523297"/>
                  <a:gd name="connsiteX0" fmla="*/ 58540 w 454604"/>
                  <a:gd name="connsiteY0" fmla="*/ 384939 h 523374"/>
                  <a:gd name="connsiteX1" fmla="*/ 315657 w 454604"/>
                  <a:gd name="connsiteY1" fmla="*/ 396756 h 523374"/>
                  <a:gd name="connsiteX2" fmla="*/ 328449 w 454604"/>
                  <a:gd name="connsiteY2" fmla="*/ 139685 h 523374"/>
                  <a:gd name="connsiteX3" fmla="*/ 71428 w 454604"/>
                  <a:gd name="connsiteY3" fmla="*/ 125921 h 523374"/>
                  <a:gd name="connsiteX4" fmla="*/ 39440 w 454604"/>
                  <a:gd name="connsiteY4" fmla="*/ 137452 h 523374"/>
                  <a:gd name="connsiteX5" fmla="*/ 149 w 454604"/>
                  <a:gd name="connsiteY5" fmla="*/ 98161 h 523374"/>
                  <a:gd name="connsiteX6" fmla="*/ 34819 w 454604"/>
                  <a:gd name="connsiteY6" fmla="*/ 52687 h 523374"/>
                  <a:gd name="connsiteX7" fmla="*/ 207019 w 454604"/>
                  <a:gd name="connsiteY7" fmla="*/ 603 h 523374"/>
                  <a:gd name="connsiteX8" fmla="*/ 387285 w 454604"/>
                  <a:gd name="connsiteY8" fmla="*/ 86629 h 523374"/>
                  <a:gd name="connsiteX9" fmla="*/ 368936 w 454604"/>
                  <a:gd name="connsiteY9" fmla="*/ 455390 h 523374"/>
                  <a:gd name="connsiteX10" fmla="*/ 108 w 454604"/>
                  <a:gd name="connsiteY10" fmla="*/ 438438 h 52337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</a:cxnLst>
                <a:rect l="l" t="t" r="r" b="b"/>
                <a:pathLst>
                  <a:path w="454604" h="523374">
                    <a:moveTo>
                      <a:pt x="58540" y="384939"/>
                    </a:moveTo>
                    <a:cubicBezTo>
                      <a:pt x="126365" y="459017"/>
                      <a:pt x="241323" y="464301"/>
                      <a:pt x="315657" y="396756"/>
                    </a:cubicBezTo>
                    <a:cubicBezTo>
                      <a:pt x="389991" y="329212"/>
                      <a:pt x="395711" y="214275"/>
                      <a:pt x="328449" y="139685"/>
                    </a:cubicBezTo>
                    <a:cubicBezTo>
                      <a:pt x="261187" y="65096"/>
                      <a:pt x="146272" y="58941"/>
                      <a:pt x="71428" y="125921"/>
                    </a:cubicBezTo>
                    <a:cubicBezTo>
                      <a:pt x="60765" y="129765"/>
                      <a:pt x="70665" y="137452"/>
                      <a:pt x="39440" y="137452"/>
                    </a:cubicBezTo>
                    <a:cubicBezTo>
                      <a:pt x="8215" y="137452"/>
                      <a:pt x="919" y="112288"/>
                      <a:pt x="149" y="98161"/>
                    </a:cubicBezTo>
                    <a:cubicBezTo>
                      <a:pt x="-621" y="84034"/>
                      <a:pt x="341" y="68947"/>
                      <a:pt x="34819" y="52687"/>
                    </a:cubicBezTo>
                    <a:cubicBezTo>
                      <a:pt x="73353" y="30343"/>
                      <a:pt x="148275" y="-5054"/>
                      <a:pt x="207019" y="603"/>
                    </a:cubicBezTo>
                    <a:cubicBezTo>
                      <a:pt x="265763" y="6260"/>
                      <a:pt x="339043" y="33131"/>
                      <a:pt x="387285" y="86629"/>
                    </a:cubicBezTo>
                    <a:cubicBezTo>
                      <a:pt x="483771" y="193626"/>
                      <a:pt x="475567" y="358501"/>
                      <a:pt x="368936" y="455390"/>
                    </a:cubicBezTo>
                    <a:cubicBezTo>
                      <a:pt x="262305" y="552281"/>
                      <a:pt x="97401" y="544701"/>
                      <a:pt x="108" y="438438"/>
                    </a:cubicBezTo>
                  </a:path>
                </a:pathLst>
              </a:custGeom>
              <a:solidFill>
                <a:srgbClr val="ED7D31">
                  <a:lumMod val="75000"/>
                </a:srgbClr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275" name="フリーフォーム 274"/>
              <p:cNvSpPr/>
              <p:nvPr/>
            </p:nvSpPr>
            <p:spPr>
              <a:xfrm rot="486120">
                <a:off x="2374627" y="4345195"/>
                <a:ext cx="422350" cy="561092"/>
              </a:xfrm>
              <a:custGeom>
                <a:avLst/>
                <a:gdLst>
                  <a:gd name="connsiteX0" fmla="*/ 345659 w 422164"/>
                  <a:gd name="connsiteY0" fmla="*/ 0 h 523615"/>
                  <a:gd name="connsiteX1" fmla="*/ 269459 w 422164"/>
                  <a:gd name="connsiteY1" fmla="*/ 85725 h 523615"/>
                  <a:gd name="connsiteX2" fmla="*/ 178971 w 422164"/>
                  <a:gd name="connsiteY2" fmla="*/ 354806 h 523615"/>
                  <a:gd name="connsiteX3" fmla="*/ 93246 w 422164"/>
                  <a:gd name="connsiteY3" fmla="*/ 250031 h 523615"/>
                  <a:gd name="connsiteX4" fmla="*/ 17046 w 422164"/>
                  <a:gd name="connsiteY4" fmla="*/ 259556 h 523615"/>
                  <a:gd name="connsiteX5" fmla="*/ 2759 w 422164"/>
                  <a:gd name="connsiteY5" fmla="*/ 335756 h 523615"/>
                  <a:gd name="connsiteX6" fmla="*/ 57527 w 422164"/>
                  <a:gd name="connsiteY6" fmla="*/ 442912 h 523615"/>
                  <a:gd name="connsiteX7" fmla="*/ 171827 w 422164"/>
                  <a:gd name="connsiteY7" fmla="*/ 521494 h 523615"/>
                  <a:gd name="connsiteX8" fmla="*/ 298034 w 422164"/>
                  <a:gd name="connsiteY8" fmla="*/ 481012 h 523615"/>
                  <a:gd name="connsiteX9" fmla="*/ 402809 w 422164"/>
                  <a:gd name="connsiteY9" fmla="*/ 278606 h 523615"/>
                  <a:gd name="connsiteX10" fmla="*/ 421859 w 422164"/>
                  <a:gd name="connsiteY10" fmla="*/ 111919 h 523615"/>
                  <a:gd name="connsiteX0" fmla="*/ 345659 w 421883"/>
                  <a:gd name="connsiteY0" fmla="*/ 0 h 523043"/>
                  <a:gd name="connsiteX1" fmla="*/ 269459 w 421883"/>
                  <a:gd name="connsiteY1" fmla="*/ 85725 h 523043"/>
                  <a:gd name="connsiteX2" fmla="*/ 178971 w 421883"/>
                  <a:gd name="connsiteY2" fmla="*/ 354806 h 523043"/>
                  <a:gd name="connsiteX3" fmla="*/ 93246 w 421883"/>
                  <a:gd name="connsiteY3" fmla="*/ 250031 h 523043"/>
                  <a:gd name="connsiteX4" fmla="*/ 17046 w 421883"/>
                  <a:gd name="connsiteY4" fmla="*/ 259556 h 523043"/>
                  <a:gd name="connsiteX5" fmla="*/ 2759 w 421883"/>
                  <a:gd name="connsiteY5" fmla="*/ 335756 h 523043"/>
                  <a:gd name="connsiteX6" fmla="*/ 57527 w 421883"/>
                  <a:gd name="connsiteY6" fmla="*/ 442912 h 523043"/>
                  <a:gd name="connsiteX7" fmla="*/ 171827 w 421883"/>
                  <a:gd name="connsiteY7" fmla="*/ 521494 h 523043"/>
                  <a:gd name="connsiteX8" fmla="*/ 298034 w 421883"/>
                  <a:gd name="connsiteY8" fmla="*/ 481012 h 523043"/>
                  <a:gd name="connsiteX9" fmla="*/ 383759 w 421883"/>
                  <a:gd name="connsiteY9" fmla="*/ 319087 h 523043"/>
                  <a:gd name="connsiteX10" fmla="*/ 421859 w 421883"/>
                  <a:gd name="connsiteY10" fmla="*/ 111919 h 523043"/>
                  <a:gd name="connsiteX0" fmla="*/ 345659 w 421881"/>
                  <a:gd name="connsiteY0" fmla="*/ 0 h 523043"/>
                  <a:gd name="connsiteX1" fmla="*/ 269459 w 421881"/>
                  <a:gd name="connsiteY1" fmla="*/ 85725 h 523043"/>
                  <a:gd name="connsiteX2" fmla="*/ 178971 w 421881"/>
                  <a:gd name="connsiteY2" fmla="*/ 354806 h 523043"/>
                  <a:gd name="connsiteX3" fmla="*/ 93246 w 421881"/>
                  <a:gd name="connsiteY3" fmla="*/ 250031 h 523043"/>
                  <a:gd name="connsiteX4" fmla="*/ 17046 w 421881"/>
                  <a:gd name="connsiteY4" fmla="*/ 259556 h 523043"/>
                  <a:gd name="connsiteX5" fmla="*/ 2759 w 421881"/>
                  <a:gd name="connsiteY5" fmla="*/ 335756 h 523043"/>
                  <a:gd name="connsiteX6" fmla="*/ 57527 w 421881"/>
                  <a:gd name="connsiteY6" fmla="*/ 442912 h 523043"/>
                  <a:gd name="connsiteX7" fmla="*/ 171827 w 421881"/>
                  <a:gd name="connsiteY7" fmla="*/ 521494 h 523043"/>
                  <a:gd name="connsiteX8" fmla="*/ 298034 w 421881"/>
                  <a:gd name="connsiteY8" fmla="*/ 481012 h 523043"/>
                  <a:gd name="connsiteX9" fmla="*/ 383759 w 421881"/>
                  <a:gd name="connsiteY9" fmla="*/ 319087 h 523043"/>
                  <a:gd name="connsiteX10" fmla="*/ 421859 w 421881"/>
                  <a:gd name="connsiteY10" fmla="*/ 111919 h 523043"/>
                  <a:gd name="connsiteX0" fmla="*/ 345659 w 421881"/>
                  <a:gd name="connsiteY0" fmla="*/ 0 h 523043"/>
                  <a:gd name="connsiteX1" fmla="*/ 269459 w 421881"/>
                  <a:gd name="connsiteY1" fmla="*/ 85725 h 523043"/>
                  <a:gd name="connsiteX2" fmla="*/ 178971 w 421881"/>
                  <a:gd name="connsiteY2" fmla="*/ 354806 h 523043"/>
                  <a:gd name="connsiteX3" fmla="*/ 93246 w 421881"/>
                  <a:gd name="connsiteY3" fmla="*/ 250031 h 523043"/>
                  <a:gd name="connsiteX4" fmla="*/ 17046 w 421881"/>
                  <a:gd name="connsiteY4" fmla="*/ 259556 h 523043"/>
                  <a:gd name="connsiteX5" fmla="*/ 2759 w 421881"/>
                  <a:gd name="connsiteY5" fmla="*/ 335756 h 523043"/>
                  <a:gd name="connsiteX6" fmla="*/ 57527 w 421881"/>
                  <a:gd name="connsiteY6" fmla="*/ 442912 h 523043"/>
                  <a:gd name="connsiteX7" fmla="*/ 171827 w 421881"/>
                  <a:gd name="connsiteY7" fmla="*/ 521494 h 523043"/>
                  <a:gd name="connsiteX8" fmla="*/ 298034 w 421881"/>
                  <a:gd name="connsiteY8" fmla="*/ 481012 h 523043"/>
                  <a:gd name="connsiteX9" fmla="*/ 383759 w 421881"/>
                  <a:gd name="connsiteY9" fmla="*/ 319087 h 523043"/>
                  <a:gd name="connsiteX10" fmla="*/ 421859 w 421881"/>
                  <a:gd name="connsiteY10" fmla="*/ 111919 h 523043"/>
                  <a:gd name="connsiteX0" fmla="*/ 345659 w 421881"/>
                  <a:gd name="connsiteY0" fmla="*/ 0 h 523043"/>
                  <a:gd name="connsiteX1" fmla="*/ 269459 w 421881"/>
                  <a:gd name="connsiteY1" fmla="*/ 85725 h 523043"/>
                  <a:gd name="connsiteX2" fmla="*/ 178971 w 421881"/>
                  <a:gd name="connsiteY2" fmla="*/ 354806 h 523043"/>
                  <a:gd name="connsiteX3" fmla="*/ 93246 w 421881"/>
                  <a:gd name="connsiteY3" fmla="*/ 250031 h 523043"/>
                  <a:gd name="connsiteX4" fmla="*/ 17046 w 421881"/>
                  <a:gd name="connsiteY4" fmla="*/ 259556 h 523043"/>
                  <a:gd name="connsiteX5" fmla="*/ 2759 w 421881"/>
                  <a:gd name="connsiteY5" fmla="*/ 335756 h 523043"/>
                  <a:gd name="connsiteX6" fmla="*/ 57527 w 421881"/>
                  <a:gd name="connsiteY6" fmla="*/ 442912 h 523043"/>
                  <a:gd name="connsiteX7" fmla="*/ 171827 w 421881"/>
                  <a:gd name="connsiteY7" fmla="*/ 521494 h 523043"/>
                  <a:gd name="connsiteX8" fmla="*/ 298034 w 421881"/>
                  <a:gd name="connsiteY8" fmla="*/ 481012 h 523043"/>
                  <a:gd name="connsiteX9" fmla="*/ 383759 w 421881"/>
                  <a:gd name="connsiteY9" fmla="*/ 319087 h 523043"/>
                  <a:gd name="connsiteX10" fmla="*/ 421859 w 421881"/>
                  <a:gd name="connsiteY10" fmla="*/ 111919 h 523043"/>
                  <a:gd name="connsiteX0" fmla="*/ 345659 w 421881"/>
                  <a:gd name="connsiteY0" fmla="*/ 0 h 523043"/>
                  <a:gd name="connsiteX1" fmla="*/ 240884 w 421881"/>
                  <a:gd name="connsiteY1" fmla="*/ 121444 h 523043"/>
                  <a:gd name="connsiteX2" fmla="*/ 178971 w 421881"/>
                  <a:gd name="connsiteY2" fmla="*/ 354806 h 523043"/>
                  <a:gd name="connsiteX3" fmla="*/ 93246 w 421881"/>
                  <a:gd name="connsiteY3" fmla="*/ 250031 h 523043"/>
                  <a:gd name="connsiteX4" fmla="*/ 17046 w 421881"/>
                  <a:gd name="connsiteY4" fmla="*/ 259556 h 523043"/>
                  <a:gd name="connsiteX5" fmla="*/ 2759 w 421881"/>
                  <a:gd name="connsiteY5" fmla="*/ 335756 h 523043"/>
                  <a:gd name="connsiteX6" fmla="*/ 57527 w 421881"/>
                  <a:gd name="connsiteY6" fmla="*/ 442912 h 523043"/>
                  <a:gd name="connsiteX7" fmla="*/ 171827 w 421881"/>
                  <a:gd name="connsiteY7" fmla="*/ 521494 h 523043"/>
                  <a:gd name="connsiteX8" fmla="*/ 298034 w 421881"/>
                  <a:gd name="connsiteY8" fmla="*/ 481012 h 523043"/>
                  <a:gd name="connsiteX9" fmla="*/ 383759 w 421881"/>
                  <a:gd name="connsiteY9" fmla="*/ 319087 h 523043"/>
                  <a:gd name="connsiteX10" fmla="*/ 421859 w 421881"/>
                  <a:gd name="connsiteY10" fmla="*/ 111919 h 523043"/>
                  <a:gd name="connsiteX0" fmla="*/ 386141 w 421881"/>
                  <a:gd name="connsiteY0" fmla="*/ 0 h 561143"/>
                  <a:gd name="connsiteX1" fmla="*/ 240884 w 421881"/>
                  <a:gd name="connsiteY1" fmla="*/ 159544 h 561143"/>
                  <a:gd name="connsiteX2" fmla="*/ 178971 w 421881"/>
                  <a:gd name="connsiteY2" fmla="*/ 392906 h 561143"/>
                  <a:gd name="connsiteX3" fmla="*/ 93246 w 421881"/>
                  <a:gd name="connsiteY3" fmla="*/ 288131 h 561143"/>
                  <a:gd name="connsiteX4" fmla="*/ 17046 w 421881"/>
                  <a:gd name="connsiteY4" fmla="*/ 297656 h 561143"/>
                  <a:gd name="connsiteX5" fmla="*/ 2759 w 421881"/>
                  <a:gd name="connsiteY5" fmla="*/ 373856 h 561143"/>
                  <a:gd name="connsiteX6" fmla="*/ 57527 w 421881"/>
                  <a:gd name="connsiteY6" fmla="*/ 481012 h 561143"/>
                  <a:gd name="connsiteX7" fmla="*/ 171827 w 421881"/>
                  <a:gd name="connsiteY7" fmla="*/ 559594 h 561143"/>
                  <a:gd name="connsiteX8" fmla="*/ 298034 w 421881"/>
                  <a:gd name="connsiteY8" fmla="*/ 519112 h 561143"/>
                  <a:gd name="connsiteX9" fmla="*/ 383759 w 421881"/>
                  <a:gd name="connsiteY9" fmla="*/ 357187 h 561143"/>
                  <a:gd name="connsiteX10" fmla="*/ 421859 w 421881"/>
                  <a:gd name="connsiteY10" fmla="*/ 150019 h 561143"/>
                  <a:gd name="connsiteX0" fmla="*/ 386141 w 421881"/>
                  <a:gd name="connsiteY0" fmla="*/ 0 h 561143"/>
                  <a:gd name="connsiteX1" fmla="*/ 240884 w 421881"/>
                  <a:gd name="connsiteY1" fmla="*/ 159544 h 561143"/>
                  <a:gd name="connsiteX2" fmla="*/ 178971 w 421881"/>
                  <a:gd name="connsiteY2" fmla="*/ 392906 h 561143"/>
                  <a:gd name="connsiteX3" fmla="*/ 93246 w 421881"/>
                  <a:gd name="connsiteY3" fmla="*/ 288131 h 561143"/>
                  <a:gd name="connsiteX4" fmla="*/ 17046 w 421881"/>
                  <a:gd name="connsiteY4" fmla="*/ 297656 h 561143"/>
                  <a:gd name="connsiteX5" fmla="*/ 2759 w 421881"/>
                  <a:gd name="connsiteY5" fmla="*/ 373856 h 561143"/>
                  <a:gd name="connsiteX6" fmla="*/ 57527 w 421881"/>
                  <a:gd name="connsiteY6" fmla="*/ 481012 h 561143"/>
                  <a:gd name="connsiteX7" fmla="*/ 171827 w 421881"/>
                  <a:gd name="connsiteY7" fmla="*/ 559594 h 561143"/>
                  <a:gd name="connsiteX8" fmla="*/ 298034 w 421881"/>
                  <a:gd name="connsiteY8" fmla="*/ 519112 h 561143"/>
                  <a:gd name="connsiteX9" fmla="*/ 383759 w 421881"/>
                  <a:gd name="connsiteY9" fmla="*/ 357187 h 561143"/>
                  <a:gd name="connsiteX10" fmla="*/ 421859 w 421881"/>
                  <a:gd name="connsiteY10" fmla="*/ 150019 h 561143"/>
                  <a:gd name="connsiteX0" fmla="*/ 386141 w 421908"/>
                  <a:gd name="connsiteY0" fmla="*/ 0 h 561092"/>
                  <a:gd name="connsiteX1" fmla="*/ 240884 w 421908"/>
                  <a:gd name="connsiteY1" fmla="*/ 159544 h 561092"/>
                  <a:gd name="connsiteX2" fmla="*/ 178971 w 421908"/>
                  <a:gd name="connsiteY2" fmla="*/ 392906 h 561092"/>
                  <a:gd name="connsiteX3" fmla="*/ 93246 w 421908"/>
                  <a:gd name="connsiteY3" fmla="*/ 288131 h 561092"/>
                  <a:gd name="connsiteX4" fmla="*/ 17046 w 421908"/>
                  <a:gd name="connsiteY4" fmla="*/ 297656 h 561092"/>
                  <a:gd name="connsiteX5" fmla="*/ 2759 w 421908"/>
                  <a:gd name="connsiteY5" fmla="*/ 373856 h 561092"/>
                  <a:gd name="connsiteX6" fmla="*/ 57527 w 421908"/>
                  <a:gd name="connsiteY6" fmla="*/ 481012 h 561092"/>
                  <a:gd name="connsiteX7" fmla="*/ 171827 w 421908"/>
                  <a:gd name="connsiteY7" fmla="*/ 559594 h 561092"/>
                  <a:gd name="connsiteX8" fmla="*/ 298034 w 421908"/>
                  <a:gd name="connsiteY8" fmla="*/ 519112 h 561092"/>
                  <a:gd name="connsiteX9" fmla="*/ 395666 w 421908"/>
                  <a:gd name="connsiteY9" fmla="*/ 361950 h 561092"/>
                  <a:gd name="connsiteX10" fmla="*/ 421859 w 421908"/>
                  <a:gd name="connsiteY10" fmla="*/ 150019 h 561092"/>
                  <a:gd name="connsiteX0" fmla="*/ 386141 w 422706"/>
                  <a:gd name="connsiteY0" fmla="*/ 0 h 561092"/>
                  <a:gd name="connsiteX1" fmla="*/ 240884 w 422706"/>
                  <a:gd name="connsiteY1" fmla="*/ 159544 h 561092"/>
                  <a:gd name="connsiteX2" fmla="*/ 178971 w 422706"/>
                  <a:gd name="connsiteY2" fmla="*/ 392906 h 561092"/>
                  <a:gd name="connsiteX3" fmla="*/ 93246 w 422706"/>
                  <a:gd name="connsiteY3" fmla="*/ 288131 h 561092"/>
                  <a:gd name="connsiteX4" fmla="*/ 17046 w 422706"/>
                  <a:gd name="connsiteY4" fmla="*/ 297656 h 561092"/>
                  <a:gd name="connsiteX5" fmla="*/ 2759 w 422706"/>
                  <a:gd name="connsiteY5" fmla="*/ 373856 h 561092"/>
                  <a:gd name="connsiteX6" fmla="*/ 57527 w 422706"/>
                  <a:gd name="connsiteY6" fmla="*/ 481012 h 561092"/>
                  <a:gd name="connsiteX7" fmla="*/ 171827 w 422706"/>
                  <a:gd name="connsiteY7" fmla="*/ 559594 h 561092"/>
                  <a:gd name="connsiteX8" fmla="*/ 298034 w 422706"/>
                  <a:gd name="connsiteY8" fmla="*/ 519112 h 561092"/>
                  <a:gd name="connsiteX9" fmla="*/ 395666 w 422706"/>
                  <a:gd name="connsiteY9" fmla="*/ 361950 h 561092"/>
                  <a:gd name="connsiteX10" fmla="*/ 421859 w 422706"/>
                  <a:gd name="connsiteY10" fmla="*/ 150019 h 561092"/>
                  <a:gd name="connsiteX0" fmla="*/ 386141 w 422350"/>
                  <a:gd name="connsiteY0" fmla="*/ 0 h 561092"/>
                  <a:gd name="connsiteX1" fmla="*/ 240884 w 422350"/>
                  <a:gd name="connsiteY1" fmla="*/ 159544 h 561092"/>
                  <a:gd name="connsiteX2" fmla="*/ 178971 w 422350"/>
                  <a:gd name="connsiteY2" fmla="*/ 392906 h 561092"/>
                  <a:gd name="connsiteX3" fmla="*/ 93246 w 422350"/>
                  <a:gd name="connsiteY3" fmla="*/ 288131 h 561092"/>
                  <a:gd name="connsiteX4" fmla="*/ 17046 w 422350"/>
                  <a:gd name="connsiteY4" fmla="*/ 297656 h 561092"/>
                  <a:gd name="connsiteX5" fmla="*/ 2759 w 422350"/>
                  <a:gd name="connsiteY5" fmla="*/ 373856 h 561092"/>
                  <a:gd name="connsiteX6" fmla="*/ 57527 w 422350"/>
                  <a:gd name="connsiteY6" fmla="*/ 481012 h 561092"/>
                  <a:gd name="connsiteX7" fmla="*/ 171827 w 422350"/>
                  <a:gd name="connsiteY7" fmla="*/ 559594 h 561092"/>
                  <a:gd name="connsiteX8" fmla="*/ 298034 w 422350"/>
                  <a:gd name="connsiteY8" fmla="*/ 519112 h 561092"/>
                  <a:gd name="connsiteX9" fmla="*/ 395666 w 422350"/>
                  <a:gd name="connsiteY9" fmla="*/ 361950 h 561092"/>
                  <a:gd name="connsiteX10" fmla="*/ 421859 w 422350"/>
                  <a:gd name="connsiteY10" fmla="*/ 150019 h 561092"/>
                  <a:gd name="connsiteX0" fmla="*/ 386141 w 422350"/>
                  <a:gd name="connsiteY0" fmla="*/ 0 h 561092"/>
                  <a:gd name="connsiteX1" fmla="*/ 240884 w 422350"/>
                  <a:gd name="connsiteY1" fmla="*/ 159544 h 561092"/>
                  <a:gd name="connsiteX2" fmla="*/ 178971 w 422350"/>
                  <a:gd name="connsiteY2" fmla="*/ 392906 h 561092"/>
                  <a:gd name="connsiteX3" fmla="*/ 93246 w 422350"/>
                  <a:gd name="connsiteY3" fmla="*/ 288131 h 561092"/>
                  <a:gd name="connsiteX4" fmla="*/ 17046 w 422350"/>
                  <a:gd name="connsiteY4" fmla="*/ 297656 h 561092"/>
                  <a:gd name="connsiteX5" fmla="*/ 2759 w 422350"/>
                  <a:gd name="connsiteY5" fmla="*/ 373856 h 561092"/>
                  <a:gd name="connsiteX6" fmla="*/ 57527 w 422350"/>
                  <a:gd name="connsiteY6" fmla="*/ 481012 h 561092"/>
                  <a:gd name="connsiteX7" fmla="*/ 171827 w 422350"/>
                  <a:gd name="connsiteY7" fmla="*/ 559594 h 561092"/>
                  <a:gd name="connsiteX8" fmla="*/ 298034 w 422350"/>
                  <a:gd name="connsiteY8" fmla="*/ 519112 h 561092"/>
                  <a:gd name="connsiteX9" fmla="*/ 395666 w 422350"/>
                  <a:gd name="connsiteY9" fmla="*/ 361950 h 561092"/>
                  <a:gd name="connsiteX10" fmla="*/ 421859 w 422350"/>
                  <a:gd name="connsiteY10" fmla="*/ 150019 h 56109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</a:cxnLst>
                <a:rect l="l" t="t" r="r" b="b"/>
                <a:pathLst>
                  <a:path w="422350" h="561092">
                    <a:moveTo>
                      <a:pt x="386141" y="0"/>
                    </a:moveTo>
                    <a:cubicBezTo>
                      <a:pt x="361931" y="13295"/>
                      <a:pt x="280175" y="82155"/>
                      <a:pt x="240884" y="159544"/>
                    </a:cubicBezTo>
                    <a:cubicBezTo>
                      <a:pt x="201593" y="236933"/>
                      <a:pt x="191671" y="296466"/>
                      <a:pt x="178971" y="392906"/>
                    </a:cubicBezTo>
                    <a:cubicBezTo>
                      <a:pt x="149602" y="341709"/>
                      <a:pt x="120233" y="304006"/>
                      <a:pt x="93246" y="288131"/>
                    </a:cubicBezTo>
                    <a:cubicBezTo>
                      <a:pt x="66258" y="272256"/>
                      <a:pt x="32127" y="283369"/>
                      <a:pt x="17046" y="297656"/>
                    </a:cubicBezTo>
                    <a:cubicBezTo>
                      <a:pt x="1965" y="311944"/>
                      <a:pt x="-3988" y="343297"/>
                      <a:pt x="2759" y="373856"/>
                    </a:cubicBezTo>
                    <a:cubicBezTo>
                      <a:pt x="9506" y="404415"/>
                      <a:pt x="29349" y="450056"/>
                      <a:pt x="57527" y="481012"/>
                    </a:cubicBezTo>
                    <a:cubicBezTo>
                      <a:pt x="85705" y="511968"/>
                      <a:pt x="131743" y="553244"/>
                      <a:pt x="171827" y="559594"/>
                    </a:cubicBezTo>
                    <a:cubicBezTo>
                      <a:pt x="211911" y="565944"/>
                      <a:pt x="260728" y="552053"/>
                      <a:pt x="298034" y="519112"/>
                    </a:cubicBezTo>
                    <a:cubicBezTo>
                      <a:pt x="335340" y="486171"/>
                      <a:pt x="365504" y="461565"/>
                      <a:pt x="395666" y="361950"/>
                    </a:cubicBezTo>
                    <a:cubicBezTo>
                      <a:pt x="425828" y="262335"/>
                      <a:pt x="422653" y="202605"/>
                      <a:pt x="421859" y="150019"/>
                    </a:cubicBezTo>
                  </a:path>
                </a:pathLst>
              </a:custGeom>
              <a:solidFill>
                <a:srgbClr val="ED7D31">
                  <a:lumMod val="75000"/>
                </a:srgbClr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276" name="フリーフォーム 275"/>
              <p:cNvSpPr/>
              <p:nvPr/>
            </p:nvSpPr>
            <p:spPr>
              <a:xfrm rot="486120">
                <a:off x="2358148" y="4815391"/>
                <a:ext cx="369878" cy="315736"/>
              </a:xfrm>
              <a:custGeom>
                <a:avLst/>
                <a:gdLst>
                  <a:gd name="connsiteX0" fmla="*/ 538295 w 538295"/>
                  <a:gd name="connsiteY0" fmla="*/ 219075 h 338251"/>
                  <a:gd name="connsiteX1" fmla="*/ 381133 w 538295"/>
                  <a:gd name="connsiteY1" fmla="*/ 333375 h 338251"/>
                  <a:gd name="connsiteX2" fmla="*/ 181108 w 538295"/>
                  <a:gd name="connsiteY2" fmla="*/ 276225 h 338251"/>
                  <a:gd name="connsiteX3" fmla="*/ 166820 w 538295"/>
                  <a:gd name="connsiteY3" fmla="*/ 333375 h 338251"/>
                  <a:gd name="connsiteX4" fmla="*/ 138245 w 538295"/>
                  <a:gd name="connsiteY4" fmla="*/ 290513 h 338251"/>
                  <a:gd name="connsiteX5" fmla="*/ 119195 w 538295"/>
                  <a:gd name="connsiteY5" fmla="*/ 338138 h 338251"/>
                  <a:gd name="connsiteX6" fmla="*/ 104908 w 538295"/>
                  <a:gd name="connsiteY6" fmla="*/ 304800 h 338251"/>
                  <a:gd name="connsiteX7" fmla="*/ 81095 w 538295"/>
                  <a:gd name="connsiteY7" fmla="*/ 338138 h 338251"/>
                  <a:gd name="connsiteX8" fmla="*/ 76333 w 538295"/>
                  <a:gd name="connsiteY8" fmla="*/ 304800 h 338251"/>
                  <a:gd name="connsiteX9" fmla="*/ 42995 w 538295"/>
                  <a:gd name="connsiteY9" fmla="*/ 319088 h 338251"/>
                  <a:gd name="connsiteX10" fmla="*/ 19183 w 538295"/>
                  <a:gd name="connsiteY10" fmla="*/ 47625 h 338251"/>
                  <a:gd name="connsiteX11" fmla="*/ 347795 w 538295"/>
                  <a:gd name="connsiteY11" fmla="*/ 133350 h 338251"/>
                  <a:gd name="connsiteX12" fmla="*/ 423995 w 538295"/>
                  <a:gd name="connsiteY12" fmla="*/ 0 h 338251"/>
                  <a:gd name="connsiteX0" fmla="*/ 538295 w 538295"/>
                  <a:gd name="connsiteY0" fmla="*/ 176402 h 295578"/>
                  <a:gd name="connsiteX1" fmla="*/ 381133 w 538295"/>
                  <a:gd name="connsiteY1" fmla="*/ 290702 h 295578"/>
                  <a:gd name="connsiteX2" fmla="*/ 181108 w 538295"/>
                  <a:gd name="connsiteY2" fmla="*/ 233552 h 295578"/>
                  <a:gd name="connsiteX3" fmla="*/ 166820 w 538295"/>
                  <a:gd name="connsiteY3" fmla="*/ 290702 h 295578"/>
                  <a:gd name="connsiteX4" fmla="*/ 138245 w 538295"/>
                  <a:gd name="connsiteY4" fmla="*/ 247840 h 295578"/>
                  <a:gd name="connsiteX5" fmla="*/ 119195 w 538295"/>
                  <a:gd name="connsiteY5" fmla="*/ 295465 h 295578"/>
                  <a:gd name="connsiteX6" fmla="*/ 104908 w 538295"/>
                  <a:gd name="connsiteY6" fmla="*/ 262127 h 295578"/>
                  <a:gd name="connsiteX7" fmla="*/ 81095 w 538295"/>
                  <a:gd name="connsiteY7" fmla="*/ 295465 h 295578"/>
                  <a:gd name="connsiteX8" fmla="*/ 76333 w 538295"/>
                  <a:gd name="connsiteY8" fmla="*/ 262127 h 295578"/>
                  <a:gd name="connsiteX9" fmla="*/ 42995 w 538295"/>
                  <a:gd name="connsiteY9" fmla="*/ 276415 h 295578"/>
                  <a:gd name="connsiteX10" fmla="*/ 19183 w 538295"/>
                  <a:gd name="connsiteY10" fmla="*/ 4952 h 295578"/>
                  <a:gd name="connsiteX11" fmla="*/ 347795 w 538295"/>
                  <a:gd name="connsiteY11" fmla="*/ 90677 h 295578"/>
                  <a:gd name="connsiteX0" fmla="*/ 565480 w 565480"/>
                  <a:gd name="connsiteY0" fmla="*/ 195614 h 314790"/>
                  <a:gd name="connsiteX1" fmla="*/ 408318 w 565480"/>
                  <a:gd name="connsiteY1" fmla="*/ 309914 h 314790"/>
                  <a:gd name="connsiteX2" fmla="*/ 208293 w 565480"/>
                  <a:gd name="connsiteY2" fmla="*/ 252764 h 314790"/>
                  <a:gd name="connsiteX3" fmla="*/ 194005 w 565480"/>
                  <a:gd name="connsiteY3" fmla="*/ 309914 h 314790"/>
                  <a:gd name="connsiteX4" fmla="*/ 165430 w 565480"/>
                  <a:gd name="connsiteY4" fmla="*/ 267052 h 314790"/>
                  <a:gd name="connsiteX5" fmla="*/ 146380 w 565480"/>
                  <a:gd name="connsiteY5" fmla="*/ 314677 h 314790"/>
                  <a:gd name="connsiteX6" fmla="*/ 132093 w 565480"/>
                  <a:gd name="connsiteY6" fmla="*/ 281339 h 314790"/>
                  <a:gd name="connsiteX7" fmla="*/ 108280 w 565480"/>
                  <a:gd name="connsiteY7" fmla="*/ 314677 h 314790"/>
                  <a:gd name="connsiteX8" fmla="*/ 103518 w 565480"/>
                  <a:gd name="connsiteY8" fmla="*/ 281339 h 314790"/>
                  <a:gd name="connsiteX9" fmla="*/ 70180 w 565480"/>
                  <a:gd name="connsiteY9" fmla="*/ 295627 h 314790"/>
                  <a:gd name="connsiteX10" fmla="*/ 46368 w 565480"/>
                  <a:gd name="connsiteY10" fmla="*/ 24164 h 314790"/>
                  <a:gd name="connsiteX11" fmla="*/ 374980 w 565480"/>
                  <a:gd name="connsiteY11" fmla="*/ 109889 h 314790"/>
                  <a:gd name="connsiteX0" fmla="*/ 565480 w 565480"/>
                  <a:gd name="connsiteY0" fmla="*/ 203525 h 322701"/>
                  <a:gd name="connsiteX1" fmla="*/ 408318 w 565480"/>
                  <a:gd name="connsiteY1" fmla="*/ 317825 h 322701"/>
                  <a:gd name="connsiteX2" fmla="*/ 208293 w 565480"/>
                  <a:gd name="connsiteY2" fmla="*/ 260675 h 322701"/>
                  <a:gd name="connsiteX3" fmla="*/ 194005 w 565480"/>
                  <a:gd name="connsiteY3" fmla="*/ 317825 h 322701"/>
                  <a:gd name="connsiteX4" fmla="*/ 165430 w 565480"/>
                  <a:gd name="connsiteY4" fmla="*/ 274963 h 322701"/>
                  <a:gd name="connsiteX5" fmla="*/ 146380 w 565480"/>
                  <a:gd name="connsiteY5" fmla="*/ 322588 h 322701"/>
                  <a:gd name="connsiteX6" fmla="*/ 132093 w 565480"/>
                  <a:gd name="connsiteY6" fmla="*/ 289250 h 322701"/>
                  <a:gd name="connsiteX7" fmla="*/ 108280 w 565480"/>
                  <a:gd name="connsiteY7" fmla="*/ 322588 h 322701"/>
                  <a:gd name="connsiteX8" fmla="*/ 103518 w 565480"/>
                  <a:gd name="connsiteY8" fmla="*/ 289250 h 322701"/>
                  <a:gd name="connsiteX9" fmla="*/ 70180 w 565480"/>
                  <a:gd name="connsiteY9" fmla="*/ 303538 h 322701"/>
                  <a:gd name="connsiteX10" fmla="*/ 46368 w 565480"/>
                  <a:gd name="connsiteY10" fmla="*/ 32075 h 322701"/>
                  <a:gd name="connsiteX11" fmla="*/ 374980 w 565480"/>
                  <a:gd name="connsiteY11" fmla="*/ 117800 h 322701"/>
                  <a:gd name="connsiteX0" fmla="*/ 543999 w 543999"/>
                  <a:gd name="connsiteY0" fmla="*/ 180073 h 299249"/>
                  <a:gd name="connsiteX1" fmla="*/ 386837 w 543999"/>
                  <a:gd name="connsiteY1" fmla="*/ 294373 h 299249"/>
                  <a:gd name="connsiteX2" fmla="*/ 186812 w 543999"/>
                  <a:gd name="connsiteY2" fmla="*/ 237223 h 299249"/>
                  <a:gd name="connsiteX3" fmla="*/ 172524 w 543999"/>
                  <a:gd name="connsiteY3" fmla="*/ 294373 h 299249"/>
                  <a:gd name="connsiteX4" fmla="*/ 143949 w 543999"/>
                  <a:gd name="connsiteY4" fmla="*/ 251511 h 299249"/>
                  <a:gd name="connsiteX5" fmla="*/ 124899 w 543999"/>
                  <a:gd name="connsiteY5" fmla="*/ 299136 h 299249"/>
                  <a:gd name="connsiteX6" fmla="*/ 110612 w 543999"/>
                  <a:gd name="connsiteY6" fmla="*/ 265798 h 299249"/>
                  <a:gd name="connsiteX7" fmla="*/ 86799 w 543999"/>
                  <a:gd name="connsiteY7" fmla="*/ 299136 h 299249"/>
                  <a:gd name="connsiteX8" fmla="*/ 82037 w 543999"/>
                  <a:gd name="connsiteY8" fmla="*/ 265798 h 299249"/>
                  <a:gd name="connsiteX9" fmla="*/ 29649 w 543999"/>
                  <a:gd name="connsiteY9" fmla="*/ 280086 h 299249"/>
                  <a:gd name="connsiteX10" fmla="*/ 24887 w 543999"/>
                  <a:gd name="connsiteY10" fmla="*/ 8623 h 299249"/>
                  <a:gd name="connsiteX11" fmla="*/ 353499 w 543999"/>
                  <a:gd name="connsiteY11" fmla="*/ 94348 h 299249"/>
                  <a:gd name="connsiteX0" fmla="*/ 561983 w 561983"/>
                  <a:gd name="connsiteY0" fmla="*/ 199472 h 318648"/>
                  <a:gd name="connsiteX1" fmla="*/ 404821 w 561983"/>
                  <a:gd name="connsiteY1" fmla="*/ 313772 h 318648"/>
                  <a:gd name="connsiteX2" fmla="*/ 204796 w 561983"/>
                  <a:gd name="connsiteY2" fmla="*/ 256622 h 318648"/>
                  <a:gd name="connsiteX3" fmla="*/ 190508 w 561983"/>
                  <a:gd name="connsiteY3" fmla="*/ 313772 h 318648"/>
                  <a:gd name="connsiteX4" fmla="*/ 161933 w 561983"/>
                  <a:gd name="connsiteY4" fmla="*/ 270910 h 318648"/>
                  <a:gd name="connsiteX5" fmla="*/ 142883 w 561983"/>
                  <a:gd name="connsiteY5" fmla="*/ 318535 h 318648"/>
                  <a:gd name="connsiteX6" fmla="*/ 128596 w 561983"/>
                  <a:gd name="connsiteY6" fmla="*/ 285197 h 318648"/>
                  <a:gd name="connsiteX7" fmla="*/ 104783 w 561983"/>
                  <a:gd name="connsiteY7" fmla="*/ 318535 h 318648"/>
                  <a:gd name="connsiteX8" fmla="*/ 100021 w 561983"/>
                  <a:gd name="connsiteY8" fmla="*/ 285197 h 318648"/>
                  <a:gd name="connsiteX9" fmla="*/ 47633 w 561983"/>
                  <a:gd name="connsiteY9" fmla="*/ 299485 h 318648"/>
                  <a:gd name="connsiteX10" fmla="*/ 42871 w 561983"/>
                  <a:gd name="connsiteY10" fmla="*/ 28022 h 318648"/>
                  <a:gd name="connsiteX11" fmla="*/ 371483 w 561983"/>
                  <a:gd name="connsiteY11" fmla="*/ 113747 h 318648"/>
                  <a:gd name="connsiteX0" fmla="*/ 556594 w 556594"/>
                  <a:gd name="connsiteY0" fmla="*/ 199472 h 318648"/>
                  <a:gd name="connsiteX1" fmla="*/ 399432 w 556594"/>
                  <a:gd name="connsiteY1" fmla="*/ 313772 h 318648"/>
                  <a:gd name="connsiteX2" fmla="*/ 199407 w 556594"/>
                  <a:gd name="connsiteY2" fmla="*/ 256622 h 318648"/>
                  <a:gd name="connsiteX3" fmla="*/ 185119 w 556594"/>
                  <a:gd name="connsiteY3" fmla="*/ 313772 h 318648"/>
                  <a:gd name="connsiteX4" fmla="*/ 156544 w 556594"/>
                  <a:gd name="connsiteY4" fmla="*/ 270910 h 318648"/>
                  <a:gd name="connsiteX5" fmla="*/ 137494 w 556594"/>
                  <a:gd name="connsiteY5" fmla="*/ 318535 h 318648"/>
                  <a:gd name="connsiteX6" fmla="*/ 123207 w 556594"/>
                  <a:gd name="connsiteY6" fmla="*/ 285197 h 318648"/>
                  <a:gd name="connsiteX7" fmla="*/ 99394 w 556594"/>
                  <a:gd name="connsiteY7" fmla="*/ 318535 h 318648"/>
                  <a:gd name="connsiteX8" fmla="*/ 94632 w 556594"/>
                  <a:gd name="connsiteY8" fmla="*/ 285197 h 318648"/>
                  <a:gd name="connsiteX9" fmla="*/ 42244 w 556594"/>
                  <a:gd name="connsiteY9" fmla="*/ 299485 h 318648"/>
                  <a:gd name="connsiteX10" fmla="*/ 37482 w 556594"/>
                  <a:gd name="connsiteY10" fmla="*/ 28022 h 318648"/>
                  <a:gd name="connsiteX11" fmla="*/ 366094 w 556594"/>
                  <a:gd name="connsiteY11" fmla="*/ 113747 h 318648"/>
                  <a:gd name="connsiteX0" fmla="*/ 556594 w 556594"/>
                  <a:gd name="connsiteY0" fmla="*/ 199472 h 318648"/>
                  <a:gd name="connsiteX1" fmla="*/ 399432 w 556594"/>
                  <a:gd name="connsiteY1" fmla="*/ 313772 h 318648"/>
                  <a:gd name="connsiteX2" fmla="*/ 199407 w 556594"/>
                  <a:gd name="connsiteY2" fmla="*/ 256622 h 318648"/>
                  <a:gd name="connsiteX3" fmla="*/ 185119 w 556594"/>
                  <a:gd name="connsiteY3" fmla="*/ 313772 h 318648"/>
                  <a:gd name="connsiteX4" fmla="*/ 156544 w 556594"/>
                  <a:gd name="connsiteY4" fmla="*/ 270910 h 318648"/>
                  <a:gd name="connsiteX5" fmla="*/ 137494 w 556594"/>
                  <a:gd name="connsiteY5" fmla="*/ 318535 h 318648"/>
                  <a:gd name="connsiteX6" fmla="*/ 123207 w 556594"/>
                  <a:gd name="connsiteY6" fmla="*/ 285197 h 318648"/>
                  <a:gd name="connsiteX7" fmla="*/ 99394 w 556594"/>
                  <a:gd name="connsiteY7" fmla="*/ 318535 h 318648"/>
                  <a:gd name="connsiteX8" fmla="*/ 94632 w 556594"/>
                  <a:gd name="connsiteY8" fmla="*/ 285197 h 318648"/>
                  <a:gd name="connsiteX9" fmla="*/ 42244 w 556594"/>
                  <a:gd name="connsiteY9" fmla="*/ 299485 h 318648"/>
                  <a:gd name="connsiteX10" fmla="*/ 37482 w 556594"/>
                  <a:gd name="connsiteY10" fmla="*/ 28022 h 318648"/>
                  <a:gd name="connsiteX11" fmla="*/ 366094 w 556594"/>
                  <a:gd name="connsiteY11" fmla="*/ 113747 h 318648"/>
                  <a:gd name="connsiteX0" fmla="*/ 556594 w 556594"/>
                  <a:gd name="connsiteY0" fmla="*/ 199472 h 318648"/>
                  <a:gd name="connsiteX1" fmla="*/ 399432 w 556594"/>
                  <a:gd name="connsiteY1" fmla="*/ 313772 h 318648"/>
                  <a:gd name="connsiteX2" fmla="*/ 199407 w 556594"/>
                  <a:gd name="connsiteY2" fmla="*/ 256622 h 318648"/>
                  <a:gd name="connsiteX3" fmla="*/ 185119 w 556594"/>
                  <a:gd name="connsiteY3" fmla="*/ 313772 h 318648"/>
                  <a:gd name="connsiteX4" fmla="*/ 156544 w 556594"/>
                  <a:gd name="connsiteY4" fmla="*/ 270910 h 318648"/>
                  <a:gd name="connsiteX5" fmla="*/ 137494 w 556594"/>
                  <a:gd name="connsiteY5" fmla="*/ 318535 h 318648"/>
                  <a:gd name="connsiteX6" fmla="*/ 123207 w 556594"/>
                  <a:gd name="connsiteY6" fmla="*/ 285197 h 318648"/>
                  <a:gd name="connsiteX7" fmla="*/ 99394 w 556594"/>
                  <a:gd name="connsiteY7" fmla="*/ 318535 h 318648"/>
                  <a:gd name="connsiteX8" fmla="*/ 94632 w 556594"/>
                  <a:gd name="connsiteY8" fmla="*/ 285197 h 318648"/>
                  <a:gd name="connsiteX9" fmla="*/ 42244 w 556594"/>
                  <a:gd name="connsiteY9" fmla="*/ 299485 h 318648"/>
                  <a:gd name="connsiteX10" fmla="*/ 37482 w 556594"/>
                  <a:gd name="connsiteY10" fmla="*/ 28022 h 318648"/>
                  <a:gd name="connsiteX11" fmla="*/ 366094 w 556594"/>
                  <a:gd name="connsiteY11" fmla="*/ 113747 h 318648"/>
                  <a:gd name="connsiteX0" fmla="*/ 556594 w 556594"/>
                  <a:gd name="connsiteY0" fmla="*/ 199472 h 318648"/>
                  <a:gd name="connsiteX1" fmla="*/ 399432 w 556594"/>
                  <a:gd name="connsiteY1" fmla="*/ 313772 h 318648"/>
                  <a:gd name="connsiteX2" fmla="*/ 199407 w 556594"/>
                  <a:gd name="connsiteY2" fmla="*/ 256622 h 318648"/>
                  <a:gd name="connsiteX3" fmla="*/ 185119 w 556594"/>
                  <a:gd name="connsiteY3" fmla="*/ 313772 h 318648"/>
                  <a:gd name="connsiteX4" fmla="*/ 156544 w 556594"/>
                  <a:gd name="connsiteY4" fmla="*/ 270910 h 318648"/>
                  <a:gd name="connsiteX5" fmla="*/ 137494 w 556594"/>
                  <a:gd name="connsiteY5" fmla="*/ 318535 h 318648"/>
                  <a:gd name="connsiteX6" fmla="*/ 123207 w 556594"/>
                  <a:gd name="connsiteY6" fmla="*/ 285197 h 318648"/>
                  <a:gd name="connsiteX7" fmla="*/ 99394 w 556594"/>
                  <a:gd name="connsiteY7" fmla="*/ 318535 h 318648"/>
                  <a:gd name="connsiteX8" fmla="*/ 94632 w 556594"/>
                  <a:gd name="connsiteY8" fmla="*/ 285197 h 318648"/>
                  <a:gd name="connsiteX9" fmla="*/ 42244 w 556594"/>
                  <a:gd name="connsiteY9" fmla="*/ 299485 h 318648"/>
                  <a:gd name="connsiteX10" fmla="*/ 37482 w 556594"/>
                  <a:gd name="connsiteY10" fmla="*/ 28022 h 318648"/>
                  <a:gd name="connsiteX11" fmla="*/ 366094 w 556594"/>
                  <a:gd name="connsiteY11" fmla="*/ 113747 h 318648"/>
                  <a:gd name="connsiteX0" fmla="*/ 556594 w 556594"/>
                  <a:gd name="connsiteY0" fmla="*/ 199472 h 318648"/>
                  <a:gd name="connsiteX1" fmla="*/ 399432 w 556594"/>
                  <a:gd name="connsiteY1" fmla="*/ 313772 h 318648"/>
                  <a:gd name="connsiteX2" fmla="*/ 199407 w 556594"/>
                  <a:gd name="connsiteY2" fmla="*/ 256622 h 318648"/>
                  <a:gd name="connsiteX3" fmla="*/ 201788 w 556594"/>
                  <a:gd name="connsiteY3" fmla="*/ 313772 h 318648"/>
                  <a:gd name="connsiteX4" fmla="*/ 156544 w 556594"/>
                  <a:gd name="connsiteY4" fmla="*/ 270910 h 318648"/>
                  <a:gd name="connsiteX5" fmla="*/ 137494 w 556594"/>
                  <a:gd name="connsiteY5" fmla="*/ 318535 h 318648"/>
                  <a:gd name="connsiteX6" fmla="*/ 123207 w 556594"/>
                  <a:gd name="connsiteY6" fmla="*/ 285197 h 318648"/>
                  <a:gd name="connsiteX7" fmla="*/ 99394 w 556594"/>
                  <a:gd name="connsiteY7" fmla="*/ 318535 h 318648"/>
                  <a:gd name="connsiteX8" fmla="*/ 94632 w 556594"/>
                  <a:gd name="connsiteY8" fmla="*/ 285197 h 318648"/>
                  <a:gd name="connsiteX9" fmla="*/ 42244 w 556594"/>
                  <a:gd name="connsiteY9" fmla="*/ 299485 h 318648"/>
                  <a:gd name="connsiteX10" fmla="*/ 37482 w 556594"/>
                  <a:gd name="connsiteY10" fmla="*/ 28022 h 318648"/>
                  <a:gd name="connsiteX11" fmla="*/ 366094 w 556594"/>
                  <a:gd name="connsiteY11" fmla="*/ 113747 h 318648"/>
                  <a:gd name="connsiteX0" fmla="*/ 556594 w 556594"/>
                  <a:gd name="connsiteY0" fmla="*/ 199472 h 318535"/>
                  <a:gd name="connsiteX1" fmla="*/ 399432 w 556594"/>
                  <a:gd name="connsiteY1" fmla="*/ 313772 h 318535"/>
                  <a:gd name="connsiteX2" fmla="*/ 199407 w 556594"/>
                  <a:gd name="connsiteY2" fmla="*/ 256622 h 318535"/>
                  <a:gd name="connsiteX3" fmla="*/ 201788 w 556594"/>
                  <a:gd name="connsiteY3" fmla="*/ 313772 h 318535"/>
                  <a:gd name="connsiteX4" fmla="*/ 166069 w 556594"/>
                  <a:gd name="connsiteY4" fmla="*/ 285197 h 318535"/>
                  <a:gd name="connsiteX5" fmla="*/ 137494 w 556594"/>
                  <a:gd name="connsiteY5" fmla="*/ 318535 h 318535"/>
                  <a:gd name="connsiteX6" fmla="*/ 123207 w 556594"/>
                  <a:gd name="connsiteY6" fmla="*/ 285197 h 318535"/>
                  <a:gd name="connsiteX7" fmla="*/ 99394 w 556594"/>
                  <a:gd name="connsiteY7" fmla="*/ 318535 h 318535"/>
                  <a:gd name="connsiteX8" fmla="*/ 94632 w 556594"/>
                  <a:gd name="connsiteY8" fmla="*/ 285197 h 318535"/>
                  <a:gd name="connsiteX9" fmla="*/ 42244 w 556594"/>
                  <a:gd name="connsiteY9" fmla="*/ 299485 h 318535"/>
                  <a:gd name="connsiteX10" fmla="*/ 37482 w 556594"/>
                  <a:gd name="connsiteY10" fmla="*/ 28022 h 318535"/>
                  <a:gd name="connsiteX11" fmla="*/ 366094 w 556594"/>
                  <a:gd name="connsiteY11" fmla="*/ 113747 h 318535"/>
                  <a:gd name="connsiteX0" fmla="*/ 556594 w 556594"/>
                  <a:gd name="connsiteY0" fmla="*/ 199472 h 318535"/>
                  <a:gd name="connsiteX1" fmla="*/ 399432 w 556594"/>
                  <a:gd name="connsiteY1" fmla="*/ 313772 h 318535"/>
                  <a:gd name="connsiteX2" fmla="*/ 199407 w 556594"/>
                  <a:gd name="connsiteY2" fmla="*/ 256622 h 318535"/>
                  <a:gd name="connsiteX3" fmla="*/ 201788 w 556594"/>
                  <a:gd name="connsiteY3" fmla="*/ 313772 h 318535"/>
                  <a:gd name="connsiteX4" fmla="*/ 166069 w 556594"/>
                  <a:gd name="connsiteY4" fmla="*/ 285197 h 318535"/>
                  <a:gd name="connsiteX5" fmla="*/ 151781 w 556594"/>
                  <a:gd name="connsiteY5" fmla="*/ 318535 h 318535"/>
                  <a:gd name="connsiteX6" fmla="*/ 123207 w 556594"/>
                  <a:gd name="connsiteY6" fmla="*/ 285197 h 318535"/>
                  <a:gd name="connsiteX7" fmla="*/ 99394 w 556594"/>
                  <a:gd name="connsiteY7" fmla="*/ 318535 h 318535"/>
                  <a:gd name="connsiteX8" fmla="*/ 94632 w 556594"/>
                  <a:gd name="connsiteY8" fmla="*/ 285197 h 318535"/>
                  <a:gd name="connsiteX9" fmla="*/ 42244 w 556594"/>
                  <a:gd name="connsiteY9" fmla="*/ 299485 h 318535"/>
                  <a:gd name="connsiteX10" fmla="*/ 37482 w 556594"/>
                  <a:gd name="connsiteY10" fmla="*/ 28022 h 318535"/>
                  <a:gd name="connsiteX11" fmla="*/ 366094 w 556594"/>
                  <a:gd name="connsiteY11" fmla="*/ 113747 h 318535"/>
                  <a:gd name="connsiteX0" fmla="*/ 556594 w 556594"/>
                  <a:gd name="connsiteY0" fmla="*/ 199472 h 318535"/>
                  <a:gd name="connsiteX1" fmla="*/ 399432 w 556594"/>
                  <a:gd name="connsiteY1" fmla="*/ 313772 h 318535"/>
                  <a:gd name="connsiteX2" fmla="*/ 199407 w 556594"/>
                  <a:gd name="connsiteY2" fmla="*/ 256622 h 318535"/>
                  <a:gd name="connsiteX3" fmla="*/ 201788 w 556594"/>
                  <a:gd name="connsiteY3" fmla="*/ 313772 h 318535"/>
                  <a:gd name="connsiteX4" fmla="*/ 166069 w 556594"/>
                  <a:gd name="connsiteY4" fmla="*/ 285197 h 318535"/>
                  <a:gd name="connsiteX5" fmla="*/ 151781 w 556594"/>
                  <a:gd name="connsiteY5" fmla="*/ 318535 h 318535"/>
                  <a:gd name="connsiteX6" fmla="*/ 123207 w 556594"/>
                  <a:gd name="connsiteY6" fmla="*/ 285197 h 318535"/>
                  <a:gd name="connsiteX7" fmla="*/ 99394 w 556594"/>
                  <a:gd name="connsiteY7" fmla="*/ 318535 h 318535"/>
                  <a:gd name="connsiteX8" fmla="*/ 82726 w 556594"/>
                  <a:gd name="connsiteY8" fmla="*/ 285197 h 318535"/>
                  <a:gd name="connsiteX9" fmla="*/ 42244 w 556594"/>
                  <a:gd name="connsiteY9" fmla="*/ 299485 h 318535"/>
                  <a:gd name="connsiteX10" fmla="*/ 37482 w 556594"/>
                  <a:gd name="connsiteY10" fmla="*/ 28022 h 318535"/>
                  <a:gd name="connsiteX11" fmla="*/ 366094 w 556594"/>
                  <a:gd name="connsiteY11" fmla="*/ 113747 h 318535"/>
                  <a:gd name="connsiteX0" fmla="*/ 556594 w 556594"/>
                  <a:gd name="connsiteY0" fmla="*/ 199472 h 318535"/>
                  <a:gd name="connsiteX1" fmla="*/ 399432 w 556594"/>
                  <a:gd name="connsiteY1" fmla="*/ 313772 h 318535"/>
                  <a:gd name="connsiteX2" fmla="*/ 199407 w 556594"/>
                  <a:gd name="connsiteY2" fmla="*/ 256622 h 318535"/>
                  <a:gd name="connsiteX3" fmla="*/ 201788 w 556594"/>
                  <a:gd name="connsiteY3" fmla="*/ 313772 h 318535"/>
                  <a:gd name="connsiteX4" fmla="*/ 166069 w 556594"/>
                  <a:gd name="connsiteY4" fmla="*/ 285197 h 318535"/>
                  <a:gd name="connsiteX5" fmla="*/ 151781 w 556594"/>
                  <a:gd name="connsiteY5" fmla="*/ 318535 h 318535"/>
                  <a:gd name="connsiteX6" fmla="*/ 123207 w 556594"/>
                  <a:gd name="connsiteY6" fmla="*/ 285197 h 318535"/>
                  <a:gd name="connsiteX7" fmla="*/ 99394 w 556594"/>
                  <a:gd name="connsiteY7" fmla="*/ 318535 h 318535"/>
                  <a:gd name="connsiteX8" fmla="*/ 82726 w 556594"/>
                  <a:gd name="connsiteY8" fmla="*/ 285197 h 318535"/>
                  <a:gd name="connsiteX9" fmla="*/ 42244 w 556594"/>
                  <a:gd name="connsiteY9" fmla="*/ 299485 h 318535"/>
                  <a:gd name="connsiteX10" fmla="*/ 37482 w 556594"/>
                  <a:gd name="connsiteY10" fmla="*/ 28022 h 318535"/>
                  <a:gd name="connsiteX11" fmla="*/ 366094 w 556594"/>
                  <a:gd name="connsiteY11" fmla="*/ 113747 h 318535"/>
                  <a:gd name="connsiteX0" fmla="*/ 556594 w 556594"/>
                  <a:gd name="connsiteY0" fmla="*/ 199472 h 318577"/>
                  <a:gd name="connsiteX1" fmla="*/ 399432 w 556594"/>
                  <a:gd name="connsiteY1" fmla="*/ 313772 h 318577"/>
                  <a:gd name="connsiteX2" fmla="*/ 199407 w 556594"/>
                  <a:gd name="connsiteY2" fmla="*/ 256622 h 318577"/>
                  <a:gd name="connsiteX3" fmla="*/ 201788 w 556594"/>
                  <a:gd name="connsiteY3" fmla="*/ 313772 h 318577"/>
                  <a:gd name="connsiteX4" fmla="*/ 166069 w 556594"/>
                  <a:gd name="connsiteY4" fmla="*/ 285197 h 318577"/>
                  <a:gd name="connsiteX5" fmla="*/ 151781 w 556594"/>
                  <a:gd name="connsiteY5" fmla="*/ 318535 h 318577"/>
                  <a:gd name="connsiteX6" fmla="*/ 123207 w 556594"/>
                  <a:gd name="connsiteY6" fmla="*/ 285197 h 318577"/>
                  <a:gd name="connsiteX7" fmla="*/ 99394 w 556594"/>
                  <a:gd name="connsiteY7" fmla="*/ 318535 h 318577"/>
                  <a:gd name="connsiteX8" fmla="*/ 80345 w 556594"/>
                  <a:gd name="connsiteY8" fmla="*/ 292341 h 318577"/>
                  <a:gd name="connsiteX9" fmla="*/ 42244 w 556594"/>
                  <a:gd name="connsiteY9" fmla="*/ 299485 h 318577"/>
                  <a:gd name="connsiteX10" fmla="*/ 37482 w 556594"/>
                  <a:gd name="connsiteY10" fmla="*/ 28022 h 318577"/>
                  <a:gd name="connsiteX11" fmla="*/ 366094 w 556594"/>
                  <a:gd name="connsiteY11" fmla="*/ 113747 h 318577"/>
                  <a:gd name="connsiteX0" fmla="*/ 556594 w 556594"/>
                  <a:gd name="connsiteY0" fmla="*/ 199472 h 318573"/>
                  <a:gd name="connsiteX1" fmla="*/ 399432 w 556594"/>
                  <a:gd name="connsiteY1" fmla="*/ 313772 h 318573"/>
                  <a:gd name="connsiteX2" fmla="*/ 199407 w 556594"/>
                  <a:gd name="connsiteY2" fmla="*/ 256622 h 318573"/>
                  <a:gd name="connsiteX3" fmla="*/ 201788 w 556594"/>
                  <a:gd name="connsiteY3" fmla="*/ 313772 h 318573"/>
                  <a:gd name="connsiteX4" fmla="*/ 166069 w 556594"/>
                  <a:gd name="connsiteY4" fmla="*/ 285197 h 318573"/>
                  <a:gd name="connsiteX5" fmla="*/ 151781 w 556594"/>
                  <a:gd name="connsiteY5" fmla="*/ 318535 h 318573"/>
                  <a:gd name="connsiteX6" fmla="*/ 123207 w 556594"/>
                  <a:gd name="connsiteY6" fmla="*/ 285197 h 318573"/>
                  <a:gd name="connsiteX7" fmla="*/ 99394 w 556594"/>
                  <a:gd name="connsiteY7" fmla="*/ 318535 h 318573"/>
                  <a:gd name="connsiteX8" fmla="*/ 80345 w 556594"/>
                  <a:gd name="connsiteY8" fmla="*/ 292341 h 318573"/>
                  <a:gd name="connsiteX9" fmla="*/ 42244 w 556594"/>
                  <a:gd name="connsiteY9" fmla="*/ 299485 h 318573"/>
                  <a:gd name="connsiteX10" fmla="*/ 37482 w 556594"/>
                  <a:gd name="connsiteY10" fmla="*/ 28022 h 318573"/>
                  <a:gd name="connsiteX11" fmla="*/ 366094 w 556594"/>
                  <a:gd name="connsiteY11" fmla="*/ 113747 h 318573"/>
                  <a:gd name="connsiteX0" fmla="*/ 542949 w 542949"/>
                  <a:gd name="connsiteY0" fmla="*/ 180373 h 299477"/>
                  <a:gd name="connsiteX1" fmla="*/ 385787 w 542949"/>
                  <a:gd name="connsiteY1" fmla="*/ 294673 h 299477"/>
                  <a:gd name="connsiteX2" fmla="*/ 185762 w 542949"/>
                  <a:gd name="connsiteY2" fmla="*/ 237523 h 299477"/>
                  <a:gd name="connsiteX3" fmla="*/ 188143 w 542949"/>
                  <a:gd name="connsiteY3" fmla="*/ 294673 h 299477"/>
                  <a:gd name="connsiteX4" fmla="*/ 152424 w 542949"/>
                  <a:gd name="connsiteY4" fmla="*/ 266098 h 299477"/>
                  <a:gd name="connsiteX5" fmla="*/ 138136 w 542949"/>
                  <a:gd name="connsiteY5" fmla="*/ 299436 h 299477"/>
                  <a:gd name="connsiteX6" fmla="*/ 109562 w 542949"/>
                  <a:gd name="connsiteY6" fmla="*/ 266098 h 299477"/>
                  <a:gd name="connsiteX7" fmla="*/ 85749 w 542949"/>
                  <a:gd name="connsiteY7" fmla="*/ 299436 h 299477"/>
                  <a:gd name="connsiteX8" fmla="*/ 66700 w 542949"/>
                  <a:gd name="connsiteY8" fmla="*/ 273242 h 299477"/>
                  <a:gd name="connsiteX9" fmla="*/ 14312 w 542949"/>
                  <a:gd name="connsiteY9" fmla="*/ 285149 h 299477"/>
                  <a:gd name="connsiteX10" fmla="*/ 23837 w 542949"/>
                  <a:gd name="connsiteY10" fmla="*/ 8923 h 299477"/>
                  <a:gd name="connsiteX11" fmla="*/ 352449 w 542949"/>
                  <a:gd name="connsiteY11" fmla="*/ 94648 h 299477"/>
                  <a:gd name="connsiteX0" fmla="*/ 558814 w 558814"/>
                  <a:gd name="connsiteY0" fmla="*/ 180373 h 299477"/>
                  <a:gd name="connsiteX1" fmla="*/ 401652 w 558814"/>
                  <a:gd name="connsiteY1" fmla="*/ 294673 h 299477"/>
                  <a:gd name="connsiteX2" fmla="*/ 201627 w 558814"/>
                  <a:gd name="connsiteY2" fmla="*/ 237523 h 299477"/>
                  <a:gd name="connsiteX3" fmla="*/ 204008 w 558814"/>
                  <a:gd name="connsiteY3" fmla="*/ 294673 h 299477"/>
                  <a:gd name="connsiteX4" fmla="*/ 168289 w 558814"/>
                  <a:gd name="connsiteY4" fmla="*/ 266098 h 299477"/>
                  <a:gd name="connsiteX5" fmla="*/ 154001 w 558814"/>
                  <a:gd name="connsiteY5" fmla="*/ 299436 h 299477"/>
                  <a:gd name="connsiteX6" fmla="*/ 125427 w 558814"/>
                  <a:gd name="connsiteY6" fmla="*/ 266098 h 299477"/>
                  <a:gd name="connsiteX7" fmla="*/ 101614 w 558814"/>
                  <a:gd name="connsiteY7" fmla="*/ 299436 h 299477"/>
                  <a:gd name="connsiteX8" fmla="*/ 82565 w 558814"/>
                  <a:gd name="connsiteY8" fmla="*/ 273242 h 299477"/>
                  <a:gd name="connsiteX9" fmla="*/ 30177 w 558814"/>
                  <a:gd name="connsiteY9" fmla="*/ 285149 h 299477"/>
                  <a:gd name="connsiteX10" fmla="*/ 39702 w 558814"/>
                  <a:gd name="connsiteY10" fmla="*/ 8923 h 299477"/>
                  <a:gd name="connsiteX11" fmla="*/ 368314 w 558814"/>
                  <a:gd name="connsiteY11" fmla="*/ 94648 h 299477"/>
                  <a:gd name="connsiteX0" fmla="*/ 558814 w 558814"/>
                  <a:gd name="connsiteY0" fmla="*/ 180373 h 299477"/>
                  <a:gd name="connsiteX1" fmla="*/ 401652 w 558814"/>
                  <a:gd name="connsiteY1" fmla="*/ 294673 h 299477"/>
                  <a:gd name="connsiteX2" fmla="*/ 201627 w 558814"/>
                  <a:gd name="connsiteY2" fmla="*/ 237523 h 299477"/>
                  <a:gd name="connsiteX3" fmla="*/ 204008 w 558814"/>
                  <a:gd name="connsiteY3" fmla="*/ 294673 h 299477"/>
                  <a:gd name="connsiteX4" fmla="*/ 168289 w 558814"/>
                  <a:gd name="connsiteY4" fmla="*/ 266098 h 299477"/>
                  <a:gd name="connsiteX5" fmla="*/ 154001 w 558814"/>
                  <a:gd name="connsiteY5" fmla="*/ 299436 h 299477"/>
                  <a:gd name="connsiteX6" fmla="*/ 125427 w 558814"/>
                  <a:gd name="connsiteY6" fmla="*/ 266098 h 299477"/>
                  <a:gd name="connsiteX7" fmla="*/ 101614 w 558814"/>
                  <a:gd name="connsiteY7" fmla="*/ 299436 h 299477"/>
                  <a:gd name="connsiteX8" fmla="*/ 82565 w 558814"/>
                  <a:gd name="connsiteY8" fmla="*/ 273242 h 299477"/>
                  <a:gd name="connsiteX9" fmla="*/ 30177 w 558814"/>
                  <a:gd name="connsiteY9" fmla="*/ 285149 h 299477"/>
                  <a:gd name="connsiteX10" fmla="*/ 39702 w 558814"/>
                  <a:gd name="connsiteY10" fmla="*/ 8923 h 299477"/>
                  <a:gd name="connsiteX11" fmla="*/ 368314 w 558814"/>
                  <a:gd name="connsiteY11" fmla="*/ 94648 h 299477"/>
                  <a:gd name="connsiteX0" fmla="*/ 562029 w 562029"/>
                  <a:gd name="connsiteY0" fmla="*/ 180373 h 299475"/>
                  <a:gd name="connsiteX1" fmla="*/ 404867 w 562029"/>
                  <a:gd name="connsiteY1" fmla="*/ 294673 h 299475"/>
                  <a:gd name="connsiteX2" fmla="*/ 204842 w 562029"/>
                  <a:gd name="connsiteY2" fmla="*/ 237523 h 299475"/>
                  <a:gd name="connsiteX3" fmla="*/ 207223 w 562029"/>
                  <a:gd name="connsiteY3" fmla="*/ 294673 h 299475"/>
                  <a:gd name="connsiteX4" fmla="*/ 171504 w 562029"/>
                  <a:gd name="connsiteY4" fmla="*/ 266098 h 299475"/>
                  <a:gd name="connsiteX5" fmla="*/ 157216 w 562029"/>
                  <a:gd name="connsiteY5" fmla="*/ 299436 h 299475"/>
                  <a:gd name="connsiteX6" fmla="*/ 128642 w 562029"/>
                  <a:gd name="connsiteY6" fmla="*/ 266098 h 299475"/>
                  <a:gd name="connsiteX7" fmla="*/ 104829 w 562029"/>
                  <a:gd name="connsiteY7" fmla="*/ 299436 h 299475"/>
                  <a:gd name="connsiteX8" fmla="*/ 85780 w 562029"/>
                  <a:gd name="connsiteY8" fmla="*/ 273242 h 299475"/>
                  <a:gd name="connsiteX9" fmla="*/ 21486 w 562029"/>
                  <a:gd name="connsiteY9" fmla="*/ 289911 h 299475"/>
                  <a:gd name="connsiteX10" fmla="*/ 42917 w 562029"/>
                  <a:gd name="connsiteY10" fmla="*/ 8923 h 299475"/>
                  <a:gd name="connsiteX11" fmla="*/ 371529 w 562029"/>
                  <a:gd name="connsiteY11" fmla="*/ 94648 h 299475"/>
                  <a:gd name="connsiteX0" fmla="*/ 557211 w 557211"/>
                  <a:gd name="connsiteY0" fmla="*/ 180373 h 299475"/>
                  <a:gd name="connsiteX1" fmla="*/ 400049 w 557211"/>
                  <a:gd name="connsiteY1" fmla="*/ 294673 h 299475"/>
                  <a:gd name="connsiteX2" fmla="*/ 200024 w 557211"/>
                  <a:gd name="connsiteY2" fmla="*/ 237523 h 299475"/>
                  <a:gd name="connsiteX3" fmla="*/ 202405 w 557211"/>
                  <a:gd name="connsiteY3" fmla="*/ 294673 h 299475"/>
                  <a:gd name="connsiteX4" fmla="*/ 166686 w 557211"/>
                  <a:gd name="connsiteY4" fmla="*/ 266098 h 299475"/>
                  <a:gd name="connsiteX5" fmla="*/ 152398 w 557211"/>
                  <a:gd name="connsiteY5" fmla="*/ 299436 h 299475"/>
                  <a:gd name="connsiteX6" fmla="*/ 123824 w 557211"/>
                  <a:gd name="connsiteY6" fmla="*/ 266098 h 299475"/>
                  <a:gd name="connsiteX7" fmla="*/ 100011 w 557211"/>
                  <a:gd name="connsiteY7" fmla="*/ 299436 h 299475"/>
                  <a:gd name="connsiteX8" fmla="*/ 80962 w 557211"/>
                  <a:gd name="connsiteY8" fmla="*/ 273242 h 299475"/>
                  <a:gd name="connsiteX9" fmla="*/ 16668 w 557211"/>
                  <a:gd name="connsiteY9" fmla="*/ 289911 h 299475"/>
                  <a:gd name="connsiteX10" fmla="*/ 38099 w 557211"/>
                  <a:gd name="connsiteY10" fmla="*/ 8923 h 299475"/>
                  <a:gd name="connsiteX11" fmla="*/ 366711 w 557211"/>
                  <a:gd name="connsiteY11" fmla="*/ 94648 h 299475"/>
                  <a:gd name="connsiteX0" fmla="*/ 557211 w 557211"/>
                  <a:gd name="connsiteY0" fmla="*/ 180373 h 299452"/>
                  <a:gd name="connsiteX1" fmla="*/ 400049 w 557211"/>
                  <a:gd name="connsiteY1" fmla="*/ 294673 h 299452"/>
                  <a:gd name="connsiteX2" fmla="*/ 200024 w 557211"/>
                  <a:gd name="connsiteY2" fmla="*/ 237523 h 299452"/>
                  <a:gd name="connsiteX3" fmla="*/ 202405 w 557211"/>
                  <a:gd name="connsiteY3" fmla="*/ 294673 h 299452"/>
                  <a:gd name="connsiteX4" fmla="*/ 166686 w 557211"/>
                  <a:gd name="connsiteY4" fmla="*/ 266098 h 299452"/>
                  <a:gd name="connsiteX5" fmla="*/ 152398 w 557211"/>
                  <a:gd name="connsiteY5" fmla="*/ 299436 h 299452"/>
                  <a:gd name="connsiteX6" fmla="*/ 123824 w 557211"/>
                  <a:gd name="connsiteY6" fmla="*/ 266098 h 299452"/>
                  <a:gd name="connsiteX7" fmla="*/ 100011 w 557211"/>
                  <a:gd name="connsiteY7" fmla="*/ 299436 h 299452"/>
                  <a:gd name="connsiteX8" fmla="*/ 69056 w 557211"/>
                  <a:gd name="connsiteY8" fmla="*/ 270861 h 299452"/>
                  <a:gd name="connsiteX9" fmla="*/ 16668 w 557211"/>
                  <a:gd name="connsiteY9" fmla="*/ 289911 h 299452"/>
                  <a:gd name="connsiteX10" fmla="*/ 38099 w 557211"/>
                  <a:gd name="connsiteY10" fmla="*/ 8923 h 299452"/>
                  <a:gd name="connsiteX11" fmla="*/ 366711 w 557211"/>
                  <a:gd name="connsiteY11" fmla="*/ 94648 h 299452"/>
                  <a:gd name="connsiteX0" fmla="*/ 557211 w 557211"/>
                  <a:gd name="connsiteY0" fmla="*/ 180373 h 299452"/>
                  <a:gd name="connsiteX1" fmla="*/ 400049 w 557211"/>
                  <a:gd name="connsiteY1" fmla="*/ 294673 h 299452"/>
                  <a:gd name="connsiteX2" fmla="*/ 200024 w 557211"/>
                  <a:gd name="connsiteY2" fmla="*/ 237523 h 299452"/>
                  <a:gd name="connsiteX3" fmla="*/ 202405 w 557211"/>
                  <a:gd name="connsiteY3" fmla="*/ 294673 h 299452"/>
                  <a:gd name="connsiteX4" fmla="*/ 166686 w 557211"/>
                  <a:gd name="connsiteY4" fmla="*/ 266098 h 299452"/>
                  <a:gd name="connsiteX5" fmla="*/ 152398 w 557211"/>
                  <a:gd name="connsiteY5" fmla="*/ 299436 h 299452"/>
                  <a:gd name="connsiteX6" fmla="*/ 123824 w 557211"/>
                  <a:gd name="connsiteY6" fmla="*/ 266098 h 299452"/>
                  <a:gd name="connsiteX7" fmla="*/ 88105 w 557211"/>
                  <a:gd name="connsiteY7" fmla="*/ 299436 h 299452"/>
                  <a:gd name="connsiteX8" fmla="*/ 69056 w 557211"/>
                  <a:gd name="connsiteY8" fmla="*/ 270861 h 299452"/>
                  <a:gd name="connsiteX9" fmla="*/ 16668 w 557211"/>
                  <a:gd name="connsiteY9" fmla="*/ 289911 h 299452"/>
                  <a:gd name="connsiteX10" fmla="*/ 38099 w 557211"/>
                  <a:gd name="connsiteY10" fmla="*/ 8923 h 299452"/>
                  <a:gd name="connsiteX11" fmla="*/ 366711 w 557211"/>
                  <a:gd name="connsiteY11" fmla="*/ 94648 h 299452"/>
                  <a:gd name="connsiteX0" fmla="*/ 557211 w 557211"/>
                  <a:gd name="connsiteY0" fmla="*/ 180373 h 299452"/>
                  <a:gd name="connsiteX1" fmla="*/ 400049 w 557211"/>
                  <a:gd name="connsiteY1" fmla="*/ 294673 h 299452"/>
                  <a:gd name="connsiteX2" fmla="*/ 200024 w 557211"/>
                  <a:gd name="connsiteY2" fmla="*/ 237523 h 299452"/>
                  <a:gd name="connsiteX3" fmla="*/ 202405 w 557211"/>
                  <a:gd name="connsiteY3" fmla="*/ 294673 h 299452"/>
                  <a:gd name="connsiteX4" fmla="*/ 166686 w 557211"/>
                  <a:gd name="connsiteY4" fmla="*/ 266098 h 299452"/>
                  <a:gd name="connsiteX5" fmla="*/ 152398 w 557211"/>
                  <a:gd name="connsiteY5" fmla="*/ 299436 h 299452"/>
                  <a:gd name="connsiteX6" fmla="*/ 119061 w 557211"/>
                  <a:gd name="connsiteY6" fmla="*/ 266098 h 299452"/>
                  <a:gd name="connsiteX7" fmla="*/ 88105 w 557211"/>
                  <a:gd name="connsiteY7" fmla="*/ 299436 h 299452"/>
                  <a:gd name="connsiteX8" fmla="*/ 69056 w 557211"/>
                  <a:gd name="connsiteY8" fmla="*/ 270861 h 299452"/>
                  <a:gd name="connsiteX9" fmla="*/ 16668 w 557211"/>
                  <a:gd name="connsiteY9" fmla="*/ 289911 h 299452"/>
                  <a:gd name="connsiteX10" fmla="*/ 38099 w 557211"/>
                  <a:gd name="connsiteY10" fmla="*/ 8923 h 299452"/>
                  <a:gd name="connsiteX11" fmla="*/ 366711 w 557211"/>
                  <a:gd name="connsiteY11" fmla="*/ 94648 h 299452"/>
                  <a:gd name="connsiteX0" fmla="*/ 557211 w 557211"/>
                  <a:gd name="connsiteY0" fmla="*/ 180373 h 299439"/>
                  <a:gd name="connsiteX1" fmla="*/ 400049 w 557211"/>
                  <a:gd name="connsiteY1" fmla="*/ 294673 h 299439"/>
                  <a:gd name="connsiteX2" fmla="*/ 200024 w 557211"/>
                  <a:gd name="connsiteY2" fmla="*/ 237523 h 299439"/>
                  <a:gd name="connsiteX3" fmla="*/ 202405 w 557211"/>
                  <a:gd name="connsiteY3" fmla="*/ 294673 h 299439"/>
                  <a:gd name="connsiteX4" fmla="*/ 166686 w 557211"/>
                  <a:gd name="connsiteY4" fmla="*/ 266098 h 299439"/>
                  <a:gd name="connsiteX5" fmla="*/ 152398 w 557211"/>
                  <a:gd name="connsiteY5" fmla="*/ 299436 h 299439"/>
                  <a:gd name="connsiteX6" fmla="*/ 119061 w 557211"/>
                  <a:gd name="connsiteY6" fmla="*/ 266098 h 299439"/>
                  <a:gd name="connsiteX7" fmla="*/ 88105 w 557211"/>
                  <a:gd name="connsiteY7" fmla="*/ 299436 h 299439"/>
                  <a:gd name="connsiteX8" fmla="*/ 59531 w 557211"/>
                  <a:gd name="connsiteY8" fmla="*/ 268480 h 299439"/>
                  <a:gd name="connsiteX9" fmla="*/ 16668 w 557211"/>
                  <a:gd name="connsiteY9" fmla="*/ 289911 h 299439"/>
                  <a:gd name="connsiteX10" fmla="*/ 38099 w 557211"/>
                  <a:gd name="connsiteY10" fmla="*/ 8923 h 299439"/>
                  <a:gd name="connsiteX11" fmla="*/ 366711 w 557211"/>
                  <a:gd name="connsiteY11" fmla="*/ 94648 h 299439"/>
                  <a:gd name="connsiteX0" fmla="*/ 557211 w 557211"/>
                  <a:gd name="connsiteY0" fmla="*/ 180373 h 299439"/>
                  <a:gd name="connsiteX1" fmla="*/ 400049 w 557211"/>
                  <a:gd name="connsiteY1" fmla="*/ 294673 h 299439"/>
                  <a:gd name="connsiteX2" fmla="*/ 200024 w 557211"/>
                  <a:gd name="connsiteY2" fmla="*/ 237523 h 299439"/>
                  <a:gd name="connsiteX3" fmla="*/ 202405 w 557211"/>
                  <a:gd name="connsiteY3" fmla="*/ 294673 h 299439"/>
                  <a:gd name="connsiteX4" fmla="*/ 166686 w 557211"/>
                  <a:gd name="connsiteY4" fmla="*/ 266098 h 299439"/>
                  <a:gd name="connsiteX5" fmla="*/ 152398 w 557211"/>
                  <a:gd name="connsiteY5" fmla="*/ 299436 h 299439"/>
                  <a:gd name="connsiteX6" fmla="*/ 119061 w 557211"/>
                  <a:gd name="connsiteY6" fmla="*/ 266098 h 299439"/>
                  <a:gd name="connsiteX7" fmla="*/ 78580 w 557211"/>
                  <a:gd name="connsiteY7" fmla="*/ 299436 h 299439"/>
                  <a:gd name="connsiteX8" fmla="*/ 59531 w 557211"/>
                  <a:gd name="connsiteY8" fmla="*/ 268480 h 299439"/>
                  <a:gd name="connsiteX9" fmla="*/ 16668 w 557211"/>
                  <a:gd name="connsiteY9" fmla="*/ 289911 h 299439"/>
                  <a:gd name="connsiteX10" fmla="*/ 38099 w 557211"/>
                  <a:gd name="connsiteY10" fmla="*/ 8923 h 299439"/>
                  <a:gd name="connsiteX11" fmla="*/ 366711 w 557211"/>
                  <a:gd name="connsiteY11" fmla="*/ 94648 h 299439"/>
                  <a:gd name="connsiteX0" fmla="*/ 557211 w 557211"/>
                  <a:gd name="connsiteY0" fmla="*/ 180373 h 299439"/>
                  <a:gd name="connsiteX1" fmla="*/ 400049 w 557211"/>
                  <a:gd name="connsiteY1" fmla="*/ 294673 h 299439"/>
                  <a:gd name="connsiteX2" fmla="*/ 200024 w 557211"/>
                  <a:gd name="connsiteY2" fmla="*/ 237523 h 299439"/>
                  <a:gd name="connsiteX3" fmla="*/ 202405 w 557211"/>
                  <a:gd name="connsiteY3" fmla="*/ 294673 h 299439"/>
                  <a:gd name="connsiteX4" fmla="*/ 166686 w 557211"/>
                  <a:gd name="connsiteY4" fmla="*/ 266098 h 299439"/>
                  <a:gd name="connsiteX5" fmla="*/ 152398 w 557211"/>
                  <a:gd name="connsiteY5" fmla="*/ 299436 h 299439"/>
                  <a:gd name="connsiteX6" fmla="*/ 102393 w 557211"/>
                  <a:gd name="connsiteY6" fmla="*/ 268479 h 299439"/>
                  <a:gd name="connsiteX7" fmla="*/ 78580 w 557211"/>
                  <a:gd name="connsiteY7" fmla="*/ 299436 h 299439"/>
                  <a:gd name="connsiteX8" fmla="*/ 59531 w 557211"/>
                  <a:gd name="connsiteY8" fmla="*/ 268480 h 299439"/>
                  <a:gd name="connsiteX9" fmla="*/ 16668 w 557211"/>
                  <a:gd name="connsiteY9" fmla="*/ 289911 h 299439"/>
                  <a:gd name="connsiteX10" fmla="*/ 38099 w 557211"/>
                  <a:gd name="connsiteY10" fmla="*/ 8923 h 299439"/>
                  <a:gd name="connsiteX11" fmla="*/ 366711 w 557211"/>
                  <a:gd name="connsiteY11" fmla="*/ 94648 h 299439"/>
                  <a:gd name="connsiteX0" fmla="*/ 557211 w 557211"/>
                  <a:gd name="connsiteY0" fmla="*/ 180373 h 301820"/>
                  <a:gd name="connsiteX1" fmla="*/ 400049 w 557211"/>
                  <a:gd name="connsiteY1" fmla="*/ 294673 h 301820"/>
                  <a:gd name="connsiteX2" fmla="*/ 200024 w 557211"/>
                  <a:gd name="connsiteY2" fmla="*/ 237523 h 301820"/>
                  <a:gd name="connsiteX3" fmla="*/ 202405 w 557211"/>
                  <a:gd name="connsiteY3" fmla="*/ 294673 h 301820"/>
                  <a:gd name="connsiteX4" fmla="*/ 166686 w 557211"/>
                  <a:gd name="connsiteY4" fmla="*/ 266098 h 301820"/>
                  <a:gd name="connsiteX5" fmla="*/ 126205 w 557211"/>
                  <a:gd name="connsiteY5" fmla="*/ 301817 h 301820"/>
                  <a:gd name="connsiteX6" fmla="*/ 102393 w 557211"/>
                  <a:gd name="connsiteY6" fmla="*/ 268479 h 301820"/>
                  <a:gd name="connsiteX7" fmla="*/ 78580 w 557211"/>
                  <a:gd name="connsiteY7" fmla="*/ 299436 h 301820"/>
                  <a:gd name="connsiteX8" fmla="*/ 59531 w 557211"/>
                  <a:gd name="connsiteY8" fmla="*/ 268480 h 301820"/>
                  <a:gd name="connsiteX9" fmla="*/ 16668 w 557211"/>
                  <a:gd name="connsiteY9" fmla="*/ 289911 h 301820"/>
                  <a:gd name="connsiteX10" fmla="*/ 38099 w 557211"/>
                  <a:gd name="connsiteY10" fmla="*/ 8923 h 301820"/>
                  <a:gd name="connsiteX11" fmla="*/ 366711 w 557211"/>
                  <a:gd name="connsiteY11" fmla="*/ 94648 h 301820"/>
                  <a:gd name="connsiteX0" fmla="*/ 557211 w 557211"/>
                  <a:gd name="connsiteY0" fmla="*/ 180373 h 301820"/>
                  <a:gd name="connsiteX1" fmla="*/ 400049 w 557211"/>
                  <a:gd name="connsiteY1" fmla="*/ 294673 h 301820"/>
                  <a:gd name="connsiteX2" fmla="*/ 200024 w 557211"/>
                  <a:gd name="connsiteY2" fmla="*/ 237523 h 301820"/>
                  <a:gd name="connsiteX3" fmla="*/ 202405 w 557211"/>
                  <a:gd name="connsiteY3" fmla="*/ 294673 h 301820"/>
                  <a:gd name="connsiteX4" fmla="*/ 145255 w 557211"/>
                  <a:gd name="connsiteY4" fmla="*/ 266098 h 301820"/>
                  <a:gd name="connsiteX5" fmla="*/ 126205 w 557211"/>
                  <a:gd name="connsiteY5" fmla="*/ 301817 h 301820"/>
                  <a:gd name="connsiteX6" fmla="*/ 102393 w 557211"/>
                  <a:gd name="connsiteY6" fmla="*/ 268479 h 301820"/>
                  <a:gd name="connsiteX7" fmla="*/ 78580 w 557211"/>
                  <a:gd name="connsiteY7" fmla="*/ 299436 h 301820"/>
                  <a:gd name="connsiteX8" fmla="*/ 59531 w 557211"/>
                  <a:gd name="connsiteY8" fmla="*/ 268480 h 301820"/>
                  <a:gd name="connsiteX9" fmla="*/ 16668 w 557211"/>
                  <a:gd name="connsiteY9" fmla="*/ 289911 h 301820"/>
                  <a:gd name="connsiteX10" fmla="*/ 38099 w 557211"/>
                  <a:gd name="connsiteY10" fmla="*/ 8923 h 301820"/>
                  <a:gd name="connsiteX11" fmla="*/ 366711 w 557211"/>
                  <a:gd name="connsiteY11" fmla="*/ 94648 h 301820"/>
                  <a:gd name="connsiteX0" fmla="*/ 557211 w 557211"/>
                  <a:gd name="connsiteY0" fmla="*/ 180373 h 304300"/>
                  <a:gd name="connsiteX1" fmla="*/ 400049 w 557211"/>
                  <a:gd name="connsiteY1" fmla="*/ 294673 h 304300"/>
                  <a:gd name="connsiteX2" fmla="*/ 200024 w 557211"/>
                  <a:gd name="connsiteY2" fmla="*/ 237523 h 304300"/>
                  <a:gd name="connsiteX3" fmla="*/ 166686 w 557211"/>
                  <a:gd name="connsiteY3" fmla="*/ 304198 h 304300"/>
                  <a:gd name="connsiteX4" fmla="*/ 145255 w 557211"/>
                  <a:gd name="connsiteY4" fmla="*/ 266098 h 304300"/>
                  <a:gd name="connsiteX5" fmla="*/ 126205 w 557211"/>
                  <a:gd name="connsiteY5" fmla="*/ 301817 h 304300"/>
                  <a:gd name="connsiteX6" fmla="*/ 102393 w 557211"/>
                  <a:gd name="connsiteY6" fmla="*/ 268479 h 304300"/>
                  <a:gd name="connsiteX7" fmla="*/ 78580 w 557211"/>
                  <a:gd name="connsiteY7" fmla="*/ 299436 h 304300"/>
                  <a:gd name="connsiteX8" fmla="*/ 59531 w 557211"/>
                  <a:gd name="connsiteY8" fmla="*/ 268480 h 304300"/>
                  <a:gd name="connsiteX9" fmla="*/ 16668 w 557211"/>
                  <a:gd name="connsiteY9" fmla="*/ 289911 h 304300"/>
                  <a:gd name="connsiteX10" fmla="*/ 38099 w 557211"/>
                  <a:gd name="connsiteY10" fmla="*/ 8923 h 304300"/>
                  <a:gd name="connsiteX11" fmla="*/ 366711 w 557211"/>
                  <a:gd name="connsiteY11" fmla="*/ 94648 h 304300"/>
                  <a:gd name="connsiteX0" fmla="*/ 557211 w 557211"/>
                  <a:gd name="connsiteY0" fmla="*/ 180373 h 304300"/>
                  <a:gd name="connsiteX1" fmla="*/ 400049 w 557211"/>
                  <a:gd name="connsiteY1" fmla="*/ 294673 h 304300"/>
                  <a:gd name="connsiteX2" fmla="*/ 176211 w 557211"/>
                  <a:gd name="connsiteY2" fmla="*/ 232761 h 304300"/>
                  <a:gd name="connsiteX3" fmla="*/ 166686 w 557211"/>
                  <a:gd name="connsiteY3" fmla="*/ 304198 h 304300"/>
                  <a:gd name="connsiteX4" fmla="*/ 145255 w 557211"/>
                  <a:gd name="connsiteY4" fmla="*/ 266098 h 304300"/>
                  <a:gd name="connsiteX5" fmla="*/ 126205 w 557211"/>
                  <a:gd name="connsiteY5" fmla="*/ 301817 h 304300"/>
                  <a:gd name="connsiteX6" fmla="*/ 102393 w 557211"/>
                  <a:gd name="connsiteY6" fmla="*/ 268479 h 304300"/>
                  <a:gd name="connsiteX7" fmla="*/ 78580 w 557211"/>
                  <a:gd name="connsiteY7" fmla="*/ 299436 h 304300"/>
                  <a:gd name="connsiteX8" fmla="*/ 59531 w 557211"/>
                  <a:gd name="connsiteY8" fmla="*/ 268480 h 304300"/>
                  <a:gd name="connsiteX9" fmla="*/ 16668 w 557211"/>
                  <a:gd name="connsiteY9" fmla="*/ 289911 h 304300"/>
                  <a:gd name="connsiteX10" fmla="*/ 38099 w 557211"/>
                  <a:gd name="connsiteY10" fmla="*/ 8923 h 304300"/>
                  <a:gd name="connsiteX11" fmla="*/ 366711 w 557211"/>
                  <a:gd name="connsiteY11" fmla="*/ 94648 h 304300"/>
                  <a:gd name="connsiteX0" fmla="*/ 560378 w 560378"/>
                  <a:gd name="connsiteY0" fmla="*/ 191809 h 315736"/>
                  <a:gd name="connsiteX1" fmla="*/ 403216 w 560378"/>
                  <a:gd name="connsiteY1" fmla="*/ 306109 h 315736"/>
                  <a:gd name="connsiteX2" fmla="*/ 179378 w 560378"/>
                  <a:gd name="connsiteY2" fmla="*/ 244197 h 315736"/>
                  <a:gd name="connsiteX3" fmla="*/ 169853 w 560378"/>
                  <a:gd name="connsiteY3" fmla="*/ 315634 h 315736"/>
                  <a:gd name="connsiteX4" fmla="*/ 148422 w 560378"/>
                  <a:gd name="connsiteY4" fmla="*/ 277534 h 315736"/>
                  <a:gd name="connsiteX5" fmla="*/ 129372 w 560378"/>
                  <a:gd name="connsiteY5" fmla="*/ 313253 h 315736"/>
                  <a:gd name="connsiteX6" fmla="*/ 105560 w 560378"/>
                  <a:gd name="connsiteY6" fmla="*/ 279915 h 315736"/>
                  <a:gd name="connsiteX7" fmla="*/ 81747 w 560378"/>
                  <a:gd name="connsiteY7" fmla="*/ 310872 h 315736"/>
                  <a:gd name="connsiteX8" fmla="*/ 62698 w 560378"/>
                  <a:gd name="connsiteY8" fmla="*/ 279916 h 315736"/>
                  <a:gd name="connsiteX9" fmla="*/ 19835 w 560378"/>
                  <a:gd name="connsiteY9" fmla="*/ 301347 h 315736"/>
                  <a:gd name="connsiteX10" fmla="*/ 41266 w 560378"/>
                  <a:gd name="connsiteY10" fmla="*/ 20359 h 315736"/>
                  <a:gd name="connsiteX11" fmla="*/ 369878 w 560378"/>
                  <a:gd name="connsiteY11" fmla="*/ 106084 h 315736"/>
                  <a:gd name="connsiteX0" fmla="*/ 574665 w 574665"/>
                  <a:gd name="connsiteY0" fmla="*/ 272771 h 315736"/>
                  <a:gd name="connsiteX1" fmla="*/ 403216 w 574665"/>
                  <a:gd name="connsiteY1" fmla="*/ 306109 h 315736"/>
                  <a:gd name="connsiteX2" fmla="*/ 179378 w 574665"/>
                  <a:gd name="connsiteY2" fmla="*/ 244197 h 315736"/>
                  <a:gd name="connsiteX3" fmla="*/ 169853 w 574665"/>
                  <a:gd name="connsiteY3" fmla="*/ 315634 h 315736"/>
                  <a:gd name="connsiteX4" fmla="*/ 148422 w 574665"/>
                  <a:gd name="connsiteY4" fmla="*/ 277534 h 315736"/>
                  <a:gd name="connsiteX5" fmla="*/ 129372 w 574665"/>
                  <a:gd name="connsiteY5" fmla="*/ 313253 h 315736"/>
                  <a:gd name="connsiteX6" fmla="*/ 105560 w 574665"/>
                  <a:gd name="connsiteY6" fmla="*/ 279915 h 315736"/>
                  <a:gd name="connsiteX7" fmla="*/ 81747 w 574665"/>
                  <a:gd name="connsiteY7" fmla="*/ 310872 h 315736"/>
                  <a:gd name="connsiteX8" fmla="*/ 62698 w 574665"/>
                  <a:gd name="connsiteY8" fmla="*/ 279916 h 315736"/>
                  <a:gd name="connsiteX9" fmla="*/ 19835 w 574665"/>
                  <a:gd name="connsiteY9" fmla="*/ 301347 h 315736"/>
                  <a:gd name="connsiteX10" fmla="*/ 41266 w 574665"/>
                  <a:gd name="connsiteY10" fmla="*/ 20359 h 315736"/>
                  <a:gd name="connsiteX11" fmla="*/ 369878 w 574665"/>
                  <a:gd name="connsiteY11" fmla="*/ 106084 h 315736"/>
                  <a:gd name="connsiteX0" fmla="*/ 574665 w 574665"/>
                  <a:gd name="connsiteY0" fmla="*/ 272771 h 315736"/>
                  <a:gd name="connsiteX1" fmla="*/ 403216 w 574665"/>
                  <a:gd name="connsiteY1" fmla="*/ 306109 h 315736"/>
                  <a:gd name="connsiteX2" fmla="*/ 179378 w 574665"/>
                  <a:gd name="connsiteY2" fmla="*/ 244197 h 315736"/>
                  <a:gd name="connsiteX3" fmla="*/ 169853 w 574665"/>
                  <a:gd name="connsiteY3" fmla="*/ 315634 h 315736"/>
                  <a:gd name="connsiteX4" fmla="*/ 148422 w 574665"/>
                  <a:gd name="connsiteY4" fmla="*/ 277534 h 315736"/>
                  <a:gd name="connsiteX5" fmla="*/ 129372 w 574665"/>
                  <a:gd name="connsiteY5" fmla="*/ 313253 h 315736"/>
                  <a:gd name="connsiteX6" fmla="*/ 105560 w 574665"/>
                  <a:gd name="connsiteY6" fmla="*/ 279915 h 315736"/>
                  <a:gd name="connsiteX7" fmla="*/ 81747 w 574665"/>
                  <a:gd name="connsiteY7" fmla="*/ 310872 h 315736"/>
                  <a:gd name="connsiteX8" fmla="*/ 62698 w 574665"/>
                  <a:gd name="connsiteY8" fmla="*/ 279916 h 315736"/>
                  <a:gd name="connsiteX9" fmla="*/ 19835 w 574665"/>
                  <a:gd name="connsiteY9" fmla="*/ 301347 h 315736"/>
                  <a:gd name="connsiteX10" fmla="*/ 41266 w 574665"/>
                  <a:gd name="connsiteY10" fmla="*/ 20359 h 315736"/>
                  <a:gd name="connsiteX11" fmla="*/ 369878 w 574665"/>
                  <a:gd name="connsiteY11" fmla="*/ 106084 h 315736"/>
                  <a:gd name="connsiteX0" fmla="*/ 574665 w 574665"/>
                  <a:gd name="connsiteY0" fmla="*/ 272771 h 315736"/>
                  <a:gd name="connsiteX1" fmla="*/ 317491 w 574665"/>
                  <a:gd name="connsiteY1" fmla="*/ 306109 h 315736"/>
                  <a:gd name="connsiteX2" fmla="*/ 179378 w 574665"/>
                  <a:gd name="connsiteY2" fmla="*/ 244197 h 315736"/>
                  <a:gd name="connsiteX3" fmla="*/ 169853 w 574665"/>
                  <a:gd name="connsiteY3" fmla="*/ 315634 h 315736"/>
                  <a:gd name="connsiteX4" fmla="*/ 148422 w 574665"/>
                  <a:gd name="connsiteY4" fmla="*/ 277534 h 315736"/>
                  <a:gd name="connsiteX5" fmla="*/ 129372 w 574665"/>
                  <a:gd name="connsiteY5" fmla="*/ 313253 h 315736"/>
                  <a:gd name="connsiteX6" fmla="*/ 105560 w 574665"/>
                  <a:gd name="connsiteY6" fmla="*/ 279915 h 315736"/>
                  <a:gd name="connsiteX7" fmla="*/ 81747 w 574665"/>
                  <a:gd name="connsiteY7" fmla="*/ 310872 h 315736"/>
                  <a:gd name="connsiteX8" fmla="*/ 62698 w 574665"/>
                  <a:gd name="connsiteY8" fmla="*/ 279916 h 315736"/>
                  <a:gd name="connsiteX9" fmla="*/ 19835 w 574665"/>
                  <a:gd name="connsiteY9" fmla="*/ 301347 h 315736"/>
                  <a:gd name="connsiteX10" fmla="*/ 41266 w 574665"/>
                  <a:gd name="connsiteY10" fmla="*/ 20359 h 315736"/>
                  <a:gd name="connsiteX11" fmla="*/ 369878 w 574665"/>
                  <a:gd name="connsiteY11" fmla="*/ 106084 h 315736"/>
                  <a:gd name="connsiteX0" fmla="*/ 574665 w 574665"/>
                  <a:gd name="connsiteY0" fmla="*/ 272771 h 315736"/>
                  <a:gd name="connsiteX1" fmla="*/ 317491 w 574665"/>
                  <a:gd name="connsiteY1" fmla="*/ 306109 h 315736"/>
                  <a:gd name="connsiteX2" fmla="*/ 179378 w 574665"/>
                  <a:gd name="connsiteY2" fmla="*/ 244197 h 315736"/>
                  <a:gd name="connsiteX3" fmla="*/ 169853 w 574665"/>
                  <a:gd name="connsiteY3" fmla="*/ 315634 h 315736"/>
                  <a:gd name="connsiteX4" fmla="*/ 148422 w 574665"/>
                  <a:gd name="connsiteY4" fmla="*/ 277534 h 315736"/>
                  <a:gd name="connsiteX5" fmla="*/ 129372 w 574665"/>
                  <a:gd name="connsiteY5" fmla="*/ 313253 h 315736"/>
                  <a:gd name="connsiteX6" fmla="*/ 105560 w 574665"/>
                  <a:gd name="connsiteY6" fmla="*/ 279915 h 315736"/>
                  <a:gd name="connsiteX7" fmla="*/ 81747 w 574665"/>
                  <a:gd name="connsiteY7" fmla="*/ 310872 h 315736"/>
                  <a:gd name="connsiteX8" fmla="*/ 62698 w 574665"/>
                  <a:gd name="connsiteY8" fmla="*/ 279916 h 315736"/>
                  <a:gd name="connsiteX9" fmla="*/ 19835 w 574665"/>
                  <a:gd name="connsiteY9" fmla="*/ 301347 h 315736"/>
                  <a:gd name="connsiteX10" fmla="*/ 41266 w 574665"/>
                  <a:gd name="connsiteY10" fmla="*/ 20359 h 315736"/>
                  <a:gd name="connsiteX11" fmla="*/ 369878 w 574665"/>
                  <a:gd name="connsiteY11" fmla="*/ 106084 h 315736"/>
                  <a:gd name="connsiteX0" fmla="*/ 574665 w 574665"/>
                  <a:gd name="connsiteY0" fmla="*/ 272771 h 315736"/>
                  <a:gd name="connsiteX1" fmla="*/ 317491 w 574665"/>
                  <a:gd name="connsiteY1" fmla="*/ 306109 h 315736"/>
                  <a:gd name="connsiteX2" fmla="*/ 179378 w 574665"/>
                  <a:gd name="connsiteY2" fmla="*/ 244197 h 315736"/>
                  <a:gd name="connsiteX3" fmla="*/ 169853 w 574665"/>
                  <a:gd name="connsiteY3" fmla="*/ 315634 h 315736"/>
                  <a:gd name="connsiteX4" fmla="*/ 148422 w 574665"/>
                  <a:gd name="connsiteY4" fmla="*/ 277534 h 315736"/>
                  <a:gd name="connsiteX5" fmla="*/ 129372 w 574665"/>
                  <a:gd name="connsiteY5" fmla="*/ 313253 h 315736"/>
                  <a:gd name="connsiteX6" fmla="*/ 105560 w 574665"/>
                  <a:gd name="connsiteY6" fmla="*/ 279915 h 315736"/>
                  <a:gd name="connsiteX7" fmla="*/ 81747 w 574665"/>
                  <a:gd name="connsiteY7" fmla="*/ 310872 h 315736"/>
                  <a:gd name="connsiteX8" fmla="*/ 62698 w 574665"/>
                  <a:gd name="connsiteY8" fmla="*/ 279916 h 315736"/>
                  <a:gd name="connsiteX9" fmla="*/ 19835 w 574665"/>
                  <a:gd name="connsiteY9" fmla="*/ 301347 h 315736"/>
                  <a:gd name="connsiteX10" fmla="*/ 41266 w 574665"/>
                  <a:gd name="connsiteY10" fmla="*/ 20359 h 315736"/>
                  <a:gd name="connsiteX11" fmla="*/ 369878 w 574665"/>
                  <a:gd name="connsiteY11" fmla="*/ 106084 h 315736"/>
                  <a:gd name="connsiteX0" fmla="*/ 503228 w 503228"/>
                  <a:gd name="connsiteY0" fmla="*/ 310871 h 324869"/>
                  <a:gd name="connsiteX1" fmla="*/ 317491 w 503228"/>
                  <a:gd name="connsiteY1" fmla="*/ 306109 h 324869"/>
                  <a:gd name="connsiteX2" fmla="*/ 179378 w 503228"/>
                  <a:gd name="connsiteY2" fmla="*/ 244197 h 324869"/>
                  <a:gd name="connsiteX3" fmla="*/ 169853 w 503228"/>
                  <a:gd name="connsiteY3" fmla="*/ 315634 h 324869"/>
                  <a:gd name="connsiteX4" fmla="*/ 148422 w 503228"/>
                  <a:gd name="connsiteY4" fmla="*/ 277534 h 324869"/>
                  <a:gd name="connsiteX5" fmla="*/ 129372 w 503228"/>
                  <a:gd name="connsiteY5" fmla="*/ 313253 h 324869"/>
                  <a:gd name="connsiteX6" fmla="*/ 105560 w 503228"/>
                  <a:gd name="connsiteY6" fmla="*/ 279915 h 324869"/>
                  <a:gd name="connsiteX7" fmla="*/ 81747 w 503228"/>
                  <a:gd name="connsiteY7" fmla="*/ 310872 h 324869"/>
                  <a:gd name="connsiteX8" fmla="*/ 62698 w 503228"/>
                  <a:gd name="connsiteY8" fmla="*/ 279916 h 324869"/>
                  <a:gd name="connsiteX9" fmla="*/ 19835 w 503228"/>
                  <a:gd name="connsiteY9" fmla="*/ 301347 h 324869"/>
                  <a:gd name="connsiteX10" fmla="*/ 41266 w 503228"/>
                  <a:gd name="connsiteY10" fmla="*/ 20359 h 324869"/>
                  <a:gd name="connsiteX11" fmla="*/ 369878 w 503228"/>
                  <a:gd name="connsiteY11" fmla="*/ 106084 h 324869"/>
                  <a:gd name="connsiteX0" fmla="*/ 503228 w 503228"/>
                  <a:gd name="connsiteY0" fmla="*/ 310871 h 317539"/>
                  <a:gd name="connsiteX1" fmla="*/ 317491 w 503228"/>
                  <a:gd name="connsiteY1" fmla="*/ 306109 h 317539"/>
                  <a:gd name="connsiteX2" fmla="*/ 179378 w 503228"/>
                  <a:gd name="connsiteY2" fmla="*/ 244197 h 317539"/>
                  <a:gd name="connsiteX3" fmla="*/ 169853 w 503228"/>
                  <a:gd name="connsiteY3" fmla="*/ 315634 h 317539"/>
                  <a:gd name="connsiteX4" fmla="*/ 148422 w 503228"/>
                  <a:gd name="connsiteY4" fmla="*/ 277534 h 317539"/>
                  <a:gd name="connsiteX5" fmla="*/ 129372 w 503228"/>
                  <a:gd name="connsiteY5" fmla="*/ 313253 h 317539"/>
                  <a:gd name="connsiteX6" fmla="*/ 105560 w 503228"/>
                  <a:gd name="connsiteY6" fmla="*/ 279915 h 317539"/>
                  <a:gd name="connsiteX7" fmla="*/ 81747 w 503228"/>
                  <a:gd name="connsiteY7" fmla="*/ 310872 h 317539"/>
                  <a:gd name="connsiteX8" fmla="*/ 62698 w 503228"/>
                  <a:gd name="connsiteY8" fmla="*/ 279916 h 317539"/>
                  <a:gd name="connsiteX9" fmla="*/ 19835 w 503228"/>
                  <a:gd name="connsiteY9" fmla="*/ 301347 h 317539"/>
                  <a:gd name="connsiteX10" fmla="*/ 41266 w 503228"/>
                  <a:gd name="connsiteY10" fmla="*/ 20359 h 317539"/>
                  <a:gd name="connsiteX11" fmla="*/ 369878 w 503228"/>
                  <a:gd name="connsiteY11" fmla="*/ 106084 h 317539"/>
                  <a:gd name="connsiteX0" fmla="*/ 503228 w 503228"/>
                  <a:gd name="connsiteY0" fmla="*/ 310871 h 316903"/>
                  <a:gd name="connsiteX1" fmla="*/ 317491 w 503228"/>
                  <a:gd name="connsiteY1" fmla="*/ 306109 h 316903"/>
                  <a:gd name="connsiteX2" fmla="*/ 179378 w 503228"/>
                  <a:gd name="connsiteY2" fmla="*/ 244197 h 316903"/>
                  <a:gd name="connsiteX3" fmla="*/ 169853 w 503228"/>
                  <a:gd name="connsiteY3" fmla="*/ 315634 h 316903"/>
                  <a:gd name="connsiteX4" fmla="*/ 148422 w 503228"/>
                  <a:gd name="connsiteY4" fmla="*/ 277534 h 316903"/>
                  <a:gd name="connsiteX5" fmla="*/ 129372 w 503228"/>
                  <a:gd name="connsiteY5" fmla="*/ 313253 h 316903"/>
                  <a:gd name="connsiteX6" fmla="*/ 105560 w 503228"/>
                  <a:gd name="connsiteY6" fmla="*/ 279915 h 316903"/>
                  <a:gd name="connsiteX7" fmla="*/ 81747 w 503228"/>
                  <a:gd name="connsiteY7" fmla="*/ 310872 h 316903"/>
                  <a:gd name="connsiteX8" fmla="*/ 62698 w 503228"/>
                  <a:gd name="connsiteY8" fmla="*/ 279916 h 316903"/>
                  <a:gd name="connsiteX9" fmla="*/ 19835 w 503228"/>
                  <a:gd name="connsiteY9" fmla="*/ 301347 h 316903"/>
                  <a:gd name="connsiteX10" fmla="*/ 41266 w 503228"/>
                  <a:gd name="connsiteY10" fmla="*/ 20359 h 316903"/>
                  <a:gd name="connsiteX11" fmla="*/ 369878 w 503228"/>
                  <a:gd name="connsiteY11" fmla="*/ 106084 h 316903"/>
                  <a:gd name="connsiteX0" fmla="*/ 503228 w 503228"/>
                  <a:gd name="connsiteY0" fmla="*/ 310871 h 316903"/>
                  <a:gd name="connsiteX1" fmla="*/ 317491 w 503228"/>
                  <a:gd name="connsiteY1" fmla="*/ 306109 h 316903"/>
                  <a:gd name="connsiteX2" fmla="*/ 179378 w 503228"/>
                  <a:gd name="connsiteY2" fmla="*/ 244197 h 316903"/>
                  <a:gd name="connsiteX3" fmla="*/ 169853 w 503228"/>
                  <a:gd name="connsiteY3" fmla="*/ 315634 h 316903"/>
                  <a:gd name="connsiteX4" fmla="*/ 148422 w 503228"/>
                  <a:gd name="connsiteY4" fmla="*/ 277534 h 316903"/>
                  <a:gd name="connsiteX5" fmla="*/ 129372 w 503228"/>
                  <a:gd name="connsiteY5" fmla="*/ 313253 h 316903"/>
                  <a:gd name="connsiteX6" fmla="*/ 105560 w 503228"/>
                  <a:gd name="connsiteY6" fmla="*/ 279915 h 316903"/>
                  <a:gd name="connsiteX7" fmla="*/ 81747 w 503228"/>
                  <a:gd name="connsiteY7" fmla="*/ 310872 h 316903"/>
                  <a:gd name="connsiteX8" fmla="*/ 62698 w 503228"/>
                  <a:gd name="connsiteY8" fmla="*/ 279916 h 316903"/>
                  <a:gd name="connsiteX9" fmla="*/ 19835 w 503228"/>
                  <a:gd name="connsiteY9" fmla="*/ 301347 h 316903"/>
                  <a:gd name="connsiteX10" fmla="*/ 41266 w 503228"/>
                  <a:gd name="connsiteY10" fmla="*/ 20359 h 316903"/>
                  <a:gd name="connsiteX11" fmla="*/ 369878 w 503228"/>
                  <a:gd name="connsiteY11" fmla="*/ 106084 h 316903"/>
                  <a:gd name="connsiteX0" fmla="*/ 503228 w 503228"/>
                  <a:gd name="connsiteY0" fmla="*/ 310871 h 318244"/>
                  <a:gd name="connsiteX1" fmla="*/ 317491 w 503228"/>
                  <a:gd name="connsiteY1" fmla="*/ 306109 h 318244"/>
                  <a:gd name="connsiteX2" fmla="*/ 179378 w 503228"/>
                  <a:gd name="connsiteY2" fmla="*/ 244197 h 318244"/>
                  <a:gd name="connsiteX3" fmla="*/ 169853 w 503228"/>
                  <a:gd name="connsiteY3" fmla="*/ 315634 h 318244"/>
                  <a:gd name="connsiteX4" fmla="*/ 148422 w 503228"/>
                  <a:gd name="connsiteY4" fmla="*/ 277534 h 318244"/>
                  <a:gd name="connsiteX5" fmla="*/ 129372 w 503228"/>
                  <a:gd name="connsiteY5" fmla="*/ 313253 h 318244"/>
                  <a:gd name="connsiteX6" fmla="*/ 105560 w 503228"/>
                  <a:gd name="connsiteY6" fmla="*/ 279915 h 318244"/>
                  <a:gd name="connsiteX7" fmla="*/ 81747 w 503228"/>
                  <a:gd name="connsiteY7" fmla="*/ 310872 h 318244"/>
                  <a:gd name="connsiteX8" fmla="*/ 62698 w 503228"/>
                  <a:gd name="connsiteY8" fmla="*/ 279916 h 318244"/>
                  <a:gd name="connsiteX9" fmla="*/ 19835 w 503228"/>
                  <a:gd name="connsiteY9" fmla="*/ 301347 h 318244"/>
                  <a:gd name="connsiteX10" fmla="*/ 41266 w 503228"/>
                  <a:gd name="connsiteY10" fmla="*/ 20359 h 318244"/>
                  <a:gd name="connsiteX11" fmla="*/ 369878 w 503228"/>
                  <a:gd name="connsiteY11" fmla="*/ 106084 h 318244"/>
                  <a:gd name="connsiteX0" fmla="*/ 498465 w 498465"/>
                  <a:gd name="connsiteY0" fmla="*/ 329921 h 333388"/>
                  <a:gd name="connsiteX1" fmla="*/ 317491 w 498465"/>
                  <a:gd name="connsiteY1" fmla="*/ 306109 h 333388"/>
                  <a:gd name="connsiteX2" fmla="*/ 179378 w 498465"/>
                  <a:gd name="connsiteY2" fmla="*/ 244197 h 333388"/>
                  <a:gd name="connsiteX3" fmla="*/ 169853 w 498465"/>
                  <a:gd name="connsiteY3" fmla="*/ 315634 h 333388"/>
                  <a:gd name="connsiteX4" fmla="*/ 148422 w 498465"/>
                  <a:gd name="connsiteY4" fmla="*/ 277534 h 333388"/>
                  <a:gd name="connsiteX5" fmla="*/ 129372 w 498465"/>
                  <a:gd name="connsiteY5" fmla="*/ 313253 h 333388"/>
                  <a:gd name="connsiteX6" fmla="*/ 105560 w 498465"/>
                  <a:gd name="connsiteY6" fmla="*/ 279915 h 333388"/>
                  <a:gd name="connsiteX7" fmla="*/ 81747 w 498465"/>
                  <a:gd name="connsiteY7" fmla="*/ 310872 h 333388"/>
                  <a:gd name="connsiteX8" fmla="*/ 62698 w 498465"/>
                  <a:gd name="connsiteY8" fmla="*/ 279916 h 333388"/>
                  <a:gd name="connsiteX9" fmla="*/ 19835 w 498465"/>
                  <a:gd name="connsiteY9" fmla="*/ 301347 h 333388"/>
                  <a:gd name="connsiteX10" fmla="*/ 41266 w 498465"/>
                  <a:gd name="connsiteY10" fmla="*/ 20359 h 333388"/>
                  <a:gd name="connsiteX11" fmla="*/ 369878 w 498465"/>
                  <a:gd name="connsiteY11" fmla="*/ 106084 h 333388"/>
                  <a:gd name="connsiteX0" fmla="*/ 498465 w 498465"/>
                  <a:gd name="connsiteY0" fmla="*/ 329921 h 329921"/>
                  <a:gd name="connsiteX1" fmla="*/ 317491 w 498465"/>
                  <a:gd name="connsiteY1" fmla="*/ 306109 h 329921"/>
                  <a:gd name="connsiteX2" fmla="*/ 179378 w 498465"/>
                  <a:gd name="connsiteY2" fmla="*/ 244197 h 329921"/>
                  <a:gd name="connsiteX3" fmla="*/ 169853 w 498465"/>
                  <a:gd name="connsiteY3" fmla="*/ 315634 h 329921"/>
                  <a:gd name="connsiteX4" fmla="*/ 148422 w 498465"/>
                  <a:gd name="connsiteY4" fmla="*/ 277534 h 329921"/>
                  <a:gd name="connsiteX5" fmla="*/ 129372 w 498465"/>
                  <a:gd name="connsiteY5" fmla="*/ 313253 h 329921"/>
                  <a:gd name="connsiteX6" fmla="*/ 105560 w 498465"/>
                  <a:gd name="connsiteY6" fmla="*/ 279915 h 329921"/>
                  <a:gd name="connsiteX7" fmla="*/ 81747 w 498465"/>
                  <a:gd name="connsiteY7" fmla="*/ 310872 h 329921"/>
                  <a:gd name="connsiteX8" fmla="*/ 62698 w 498465"/>
                  <a:gd name="connsiteY8" fmla="*/ 279916 h 329921"/>
                  <a:gd name="connsiteX9" fmla="*/ 19835 w 498465"/>
                  <a:gd name="connsiteY9" fmla="*/ 301347 h 329921"/>
                  <a:gd name="connsiteX10" fmla="*/ 41266 w 498465"/>
                  <a:gd name="connsiteY10" fmla="*/ 20359 h 329921"/>
                  <a:gd name="connsiteX11" fmla="*/ 369878 w 498465"/>
                  <a:gd name="connsiteY11" fmla="*/ 106084 h 329921"/>
                  <a:gd name="connsiteX0" fmla="*/ 317491 w 369878"/>
                  <a:gd name="connsiteY0" fmla="*/ 306109 h 315736"/>
                  <a:gd name="connsiteX1" fmla="*/ 179378 w 369878"/>
                  <a:gd name="connsiteY1" fmla="*/ 244197 h 315736"/>
                  <a:gd name="connsiteX2" fmla="*/ 169853 w 369878"/>
                  <a:gd name="connsiteY2" fmla="*/ 315634 h 315736"/>
                  <a:gd name="connsiteX3" fmla="*/ 148422 w 369878"/>
                  <a:gd name="connsiteY3" fmla="*/ 277534 h 315736"/>
                  <a:gd name="connsiteX4" fmla="*/ 129372 w 369878"/>
                  <a:gd name="connsiteY4" fmla="*/ 313253 h 315736"/>
                  <a:gd name="connsiteX5" fmla="*/ 105560 w 369878"/>
                  <a:gd name="connsiteY5" fmla="*/ 279915 h 315736"/>
                  <a:gd name="connsiteX6" fmla="*/ 81747 w 369878"/>
                  <a:gd name="connsiteY6" fmla="*/ 310872 h 315736"/>
                  <a:gd name="connsiteX7" fmla="*/ 62698 w 369878"/>
                  <a:gd name="connsiteY7" fmla="*/ 279916 h 315736"/>
                  <a:gd name="connsiteX8" fmla="*/ 19835 w 369878"/>
                  <a:gd name="connsiteY8" fmla="*/ 301347 h 315736"/>
                  <a:gd name="connsiteX9" fmla="*/ 41266 w 369878"/>
                  <a:gd name="connsiteY9" fmla="*/ 20359 h 315736"/>
                  <a:gd name="connsiteX10" fmla="*/ 369878 w 369878"/>
                  <a:gd name="connsiteY10" fmla="*/ 106084 h 31573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</a:cxnLst>
                <a:rect l="l" t="t" r="r" b="b"/>
                <a:pathLst>
                  <a:path w="369878" h="315736">
                    <a:moveTo>
                      <a:pt x="317491" y="306109"/>
                    </a:moveTo>
                    <a:cubicBezTo>
                      <a:pt x="264310" y="291822"/>
                      <a:pt x="217478" y="272772"/>
                      <a:pt x="179378" y="244197"/>
                    </a:cubicBezTo>
                    <a:cubicBezTo>
                      <a:pt x="176996" y="265628"/>
                      <a:pt x="193665" y="310872"/>
                      <a:pt x="169853" y="315634"/>
                    </a:cubicBezTo>
                    <a:cubicBezTo>
                      <a:pt x="162709" y="318015"/>
                      <a:pt x="155169" y="277931"/>
                      <a:pt x="148422" y="277534"/>
                    </a:cubicBezTo>
                    <a:cubicBezTo>
                      <a:pt x="141675" y="277137"/>
                      <a:pt x="136516" y="312856"/>
                      <a:pt x="129372" y="313253"/>
                    </a:cubicBezTo>
                    <a:cubicBezTo>
                      <a:pt x="122228" y="313650"/>
                      <a:pt x="113497" y="280312"/>
                      <a:pt x="105560" y="279915"/>
                    </a:cubicBezTo>
                    <a:cubicBezTo>
                      <a:pt x="97623" y="279518"/>
                      <a:pt x="88891" y="310872"/>
                      <a:pt x="81747" y="310872"/>
                    </a:cubicBezTo>
                    <a:cubicBezTo>
                      <a:pt x="74603" y="310872"/>
                      <a:pt x="73017" y="281504"/>
                      <a:pt x="62698" y="279916"/>
                    </a:cubicBezTo>
                    <a:cubicBezTo>
                      <a:pt x="52379" y="278329"/>
                      <a:pt x="10310" y="325159"/>
                      <a:pt x="19835" y="301347"/>
                    </a:cubicBezTo>
                    <a:cubicBezTo>
                      <a:pt x="57935" y="244198"/>
                      <a:pt x="-57952" y="80684"/>
                      <a:pt x="41266" y="20359"/>
                    </a:cubicBezTo>
                    <a:cubicBezTo>
                      <a:pt x="140484" y="-39966"/>
                      <a:pt x="316696" y="47346"/>
                      <a:pt x="369878" y="106084"/>
                    </a:cubicBezTo>
                  </a:path>
                </a:pathLst>
              </a:custGeom>
              <a:solidFill>
                <a:srgbClr val="ED7D31">
                  <a:lumMod val="75000"/>
                </a:srgbClr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</p:grpSp>
        <p:grpSp>
          <p:nvGrpSpPr>
            <p:cNvPr id="304" name="グループ化 303"/>
            <p:cNvGrpSpPr/>
            <p:nvPr/>
          </p:nvGrpSpPr>
          <p:grpSpPr>
            <a:xfrm>
              <a:off x="6343325" y="1164557"/>
              <a:ext cx="993776" cy="708025"/>
              <a:chOff x="3587432" y="4237023"/>
              <a:chExt cx="993776" cy="708025"/>
            </a:xfrm>
          </p:grpSpPr>
          <p:sp>
            <p:nvSpPr>
              <p:cNvPr id="305" name="円/楕円 304"/>
              <p:cNvSpPr/>
              <p:nvPr/>
            </p:nvSpPr>
            <p:spPr>
              <a:xfrm>
                <a:off x="4292282" y="4462448"/>
                <a:ext cx="288926" cy="288926"/>
              </a:xfrm>
              <a:prstGeom prst="ellipse">
                <a:avLst/>
              </a:prstGeom>
              <a:solidFill>
                <a:srgbClr val="ED7D31">
                  <a:lumMod val="75000"/>
                </a:srgbClr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306" name="円/楕円 305"/>
              <p:cNvSpPr/>
              <p:nvPr/>
            </p:nvSpPr>
            <p:spPr>
              <a:xfrm>
                <a:off x="4339907" y="4510073"/>
                <a:ext cx="193676" cy="193676"/>
              </a:xfrm>
              <a:prstGeom prst="ellipse">
                <a:avLst/>
              </a:prstGeom>
              <a:solidFill>
                <a:srgbClr val="FF3399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307" name="円/楕円 306"/>
              <p:cNvSpPr/>
              <p:nvPr/>
            </p:nvSpPr>
            <p:spPr>
              <a:xfrm>
                <a:off x="3587432" y="4462448"/>
                <a:ext cx="288926" cy="288926"/>
              </a:xfrm>
              <a:prstGeom prst="ellipse">
                <a:avLst/>
              </a:prstGeom>
              <a:solidFill>
                <a:srgbClr val="ED7D31">
                  <a:lumMod val="75000"/>
                </a:srgbClr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308" name="円/楕円 307"/>
              <p:cNvSpPr/>
              <p:nvPr/>
            </p:nvSpPr>
            <p:spPr>
              <a:xfrm>
                <a:off x="3635057" y="4510073"/>
                <a:ext cx="193676" cy="193676"/>
              </a:xfrm>
              <a:prstGeom prst="ellipse">
                <a:avLst/>
              </a:prstGeom>
              <a:solidFill>
                <a:srgbClr val="FF3399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309" name="円/楕円 308"/>
              <p:cNvSpPr/>
              <p:nvPr/>
            </p:nvSpPr>
            <p:spPr>
              <a:xfrm>
                <a:off x="3731895" y="4237023"/>
                <a:ext cx="708025" cy="708025"/>
              </a:xfrm>
              <a:prstGeom prst="ellipse">
                <a:avLst/>
              </a:prstGeom>
              <a:solidFill>
                <a:srgbClr val="ED7D31">
                  <a:lumMod val="75000"/>
                </a:srgbClr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310" name="円/楕円 309"/>
              <p:cNvSpPr/>
              <p:nvPr/>
            </p:nvSpPr>
            <p:spPr>
              <a:xfrm>
                <a:off x="3792221" y="4329100"/>
                <a:ext cx="587374" cy="587372"/>
              </a:xfrm>
              <a:prstGeom prst="ellipse">
                <a:avLst/>
              </a:prstGeom>
              <a:solidFill>
                <a:srgbClr val="FF3399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311" name="フリーフォーム 310"/>
              <p:cNvSpPr/>
              <p:nvPr/>
            </p:nvSpPr>
            <p:spPr>
              <a:xfrm rot="12600000">
                <a:off x="3793438" y="4433197"/>
                <a:ext cx="226166" cy="152153"/>
              </a:xfrm>
              <a:custGeom>
                <a:avLst/>
                <a:gdLst>
                  <a:gd name="connsiteX0" fmla="*/ 113083 w 226166"/>
                  <a:gd name="connsiteY0" fmla="*/ 0 h 105141"/>
                  <a:gd name="connsiteX1" fmla="*/ 219131 w 226166"/>
                  <a:gd name="connsiteY1" fmla="*/ 70293 h 105141"/>
                  <a:gd name="connsiteX2" fmla="*/ 226166 w 226166"/>
                  <a:gd name="connsiteY2" fmla="*/ 105141 h 105141"/>
                  <a:gd name="connsiteX3" fmla="*/ 212878 w 226166"/>
                  <a:gd name="connsiteY3" fmla="*/ 101120 h 105141"/>
                  <a:gd name="connsiteX4" fmla="*/ 113083 w 226166"/>
                  <a:gd name="connsiteY4" fmla="*/ 92075 h 105141"/>
                  <a:gd name="connsiteX5" fmla="*/ 13288 w 226166"/>
                  <a:gd name="connsiteY5" fmla="*/ 101120 h 105141"/>
                  <a:gd name="connsiteX6" fmla="*/ 0 w 226166"/>
                  <a:gd name="connsiteY6" fmla="*/ 105141 h 105141"/>
                  <a:gd name="connsiteX7" fmla="*/ 7036 w 226166"/>
                  <a:gd name="connsiteY7" fmla="*/ 70293 h 105141"/>
                  <a:gd name="connsiteX8" fmla="*/ 113083 w 226166"/>
                  <a:gd name="connsiteY8" fmla="*/ 0 h 105141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226166" h="105141">
                    <a:moveTo>
                      <a:pt x="113083" y="0"/>
                    </a:moveTo>
                    <a:cubicBezTo>
                      <a:pt x="160756" y="0"/>
                      <a:pt x="201659" y="28985"/>
                      <a:pt x="219131" y="70293"/>
                    </a:cubicBezTo>
                    <a:lnTo>
                      <a:pt x="226166" y="105141"/>
                    </a:lnTo>
                    <a:lnTo>
                      <a:pt x="212878" y="101120"/>
                    </a:lnTo>
                    <a:cubicBezTo>
                      <a:pt x="182205" y="95296"/>
                      <a:pt x="148482" y="92075"/>
                      <a:pt x="113083" y="92075"/>
                    </a:cubicBezTo>
                    <a:cubicBezTo>
                      <a:pt x="77684" y="92075"/>
                      <a:pt x="43961" y="95296"/>
                      <a:pt x="13288" y="101120"/>
                    </a:cubicBezTo>
                    <a:lnTo>
                      <a:pt x="0" y="105141"/>
                    </a:lnTo>
                    <a:lnTo>
                      <a:pt x="7036" y="70293"/>
                    </a:lnTo>
                    <a:cubicBezTo>
                      <a:pt x="24507" y="28985"/>
                      <a:pt x="65410" y="0"/>
                      <a:pt x="113083" y="0"/>
                    </a:cubicBezTo>
                    <a:close/>
                  </a:path>
                </a:pathLst>
              </a:custGeom>
              <a:solidFill>
                <a:schemeClr val="bg1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312" name="フリーフォーム 311"/>
              <p:cNvSpPr/>
              <p:nvPr/>
            </p:nvSpPr>
            <p:spPr>
              <a:xfrm rot="9000000">
                <a:off x="4152213" y="4433197"/>
                <a:ext cx="226166" cy="152153"/>
              </a:xfrm>
              <a:custGeom>
                <a:avLst/>
                <a:gdLst>
                  <a:gd name="connsiteX0" fmla="*/ 113083 w 226166"/>
                  <a:gd name="connsiteY0" fmla="*/ 0 h 105141"/>
                  <a:gd name="connsiteX1" fmla="*/ 219131 w 226166"/>
                  <a:gd name="connsiteY1" fmla="*/ 70293 h 105141"/>
                  <a:gd name="connsiteX2" fmla="*/ 226166 w 226166"/>
                  <a:gd name="connsiteY2" fmla="*/ 105141 h 105141"/>
                  <a:gd name="connsiteX3" fmla="*/ 212878 w 226166"/>
                  <a:gd name="connsiteY3" fmla="*/ 101120 h 105141"/>
                  <a:gd name="connsiteX4" fmla="*/ 113083 w 226166"/>
                  <a:gd name="connsiteY4" fmla="*/ 92075 h 105141"/>
                  <a:gd name="connsiteX5" fmla="*/ 13288 w 226166"/>
                  <a:gd name="connsiteY5" fmla="*/ 101120 h 105141"/>
                  <a:gd name="connsiteX6" fmla="*/ 0 w 226166"/>
                  <a:gd name="connsiteY6" fmla="*/ 105141 h 105141"/>
                  <a:gd name="connsiteX7" fmla="*/ 7036 w 226166"/>
                  <a:gd name="connsiteY7" fmla="*/ 70293 h 105141"/>
                  <a:gd name="connsiteX8" fmla="*/ 113083 w 226166"/>
                  <a:gd name="connsiteY8" fmla="*/ 0 h 105141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226166" h="105141">
                    <a:moveTo>
                      <a:pt x="113083" y="0"/>
                    </a:moveTo>
                    <a:cubicBezTo>
                      <a:pt x="160756" y="0"/>
                      <a:pt x="201659" y="28985"/>
                      <a:pt x="219131" y="70293"/>
                    </a:cubicBezTo>
                    <a:lnTo>
                      <a:pt x="226166" y="105141"/>
                    </a:lnTo>
                    <a:lnTo>
                      <a:pt x="212878" y="101120"/>
                    </a:lnTo>
                    <a:cubicBezTo>
                      <a:pt x="182205" y="95296"/>
                      <a:pt x="148482" y="92075"/>
                      <a:pt x="113083" y="92075"/>
                    </a:cubicBezTo>
                    <a:cubicBezTo>
                      <a:pt x="77684" y="92075"/>
                      <a:pt x="43961" y="95296"/>
                      <a:pt x="13288" y="101120"/>
                    </a:cubicBezTo>
                    <a:lnTo>
                      <a:pt x="0" y="105141"/>
                    </a:lnTo>
                    <a:lnTo>
                      <a:pt x="7036" y="70293"/>
                    </a:lnTo>
                    <a:cubicBezTo>
                      <a:pt x="24507" y="28985"/>
                      <a:pt x="65410" y="0"/>
                      <a:pt x="113083" y="0"/>
                    </a:cubicBezTo>
                    <a:close/>
                  </a:path>
                </a:pathLst>
              </a:custGeom>
              <a:solidFill>
                <a:schemeClr val="bg1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313" name="フリーフォーム 312"/>
              <p:cNvSpPr/>
              <p:nvPr/>
            </p:nvSpPr>
            <p:spPr>
              <a:xfrm>
                <a:off x="3879936" y="4761565"/>
                <a:ext cx="404987" cy="117838"/>
              </a:xfrm>
              <a:custGeom>
                <a:avLst/>
                <a:gdLst>
                  <a:gd name="connsiteX0" fmla="*/ 99901 w 404987"/>
                  <a:gd name="connsiteY0" fmla="*/ 0 h 117838"/>
                  <a:gd name="connsiteX1" fmla="*/ 151028 w 404987"/>
                  <a:gd name="connsiteY1" fmla="*/ 48480 h 117838"/>
                  <a:gd name="connsiteX2" fmla="*/ 202154 w 404987"/>
                  <a:gd name="connsiteY2" fmla="*/ 0 h 117838"/>
                  <a:gd name="connsiteX3" fmla="*/ 253281 w 404987"/>
                  <a:gd name="connsiteY3" fmla="*/ 48480 h 117838"/>
                  <a:gd name="connsiteX4" fmla="*/ 304408 w 404987"/>
                  <a:gd name="connsiteY4" fmla="*/ 0 h 117838"/>
                  <a:gd name="connsiteX5" fmla="*/ 355534 w 404987"/>
                  <a:gd name="connsiteY5" fmla="*/ 48480 h 117838"/>
                  <a:gd name="connsiteX6" fmla="*/ 404987 w 404987"/>
                  <a:gd name="connsiteY6" fmla="*/ 1587 h 117838"/>
                  <a:gd name="connsiteX7" fmla="*/ 402295 w 404987"/>
                  <a:gd name="connsiteY7" fmla="*/ 21083 h 117838"/>
                  <a:gd name="connsiteX8" fmla="*/ 199152 w 404987"/>
                  <a:gd name="connsiteY8" fmla="*/ 117838 h 117838"/>
                  <a:gd name="connsiteX9" fmla="*/ 2425 w 404987"/>
                  <a:gd name="connsiteY9" fmla="*/ 17065 h 117838"/>
                  <a:gd name="connsiteX10" fmla="*/ 0 w 404987"/>
                  <a:gd name="connsiteY10" fmla="*/ 2231 h 117838"/>
                  <a:gd name="connsiteX11" fmla="*/ 48774 w 404987"/>
                  <a:gd name="connsiteY11" fmla="*/ 48480 h 117838"/>
                  <a:gd name="connsiteX12" fmla="*/ 99901 w 404987"/>
                  <a:gd name="connsiteY12" fmla="*/ 0 h 11783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</a:cxnLst>
                <a:rect l="l" t="t" r="r" b="b"/>
                <a:pathLst>
                  <a:path w="404987" h="117838">
                    <a:moveTo>
                      <a:pt x="99901" y="0"/>
                    </a:moveTo>
                    <a:lnTo>
                      <a:pt x="151028" y="48480"/>
                    </a:lnTo>
                    <a:lnTo>
                      <a:pt x="202154" y="0"/>
                    </a:lnTo>
                    <a:lnTo>
                      <a:pt x="253281" y="48480"/>
                    </a:lnTo>
                    <a:lnTo>
                      <a:pt x="304408" y="0"/>
                    </a:lnTo>
                    <a:lnTo>
                      <a:pt x="355534" y="48480"/>
                    </a:lnTo>
                    <a:lnTo>
                      <a:pt x="404987" y="1587"/>
                    </a:lnTo>
                    <a:lnTo>
                      <a:pt x="402295" y="21083"/>
                    </a:lnTo>
                    <a:cubicBezTo>
                      <a:pt x="379742" y="80730"/>
                      <a:pt x="279657" y="117838"/>
                      <a:pt x="199152" y="117838"/>
                    </a:cubicBezTo>
                    <a:cubicBezTo>
                      <a:pt x="118647" y="117838"/>
                      <a:pt x="24979" y="75372"/>
                      <a:pt x="2425" y="17065"/>
                    </a:cubicBezTo>
                    <a:lnTo>
                      <a:pt x="0" y="2231"/>
                    </a:lnTo>
                    <a:lnTo>
                      <a:pt x="48774" y="48480"/>
                    </a:lnTo>
                    <a:lnTo>
                      <a:pt x="99901" y="0"/>
                    </a:lnTo>
                    <a:close/>
                  </a:path>
                </a:pathLst>
              </a:custGeom>
              <a:solidFill>
                <a:schemeClr val="bg1">
                  <a:lumMod val="95000"/>
                </a:schemeClr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314" name="フリーフォーム 313"/>
              <p:cNvSpPr/>
              <p:nvPr/>
            </p:nvSpPr>
            <p:spPr>
              <a:xfrm>
                <a:off x="3877399" y="4676359"/>
                <a:ext cx="409198" cy="133686"/>
              </a:xfrm>
              <a:custGeom>
                <a:avLst/>
                <a:gdLst>
                  <a:gd name="connsiteX0" fmla="*/ 360512 w 409198"/>
                  <a:gd name="connsiteY0" fmla="*/ 954 h 133686"/>
                  <a:gd name="connsiteX1" fmla="*/ 397945 w 409198"/>
                  <a:gd name="connsiteY1" fmla="*/ 39669 h 133686"/>
                  <a:gd name="connsiteX2" fmla="*/ 409198 w 409198"/>
                  <a:gd name="connsiteY2" fmla="*/ 74655 h 133686"/>
                  <a:gd name="connsiteX3" fmla="*/ 407523 w 409198"/>
                  <a:gd name="connsiteY3" fmla="*/ 86793 h 133686"/>
                  <a:gd name="connsiteX4" fmla="*/ 358070 w 409198"/>
                  <a:gd name="connsiteY4" fmla="*/ 133686 h 133686"/>
                  <a:gd name="connsiteX5" fmla="*/ 306944 w 409198"/>
                  <a:gd name="connsiteY5" fmla="*/ 85206 h 133686"/>
                  <a:gd name="connsiteX6" fmla="*/ 255817 w 409198"/>
                  <a:gd name="connsiteY6" fmla="*/ 133686 h 133686"/>
                  <a:gd name="connsiteX7" fmla="*/ 204690 w 409198"/>
                  <a:gd name="connsiteY7" fmla="*/ 85206 h 133686"/>
                  <a:gd name="connsiteX8" fmla="*/ 153564 w 409198"/>
                  <a:gd name="connsiteY8" fmla="*/ 133686 h 133686"/>
                  <a:gd name="connsiteX9" fmla="*/ 102437 w 409198"/>
                  <a:gd name="connsiteY9" fmla="*/ 85206 h 133686"/>
                  <a:gd name="connsiteX10" fmla="*/ 51310 w 409198"/>
                  <a:gd name="connsiteY10" fmla="*/ 133686 h 133686"/>
                  <a:gd name="connsiteX11" fmla="*/ 2536 w 409198"/>
                  <a:gd name="connsiteY11" fmla="*/ 87437 h 133686"/>
                  <a:gd name="connsiteX12" fmla="*/ 0 w 409198"/>
                  <a:gd name="connsiteY12" fmla="*/ 71920 h 133686"/>
                  <a:gd name="connsiteX13" fmla="*/ 9233 w 409198"/>
                  <a:gd name="connsiteY13" fmla="*/ 39669 h 133686"/>
                  <a:gd name="connsiteX14" fmla="*/ 205491 w 409198"/>
                  <a:gd name="connsiteY14" fmla="*/ 54887 h 133686"/>
                  <a:gd name="connsiteX15" fmla="*/ 360512 w 409198"/>
                  <a:gd name="connsiteY15" fmla="*/ 954 h 13368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</a:cxnLst>
                <a:rect l="l" t="t" r="r" b="b"/>
                <a:pathLst>
                  <a:path w="409198" h="133686">
                    <a:moveTo>
                      <a:pt x="360512" y="954"/>
                    </a:moveTo>
                    <a:cubicBezTo>
                      <a:pt x="372664" y="4093"/>
                      <a:pt x="384638" y="15318"/>
                      <a:pt x="397945" y="39669"/>
                    </a:cubicBezTo>
                    <a:cubicBezTo>
                      <a:pt x="404599" y="51845"/>
                      <a:pt x="408200" y="63529"/>
                      <a:pt x="409198" y="74655"/>
                    </a:cubicBezTo>
                    <a:lnTo>
                      <a:pt x="407523" y="86793"/>
                    </a:lnTo>
                    <a:lnTo>
                      <a:pt x="358070" y="133686"/>
                    </a:lnTo>
                    <a:lnTo>
                      <a:pt x="306944" y="85206"/>
                    </a:lnTo>
                    <a:lnTo>
                      <a:pt x="255817" y="133686"/>
                    </a:lnTo>
                    <a:lnTo>
                      <a:pt x="204690" y="85206"/>
                    </a:lnTo>
                    <a:lnTo>
                      <a:pt x="153564" y="133686"/>
                    </a:lnTo>
                    <a:lnTo>
                      <a:pt x="102437" y="85206"/>
                    </a:lnTo>
                    <a:lnTo>
                      <a:pt x="51310" y="133686"/>
                    </a:lnTo>
                    <a:lnTo>
                      <a:pt x="2536" y="87437"/>
                    </a:lnTo>
                    <a:lnTo>
                      <a:pt x="0" y="71920"/>
                    </a:lnTo>
                    <a:cubicBezTo>
                      <a:pt x="582" y="61446"/>
                      <a:pt x="3530" y="50654"/>
                      <a:pt x="9233" y="39669"/>
                    </a:cubicBezTo>
                    <a:cubicBezTo>
                      <a:pt x="54860" y="-48211"/>
                      <a:pt x="98151" y="54887"/>
                      <a:pt x="205491" y="54887"/>
                    </a:cubicBezTo>
                    <a:cubicBezTo>
                      <a:pt x="285996" y="54887"/>
                      <a:pt x="324057" y="-8464"/>
                      <a:pt x="360512" y="954"/>
                    </a:cubicBezTo>
                    <a:close/>
                  </a:path>
                </a:pathLst>
              </a:custGeom>
              <a:solidFill>
                <a:schemeClr val="bg1">
                  <a:lumMod val="95000"/>
                </a:schemeClr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315" name="涙形 314"/>
              <p:cNvSpPr/>
              <p:nvPr/>
            </p:nvSpPr>
            <p:spPr>
              <a:xfrm rot="18900000">
                <a:off x="3991649" y="4573099"/>
                <a:ext cx="188758" cy="188758"/>
              </a:xfrm>
              <a:prstGeom prst="teardrop">
                <a:avLst/>
              </a:prstGeom>
              <a:solidFill>
                <a:srgbClr val="FF7C80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</p:grpSp>
      </p:grpSp>
      <p:grpSp>
        <p:nvGrpSpPr>
          <p:cNvPr id="6" name="グループ化 5"/>
          <p:cNvGrpSpPr/>
          <p:nvPr/>
        </p:nvGrpSpPr>
        <p:grpSpPr>
          <a:xfrm>
            <a:off x="8093223" y="850106"/>
            <a:ext cx="1286547" cy="1597167"/>
            <a:chOff x="8211958" y="1164557"/>
            <a:chExt cx="1033251" cy="1282716"/>
          </a:xfrm>
        </p:grpSpPr>
        <p:grpSp>
          <p:nvGrpSpPr>
            <p:cNvPr id="277" name="グループ化 276"/>
            <p:cNvGrpSpPr/>
            <p:nvPr/>
          </p:nvGrpSpPr>
          <p:grpSpPr>
            <a:xfrm>
              <a:off x="8211958" y="1772147"/>
              <a:ext cx="993960" cy="675126"/>
              <a:chOff x="2196994" y="4331068"/>
              <a:chExt cx="1296071" cy="880331"/>
            </a:xfrm>
          </p:grpSpPr>
          <p:sp>
            <p:nvSpPr>
              <p:cNvPr id="278" name="フリーフォーム 277"/>
              <p:cNvSpPr/>
              <p:nvPr/>
            </p:nvSpPr>
            <p:spPr>
              <a:xfrm rot="21113880" flipH="1">
                <a:off x="2494541" y="4543666"/>
                <a:ext cx="167704" cy="135488"/>
              </a:xfrm>
              <a:custGeom>
                <a:avLst/>
                <a:gdLst>
                  <a:gd name="connsiteX0" fmla="*/ 3031 w 167609"/>
                  <a:gd name="connsiteY0" fmla="*/ 133583 h 135325"/>
                  <a:gd name="connsiteX1" fmla="*/ 26843 w 167609"/>
                  <a:gd name="connsiteY1" fmla="*/ 31189 h 135325"/>
                  <a:gd name="connsiteX2" fmla="*/ 117331 w 167609"/>
                  <a:gd name="connsiteY2" fmla="*/ 233 h 135325"/>
                  <a:gd name="connsiteX3" fmla="*/ 167337 w 167609"/>
                  <a:gd name="connsiteY3" fmla="*/ 43096 h 135325"/>
                  <a:gd name="connsiteX4" fmla="*/ 136381 w 167609"/>
                  <a:gd name="connsiteY4" fmla="*/ 45477 h 135325"/>
                  <a:gd name="connsiteX5" fmla="*/ 114949 w 167609"/>
                  <a:gd name="connsiteY5" fmla="*/ 33571 h 135325"/>
                  <a:gd name="connsiteX6" fmla="*/ 98281 w 167609"/>
                  <a:gd name="connsiteY6" fmla="*/ 57383 h 135325"/>
                  <a:gd name="connsiteX7" fmla="*/ 143524 w 167609"/>
                  <a:gd name="connsiteY7" fmla="*/ 69289 h 135325"/>
                  <a:gd name="connsiteX8" fmla="*/ 138762 w 167609"/>
                  <a:gd name="connsiteY8" fmla="*/ 102627 h 135325"/>
                  <a:gd name="connsiteX9" fmla="*/ 83993 w 167609"/>
                  <a:gd name="connsiteY9" fmla="*/ 97864 h 135325"/>
                  <a:gd name="connsiteX10" fmla="*/ 3031 w 167609"/>
                  <a:gd name="connsiteY10" fmla="*/ 133583 h 135325"/>
                  <a:gd name="connsiteX0" fmla="*/ 3031 w 168134"/>
                  <a:gd name="connsiteY0" fmla="*/ 133583 h 135325"/>
                  <a:gd name="connsiteX1" fmla="*/ 26843 w 168134"/>
                  <a:gd name="connsiteY1" fmla="*/ 31189 h 135325"/>
                  <a:gd name="connsiteX2" fmla="*/ 117331 w 168134"/>
                  <a:gd name="connsiteY2" fmla="*/ 233 h 135325"/>
                  <a:gd name="connsiteX3" fmla="*/ 167337 w 168134"/>
                  <a:gd name="connsiteY3" fmla="*/ 43096 h 135325"/>
                  <a:gd name="connsiteX4" fmla="*/ 136381 w 168134"/>
                  <a:gd name="connsiteY4" fmla="*/ 45477 h 135325"/>
                  <a:gd name="connsiteX5" fmla="*/ 114949 w 168134"/>
                  <a:gd name="connsiteY5" fmla="*/ 33571 h 135325"/>
                  <a:gd name="connsiteX6" fmla="*/ 98281 w 168134"/>
                  <a:gd name="connsiteY6" fmla="*/ 57383 h 135325"/>
                  <a:gd name="connsiteX7" fmla="*/ 143524 w 168134"/>
                  <a:gd name="connsiteY7" fmla="*/ 69289 h 135325"/>
                  <a:gd name="connsiteX8" fmla="*/ 138762 w 168134"/>
                  <a:gd name="connsiteY8" fmla="*/ 102627 h 135325"/>
                  <a:gd name="connsiteX9" fmla="*/ 83993 w 168134"/>
                  <a:gd name="connsiteY9" fmla="*/ 97864 h 135325"/>
                  <a:gd name="connsiteX10" fmla="*/ 3031 w 168134"/>
                  <a:gd name="connsiteY10" fmla="*/ 133583 h 135325"/>
                  <a:gd name="connsiteX0" fmla="*/ 3031 w 167704"/>
                  <a:gd name="connsiteY0" fmla="*/ 133583 h 135325"/>
                  <a:gd name="connsiteX1" fmla="*/ 26843 w 167704"/>
                  <a:gd name="connsiteY1" fmla="*/ 31189 h 135325"/>
                  <a:gd name="connsiteX2" fmla="*/ 117331 w 167704"/>
                  <a:gd name="connsiteY2" fmla="*/ 233 h 135325"/>
                  <a:gd name="connsiteX3" fmla="*/ 167337 w 167704"/>
                  <a:gd name="connsiteY3" fmla="*/ 43096 h 135325"/>
                  <a:gd name="connsiteX4" fmla="*/ 138762 w 167704"/>
                  <a:gd name="connsiteY4" fmla="*/ 43096 h 135325"/>
                  <a:gd name="connsiteX5" fmla="*/ 114949 w 167704"/>
                  <a:gd name="connsiteY5" fmla="*/ 33571 h 135325"/>
                  <a:gd name="connsiteX6" fmla="*/ 98281 w 167704"/>
                  <a:gd name="connsiteY6" fmla="*/ 57383 h 135325"/>
                  <a:gd name="connsiteX7" fmla="*/ 143524 w 167704"/>
                  <a:gd name="connsiteY7" fmla="*/ 69289 h 135325"/>
                  <a:gd name="connsiteX8" fmla="*/ 138762 w 167704"/>
                  <a:gd name="connsiteY8" fmla="*/ 102627 h 135325"/>
                  <a:gd name="connsiteX9" fmla="*/ 83993 w 167704"/>
                  <a:gd name="connsiteY9" fmla="*/ 97864 h 135325"/>
                  <a:gd name="connsiteX10" fmla="*/ 3031 w 167704"/>
                  <a:gd name="connsiteY10" fmla="*/ 133583 h 135325"/>
                  <a:gd name="connsiteX0" fmla="*/ 3031 w 167704"/>
                  <a:gd name="connsiteY0" fmla="*/ 133583 h 135458"/>
                  <a:gd name="connsiteX1" fmla="*/ 26843 w 167704"/>
                  <a:gd name="connsiteY1" fmla="*/ 31189 h 135458"/>
                  <a:gd name="connsiteX2" fmla="*/ 117331 w 167704"/>
                  <a:gd name="connsiteY2" fmla="*/ 233 h 135458"/>
                  <a:gd name="connsiteX3" fmla="*/ 167337 w 167704"/>
                  <a:gd name="connsiteY3" fmla="*/ 43096 h 135458"/>
                  <a:gd name="connsiteX4" fmla="*/ 138762 w 167704"/>
                  <a:gd name="connsiteY4" fmla="*/ 43096 h 135458"/>
                  <a:gd name="connsiteX5" fmla="*/ 114949 w 167704"/>
                  <a:gd name="connsiteY5" fmla="*/ 33571 h 135458"/>
                  <a:gd name="connsiteX6" fmla="*/ 98281 w 167704"/>
                  <a:gd name="connsiteY6" fmla="*/ 57383 h 135458"/>
                  <a:gd name="connsiteX7" fmla="*/ 143524 w 167704"/>
                  <a:gd name="connsiteY7" fmla="*/ 69289 h 135458"/>
                  <a:gd name="connsiteX8" fmla="*/ 138762 w 167704"/>
                  <a:gd name="connsiteY8" fmla="*/ 102627 h 135458"/>
                  <a:gd name="connsiteX9" fmla="*/ 83993 w 167704"/>
                  <a:gd name="connsiteY9" fmla="*/ 97864 h 135458"/>
                  <a:gd name="connsiteX10" fmla="*/ 3031 w 167704"/>
                  <a:gd name="connsiteY10" fmla="*/ 133583 h 135458"/>
                  <a:gd name="connsiteX0" fmla="*/ 3031 w 167704"/>
                  <a:gd name="connsiteY0" fmla="*/ 133583 h 135458"/>
                  <a:gd name="connsiteX1" fmla="*/ 26843 w 167704"/>
                  <a:gd name="connsiteY1" fmla="*/ 31189 h 135458"/>
                  <a:gd name="connsiteX2" fmla="*/ 117331 w 167704"/>
                  <a:gd name="connsiteY2" fmla="*/ 233 h 135458"/>
                  <a:gd name="connsiteX3" fmla="*/ 167337 w 167704"/>
                  <a:gd name="connsiteY3" fmla="*/ 43096 h 135458"/>
                  <a:gd name="connsiteX4" fmla="*/ 138762 w 167704"/>
                  <a:gd name="connsiteY4" fmla="*/ 43096 h 135458"/>
                  <a:gd name="connsiteX5" fmla="*/ 114949 w 167704"/>
                  <a:gd name="connsiteY5" fmla="*/ 33571 h 135458"/>
                  <a:gd name="connsiteX6" fmla="*/ 98281 w 167704"/>
                  <a:gd name="connsiteY6" fmla="*/ 57383 h 135458"/>
                  <a:gd name="connsiteX7" fmla="*/ 145905 w 167704"/>
                  <a:gd name="connsiteY7" fmla="*/ 74052 h 135458"/>
                  <a:gd name="connsiteX8" fmla="*/ 138762 w 167704"/>
                  <a:gd name="connsiteY8" fmla="*/ 102627 h 135458"/>
                  <a:gd name="connsiteX9" fmla="*/ 83993 w 167704"/>
                  <a:gd name="connsiteY9" fmla="*/ 97864 h 135458"/>
                  <a:gd name="connsiteX10" fmla="*/ 3031 w 167704"/>
                  <a:gd name="connsiteY10" fmla="*/ 133583 h 135458"/>
                  <a:gd name="connsiteX0" fmla="*/ 3031 w 167704"/>
                  <a:gd name="connsiteY0" fmla="*/ 133583 h 135458"/>
                  <a:gd name="connsiteX1" fmla="*/ 26843 w 167704"/>
                  <a:gd name="connsiteY1" fmla="*/ 31189 h 135458"/>
                  <a:gd name="connsiteX2" fmla="*/ 117331 w 167704"/>
                  <a:gd name="connsiteY2" fmla="*/ 233 h 135458"/>
                  <a:gd name="connsiteX3" fmla="*/ 167337 w 167704"/>
                  <a:gd name="connsiteY3" fmla="*/ 43096 h 135458"/>
                  <a:gd name="connsiteX4" fmla="*/ 138762 w 167704"/>
                  <a:gd name="connsiteY4" fmla="*/ 43096 h 135458"/>
                  <a:gd name="connsiteX5" fmla="*/ 114949 w 167704"/>
                  <a:gd name="connsiteY5" fmla="*/ 33571 h 135458"/>
                  <a:gd name="connsiteX6" fmla="*/ 98281 w 167704"/>
                  <a:gd name="connsiteY6" fmla="*/ 57383 h 135458"/>
                  <a:gd name="connsiteX7" fmla="*/ 145905 w 167704"/>
                  <a:gd name="connsiteY7" fmla="*/ 74052 h 135458"/>
                  <a:gd name="connsiteX8" fmla="*/ 138762 w 167704"/>
                  <a:gd name="connsiteY8" fmla="*/ 102627 h 135458"/>
                  <a:gd name="connsiteX9" fmla="*/ 83993 w 167704"/>
                  <a:gd name="connsiteY9" fmla="*/ 97864 h 135458"/>
                  <a:gd name="connsiteX10" fmla="*/ 3031 w 167704"/>
                  <a:gd name="connsiteY10" fmla="*/ 133583 h 135458"/>
                  <a:gd name="connsiteX0" fmla="*/ 3031 w 167704"/>
                  <a:gd name="connsiteY0" fmla="*/ 133583 h 135458"/>
                  <a:gd name="connsiteX1" fmla="*/ 26843 w 167704"/>
                  <a:gd name="connsiteY1" fmla="*/ 31189 h 135458"/>
                  <a:gd name="connsiteX2" fmla="*/ 117331 w 167704"/>
                  <a:gd name="connsiteY2" fmla="*/ 233 h 135458"/>
                  <a:gd name="connsiteX3" fmla="*/ 167337 w 167704"/>
                  <a:gd name="connsiteY3" fmla="*/ 43096 h 135458"/>
                  <a:gd name="connsiteX4" fmla="*/ 138762 w 167704"/>
                  <a:gd name="connsiteY4" fmla="*/ 43096 h 135458"/>
                  <a:gd name="connsiteX5" fmla="*/ 114949 w 167704"/>
                  <a:gd name="connsiteY5" fmla="*/ 33571 h 135458"/>
                  <a:gd name="connsiteX6" fmla="*/ 98281 w 167704"/>
                  <a:gd name="connsiteY6" fmla="*/ 57383 h 135458"/>
                  <a:gd name="connsiteX7" fmla="*/ 145905 w 167704"/>
                  <a:gd name="connsiteY7" fmla="*/ 74052 h 135458"/>
                  <a:gd name="connsiteX8" fmla="*/ 138762 w 167704"/>
                  <a:gd name="connsiteY8" fmla="*/ 102627 h 135458"/>
                  <a:gd name="connsiteX9" fmla="*/ 83993 w 167704"/>
                  <a:gd name="connsiteY9" fmla="*/ 97864 h 135458"/>
                  <a:gd name="connsiteX10" fmla="*/ 3031 w 167704"/>
                  <a:gd name="connsiteY10" fmla="*/ 133583 h 135458"/>
                  <a:gd name="connsiteX0" fmla="*/ 3031 w 167704"/>
                  <a:gd name="connsiteY0" fmla="*/ 133583 h 135488"/>
                  <a:gd name="connsiteX1" fmla="*/ 26843 w 167704"/>
                  <a:gd name="connsiteY1" fmla="*/ 31189 h 135488"/>
                  <a:gd name="connsiteX2" fmla="*/ 117331 w 167704"/>
                  <a:gd name="connsiteY2" fmla="*/ 233 h 135488"/>
                  <a:gd name="connsiteX3" fmla="*/ 167337 w 167704"/>
                  <a:gd name="connsiteY3" fmla="*/ 43096 h 135488"/>
                  <a:gd name="connsiteX4" fmla="*/ 138762 w 167704"/>
                  <a:gd name="connsiteY4" fmla="*/ 43096 h 135488"/>
                  <a:gd name="connsiteX5" fmla="*/ 114949 w 167704"/>
                  <a:gd name="connsiteY5" fmla="*/ 33571 h 135488"/>
                  <a:gd name="connsiteX6" fmla="*/ 98281 w 167704"/>
                  <a:gd name="connsiteY6" fmla="*/ 57383 h 135488"/>
                  <a:gd name="connsiteX7" fmla="*/ 145905 w 167704"/>
                  <a:gd name="connsiteY7" fmla="*/ 74052 h 135488"/>
                  <a:gd name="connsiteX8" fmla="*/ 134000 w 167704"/>
                  <a:gd name="connsiteY8" fmla="*/ 97864 h 135488"/>
                  <a:gd name="connsiteX9" fmla="*/ 83993 w 167704"/>
                  <a:gd name="connsiteY9" fmla="*/ 97864 h 135488"/>
                  <a:gd name="connsiteX10" fmla="*/ 3031 w 167704"/>
                  <a:gd name="connsiteY10" fmla="*/ 133583 h 135488"/>
                  <a:gd name="connsiteX0" fmla="*/ 3031 w 167704"/>
                  <a:gd name="connsiteY0" fmla="*/ 133583 h 135488"/>
                  <a:gd name="connsiteX1" fmla="*/ 26843 w 167704"/>
                  <a:gd name="connsiteY1" fmla="*/ 31189 h 135488"/>
                  <a:gd name="connsiteX2" fmla="*/ 117331 w 167704"/>
                  <a:gd name="connsiteY2" fmla="*/ 233 h 135488"/>
                  <a:gd name="connsiteX3" fmla="*/ 167337 w 167704"/>
                  <a:gd name="connsiteY3" fmla="*/ 43096 h 135488"/>
                  <a:gd name="connsiteX4" fmla="*/ 138762 w 167704"/>
                  <a:gd name="connsiteY4" fmla="*/ 43096 h 135488"/>
                  <a:gd name="connsiteX5" fmla="*/ 114949 w 167704"/>
                  <a:gd name="connsiteY5" fmla="*/ 33571 h 135488"/>
                  <a:gd name="connsiteX6" fmla="*/ 98281 w 167704"/>
                  <a:gd name="connsiteY6" fmla="*/ 57383 h 135488"/>
                  <a:gd name="connsiteX7" fmla="*/ 145905 w 167704"/>
                  <a:gd name="connsiteY7" fmla="*/ 74052 h 135488"/>
                  <a:gd name="connsiteX8" fmla="*/ 134000 w 167704"/>
                  <a:gd name="connsiteY8" fmla="*/ 97864 h 135488"/>
                  <a:gd name="connsiteX9" fmla="*/ 83993 w 167704"/>
                  <a:gd name="connsiteY9" fmla="*/ 97864 h 135488"/>
                  <a:gd name="connsiteX10" fmla="*/ 3031 w 167704"/>
                  <a:gd name="connsiteY10" fmla="*/ 133583 h 13548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</a:cxnLst>
                <a:rect l="l" t="t" r="r" b="b"/>
                <a:pathLst>
                  <a:path w="167704" h="135488">
                    <a:moveTo>
                      <a:pt x="3031" y="133583"/>
                    </a:moveTo>
                    <a:cubicBezTo>
                      <a:pt x="-6494" y="122470"/>
                      <a:pt x="7793" y="53414"/>
                      <a:pt x="26843" y="31189"/>
                    </a:cubicBezTo>
                    <a:cubicBezTo>
                      <a:pt x="45893" y="8964"/>
                      <a:pt x="93915" y="-1752"/>
                      <a:pt x="117331" y="233"/>
                    </a:cubicBezTo>
                    <a:cubicBezTo>
                      <a:pt x="140747" y="2218"/>
                      <a:pt x="163765" y="35952"/>
                      <a:pt x="167337" y="43096"/>
                    </a:cubicBezTo>
                    <a:cubicBezTo>
                      <a:pt x="170909" y="50240"/>
                      <a:pt x="147493" y="44684"/>
                      <a:pt x="138762" y="43096"/>
                    </a:cubicBezTo>
                    <a:cubicBezTo>
                      <a:pt x="130031" y="41508"/>
                      <a:pt x="121696" y="31190"/>
                      <a:pt x="114949" y="33571"/>
                    </a:cubicBezTo>
                    <a:cubicBezTo>
                      <a:pt x="108202" y="35952"/>
                      <a:pt x="93122" y="50636"/>
                      <a:pt x="98281" y="57383"/>
                    </a:cubicBezTo>
                    <a:cubicBezTo>
                      <a:pt x="103440" y="64130"/>
                      <a:pt x="139952" y="67305"/>
                      <a:pt x="145905" y="74052"/>
                    </a:cubicBezTo>
                    <a:cubicBezTo>
                      <a:pt x="151858" y="80799"/>
                      <a:pt x="160591" y="97864"/>
                      <a:pt x="134000" y="97864"/>
                    </a:cubicBezTo>
                    <a:cubicBezTo>
                      <a:pt x="124078" y="102626"/>
                      <a:pt x="105821" y="91911"/>
                      <a:pt x="83993" y="97864"/>
                    </a:cubicBezTo>
                    <a:cubicBezTo>
                      <a:pt x="62165" y="103817"/>
                      <a:pt x="12556" y="144696"/>
                      <a:pt x="3031" y="133583"/>
                    </a:cubicBezTo>
                    <a:close/>
                  </a:path>
                </a:pathLst>
              </a:custGeom>
              <a:solidFill>
                <a:srgbClr val="F19E65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279" name="フリーフォーム 278"/>
              <p:cNvSpPr/>
              <p:nvPr/>
            </p:nvSpPr>
            <p:spPr>
              <a:xfrm rot="21367475">
                <a:off x="2196994" y="5083382"/>
                <a:ext cx="317131" cy="113904"/>
              </a:xfrm>
              <a:custGeom>
                <a:avLst/>
                <a:gdLst>
                  <a:gd name="connsiteX0" fmla="*/ 288494 w 319491"/>
                  <a:gd name="connsiteY0" fmla="*/ 10338 h 122384"/>
                  <a:gd name="connsiteX1" fmla="*/ 319450 w 319491"/>
                  <a:gd name="connsiteY1" fmla="*/ 88919 h 122384"/>
                  <a:gd name="connsiteX2" fmla="*/ 283731 w 319491"/>
                  <a:gd name="connsiteY2" fmla="*/ 122257 h 122384"/>
                  <a:gd name="connsiteX3" fmla="*/ 202769 w 319491"/>
                  <a:gd name="connsiteY3" fmla="*/ 100826 h 122384"/>
                  <a:gd name="connsiteX4" fmla="*/ 133713 w 319491"/>
                  <a:gd name="connsiteY4" fmla="*/ 112732 h 122384"/>
                  <a:gd name="connsiteX5" fmla="*/ 71800 w 319491"/>
                  <a:gd name="connsiteY5" fmla="*/ 96063 h 122384"/>
                  <a:gd name="connsiteX6" fmla="*/ 33700 w 319491"/>
                  <a:gd name="connsiteY6" fmla="*/ 105588 h 122384"/>
                  <a:gd name="connsiteX7" fmla="*/ 363 w 319491"/>
                  <a:gd name="connsiteY7" fmla="*/ 79394 h 122384"/>
                  <a:gd name="connsiteX8" fmla="*/ 17031 w 319491"/>
                  <a:gd name="connsiteY8" fmla="*/ 53201 h 122384"/>
                  <a:gd name="connsiteX9" fmla="*/ 33700 w 319491"/>
                  <a:gd name="connsiteY9" fmla="*/ 53201 h 122384"/>
                  <a:gd name="connsiteX10" fmla="*/ 45606 w 319491"/>
                  <a:gd name="connsiteY10" fmla="*/ 55582 h 122384"/>
                  <a:gd name="connsiteX11" fmla="*/ 45606 w 319491"/>
                  <a:gd name="connsiteY11" fmla="*/ 36532 h 122384"/>
                  <a:gd name="connsiteX12" fmla="*/ 67038 w 319491"/>
                  <a:gd name="connsiteY12" fmla="*/ 29388 h 122384"/>
                  <a:gd name="connsiteX13" fmla="*/ 83706 w 319491"/>
                  <a:gd name="connsiteY13" fmla="*/ 36532 h 122384"/>
                  <a:gd name="connsiteX14" fmla="*/ 93231 w 319491"/>
                  <a:gd name="connsiteY14" fmla="*/ 22244 h 122384"/>
                  <a:gd name="connsiteX15" fmla="*/ 117044 w 319491"/>
                  <a:gd name="connsiteY15" fmla="*/ 24626 h 122384"/>
                  <a:gd name="connsiteX16" fmla="*/ 133713 w 319491"/>
                  <a:gd name="connsiteY16" fmla="*/ 27007 h 122384"/>
                  <a:gd name="connsiteX17" fmla="*/ 169431 w 319491"/>
                  <a:gd name="connsiteY17" fmla="*/ 27007 h 122384"/>
                  <a:gd name="connsiteX18" fmla="*/ 193244 w 319491"/>
                  <a:gd name="connsiteY18" fmla="*/ 3194 h 122384"/>
                  <a:gd name="connsiteX19" fmla="*/ 288494 w 319491"/>
                  <a:gd name="connsiteY19" fmla="*/ 10338 h 122384"/>
                  <a:gd name="connsiteX0" fmla="*/ 288142 w 319139"/>
                  <a:gd name="connsiteY0" fmla="*/ 10338 h 122384"/>
                  <a:gd name="connsiteX1" fmla="*/ 319098 w 319139"/>
                  <a:gd name="connsiteY1" fmla="*/ 88919 h 122384"/>
                  <a:gd name="connsiteX2" fmla="*/ 283379 w 319139"/>
                  <a:gd name="connsiteY2" fmla="*/ 122257 h 122384"/>
                  <a:gd name="connsiteX3" fmla="*/ 202417 w 319139"/>
                  <a:gd name="connsiteY3" fmla="*/ 100826 h 122384"/>
                  <a:gd name="connsiteX4" fmla="*/ 133361 w 319139"/>
                  <a:gd name="connsiteY4" fmla="*/ 112732 h 122384"/>
                  <a:gd name="connsiteX5" fmla="*/ 71448 w 319139"/>
                  <a:gd name="connsiteY5" fmla="*/ 96063 h 122384"/>
                  <a:gd name="connsiteX6" fmla="*/ 33348 w 319139"/>
                  <a:gd name="connsiteY6" fmla="*/ 105588 h 122384"/>
                  <a:gd name="connsiteX7" fmla="*/ 11 w 319139"/>
                  <a:gd name="connsiteY7" fmla="*/ 79394 h 122384"/>
                  <a:gd name="connsiteX8" fmla="*/ 16679 w 319139"/>
                  <a:gd name="connsiteY8" fmla="*/ 53201 h 122384"/>
                  <a:gd name="connsiteX9" fmla="*/ 33348 w 319139"/>
                  <a:gd name="connsiteY9" fmla="*/ 53201 h 122384"/>
                  <a:gd name="connsiteX10" fmla="*/ 45254 w 319139"/>
                  <a:gd name="connsiteY10" fmla="*/ 55582 h 122384"/>
                  <a:gd name="connsiteX11" fmla="*/ 45254 w 319139"/>
                  <a:gd name="connsiteY11" fmla="*/ 36532 h 122384"/>
                  <a:gd name="connsiteX12" fmla="*/ 66686 w 319139"/>
                  <a:gd name="connsiteY12" fmla="*/ 29388 h 122384"/>
                  <a:gd name="connsiteX13" fmla="*/ 83354 w 319139"/>
                  <a:gd name="connsiteY13" fmla="*/ 36532 h 122384"/>
                  <a:gd name="connsiteX14" fmla="*/ 92879 w 319139"/>
                  <a:gd name="connsiteY14" fmla="*/ 22244 h 122384"/>
                  <a:gd name="connsiteX15" fmla="*/ 116692 w 319139"/>
                  <a:gd name="connsiteY15" fmla="*/ 24626 h 122384"/>
                  <a:gd name="connsiteX16" fmla="*/ 133361 w 319139"/>
                  <a:gd name="connsiteY16" fmla="*/ 27007 h 122384"/>
                  <a:gd name="connsiteX17" fmla="*/ 169079 w 319139"/>
                  <a:gd name="connsiteY17" fmla="*/ 27007 h 122384"/>
                  <a:gd name="connsiteX18" fmla="*/ 192892 w 319139"/>
                  <a:gd name="connsiteY18" fmla="*/ 3194 h 122384"/>
                  <a:gd name="connsiteX19" fmla="*/ 288142 w 319139"/>
                  <a:gd name="connsiteY19" fmla="*/ 10338 h 122384"/>
                  <a:gd name="connsiteX0" fmla="*/ 288142 w 319139"/>
                  <a:gd name="connsiteY0" fmla="*/ 10338 h 122401"/>
                  <a:gd name="connsiteX1" fmla="*/ 319098 w 319139"/>
                  <a:gd name="connsiteY1" fmla="*/ 88919 h 122401"/>
                  <a:gd name="connsiteX2" fmla="*/ 283379 w 319139"/>
                  <a:gd name="connsiteY2" fmla="*/ 122257 h 122401"/>
                  <a:gd name="connsiteX3" fmla="*/ 202417 w 319139"/>
                  <a:gd name="connsiteY3" fmla="*/ 100826 h 122401"/>
                  <a:gd name="connsiteX4" fmla="*/ 71448 w 319139"/>
                  <a:gd name="connsiteY4" fmla="*/ 96063 h 122401"/>
                  <a:gd name="connsiteX5" fmla="*/ 33348 w 319139"/>
                  <a:gd name="connsiteY5" fmla="*/ 105588 h 122401"/>
                  <a:gd name="connsiteX6" fmla="*/ 11 w 319139"/>
                  <a:gd name="connsiteY6" fmla="*/ 79394 h 122401"/>
                  <a:gd name="connsiteX7" fmla="*/ 16679 w 319139"/>
                  <a:gd name="connsiteY7" fmla="*/ 53201 h 122401"/>
                  <a:gd name="connsiteX8" fmla="*/ 33348 w 319139"/>
                  <a:gd name="connsiteY8" fmla="*/ 53201 h 122401"/>
                  <a:gd name="connsiteX9" fmla="*/ 45254 w 319139"/>
                  <a:gd name="connsiteY9" fmla="*/ 55582 h 122401"/>
                  <a:gd name="connsiteX10" fmla="*/ 45254 w 319139"/>
                  <a:gd name="connsiteY10" fmla="*/ 36532 h 122401"/>
                  <a:gd name="connsiteX11" fmla="*/ 66686 w 319139"/>
                  <a:gd name="connsiteY11" fmla="*/ 29388 h 122401"/>
                  <a:gd name="connsiteX12" fmla="*/ 83354 w 319139"/>
                  <a:gd name="connsiteY12" fmla="*/ 36532 h 122401"/>
                  <a:gd name="connsiteX13" fmla="*/ 92879 w 319139"/>
                  <a:gd name="connsiteY13" fmla="*/ 22244 h 122401"/>
                  <a:gd name="connsiteX14" fmla="*/ 116692 w 319139"/>
                  <a:gd name="connsiteY14" fmla="*/ 24626 h 122401"/>
                  <a:gd name="connsiteX15" fmla="*/ 133361 w 319139"/>
                  <a:gd name="connsiteY15" fmla="*/ 27007 h 122401"/>
                  <a:gd name="connsiteX16" fmla="*/ 169079 w 319139"/>
                  <a:gd name="connsiteY16" fmla="*/ 27007 h 122401"/>
                  <a:gd name="connsiteX17" fmla="*/ 192892 w 319139"/>
                  <a:gd name="connsiteY17" fmla="*/ 3194 h 122401"/>
                  <a:gd name="connsiteX18" fmla="*/ 288142 w 319139"/>
                  <a:gd name="connsiteY18" fmla="*/ 10338 h 122401"/>
                  <a:gd name="connsiteX0" fmla="*/ 288142 w 319139"/>
                  <a:gd name="connsiteY0" fmla="*/ 10338 h 124159"/>
                  <a:gd name="connsiteX1" fmla="*/ 319098 w 319139"/>
                  <a:gd name="connsiteY1" fmla="*/ 88919 h 124159"/>
                  <a:gd name="connsiteX2" fmla="*/ 283379 w 319139"/>
                  <a:gd name="connsiteY2" fmla="*/ 122257 h 124159"/>
                  <a:gd name="connsiteX3" fmla="*/ 171461 w 319139"/>
                  <a:gd name="connsiteY3" fmla="*/ 117495 h 124159"/>
                  <a:gd name="connsiteX4" fmla="*/ 71448 w 319139"/>
                  <a:gd name="connsiteY4" fmla="*/ 96063 h 124159"/>
                  <a:gd name="connsiteX5" fmla="*/ 33348 w 319139"/>
                  <a:gd name="connsiteY5" fmla="*/ 105588 h 124159"/>
                  <a:gd name="connsiteX6" fmla="*/ 11 w 319139"/>
                  <a:gd name="connsiteY6" fmla="*/ 79394 h 124159"/>
                  <a:gd name="connsiteX7" fmla="*/ 16679 w 319139"/>
                  <a:gd name="connsiteY7" fmla="*/ 53201 h 124159"/>
                  <a:gd name="connsiteX8" fmla="*/ 33348 w 319139"/>
                  <a:gd name="connsiteY8" fmla="*/ 53201 h 124159"/>
                  <a:gd name="connsiteX9" fmla="*/ 45254 w 319139"/>
                  <a:gd name="connsiteY9" fmla="*/ 55582 h 124159"/>
                  <a:gd name="connsiteX10" fmla="*/ 45254 w 319139"/>
                  <a:gd name="connsiteY10" fmla="*/ 36532 h 124159"/>
                  <a:gd name="connsiteX11" fmla="*/ 66686 w 319139"/>
                  <a:gd name="connsiteY11" fmla="*/ 29388 h 124159"/>
                  <a:gd name="connsiteX12" fmla="*/ 83354 w 319139"/>
                  <a:gd name="connsiteY12" fmla="*/ 36532 h 124159"/>
                  <a:gd name="connsiteX13" fmla="*/ 92879 w 319139"/>
                  <a:gd name="connsiteY13" fmla="*/ 22244 h 124159"/>
                  <a:gd name="connsiteX14" fmla="*/ 116692 w 319139"/>
                  <a:gd name="connsiteY14" fmla="*/ 24626 h 124159"/>
                  <a:gd name="connsiteX15" fmla="*/ 133361 w 319139"/>
                  <a:gd name="connsiteY15" fmla="*/ 27007 h 124159"/>
                  <a:gd name="connsiteX16" fmla="*/ 169079 w 319139"/>
                  <a:gd name="connsiteY16" fmla="*/ 27007 h 124159"/>
                  <a:gd name="connsiteX17" fmla="*/ 192892 w 319139"/>
                  <a:gd name="connsiteY17" fmla="*/ 3194 h 124159"/>
                  <a:gd name="connsiteX18" fmla="*/ 288142 w 319139"/>
                  <a:gd name="connsiteY18" fmla="*/ 10338 h 124159"/>
                  <a:gd name="connsiteX0" fmla="*/ 288142 w 319139"/>
                  <a:gd name="connsiteY0" fmla="*/ 11163 h 124984"/>
                  <a:gd name="connsiteX1" fmla="*/ 319098 w 319139"/>
                  <a:gd name="connsiteY1" fmla="*/ 89744 h 124984"/>
                  <a:gd name="connsiteX2" fmla="*/ 283379 w 319139"/>
                  <a:gd name="connsiteY2" fmla="*/ 123082 h 124984"/>
                  <a:gd name="connsiteX3" fmla="*/ 171461 w 319139"/>
                  <a:gd name="connsiteY3" fmla="*/ 118320 h 124984"/>
                  <a:gd name="connsiteX4" fmla="*/ 71448 w 319139"/>
                  <a:gd name="connsiteY4" fmla="*/ 96888 h 124984"/>
                  <a:gd name="connsiteX5" fmla="*/ 33348 w 319139"/>
                  <a:gd name="connsiteY5" fmla="*/ 106413 h 124984"/>
                  <a:gd name="connsiteX6" fmla="*/ 11 w 319139"/>
                  <a:gd name="connsiteY6" fmla="*/ 80219 h 124984"/>
                  <a:gd name="connsiteX7" fmla="*/ 16679 w 319139"/>
                  <a:gd name="connsiteY7" fmla="*/ 54026 h 124984"/>
                  <a:gd name="connsiteX8" fmla="*/ 33348 w 319139"/>
                  <a:gd name="connsiteY8" fmla="*/ 54026 h 124984"/>
                  <a:gd name="connsiteX9" fmla="*/ 45254 w 319139"/>
                  <a:gd name="connsiteY9" fmla="*/ 56407 h 124984"/>
                  <a:gd name="connsiteX10" fmla="*/ 45254 w 319139"/>
                  <a:gd name="connsiteY10" fmla="*/ 37357 h 124984"/>
                  <a:gd name="connsiteX11" fmla="*/ 66686 w 319139"/>
                  <a:gd name="connsiteY11" fmla="*/ 30213 h 124984"/>
                  <a:gd name="connsiteX12" fmla="*/ 83354 w 319139"/>
                  <a:gd name="connsiteY12" fmla="*/ 37357 h 124984"/>
                  <a:gd name="connsiteX13" fmla="*/ 92879 w 319139"/>
                  <a:gd name="connsiteY13" fmla="*/ 23069 h 124984"/>
                  <a:gd name="connsiteX14" fmla="*/ 116692 w 319139"/>
                  <a:gd name="connsiteY14" fmla="*/ 25451 h 124984"/>
                  <a:gd name="connsiteX15" fmla="*/ 133361 w 319139"/>
                  <a:gd name="connsiteY15" fmla="*/ 27832 h 124984"/>
                  <a:gd name="connsiteX16" fmla="*/ 147647 w 319139"/>
                  <a:gd name="connsiteY16" fmla="*/ 44501 h 124984"/>
                  <a:gd name="connsiteX17" fmla="*/ 192892 w 319139"/>
                  <a:gd name="connsiteY17" fmla="*/ 4019 h 124984"/>
                  <a:gd name="connsiteX18" fmla="*/ 288142 w 319139"/>
                  <a:gd name="connsiteY18" fmla="*/ 11163 h 124984"/>
                  <a:gd name="connsiteX0" fmla="*/ 288142 w 319139"/>
                  <a:gd name="connsiteY0" fmla="*/ 11163 h 124984"/>
                  <a:gd name="connsiteX1" fmla="*/ 319098 w 319139"/>
                  <a:gd name="connsiteY1" fmla="*/ 89744 h 124984"/>
                  <a:gd name="connsiteX2" fmla="*/ 283379 w 319139"/>
                  <a:gd name="connsiteY2" fmla="*/ 123082 h 124984"/>
                  <a:gd name="connsiteX3" fmla="*/ 171461 w 319139"/>
                  <a:gd name="connsiteY3" fmla="*/ 118320 h 124984"/>
                  <a:gd name="connsiteX4" fmla="*/ 71448 w 319139"/>
                  <a:gd name="connsiteY4" fmla="*/ 96888 h 124984"/>
                  <a:gd name="connsiteX5" fmla="*/ 33348 w 319139"/>
                  <a:gd name="connsiteY5" fmla="*/ 106413 h 124984"/>
                  <a:gd name="connsiteX6" fmla="*/ 11 w 319139"/>
                  <a:gd name="connsiteY6" fmla="*/ 80219 h 124984"/>
                  <a:gd name="connsiteX7" fmla="*/ 16679 w 319139"/>
                  <a:gd name="connsiteY7" fmla="*/ 54026 h 124984"/>
                  <a:gd name="connsiteX8" fmla="*/ 33348 w 319139"/>
                  <a:gd name="connsiteY8" fmla="*/ 54026 h 124984"/>
                  <a:gd name="connsiteX9" fmla="*/ 45254 w 319139"/>
                  <a:gd name="connsiteY9" fmla="*/ 56407 h 124984"/>
                  <a:gd name="connsiteX10" fmla="*/ 45254 w 319139"/>
                  <a:gd name="connsiteY10" fmla="*/ 37357 h 124984"/>
                  <a:gd name="connsiteX11" fmla="*/ 83354 w 319139"/>
                  <a:gd name="connsiteY11" fmla="*/ 37357 h 124984"/>
                  <a:gd name="connsiteX12" fmla="*/ 92879 w 319139"/>
                  <a:gd name="connsiteY12" fmla="*/ 23069 h 124984"/>
                  <a:gd name="connsiteX13" fmla="*/ 116692 w 319139"/>
                  <a:gd name="connsiteY13" fmla="*/ 25451 h 124984"/>
                  <a:gd name="connsiteX14" fmla="*/ 133361 w 319139"/>
                  <a:gd name="connsiteY14" fmla="*/ 27832 h 124984"/>
                  <a:gd name="connsiteX15" fmla="*/ 147647 w 319139"/>
                  <a:gd name="connsiteY15" fmla="*/ 44501 h 124984"/>
                  <a:gd name="connsiteX16" fmla="*/ 192892 w 319139"/>
                  <a:gd name="connsiteY16" fmla="*/ 4019 h 124984"/>
                  <a:gd name="connsiteX17" fmla="*/ 288142 w 319139"/>
                  <a:gd name="connsiteY17" fmla="*/ 11163 h 124984"/>
                  <a:gd name="connsiteX0" fmla="*/ 288142 w 319139"/>
                  <a:gd name="connsiteY0" fmla="*/ 11163 h 124984"/>
                  <a:gd name="connsiteX1" fmla="*/ 319098 w 319139"/>
                  <a:gd name="connsiteY1" fmla="*/ 89744 h 124984"/>
                  <a:gd name="connsiteX2" fmla="*/ 283379 w 319139"/>
                  <a:gd name="connsiteY2" fmla="*/ 123082 h 124984"/>
                  <a:gd name="connsiteX3" fmla="*/ 171461 w 319139"/>
                  <a:gd name="connsiteY3" fmla="*/ 118320 h 124984"/>
                  <a:gd name="connsiteX4" fmla="*/ 71448 w 319139"/>
                  <a:gd name="connsiteY4" fmla="*/ 96888 h 124984"/>
                  <a:gd name="connsiteX5" fmla="*/ 33348 w 319139"/>
                  <a:gd name="connsiteY5" fmla="*/ 106413 h 124984"/>
                  <a:gd name="connsiteX6" fmla="*/ 11 w 319139"/>
                  <a:gd name="connsiteY6" fmla="*/ 80219 h 124984"/>
                  <a:gd name="connsiteX7" fmla="*/ 16679 w 319139"/>
                  <a:gd name="connsiteY7" fmla="*/ 54026 h 124984"/>
                  <a:gd name="connsiteX8" fmla="*/ 33348 w 319139"/>
                  <a:gd name="connsiteY8" fmla="*/ 54026 h 124984"/>
                  <a:gd name="connsiteX9" fmla="*/ 45254 w 319139"/>
                  <a:gd name="connsiteY9" fmla="*/ 56407 h 124984"/>
                  <a:gd name="connsiteX10" fmla="*/ 45254 w 319139"/>
                  <a:gd name="connsiteY10" fmla="*/ 37357 h 124984"/>
                  <a:gd name="connsiteX11" fmla="*/ 83354 w 319139"/>
                  <a:gd name="connsiteY11" fmla="*/ 37357 h 124984"/>
                  <a:gd name="connsiteX12" fmla="*/ 92879 w 319139"/>
                  <a:gd name="connsiteY12" fmla="*/ 23069 h 124984"/>
                  <a:gd name="connsiteX13" fmla="*/ 116692 w 319139"/>
                  <a:gd name="connsiteY13" fmla="*/ 25451 h 124984"/>
                  <a:gd name="connsiteX14" fmla="*/ 133361 w 319139"/>
                  <a:gd name="connsiteY14" fmla="*/ 27832 h 124984"/>
                  <a:gd name="connsiteX15" fmla="*/ 147647 w 319139"/>
                  <a:gd name="connsiteY15" fmla="*/ 44501 h 124984"/>
                  <a:gd name="connsiteX16" fmla="*/ 192892 w 319139"/>
                  <a:gd name="connsiteY16" fmla="*/ 4019 h 124984"/>
                  <a:gd name="connsiteX17" fmla="*/ 288142 w 319139"/>
                  <a:gd name="connsiteY17" fmla="*/ 11163 h 124984"/>
                  <a:gd name="connsiteX0" fmla="*/ 288142 w 319139"/>
                  <a:gd name="connsiteY0" fmla="*/ 11163 h 124984"/>
                  <a:gd name="connsiteX1" fmla="*/ 319098 w 319139"/>
                  <a:gd name="connsiteY1" fmla="*/ 89744 h 124984"/>
                  <a:gd name="connsiteX2" fmla="*/ 283379 w 319139"/>
                  <a:gd name="connsiteY2" fmla="*/ 123082 h 124984"/>
                  <a:gd name="connsiteX3" fmla="*/ 171461 w 319139"/>
                  <a:gd name="connsiteY3" fmla="*/ 118320 h 124984"/>
                  <a:gd name="connsiteX4" fmla="*/ 71448 w 319139"/>
                  <a:gd name="connsiteY4" fmla="*/ 96888 h 124984"/>
                  <a:gd name="connsiteX5" fmla="*/ 33348 w 319139"/>
                  <a:gd name="connsiteY5" fmla="*/ 106413 h 124984"/>
                  <a:gd name="connsiteX6" fmla="*/ 11 w 319139"/>
                  <a:gd name="connsiteY6" fmla="*/ 80219 h 124984"/>
                  <a:gd name="connsiteX7" fmla="*/ 16679 w 319139"/>
                  <a:gd name="connsiteY7" fmla="*/ 54026 h 124984"/>
                  <a:gd name="connsiteX8" fmla="*/ 33348 w 319139"/>
                  <a:gd name="connsiteY8" fmla="*/ 54026 h 124984"/>
                  <a:gd name="connsiteX9" fmla="*/ 45254 w 319139"/>
                  <a:gd name="connsiteY9" fmla="*/ 56407 h 124984"/>
                  <a:gd name="connsiteX10" fmla="*/ 45254 w 319139"/>
                  <a:gd name="connsiteY10" fmla="*/ 37357 h 124984"/>
                  <a:gd name="connsiteX11" fmla="*/ 83354 w 319139"/>
                  <a:gd name="connsiteY11" fmla="*/ 37357 h 124984"/>
                  <a:gd name="connsiteX12" fmla="*/ 92879 w 319139"/>
                  <a:gd name="connsiteY12" fmla="*/ 23069 h 124984"/>
                  <a:gd name="connsiteX13" fmla="*/ 133361 w 319139"/>
                  <a:gd name="connsiteY13" fmla="*/ 27832 h 124984"/>
                  <a:gd name="connsiteX14" fmla="*/ 147647 w 319139"/>
                  <a:gd name="connsiteY14" fmla="*/ 44501 h 124984"/>
                  <a:gd name="connsiteX15" fmla="*/ 192892 w 319139"/>
                  <a:gd name="connsiteY15" fmla="*/ 4019 h 124984"/>
                  <a:gd name="connsiteX16" fmla="*/ 288142 w 319139"/>
                  <a:gd name="connsiteY16" fmla="*/ 11163 h 124984"/>
                  <a:gd name="connsiteX0" fmla="*/ 288142 w 319139"/>
                  <a:gd name="connsiteY0" fmla="*/ 11163 h 124984"/>
                  <a:gd name="connsiteX1" fmla="*/ 319098 w 319139"/>
                  <a:gd name="connsiteY1" fmla="*/ 89744 h 124984"/>
                  <a:gd name="connsiteX2" fmla="*/ 283379 w 319139"/>
                  <a:gd name="connsiteY2" fmla="*/ 123082 h 124984"/>
                  <a:gd name="connsiteX3" fmla="*/ 171461 w 319139"/>
                  <a:gd name="connsiteY3" fmla="*/ 118320 h 124984"/>
                  <a:gd name="connsiteX4" fmla="*/ 71448 w 319139"/>
                  <a:gd name="connsiteY4" fmla="*/ 96888 h 124984"/>
                  <a:gd name="connsiteX5" fmla="*/ 33348 w 319139"/>
                  <a:gd name="connsiteY5" fmla="*/ 106413 h 124984"/>
                  <a:gd name="connsiteX6" fmla="*/ 11 w 319139"/>
                  <a:gd name="connsiteY6" fmla="*/ 80219 h 124984"/>
                  <a:gd name="connsiteX7" fmla="*/ 16679 w 319139"/>
                  <a:gd name="connsiteY7" fmla="*/ 54026 h 124984"/>
                  <a:gd name="connsiteX8" fmla="*/ 33348 w 319139"/>
                  <a:gd name="connsiteY8" fmla="*/ 54026 h 124984"/>
                  <a:gd name="connsiteX9" fmla="*/ 45254 w 319139"/>
                  <a:gd name="connsiteY9" fmla="*/ 56407 h 124984"/>
                  <a:gd name="connsiteX10" fmla="*/ 45254 w 319139"/>
                  <a:gd name="connsiteY10" fmla="*/ 37357 h 124984"/>
                  <a:gd name="connsiteX11" fmla="*/ 83354 w 319139"/>
                  <a:gd name="connsiteY11" fmla="*/ 37357 h 124984"/>
                  <a:gd name="connsiteX12" fmla="*/ 95260 w 319139"/>
                  <a:gd name="connsiteY12" fmla="*/ 20688 h 124984"/>
                  <a:gd name="connsiteX13" fmla="*/ 133361 w 319139"/>
                  <a:gd name="connsiteY13" fmla="*/ 27832 h 124984"/>
                  <a:gd name="connsiteX14" fmla="*/ 147647 w 319139"/>
                  <a:gd name="connsiteY14" fmla="*/ 44501 h 124984"/>
                  <a:gd name="connsiteX15" fmla="*/ 192892 w 319139"/>
                  <a:gd name="connsiteY15" fmla="*/ 4019 h 124984"/>
                  <a:gd name="connsiteX16" fmla="*/ 288142 w 319139"/>
                  <a:gd name="connsiteY16" fmla="*/ 11163 h 124984"/>
                  <a:gd name="connsiteX0" fmla="*/ 288142 w 319139"/>
                  <a:gd name="connsiteY0" fmla="*/ 11163 h 124984"/>
                  <a:gd name="connsiteX1" fmla="*/ 319098 w 319139"/>
                  <a:gd name="connsiteY1" fmla="*/ 89744 h 124984"/>
                  <a:gd name="connsiteX2" fmla="*/ 283379 w 319139"/>
                  <a:gd name="connsiteY2" fmla="*/ 123082 h 124984"/>
                  <a:gd name="connsiteX3" fmla="*/ 171461 w 319139"/>
                  <a:gd name="connsiteY3" fmla="*/ 118320 h 124984"/>
                  <a:gd name="connsiteX4" fmla="*/ 71448 w 319139"/>
                  <a:gd name="connsiteY4" fmla="*/ 96888 h 124984"/>
                  <a:gd name="connsiteX5" fmla="*/ 33348 w 319139"/>
                  <a:gd name="connsiteY5" fmla="*/ 106413 h 124984"/>
                  <a:gd name="connsiteX6" fmla="*/ 11 w 319139"/>
                  <a:gd name="connsiteY6" fmla="*/ 80219 h 124984"/>
                  <a:gd name="connsiteX7" fmla="*/ 16679 w 319139"/>
                  <a:gd name="connsiteY7" fmla="*/ 54026 h 124984"/>
                  <a:gd name="connsiteX8" fmla="*/ 33348 w 319139"/>
                  <a:gd name="connsiteY8" fmla="*/ 54026 h 124984"/>
                  <a:gd name="connsiteX9" fmla="*/ 45254 w 319139"/>
                  <a:gd name="connsiteY9" fmla="*/ 56407 h 124984"/>
                  <a:gd name="connsiteX10" fmla="*/ 45254 w 319139"/>
                  <a:gd name="connsiteY10" fmla="*/ 37357 h 124984"/>
                  <a:gd name="connsiteX11" fmla="*/ 83354 w 319139"/>
                  <a:gd name="connsiteY11" fmla="*/ 37357 h 124984"/>
                  <a:gd name="connsiteX12" fmla="*/ 85735 w 319139"/>
                  <a:gd name="connsiteY12" fmla="*/ 23069 h 124984"/>
                  <a:gd name="connsiteX13" fmla="*/ 133361 w 319139"/>
                  <a:gd name="connsiteY13" fmla="*/ 27832 h 124984"/>
                  <a:gd name="connsiteX14" fmla="*/ 147647 w 319139"/>
                  <a:gd name="connsiteY14" fmla="*/ 44501 h 124984"/>
                  <a:gd name="connsiteX15" fmla="*/ 192892 w 319139"/>
                  <a:gd name="connsiteY15" fmla="*/ 4019 h 124984"/>
                  <a:gd name="connsiteX16" fmla="*/ 288142 w 319139"/>
                  <a:gd name="connsiteY16" fmla="*/ 11163 h 124984"/>
                  <a:gd name="connsiteX0" fmla="*/ 288142 w 319139"/>
                  <a:gd name="connsiteY0" fmla="*/ 11163 h 124984"/>
                  <a:gd name="connsiteX1" fmla="*/ 319098 w 319139"/>
                  <a:gd name="connsiteY1" fmla="*/ 89744 h 124984"/>
                  <a:gd name="connsiteX2" fmla="*/ 283379 w 319139"/>
                  <a:gd name="connsiteY2" fmla="*/ 123082 h 124984"/>
                  <a:gd name="connsiteX3" fmla="*/ 171461 w 319139"/>
                  <a:gd name="connsiteY3" fmla="*/ 118320 h 124984"/>
                  <a:gd name="connsiteX4" fmla="*/ 71448 w 319139"/>
                  <a:gd name="connsiteY4" fmla="*/ 96888 h 124984"/>
                  <a:gd name="connsiteX5" fmla="*/ 33348 w 319139"/>
                  <a:gd name="connsiteY5" fmla="*/ 106413 h 124984"/>
                  <a:gd name="connsiteX6" fmla="*/ 11 w 319139"/>
                  <a:gd name="connsiteY6" fmla="*/ 80219 h 124984"/>
                  <a:gd name="connsiteX7" fmla="*/ 16679 w 319139"/>
                  <a:gd name="connsiteY7" fmla="*/ 54026 h 124984"/>
                  <a:gd name="connsiteX8" fmla="*/ 33348 w 319139"/>
                  <a:gd name="connsiteY8" fmla="*/ 54026 h 124984"/>
                  <a:gd name="connsiteX9" fmla="*/ 45254 w 319139"/>
                  <a:gd name="connsiteY9" fmla="*/ 56407 h 124984"/>
                  <a:gd name="connsiteX10" fmla="*/ 45254 w 319139"/>
                  <a:gd name="connsiteY10" fmla="*/ 37357 h 124984"/>
                  <a:gd name="connsiteX11" fmla="*/ 83354 w 319139"/>
                  <a:gd name="connsiteY11" fmla="*/ 37357 h 124984"/>
                  <a:gd name="connsiteX12" fmla="*/ 92879 w 319139"/>
                  <a:gd name="connsiteY12" fmla="*/ 15925 h 124984"/>
                  <a:gd name="connsiteX13" fmla="*/ 133361 w 319139"/>
                  <a:gd name="connsiteY13" fmla="*/ 27832 h 124984"/>
                  <a:gd name="connsiteX14" fmla="*/ 147647 w 319139"/>
                  <a:gd name="connsiteY14" fmla="*/ 44501 h 124984"/>
                  <a:gd name="connsiteX15" fmla="*/ 192892 w 319139"/>
                  <a:gd name="connsiteY15" fmla="*/ 4019 h 124984"/>
                  <a:gd name="connsiteX16" fmla="*/ 288142 w 319139"/>
                  <a:gd name="connsiteY16" fmla="*/ 11163 h 124984"/>
                  <a:gd name="connsiteX0" fmla="*/ 288142 w 319139"/>
                  <a:gd name="connsiteY0" fmla="*/ 11163 h 124984"/>
                  <a:gd name="connsiteX1" fmla="*/ 319098 w 319139"/>
                  <a:gd name="connsiteY1" fmla="*/ 89744 h 124984"/>
                  <a:gd name="connsiteX2" fmla="*/ 283379 w 319139"/>
                  <a:gd name="connsiteY2" fmla="*/ 123082 h 124984"/>
                  <a:gd name="connsiteX3" fmla="*/ 171461 w 319139"/>
                  <a:gd name="connsiteY3" fmla="*/ 118320 h 124984"/>
                  <a:gd name="connsiteX4" fmla="*/ 71448 w 319139"/>
                  <a:gd name="connsiteY4" fmla="*/ 96888 h 124984"/>
                  <a:gd name="connsiteX5" fmla="*/ 33348 w 319139"/>
                  <a:gd name="connsiteY5" fmla="*/ 106413 h 124984"/>
                  <a:gd name="connsiteX6" fmla="*/ 11 w 319139"/>
                  <a:gd name="connsiteY6" fmla="*/ 80219 h 124984"/>
                  <a:gd name="connsiteX7" fmla="*/ 16679 w 319139"/>
                  <a:gd name="connsiteY7" fmla="*/ 54026 h 124984"/>
                  <a:gd name="connsiteX8" fmla="*/ 33348 w 319139"/>
                  <a:gd name="connsiteY8" fmla="*/ 54026 h 124984"/>
                  <a:gd name="connsiteX9" fmla="*/ 45254 w 319139"/>
                  <a:gd name="connsiteY9" fmla="*/ 56407 h 124984"/>
                  <a:gd name="connsiteX10" fmla="*/ 45254 w 319139"/>
                  <a:gd name="connsiteY10" fmla="*/ 37357 h 124984"/>
                  <a:gd name="connsiteX11" fmla="*/ 83354 w 319139"/>
                  <a:gd name="connsiteY11" fmla="*/ 37357 h 124984"/>
                  <a:gd name="connsiteX12" fmla="*/ 88117 w 319139"/>
                  <a:gd name="connsiteY12" fmla="*/ 20687 h 124984"/>
                  <a:gd name="connsiteX13" fmla="*/ 133361 w 319139"/>
                  <a:gd name="connsiteY13" fmla="*/ 27832 h 124984"/>
                  <a:gd name="connsiteX14" fmla="*/ 147647 w 319139"/>
                  <a:gd name="connsiteY14" fmla="*/ 44501 h 124984"/>
                  <a:gd name="connsiteX15" fmla="*/ 192892 w 319139"/>
                  <a:gd name="connsiteY15" fmla="*/ 4019 h 124984"/>
                  <a:gd name="connsiteX16" fmla="*/ 288142 w 319139"/>
                  <a:gd name="connsiteY16" fmla="*/ 11163 h 124984"/>
                  <a:gd name="connsiteX0" fmla="*/ 288142 w 319139"/>
                  <a:gd name="connsiteY0" fmla="*/ 11163 h 124984"/>
                  <a:gd name="connsiteX1" fmla="*/ 319098 w 319139"/>
                  <a:gd name="connsiteY1" fmla="*/ 89744 h 124984"/>
                  <a:gd name="connsiteX2" fmla="*/ 283379 w 319139"/>
                  <a:gd name="connsiteY2" fmla="*/ 123082 h 124984"/>
                  <a:gd name="connsiteX3" fmla="*/ 171461 w 319139"/>
                  <a:gd name="connsiteY3" fmla="*/ 118320 h 124984"/>
                  <a:gd name="connsiteX4" fmla="*/ 71448 w 319139"/>
                  <a:gd name="connsiteY4" fmla="*/ 96888 h 124984"/>
                  <a:gd name="connsiteX5" fmla="*/ 33348 w 319139"/>
                  <a:gd name="connsiteY5" fmla="*/ 106413 h 124984"/>
                  <a:gd name="connsiteX6" fmla="*/ 11 w 319139"/>
                  <a:gd name="connsiteY6" fmla="*/ 80219 h 124984"/>
                  <a:gd name="connsiteX7" fmla="*/ 16679 w 319139"/>
                  <a:gd name="connsiteY7" fmla="*/ 54026 h 124984"/>
                  <a:gd name="connsiteX8" fmla="*/ 33348 w 319139"/>
                  <a:gd name="connsiteY8" fmla="*/ 54026 h 124984"/>
                  <a:gd name="connsiteX9" fmla="*/ 45254 w 319139"/>
                  <a:gd name="connsiteY9" fmla="*/ 56407 h 124984"/>
                  <a:gd name="connsiteX10" fmla="*/ 45254 w 319139"/>
                  <a:gd name="connsiteY10" fmla="*/ 37357 h 124984"/>
                  <a:gd name="connsiteX11" fmla="*/ 83354 w 319139"/>
                  <a:gd name="connsiteY11" fmla="*/ 37357 h 124984"/>
                  <a:gd name="connsiteX12" fmla="*/ 88117 w 319139"/>
                  <a:gd name="connsiteY12" fmla="*/ 20687 h 124984"/>
                  <a:gd name="connsiteX13" fmla="*/ 133361 w 319139"/>
                  <a:gd name="connsiteY13" fmla="*/ 27832 h 124984"/>
                  <a:gd name="connsiteX14" fmla="*/ 147647 w 319139"/>
                  <a:gd name="connsiteY14" fmla="*/ 44501 h 124984"/>
                  <a:gd name="connsiteX15" fmla="*/ 192892 w 319139"/>
                  <a:gd name="connsiteY15" fmla="*/ 4019 h 124984"/>
                  <a:gd name="connsiteX16" fmla="*/ 288142 w 319139"/>
                  <a:gd name="connsiteY16" fmla="*/ 11163 h 124984"/>
                  <a:gd name="connsiteX0" fmla="*/ 288142 w 319139"/>
                  <a:gd name="connsiteY0" fmla="*/ 11163 h 123308"/>
                  <a:gd name="connsiteX1" fmla="*/ 319098 w 319139"/>
                  <a:gd name="connsiteY1" fmla="*/ 89744 h 123308"/>
                  <a:gd name="connsiteX2" fmla="*/ 283379 w 319139"/>
                  <a:gd name="connsiteY2" fmla="*/ 123082 h 123308"/>
                  <a:gd name="connsiteX3" fmla="*/ 197654 w 319139"/>
                  <a:gd name="connsiteY3" fmla="*/ 104032 h 123308"/>
                  <a:gd name="connsiteX4" fmla="*/ 71448 w 319139"/>
                  <a:gd name="connsiteY4" fmla="*/ 96888 h 123308"/>
                  <a:gd name="connsiteX5" fmla="*/ 33348 w 319139"/>
                  <a:gd name="connsiteY5" fmla="*/ 106413 h 123308"/>
                  <a:gd name="connsiteX6" fmla="*/ 11 w 319139"/>
                  <a:gd name="connsiteY6" fmla="*/ 80219 h 123308"/>
                  <a:gd name="connsiteX7" fmla="*/ 16679 w 319139"/>
                  <a:gd name="connsiteY7" fmla="*/ 54026 h 123308"/>
                  <a:gd name="connsiteX8" fmla="*/ 33348 w 319139"/>
                  <a:gd name="connsiteY8" fmla="*/ 54026 h 123308"/>
                  <a:gd name="connsiteX9" fmla="*/ 45254 w 319139"/>
                  <a:gd name="connsiteY9" fmla="*/ 56407 h 123308"/>
                  <a:gd name="connsiteX10" fmla="*/ 45254 w 319139"/>
                  <a:gd name="connsiteY10" fmla="*/ 37357 h 123308"/>
                  <a:gd name="connsiteX11" fmla="*/ 83354 w 319139"/>
                  <a:gd name="connsiteY11" fmla="*/ 37357 h 123308"/>
                  <a:gd name="connsiteX12" fmla="*/ 88117 w 319139"/>
                  <a:gd name="connsiteY12" fmla="*/ 20687 h 123308"/>
                  <a:gd name="connsiteX13" fmla="*/ 133361 w 319139"/>
                  <a:gd name="connsiteY13" fmla="*/ 27832 h 123308"/>
                  <a:gd name="connsiteX14" fmla="*/ 147647 w 319139"/>
                  <a:gd name="connsiteY14" fmla="*/ 44501 h 123308"/>
                  <a:gd name="connsiteX15" fmla="*/ 192892 w 319139"/>
                  <a:gd name="connsiteY15" fmla="*/ 4019 h 123308"/>
                  <a:gd name="connsiteX16" fmla="*/ 288142 w 319139"/>
                  <a:gd name="connsiteY16" fmla="*/ 11163 h 123308"/>
                  <a:gd name="connsiteX0" fmla="*/ 288142 w 319139"/>
                  <a:gd name="connsiteY0" fmla="*/ 11163 h 123233"/>
                  <a:gd name="connsiteX1" fmla="*/ 319098 w 319139"/>
                  <a:gd name="connsiteY1" fmla="*/ 89744 h 123233"/>
                  <a:gd name="connsiteX2" fmla="*/ 283379 w 319139"/>
                  <a:gd name="connsiteY2" fmla="*/ 123082 h 123233"/>
                  <a:gd name="connsiteX3" fmla="*/ 197654 w 319139"/>
                  <a:gd name="connsiteY3" fmla="*/ 104032 h 123233"/>
                  <a:gd name="connsiteX4" fmla="*/ 71448 w 319139"/>
                  <a:gd name="connsiteY4" fmla="*/ 96888 h 123233"/>
                  <a:gd name="connsiteX5" fmla="*/ 33348 w 319139"/>
                  <a:gd name="connsiteY5" fmla="*/ 106413 h 123233"/>
                  <a:gd name="connsiteX6" fmla="*/ 11 w 319139"/>
                  <a:gd name="connsiteY6" fmla="*/ 80219 h 123233"/>
                  <a:gd name="connsiteX7" fmla="*/ 16679 w 319139"/>
                  <a:gd name="connsiteY7" fmla="*/ 54026 h 123233"/>
                  <a:gd name="connsiteX8" fmla="*/ 33348 w 319139"/>
                  <a:gd name="connsiteY8" fmla="*/ 54026 h 123233"/>
                  <a:gd name="connsiteX9" fmla="*/ 45254 w 319139"/>
                  <a:gd name="connsiteY9" fmla="*/ 56407 h 123233"/>
                  <a:gd name="connsiteX10" fmla="*/ 45254 w 319139"/>
                  <a:gd name="connsiteY10" fmla="*/ 37357 h 123233"/>
                  <a:gd name="connsiteX11" fmla="*/ 83354 w 319139"/>
                  <a:gd name="connsiteY11" fmla="*/ 37357 h 123233"/>
                  <a:gd name="connsiteX12" fmla="*/ 88117 w 319139"/>
                  <a:gd name="connsiteY12" fmla="*/ 20687 h 123233"/>
                  <a:gd name="connsiteX13" fmla="*/ 133361 w 319139"/>
                  <a:gd name="connsiteY13" fmla="*/ 27832 h 123233"/>
                  <a:gd name="connsiteX14" fmla="*/ 147647 w 319139"/>
                  <a:gd name="connsiteY14" fmla="*/ 44501 h 123233"/>
                  <a:gd name="connsiteX15" fmla="*/ 192892 w 319139"/>
                  <a:gd name="connsiteY15" fmla="*/ 4019 h 123233"/>
                  <a:gd name="connsiteX16" fmla="*/ 288142 w 319139"/>
                  <a:gd name="connsiteY16" fmla="*/ 11163 h 123233"/>
                  <a:gd name="connsiteX0" fmla="*/ 288142 w 319139"/>
                  <a:gd name="connsiteY0" fmla="*/ 11163 h 123640"/>
                  <a:gd name="connsiteX1" fmla="*/ 319098 w 319139"/>
                  <a:gd name="connsiteY1" fmla="*/ 89744 h 123640"/>
                  <a:gd name="connsiteX2" fmla="*/ 283379 w 319139"/>
                  <a:gd name="connsiteY2" fmla="*/ 123082 h 123640"/>
                  <a:gd name="connsiteX3" fmla="*/ 173841 w 319139"/>
                  <a:gd name="connsiteY3" fmla="*/ 113557 h 123640"/>
                  <a:gd name="connsiteX4" fmla="*/ 71448 w 319139"/>
                  <a:gd name="connsiteY4" fmla="*/ 96888 h 123640"/>
                  <a:gd name="connsiteX5" fmla="*/ 33348 w 319139"/>
                  <a:gd name="connsiteY5" fmla="*/ 106413 h 123640"/>
                  <a:gd name="connsiteX6" fmla="*/ 11 w 319139"/>
                  <a:gd name="connsiteY6" fmla="*/ 80219 h 123640"/>
                  <a:gd name="connsiteX7" fmla="*/ 16679 w 319139"/>
                  <a:gd name="connsiteY7" fmla="*/ 54026 h 123640"/>
                  <a:gd name="connsiteX8" fmla="*/ 33348 w 319139"/>
                  <a:gd name="connsiteY8" fmla="*/ 54026 h 123640"/>
                  <a:gd name="connsiteX9" fmla="*/ 45254 w 319139"/>
                  <a:gd name="connsiteY9" fmla="*/ 56407 h 123640"/>
                  <a:gd name="connsiteX10" fmla="*/ 45254 w 319139"/>
                  <a:gd name="connsiteY10" fmla="*/ 37357 h 123640"/>
                  <a:gd name="connsiteX11" fmla="*/ 83354 w 319139"/>
                  <a:gd name="connsiteY11" fmla="*/ 37357 h 123640"/>
                  <a:gd name="connsiteX12" fmla="*/ 88117 w 319139"/>
                  <a:gd name="connsiteY12" fmla="*/ 20687 h 123640"/>
                  <a:gd name="connsiteX13" fmla="*/ 133361 w 319139"/>
                  <a:gd name="connsiteY13" fmla="*/ 27832 h 123640"/>
                  <a:gd name="connsiteX14" fmla="*/ 147647 w 319139"/>
                  <a:gd name="connsiteY14" fmla="*/ 44501 h 123640"/>
                  <a:gd name="connsiteX15" fmla="*/ 192892 w 319139"/>
                  <a:gd name="connsiteY15" fmla="*/ 4019 h 123640"/>
                  <a:gd name="connsiteX16" fmla="*/ 288142 w 319139"/>
                  <a:gd name="connsiteY16" fmla="*/ 11163 h 123640"/>
                  <a:gd name="connsiteX0" fmla="*/ 288142 w 319658"/>
                  <a:gd name="connsiteY0" fmla="*/ 11163 h 123640"/>
                  <a:gd name="connsiteX1" fmla="*/ 319098 w 319658"/>
                  <a:gd name="connsiteY1" fmla="*/ 89744 h 123640"/>
                  <a:gd name="connsiteX2" fmla="*/ 283379 w 319658"/>
                  <a:gd name="connsiteY2" fmla="*/ 123082 h 123640"/>
                  <a:gd name="connsiteX3" fmla="*/ 173841 w 319658"/>
                  <a:gd name="connsiteY3" fmla="*/ 113557 h 123640"/>
                  <a:gd name="connsiteX4" fmla="*/ 71448 w 319658"/>
                  <a:gd name="connsiteY4" fmla="*/ 96888 h 123640"/>
                  <a:gd name="connsiteX5" fmla="*/ 33348 w 319658"/>
                  <a:gd name="connsiteY5" fmla="*/ 106413 h 123640"/>
                  <a:gd name="connsiteX6" fmla="*/ 11 w 319658"/>
                  <a:gd name="connsiteY6" fmla="*/ 80219 h 123640"/>
                  <a:gd name="connsiteX7" fmla="*/ 16679 w 319658"/>
                  <a:gd name="connsiteY7" fmla="*/ 54026 h 123640"/>
                  <a:gd name="connsiteX8" fmla="*/ 33348 w 319658"/>
                  <a:gd name="connsiteY8" fmla="*/ 54026 h 123640"/>
                  <a:gd name="connsiteX9" fmla="*/ 45254 w 319658"/>
                  <a:gd name="connsiteY9" fmla="*/ 56407 h 123640"/>
                  <a:gd name="connsiteX10" fmla="*/ 45254 w 319658"/>
                  <a:gd name="connsiteY10" fmla="*/ 37357 h 123640"/>
                  <a:gd name="connsiteX11" fmla="*/ 83354 w 319658"/>
                  <a:gd name="connsiteY11" fmla="*/ 37357 h 123640"/>
                  <a:gd name="connsiteX12" fmla="*/ 88117 w 319658"/>
                  <a:gd name="connsiteY12" fmla="*/ 20687 h 123640"/>
                  <a:gd name="connsiteX13" fmla="*/ 133361 w 319658"/>
                  <a:gd name="connsiteY13" fmla="*/ 27832 h 123640"/>
                  <a:gd name="connsiteX14" fmla="*/ 147647 w 319658"/>
                  <a:gd name="connsiteY14" fmla="*/ 44501 h 123640"/>
                  <a:gd name="connsiteX15" fmla="*/ 192892 w 319658"/>
                  <a:gd name="connsiteY15" fmla="*/ 4019 h 123640"/>
                  <a:gd name="connsiteX16" fmla="*/ 288142 w 319658"/>
                  <a:gd name="connsiteY16" fmla="*/ 11163 h 123640"/>
                  <a:gd name="connsiteX0" fmla="*/ 288142 w 319139"/>
                  <a:gd name="connsiteY0" fmla="*/ 10360 h 123606"/>
                  <a:gd name="connsiteX1" fmla="*/ 319098 w 319139"/>
                  <a:gd name="connsiteY1" fmla="*/ 72273 h 123606"/>
                  <a:gd name="connsiteX2" fmla="*/ 283379 w 319139"/>
                  <a:gd name="connsiteY2" fmla="*/ 122279 h 123606"/>
                  <a:gd name="connsiteX3" fmla="*/ 173841 w 319139"/>
                  <a:gd name="connsiteY3" fmla="*/ 112754 h 123606"/>
                  <a:gd name="connsiteX4" fmla="*/ 71448 w 319139"/>
                  <a:gd name="connsiteY4" fmla="*/ 96085 h 123606"/>
                  <a:gd name="connsiteX5" fmla="*/ 33348 w 319139"/>
                  <a:gd name="connsiteY5" fmla="*/ 105610 h 123606"/>
                  <a:gd name="connsiteX6" fmla="*/ 11 w 319139"/>
                  <a:gd name="connsiteY6" fmla="*/ 79416 h 123606"/>
                  <a:gd name="connsiteX7" fmla="*/ 16679 w 319139"/>
                  <a:gd name="connsiteY7" fmla="*/ 53223 h 123606"/>
                  <a:gd name="connsiteX8" fmla="*/ 33348 w 319139"/>
                  <a:gd name="connsiteY8" fmla="*/ 53223 h 123606"/>
                  <a:gd name="connsiteX9" fmla="*/ 45254 w 319139"/>
                  <a:gd name="connsiteY9" fmla="*/ 55604 h 123606"/>
                  <a:gd name="connsiteX10" fmla="*/ 45254 w 319139"/>
                  <a:gd name="connsiteY10" fmla="*/ 36554 h 123606"/>
                  <a:gd name="connsiteX11" fmla="*/ 83354 w 319139"/>
                  <a:gd name="connsiteY11" fmla="*/ 36554 h 123606"/>
                  <a:gd name="connsiteX12" fmla="*/ 88117 w 319139"/>
                  <a:gd name="connsiteY12" fmla="*/ 19884 h 123606"/>
                  <a:gd name="connsiteX13" fmla="*/ 133361 w 319139"/>
                  <a:gd name="connsiteY13" fmla="*/ 27029 h 123606"/>
                  <a:gd name="connsiteX14" fmla="*/ 147647 w 319139"/>
                  <a:gd name="connsiteY14" fmla="*/ 43698 h 123606"/>
                  <a:gd name="connsiteX15" fmla="*/ 192892 w 319139"/>
                  <a:gd name="connsiteY15" fmla="*/ 3216 h 123606"/>
                  <a:gd name="connsiteX16" fmla="*/ 288142 w 319139"/>
                  <a:gd name="connsiteY16" fmla="*/ 10360 h 123606"/>
                  <a:gd name="connsiteX0" fmla="*/ 288142 w 319139"/>
                  <a:gd name="connsiteY0" fmla="*/ 10360 h 123606"/>
                  <a:gd name="connsiteX1" fmla="*/ 319098 w 319139"/>
                  <a:gd name="connsiteY1" fmla="*/ 72273 h 123606"/>
                  <a:gd name="connsiteX2" fmla="*/ 283379 w 319139"/>
                  <a:gd name="connsiteY2" fmla="*/ 122279 h 123606"/>
                  <a:gd name="connsiteX3" fmla="*/ 173841 w 319139"/>
                  <a:gd name="connsiteY3" fmla="*/ 112754 h 123606"/>
                  <a:gd name="connsiteX4" fmla="*/ 71448 w 319139"/>
                  <a:gd name="connsiteY4" fmla="*/ 96085 h 123606"/>
                  <a:gd name="connsiteX5" fmla="*/ 33348 w 319139"/>
                  <a:gd name="connsiteY5" fmla="*/ 105610 h 123606"/>
                  <a:gd name="connsiteX6" fmla="*/ 11 w 319139"/>
                  <a:gd name="connsiteY6" fmla="*/ 79416 h 123606"/>
                  <a:gd name="connsiteX7" fmla="*/ 16679 w 319139"/>
                  <a:gd name="connsiteY7" fmla="*/ 53223 h 123606"/>
                  <a:gd name="connsiteX8" fmla="*/ 33348 w 319139"/>
                  <a:gd name="connsiteY8" fmla="*/ 53223 h 123606"/>
                  <a:gd name="connsiteX9" fmla="*/ 45254 w 319139"/>
                  <a:gd name="connsiteY9" fmla="*/ 55604 h 123606"/>
                  <a:gd name="connsiteX10" fmla="*/ 45254 w 319139"/>
                  <a:gd name="connsiteY10" fmla="*/ 36554 h 123606"/>
                  <a:gd name="connsiteX11" fmla="*/ 83354 w 319139"/>
                  <a:gd name="connsiteY11" fmla="*/ 36554 h 123606"/>
                  <a:gd name="connsiteX12" fmla="*/ 88117 w 319139"/>
                  <a:gd name="connsiteY12" fmla="*/ 19884 h 123606"/>
                  <a:gd name="connsiteX13" fmla="*/ 133361 w 319139"/>
                  <a:gd name="connsiteY13" fmla="*/ 27029 h 123606"/>
                  <a:gd name="connsiteX14" fmla="*/ 147647 w 319139"/>
                  <a:gd name="connsiteY14" fmla="*/ 43698 h 123606"/>
                  <a:gd name="connsiteX15" fmla="*/ 192892 w 319139"/>
                  <a:gd name="connsiteY15" fmla="*/ 3216 h 123606"/>
                  <a:gd name="connsiteX16" fmla="*/ 288142 w 319139"/>
                  <a:gd name="connsiteY16" fmla="*/ 10360 h 123606"/>
                  <a:gd name="connsiteX0" fmla="*/ 288142 w 319139"/>
                  <a:gd name="connsiteY0" fmla="*/ 10360 h 123606"/>
                  <a:gd name="connsiteX1" fmla="*/ 319098 w 319139"/>
                  <a:gd name="connsiteY1" fmla="*/ 72273 h 123606"/>
                  <a:gd name="connsiteX2" fmla="*/ 283379 w 319139"/>
                  <a:gd name="connsiteY2" fmla="*/ 122279 h 123606"/>
                  <a:gd name="connsiteX3" fmla="*/ 173841 w 319139"/>
                  <a:gd name="connsiteY3" fmla="*/ 112754 h 123606"/>
                  <a:gd name="connsiteX4" fmla="*/ 71448 w 319139"/>
                  <a:gd name="connsiteY4" fmla="*/ 96085 h 123606"/>
                  <a:gd name="connsiteX5" fmla="*/ 33348 w 319139"/>
                  <a:gd name="connsiteY5" fmla="*/ 105610 h 123606"/>
                  <a:gd name="connsiteX6" fmla="*/ 11 w 319139"/>
                  <a:gd name="connsiteY6" fmla="*/ 79416 h 123606"/>
                  <a:gd name="connsiteX7" fmla="*/ 16679 w 319139"/>
                  <a:gd name="connsiteY7" fmla="*/ 53223 h 123606"/>
                  <a:gd name="connsiteX8" fmla="*/ 33348 w 319139"/>
                  <a:gd name="connsiteY8" fmla="*/ 53223 h 123606"/>
                  <a:gd name="connsiteX9" fmla="*/ 45254 w 319139"/>
                  <a:gd name="connsiteY9" fmla="*/ 55604 h 123606"/>
                  <a:gd name="connsiteX10" fmla="*/ 47635 w 319139"/>
                  <a:gd name="connsiteY10" fmla="*/ 34173 h 123606"/>
                  <a:gd name="connsiteX11" fmla="*/ 83354 w 319139"/>
                  <a:gd name="connsiteY11" fmla="*/ 36554 h 123606"/>
                  <a:gd name="connsiteX12" fmla="*/ 88117 w 319139"/>
                  <a:gd name="connsiteY12" fmla="*/ 19884 h 123606"/>
                  <a:gd name="connsiteX13" fmla="*/ 133361 w 319139"/>
                  <a:gd name="connsiteY13" fmla="*/ 27029 h 123606"/>
                  <a:gd name="connsiteX14" fmla="*/ 147647 w 319139"/>
                  <a:gd name="connsiteY14" fmla="*/ 43698 h 123606"/>
                  <a:gd name="connsiteX15" fmla="*/ 192892 w 319139"/>
                  <a:gd name="connsiteY15" fmla="*/ 3216 h 123606"/>
                  <a:gd name="connsiteX16" fmla="*/ 288142 w 319139"/>
                  <a:gd name="connsiteY16" fmla="*/ 10360 h 123606"/>
                  <a:gd name="connsiteX0" fmla="*/ 288142 w 319139"/>
                  <a:gd name="connsiteY0" fmla="*/ 9145 h 122391"/>
                  <a:gd name="connsiteX1" fmla="*/ 319098 w 319139"/>
                  <a:gd name="connsiteY1" fmla="*/ 71058 h 122391"/>
                  <a:gd name="connsiteX2" fmla="*/ 283379 w 319139"/>
                  <a:gd name="connsiteY2" fmla="*/ 121064 h 122391"/>
                  <a:gd name="connsiteX3" fmla="*/ 173841 w 319139"/>
                  <a:gd name="connsiteY3" fmla="*/ 111539 h 122391"/>
                  <a:gd name="connsiteX4" fmla="*/ 71448 w 319139"/>
                  <a:gd name="connsiteY4" fmla="*/ 94870 h 122391"/>
                  <a:gd name="connsiteX5" fmla="*/ 33348 w 319139"/>
                  <a:gd name="connsiteY5" fmla="*/ 104395 h 122391"/>
                  <a:gd name="connsiteX6" fmla="*/ 11 w 319139"/>
                  <a:gd name="connsiteY6" fmla="*/ 78201 h 122391"/>
                  <a:gd name="connsiteX7" fmla="*/ 16679 w 319139"/>
                  <a:gd name="connsiteY7" fmla="*/ 52008 h 122391"/>
                  <a:gd name="connsiteX8" fmla="*/ 33348 w 319139"/>
                  <a:gd name="connsiteY8" fmla="*/ 52008 h 122391"/>
                  <a:gd name="connsiteX9" fmla="*/ 45254 w 319139"/>
                  <a:gd name="connsiteY9" fmla="*/ 54389 h 122391"/>
                  <a:gd name="connsiteX10" fmla="*/ 47635 w 319139"/>
                  <a:gd name="connsiteY10" fmla="*/ 32958 h 122391"/>
                  <a:gd name="connsiteX11" fmla="*/ 83354 w 319139"/>
                  <a:gd name="connsiteY11" fmla="*/ 35339 h 122391"/>
                  <a:gd name="connsiteX12" fmla="*/ 88117 w 319139"/>
                  <a:gd name="connsiteY12" fmla="*/ 18669 h 122391"/>
                  <a:gd name="connsiteX13" fmla="*/ 133361 w 319139"/>
                  <a:gd name="connsiteY13" fmla="*/ 25814 h 122391"/>
                  <a:gd name="connsiteX14" fmla="*/ 192892 w 319139"/>
                  <a:gd name="connsiteY14" fmla="*/ 2001 h 122391"/>
                  <a:gd name="connsiteX15" fmla="*/ 288142 w 319139"/>
                  <a:gd name="connsiteY15" fmla="*/ 9145 h 122391"/>
                  <a:gd name="connsiteX0" fmla="*/ 288131 w 319128"/>
                  <a:gd name="connsiteY0" fmla="*/ 9145 h 122391"/>
                  <a:gd name="connsiteX1" fmla="*/ 319087 w 319128"/>
                  <a:gd name="connsiteY1" fmla="*/ 71058 h 122391"/>
                  <a:gd name="connsiteX2" fmla="*/ 283368 w 319128"/>
                  <a:gd name="connsiteY2" fmla="*/ 121064 h 122391"/>
                  <a:gd name="connsiteX3" fmla="*/ 173830 w 319128"/>
                  <a:gd name="connsiteY3" fmla="*/ 111539 h 122391"/>
                  <a:gd name="connsiteX4" fmla="*/ 71437 w 319128"/>
                  <a:gd name="connsiteY4" fmla="*/ 94870 h 122391"/>
                  <a:gd name="connsiteX5" fmla="*/ 33337 w 319128"/>
                  <a:gd name="connsiteY5" fmla="*/ 104395 h 122391"/>
                  <a:gd name="connsiteX6" fmla="*/ 0 w 319128"/>
                  <a:gd name="connsiteY6" fmla="*/ 78201 h 122391"/>
                  <a:gd name="connsiteX7" fmla="*/ 33337 w 319128"/>
                  <a:gd name="connsiteY7" fmla="*/ 52008 h 122391"/>
                  <a:gd name="connsiteX8" fmla="*/ 45243 w 319128"/>
                  <a:gd name="connsiteY8" fmla="*/ 54389 h 122391"/>
                  <a:gd name="connsiteX9" fmla="*/ 47624 w 319128"/>
                  <a:gd name="connsiteY9" fmla="*/ 32958 h 122391"/>
                  <a:gd name="connsiteX10" fmla="*/ 83343 w 319128"/>
                  <a:gd name="connsiteY10" fmla="*/ 35339 h 122391"/>
                  <a:gd name="connsiteX11" fmla="*/ 88106 w 319128"/>
                  <a:gd name="connsiteY11" fmla="*/ 18669 h 122391"/>
                  <a:gd name="connsiteX12" fmla="*/ 133350 w 319128"/>
                  <a:gd name="connsiteY12" fmla="*/ 25814 h 122391"/>
                  <a:gd name="connsiteX13" fmla="*/ 192881 w 319128"/>
                  <a:gd name="connsiteY13" fmla="*/ 2001 h 122391"/>
                  <a:gd name="connsiteX14" fmla="*/ 288131 w 319128"/>
                  <a:gd name="connsiteY14" fmla="*/ 9145 h 122391"/>
                  <a:gd name="connsiteX0" fmla="*/ 288137 w 319134"/>
                  <a:gd name="connsiteY0" fmla="*/ 9145 h 122391"/>
                  <a:gd name="connsiteX1" fmla="*/ 319093 w 319134"/>
                  <a:gd name="connsiteY1" fmla="*/ 71058 h 122391"/>
                  <a:gd name="connsiteX2" fmla="*/ 283374 w 319134"/>
                  <a:gd name="connsiteY2" fmla="*/ 121064 h 122391"/>
                  <a:gd name="connsiteX3" fmla="*/ 173836 w 319134"/>
                  <a:gd name="connsiteY3" fmla="*/ 111539 h 122391"/>
                  <a:gd name="connsiteX4" fmla="*/ 71443 w 319134"/>
                  <a:gd name="connsiteY4" fmla="*/ 94870 h 122391"/>
                  <a:gd name="connsiteX5" fmla="*/ 33343 w 319134"/>
                  <a:gd name="connsiteY5" fmla="*/ 104395 h 122391"/>
                  <a:gd name="connsiteX6" fmla="*/ 6 w 319134"/>
                  <a:gd name="connsiteY6" fmla="*/ 78201 h 122391"/>
                  <a:gd name="connsiteX7" fmla="*/ 33343 w 319134"/>
                  <a:gd name="connsiteY7" fmla="*/ 52008 h 122391"/>
                  <a:gd name="connsiteX8" fmla="*/ 45249 w 319134"/>
                  <a:gd name="connsiteY8" fmla="*/ 54389 h 122391"/>
                  <a:gd name="connsiteX9" fmla="*/ 47630 w 319134"/>
                  <a:gd name="connsiteY9" fmla="*/ 32958 h 122391"/>
                  <a:gd name="connsiteX10" fmla="*/ 83349 w 319134"/>
                  <a:gd name="connsiteY10" fmla="*/ 35339 h 122391"/>
                  <a:gd name="connsiteX11" fmla="*/ 88112 w 319134"/>
                  <a:gd name="connsiteY11" fmla="*/ 18669 h 122391"/>
                  <a:gd name="connsiteX12" fmla="*/ 133356 w 319134"/>
                  <a:gd name="connsiteY12" fmla="*/ 25814 h 122391"/>
                  <a:gd name="connsiteX13" fmla="*/ 192887 w 319134"/>
                  <a:gd name="connsiteY13" fmla="*/ 2001 h 122391"/>
                  <a:gd name="connsiteX14" fmla="*/ 288137 w 319134"/>
                  <a:gd name="connsiteY14" fmla="*/ 9145 h 122391"/>
                  <a:gd name="connsiteX0" fmla="*/ 288249 w 319246"/>
                  <a:gd name="connsiteY0" fmla="*/ 9145 h 122391"/>
                  <a:gd name="connsiteX1" fmla="*/ 319205 w 319246"/>
                  <a:gd name="connsiteY1" fmla="*/ 71058 h 122391"/>
                  <a:gd name="connsiteX2" fmla="*/ 283486 w 319246"/>
                  <a:gd name="connsiteY2" fmla="*/ 121064 h 122391"/>
                  <a:gd name="connsiteX3" fmla="*/ 173948 w 319246"/>
                  <a:gd name="connsiteY3" fmla="*/ 111539 h 122391"/>
                  <a:gd name="connsiteX4" fmla="*/ 71555 w 319246"/>
                  <a:gd name="connsiteY4" fmla="*/ 94870 h 122391"/>
                  <a:gd name="connsiteX5" fmla="*/ 33455 w 319246"/>
                  <a:gd name="connsiteY5" fmla="*/ 104395 h 122391"/>
                  <a:gd name="connsiteX6" fmla="*/ 118 w 319246"/>
                  <a:gd name="connsiteY6" fmla="*/ 78201 h 122391"/>
                  <a:gd name="connsiteX7" fmla="*/ 45361 w 319246"/>
                  <a:gd name="connsiteY7" fmla="*/ 54389 h 122391"/>
                  <a:gd name="connsiteX8" fmla="*/ 47742 w 319246"/>
                  <a:gd name="connsiteY8" fmla="*/ 32958 h 122391"/>
                  <a:gd name="connsiteX9" fmla="*/ 83461 w 319246"/>
                  <a:gd name="connsiteY9" fmla="*/ 35339 h 122391"/>
                  <a:gd name="connsiteX10" fmla="*/ 88224 w 319246"/>
                  <a:gd name="connsiteY10" fmla="*/ 18669 h 122391"/>
                  <a:gd name="connsiteX11" fmla="*/ 133468 w 319246"/>
                  <a:gd name="connsiteY11" fmla="*/ 25814 h 122391"/>
                  <a:gd name="connsiteX12" fmla="*/ 192999 w 319246"/>
                  <a:gd name="connsiteY12" fmla="*/ 2001 h 122391"/>
                  <a:gd name="connsiteX13" fmla="*/ 288249 w 319246"/>
                  <a:gd name="connsiteY13" fmla="*/ 9145 h 122391"/>
                  <a:gd name="connsiteX0" fmla="*/ 288133 w 319130"/>
                  <a:gd name="connsiteY0" fmla="*/ 9145 h 122391"/>
                  <a:gd name="connsiteX1" fmla="*/ 319089 w 319130"/>
                  <a:gd name="connsiteY1" fmla="*/ 71058 h 122391"/>
                  <a:gd name="connsiteX2" fmla="*/ 283370 w 319130"/>
                  <a:gd name="connsiteY2" fmla="*/ 121064 h 122391"/>
                  <a:gd name="connsiteX3" fmla="*/ 173832 w 319130"/>
                  <a:gd name="connsiteY3" fmla="*/ 111539 h 122391"/>
                  <a:gd name="connsiteX4" fmla="*/ 71439 w 319130"/>
                  <a:gd name="connsiteY4" fmla="*/ 94870 h 122391"/>
                  <a:gd name="connsiteX5" fmla="*/ 33339 w 319130"/>
                  <a:gd name="connsiteY5" fmla="*/ 104395 h 122391"/>
                  <a:gd name="connsiteX6" fmla="*/ 2 w 319130"/>
                  <a:gd name="connsiteY6" fmla="*/ 78201 h 122391"/>
                  <a:gd name="connsiteX7" fmla="*/ 45245 w 319130"/>
                  <a:gd name="connsiteY7" fmla="*/ 54389 h 122391"/>
                  <a:gd name="connsiteX8" fmla="*/ 47626 w 319130"/>
                  <a:gd name="connsiteY8" fmla="*/ 32958 h 122391"/>
                  <a:gd name="connsiteX9" fmla="*/ 83345 w 319130"/>
                  <a:gd name="connsiteY9" fmla="*/ 35339 h 122391"/>
                  <a:gd name="connsiteX10" fmla="*/ 88108 w 319130"/>
                  <a:gd name="connsiteY10" fmla="*/ 18669 h 122391"/>
                  <a:gd name="connsiteX11" fmla="*/ 133352 w 319130"/>
                  <a:gd name="connsiteY11" fmla="*/ 25814 h 122391"/>
                  <a:gd name="connsiteX12" fmla="*/ 192883 w 319130"/>
                  <a:gd name="connsiteY12" fmla="*/ 2001 h 122391"/>
                  <a:gd name="connsiteX13" fmla="*/ 288133 w 319130"/>
                  <a:gd name="connsiteY13" fmla="*/ 9145 h 122391"/>
                  <a:gd name="connsiteX0" fmla="*/ 288339 w 319336"/>
                  <a:gd name="connsiteY0" fmla="*/ 9145 h 122391"/>
                  <a:gd name="connsiteX1" fmla="*/ 319295 w 319336"/>
                  <a:gd name="connsiteY1" fmla="*/ 71058 h 122391"/>
                  <a:gd name="connsiteX2" fmla="*/ 283576 w 319336"/>
                  <a:gd name="connsiteY2" fmla="*/ 121064 h 122391"/>
                  <a:gd name="connsiteX3" fmla="*/ 174038 w 319336"/>
                  <a:gd name="connsiteY3" fmla="*/ 111539 h 122391"/>
                  <a:gd name="connsiteX4" fmla="*/ 71645 w 319336"/>
                  <a:gd name="connsiteY4" fmla="*/ 94870 h 122391"/>
                  <a:gd name="connsiteX5" fmla="*/ 33545 w 319336"/>
                  <a:gd name="connsiteY5" fmla="*/ 104395 h 122391"/>
                  <a:gd name="connsiteX6" fmla="*/ 208 w 319336"/>
                  <a:gd name="connsiteY6" fmla="*/ 78201 h 122391"/>
                  <a:gd name="connsiteX7" fmla="*/ 45451 w 319336"/>
                  <a:gd name="connsiteY7" fmla="*/ 54389 h 122391"/>
                  <a:gd name="connsiteX8" fmla="*/ 47832 w 319336"/>
                  <a:gd name="connsiteY8" fmla="*/ 32958 h 122391"/>
                  <a:gd name="connsiteX9" fmla="*/ 83551 w 319336"/>
                  <a:gd name="connsiteY9" fmla="*/ 35339 h 122391"/>
                  <a:gd name="connsiteX10" fmla="*/ 88314 w 319336"/>
                  <a:gd name="connsiteY10" fmla="*/ 18669 h 122391"/>
                  <a:gd name="connsiteX11" fmla="*/ 133558 w 319336"/>
                  <a:gd name="connsiteY11" fmla="*/ 25814 h 122391"/>
                  <a:gd name="connsiteX12" fmla="*/ 193089 w 319336"/>
                  <a:gd name="connsiteY12" fmla="*/ 2001 h 122391"/>
                  <a:gd name="connsiteX13" fmla="*/ 288339 w 319336"/>
                  <a:gd name="connsiteY13" fmla="*/ 9145 h 122391"/>
                  <a:gd name="connsiteX0" fmla="*/ 288377 w 319374"/>
                  <a:gd name="connsiteY0" fmla="*/ 9145 h 122391"/>
                  <a:gd name="connsiteX1" fmla="*/ 319333 w 319374"/>
                  <a:gd name="connsiteY1" fmla="*/ 71058 h 122391"/>
                  <a:gd name="connsiteX2" fmla="*/ 283614 w 319374"/>
                  <a:gd name="connsiteY2" fmla="*/ 121064 h 122391"/>
                  <a:gd name="connsiteX3" fmla="*/ 174076 w 319374"/>
                  <a:gd name="connsiteY3" fmla="*/ 111539 h 122391"/>
                  <a:gd name="connsiteX4" fmla="*/ 71683 w 319374"/>
                  <a:gd name="connsiteY4" fmla="*/ 94870 h 122391"/>
                  <a:gd name="connsiteX5" fmla="*/ 33583 w 319374"/>
                  <a:gd name="connsiteY5" fmla="*/ 104395 h 122391"/>
                  <a:gd name="connsiteX6" fmla="*/ 246 w 319374"/>
                  <a:gd name="connsiteY6" fmla="*/ 78201 h 122391"/>
                  <a:gd name="connsiteX7" fmla="*/ 45489 w 319374"/>
                  <a:gd name="connsiteY7" fmla="*/ 54389 h 122391"/>
                  <a:gd name="connsiteX8" fmla="*/ 47870 w 319374"/>
                  <a:gd name="connsiteY8" fmla="*/ 32958 h 122391"/>
                  <a:gd name="connsiteX9" fmla="*/ 83589 w 319374"/>
                  <a:gd name="connsiteY9" fmla="*/ 35339 h 122391"/>
                  <a:gd name="connsiteX10" fmla="*/ 88352 w 319374"/>
                  <a:gd name="connsiteY10" fmla="*/ 18669 h 122391"/>
                  <a:gd name="connsiteX11" fmla="*/ 133596 w 319374"/>
                  <a:gd name="connsiteY11" fmla="*/ 25814 h 122391"/>
                  <a:gd name="connsiteX12" fmla="*/ 193127 w 319374"/>
                  <a:gd name="connsiteY12" fmla="*/ 2001 h 122391"/>
                  <a:gd name="connsiteX13" fmla="*/ 288377 w 319374"/>
                  <a:gd name="connsiteY13" fmla="*/ 9145 h 122391"/>
                  <a:gd name="connsiteX0" fmla="*/ 288377 w 319374"/>
                  <a:gd name="connsiteY0" fmla="*/ 9145 h 122391"/>
                  <a:gd name="connsiteX1" fmla="*/ 319333 w 319374"/>
                  <a:gd name="connsiteY1" fmla="*/ 71058 h 122391"/>
                  <a:gd name="connsiteX2" fmla="*/ 283614 w 319374"/>
                  <a:gd name="connsiteY2" fmla="*/ 121064 h 122391"/>
                  <a:gd name="connsiteX3" fmla="*/ 174076 w 319374"/>
                  <a:gd name="connsiteY3" fmla="*/ 111539 h 122391"/>
                  <a:gd name="connsiteX4" fmla="*/ 71683 w 319374"/>
                  <a:gd name="connsiteY4" fmla="*/ 94870 h 122391"/>
                  <a:gd name="connsiteX5" fmla="*/ 33583 w 319374"/>
                  <a:gd name="connsiteY5" fmla="*/ 104395 h 122391"/>
                  <a:gd name="connsiteX6" fmla="*/ 246 w 319374"/>
                  <a:gd name="connsiteY6" fmla="*/ 78201 h 122391"/>
                  <a:gd name="connsiteX7" fmla="*/ 45489 w 319374"/>
                  <a:gd name="connsiteY7" fmla="*/ 54389 h 122391"/>
                  <a:gd name="connsiteX8" fmla="*/ 47870 w 319374"/>
                  <a:gd name="connsiteY8" fmla="*/ 32958 h 122391"/>
                  <a:gd name="connsiteX9" fmla="*/ 83589 w 319374"/>
                  <a:gd name="connsiteY9" fmla="*/ 35339 h 122391"/>
                  <a:gd name="connsiteX10" fmla="*/ 88352 w 319374"/>
                  <a:gd name="connsiteY10" fmla="*/ 18669 h 122391"/>
                  <a:gd name="connsiteX11" fmla="*/ 133596 w 319374"/>
                  <a:gd name="connsiteY11" fmla="*/ 25814 h 122391"/>
                  <a:gd name="connsiteX12" fmla="*/ 193127 w 319374"/>
                  <a:gd name="connsiteY12" fmla="*/ 2001 h 122391"/>
                  <a:gd name="connsiteX13" fmla="*/ 288377 w 319374"/>
                  <a:gd name="connsiteY13" fmla="*/ 9145 h 122391"/>
                  <a:gd name="connsiteX0" fmla="*/ 288377 w 319374"/>
                  <a:gd name="connsiteY0" fmla="*/ 9145 h 122391"/>
                  <a:gd name="connsiteX1" fmla="*/ 319333 w 319374"/>
                  <a:gd name="connsiteY1" fmla="*/ 71058 h 122391"/>
                  <a:gd name="connsiteX2" fmla="*/ 283614 w 319374"/>
                  <a:gd name="connsiteY2" fmla="*/ 121064 h 122391"/>
                  <a:gd name="connsiteX3" fmla="*/ 174076 w 319374"/>
                  <a:gd name="connsiteY3" fmla="*/ 111539 h 122391"/>
                  <a:gd name="connsiteX4" fmla="*/ 71683 w 319374"/>
                  <a:gd name="connsiteY4" fmla="*/ 94870 h 122391"/>
                  <a:gd name="connsiteX5" fmla="*/ 33583 w 319374"/>
                  <a:gd name="connsiteY5" fmla="*/ 104395 h 122391"/>
                  <a:gd name="connsiteX6" fmla="*/ 246 w 319374"/>
                  <a:gd name="connsiteY6" fmla="*/ 78201 h 122391"/>
                  <a:gd name="connsiteX7" fmla="*/ 45489 w 319374"/>
                  <a:gd name="connsiteY7" fmla="*/ 54389 h 122391"/>
                  <a:gd name="connsiteX8" fmla="*/ 47870 w 319374"/>
                  <a:gd name="connsiteY8" fmla="*/ 32958 h 122391"/>
                  <a:gd name="connsiteX9" fmla="*/ 83589 w 319374"/>
                  <a:gd name="connsiteY9" fmla="*/ 35339 h 122391"/>
                  <a:gd name="connsiteX10" fmla="*/ 88352 w 319374"/>
                  <a:gd name="connsiteY10" fmla="*/ 18669 h 122391"/>
                  <a:gd name="connsiteX11" fmla="*/ 133596 w 319374"/>
                  <a:gd name="connsiteY11" fmla="*/ 25814 h 122391"/>
                  <a:gd name="connsiteX12" fmla="*/ 193127 w 319374"/>
                  <a:gd name="connsiteY12" fmla="*/ 2001 h 122391"/>
                  <a:gd name="connsiteX13" fmla="*/ 288377 w 319374"/>
                  <a:gd name="connsiteY13" fmla="*/ 9145 h 122391"/>
                  <a:gd name="connsiteX0" fmla="*/ 288377 w 319374"/>
                  <a:gd name="connsiteY0" fmla="*/ 9145 h 122391"/>
                  <a:gd name="connsiteX1" fmla="*/ 319333 w 319374"/>
                  <a:gd name="connsiteY1" fmla="*/ 71058 h 122391"/>
                  <a:gd name="connsiteX2" fmla="*/ 283614 w 319374"/>
                  <a:gd name="connsiteY2" fmla="*/ 121064 h 122391"/>
                  <a:gd name="connsiteX3" fmla="*/ 174076 w 319374"/>
                  <a:gd name="connsiteY3" fmla="*/ 111539 h 122391"/>
                  <a:gd name="connsiteX4" fmla="*/ 71683 w 319374"/>
                  <a:gd name="connsiteY4" fmla="*/ 94870 h 122391"/>
                  <a:gd name="connsiteX5" fmla="*/ 33583 w 319374"/>
                  <a:gd name="connsiteY5" fmla="*/ 104395 h 122391"/>
                  <a:gd name="connsiteX6" fmla="*/ 246 w 319374"/>
                  <a:gd name="connsiteY6" fmla="*/ 78201 h 122391"/>
                  <a:gd name="connsiteX7" fmla="*/ 45489 w 319374"/>
                  <a:gd name="connsiteY7" fmla="*/ 54389 h 122391"/>
                  <a:gd name="connsiteX8" fmla="*/ 47870 w 319374"/>
                  <a:gd name="connsiteY8" fmla="*/ 32958 h 122391"/>
                  <a:gd name="connsiteX9" fmla="*/ 83589 w 319374"/>
                  <a:gd name="connsiteY9" fmla="*/ 35339 h 122391"/>
                  <a:gd name="connsiteX10" fmla="*/ 88352 w 319374"/>
                  <a:gd name="connsiteY10" fmla="*/ 18669 h 122391"/>
                  <a:gd name="connsiteX11" fmla="*/ 133596 w 319374"/>
                  <a:gd name="connsiteY11" fmla="*/ 25814 h 122391"/>
                  <a:gd name="connsiteX12" fmla="*/ 193127 w 319374"/>
                  <a:gd name="connsiteY12" fmla="*/ 2001 h 122391"/>
                  <a:gd name="connsiteX13" fmla="*/ 288377 w 319374"/>
                  <a:gd name="connsiteY13" fmla="*/ 9145 h 122391"/>
                  <a:gd name="connsiteX0" fmla="*/ 288377 w 319374"/>
                  <a:gd name="connsiteY0" fmla="*/ 9145 h 122391"/>
                  <a:gd name="connsiteX1" fmla="*/ 319333 w 319374"/>
                  <a:gd name="connsiteY1" fmla="*/ 71058 h 122391"/>
                  <a:gd name="connsiteX2" fmla="*/ 283614 w 319374"/>
                  <a:gd name="connsiteY2" fmla="*/ 121064 h 122391"/>
                  <a:gd name="connsiteX3" fmla="*/ 174076 w 319374"/>
                  <a:gd name="connsiteY3" fmla="*/ 111539 h 122391"/>
                  <a:gd name="connsiteX4" fmla="*/ 71683 w 319374"/>
                  <a:gd name="connsiteY4" fmla="*/ 94870 h 122391"/>
                  <a:gd name="connsiteX5" fmla="*/ 33583 w 319374"/>
                  <a:gd name="connsiteY5" fmla="*/ 104395 h 122391"/>
                  <a:gd name="connsiteX6" fmla="*/ 246 w 319374"/>
                  <a:gd name="connsiteY6" fmla="*/ 78201 h 122391"/>
                  <a:gd name="connsiteX7" fmla="*/ 45489 w 319374"/>
                  <a:gd name="connsiteY7" fmla="*/ 54389 h 122391"/>
                  <a:gd name="connsiteX8" fmla="*/ 44783 w 319374"/>
                  <a:gd name="connsiteY8" fmla="*/ 28972 h 122391"/>
                  <a:gd name="connsiteX9" fmla="*/ 83589 w 319374"/>
                  <a:gd name="connsiteY9" fmla="*/ 35339 h 122391"/>
                  <a:gd name="connsiteX10" fmla="*/ 88352 w 319374"/>
                  <a:gd name="connsiteY10" fmla="*/ 18669 h 122391"/>
                  <a:gd name="connsiteX11" fmla="*/ 133596 w 319374"/>
                  <a:gd name="connsiteY11" fmla="*/ 25814 h 122391"/>
                  <a:gd name="connsiteX12" fmla="*/ 193127 w 319374"/>
                  <a:gd name="connsiteY12" fmla="*/ 2001 h 122391"/>
                  <a:gd name="connsiteX13" fmla="*/ 288377 w 319374"/>
                  <a:gd name="connsiteY13" fmla="*/ 9145 h 122391"/>
                  <a:gd name="connsiteX0" fmla="*/ 288377 w 319374"/>
                  <a:gd name="connsiteY0" fmla="*/ 9145 h 122391"/>
                  <a:gd name="connsiteX1" fmla="*/ 319333 w 319374"/>
                  <a:gd name="connsiteY1" fmla="*/ 71058 h 122391"/>
                  <a:gd name="connsiteX2" fmla="*/ 283614 w 319374"/>
                  <a:gd name="connsiteY2" fmla="*/ 121064 h 122391"/>
                  <a:gd name="connsiteX3" fmla="*/ 174076 w 319374"/>
                  <a:gd name="connsiteY3" fmla="*/ 111539 h 122391"/>
                  <a:gd name="connsiteX4" fmla="*/ 71683 w 319374"/>
                  <a:gd name="connsiteY4" fmla="*/ 94870 h 122391"/>
                  <a:gd name="connsiteX5" fmla="*/ 33583 w 319374"/>
                  <a:gd name="connsiteY5" fmla="*/ 104395 h 122391"/>
                  <a:gd name="connsiteX6" fmla="*/ 246 w 319374"/>
                  <a:gd name="connsiteY6" fmla="*/ 78201 h 122391"/>
                  <a:gd name="connsiteX7" fmla="*/ 45489 w 319374"/>
                  <a:gd name="connsiteY7" fmla="*/ 54389 h 122391"/>
                  <a:gd name="connsiteX8" fmla="*/ 44783 w 319374"/>
                  <a:gd name="connsiteY8" fmla="*/ 28972 h 122391"/>
                  <a:gd name="connsiteX9" fmla="*/ 83589 w 319374"/>
                  <a:gd name="connsiteY9" fmla="*/ 35339 h 122391"/>
                  <a:gd name="connsiteX10" fmla="*/ 88352 w 319374"/>
                  <a:gd name="connsiteY10" fmla="*/ 18669 h 122391"/>
                  <a:gd name="connsiteX11" fmla="*/ 133596 w 319374"/>
                  <a:gd name="connsiteY11" fmla="*/ 25814 h 122391"/>
                  <a:gd name="connsiteX12" fmla="*/ 193127 w 319374"/>
                  <a:gd name="connsiteY12" fmla="*/ 2001 h 122391"/>
                  <a:gd name="connsiteX13" fmla="*/ 288377 w 319374"/>
                  <a:gd name="connsiteY13" fmla="*/ 9145 h 122391"/>
                  <a:gd name="connsiteX0" fmla="*/ 288377 w 319374"/>
                  <a:gd name="connsiteY0" fmla="*/ 9145 h 122391"/>
                  <a:gd name="connsiteX1" fmla="*/ 319333 w 319374"/>
                  <a:gd name="connsiteY1" fmla="*/ 71058 h 122391"/>
                  <a:gd name="connsiteX2" fmla="*/ 283614 w 319374"/>
                  <a:gd name="connsiteY2" fmla="*/ 121064 h 122391"/>
                  <a:gd name="connsiteX3" fmla="*/ 174076 w 319374"/>
                  <a:gd name="connsiteY3" fmla="*/ 111539 h 122391"/>
                  <a:gd name="connsiteX4" fmla="*/ 71683 w 319374"/>
                  <a:gd name="connsiteY4" fmla="*/ 94870 h 122391"/>
                  <a:gd name="connsiteX5" fmla="*/ 33583 w 319374"/>
                  <a:gd name="connsiteY5" fmla="*/ 104395 h 122391"/>
                  <a:gd name="connsiteX6" fmla="*/ 246 w 319374"/>
                  <a:gd name="connsiteY6" fmla="*/ 78201 h 122391"/>
                  <a:gd name="connsiteX7" fmla="*/ 45489 w 319374"/>
                  <a:gd name="connsiteY7" fmla="*/ 54389 h 122391"/>
                  <a:gd name="connsiteX8" fmla="*/ 44783 w 319374"/>
                  <a:gd name="connsiteY8" fmla="*/ 28972 h 122391"/>
                  <a:gd name="connsiteX9" fmla="*/ 83589 w 319374"/>
                  <a:gd name="connsiteY9" fmla="*/ 35339 h 122391"/>
                  <a:gd name="connsiteX10" fmla="*/ 88352 w 319374"/>
                  <a:gd name="connsiteY10" fmla="*/ 18669 h 122391"/>
                  <a:gd name="connsiteX11" fmla="*/ 133596 w 319374"/>
                  <a:gd name="connsiteY11" fmla="*/ 25814 h 122391"/>
                  <a:gd name="connsiteX12" fmla="*/ 193127 w 319374"/>
                  <a:gd name="connsiteY12" fmla="*/ 2001 h 122391"/>
                  <a:gd name="connsiteX13" fmla="*/ 288377 w 319374"/>
                  <a:gd name="connsiteY13" fmla="*/ 9145 h 122391"/>
                  <a:gd name="connsiteX0" fmla="*/ 288377 w 319374"/>
                  <a:gd name="connsiteY0" fmla="*/ 9145 h 122391"/>
                  <a:gd name="connsiteX1" fmla="*/ 319333 w 319374"/>
                  <a:gd name="connsiteY1" fmla="*/ 71058 h 122391"/>
                  <a:gd name="connsiteX2" fmla="*/ 283614 w 319374"/>
                  <a:gd name="connsiteY2" fmla="*/ 121064 h 122391"/>
                  <a:gd name="connsiteX3" fmla="*/ 174076 w 319374"/>
                  <a:gd name="connsiteY3" fmla="*/ 111539 h 122391"/>
                  <a:gd name="connsiteX4" fmla="*/ 71683 w 319374"/>
                  <a:gd name="connsiteY4" fmla="*/ 94870 h 122391"/>
                  <a:gd name="connsiteX5" fmla="*/ 33583 w 319374"/>
                  <a:gd name="connsiteY5" fmla="*/ 104395 h 122391"/>
                  <a:gd name="connsiteX6" fmla="*/ 246 w 319374"/>
                  <a:gd name="connsiteY6" fmla="*/ 78201 h 122391"/>
                  <a:gd name="connsiteX7" fmla="*/ 45489 w 319374"/>
                  <a:gd name="connsiteY7" fmla="*/ 54389 h 122391"/>
                  <a:gd name="connsiteX8" fmla="*/ 44783 w 319374"/>
                  <a:gd name="connsiteY8" fmla="*/ 28972 h 122391"/>
                  <a:gd name="connsiteX9" fmla="*/ 83589 w 319374"/>
                  <a:gd name="connsiteY9" fmla="*/ 35339 h 122391"/>
                  <a:gd name="connsiteX10" fmla="*/ 88352 w 319374"/>
                  <a:gd name="connsiteY10" fmla="*/ 18669 h 122391"/>
                  <a:gd name="connsiteX11" fmla="*/ 133596 w 319374"/>
                  <a:gd name="connsiteY11" fmla="*/ 25814 h 122391"/>
                  <a:gd name="connsiteX12" fmla="*/ 193127 w 319374"/>
                  <a:gd name="connsiteY12" fmla="*/ 2001 h 122391"/>
                  <a:gd name="connsiteX13" fmla="*/ 288377 w 319374"/>
                  <a:gd name="connsiteY13" fmla="*/ 9145 h 122391"/>
                  <a:gd name="connsiteX0" fmla="*/ 288377 w 319374"/>
                  <a:gd name="connsiteY0" fmla="*/ 9145 h 122391"/>
                  <a:gd name="connsiteX1" fmla="*/ 319333 w 319374"/>
                  <a:gd name="connsiteY1" fmla="*/ 71058 h 122391"/>
                  <a:gd name="connsiteX2" fmla="*/ 283614 w 319374"/>
                  <a:gd name="connsiteY2" fmla="*/ 121064 h 122391"/>
                  <a:gd name="connsiteX3" fmla="*/ 174076 w 319374"/>
                  <a:gd name="connsiteY3" fmla="*/ 111539 h 122391"/>
                  <a:gd name="connsiteX4" fmla="*/ 71683 w 319374"/>
                  <a:gd name="connsiteY4" fmla="*/ 94870 h 122391"/>
                  <a:gd name="connsiteX5" fmla="*/ 33583 w 319374"/>
                  <a:gd name="connsiteY5" fmla="*/ 104395 h 122391"/>
                  <a:gd name="connsiteX6" fmla="*/ 246 w 319374"/>
                  <a:gd name="connsiteY6" fmla="*/ 78201 h 122391"/>
                  <a:gd name="connsiteX7" fmla="*/ 45489 w 319374"/>
                  <a:gd name="connsiteY7" fmla="*/ 54389 h 122391"/>
                  <a:gd name="connsiteX8" fmla="*/ 39324 w 319374"/>
                  <a:gd name="connsiteY8" fmla="*/ 29022 h 122391"/>
                  <a:gd name="connsiteX9" fmla="*/ 83589 w 319374"/>
                  <a:gd name="connsiteY9" fmla="*/ 35339 h 122391"/>
                  <a:gd name="connsiteX10" fmla="*/ 88352 w 319374"/>
                  <a:gd name="connsiteY10" fmla="*/ 18669 h 122391"/>
                  <a:gd name="connsiteX11" fmla="*/ 133596 w 319374"/>
                  <a:gd name="connsiteY11" fmla="*/ 25814 h 122391"/>
                  <a:gd name="connsiteX12" fmla="*/ 193127 w 319374"/>
                  <a:gd name="connsiteY12" fmla="*/ 2001 h 122391"/>
                  <a:gd name="connsiteX13" fmla="*/ 288377 w 319374"/>
                  <a:gd name="connsiteY13" fmla="*/ 9145 h 122391"/>
                  <a:gd name="connsiteX0" fmla="*/ 288377 w 319374"/>
                  <a:gd name="connsiteY0" fmla="*/ 9145 h 122391"/>
                  <a:gd name="connsiteX1" fmla="*/ 319333 w 319374"/>
                  <a:gd name="connsiteY1" fmla="*/ 71058 h 122391"/>
                  <a:gd name="connsiteX2" fmla="*/ 283614 w 319374"/>
                  <a:gd name="connsiteY2" fmla="*/ 121064 h 122391"/>
                  <a:gd name="connsiteX3" fmla="*/ 174076 w 319374"/>
                  <a:gd name="connsiteY3" fmla="*/ 111539 h 122391"/>
                  <a:gd name="connsiteX4" fmla="*/ 71683 w 319374"/>
                  <a:gd name="connsiteY4" fmla="*/ 94870 h 122391"/>
                  <a:gd name="connsiteX5" fmla="*/ 33583 w 319374"/>
                  <a:gd name="connsiteY5" fmla="*/ 104395 h 122391"/>
                  <a:gd name="connsiteX6" fmla="*/ 246 w 319374"/>
                  <a:gd name="connsiteY6" fmla="*/ 78201 h 122391"/>
                  <a:gd name="connsiteX7" fmla="*/ 45489 w 319374"/>
                  <a:gd name="connsiteY7" fmla="*/ 54389 h 122391"/>
                  <a:gd name="connsiteX8" fmla="*/ 39324 w 319374"/>
                  <a:gd name="connsiteY8" fmla="*/ 29022 h 122391"/>
                  <a:gd name="connsiteX9" fmla="*/ 83589 w 319374"/>
                  <a:gd name="connsiteY9" fmla="*/ 35339 h 122391"/>
                  <a:gd name="connsiteX10" fmla="*/ 88352 w 319374"/>
                  <a:gd name="connsiteY10" fmla="*/ 18669 h 122391"/>
                  <a:gd name="connsiteX11" fmla="*/ 133596 w 319374"/>
                  <a:gd name="connsiteY11" fmla="*/ 25814 h 122391"/>
                  <a:gd name="connsiteX12" fmla="*/ 193127 w 319374"/>
                  <a:gd name="connsiteY12" fmla="*/ 2001 h 122391"/>
                  <a:gd name="connsiteX13" fmla="*/ 288377 w 319374"/>
                  <a:gd name="connsiteY13" fmla="*/ 9145 h 122391"/>
                  <a:gd name="connsiteX0" fmla="*/ 288377 w 319374"/>
                  <a:gd name="connsiteY0" fmla="*/ 9145 h 122391"/>
                  <a:gd name="connsiteX1" fmla="*/ 319333 w 319374"/>
                  <a:gd name="connsiteY1" fmla="*/ 71058 h 122391"/>
                  <a:gd name="connsiteX2" fmla="*/ 283614 w 319374"/>
                  <a:gd name="connsiteY2" fmla="*/ 121064 h 122391"/>
                  <a:gd name="connsiteX3" fmla="*/ 174076 w 319374"/>
                  <a:gd name="connsiteY3" fmla="*/ 111539 h 122391"/>
                  <a:gd name="connsiteX4" fmla="*/ 71683 w 319374"/>
                  <a:gd name="connsiteY4" fmla="*/ 94870 h 122391"/>
                  <a:gd name="connsiteX5" fmla="*/ 33583 w 319374"/>
                  <a:gd name="connsiteY5" fmla="*/ 104395 h 122391"/>
                  <a:gd name="connsiteX6" fmla="*/ 246 w 319374"/>
                  <a:gd name="connsiteY6" fmla="*/ 78201 h 122391"/>
                  <a:gd name="connsiteX7" fmla="*/ 45489 w 319374"/>
                  <a:gd name="connsiteY7" fmla="*/ 54389 h 122391"/>
                  <a:gd name="connsiteX8" fmla="*/ 39324 w 319374"/>
                  <a:gd name="connsiteY8" fmla="*/ 29022 h 122391"/>
                  <a:gd name="connsiteX9" fmla="*/ 83589 w 319374"/>
                  <a:gd name="connsiteY9" fmla="*/ 35339 h 122391"/>
                  <a:gd name="connsiteX10" fmla="*/ 88352 w 319374"/>
                  <a:gd name="connsiteY10" fmla="*/ 18669 h 122391"/>
                  <a:gd name="connsiteX11" fmla="*/ 133596 w 319374"/>
                  <a:gd name="connsiteY11" fmla="*/ 25814 h 122391"/>
                  <a:gd name="connsiteX12" fmla="*/ 193127 w 319374"/>
                  <a:gd name="connsiteY12" fmla="*/ 2001 h 122391"/>
                  <a:gd name="connsiteX13" fmla="*/ 288377 w 319374"/>
                  <a:gd name="connsiteY13" fmla="*/ 9145 h 122391"/>
                  <a:gd name="connsiteX0" fmla="*/ 288377 w 319374"/>
                  <a:gd name="connsiteY0" fmla="*/ 9145 h 122391"/>
                  <a:gd name="connsiteX1" fmla="*/ 319333 w 319374"/>
                  <a:gd name="connsiteY1" fmla="*/ 71058 h 122391"/>
                  <a:gd name="connsiteX2" fmla="*/ 283614 w 319374"/>
                  <a:gd name="connsiteY2" fmla="*/ 121064 h 122391"/>
                  <a:gd name="connsiteX3" fmla="*/ 174076 w 319374"/>
                  <a:gd name="connsiteY3" fmla="*/ 111539 h 122391"/>
                  <a:gd name="connsiteX4" fmla="*/ 71683 w 319374"/>
                  <a:gd name="connsiteY4" fmla="*/ 94870 h 122391"/>
                  <a:gd name="connsiteX5" fmla="*/ 33583 w 319374"/>
                  <a:gd name="connsiteY5" fmla="*/ 104395 h 122391"/>
                  <a:gd name="connsiteX6" fmla="*/ 246 w 319374"/>
                  <a:gd name="connsiteY6" fmla="*/ 78201 h 122391"/>
                  <a:gd name="connsiteX7" fmla="*/ 45489 w 319374"/>
                  <a:gd name="connsiteY7" fmla="*/ 54389 h 122391"/>
                  <a:gd name="connsiteX8" fmla="*/ 39324 w 319374"/>
                  <a:gd name="connsiteY8" fmla="*/ 29022 h 122391"/>
                  <a:gd name="connsiteX9" fmla="*/ 83589 w 319374"/>
                  <a:gd name="connsiteY9" fmla="*/ 35339 h 122391"/>
                  <a:gd name="connsiteX10" fmla="*/ 88352 w 319374"/>
                  <a:gd name="connsiteY10" fmla="*/ 18669 h 122391"/>
                  <a:gd name="connsiteX11" fmla="*/ 133596 w 319374"/>
                  <a:gd name="connsiteY11" fmla="*/ 25814 h 122391"/>
                  <a:gd name="connsiteX12" fmla="*/ 193127 w 319374"/>
                  <a:gd name="connsiteY12" fmla="*/ 2001 h 122391"/>
                  <a:gd name="connsiteX13" fmla="*/ 288377 w 319374"/>
                  <a:gd name="connsiteY13" fmla="*/ 9145 h 122391"/>
                  <a:gd name="connsiteX0" fmla="*/ 288377 w 319374"/>
                  <a:gd name="connsiteY0" fmla="*/ 9145 h 122391"/>
                  <a:gd name="connsiteX1" fmla="*/ 319333 w 319374"/>
                  <a:gd name="connsiteY1" fmla="*/ 71058 h 122391"/>
                  <a:gd name="connsiteX2" fmla="*/ 283614 w 319374"/>
                  <a:gd name="connsiteY2" fmla="*/ 121064 h 122391"/>
                  <a:gd name="connsiteX3" fmla="*/ 174076 w 319374"/>
                  <a:gd name="connsiteY3" fmla="*/ 111539 h 122391"/>
                  <a:gd name="connsiteX4" fmla="*/ 71683 w 319374"/>
                  <a:gd name="connsiteY4" fmla="*/ 94870 h 122391"/>
                  <a:gd name="connsiteX5" fmla="*/ 33583 w 319374"/>
                  <a:gd name="connsiteY5" fmla="*/ 104395 h 122391"/>
                  <a:gd name="connsiteX6" fmla="*/ 246 w 319374"/>
                  <a:gd name="connsiteY6" fmla="*/ 78201 h 122391"/>
                  <a:gd name="connsiteX7" fmla="*/ 45489 w 319374"/>
                  <a:gd name="connsiteY7" fmla="*/ 54389 h 122391"/>
                  <a:gd name="connsiteX8" fmla="*/ 39324 w 319374"/>
                  <a:gd name="connsiteY8" fmla="*/ 29022 h 122391"/>
                  <a:gd name="connsiteX9" fmla="*/ 83589 w 319374"/>
                  <a:gd name="connsiteY9" fmla="*/ 35339 h 122391"/>
                  <a:gd name="connsiteX10" fmla="*/ 88352 w 319374"/>
                  <a:gd name="connsiteY10" fmla="*/ 18669 h 122391"/>
                  <a:gd name="connsiteX11" fmla="*/ 133596 w 319374"/>
                  <a:gd name="connsiteY11" fmla="*/ 25814 h 122391"/>
                  <a:gd name="connsiteX12" fmla="*/ 193127 w 319374"/>
                  <a:gd name="connsiteY12" fmla="*/ 2001 h 122391"/>
                  <a:gd name="connsiteX13" fmla="*/ 288377 w 319374"/>
                  <a:gd name="connsiteY13" fmla="*/ 9145 h 122391"/>
                  <a:gd name="connsiteX0" fmla="*/ 288377 w 319374"/>
                  <a:gd name="connsiteY0" fmla="*/ 9145 h 122391"/>
                  <a:gd name="connsiteX1" fmla="*/ 319333 w 319374"/>
                  <a:gd name="connsiteY1" fmla="*/ 71058 h 122391"/>
                  <a:gd name="connsiteX2" fmla="*/ 283614 w 319374"/>
                  <a:gd name="connsiteY2" fmla="*/ 121064 h 122391"/>
                  <a:gd name="connsiteX3" fmla="*/ 174076 w 319374"/>
                  <a:gd name="connsiteY3" fmla="*/ 111539 h 122391"/>
                  <a:gd name="connsiteX4" fmla="*/ 71683 w 319374"/>
                  <a:gd name="connsiteY4" fmla="*/ 94870 h 122391"/>
                  <a:gd name="connsiteX5" fmla="*/ 33583 w 319374"/>
                  <a:gd name="connsiteY5" fmla="*/ 104395 h 122391"/>
                  <a:gd name="connsiteX6" fmla="*/ 246 w 319374"/>
                  <a:gd name="connsiteY6" fmla="*/ 78201 h 122391"/>
                  <a:gd name="connsiteX7" fmla="*/ 45489 w 319374"/>
                  <a:gd name="connsiteY7" fmla="*/ 54389 h 122391"/>
                  <a:gd name="connsiteX8" fmla="*/ 39324 w 319374"/>
                  <a:gd name="connsiteY8" fmla="*/ 29022 h 122391"/>
                  <a:gd name="connsiteX9" fmla="*/ 83589 w 319374"/>
                  <a:gd name="connsiteY9" fmla="*/ 35339 h 122391"/>
                  <a:gd name="connsiteX10" fmla="*/ 88352 w 319374"/>
                  <a:gd name="connsiteY10" fmla="*/ 18669 h 122391"/>
                  <a:gd name="connsiteX11" fmla="*/ 133596 w 319374"/>
                  <a:gd name="connsiteY11" fmla="*/ 25814 h 122391"/>
                  <a:gd name="connsiteX12" fmla="*/ 193127 w 319374"/>
                  <a:gd name="connsiteY12" fmla="*/ 2001 h 122391"/>
                  <a:gd name="connsiteX13" fmla="*/ 288377 w 319374"/>
                  <a:gd name="connsiteY13" fmla="*/ 9145 h 122391"/>
                  <a:gd name="connsiteX0" fmla="*/ 288377 w 319374"/>
                  <a:gd name="connsiteY0" fmla="*/ 9145 h 122391"/>
                  <a:gd name="connsiteX1" fmla="*/ 319333 w 319374"/>
                  <a:gd name="connsiteY1" fmla="*/ 71058 h 122391"/>
                  <a:gd name="connsiteX2" fmla="*/ 283614 w 319374"/>
                  <a:gd name="connsiteY2" fmla="*/ 121064 h 122391"/>
                  <a:gd name="connsiteX3" fmla="*/ 174076 w 319374"/>
                  <a:gd name="connsiteY3" fmla="*/ 111539 h 122391"/>
                  <a:gd name="connsiteX4" fmla="*/ 71683 w 319374"/>
                  <a:gd name="connsiteY4" fmla="*/ 94870 h 122391"/>
                  <a:gd name="connsiteX5" fmla="*/ 33583 w 319374"/>
                  <a:gd name="connsiteY5" fmla="*/ 104395 h 122391"/>
                  <a:gd name="connsiteX6" fmla="*/ 246 w 319374"/>
                  <a:gd name="connsiteY6" fmla="*/ 78201 h 122391"/>
                  <a:gd name="connsiteX7" fmla="*/ 45489 w 319374"/>
                  <a:gd name="connsiteY7" fmla="*/ 54389 h 122391"/>
                  <a:gd name="connsiteX8" fmla="*/ 39324 w 319374"/>
                  <a:gd name="connsiteY8" fmla="*/ 29022 h 122391"/>
                  <a:gd name="connsiteX9" fmla="*/ 83589 w 319374"/>
                  <a:gd name="connsiteY9" fmla="*/ 35339 h 122391"/>
                  <a:gd name="connsiteX10" fmla="*/ 80167 w 319374"/>
                  <a:gd name="connsiteY10" fmla="*/ 15597 h 122391"/>
                  <a:gd name="connsiteX11" fmla="*/ 133596 w 319374"/>
                  <a:gd name="connsiteY11" fmla="*/ 25814 h 122391"/>
                  <a:gd name="connsiteX12" fmla="*/ 193127 w 319374"/>
                  <a:gd name="connsiteY12" fmla="*/ 2001 h 122391"/>
                  <a:gd name="connsiteX13" fmla="*/ 288377 w 319374"/>
                  <a:gd name="connsiteY13" fmla="*/ 9145 h 122391"/>
                  <a:gd name="connsiteX0" fmla="*/ 288377 w 319374"/>
                  <a:gd name="connsiteY0" fmla="*/ 9145 h 122391"/>
                  <a:gd name="connsiteX1" fmla="*/ 319333 w 319374"/>
                  <a:gd name="connsiteY1" fmla="*/ 71058 h 122391"/>
                  <a:gd name="connsiteX2" fmla="*/ 283614 w 319374"/>
                  <a:gd name="connsiteY2" fmla="*/ 121064 h 122391"/>
                  <a:gd name="connsiteX3" fmla="*/ 174076 w 319374"/>
                  <a:gd name="connsiteY3" fmla="*/ 111539 h 122391"/>
                  <a:gd name="connsiteX4" fmla="*/ 71683 w 319374"/>
                  <a:gd name="connsiteY4" fmla="*/ 94870 h 122391"/>
                  <a:gd name="connsiteX5" fmla="*/ 33583 w 319374"/>
                  <a:gd name="connsiteY5" fmla="*/ 104395 h 122391"/>
                  <a:gd name="connsiteX6" fmla="*/ 246 w 319374"/>
                  <a:gd name="connsiteY6" fmla="*/ 78201 h 122391"/>
                  <a:gd name="connsiteX7" fmla="*/ 45489 w 319374"/>
                  <a:gd name="connsiteY7" fmla="*/ 54389 h 122391"/>
                  <a:gd name="connsiteX8" fmla="*/ 39324 w 319374"/>
                  <a:gd name="connsiteY8" fmla="*/ 29022 h 122391"/>
                  <a:gd name="connsiteX9" fmla="*/ 83589 w 319374"/>
                  <a:gd name="connsiteY9" fmla="*/ 35339 h 122391"/>
                  <a:gd name="connsiteX10" fmla="*/ 80167 w 319374"/>
                  <a:gd name="connsiteY10" fmla="*/ 15597 h 122391"/>
                  <a:gd name="connsiteX11" fmla="*/ 133596 w 319374"/>
                  <a:gd name="connsiteY11" fmla="*/ 25814 h 122391"/>
                  <a:gd name="connsiteX12" fmla="*/ 193127 w 319374"/>
                  <a:gd name="connsiteY12" fmla="*/ 2001 h 122391"/>
                  <a:gd name="connsiteX13" fmla="*/ 288377 w 319374"/>
                  <a:gd name="connsiteY13" fmla="*/ 9145 h 122391"/>
                  <a:gd name="connsiteX0" fmla="*/ 288377 w 319374"/>
                  <a:gd name="connsiteY0" fmla="*/ 9145 h 122391"/>
                  <a:gd name="connsiteX1" fmla="*/ 319333 w 319374"/>
                  <a:gd name="connsiteY1" fmla="*/ 71058 h 122391"/>
                  <a:gd name="connsiteX2" fmla="*/ 283614 w 319374"/>
                  <a:gd name="connsiteY2" fmla="*/ 121064 h 122391"/>
                  <a:gd name="connsiteX3" fmla="*/ 174076 w 319374"/>
                  <a:gd name="connsiteY3" fmla="*/ 111539 h 122391"/>
                  <a:gd name="connsiteX4" fmla="*/ 71683 w 319374"/>
                  <a:gd name="connsiteY4" fmla="*/ 94870 h 122391"/>
                  <a:gd name="connsiteX5" fmla="*/ 33583 w 319374"/>
                  <a:gd name="connsiteY5" fmla="*/ 104395 h 122391"/>
                  <a:gd name="connsiteX6" fmla="*/ 246 w 319374"/>
                  <a:gd name="connsiteY6" fmla="*/ 78201 h 122391"/>
                  <a:gd name="connsiteX7" fmla="*/ 45489 w 319374"/>
                  <a:gd name="connsiteY7" fmla="*/ 54389 h 122391"/>
                  <a:gd name="connsiteX8" fmla="*/ 39324 w 319374"/>
                  <a:gd name="connsiteY8" fmla="*/ 29022 h 122391"/>
                  <a:gd name="connsiteX9" fmla="*/ 83589 w 319374"/>
                  <a:gd name="connsiteY9" fmla="*/ 35339 h 122391"/>
                  <a:gd name="connsiteX10" fmla="*/ 80167 w 319374"/>
                  <a:gd name="connsiteY10" fmla="*/ 15597 h 122391"/>
                  <a:gd name="connsiteX11" fmla="*/ 133596 w 319374"/>
                  <a:gd name="connsiteY11" fmla="*/ 25814 h 122391"/>
                  <a:gd name="connsiteX12" fmla="*/ 193127 w 319374"/>
                  <a:gd name="connsiteY12" fmla="*/ 2001 h 122391"/>
                  <a:gd name="connsiteX13" fmla="*/ 288377 w 319374"/>
                  <a:gd name="connsiteY13" fmla="*/ 9145 h 122391"/>
                  <a:gd name="connsiteX0" fmla="*/ 288377 w 319374"/>
                  <a:gd name="connsiteY0" fmla="*/ 9145 h 122391"/>
                  <a:gd name="connsiteX1" fmla="*/ 319333 w 319374"/>
                  <a:gd name="connsiteY1" fmla="*/ 71058 h 122391"/>
                  <a:gd name="connsiteX2" fmla="*/ 283614 w 319374"/>
                  <a:gd name="connsiteY2" fmla="*/ 121064 h 122391"/>
                  <a:gd name="connsiteX3" fmla="*/ 174076 w 319374"/>
                  <a:gd name="connsiteY3" fmla="*/ 111539 h 122391"/>
                  <a:gd name="connsiteX4" fmla="*/ 71683 w 319374"/>
                  <a:gd name="connsiteY4" fmla="*/ 94870 h 122391"/>
                  <a:gd name="connsiteX5" fmla="*/ 33583 w 319374"/>
                  <a:gd name="connsiteY5" fmla="*/ 104395 h 122391"/>
                  <a:gd name="connsiteX6" fmla="*/ 246 w 319374"/>
                  <a:gd name="connsiteY6" fmla="*/ 78201 h 122391"/>
                  <a:gd name="connsiteX7" fmla="*/ 45489 w 319374"/>
                  <a:gd name="connsiteY7" fmla="*/ 54389 h 122391"/>
                  <a:gd name="connsiteX8" fmla="*/ 39324 w 319374"/>
                  <a:gd name="connsiteY8" fmla="*/ 29022 h 122391"/>
                  <a:gd name="connsiteX9" fmla="*/ 83589 w 319374"/>
                  <a:gd name="connsiteY9" fmla="*/ 35339 h 122391"/>
                  <a:gd name="connsiteX10" fmla="*/ 80167 w 319374"/>
                  <a:gd name="connsiteY10" fmla="*/ 15597 h 122391"/>
                  <a:gd name="connsiteX11" fmla="*/ 133596 w 319374"/>
                  <a:gd name="connsiteY11" fmla="*/ 25814 h 122391"/>
                  <a:gd name="connsiteX12" fmla="*/ 193127 w 319374"/>
                  <a:gd name="connsiteY12" fmla="*/ 2001 h 122391"/>
                  <a:gd name="connsiteX13" fmla="*/ 288377 w 319374"/>
                  <a:gd name="connsiteY13" fmla="*/ 9145 h 122391"/>
                  <a:gd name="connsiteX0" fmla="*/ 288377 w 319500"/>
                  <a:gd name="connsiteY0" fmla="*/ 1509 h 114755"/>
                  <a:gd name="connsiteX1" fmla="*/ 319333 w 319500"/>
                  <a:gd name="connsiteY1" fmla="*/ 63422 h 114755"/>
                  <a:gd name="connsiteX2" fmla="*/ 283614 w 319500"/>
                  <a:gd name="connsiteY2" fmla="*/ 113428 h 114755"/>
                  <a:gd name="connsiteX3" fmla="*/ 174076 w 319500"/>
                  <a:gd name="connsiteY3" fmla="*/ 103903 h 114755"/>
                  <a:gd name="connsiteX4" fmla="*/ 71683 w 319500"/>
                  <a:gd name="connsiteY4" fmla="*/ 87234 h 114755"/>
                  <a:gd name="connsiteX5" fmla="*/ 33583 w 319500"/>
                  <a:gd name="connsiteY5" fmla="*/ 96759 h 114755"/>
                  <a:gd name="connsiteX6" fmla="*/ 246 w 319500"/>
                  <a:gd name="connsiteY6" fmla="*/ 70565 h 114755"/>
                  <a:gd name="connsiteX7" fmla="*/ 45489 w 319500"/>
                  <a:gd name="connsiteY7" fmla="*/ 46753 h 114755"/>
                  <a:gd name="connsiteX8" fmla="*/ 39324 w 319500"/>
                  <a:gd name="connsiteY8" fmla="*/ 21386 h 114755"/>
                  <a:gd name="connsiteX9" fmla="*/ 83589 w 319500"/>
                  <a:gd name="connsiteY9" fmla="*/ 27703 h 114755"/>
                  <a:gd name="connsiteX10" fmla="*/ 80167 w 319500"/>
                  <a:gd name="connsiteY10" fmla="*/ 7961 h 114755"/>
                  <a:gd name="connsiteX11" fmla="*/ 133596 w 319500"/>
                  <a:gd name="connsiteY11" fmla="*/ 18178 h 114755"/>
                  <a:gd name="connsiteX12" fmla="*/ 288377 w 319500"/>
                  <a:gd name="connsiteY12" fmla="*/ 1509 h 11475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</a:cxnLst>
                <a:rect l="l" t="t" r="r" b="b"/>
                <a:pathLst>
                  <a:path w="319500" h="114755">
                    <a:moveTo>
                      <a:pt x="288377" y="1509"/>
                    </a:moveTo>
                    <a:cubicBezTo>
                      <a:pt x="319333" y="9050"/>
                      <a:pt x="320127" y="44769"/>
                      <a:pt x="319333" y="63422"/>
                    </a:cubicBezTo>
                    <a:cubicBezTo>
                      <a:pt x="318539" y="82075"/>
                      <a:pt x="307824" y="106681"/>
                      <a:pt x="283614" y="113428"/>
                    </a:cubicBezTo>
                    <a:cubicBezTo>
                      <a:pt x="259405" y="120175"/>
                      <a:pt x="226067" y="98744"/>
                      <a:pt x="174076" y="103903"/>
                    </a:cubicBezTo>
                    <a:cubicBezTo>
                      <a:pt x="122085" y="109062"/>
                      <a:pt x="89939" y="108268"/>
                      <a:pt x="71683" y="87234"/>
                    </a:cubicBezTo>
                    <a:cubicBezTo>
                      <a:pt x="51468" y="93413"/>
                      <a:pt x="49645" y="93943"/>
                      <a:pt x="33583" y="96759"/>
                    </a:cubicBezTo>
                    <a:cubicBezTo>
                      <a:pt x="17521" y="99575"/>
                      <a:pt x="-2453" y="95637"/>
                      <a:pt x="246" y="70565"/>
                    </a:cubicBezTo>
                    <a:cubicBezTo>
                      <a:pt x="2945" y="45493"/>
                      <a:pt x="31293" y="47575"/>
                      <a:pt x="45489" y="46753"/>
                    </a:cubicBezTo>
                    <a:cubicBezTo>
                      <a:pt x="34097" y="39582"/>
                      <a:pt x="28480" y="32354"/>
                      <a:pt x="39324" y="21386"/>
                    </a:cubicBezTo>
                    <a:cubicBezTo>
                      <a:pt x="50168" y="10418"/>
                      <a:pt x="75729" y="24833"/>
                      <a:pt x="83589" y="27703"/>
                    </a:cubicBezTo>
                    <a:cubicBezTo>
                      <a:pt x="79872" y="21815"/>
                      <a:pt x="65808" y="17952"/>
                      <a:pt x="80167" y="7961"/>
                    </a:cubicBezTo>
                    <a:cubicBezTo>
                      <a:pt x="98172" y="-105"/>
                      <a:pt x="115418" y="12934"/>
                      <a:pt x="133596" y="18178"/>
                    </a:cubicBezTo>
                    <a:cubicBezTo>
                      <a:pt x="168298" y="17103"/>
                      <a:pt x="257421" y="-6032"/>
                      <a:pt x="288377" y="1509"/>
                    </a:cubicBezTo>
                    <a:close/>
                  </a:path>
                </a:pathLst>
              </a:custGeom>
              <a:solidFill>
                <a:srgbClr val="ED7D31">
                  <a:lumMod val="60000"/>
                  <a:lumOff val="40000"/>
                </a:srgbClr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280" name="フリーフォーム 279"/>
              <p:cNvSpPr/>
              <p:nvPr/>
            </p:nvSpPr>
            <p:spPr>
              <a:xfrm rot="486120">
                <a:off x="2385198" y="4528515"/>
                <a:ext cx="167704" cy="135488"/>
              </a:xfrm>
              <a:custGeom>
                <a:avLst/>
                <a:gdLst>
                  <a:gd name="connsiteX0" fmla="*/ 3031 w 167609"/>
                  <a:gd name="connsiteY0" fmla="*/ 133583 h 135325"/>
                  <a:gd name="connsiteX1" fmla="*/ 26843 w 167609"/>
                  <a:gd name="connsiteY1" fmla="*/ 31189 h 135325"/>
                  <a:gd name="connsiteX2" fmla="*/ 117331 w 167609"/>
                  <a:gd name="connsiteY2" fmla="*/ 233 h 135325"/>
                  <a:gd name="connsiteX3" fmla="*/ 167337 w 167609"/>
                  <a:gd name="connsiteY3" fmla="*/ 43096 h 135325"/>
                  <a:gd name="connsiteX4" fmla="*/ 136381 w 167609"/>
                  <a:gd name="connsiteY4" fmla="*/ 45477 h 135325"/>
                  <a:gd name="connsiteX5" fmla="*/ 114949 w 167609"/>
                  <a:gd name="connsiteY5" fmla="*/ 33571 h 135325"/>
                  <a:gd name="connsiteX6" fmla="*/ 98281 w 167609"/>
                  <a:gd name="connsiteY6" fmla="*/ 57383 h 135325"/>
                  <a:gd name="connsiteX7" fmla="*/ 143524 w 167609"/>
                  <a:gd name="connsiteY7" fmla="*/ 69289 h 135325"/>
                  <a:gd name="connsiteX8" fmla="*/ 138762 w 167609"/>
                  <a:gd name="connsiteY8" fmla="*/ 102627 h 135325"/>
                  <a:gd name="connsiteX9" fmla="*/ 83993 w 167609"/>
                  <a:gd name="connsiteY9" fmla="*/ 97864 h 135325"/>
                  <a:gd name="connsiteX10" fmla="*/ 3031 w 167609"/>
                  <a:gd name="connsiteY10" fmla="*/ 133583 h 135325"/>
                  <a:gd name="connsiteX0" fmla="*/ 3031 w 168134"/>
                  <a:gd name="connsiteY0" fmla="*/ 133583 h 135325"/>
                  <a:gd name="connsiteX1" fmla="*/ 26843 w 168134"/>
                  <a:gd name="connsiteY1" fmla="*/ 31189 h 135325"/>
                  <a:gd name="connsiteX2" fmla="*/ 117331 w 168134"/>
                  <a:gd name="connsiteY2" fmla="*/ 233 h 135325"/>
                  <a:gd name="connsiteX3" fmla="*/ 167337 w 168134"/>
                  <a:gd name="connsiteY3" fmla="*/ 43096 h 135325"/>
                  <a:gd name="connsiteX4" fmla="*/ 136381 w 168134"/>
                  <a:gd name="connsiteY4" fmla="*/ 45477 h 135325"/>
                  <a:gd name="connsiteX5" fmla="*/ 114949 w 168134"/>
                  <a:gd name="connsiteY5" fmla="*/ 33571 h 135325"/>
                  <a:gd name="connsiteX6" fmla="*/ 98281 w 168134"/>
                  <a:gd name="connsiteY6" fmla="*/ 57383 h 135325"/>
                  <a:gd name="connsiteX7" fmla="*/ 143524 w 168134"/>
                  <a:gd name="connsiteY7" fmla="*/ 69289 h 135325"/>
                  <a:gd name="connsiteX8" fmla="*/ 138762 w 168134"/>
                  <a:gd name="connsiteY8" fmla="*/ 102627 h 135325"/>
                  <a:gd name="connsiteX9" fmla="*/ 83993 w 168134"/>
                  <a:gd name="connsiteY9" fmla="*/ 97864 h 135325"/>
                  <a:gd name="connsiteX10" fmla="*/ 3031 w 168134"/>
                  <a:gd name="connsiteY10" fmla="*/ 133583 h 135325"/>
                  <a:gd name="connsiteX0" fmla="*/ 3031 w 167704"/>
                  <a:gd name="connsiteY0" fmla="*/ 133583 h 135325"/>
                  <a:gd name="connsiteX1" fmla="*/ 26843 w 167704"/>
                  <a:gd name="connsiteY1" fmla="*/ 31189 h 135325"/>
                  <a:gd name="connsiteX2" fmla="*/ 117331 w 167704"/>
                  <a:gd name="connsiteY2" fmla="*/ 233 h 135325"/>
                  <a:gd name="connsiteX3" fmla="*/ 167337 w 167704"/>
                  <a:gd name="connsiteY3" fmla="*/ 43096 h 135325"/>
                  <a:gd name="connsiteX4" fmla="*/ 138762 w 167704"/>
                  <a:gd name="connsiteY4" fmla="*/ 43096 h 135325"/>
                  <a:gd name="connsiteX5" fmla="*/ 114949 w 167704"/>
                  <a:gd name="connsiteY5" fmla="*/ 33571 h 135325"/>
                  <a:gd name="connsiteX6" fmla="*/ 98281 w 167704"/>
                  <a:gd name="connsiteY6" fmla="*/ 57383 h 135325"/>
                  <a:gd name="connsiteX7" fmla="*/ 143524 w 167704"/>
                  <a:gd name="connsiteY7" fmla="*/ 69289 h 135325"/>
                  <a:gd name="connsiteX8" fmla="*/ 138762 w 167704"/>
                  <a:gd name="connsiteY8" fmla="*/ 102627 h 135325"/>
                  <a:gd name="connsiteX9" fmla="*/ 83993 w 167704"/>
                  <a:gd name="connsiteY9" fmla="*/ 97864 h 135325"/>
                  <a:gd name="connsiteX10" fmla="*/ 3031 w 167704"/>
                  <a:gd name="connsiteY10" fmla="*/ 133583 h 135325"/>
                  <a:gd name="connsiteX0" fmla="*/ 3031 w 167704"/>
                  <a:gd name="connsiteY0" fmla="*/ 133583 h 135458"/>
                  <a:gd name="connsiteX1" fmla="*/ 26843 w 167704"/>
                  <a:gd name="connsiteY1" fmla="*/ 31189 h 135458"/>
                  <a:gd name="connsiteX2" fmla="*/ 117331 w 167704"/>
                  <a:gd name="connsiteY2" fmla="*/ 233 h 135458"/>
                  <a:gd name="connsiteX3" fmla="*/ 167337 w 167704"/>
                  <a:gd name="connsiteY3" fmla="*/ 43096 h 135458"/>
                  <a:gd name="connsiteX4" fmla="*/ 138762 w 167704"/>
                  <a:gd name="connsiteY4" fmla="*/ 43096 h 135458"/>
                  <a:gd name="connsiteX5" fmla="*/ 114949 w 167704"/>
                  <a:gd name="connsiteY5" fmla="*/ 33571 h 135458"/>
                  <a:gd name="connsiteX6" fmla="*/ 98281 w 167704"/>
                  <a:gd name="connsiteY6" fmla="*/ 57383 h 135458"/>
                  <a:gd name="connsiteX7" fmla="*/ 143524 w 167704"/>
                  <a:gd name="connsiteY7" fmla="*/ 69289 h 135458"/>
                  <a:gd name="connsiteX8" fmla="*/ 138762 w 167704"/>
                  <a:gd name="connsiteY8" fmla="*/ 102627 h 135458"/>
                  <a:gd name="connsiteX9" fmla="*/ 83993 w 167704"/>
                  <a:gd name="connsiteY9" fmla="*/ 97864 h 135458"/>
                  <a:gd name="connsiteX10" fmla="*/ 3031 w 167704"/>
                  <a:gd name="connsiteY10" fmla="*/ 133583 h 135458"/>
                  <a:gd name="connsiteX0" fmla="*/ 3031 w 167704"/>
                  <a:gd name="connsiteY0" fmla="*/ 133583 h 135458"/>
                  <a:gd name="connsiteX1" fmla="*/ 26843 w 167704"/>
                  <a:gd name="connsiteY1" fmla="*/ 31189 h 135458"/>
                  <a:gd name="connsiteX2" fmla="*/ 117331 w 167704"/>
                  <a:gd name="connsiteY2" fmla="*/ 233 h 135458"/>
                  <a:gd name="connsiteX3" fmla="*/ 167337 w 167704"/>
                  <a:gd name="connsiteY3" fmla="*/ 43096 h 135458"/>
                  <a:gd name="connsiteX4" fmla="*/ 138762 w 167704"/>
                  <a:gd name="connsiteY4" fmla="*/ 43096 h 135458"/>
                  <a:gd name="connsiteX5" fmla="*/ 114949 w 167704"/>
                  <a:gd name="connsiteY5" fmla="*/ 33571 h 135458"/>
                  <a:gd name="connsiteX6" fmla="*/ 98281 w 167704"/>
                  <a:gd name="connsiteY6" fmla="*/ 57383 h 135458"/>
                  <a:gd name="connsiteX7" fmla="*/ 145905 w 167704"/>
                  <a:gd name="connsiteY7" fmla="*/ 74052 h 135458"/>
                  <a:gd name="connsiteX8" fmla="*/ 138762 w 167704"/>
                  <a:gd name="connsiteY8" fmla="*/ 102627 h 135458"/>
                  <a:gd name="connsiteX9" fmla="*/ 83993 w 167704"/>
                  <a:gd name="connsiteY9" fmla="*/ 97864 h 135458"/>
                  <a:gd name="connsiteX10" fmla="*/ 3031 w 167704"/>
                  <a:gd name="connsiteY10" fmla="*/ 133583 h 135458"/>
                  <a:gd name="connsiteX0" fmla="*/ 3031 w 167704"/>
                  <a:gd name="connsiteY0" fmla="*/ 133583 h 135458"/>
                  <a:gd name="connsiteX1" fmla="*/ 26843 w 167704"/>
                  <a:gd name="connsiteY1" fmla="*/ 31189 h 135458"/>
                  <a:gd name="connsiteX2" fmla="*/ 117331 w 167704"/>
                  <a:gd name="connsiteY2" fmla="*/ 233 h 135458"/>
                  <a:gd name="connsiteX3" fmla="*/ 167337 w 167704"/>
                  <a:gd name="connsiteY3" fmla="*/ 43096 h 135458"/>
                  <a:gd name="connsiteX4" fmla="*/ 138762 w 167704"/>
                  <a:gd name="connsiteY4" fmla="*/ 43096 h 135458"/>
                  <a:gd name="connsiteX5" fmla="*/ 114949 w 167704"/>
                  <a:gd name="connsiteY5" fmla="*/ 33571 h 135458"/>
                  <a:gd name="connsiteX6" fmla="*/ 98281 w 167704"/>
                  <a:gd name="connsiteY6" fmla="*/ 57383 h 135458"/>
                  <a:gd name="connsiteX7" fmla="*/ 145905 w 167704"/>
                  <a:gd name="connsiteY7" fmla="*/ 74052 h 135458"/>
                  <a:gd name="connsiteX8" fmla="*/ 138762 w 167704"/>
                  <a:gd name="connsiteY8" fmla="*/ 102627 h 135458"/>
                  <a:gd name="connsiteX9" fmla="*/ 83993 w 167704"/>
                  <a:gd name="connsiteY9" fmla="*/ 97864 h 135458"/>
                  <a:gd name="connsiteX10" fmla="*/ 3031 w 167704"/>
                  <a:gd name="connsiteY10" fmla="*/ 133583 h 135458"/>
                  <a:gd name="connsiteX0" fmla="*/ 3031 w 167704"/>
                  <a:gd name="connsiteY0" fmla="*/ 133583 h 135458"/>
                  <a:gd name="connsiteX1" fmla="*/ 26843 w 167704"/>
                  <a:gd name="connsiteY1" fmla="*/ 31189 h 135458"/>
                  <a:gd name="connsiteX2" fmla="*/ 117331 w 167704"/>
                  <a:gd name="connsiteY2" fmla="*/ 233 h 135458"/>
                  <a:gd name="connsiteX3" fmla="*/ 167337 w 167704"/>
                  <a:gd name="connsiteY3" fmla="*/ 43096 h 135458"/>
                  <a:gd name="connsiteX4" fmla="*/ 138762 w 167704"/>
                  <a:gd name="connsiteY4" fmla="*/ 43096 h 135458"/>
                  <a:gd name="connsiteX5" fmla="*/ 114949 w 167704"/>
                  <a:gd name="connsiteY5" fmla="*/ 33571 h 135458"/>
                  <a:gd name="connsiteX6" fmla="*/ 98281 w 167704"/>
                  <a:gd name="connsiteY6" fmla="*/ 57383 h 135458"/>
                  <a:gd name="connsiteX7" fmla="*/ 145905 w 167704"/>
                  <a:gd name="connsiteY7" fmla="*/ 74052 h 135458"/>
                  <a:gd name="connsiteX8" fmla="*/ 138762 w 167704"/>
                  <a:gd name="connsiteY8" fmla="*/ 102627 h 135458"/>
                  <a:gd name="connsiteX9" fmla="*/ 83993 w 167704"/>
                  <a:gd name="connsiteY9" fmla="*/ 97864 h 135458"/>
                  <a:gd name="connsiteX10" fmla="*/ 3031 w 167704"/>
                  <a:gd name="connsiteY10" fmla="*/ 133583 h 135458"/>
                  <a:gd name="connsiteX0" fmla="*/ 3031 w 167704"/>
                  <a:gd name="connsiteY0" fmla="*/ 133583 h 135488"/>
                  <a:gd name="connsiteX1" fmla="*/ 26843 w 167704"/>
                  <a:gd name="connsiteY1" fmla="*/ 31189 h 135488"/>
                  <a:gd name="connsiteX2" fmla="*/ 117331 w 167704"/>
                  <a:gd name="connsiteY2" fmla="*/ 233 h 135488"/>
                  <a:gd name="connsiteX3" fmla="*/ 167337 w 167704"/>
                  <a:gd name="connsiteY3" fmla="*/ 43096 h 135488"/>
                  <a:gd name="connsiteX4" fmla="*/ 138762 w 167704"/>
                  <a:gd name="connsiteY4" fmla="*/ 43096 h 135488"/>
                  <a:gd name="connsiteX5" fmla="*/ 114949 w 167704"/>
                  <a:gd name="connsiteY5" fmla="*/ 33571 h 135488"/>
                  <a:gd name="connsiteX6" fmla="*/ 98281 w 167704"/>
                  <a:gd name="connsiteY6" fmla="*/ 57383 h 135488"/>
                  <a:gd name="connsiteX7" fmla="*/ 145905 w 167704"/>
                  <a:gd name="connsiteY7" fmla="*/ 74052 h 135488"/>
                  <a:gd name="connsiteX8" fmla="*/ 134000 w 167704"/>
                  <a:gd name="connsiteY8" fmla="*/ 97864 h 135488"/>
                  <a:gd name="connsiteX9" fmla="*/ 83993 w 167704"/>
                  <a:gd name="connsiteY9" fmla="*/ 97864 h 135488"/>
                  <a:gd name="connsiteX10" fmla="*/ 3031 w 167704"/>
                  <a:gd name="connsiteY10" fmla="*/ 133583 h 135488"/>
                  <a:gd name="connsiteX0" fmla="*/ 3031 w 167704"/>
                  <a:gd name="connsiteY0" fmla="*/ 133583 h 135488"/>
                  <a:gd name="connsiteX1" fmla="*/ 26843 w 167704"/>
                  <a:gd name="connsiteY1" fmla="*/ 31189 h 135488"/>
                  <a:gd name="connsiteX2" fmla="*/ 117331 w 167704"/>
                  <a:gd name="connsiteY2" fmla="*/ 233 h 135488"/>
                  <a:gd name="connsiteX3" fmla="*/ 167337 w 167704"/>
                  <a:gd name="connsiteY3" fmla="*/ 43096 h 135488"/>
                  <a:gd name="connsiteX4" fmla="*/ 138762 w 167704"/>
                  <a:gd name="connsiteY4" fmla="*/ 43096 h 135488"/>
                  <a:gd name="connsiteX5" fmla="*/ 114949 w 167704"/>
                  <a:gd name="connsiteY5" fmla="*/ 33571 h 135488"/>
                  <a:gd name="connsiteX6" fmla="*/ 98281 w 167704"/>
                  <a:gd name="connsiteY6" fmla="*/ 57383 h 135488"/>
                  <a:gd name="connsiteX7" fmla="*/ 145905 w 167704"/>
                  <a:gd name="connsiteY7" fmla="*/ 74052 h 135488"/>
                  <a:gd name="connsiteX8" fmla="*/ 134000 w 167704"/>
                  <a:gd name="connsiteY8" fmla="*/ 97864 h 135488"/>
                  <a:gd name="connsiteX9" fmla="*/ 83993 w 167704"/>
                  <a:gd name="connsiteY9" fmla="*/ 97864 h 135488"/>
                  <a:gd name="connsiteX10" fmla="*/ 3031 w 167704"/>
                  <a:gd name="connsiteY10" fmla="*/ 133583 h 13548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</a:cxnLst>
                <a:rect l="l" t="t" r="r" b="b"/>
                <a:pathLst>
                  <a:path w="167704" h="135488">
                    <a:moveTo>
                      <a:pt x="3031" y="133583"/>
                    </a:moveTo>
                    <a:cubicBezTo>
                      <a:pt x="-6494" y="122470"/>
                      <a:pt x="7793" y="53414"/>
                      <a:pt x="26843" y="31189"/>
                    </a:cubicBezTo>
                    <a:cubicBezTo>
                      <a:pt x="45893" y="8964"/>
                      <a:pt x="93915" y="-1752"/>
                      <a:pt x="117331" y="233"/>
                    </a:cubicBezTo>
                    <a:cubicBezTo>
                      <a:pt x="140747" y="2218"/>
                      <a:pt x="163765" y="35952"/>
                      <a:pt x="167337" y="43096"/>
                    </a:cubicBezTo>
                    <a:cubicBezTo>
                      <a:pt x="170909" y="50240"/>
                      <a:pt x="147493" y="44684"/>
                      <a:pt x="138762" y="43096"/>
                    </a:cubicBezTo>
                    <a:cubicBezTo>
                      <a:pt x="130031" y="41508"/>
                      <a:pt x="121696" y="31190"/>
                      <a:pt x="114949" y="33571"/>
                    </a:cubicBezTo>
                    <a:cubicBezTo>
                      <a:pt x="108202" y="35952"/>
                      <a:pt x="93122" y="50636"/>
                      <a:pt x="98281" y="57383"/>
                    </a:cubicBezTo>
                    <a:cubicBezTo>
                      <a:pt x="103440" y="64130"/>
                      <a:pt x="139952" y="67305"/>
                      <a:pt x="145905" y="74052"/>
                    </a:cubicBezTo>
                    <a:cubicBezTo>
                      <a:pt x="151858" y="80799"/>
                      <a:pt x="160591" y="97864"/>
                      <a:pt x="134000" y="97864"/>
                    </a:cubicBezTo>
                    <a:cubicBezTo>
                      <a:pt x="124078" y="102626"/>
                      <a:pt x="105821" y="91911"/>
                      <a:pt x="83993" y="97864"/>
                    </a:cubicBezTo>
                    <a:cubicBezTo>
                      <a:pt x="62165" y="103817"/>
                      <a:pt x="12556" y="144696"/>
                      <a:pt x="3031" y="133583"/>
                    </a:cubicBezTo>
                    <a:close/>
                  </a:path>
                </a:pathLst>
              </a:custGeom>
              <a:solidFill>
                <a:srgbClr val="ED7D31">
                  <a:lumMod val="60000"/>
                  <a:lumOff val="40000"/>
                </a:srgbClr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281" name="円/楕円 35"/>
              <p:cNvSpPr/>
              <p:nvPr/>
            </p:nvSpPr>
            <p:spPr>
              <a:xfrm rot="480000">
                <a:off x="2542371" y="4331068"/>
                <a:ext cx="708026" cy="862030"/>
              </a:xfrm>
              <a:custGeom>
                <a:avLst/>
                <a:gdLst>
                  <a:gd name="connsiteX0" fmla="*/ 0 w 708025"/>
                  <a:gd name="connsiteY0" fmla="*/ 354013 h 708025"/>
                  <a:gd name="connsiteX1" fmla="*/ 354013 w 708025"/>
                  <a:gd name="connsiteY1" fmla="*/ 0 h 708025"/>
                  <a:gd name="connsiteX2" fmla="*/ 708026 w 708025"/>
                  <a:gd name="connsiteY2" fmla="*/ 354013 h 708025"/>
                  <a:gd name="connsiteX3" fmla="*/ 354013 w 708025"/>
                  <a:gd name="connsiteY3" fmla="*/ 708026 h 708025"/>
                  <a:gd name="connsiteX4" fmla="*/ 0 w 708025"/>
                  <a:gd name="connsiteY4" fmla="*/ 354013 h 708025"/>
                  <a:gd name="connsiteX0" fmla="*/ 0 w 708026"/>
                  <a:gd name="connsiteY0" fmla="*/ 354013 h 708026"/>
                  <a:gd name="connsiteX1" fmla="*/ 354013 w 708026"/>
                  <a:gd name="connsiteY1" fmla="*/ 0 h 708026"/>
                  <a:gd name="connsiteX2" fmla="*/ 708026 w 708026"/>
                  <a:gd name="connsiteY2" fmla="*/ 354013 h 708026"/>
                  <a:gd name="connsiteX3" fmla="*/ 354013 w 708026"/>
                  <a:gd name="connsiteY3" fmla="*/ 708026 h 708026"/>
                  <a:gd name="connsiteX4" fmla="*/ 0 w 708026"/>
                  <a:gd name="connsiteY4" fmla="*/ 354013 h 708026"/>
                  <a:gd name="connsiteX0" fmla="*/ 0 w 708026"/>
                  <a:gd name="connsiteY0" fmla="*/ 354013 h 596107"/>
                  <a:gd name="connsiteX1" fmla="*/ 354013 w 708026"/>
                  <a:gd name="connsiteY1" fmla="*/ 0 h 596107"/>
                  <a:gd name="connsiteX2" fmla="*/ 708026 w 708026"/>
                  <a:gd name="connsiteY2" fmla="*/ 354013 h 596107"/>
                  <a:gd name="connsiteX3" fmla="*/ 354013 w 708026"/>
                  <a:gd name="connsiteY3" fmla="*/ 596107 h 596107"/>
                  <a:gd name="connsiteX4" fmla="*/ 0 w 708026"/>
                  <a:gd name="connsiteY4" fmla="*/ 354013 h 596107"/>
                  <a:gd name="connsiteX0" fmla="*/ 0 w 708026"/>
                  <a:gd name="connsiteY0" fmla="*/ 480219 h 722313"/>
                  <a:gd name="connsiteX1" fmla="*/ 354013 w 708026"/>
                  <a:gd name="connsiteY1" fmla="*/ 0 h 722313"/>
                  <a:gd name="connsiteX2" fmla="*/ 708026 w 708026"/>
                  <a:gd name="connsiteY2" fmla="*/ 480219 h 722313"/>
                  <a:gd name="connsiteX3" fmla="*/ 354013 w 708026"/>
                  <a:gd name="connsiteY3" fmla="*/ 722313 h 722313"/>
                  <a:gd name="connsiteX4" fmla="*/ 0 w 708026"/>
                  <a:gd name="connsiteY4" fmla="*/ 480219 h 722313"/>
                  <a:gd name="connsiteX0" fmla="*/ 0 w 708026"/>
                  <a:gd name="connsiteY0" fmla="*/ 619919 h 862013"/>
                  <a:gd name="connsiteX1" fmla="*/ 347663 w 708026"/>
                  <a:gd name="connsiteY1" fmla="*/ 0 h 862013"/>
                  <a:gd name="connsiteX2" fmla="*/ 708026 w 708026"/>
                  <a:gd name="connsiteY2" fmla="*/ 619919 h 862013"/>
                  <a:gd name="connsiteX3" fmla="*/ 354013 w 708026"/>
                  <a:gd name="connsiteY3" fmla="*/ 862013 h 862013"/>
                  <a:gd name="connsiteX4" fmla="*/ 0 w 708026"/>
                  <a:gd name="connsiteY4" fmla="*/ 619919 h 862013"/>
                  <a:gd name="connsiteX0" fmla="*/ 0 w 708026"/>
                  <a:gd name="connsiteY0" fmla="*/ 619936 h 862030"/>
                  <a:gd name="connsiteX1" fmla="*/ 347663 w 708026"/>
                  <a:gd name="connsiteY1" fmla="*/ 17 h 862030"/>
                  <a:gd name="connsiteX2" fmla="*/ 708026 w 708026"/>
                  <a:gd name="connsiteY2" fmla="*/ 619936 h 862030"/>
                  <a:gd name="connsiteX3" fmla="*/ 354013 w 708026"/>
                  <a:gd name="connsiteY3" fmla="*/ 862030 h 862030"/>
                  <a:gd name="connsiteX4" fmla="*/ 0 w 708026"/>
                  <a:gd name="connsiteY4" fmla="*/ 619936 h 86203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708026" h="862030">
                    <a:moveTo>
                      <a:pt x="0" y="619936"/>
                    </a:moveTo>
                    <a:cubicBezTo>
                      <a:pt x="0" y="424420"/>
                      <a:pt x="101347" y="3192"/>
                      <a:pt x="347663" y="17"/>
                    </a:cubicBezTo>
                    <a:cubicBezTo>
                      <a:pt x="593979" y="-3158"/>
                      <a:pt x="708026" y="424420"/>
                      <a:pt x="708026" y="619936"/>
                    </a:cubicBezTo>
                    <a:cubicBezTo>
                      <a:pt x="708026" y="815452"/>
                      <a:pt x="549529" y="862030"/>
                      <a:pt x="354013" y="862030"/>
                    </a:cubicBezTo>
                    <a:cubicBezTo>
                      <a:pt x="158497" y="862030"/>
                      <a:pt x="0" y="815452"/>
                      <a:pt x="0" y="619936"/>
                    </a:cubicBezTo>
                    <a:close/>
                  </a:path>
                </a:pathLst>
              </a:custGeom>
              <a:solidFill>
                <a:srgbClr val="ED7D31">
                  <a:lumMod val="75000"/>
                </a:srgbClr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282" name="フリーフォーム 281"/>
              <p:cNvSpPr/>
              <p:nvPr/>
            </p:nvSpPr>
            <p:spPr>
              <a:xfrm rot="486120">
                <a:off x="3071424" y="4725974"/>
                <a:ext cx="421641" cy="485425"/>
              </a:xfrm>
              <a:custGeom>
                <a:avLst/>
                <a:gdLst>
                  <a:gd name="connsiteX0" fmla="*/ 206911 w 454496"/>
                  <a:gd name="connsiteY0" fmla="*/ 376 h 523147"/>
                  <a:gd name="connsiteX1" fmla="*/ 387177 w 454496"/>
                  <a:gd name="connsiteY1" fmla="*/ 86402 h 523147"/>
                  <a:gd name="connsiteX2" fmla="*/ 368828 w 454496"/>
                  <a:gd name="connsiteY2" fmla="*/ 455163 h 523147"/>
                  <a:gd name="connsiteX3" fmla="*/ 0 w 454496"/>
                  <a:gd name="connsiteY3" fmla="*/ 438211 h 523147"/>
                  <a:gd name="connsiteX4" fmla="*/ 58432 w 454496"/>
                  <a:gd name="connsiteY4" fmla="*/ 384712 h 523147"/>
                  <a:gd name="connsiteX5" fmla="*/ 315549 w 454496"/>
                  <a:gd name="connsiteY5" fmla="*/ 396529 h 523147"/>
                  <a:gd name="connsiteX6" fmla="*/ 328341 w 454496"/>
                  <a:gd name="connsiteY6" fmla="*/ 139458 h 523147"/>
                  <a:gd name="connsiteX7" fmla="*/ 71320 w 454496"/>
                  <a:gd name="connsiteY7" fmla="*/ 125694 h 523147"/>
                  <a:gd name="connsiteX8" fmla="*/ 68452 w 454496"/>
                  <a:gd name="connsiteY8" fmla="*/ 122489 h 523147"/>
                  <a:gd name="connsiteX9" fmla="*/ 67115 w 454496"/>
                  <a:gd name="connsiteY9" fmla="*/ 125717 h 523147"/>
                  <a:gd name="connsiteX10" fmla="*/ 39332 w 454496"/>
                  <a:gd name="connsiteY10" fmla="*/ 137225 h 523147"/>
                  <a:gd name="connsiteX11" fmla="*/ 41 w 454496"/>
                  <a:gd name="connsiteY11" fmla="*/ 97934 h 523147"/>
                  <a:gd name="connsiteX12" fmla="*/ 11549 w 454496"/>
                  <a:gd name="connsiteY12" fmla="*/ 70151 h 523147"/>
                  <a:gd name="connsiteX13" fmla="*/ 18893 w 454496"/>
                  <a:gd name="connsiteY13" fmla="*/ 67110 h 523147"/>
                  <a:gd name="connsiteX14" fmla="*/ 18488 w 454496"/>
                  <a:gd name="connsiteY14" fmla="*/ 66657 h 523147"/>
                  <a:gd name="connsiteX15" fmla="*/ 206911 w 454496"/>
                  <a:gd name="connsiteY15" fmla="*/ 376 h 523147"/>
                  <a:gd name="connsiteX0" fmla="*/ 206911 w 454496"/>
                  <a:gd name="connsiteY0" fmla="*/ 376 h 523147"/>
                  <a:gd name="connsiteX1" fmla="*/ 387177 w 454496"/>
                  <a:gd name="connsiteY1" fmla="*/ 86402 h 523147"/>
                  <a:gd name="connsiteX2" fmla="*/ 368828 w 454496"/>
                  <a:gd name="connsiteY2" fmla="*/ 455163 h 523147"/>
                  <a:gd name="connsiteX3" fmla="*/ 0 w 454496"/>
                  <a:gd name="connsiteY3" fmla="*/ 438211 h 523147"/>
                  <a:gd name="connsiteX4" fmla="*/ 58432 w 454496"/>
                  <a:gd name="connsiteY4" fmla="*/ 384712 h 523147"/>
                  <a:gd name="connsiteX5" fmla="*/ 315549 w 454496"/>
                  <a:gd name="connsiteY5" fmla="*/ 396529 h 523147"/>
                  <a:gd name="connsiteX6" fmla="*/ 328341 w 454496"/>
                  <a:gd name="connsiteY6" fmla="*/ 139458 h 523147"/>
                  <a:gd name="connsiteX7" fmla="*/ 71320 w 454496"/>
                  <a:gd name="connsiteY7" fmla="*/ 125694 h 523147"/>
                  <a:gd name="connsiteX8" fmla="*/ 68452 w 454496"/>
                  <a:gd name="connsiteY8" fmla="*/ 122489 h 523147"/>
                  <a:gd name="connsiteX9" fmla="*/ 39332 w 454496"/>
                  <a:gd name="connsiteY9" fmla="*/ 137225 h 523147"/>
                  <a:gd name="connsiteX10" fmla="*/ 41 w 454496"/>
                  <a:gd name="connsiteY10" fmla="*/ 97934 h 523147"/>
                  <a:gd name="connsiteX11" fmla="*/ 11549 w 454496"/>
                  <a:gd name="connsiteY11" fmla="*/ 70151 h 523147"/>
                  <a:gd name="connsiteX12" fmla="*/ 18893 w 454496"/>
                  <a:gd name="connsiteY12" fmla="*/ 67110 h 523147"/>
                  <a:gd name="connsiteX13" fmla="*/ 18488 w 454496"/>
                  <a:gd name="connsiteY13" fmla="*/ 66657 h 523147"/>
                  <a:gd name="connsiteX14" fmla="*/ 206911 w 454496"/>
                  <a:gd name="connsiteY14" fmla="*/ 376 h 523147"/>
                  <a:gd name="connsiteX0" fmla="*/ 206911 w 454496"/>
                  <a:gd name="connsiteY0" fmla="*/ 376 h 523147"/>
                  <a:gd name="connsiteX1" fmla="*/ 387177 w 454496"/>
                  <a:gd name="connsiteY1" fmla="*/ 86402 h 523147"/>
                  <a:gd name="connsiteX2" fmla="*/ 368828 w 454496"/>
                  <a:gd name="connsiteY2" fmla="*/ 455163 h 523147"/>
                  <a:gd name="connsiteX3" fmla="*/ 0 w 454496"/>
                  <a:gd name="connsiteY3" fmla="*/ 438211 h 523147"/>
                  <a:gd name="connsiteX4" fmla="*/ 58432 w 454496"/>
                  <a:gd name="connsiteY4" fmla="*/ 384712 h 523147"/>
                  <a:gd name="connsiteX5" fmla="*/ 315549 w 454496"/>
                  <a:gd name="connsiteY5" fmla="*/ 396529 h 523147"/>
                  <a:gd name="connsiteX6" fmla="*/ 328341 w 454496"/>
                  <a:gd name="connsiteY6" fmla="*/ 139458 h 523147"/>
                  <a:gd name="connsiteX7" fmla="*/ 71320 w 454496"/>
                  <a:gd name="connsiteY7" fmla="*/ 125694 h 523147"/>
                  <a:gd name="connsiteX8" fmla="*/ 39332 w 454496"/>
                  <a:gd name="connsiteY8" fmla="*/ 137225 h 523147"/>
                  <a:gd name="connsiteX9" fmla="*/ 41 w 454496"/>
                  <a:gd name="connsiteY9" fmla="*/ 97934 h 523147"/>
                  <a:gd name="connsiteX10" fmla="*/ 11549 w 454496"/>
                  <a:gd name="connsiteY10" fmla="*/ 70151 h 523147"/>
                  <a:gd name="connsiteX11" fmla="*/ 18893 w 454496"/>
                  <a:gd name="connsiteY11" fmla="*/ 67110 h 523147"/>
                  <a:gd name="connsiteX12" fmla="*/ 18488 w 454496"/>
                  <a:gd name="connsiteY12" fmla="*/ 66657 h 523147"/>
                  <a:gd name="connsiteX13" fmla="*/ 206911 w 454496"/>
                  <a:gd name="connsiteY13" fmla="*/ 376 h 523147"/>
                  <a:gd name="connsiteX0" fmla="*/ 206911 w 454496"/>
                  <a:gd name="connsiteY0" fmla="*/ 327 h 523098"/>
                  <a:gd name="connsiteX1" fmla="*/ 387177 w 454496"/>
                  <a:gd name="connsiteY1" fmla="*/ 86353 h 523098"/>
                  <a:gd name="connsiteX2" fmla="*/ 368828 w 454496"/>
                  <a:gd name="connsiteY2" fmla="*/ 455114 h 523098"/>
                  <a:gd name="connsiteX3" fmla="*/ 0 w 454496"/>
                  <a:gd name="connsiteY3" fmla="*/ 438162 h 523098"/>
                  <a:gd name="connsiteX4" fmla="*/ 58432 w 454496"/>
                  <a:gd name="connsiteY4" fmla="*/ 384663 h 523098"/>
                  <a:gd name="connsiteX5" fmla="*/ 315549 w 454496"/>
                  <a:gd name="connsiteY5" fmla="*/ 396480 h 523098"/>
                  <a:gd name="connsiteX6" fmla="*/ 328341 w 454496"/>
                  <a:gd name="connsiteY6" fmla="*/ 139409 h 523098"/>
                  <a:gd name="connsiteX7" fmla="*/ 71320 w 454496"/>
                  <a:gd name="connsiteY7" fmla="*/ 125645 h 523098"/>
                  <a:gd name="connsiteX8" fmla="*/ 39332 w 454496"/>
                  <a:gd name="connsiteY8" fmla="*/ 137176 h 523098"/>
                  <a:gd name="connsiteX9" fmla="*/ 41 w 454496"/>
                  <a:gd name="connsiteY9" fmla="*/ 97885 h 523098"/>
                  <a:gd name="connsiteX10" fmla="*/ 11549 w 454496"/>
                  <a:gd name="connsiteY10" fmla="*/ 70102 h 523098"/>
                  <a:gd name="connsiteX11" fmla="*/ 18893 w 454496"/>
                  <a:gd name="connsiteY11" fmla="*/ 67061 h 523098"/>
                  <a:gd name="connsiteX12" fmla="*/ 18488 w 454496"/>
                  <a:gd name="connsiteY12" fmla="*/ 66608 h 523098"/>
                  <a:gd name="connsiteX13" fmla="*/ 206911 w 454496"/>
                  <a:gd name="connsiteY13" fmla="*/ 327 h 523098"/>
                  <a:gd name="connsiteX0" fmla="*/ 255722 w 503307"/>
                  <a:gd name="connsiteY0" fmla="*/ 327 h 523098"/>
                  <a:gd name="connsiteX1" fmla="*/ 435988 w 503307"/>
                  <a:gd name="connsiteY1" fmla="*/ 86353 h 523098"/>
                  <a:gd name="connsiteX2" fmla="*/ 417639 w 503307"/>
                  <a:gd name="connsiteY2" fmla="*/ 455114 h 523098"/>
                  <a:gd name="connsiteX3" fmla="*/ 48811 w 503307"/>
                  <a:gd name="connsiteY3" fmla="*/ 438162 h 523098"/>
                  <a:gd name="connsiteX4" fmla="*/ 107243 w 503307"/>
                  <a:gd name="connsiteY4" fmla="*/ 384663 h 523098"/>
                  <a:gd name="connsiteX5" fmla="*/ 364360 w 503307"/>
                  <a:gd name="connsiteY5" fmla="*/ 396480 h 523098"/>
                  <a:gd name="connsiteX6" fmla="*/ 377152 w 503307"/>
                  <a:gd name="connsiteY6" fmla="*/ 139409 h 523098"/>
                  <a:gd name="connsiteX7" fmla="*/ 120131 w 503307"/>
                  <a:gd name="connsiteY7" fmla="*/ 125645 h 523098"/>
                  <a:gd name="connsiteX8" fmla="*/ 88143 w 503307"/>
                  <a:gd name="connsiteY8" fmla="*/ 137176 h 523098"/>
                  <a:gd name="connsiteX9" fmla="*/ 48852 w 503307"/>
                  <a:gd name="connsiteY9" fmla="*/ 97885 h 523098"/>
                  <a:gd name="connsiteX10" fmla="*/ 828 w 503307"/>
                  <a:gd name="connsiteY10" fmla="*/ 24858 h 523098"/>
                  <a:gd name="connsiteX11" fmla="*/ 67704 w 503307"/>
                  <a:gd name="connsiteY11" fmla="*/ 67061 h 523098"/>
                  <a:gd name="connsiteX12" fmla="*/ 67299 w 503307"/>
                  <a:gd name="connsiteY12" fmla="*/ 66608 h 523098"/>
                  <a:gd name="connsiteX13" fmla="*/ 255722 w 503307"/>
                  <a:gd name="connsiteY13" fmla="*/ 327 h 523098"/>
                  <a:gd name="connsiteX0" fmla="*/ 207274 w 454859"/>
                  <a:gd name="connsiteY0" fmla="*/ 327 h 523098"/>
                  <a:gd name="connsiteX1" fmla="*/ 387540 w 454859"/>
                  <a:gd name="connsiteY1" fmla="*/ 86353 h 523098"/>
                  <a:gd name="connsiteX2" fmla="*/ 369191 w 454859"/>
                  <a:gd name="connsiteY2" fmla="*/ 455114 h 523098"/>
                  <a:gd name="connsiteX3" fmla="*/ 363 w 454859"/>
                  <a:gd name="connsiteY3" fmla="*/ 438162 h 523098"/>
                  <a:gd name="connsiteX4" fmla="*/ 58795 w 454859"/>
                  <a:gd name="connsiteY4" fmla="*/ 384663 h 523098"/>
                  <a:gd name="connsiteX5" fmla="*/ 315912 w 454859"/>
                  <a:gd name="connsiteY5" fmla="*/ 396480 h 523098"/>
                  <a:gd name="connsiteX6" fmla="*/ 328704 w 454859"/>
                  <a:gd name="connsiteY6" fmla="*/ 139409 h 523098"/>
                  <a:gd name="connsiteX7" fmla="*/ 71683 w 454859"/>
                  <a:gd name="connsiteY7" fmla="*/ 125645 h 523098"/>
                  <a:gd name="connsiteX8" fmla="*/ 39695 w 454859"/>
                  <a:gd name="connsiteY8" fmla="*/ 137176 h 523098"/>
                  <a:gd name="connsiteX9" fmla="*/ 404 w 454859"/>
                  <a:gd name="connsiteY9" fmla="*/ 97885 h 523098"/>
                  <a:gd name="connsiteX10" fmla="*/ 19256 w 454859"/>
                  <a:gd name="connsiteY10" fmla="*/ 67061 h 523098"/>
                  <a:gd name="connsiteX11" fmla="*/ 18851 w 454859"/>
                  <a:gd name="connsiteY11" fmla="*/ 66608 h 523098"/>
                  <a:gd name="connsiteX12" fmla="*/ 207274 w 454859"/>
                  <a:gd name="connsiteY12" fmla="*/ 327 h 523098"/>
                  <a:gd name="connsiteX0" fmla="*/ 207274 w 454859"/>
                  <a:gd name="connsiteY0" fmla="*/ 327 h 523098"/>
                  <a:gd name="connsiteX1" fmla="*/ 387540 w 454859"/>
                  <a:gd name="connsiteY1" fmla="*/ 86353 h 523098"/>
                  <a:gd name="connsiteX2" fmla="*/ 369191 w 454859"/>
                  <a:gd name="connsiteY2" fmla="*/ 455114 h 523098"/>
                  <a:gd name="connsiteX3" fmla="*/ 363 w 454859"/>
                  <a:gd name="connsiteY3" fmla="*/ 438162 h 523098"/>
                  <a:gd name="connsiteX4" fmla="*/ 58795 w 454859"/>
                  <a:gd name="connsiteY4" fmla="*/ 384663 h 523098"/>
                  <a:gd name="connsiteX5" fmla="*/ 315912 w 454859"/>
                  <a:gd name="connsiteY5" fmla="*/ 396480 h 523098"/>
                  <a:gd name="connsiteX6" fmla="*/ 328704 w 454859"/>
                  <a:gd name="connsiteY6" fmla="*/ 139409 h 523098"/>
                  <a:gd name="connsiteX7" fmla="*/ 71683 w 454859"/>
                  <a:gd name="connsiteY7" fmla="*/ 125645 h 523098"/>
                  <a:gd name="connsiteX8" fmla="*/ 39695 w 454859"/>
                  <a:gd name="connsiteY8" fmla="*/ 137176 h 523098"/>
                  <a:gd name="connsiteX9" fmla="*/ 404 w 454859"/>
                  <a:gd name="connsiteY9" fmla="*/ 97885 h 523098"/>
                  <a:gd name="connsiteX10" fmla="*/ 19256 w 454859"/>
                  <a:gd name="connsiteY10" fmla="*/ 67061 h 523098"/>
                  <a:gd name="connsiteX11" fmla="*/ 18851 w 454859"/>
                  <a:gd name="connsiteY11" fmla="*/ 66608 h 523098"/>
                  <a:gd name="connsiteX12" fmla="*/ 207274 w 454859"/>
                  <a:gd name="connsiteY12" fmla="*/ 327 h 523098"/>
                  <a:gd name="connsiteX0" fmla="*/ 207274 w 454859"/>
                  <a:gd name="connsiteY0" fmla="*/ 327 h 523098"/>
                  <a:gd name="connsiteX1" fmla="*/ 387540 w 454859"/>
                  <a:gd name="connsiteY1" fmla="*/ 86353 h 523098"/>
                  <a:gd name="connsiteX2" fmla="*/ 369191 w 454859"/>
                  <a:gd name="connsiteY2" fmla="*/ 455114 h 523098"/>
                  <a:gd name="connsiteX3" fmla="*/ 363 w 454859"/>
                  <a:gd name="connsiteY3" fmla="*/ 438162 h 523098"/>
                  <a:gd name="connsiteX4" fmla="*/ 58795 w 454859"/>
                  <a:gd name="connsiteY4" fmla="*/ 384663 h 523098"/>
                  <a:gd name="connsiteX5" fmla="*/ 315912 w 454859"/>
                  <a:gd name="connsiteY5" fmla="*/ 396480 h 523098"/>
                  <a:gd name="connsiteX6" fmla="*/ 328704 w 454859"/>
                  <a:gd name="connsiteY6" fmla="*/ 139409 h 523098"/>
                  <a:gd name="connsiteX7" fmla="*/ 71683 w 454859"/>
                  <a:gd name="connsiteY7" fmla="*/ 125645 h 523098"/>
                  <a:gd name="connsiteX8" fmla="*/ 39695 w 454859"/>
                  <a:gd name="connsiteY8" fmla="*/ 137176 h 523098"/>
                  <a:gd name="connsiteX9" fmla="*/ 404 w 454859"/>
                  <a:gd name="connsiteY9" fmla="*/ 97885 h 523098"/>
                  <a:gd name="connsiteX10" fmla="*/ 19256 w 454859"/>
                  <a:gd name="connsiteY10" fmla="*/ 67061 h 523098"/>
                  <a:gd name="connsiteX11" fmla="*/ 18851 w 454859"/>
                  <a:gd name="connsiteY11" fmla="*/ 66608 h 523098"/>
                  <a:gd name="connsiteX12" fmla="*/ 207274 w 454859"/>
                  <a:gd name="connsiteY12" fmla="*/ 327 h 523098"/>
                  <a:gd name="connsiteX0" fmla="*/ 58795 w 454859"/>
                  <a:gd name="connsiteY0" fmla="*/ 384663 h 523098"/>
                  <a:gd name="connsiteX1" fmla="*/ 315912 w 454859"/>
                  <a:gd name="connsiteY1" fmla="*/ 396480 h 523098"/>
                  <a:gd name="connsiteX2" fmla="*/ 328704 w 454859"/>
                  <a:gd name="connsiteY2" fmla="*/ 139409 h 523098"/>
                  <a:gd name="connsiteX3" fmla="*/ 71683 w 454859"/>
                  <a:gd name="connsiteY3" fmla="*/ 125645 h 523098"/>
                  <a:gd name="connsiteX4" fmla="*/ 39695 w 454859"/>
                  <a:gd name="connsiteY4" fmla="*/ 137176 h 523098"/>
                  <a:gd name="connsiteX5" fmla="*/ 404 w 454859"/>
                  <a:gd name="connsiteY5" fmla="*/ 97885 h 523098"/>
                  <a:gd name="connsiteX6" fmla="*/ 19256 w 454859"/>
                  <a:gd name="connsiteY6" fmla="*/ 67061 h 523098"/>
                  <a:gd name="connsiteX7" fmla="*/ 18851 w 454859"/>
                  <a:gd name="connsiteY7" fmla="*/ 66608 h 523098"/>
                  <a:gd name="connsiteX8" fmla="*/ 207274 w 454859"/>
                  <a:gd name="connsiteY8" fmla="*/ 327 h 523098"/>
                  <a:gd name="connsiteX9" fmla="*/ 387540 w 454859"/>
                  <a:gd name="connsiteY9" fmla="*/ 86353 h 523098"/>
                  <a:gd name="connsiteX10" fmla="*/ 369191 w 454859"/>
                  <a:gd name="connsiteY10" fmla="*/ 455114 h 523098"/>
                  <a:gd name="connsiteX11" fmla="*/ 363 w 454859"/>
                  <a:gd name="connsiteY11" fmla="*/ 438162 h 523098"/>
                  <a:gd name="connsiteX12" fmla="*/ 150235 w 454859"/>
                  <a:gd name="connsiteY12" fmla="*/ 476103 h 523098"/>
                  <a:gd name="connsiteX0" fmla="*/ 58795 w 454859"/>
                  <a:gd name="connsiteY0" fmla="*/ 384663 h 523098"/>
                  <a:gd name="connsiteX1" fmla="*/ 315912 w 454859"/>
                  <a:gd name="connsiteY1" fmla="*/ 396480 h 523098"/>
                  <a:gd name="connsiteX2" fmla="*/ 328704 w 454859"/>
                  <a:gd name="connsiteY2" fmla="*/ 139409 h 523098"/>
                  <a:gd name="connsiteX3" fmla="*/ 71683 w 454859"/>
                  <a:gd name="connsiteY3" fmla="*/ 125645 h 523098"/>
                  <a:gd name="connsiteX4" fmla="*/ 39695 w 454859"/>
                  <a:gd name="connsiteY4" fmla="*/ 137176 h 523098"/>
                  <a:gd name="connsiteX5" fmla="*/ 404 w 454859"/>
                  <a:gd name="connsiteY5" fmla="*/ 97885 h 523098"/>
                  <a:gd name="connsiteX6" fmla="*/ 19256 w 454859"/>
                  <a:gd name="connsiteY6" fmla="*/ 67061 h 523098"/>
                  <a:gd name="connsiteX7" fmla="*/ 18851 w 454859"/>
                  <a:gd name="connsiteY7" fmla="*/ 66608 h 523098"/>
                  <a:gd name="connsiteX8" fmla="*/ 207274 w 454859"/>
                  <a:gd name="connsiteY8" fmla="*/ 327 h 523098"/>
                  <a:gd name="connsiteX9" fmla="*/ 387540 w 454859"/>
                  <a:gd name="connsiteY9" fmla="*/ 86353 h 523098"/>
                  <a:gd name="connsiteX10" fmla="*/ 369191 w 454859"/>
                  <a:gd name="connsiteY10" fmla="*/ 455114 h 523098"/>
                  <a:gd name="connsiteX11" fmla="*/ 363 w 454859"/>
                  <a:gd name="connsiteY11" fmla="*/ 438162 h 523098"/>
                  <a:gd name="connsiteX0" fmla="*/ 58795 w 454859"/>
                  <a:gd name="connsiteY0" fmla="*/ 388187 h 526622"/>
                  <a:gd name="connsiteX1" fmla="*/ 315912 w 454859"/>
                  <a:gd name="connsiteY1" fmla="*/ 400004 h 526622"/>
                  <a:gd name="connsiteX2" fmla="*/ 328704 w 454859"/>
                  <a:gd name="connsiteY2" fmla="*/ 142933 h 526622"/>
                  <a:gd name="connsiteX3" fmla="*/ 71683 w 454859"/>
                  <a:gd name="connsiteY3" fmla="*/ 129169 h 526622"/>
                  <a:gd name="connsiteX4" fmla="*/ 39695 w 454859"/>
                  <a:gd name="connsiteY4" fmla="*/ 140700 h 526622"/>
                  <a:gd name="connsiteX5" fmla="*/ 404 w 454859"/>
                  <a:gd name="connsiteY5" fmla="*/ 101409 h 526622"/>
                  <a:gd name="connsiteX6" fmla="*/ 19256 w 454859"/>
                  <a:gd name="connsiteY6" fmla="*/ 70585 h 526622"/>
                  <a:gd name="connsiteX7" fmla="*/ 22906 w 454859"/>
                  <a:gd name="connsiteY7" fmla="*/ 43768 h 526622"/>
                  <a:gd name="connsiteX8" fmla="*/ 207274 w 454859"/>
                  <a:gd name="connsiteY8" fmla="*/ 3851 h 526622"/>
                  <a:gd name="connsiteX9" fmla="*/ 387540 w 454859"/>
                  <a:gd name="connsiteY9" fmla="*/ 89877 h 526622"/>
                  <a:gd name="connsiteX10" fmla="*/ 369191 w 454859"/>
                  <a:gd name="connsiteY10" fmla="*/ 458638 h 526622"/>
                  <a:gd name="connsiteX11" fmla="*/ 363 w 454859"/>
                  <a:gd name="connsiteY11" fmla="*/ 441686 h 526622"/>
                  <a:gd name="connsiteX0" fmla="*/ 61609 w 457673"/>
                  <a:gd name="connsiteY0" fmla="*/ 385529 h 523964"/>
                  <a:gd name="connsiteX1" fmla="*/ 318726 w 457673"/>
                  <a:gd name="connsiteY1" fmla="*/ 397346 h 523964"/>
                  <a:gd name="connsiteX2" fmla="*/ 331518 w 457673"/>
                  <a:gd name="connsiteY2" fmla="*/ 140275 h 523964"/>
                  <a:gd name="connsiteX3" fmla="*/ 74497 w 457673"/>
                  <a:gd name="connsiteY3" fmla="*/ 126511 h 523964"/>
                  <a:gd name="connsiteX4" fmla="*/ 42509 w 457673"/>
                  <a:gd name="connsiteY4" fmla="*/ 138042 h 523964"/>
                  <a:gd name="connsiteX5" fmla="*/ 3218 w 457673"/>
                  <a:gd name="connsiteY5" fmla="*/ 98751 h 523964"/>
                  <a:gd name="connsiteX6" fmla="*/ 25720 w 457673"/>
                  <a:gd name="connsiteY6" fmla="*/ 41110 h 523964"/>
                  <a:gd name="connsiteX7" fmla="*/ 210088 w 457673"/>
                  <a:gd name="connsiteY7" fmla="*/ 1193 h 523964"/>
                  <a:gd name="connsiteX8" fmla="*/ 390354 w 457673"/>
                  <a:gd name="connsiteY8" fmla="*/ 87219 h 523964"/>
                  <a:gd name="connsiteX9" fmla="*/ 372005 w 457673"/>
                  <a:gd name="connsiteY9" fmla="*/ 455980 h 523964"/>
                  <a:gd name="connsiteX10" fmla="*/ 3177 w 457673"/>
                  <a:gd name="connsiteY10" fmla="*/ 439028 h 523964"/>
                  <a:gd name="connsiteX0" fmla="*/ 58540 w 454604"/>
                  <a:gd name="connsiteY0" fmla="*/ 384862 h 523297"/>
                  <a:gd name="connsiteX1" fmla="*/ 315657 w 454604"/>
                  <a:gd name="connsiteY1" fmla="*/ 396679 h 523297"/>
                  <a:gd name="connsiteX2" fmla="*/ 328449 w 454604"/>
                  <a:gd name="connsiteY2" fmla="*/ 139608 h 523297"/>
                  <a:gd name="connsiteX3" fmla="*/ 71428 w 454604"/>
                  <a:gd name="connsiteY3" fmla="*/ 125844 h 523297"/>
                  <a:gd name="connsiteX4" fmla="*/ 39440 w 454604"/>
                  <a:gd name="connsiteY4" fmla="*/ 137375 h 523297"/>
                  <a:gd name="connsiteX5" fmla="*/ 149 w 454604"/>
                  <a:gd name="connsiteY5" fmla="*/ 98084 h 523297"/>
                  <a:gd name="connsiteX6" fmla="*/ 34819 w 454604"/>
                  <a:gd name="connsiteY6" fmla="*/ 52610 h 523297"/>
                  <a:gd name="connsiteX7" fmla="*/ 207019 w 454604"/>
                  <a:gd name="connsiteY7" fmla="*/ 526 h 523297"/>
                  <a:gd name="connsiteX8" fmla="*/ 387285 w 454604"/>
                  <a:gd name="connsiteY8" fmla="*/ 86552 h 523297"/>
                  <a:gd name="connsiteX9" fmla="*/ 368936 w 454604"/>
                  <a:gd name="connsiteY9" fmla="*/ 455313 h 523297"/>
                  <a:gd name="connsiteX10" fmla="*/ 108 w 454604"/>
                  <a:gd name="connsiteY10" fmla="*/ 438361 h 523297"/>
                  <a:gd name="connsiteX0" fmla="*/ 58540 w 454604"/>
                  <a:gd name="connsiteY0" fmla="*/ 384939 h 523374"/>
                  <a:gd name="connsiteX1" fmla="*/ 315657 w 454604"/>
                  <a:gd name="connsiteY1" fmla="*/ 396756 h 523374"/>
                  <a:gd name="connsiteX2" fmla="*/ 328449 w 454604"/>
                  <a:gd name="connsiteY2" fmla="*/ 139685 h 523374"/>
                  <a:gd name="connsiteX3" fmla="*/ 71428 w 454604"/>
                  <a:gd name="connsiteY3" fmla="*/ 125921 h 523374"/>
                  <a:gd name="connsiteX4" fmla="*/ 39440 w 454604"/>
                  <a:gd name="connsiteY4" fmla="*/ 137452 h 523374"/>
                  <a:gd name="connsiteX5" fmla="*/ 149 w 454604"/>
                  <a:gd name="connsiteY5" fmla="*/ 98161 h 523374"/>
                  <a:gd name="connsiteX6" fmla="*/ 34819 w 454604"/>
                  <a:gd name="connsiteY6" fmla="*/ 52687 h 523374"/>
                  <a:gd name="connsiteX7" fmla="*/ 207019 w 454604"/>
                  <a:gd name="connsiteY7" fmla="*/ 603 h 523374"/>
                  <a:gd name="connsiteX8" fmla="*/ 387285 w 454604"/>
                  <a:gd name="connsiteY8" fmla="*/ 86629 h 523374"/>
                  <a:gd name="connsiteX9" fmla="*/ 368936 w 454604"/>
                  <a:gd name="connsiteY9" fmla="*/ 455390 h 523374"/>
                  <a:gd name="connsiteX10" fmla="*/ 108 w 454604"/>
                  <a:gd name="connsiteY10" fmla="*/ 438438 h 52337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</a:cxnLst>
                <a:rect l="l" t="t" r="r" b="b"/>
                <a:pathLst>
                  <a:path w="454604" h="523374">
                    <a:moveTo>
                      <a:pt x="58540" y="384939"/>
                    </a:moveTo>
                    <a:cubicBezTo>
                      <a:pt x="126365" y="459017"/>
                      <a:pt x="241323" y="464301"/>
                      <a:pt x="315657" y="396756"/>
                    </a:cubicBezTo>
                    <a:cubicBezTo>
                      <a:pt x="389991" y="329212"/>
                      <a:pt x="395711" y="214275"/>
                      <a:pt x="328449" y="139685"/>
                    </a:cubicBezTo>
                    <a:cubicBezTo>
                      <a:pt x="261187" y="65096"/>
                      <a:pt x="146272" y="58941"/>
                      <a:pt x="71428" y="125921"/>
                    </a:cubicBezTo>
                    <a:cubicBezTo>
                      <a:pt x="60765" y="129765"/>
                      <a:pt x="70665" y="137452"/>
                      <a:pt x="39440" y="137452"/>
                    </a:cubicBezTo>
                    <a:cubicBezTo>
                      <a:pt x="8215" y="137452"/>
                      <a:pt x="919" y="112288"/>
                      <a:pt x="149" y="98161"/>
                    </a:cubicBezTo>
                    <a:cubicBezTo>
                      <a:pt x="-621" y="84034"/>
                      <a:pt x="341" y="68947"/>
                      <a:pt x="34819" y="52687"/>
                    </a:cubicBezTo>
                    <a:cubicBezTo>
                      <a:pt x="73353" y="30343"/>
                      <a:pt x="148275" y="-5054"/>
                      <a:pt x="207019" y="603"/>
                    </a:cubicBezTo>
                    <a:cubicBezTo>
                      <a:pt x="265763" y="6260"/>
                      <a:pt x="339043" y="33131"/>
                      <a:pt x="387285" y="86629"/>
                    </a:cubicBezTo>
                    <a:cubicBezTo>
                      <a:pt x="483771" y="193626"/>
                      <a:pt x="475567" y="358501"/>
                      <a:pt x="368936" y="455390"/>
                    </a:cubicBezTo>
                    <a:cubicBezTo>
                      <a:pt x="262305" y="552281"/>
                      <a:pt x="97401" y="544701"/>
                      <a:pt x="108" y="438438"/>
                    </a:cubicBezTo>
                  </a:path>
                </a:pathLst>
              </a:custGeom>
              <a:solidFill>
                <a:srgbClr val="ED7D31">
                  <a:lumMod val="75000"/>
                </a:srgbClr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283" name="フリーフォーム 282"/>
              <p:cNvSpPr/>
              <p:nvPr/>
            </p:nvSpPr>
            <p:spPr>
              <a:xfrm rot="486120">
                <a:off x="2374627" y="4345195"/>
                <a:ext cx="422350" cy="561092"/>
              </a:xfrm>
              <a:custGeom>
                <a:avLst/>
                <a:gdLst>
                  <a:gd name="connsiteX0" fmla="*/ 345659 w 422164"/>
                  <a:gd name="connsiteY0" fmla="*/ 0 h 523615"/>
                  <a:gd name="connsiteX1" fmla="*/ 269459 w 422164"/>
                  <a:gd name="connsiteY1" fmla="*/ 85725 h 523615"/>
                  <a:gd name="connsiteX2" fmla="*/ 178971 w 422164"/>
                  <a:gd name="connsiteY2" fmla="*/ 354806 h 523615"/>
                  <a:gd name="connsiteX3" fmla="*/ 93246 w 422164"/>
                  <a:gd name="connsiteY3" fmla="*/ 250031 h 523615"/>
                  <a:gd name="connsiteX4" fmla="*/ 17046 w 422164"/>
                  <a:gd name="connsiteY4" fmla="*/ 259556 h 523615"/>
                  <a:gd name="connsiteX5" fmla="*/ 2759 w 422164"/>
                  <a:gd name="connsiteY5" fmla="*/ 335756 h 523615"/>
                  <a:gd name="connsiteX6" fmla="*/ 57527 w 422164"/>
                  <a:gd name="connsiteY6" fmla="*/ 442912 h 523615"/>
                  <a:gd name="connsiteX7" fmla="*/ 171827 w 422164"/>
                  <a:gd name="connsiteY7" fmla="*/ 521494 h 523615"/>
                  <a:gd name="connsiteX8" fmla="*/ 298034 w 422164"/>
                  <a:gd name="connsiteY8" fmla="*/ 481012 h 523615"/>
                  <a:gd name="connsiteX9" fmla="*/ 402809 w 422164"/>
                  <a:gd name="connsiteY9" fmla="*/ 278606 h 523615"/>
                  <a:gd name="connsiteX10" fmla="*/ 421859 w 422164"/>
                  <a:gd name="connsiteY10" fmla="*/ 111919 h 523615"/>
                  <a:gd name="connsiteX0" fmla="*/ 345659 w 421883"/>
                  <a:gd name="connsiteY0" fmla="*/ 0 h 523043"/>
                  <a:gd name="connsiteX1" fmla="*/ 269459 w 421883"/>
                  <a:gd name="connsiteY1" fmla="*/ 85725 h 523043"/>
                  <a:gd name="connsiteX2" fmla="*/ 178971 w 421883"/>
                  <a:gd name="connsiteY2" fmla="*/ 354806 h 523043"/>
                  <a:gd name="connsiteX3" fmla="*/ 93246 w 421883"/>
                  <a:gd name="connsiteY3" fmla="*/ 250031 h 523043"/>
                  <a:gd name="connsiteX4" fmla="*/ 17046 w 421883"/>
                  <a:gd name="connsiteY4" fmla="*/ 259556 h 523043"/>
                  <a:gd name="connsiteX5" fmla="*/ 2759 w 421883"/>
                  <a:gd name="connsiteY5" fmla="*/ 335756 h 523043"/>
                  <a:gd name="connsiteX6" fmla="*/ 57527 w 421883"/>
                  <a:gd name="connsiteY6" fmla="*/ 442912 h 523043"/>
                  <a:gd name="connsiteX7" fmla="*/ 171827 w 421883"/>
                  <a:gd name="connsiteY7" fmla="*/ 521494 h 523043"/>
                  <a:gd name="connsiteX8" fmla="*/ 298034 w 421883"/>
                  <a:gd name="connsiteY8" fmla="*/ 481012 h 523043"/>
                  <a:gd name="connsiteX9" fmla="*/ 383759 w 421883"/>
                  <a:gd name="connsiteY9" fmla="*/ 319087 h 523043"/>
                  <a:gd name="connsiteX10" fmla="*/ 421859 w 421883"/>
                  <a:gd name="connsiteY10" fmla="*/ 111919 h 523043"/>
                  <a:gd name="connsiteX0" fmla="*/ 345659 w 421881"/>
                  <a:gd name="connsiteY0" fmla="*/ 0 h 523043"/>
                  <a:gd name="connsiteX1" fmla="*/ 269459 w 421881"/>
                  <a:gd name="connsiteY1" fmla="*/ 85725 h 523043"/>
                  <a:gd name="connsiteX2" fmla="*/ 178971 w 421881"/>
                  <a:gd name="connsiteY2" fmla="*/ 354806 h 523043"/>
                  <a:gd name="connsiteX3" fmla="*/ 93246 w 421881"/>
                  <a:gd name="connsiteY3" fmla="*/ 250031 h 523043"/>
                  <a:gd name="connsiteX4" fmla="*/ 17046 w 421881"/>
                  <a:gd name="connsiteY4" fmla="*/ 259556 h 523043"/>
                  <a:gd name="connsiteX5" fmla="*/ 2759 w 421881"/>
                  <a:gd name="connsiteY5" fmla="*/ 335756 h 523043"/>
                  <a:gd name="connsiteX6" fmla="*/ 57527 w 421881"/>
                  <a:gd name="connsiteY6" fmla="*/ 442912 h 523043"/>
                  <a:gd name="connsiteX7" fmla="*/ 171827 w 421881"/>
                  <a:gd name="connsiteY7" fmla="*/ 521494 h 523043"/>
                  <a:gd name="connsiteX8" fmla="*/ 298034 w 421881"/>
                  <a:gd name="connsiteY8" fmla="*/ 481012 h 523043"/>
                  <a:gd name="connsiteX9" fmla="*/ 383759 w 421881"/>
                  <a:gd name="connsiteY9" fmla="*/ 319087 h 523043"/>
                  <a:gd name="connsiteX10" fmla="*/ 421859 w 421881"/>
                  <a:gd name="connsiteY10" fmla="*/ 111919 h 523043"/>
                  <a:gd name="connsiteX0" fmla="*/ 345659 w 421881"/>
                  <a:gd name="connsiteY0" fmla="*/ 0 h 523043"/>
                  <a:gd name="connsiteX1" fmla="*/ 269459 w 421881"/>
                  <a:gd name="connsiteY1" fmla="*/ 85725 h 523043"/>
                  <a:gd name="connsiteX2" fmla="*/ 178971 w 421881"/>
                  <a:gd name="connsiteY2" fmla="*/ 354806 h 523043"/>
                  <a:gd name="connsiteX3" fmla="*/ 93246 w 421881"/>
                  <a:gd name="connsiteY3" fmla="*/ 250031 h 523043"/>
                  <a:gd name="connsiteX4" fmla="*/ 17046 w 421881"/>
                  <a:gd name="connsiteY4" fmla="*/ 259556 h 523043"/>
                  <a:gd name="connsiteX5" fmla="*/ 2759 w 421881"/>
                  <a:gd name="connsiteY5" fmla="*/ 335756 h 523043"/>
                  <a:gd name="connsiteX6" fmla="*/ 57527 w 421881"/>
                  <a:gd name="connsiteY6" fmla="*/ 442912 h 523043"/>
                  <a:gd name="connsiteX7" fmla="*/ 171827 w 421881"/>
                  <a:gd name="connsiteY7" fmla="*/ 521494 h 523043"/>
                  <a:gd name="connsiteX8" fmla="*/ 298034 w 421881"/>
                  <a:gd name="connsiteY8" fmla="*/ 481012 h 523043"/>
                  <a:gd name="connsiteX9" fmla="*/ 383759 w 421881"/>
                  <a:gd name="connsiteY9" fmla="*/ 319087 h 523043"/>
                  <a:gd name="connsiteX10" fmla="*/ 421859 w 421881"/>
                  <a:gd name="connsiteY10" fmla="*/ 111919 h 523043"/>
                  <a:gd name="connsiteX0" fmla="*/ 345659 w 421881"/>
                  <a:gd name="connsiteY0" fmla="*/ 0 h 523043"/>
                  <a:gd name="connsiteX1" fmla="*/ 269459 w 421881"/>
                  <a:gd name="connsiteY1" fmla="*/ 85725 h 523043"/>
                  <a:gd name="connsiteX2" fmla="*/ 178971 w 421881"/>
                  <a:gd name="connsiteY2" fmla="*/ 354806 h 523043"/>
                  <a:gd name="connsiteX3" fmla="*/ 93246 w 421881"/>
                  <a:gd name="connsiteY3" fmla="*/ 250031 h 523043"/>
                  <a:gd name="connsiteX4" fmla="*/ 17046 w 421881"/>
                  <a:gd name="connsiteY4" fmla="*/ 259556 h 523043"/>
                  <a:gd name="connsiteX5" fmla="*/ 2759 w 421881"/>
                  <a:gd name="connsiteY5" fmla="*/ 335756 h 523043"/>
                  <a:gd name="connsiteX6" fmla="*/ 57527 w 421881"/>
                  <a:gd name="connsiteY6" fmla="*/ 442912 h 523043"/>
                  <a:gd name="connsiteX7" fmla="*/ 171827 w 421881"/>
                  <a:gd name="connsiteY7" fmla="*/ 521494 h 523043"/>
                  <a:gd name="connsiteX8" fmla="*/ 298034 w 421881"/>
                  <a:gd name="connsiteY8" fmla="*/ 481012 h 523043"/>
                  <a:gd name="connsiteX9" fmla="*/ 383759 w 421881"/>
                  <a:gd name="connsiteY9" fmla="*/ 319087 h 523043"/>
                  <a:gd name="connsiteX10" fmla="*/ 421859 w 421881"/>
                  <a:gd name="connsiteY10" fmla="*/ 111919 h 523043"/>
                  <a:gd name="connsiteX0" fmla="*/ 345659 w 421881"/>
                  <a:gd name="connsiteY0" fmla="*/ 0 h 523043"/>
                  <a:gd name="connsiteX1" fmla="*/ 240884 w 421881"/>
                  <a:gd name="connsiteY1" fmla="*/ 121444 h 523043"/>
                  <a:gd name="connsiteX2" fmla="*/ 178971 w 421881"/>
                  <a:gd name="connsiteY2" fmla="*/ 354806 h 523043"/>
                  <a:gd name="connsiteX3" fmla="*/ 93246 w 421881"/>
                  <a:gd name="connsiteY3" fmla="*/ 250031 h 523043"/>
                  <a:gd name="connsiteX4" fmla="*/ 17046 w 421881"/>
                  <a:gd name="connsiteY4" fmla="*/ 259556 h 523043"/>
                  <a:gd name="connsiteX5" fmla="*/ 2759 w 421881"/>
                  <a:gd name="connsiteY5" fmla="*/ 335756 h 523043"/>
                  <a:gd name="connsiteX6" fmla="*/ 57527 w 421881"/>
                  <a:gd name="connsiteY6" fmla="*/ 442912 h 523043"/>
                  <a:gd name="connsiteX7" fmla="*/ 171827 w 421881"/>
                  <a:gd name="connsiteY7" fmla="*/ 521494 h 523043"/>
                  <a:gd name="connsiteX8" fmla="*/ 298034 w 421881"/>
                  <a:gd name="connsiteY8" fmla="*/ 481012 h 523043"/>
                  <a:gd name="connsiteX9" fmla="*/ 383759 w 421881"/>
                  <a:gd name="connsiteY9" fmla="*/ 319087 h 523043"/>
                  <a:gd name="connsiteX10" fmla="*/ 421859 w 421881"/>
                  <a:gd name="connsiteY10" fmla="*/ 111919 h 523043"/>
                  <a:gd name="connsiteX0" fmla="*/ 386141 w 421881"/>
                  <a:gd name="connsiteY0" fmla="*/ 0 h 561143"/>
                  <a:gd name="connsiteX1" fmla="*/ 240884 w 421881"/>
                  <a:gd name="connsiteY1" fmla="*/ 159544 h 561143"/>
                  <a:gd name="connsiteX2" fmla="*/ 178971 w 421881"/>
                  <a:gd name="connsiteY2" fmla="*/ 392906 h 561143"/>
                  <a:gd name="connsiteX3" fmla="*/ 93246 w 421881"/>
                  <a:gd name="connsiteY3" fmla="*/ 288131 h 561143"/>
                  <a:gd name="connsiteX4" fmla="*/ 17046 w 421881"/>
                  <a:gd name="connsiteY4" fmla="*/ 297656 h 561143"/>
                  <a:gd name="connsiteX5" fmla="*/ 2759 w 421881"/>
                  <a:gd name="connsiteY5" fmla="*/ 373856 h 561143"/>
                  <a:gd name="connsiteX6" fmla="*/ 57527 w 421881"/>
                  <a:gd name="connsiteY6" fmla="*/ 481012 h 561143"/>
                  <a:gd name="connsiteX7" fmla="*/ 171827 w 421881"/>
                  <a:gd name="connsiteY7" fmla="*/ 559594 h 561143"/>
                  <a:gd name="connsiteX8" fmla="*/ 298034 w 421881"/>
                  <a:gd name="connsiteY8" fmla="*/ 519112 h 561143"/>
                  <a:gd name="connsiteX9" fmla="*/ 383759 w 421881"/>
                  <a:gd name="connsiteY9" fmla="*/ 357187 h 561143"/>
                  <a:gd name="connsiteX10" fmla="*/ 421859 w 421881"/>
                  <a:gd name="connsiteY10" fmla="*/ 150019 h 561143"/>
                  <a:gd name="connsiteX0" fmla="*/ 386141 w 421881"/>
                  <a:gd name="connsiteY0" fmla="*/ 0 h 561143"/>
                  <a:gd name="connsiteX1" fmla="*/ 240884 w 421881"/>
                  <a:gd name="connsiteY1" fmla="*/ 159544 h 561143"/>
                  <a:gd name="connsiteX2" fmla="*/ 178971 w 421881"/>
                  <a:gd name="connsiteY2" fmla="*/ 392906 h 561143"/>
                  <a:gd name="connsiteX3" fmla="*/ 93246 w 421881"/>
                  <a:gd name="connsiteY3" fmla="*/ 288131 h 561143"/>
                  <a:gd name="connsiteX4" fmla="*/ 17046 w 421881"/>
                  <a:gd name="connsiteY4" fmla="*/ 297656 h 561143"/>
                  <a:gd name="connsiteX5" fmla="*/ 2759 w 421881"/>
                  <a:gd name="connsiteY5" fmla="*/ 373856 h 561143"/>
                  <a:gd name="connsiteX6" fmla="*/ 57527 w 421881"/>
                  <a:gd name="connsiteY6" fmla="*/ 481012 h 561143"/>
                  <a:gd name="connsiteX7" fmla="*/ 171827 w 421881"/>
                  <a:gd name="connsiteY7" fmla="*/ 559594 h 561143"/>
                  <a:gd name="connsiteX8" fmla="*/ 298034 w 421881"/>
                  <a:gd name="connsiteY8" fmla="*/ 519112 h 561143"/>
                  <a:gd name="connsiteX9" fmla="*/ 383759 w 421881"/>
                  <a:gd name="connsiteY9" fmla="*/ 357187 h 561143"/>
                  <a:gd name="connsiteX10" fmla="*/ 421859 w 421881"/>
                  <a:gd name="connsiteY10" fmla="*/ 150019 h 561143"/>
                  <a:gd name="connsiteX0" fmla="*/ 386141 w 421908"/>
                  <a:gd name="connsiteY0" fmla="*/ 0 h 561092"/>
                  <a:gd name="connsiteX1" fmla="*/ 240884 w 421908"/>
                  <a:gd name="connsiteY1" fmla="*/ 159544 h 561092"/>
                  <a:gd name="connsiteX2" fmla="*/ 178971 w 421908"/>
                  <a:gd name="connsiteY2" fmla="*/ 392906 h 561092"/>
                  <a:gd name="connsiteX3" fmla="*/ 93246 w 421908"/>
                  <a:gd name="connsiteY3" fmla="*/ 288131 h 561092"/>
                  <a:gd name="connsiteX4" fmla="*/ 17046 w 421908"/>
                  <a:gd name="connsiteY4" fmla="*/ 297656 h 561092"/>
                  <a:gd name="connsiteX5" fmla="*/ 2759 w 421908"/>
                  <a:gd name="connsiteY5" fmla="*/ 373856 h 561092"/>
                  <a:gd name="connsiteX6" fmla="*/ 57527 w 421908"/>
                  <a:gd name="connsiteY6" fmla="*/ 481012 h 561092"/>
                  <a:gd name="connsiteX7" fmla="*/ 171827 w 421908"/>
                  <a:gd name="connsiteY7" fmla="*/ 559594 h 561092"/>
                  <a:gd name="connsiteX8" fmla="*/ 298034 w 421908"/>
                  <a:gd name="connsiteY8" fmla="*/ 519112 h 561092"/>
                  <a:gd name="connsiteX9" fmla="*/ 395666 w 421908"/>
                  <a:gd name="connsiteY9" fmla="*/ 361950 h 561092"/>
                  <a:gd name="connsiteX10" fmla="*/ 421859 w 421908"/>
                  <a:gd name="connsiteY10" fmla="*/ 150019 h 561092"/>
                  <a:gd name="connsiteX0" fmla="*/ 386141 w 422706"/>
                  <a:gd name="connsiteY0" fmla="*/ 0 h 561092"/>
                  <a:gd name="connsiteX1" fmla="*/ 240884 w 422706"/>
                  <a:gd name="connsiteY1" fmla="*/ 159544 h 561092"/>
                  <a:gd name="connsiteX2" fmla="*/ 178971 w 422706"/>
                  <a:gd name="connsiteY2" fmla="*/ 392906 h 561092"/>
                  <a:gd name="connsiteX3" fmla="*/ 93246 w 422706"/>
                  <a:gd name="connsiteY3" fmla="*/ 288131 h 561092"/>
                  <a:gd name="connsiteX4" fmla="*/ 17046 w 422706"/>
                  <a:gd name="connsiteY4" fmla="*/ 297656 h 561092"/>
                  <a:gd name="connsiteX5" fmla="*/ 2759 w 422706"/>
                  <a:gd name="connsiteY5" fmla="*/ 373856 h 561092"/>
                  <a:gd name="connsiteX6" fmla="*/ 57527 w 422706"/>
                  <a:gd name="connsiteY6" fmla="*/ 481012 h 561092"/>
                  <a:gd name="connsiteX7" fmla="*/ 171827 w 422706"/>
                  <a:gd name="connsiteY7" fmla="*/ 559594 h 561092"/>
                  <a:gd name="connsiteX8" fmla="*/ 298034 w 422706"/>
                  <a:gd name="connsiteY8" fmla="*/ 519112 h 561092"/>
                  <a:gd name="connsiteX9" fmla="*/ 395666 w 422706"/>
                  <a:gd name="connsiteY9" fmla="*/ 361950 h 561092"/>
                  <a:gd name="connsiteX10" fmla="*/ 421859 w 422706"/>
                  <a:gd name="connsiteY10" fmla="*/ 150019 h 561092"/>
                  <a:gd name="connsiteX0" fmla="*/ 386141 w 422350"/>
                  <a:gd name="connsiteY0" fmla="*/ 0 h 561092"/>
                  <a:gd name="connsiteX1" fmla="*/ 240884 w 422350"/>
                  <a:gd name="connsiteY1" fmla="*/ 159544 h 561092"/>
                  <a:gd name="connsiteX2" fmla="*/ 178971 w 422350"/>
                  <a:gd name="connsiteY2" fmla="*/ 392906 h 561092"/>
                  <a:gd name="connsiteX3" fmla="*/ 93246 w 422350"/>
                  <a:gd name="connsiteY3" fmla="*/ 288131 h 561092"/>
                  <a:gd name="connsiteX4" fmla="*/ 17046 w 422350"/>
                  <a:gd name="connsiteY4" fmla="*/ 297656 h 561092"/>
                  <a:gd name="connsiteX5" fmla="*/ 2759 w 422350"/>
                  <a:gd name="connsiteY5" fmla="*/ 373856 h 561092"/>
                  <a:gd name="connsiteX6" fmla="*/ 57527 w 422350"/>
                  <a:gd name="connsiteY6" fmla="*/ 481012 h 561092"/>
                  <a:gd name="connsiteX7" fmla="*/ 171827 w 422350"/>
                  <a:gd name="connsiteY7" fmla="*/ 559594 h 561092"/>
                  <a:gd name="connsiteX8" fmla="*/ 298034 w 422350"/>
                  <a:gd name="connsiteY8" fmla="*/ 519112 h 561092"/>
                  <a:gd name="connsiteX9" fmla="*/ 395666 w 422350"/>
                  <a:gd name="connsiteY9" fmla="*/ 361950 h 561092"/>
                  <a:gd name="connsiteX10" fmla="*/ 421859 w 422350"/>
                  <a:gd name="connsiteY10" fmla="*/ 150019 h 561092"/>
                  <a:gd name="connsiteX0" fmla="*/ 386141 w 422350"/>
                  <a:gd name="connsiteY0" fmla="*/ 0 h 561092"/>
                  <a:gd name="connsiteX1" fmla="*/ 240884 w 422350"/>
                  <a:gd name="connsiteY1" fmla="*/ 159544 h 561092"/>
                  <a:gd name="connsiteX2" fmla="*/ 178971 w 422350"/>
                  <a:gd name="connsiteY2" fmla="*/ 392906 h 561092"/>
                  <a:gd name="connsiteX3" fmla="*/ 93246 w 422350"/>
                  <a:gd name="connsiteY3" fmla="*/ 288131 h 561092"/>
                  <a:gd name="connsiteX4" fmla="*/ 17046 w 422350"/>
                  <a:gd name="connsiteY4" fmla="*/ 297656 h 561092"/>
                  <a:gd name="connsiteX5" fmla="*/ 2759 w 422350"/>
                  <a:gd name="connsiteY5" fmla="*/ 373856 h 561092"/>
                  <a:gd name="connsiteX6" fmla="*/ 57527 w 422350"/>
                  <a:gd name="connsiteY6" fmla="*/ 481012 h 561092"/>
                  <a:gd name="connsiteX7" fmla="*/ 171827 w 422350"/>
                  <a:gd name="connsiteY7" fmla="*/ 559594 h 561092"/>
                  <a:gd name="connsiteX8" fmla="*/ 298034 w 422350"/>
                  <a:gd name="connsiteY8" fmla="*/ 519112 h 561092"/>
                  <a:gd name="connsiteX9" fmla="*/ 395666 w 422350"/>
                  <a:gd name="connsiteY9" fmla="*/ 361950 h 561092"/>
                  <a:gd name="connsiteX10" fmla="*/ 421859 w 422350"/>
                  <a:gd name="connsiteY10" fmla="*/ 150019 h 56109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</a:cxnLst>
                <a:rect l="l" t="t" r="r" b="b"/>
                <a:pathLst>
                  <a:path w="422350" h="561092">
                    <a:moveTo>
                      <a:pt x="386141" y="0"/>
                    </a:moveTo>
                    <a:cubicBezTo>
                      <a:pt x="361931" y="13295"/>
                      <a:pt x="280175" y="82155"/>
                      <a:pt x="240884" y="159544"/>
                    </a:cubicBezTo>
                    <a:cubicBezTo>
                      <a:pt x="201593" y="236933"/>
                      <a:pt x="191671" y="296466"/>
                      <a:pt x="178971" y="392906"/>
                    </a:cubicBezTo>
                    <a:cubicBezTo>
                      <a:pt x="149602" y="341709"/>
                      <a:pt x="120233" y="304006"/>
                      <a:pt x="93246" y="288131"/>
                    </a:cubicBezTo>
                    <a:cubicBezTo>
                      <a:pt x="66258" y="272256"/>
                      <a:pt x="32127" y="283369"/>
                      <a:pt x="17046" y="297656"/>
                    </a:cubicBezTo>
                    <a:cubicBezTo>
                      <a:pt x="1965" y="311944"/>
                      <a:pt x="-3988" y="343297"/>
                      <a:pt x="2759" y="373856"/>
                    </a:cubicBezTo>
                    <a:cubicBezTo>
                      <a:pt x="9506" y="404415"/>
                      <a:pt x="29349" y="450056"/>
                      <a:pt x="57527" y="481012"/>
                    </a:cubicBezTo>
                    <a:cubicBezTo>
                      <a:pt x="85705" y="511968"/>
                      <a:pt x="131743" y="553244"/>
                      <a:pt x="171827" y="559594"/>
                    </a:cubicBezTo>
                    <a:cubicBezTo>
                      <a:pt x="211911" y="565944"/>
                      <a:pt x="260728" y="552053"/>
                      <a:pt x="298034" y="519112"/>
                    </a:cubicBezTo>
                    <a:cubicBezTo>
                      <a:pt x="335340" y="486171"/>
                      <a:pt x="365504" y="461565"/>
                      <a:pt x="395666" y="361950"/>
                    </a:cubicBezTo>
                    <a:cubicBezTo>
                      <a:pt x="425828" y="262335"/>
                      <a:pt x="422653" y="202605"/>
                      <a:pt x="421859" y="150019"/>
                    </a:cubicBezTo>
                  </a:path>
                </a:pathLst>
              </a:custGeom>
              <a:solidFill>
                <a:srgbClr val="ED7D31">
                  <a:lumMod val="75000"/>
                </a:srgbClr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284" name="フリーフォーム 283"/>
              <p:cNvSpPr/>
              <p:nvPr/>
            </p:nvSpPr>
            <p:spPr>
              <a:xfrm rot="486120">
                <a:off x="2358148" y="4815391"/>
                <a:ext cx="369878" cy="315736"/>
              </a:xfrm>
              <a:custGeom>
                <a:avLst/>
                <a:gdLst>
                  <a:gd name="connsiteX0" fmla="*/ 538295 w 538295"/>
                  <a:gd name="connsiteY0" fmla="*/ 219075 h 338251"/>
                  <a:gd name="connsiteX1" fmla="*/ 381133 w 538295"/>
                  <a:gd name="connsiteY1" fmla="*/ 333375 h 338251"/>
                  <a:gd name="connsiteX2" fmla="*/ 181108 w 538295"/>
                  <a:gd name="connsiteY2" fmla="*/ 276225 h 338251"/>
                  <a:gd name="connsiteX3" fmla="*/ 166820 w 538295"/>
                  <a:gd name="connsiteY3" fmla="*/ 333375 h 338251"/>
                  <a:gd name="connsiteX4" fmla="*/ 138245 w 538295"/>
                  <a:gd name="connsiteY4" fmla="*/ 290513 h 338251"/>
                  <a:gd name="connsiteX5" fmla="*/ 119195 w 538295"/>
                  <a:gd name="connsiteY5" fmla="*/ 338138 h 338251"/>
                  <a:gd name="connsiteX6" fmla="*/ 104908 w 538295"/>
                  <a:gd name="connsiteY6" fmla="*/ 304800 h 338251"/>
                  <a:gd name="connsiteX7" fmla="*/ 81095 w 538295"/>
                  <a:gd name="connsiteY7" fmla="*/ 338138 h 338251"/>
                  <a:gd name="connsiteX8" fmla="*/ 76333 w 538295"/>
                  <a:gd name="connsiteY8" fmla="*/ 304800 h 338251"/>
                  <a:gd name="connsiteX9" fmla="*/ 42995 w 538295"/>
                  <a:gd name="connsiteY9" fmla="*/ 319088 h 338251"/>
                  <a:gd name="connsiteX10" fmla="*/ 19183 w 538295"/>
                  <a:gd name="connsiteY10" fmla="*/ 47625 h 338251"/>
                  <a:gd name="connsiteX11" fmla="*/ 347795 w 538295"/>
                  <a:gd name="connsiteY11" fmla="*/ 133350 h 338251"/>
                  <a:gd name="connsiteX12" fmla="*/ 423995 w 538295"/>
                  <a:gd name="connsiteY12" fmla="*/ 0 h 338251"/>
                  <a:gd name="connsiteX0" fmla="*/ 538295 w 538295"/>
                  <a:gd name="connsiteY0" fmla="*/ 176402 h 295578"/>
                  <a:gd name="connsiteX1" fmla="*/ 381133 w 538295"/>
                  <a:gd name="connsiteY1" fmla="*/ 290702 h 295578"/>
                  <a:gd name="connsiteX2" fmla="*/ 181108 w 538295"/>
                  <a:gd name="connsiteY2" fmla="*/ 233552 h 295578"/>
                  <a:gd name="connsiteX3" fmla="*/ 166820 w 538295"/>
                  <a:gd name="connsiteY3" fmla="*/ 290702 h 295578"/>
                  <a:gd name="connsiteX4" fmla="*/ 138245 w 538295"/>
                  <a:gd name="connsiteY4" fmla="*/ 247840 h 295578"/>
                  <a:gd name="connsiteX5" fmla="*/ 119195 w 538295"/>
                  <a:gd name="connsiteY5" fmla="*/ 295465 h 295578"/>
                  <a:gd name="connsiteX6" fmla="*/ 104908 w 538295"/>
                  <a:gd name="connsiteY6" fmla="*/ 262127 h 295578"/>
                  <a:gd name="connsiteX7" fmla="*/ 81095 w 538295"/>
                  <a:gd name="connsiteY7" fmla="*/ 295465 h 295578"/>
                  <a:gd name="connsiteX8" fmla="*/ 76333 w 538295"/>
                  <a:gd name="connsiteY8" fmla="*/ 262127 h 295578"/>
                  <a:gd name="connsiteX9" fmla="*/ 42995 w 538295"/>
                  <a:gd name="connsiteY9" fmla="*/ 276415 h 295578"/>
                  <a:gd name="connsiteX10" fmla="*/ 19183 w 538295"/>
                  <a:gd name="connsiteY10" fmla="*/ 4952 h 295578"/>
                  <a:gd name="connsiteX11" fmla="*/ 347795 w 538295"/>
                  <a:gd name="connsiteY11" fmla="*/ 90677 h 295578"/>
                  <a:gd name="connsiteX0" fmla="*/ 565480 w 565480"/>
                  <a:gd name="connsiteY0" fmla="*/ 195614 h 314790"/>
                  <a:gd name="connsiteX1" fmla="*/ 408318 w 565480"/>
                  <a:gd name="connsiteY1" fmla="*/ 309914 h 314790"/>
                  <a:gd name="connsiteX2" fmla="*/ 208293 w 565480"/>
                  <a:gd name="connsiteY2" fmla="*/ 252764 h 314790"/>
                  <a:gd name="connsiteX3" fmla="*/ 194005 w 565480"/>
                  <a:gd name="connsiteY3" fmla="*/ 309914 h 314790"/>
                  <a:gd name="connsiteX4" fmla="*/ 165430 w 565480"/>
                  <a:gd name="connsiteY4" fmla="*/ 267052 h 314790"/>
                  <a:gd name="connsiteX5" fmla="*/ 146380 w 565480"/>
                  <a:gd name="connsiteY5" fmla="*/ 314677 h 314790"/>
                  <a:gd name="connsiteX6" fmla="*/ 132093 w 565480"/>
                  <a:gd name="connsiteY6" fmla="*/ 281339 h 314790"/>
                  <a:gd name="connsiteX7" fmla="*/ 108280 w 565480"/>
                  <a:gd name="connsiteY7" fmla="*/ 314677 h 314790"/>
                  <a:gd name="connsiteX8" fmla="*/ 103518 w 565480"/>
                  <a:gd name="connsiteY8" fmla="*/ 281339 h 314790"/>
                  <a:gd name="connsiteX9" fmla="*/ 70180 w 565480"/>
                  <a:gd name="connsiteY9" fmla="*/ 295627 h 314790"/>
                  <a:gd name="connsiteX10" fmla="*/ 46368 w 565480"/>
                  <a:gd name="connsiteY10" fmla="*/ 24164 h 314790"/>
                  <a:gd name="connsiteX11" fmla="*/ 374980 w 565480"/>
                  <a:gd name="connsiteY11" fmla="*/ 109889 h 314790"/>
                  <a:gd name="connsiteX0" fmla="*/ 565480 w 565480"/>
                  <a:gd name="connsiteY0" fmla="*/ 203525 h 322701"/>
                  <a:gd name="connsiteX1" fmla="*/ 408318 w 565480"/>
                  <a:gd name="connsiteY1" fmla="*/ 317825 h 322701"/>
                  <a:gd name="connsiteX2" fmla="*/ 208293 w 565480"/>
                  <a:gd name="connsiteY2" fmla="*/ 260675 h 322701"/>
                  <a:gd name="connsiteX3" fmla="*/ 194005 w 565480"/>
                  <a:gd name="connsiteY3" fmla="*/ 317825 h 322701"/>
                  <a:gd name="connsiteX4" fmla="*/ 165430 w 565480"/>
                  <a:gd name="connsiteY4" fmla="*/ 274963 h 322701"/>
                  <a:gd name="connsiteX5" fmla="*/ 146380 w 565480"/>
                  <a:gd name="connsiteY5" fmla="*/ 322588 h 322701"/>
                  <a:gd name="connsiteX6" fmla="*/ 132093 w 565480"/>
                  <a:gd name="connsiteY6" fmla="*/ 289250 h 322701"/>
                  <a:gd name="connsiteX7" fmla="*/ 108280 w 565480"/>
                  <a:gd name="connsiteY7" fmla="*/ 322588 h 322701"/>
                  <a:gd name="connsiteX8" fmla="*/ 103518 w 565480"/>
                  <a:gd name="connsiteY8" fmla="*/ 289250 h 322701"/>
                  <a:gd name="connsiteX9" fmla="*/ 70180 w 565480"/>
                  <a:gd name="connsiteY9" fmla="*/ 303538 h 322701"/>
                  <a:gd name="connsiteX10" fmla="*/ 46368 w 565480"/>
                  <a:gd name="connsiteY10" fmla="*/ 32075 h 322701"/>
                  <a:gd name="connsiteX11" fmla="*/ 374980 w 565480"/>
                  <a:gd name="connsiteY11" fmla="*/ 117800 h 322701"/>
                  <a:gd name="connsiteX0" fmla="*/ 543999 w 543999"/>
                  <a:gd name="connsiteY0" fmla="*/ 180073 h 299249"/>
                  <a:gd name="connsiteX1" fmla="*/ 386837 w 543999"/>
                  <a:gd name="connsiteY1" fmla="*/ 294373 h 299249"/>
                  <a:gd name="connsiteX2" fmla="*/ 186812 w 543999"/>
                  <a:gd name="connsiteY2" fmla="*/ 237223 h 299249"/>
                  <a:gd name="connsiteX3" fmla="*/ 172524 w 543999"/>
                  <a:gd name="connsiteY3" fmla="*/ 294373 h 299249"/>
                  <a:gd name="connsiteX4" fmla="*/ 143949 w 543999"/>
                  <a:gd name="connsiteY4" fmla="*/ 251511 h 299249"/>
                  <a:gd name="connsiteX5" fmla="*/ 124899 w 543999"/>
                  <a:gd name="connsiteY5" fmla="*/ 299136 h 299249"/>
                  <a:gd name="connsiteX6" fmla="*/ 110612 w 543999"/>
                  <a:gd name="connsiteY6" fmla="*/ 265798 h 299249"/>
                  <a:gd name="connsiteX7" fmla="*/ 86799 w 543999"/>
                  <a:gd name="connsiteY7" fmla="*/ 299136 h 299249"/>
                  <a:gd name="connsiteX8" fmla="*/ 82037 w 543999"/>
                  <a:gd name="connsiteY8" fmla="*/ 265798 h 299249"/>
                  <a:gd name="connsiteX9" fmla="*/ 29649 w 543999"/>
                  <a:gd name="connsiteY9" fmla="*/ 280086 h 299249"/>
                  <a:gd name="connsiteX10" fmla="*/ 24887 w 543999"/>
                  <a:gd name="connsiteY10" fmla="*/ 8623 h 299249"/>
                  <a:gd name="connsiteX11" fmla="*/ 353499 w 543999"/>
                  <a:gd name="connsiteY11" fmla="*/ 94348 h 299249"/>
                  <a:gd name="connsiteX0" fmla="*/ 561983 w 561983"/>
                  <a:gd name="connsiteY0" fmla="*/ 199472 h 318648"/>
                  <a:gd name="connsiteX1" fmla="*/ 404821 w 561983"/>
                  <a:gd name="connsiteY1" fmla="*/ 313772 h 318648"/>
                  <a:gd name="connsiteX2" fmla="*/ 204796 w 561983"/>
                  <a:gd name="connsiteY2" fmla="*/ 256622 h 318648"/>
                  <a:gd name="connsiteX3" fmla="*/ 190508 w 561983"/>
                  <a:gd name="connsiteY3" fmla="*/ 313772 h 318648"/>
                  <a:gd name="connsiteX4" fmla="*/ 161933 w 561983"/>
                  <a:gd name="connsiteY4" fmla="*/ 270910 h 318648"/>
                  <a:gd name="connsiteX5" fmla="*/ 142883 w 561983"/>
                  <a:gd name="connsiteY5" fmla="*/ 318535 h 318648"/>
                  <a:gd name="connsiteX6" fmla="*/ 128596 w 561983"/>
                  <a:gd name="connsiteY6" fmla="*/ 285197 h 318648"/>
                  <a:gd name="connsiteX7" fmla="*/ 104783 w 561983"/>
                  <a:gd name="connsiteY7" fmla="*/ 318535 h 318648"/>
                  <a:gd name="connsiteX8" fmla="*/ 100021 w 561983"/>
                  <a:gd name="connsiteY8" fmla="*/ 285197 h 318648"/>
                  <a:gd name="connsiteX9" fmla="*/ 47633 w 561983"/>
                  <a:gd name="connsiteY9" fmla="*/ 299485 h 318648"/>
                  <a:gd name="connsiteX10" fmla="*/ 42871 w 561983"/>
                  <a:gd name="connsiteY10" fmla="*/ 28022 h 318648"/>
                  <a:gd name="connsiteX11" fmla="*/ 371483 w 561983"/>
                  <a:gd name="connsiteY11" fmla="*/ 113747 h 318648"/>
                  <a:gd name="connsiteX0" fmla="*/ 556594 w 556594"/>
                  <a:gd name="connsiteY0" fmla="*/ 199472 h 318648"/>
                  <a:gd name="connsiteX1" fmla="*/ 399432 w 556594"/>
                  <a:gd name="connsiteY1" fmla="*/ 313772 h 318648"/>
                  <a:gd name="connsiteX2" fmla="*/ 199407 w 556594"/>
                  <a:gd name="connsiteY2" fmla="*/ 256622 h 318648"/>
                  <a:gd name="connsiteX3" fmla="*/ 185119 w 556594"/>
                  <a:gd name="connsiteY3" fmla="*/ 313772 h 318648"/>
                  <a:gd name="connsiteX4" fmla="*/ 156544 w 556594"/>
                  <a:gd name="connsiteY4" fmla="*/ 270910 h 318648"/>
                  <a:gd name="connsiteX5" fmla="*/ 137494 w 556594"/>
                  <a:gd name="connsiteY5" fmla="*/ 318535 h 318648"/>
                  <a:gd name="connsiteX6" fmla="*/ 123207 w 556594"/>
                  <a:gd name="connsiteY6" fmla="*/ 285197 h 318648"/>
                  <a:gd name="connsiteX7" fmla="*/ 99394 w 556594"/>
                  <a:gd name="connsiteY7" fmla="*/ 318535 h 318648"/>
                  <a:gd name="connsiteX8" fmla="*/ 94632 w 556594"/>
                  <a:gd name="connsiteY8" fmla="*/ 285197 h 318648"/>
                  <a:gd name="connsiteX9" fmla="*/ 42244 w 556594"/>
                  <a:gd name="connsiteY9" fmla="*/ 299485 h 318648"/>
                  <a:gd name="connsiteX10" fmla="*/ 37482 w 556594"/>
                  <a:gd name="connsiteY10" fmla="*/ 28022 h 318648"/>
                  <a:gd name="connsiteX11" fmla="*/ 366094 w 556594"/>
                  <a:gd name="connsiteY11" fmla="*/ 113747 h 318648"/>
                  <a:gd name="connsiteX0" fmla="*/ 556594 w 556594"/>
                  <a:gd name="connsiteY0" fmla="*/ 199472 h 318648"/>
                  <a:gd name="connsiteX1" fmla="*/ 399432 w 556594"/>
                  <a:gd name="connsiteY1" fmla="*/ 313772 h 318648"/>
                  <a:gd name="connsiteX2" fmla="*/ 199407 w 556594"/>
                  <a:gd name="connsiteY2" fmla="*/ 256622 h 318648"/>
                  <a:gd name="connsiteX3" fmla="*/ 185119 w 556594"/>
                  <a:gd name="connsiteY3" fmla="*/ 313772 h 318648"/>
                  <a:gd name="connsiteX4" fmla="*/ 156544 w 556594"/>
                  <a:gd name="connsiteY4" fmla="*/ 270910 h 318648"/>
                  <a:gd name="connsiteX5" fmla="*/ 137494 w 556594"/>
                  <a:gd name="connsiteY5" fmla="*/ 318535 h 318648"/>
                  <a:gd name="connsiteX6" fmla="*/ 123207 w 556594"/>
                  <a:gd name="connsiteY6" fmla="*/ 285197 h 318648"/>
                  <a:gd name="connsiteX7" fmla="*/ 99394 w 556594"/>
                  <a:gd name="connsiteY7" fmla="*/ 318535 h 318648"/>
                  <a:gd name="connsiteX8" fmla="*/ 94632 w 556594"/>
                  <a:gd name="connsiteY8" fmla="*/ 285197 h 318648"/>
                  <a:gd name="connsiteX9" fmla="*/ 42244 w 556594"/>
                  <a:gd name="connsiteY9" fmla="*/ 299485 h 318648"/>
                  <a:gd name="connsiteX10" fmla="*/ 37482 w 556594"/>
                  <a:gd name="connsiteY10" fmla="*/ 28022 h 318648"/>
                  <a:gd name="connsiteX11" fmla="*/ 366094 w 556594"/>
                  <a:gd name="connsiteY11" fmla="*/ 113747 h 318648"/>
                  <a:gd name="connsiteX0" fmla="*/ 556594 w 556594"/>
                  <a:gd name="connsiteY0" fmla="*/ 199472 h 318648"/>
                  <a:gd name="connsiteX1" fmla="*/ 399432 w 556594"/>
                  <a:gd name="connsiteY1" fmla="*/ 313772 h 318648"/>
                  <a:gd name="connsiteX2" fmla="*/ 199407 w 556594"/>
                  <a:gd name="connsiteY2" fmla="*/ 256622 h 318648"/>
                  <a:gd name="connsiteX3" fmla="*/ 185119 w 556594"/>
                  <a:gd name="connsiteY3" fmla="*/ 313772 h 318648"/>
                  <a:gd name="connsiteX4" fmla="*/ 156544 w 556594"/>
                  <a:gd name="connsiteY4" fmla="*/ 270910 h 318648"/>
                  <a:gd name="connsiteX5" fmla="*/ 137494 w 556594"/>
                  <a:gd name="connsiteY5" fmla="*/ 318535 h 318648"/>
                  <a:gd name="connsiteX6" fmla="*/ 123207 w 556594"/>
                  <a:gd name="connsiteY6" fmla="*/ 285197 h 318648"/>
                  <a:gd name="connsiteX7" fmla="*/ 99394 w 556594"/>
                  <a:gd name="connsiteY7" fmla="*/ 318535 h 318648"/>
                  <a:gd name="connsiteX8" fmla="*/ 94632 w 556594"/>
                  <a:gd name="connsiteY8" fmla="*/ 285197 h 318648"/>
                  <a:gd name="connsiteX9" fmla="*/ 42244 w 556594"/>
                  <a:gd name="connsiteY9" fmla="*/ 299485 h 318648"/>
                  <a:gd name="connsiteX10" fmla="*/ 37482 w 556594"/>
                  <a:gd name="connsiteY10" fmla="*/ 28022 h 318648"/>
                  <a:gd name="connsiteX11" fmla="*/ 366094 w 556594"/>
                  <a:gd name="connsiteY11" fmla="*/ 113747 h 318648"/>
                  <a:gd name="connsiteX0" fmla="*/ 556594 w 556594"/>
                  <a:gd name="connsiteY0" fmla="*/ 199472 h 318648"/>
                  <a:gd name="connsiteX1" fmla="*/ 399432 w 556594"/>
                  <a:gd name="connsiteY1" fmla="*/ 313772 h 318648"/>
                  <a:gd name="connsiteX2" fmla="*/ 199407 w 556594"/>
                  <a:gd name="connsiteY2" fmla="*/ 256622 h 318648"/>
                  <a:gd name="connsiteX3" fmla="*/ 185119 w 556594"/>
                  <a:gd name="connsiteY3" fmla="*/ 313772 h 318648"/>
                  <a:gd name="connsiteX4" fmla="*/ 156544 w 556594"/>
                  <a:gd name="connsiteY4" fmla="*/ 270910 h 318648"/>
                  <a:gd name="connsiteX5" fmla="*/ 137494 w 556594"/>
                  <a:gd name="connsiteY5" fmla="*/ 318535 h 318648"/>
                  <a:gd name="connsiteX6" fmla="*/ 123207 w 556594"/>
                  <a:gd name="connsiteY6" fmla="*/ 285197 h 318648"/>
                  <a:gd name="connsiteX7" fmla="*/ 99394 w 556594"/>
                  <a:gd name="connsiteY7" fmla="*/ 318535 h 318648"/>
                  <a:gd name="connsiteX8" fmla="*/ 94632 w 556594"/>
                  <a:gd name="connsiteY8" fmla="*/ 285197 h 318648"/>
                  <a:gd name="connsiteX9" fmla="*/ 42244 w 556594"/>
                  <a:gd name="connsiteY9" fmla="*/ 299485 h 318648"/>
                  <a:gd name="connsiteX10" fmla="*/ 37482 w 556594"/>
                  <a:gd name="connsiteY10" fmla="*/ 28022 h 318648"/>
                  <a:gd name="connsiteX11" fmla="*/ 366094 w 556594"/>
                  <a:gd name="connsiteY11" fmla="*/ 113747 h 318648"/>
                  <a:gd name="connsiteX0" fmla="*/ 556594 w 556594"/>
                  <a:gd name="connsiteY0" fmla="*/ 199472 h 318648"/>
                  <a:gd name="connsiteX1" fmla="*/ 399432 w 556594"/>
                  <a:gd name="connsiteY1" fmla="*/ 313772 h 318648"/>
                  <a:gd name="connsiteX2" fmla="*/ 199407 w 556594"/>
                  <a:gd name="connsiteY2" fmla="*/ 256622 h 318648"/>
                  <a:gd name="connsiteX3" fmla="*/ 201788 w 556594"/>
                  <a:gd name="connsiteY3" fmla="*/ 313772 h 318648"/>
                  <a:gd name="connsiteX4" fmla="*/ 156544 w 556594"/>
                  <a:gd name="connsiteY4" fmla="*/ 270910 h 318648"/>
                  <a:gd name="connsiteX5" fmla="*/ 137494 w 556594"/>
                  <a:gd name="connsiteY5" fmla="*/ 318535 h 318648"/>
                  <a:gd name="connsiteX6" fmla="*/ 123207 w 556594"/>
                  <a:gd name="connsiteY6" fmla="*/ 285197 h 318648"/>
                  <a:gd name="connsiteX7" fmla="*/ 99394 w 556594"/>
                  <a:gd name="connsiteY7" fmla="*/ 318535 h 318648"/>
                  <a:gd name="connsiteX8" fmla="*/ 94632 w 556594"/>
                  <a:gd name="connsiteY8" fmla="*/ 285197 h 318648"/>
                  <a:gd name="connsiteX9" fmla="*/ 42244 w 556594"/>
                  <a:gd name="connsiteY9" fmla="*/ 299485 h 318648"/>
                  <a:gd name="connsiteX10" fmla="*/ 37482 w 556594"/>
                  <a:gd name="connsiteY10" fmla="*/ 28022 h 318648"/>
                  <a:gd name="connsiteX11" fmla="*/ 366094 w 556594"/>
                  <a:gd name="connsiteY11" fmla="*/ 113747 h 318648"/>
                  <a:gd name="connsiteX0" fmla="*/ 556594 w 556594"/>
                  <a:gd name="connsiteY0" fmla="*/ 199472 h 318535"/>
                  <a:gd name="connsiteX1" fmla="*/ 399432 w 556594"/>
                  <a:gd name="connsiteY1" fmla="*/ 313772 h 318535"/>
                  <a:gd name="connsiteX2" fmla="*/ 199407 w 556594"/>
                  <a:gd name="connsiteY2" fmla="*/ 256622 h 318535"/>
                  <a:gd name="connsiteX3" fmla="*/ 201788 w 556594"/>
                  <a:gd name="connsiteY3" fmla="*/ 313772 h 318535"/>
                  <a:gd name="connsiteX4" fmla="*/ 166069 w 556594"/>
                  <a:gd name="connsiteY4" fmla="*/ 285197 h 318535"/>
                  <a:gd name="connsiteX5" fmla="*/ 137494 w 556594"/>
                  <a:gd name="connsiteY5" fmla="*/ 318535 h 318535"/>
                  <a:gd name="connsiteX6" fmla="*/ 123207 w 556594"/>
                  <a:gd name="connsiteY6" fmla="*/ 285197 h 318535"/>
                  <a:gd name="connsiteX7" fmla="*/ 99394 w 556594"/>
                  <a:gd name="connsiteY7" fmla="*/ 318535 h 318535"/>
                  <a:gd name="connsiteX8" fmla="*/ 94632 w 556594"/>
                  <a:gd name="connsiteY8" fmla="*/ 285197 h 318535"/>
                  <a:gd name="connsiteX9" fmla="*/ 42244 w 556594"/>
                  <a:gd name="connsiteY9" fmla="*/ 299485 h 318535"/>
                  <a:gd name="connsiteX10" fmla="*/ 37482 w 556594"/>
                  <a:gd name="connsiteY10" fmla="*/ 28022 h 318535"/>
                  <a:gd name="connsiteX11" fmla="*/ 366094 w 556594"/>
                  <a:gd name="connsiteY11" fmla="*/ 113747 h 318535"/>
                  <a:gd name="connsiteX0" fmla="*/ 556594 w 556594"/>
                  <a:gd name="connsiteY0" fmla="*/ 199472 h 318535"/>
                  <a:gd name="connsiteX1" fmla="*/ 399432 w 556594"/>
                  <a:gd name="connsiteY1" fmla="*/ 313772 h 318535"/>
                  <a:gd name="connsiteX2" fmla="*/ 199407 w 556594"/>
                  <a:gd name="connsiteY2" fmla="*/ 256622 h 318535"/>
                  <a:gd name="connsiteX3" fmla="*/ 201788 w 556594"/>
                  <a:gd name="connsiteY3" fmla="*/ 313772 h 318535"/>
                  <a:gd name="connsiteX4" fmla="*/ 166069 w 556594"/>
                  <a:gd name="connsiteY4" fmla="*/ 285197 h 318535"/>
                  <a:gd name="connsiteX5" fmla="*/ 151781 w 556594"/>
                  <a:gd name="connsiteY5" fmla="*/ 318535 h 318535"/>
                  <a:gd name="connsiteX6" fmla="*/ 123207 w 556594"/>
                  <a:gd name="connsiteY6" fmla="*/ 285197 h 318535"/>
                  <a:gd name="connsiteX7" fmla="*/ 99394 w 556594"/>
                  <a:gd name="connsiteY7" fmla="*/ 318535 h 318535"/>
                  <a:gd name="connsiteX8" fmla="*/ 94632 w 556594"/>
                  <a:gd name="connsiteY8" fmla="*/ 285197 h 318535"/>
                  <a:gd name="connsiteX9" fmla="*/ 42244 w 556594"/>
                  <a:gd name="connsiteY9" fmla="*/ 299485 h 318535"/>
                  <a:gd name="connsiteX10" fmla="*/ 37482 w 556594"/>
                  <a:gd name="connsiteY10" fmla="*/ 28022 h 318535"/>
                  <a:gd name="connsiteX11" fmla="*/ 366094 w 556594"/>
                  <a:gd name="connsiteY11" fmla="*/ 113747 h 318535"/>
                  <a:gd name="connsiteX0" fmla="*/ 556594 w 556594"/>
                  <a:gd name="connsiteY0" fmla="*/ 199472 h 318535"/>
                  <a:gd name="connsiteX1" fmla="*/ 399432 w 556594"/>
                  <a:gd name="connsiteY1" fmla="*/ 313772 h 318535"/>
                  <a:gd name="connsiteX2" fmla="*/ 199407 w 556594"/>
                  <a:gd name="connsiteY2" fmla="*/ 256622 h 318535"/>
                  <a:gd name="connsiteX3" fmla="*/ 201788 w 556594"/>
                  <a:gd name="connsiteY3" fmla="*/ 313772 h 318535"/>
                  <a:gd name="connsiteX4" fmla="*/ 166069 w 556594"/>
                  <a:gd name="connsiteY4" fmla="*/ 285197 h 318535"/>
                  <a:gd name="connsiteX5" fmla="*/ 151781 w 556594"/>
                  <a:gd name="connsiteY5" fmla="*/ 318535 h 318535"/>
                  <a:gd name="connsiteX6" fmla="*/ 123207 w 556594"/>
                  <a:gd name="connsiteY6" fmla="*/ 285197 h 318535"/>
                  <a:gd name="connsiteX7" fmla="*/ 99394 w 556594"/>
                  <a:gd name="connsiteY7" fmla="*/ 318535 h 318535"/>
                  <a:gd name="connsiteX8" fmla="*/ 82726 w 556594"/>
                  <a:gd name="connsiteY8" fmla="*/ 285197 h 318535"/>
                  <a:gd name="connsiteX9" fmla="*/ 42244 w 556594"/>
                  <a:gd name="connsiteY9" fmla="*/ 299485 h 318535"/>
                  <a:gd name="connsiteX10" fmla="*/ 37482 w 556594"/>
                  <a:gd name="connsiteY10" fmla="*/ 28022 h 318535"/>
                  <a:gd name="connsiteX11" fmla="*/ 366094 w 556594"/>
                  <a:gd name="connsiteY11" fmla="*/ 113747 h 318535"/>
                  <a:gd name="connsiteX0" fmla="*/ 556594 w 556594"/>
                  <a:gd name="connsiteY0" fmla="*/ 199472 h 318535"/>
                  <a:gd name="connsiteX1" fmla="*/ 399432 w 556594"/>
                  <a:gd name="connsiteY1" fmla="*/ 313772 h 318535"/>
                  <a:gd name="connsiteX2" fmla="*/ 199407 w 556594"/>
                  <a:gd name="connsiteY2" fmla="*/ 256622 h 318535"/>
                  <a:gd name="connsiteX3" fmla="*/ 201788 w 556594"/>
                  <a:gd name="connsiteY3" fmla="*/ 313772 h 318535"/>
                  <a:gd name="connsiteX4" fmla="*/ 166069 w 556594"/>
                  <a:gd name="connsiteY4" fmla="*/ 285197 h 318535"/>
                  <a:gd name="connsiteX5" fmla="*/ 151781 w 556594"/>
                  <a:gd name="connsiteY5" fmla="*/ 318535 h 318535"/>
                  <a:gd name="connsiteX6" fmla="*/ 123207 w 556594"/>
                  <a:gd name="connsiteY6" fmla="*/ 285197 h 318535"/>
                  <a:gd name="connsiteX7" fmla="*/ 99394 w 556594"/>
                  <a:gd name="connsiteY7" fmla="*/ 318535 h 318535"/>
                  <a:gd name="connsiteX8" fmla="*/ 82726 w 556594"/>
                  <a:gd name="connsiteY8" fmla="*/ 285197 h 318535"/>
                  <a:gd name="connsiteX9" fmla="*/ 42244 w 556594"/>
                  <a:gd name="connsiteY9" fmla="*/ 299485 h 318535"/>
                  <a:gd name="connsiteX10" fmla="*/ 37482 w 556594"/>
                  <a:gd name="connsiteY10" fmla="*/ 28022 h 318535"/>
                  <a:gd name="connsiteX11" fmla="*/ 366094 w 556594"/>
                  <a:gd name="connsiteY11" fmla="*/ 113747 h 318535"/>
                  <a:gd name="connsiteX0" fmla="*/ 556594 w 556594"/>
                  <a:gd name="connsiteY0" fmla="*/ 199472 h 318577"/>
                  <a:gd name="connsiteX1" fmla="*/ 399432 w 556594"/>
                  <a:gd name="connsiteY1" fmla="*/ 313772 h 318577"/>
                  <a:gd name="connsiteX2" fmla="*/ 199407 w 556594"/>
                  <a:gd name="connsiteY2" fmla="*/ 256622 h 318577"/>
                  <a:gd name="connsiteX3" fmla="*/ 201788 w 556594"/>
                  <a:gd name="connsiteY3" fmla="*/ 313772 h 318577"/>
                  <a:gd name="connsiteX4" fmla="*/ 166069 w 556594"/>
                  <a:gd name="connsiteY4" fmla="*/ 285197 h 318577"/>
                  <a:gd name="connsiteX5" fmla="*/ 151781 w 556594"/>
                  <a:gd name="connsiteY5" fmla="*/ 318535 h 318577"/>
                  <a:gd name="connsiteX6" fmla="*/ 123207 w 556594"/>
                  <a:gd name="connsiteY6" fmla="*/ 285197 h 318577"/>
                  <a:gd name="connsiteX7" fmla="*/ 99394 w 556594"/>
                  <a:gd name="connsiteY7" fmla="*/ 318535 h 318577"/>
                  <a:gd name="connsiteX8" fmla="*/ 80345 w 556594"/>
                  <a:gd name="connsiteY8" fmla="*/ 292341 h 318577"/>
                  <a:gd name="connsiteX9" fmla="*/ 42244 w 556594"/>
                  <a:gd name="connsiteY9" fmla="*/ 299485 h 318577"/>
                  <a:gd name="connsiteX10" fmla="*/ 37482 w 556594"/>
                  <a:gd name="connsiteY10" fmla="*/ 28022 h 318577"/>
                  <a:gd name="connsiteX11" fmla="*/ 366094 w 556594"/>
                  <a:gd name="connsiteY11" fmla="*/ 113747 h 318577"/>
                  <a:gd name="connsiteX0" fmla="*/ 556594 w 556594"/>
                  <a:gd name="connsiteY0" fmla="*/ 199472 h 318573"/>
                  <a:gd name="connsiteX1" fmla="*/ 399432 w 556594"/>
                  <a:gd name="connsiteY1" fmla="*/ 313772 h 318573"/>
                  <a:gd name="connsiteX2" fmla="*/ 199407 w 556594"/>
                  <a:gd name="connsiteY2" fmla="*/ 256622 h 318573"/>
                  <a:gd name="connsiteX3" fmla="*/ 201788 w 556594"/>
                  <a:gd name="connsiteY3" fmla="*/ 313772 h 318573"/>
                  <a:gd name="connsiteX4" fmla="*/ 166069 w 556594"/>
                  <a:gd name="connsiteY4" fmla="*/ 285197 h 318573"/>
                  <a:gd name="connsiteX5" fmla="*/ 151781 w 556594"/>
                  <a:gd name="connsiteY5" fmla="*/ 318535 h 318573"/>
                  <a:gd name="connsiteX6" fmla="*/ 123207 w 556594"/>
                  <a:gd name="connsiteY6" fmla="*/ 285197 h 318573"/>
                  <a:gd name="connsiteX7" fmla="*/ 99394 w 556594"/>
                  <a:gd name="connsiteY7" fmla="*/ 318535 h 318573"/>
                  <a:gd name="connsiteX8" fmla="*/ 80345 w 556594"/>
                  <a:gd name="connsiteY8" fmla="*/ 292341 h 318573"/>
                  <a:gd name="connsiteX9" fmla="*/ 42244 w 556594"/>
                  <a:gd name="connsiteY9" fmla="*/ 299485 h 318573"/>
                  <a:gd name="connsiteX10" fmla="*/ 37482 w 556594"/>
                  <a:gd name="connsiteY10" fmla="*/ 28022 h 318573"/>
                  <a:gd name="connsiteX11" fmla="*/ 366094 w 556594"/>
                  <a:gd name="connsiteY11" fmla="*/ 113747 h 318573"/>
                  <a:gd name="connsiteX0" fmla="*/ 542949 w 542949"/>
                  <a:gd name="connsiteY0" fmla="*/ 180373 h 299477"/>
                  <a:gd name="connsiteX1" fmla="*/ 385787 w 542949"/>
                  <a:gd name="connsiteY1" fmla="*/ 294673 h 299477"/>
                  <a:gd name="connsiteX2" fmla="*/ 185762 w 542949"/>
                  <a:gd name="connsiteY2" fmla="*/ 237523 h 299477"/>
                  <a:gd name="connsiteX3" fmla="*/ 188143 w 542949"/>
                  <a:gd name="connsiteY3" fmla="*/ 294673 h 299477"/>
                  <a:gd name="connsiteX4" fmla="*/ 152424 w 542949"/>
                  <a:gd name="connsiteY4" fmla="*/ 266098 h 299477"/>
                  <a:gd name="connsiteX5" fmla="*/ 138136 w 542949"/>
                  <a:gd name="connsiteY5" fmla="*/ 299436 h 299477"/>
                  <a:gd name="connsiteX6" fmla="*/ 109562 w 542949"/>
                  <a:gd name="connsiteY6" fmla="*/ 266098 h 299477"/>
                  <a:gd name="connsiteX7" fmla="*/ 85749 w 542949"/>
                  <a:gd name="connsiteY7" fmla="*/ 299436 h 299477"/>
                  <a:gd name="connsiteX8" fmla="*/ 66700 w 542949"/>
                  <a:gd name="connsiteY8" fmla="*/ 273242 h 299477"/>
                  <a:gd name="connsiteX9" fmla="*/ 14312 w 542949"/>
                  <a:gd name="connsiteY9" fmla="*/ 285149 h 299477"/>
                  <a:gd name="connsiteX10" fmla="*/ 23837 w 542949"/>
                  <a:gd name="connsiteY10" fmla="*/ 8923 h 299477"/>
                  <a:gd name="connsiteX11" fmla="*/ 352449 w 542949"/>
                  <a:gd name="connsiteY11" fmla="*/ 94648 h 299477"/>
                  <a:gd name="connsiteX0" fmla="*/ 558814 w 558814"/>
                  <a:gd name="connsiteY0" fmla="*/ 180373 h 299477"/>
                  <a:gd name="connsiteX1" fmla="*/ 401652 w 558814"/>
                  <a:gd name="connsiteY1" fmla="*/ 294673 h 299477"/>
                  <a:gd name="connsiteX2" fmla="*/ 201627 w 558814"/>
                  <a:gd name="connsiteY2" fmla="*/ 237523 h 299477"/>
                  <a:gd name="connsiteX3" fmla="*/ 204008 w 558814"/>
                  <a:gd name="connsiteY3" fmla="*/ 294673 h 299477"/>
                  <a:gd name="connsiteX4" fmla="*/ 168289 w 558814"/>
                  <a:gd name="connsiteY4" fmla="*/ 266098 h 299477"/>
                  <a:gd name="connsiteX5" fmla="*/ 154001 w 558814"/>
                  <a:gd name="connsiteY5" fmla="*/ 299436 h 299477"/>
                  <a:gd name="connsiteX6" fmla="*/ 125427 w 558814"/>
                  <a:gd name="connsiteY6" fmla="*/ 266098 h 299477"/>
                  <a:gd name="connsiteX7" fmla="*/ 101614 w 558814"/>
                  <a:gd name="connsiteY7" fmla="*/ 299436 h 299477"/>
                  <a:gd name="connsiteX8" fmla="*/ 82565 w 558814"/>
                  <a:gd name="connsiteY8" fmla="*/ 273242 h 299477"/>
                  <a:gd name="connsiteX9" fmla="*/ 30177 w 558814"/>
                  <a:gd name="connsiteY9" fmla="*/ 285149 h 299477"/>
                  <a:gd name="connsiteX10" fmla="*/ 39702 w 558814"/>
                  <a:gd name="connsiteY10" fmla="*/ 8923 h 299477"/>
                  <a:gd name="connsiteX11" fmla="*/ 368314 w 558814"/>
                  <a:gd name="connsiteY11" fmla="*/ 94648 h 299477"/>
                  <a:gd name="connsiteX0" fmla="*/ 558814 w 558814"/>
                  <a:gd name="connsiteY0" fmla="*/ 180373 h 299477"/>
                  <a:gd name="connsiteX1" fmla="*/ 401652 w 558814"/>
                  <a:gd name="connsiteY1" fmla="*/ 294673 h 299477"/>
                  <a:gd name="connsiteX2" fmla="*/ 201627 w 558814"/>
                  <a:gd name="connsiteY2" fmla="*/ 237523 h 299477"/>
                  <a:gd name="connsiteX3" fmla="*/ 204008 w 558814"/>
                  <a:gd name="connsiteY3" fmla="*/ 294673 h 299477"/>
                  <a:gd name="connsiteX4" fmla="*/ 168289 w 558814"/>
                  <a:gd name="connsiteY4" fmla="*/ 266098 h 299477"/>
                  <a:gd name="connsiteX5" fmla="*/ 154001 w 558814"/>
                  <a:gd name="connsiteY5" fmla="*/ 299436 h 299477"/>
                  <a:gd name="connsiteX6" fmla="*/ 125427 w 558814"/>
                  <a:gd name="connsiteY6" fmla="*/ 266098 h 299477"/>
                  <a:gd name="connsiteX7" fmla="*/ 101614 w 558814"/>
                  <a:gd name="connsiteY7" fmla="*/ 299436 h 299477"/>
                  <a:gd name="connsiteX8" fmla="*/ 82565 w 558814"/>
                  <a:gd name="connsiteY8" fmla="*/ 273242 h 299477"/>
                  <a:gd name="connsiteX9" fmla="*/ 30177 w 558814"/>
                  <a:gd name="connsiteY9" fmla="*/ 285149 h 299477"/>
                  <a:gd name="connsiteX10" fmla="*/ 39702 w 558814"/>
                  <a:gd name="connsiteY10" fmla="*/ 8923 h 299477"/>
                  <a:gd name="connsiteX11" fmla="*/ 368314 w 558814"/>
                  <a:gd name="connsiteY11" fmla="*/ 94648 h 299477"/>
                  <a:gd name="connsiteX0" fmla="*/ 562029 w 562029"/>
                  <a:gd name="connsiteY0" fmla="*/ 180373 h 299475"/>
                  <a:gd name="connsiteX1" fmla="*/ 404867 w 562029"/>
                  <a:gd name="connsiteY1" fmla="*/ 294673 h 299475"/>
                  <a:gd name="connsiteX2" fmla="*/ 204842 w 562029"/>
                  <a:gd name="connsiteY2" fmla="*/ 237523 h 299475"/>
                  <a:gd name="connsiteX3" fmla="*/ 207223 w 562029"/>
                  <a:gd name="connsiteY3" fmla="*/ 294673 h 299475"/>
                  <a:gd name="connsiteX4" fmla="*/ 171504 w 562029"/>
                  <a:gd name="connsiteY4" fmla="*/ 266098 h 299475"/>
                  <a:gd name="connsiteX5" fmla="*/ 157216 w 562029"/>
                  <a:gd name="connsiteY5" fmla="*/ 299436 h 299475"/>
                  <a:gd name="connsiteX6" fmla="*/ 128642 w 562029"/>
                  <a:gd name="connsiteY6" fmla="*/ 266098 h 299475"/>
                  <a:gd name="connsiteX7" fmla="*/ 104829 w 562029"/>
                  <a:gd name="connsiteY7" fmla="*/ 299436 h 299475"/>
                  <a:gd name="connsiteX8" fmla="*/ 85780 w 562029"/>
                  <a:gd name="connsiteY8" fmla="*/ 273242 h 299475"/>
                  <a:gd name="connsiteX9" fmla="*/ 21486 w 562029"/>
                  <a:gd name="connsiteY9" fmla="*/ 289911 h 299475"/>
                  <a:gd name="connsiteX10" fmla="*/ 42917 w 562029"/>
                  <a:gd name="connsiteY10" fmla="*/ 8923 h 299475"/>
                  <a:gd name="connsiteX11" fmla="*/ 371529 w 562029"/>
                  <a:gd name="connsiteY11" fmla="*/ 94648 h 299475"/>
                  <a:gd name="connsiteX0" fmla="*/ 557211 w 557211"/>
                  <a:gd name="connsiteY0" fmla="*/ 180373 h 299475"/>
                  <a:gd name="connsiteX1" fmla="*/ 400049 w 557211"/>
                  <a:gd name="connsiteY1" fmla="*/ 294673 h 299475"/>
                  <a:gd name="connsiteX2" fmla="*/ 200024 w 557211"/>
                  <a:gd name="connsiteY2" fmla="*/ 237523 h 299475"/>
                  <a:gd name="connsiteX3" fmla="*/ 202405 w 557211"/>
                  <a:gd name="connsiteY3" fmla="*/ 294673 h 299475"/>
                  <a:gd name="connsiteX4" fmla="*/ 166686 w 557211"/>
                  <a:gd name="connsiteY4" fmla="*/ 266098 h 299475"/>
                  <a:gd name="connsiteX5" fmla="*/ 152398 w 557211"/>
                  <a:gd name="connsiteY5" fmla="*/ 299436 h 299475"/>
                  <a:gd name="connsiteX6" fmla="*/ 123824 w 557211"/>
                  <a:gd name="connsiteY6" fmla="*/ 266098 h 299475"/>
                  <a:gd name="connsiteX7" fmla="*/ 100011 w 557211"/>
                  <a:gd name="connsiteY7" fmla="*/ 299436 h 299475"/>
                  <a:gd name="connsiteX8" fmla="*/ 80962 w 557211"/>
                  <a:gd name="connsiteY8" fmla="*/ 273242 h 299475"/>
                  <a:gd name="connsiteX9" fmla="*/ 16668 w 557211"/>
                  <a:gd name="connsiteY9" fmla="*/ 289911 h 299475"/>
                  <a:gd name="connsiteX10" fmla="*/ 38099 w 557211"/>
                  <a:gd name="connsiteY10" fmla="*/ 8923 h 299475"/>
                  <a:gd name="connsiteX11" fmla="*/ 366711 w 557211"/>
                  <a:gd name="connsiteY11" fmla="*/ 94648 h 299475"/>
                  <a:gd name="connsiteX0" fmla="*/ 557211 w 557211"/>
                  <a:gd name="connsiteY0" fmla="*/ 180373 h 299452"/>
                  <a:gd name="connsiteX1" fmla="*/ 400049 w 557211"/>
                  <a:gd name="connsiteY1" fmla="*/ 294673 h 299452"/>
                  <a:gd name="connsiteX2" fmla="*/ 200024 w 557211"/>
                  <a:gd name="connsiteY2" fmla="*/ 237523 h 299452"/>
                  <a:gd name="connsiteX3" fmla="*/ 202405 w 557211"/>
                  <a:gd name="connsiteY3" fmla="*/ 294673 h 299452"/>
                  <a:gd name="connsiteX4" fmla="*/ 166686 w 557211"/>
                  <a:gd name="connsiteY4" fmla="*/ 266098 h 299452"/>
                  <a:gd name="connsiteX5" fmla="*/ 152398 w 557211"/>
                  <a:gd name="connsiteY5" fmla="*/ 299436 h 299452"/>
                  <a:gd name="connsiteX6" fmla="*/ 123824 w 557211"/>
                  <a:gd name="connsiteY6" fmla="*/ 266098 h 299452"/>
                  <a:gd name="connsiteX7" fmla="*/ 100011 w 557211"/>
                  <a:gd name="connsiteY7" fmla="*/ 299436 h 299452"/>
                  <a:gd name="connsiteX8" fmla="*/ 69056 w 557211"/>
                  <a:gd name="connsiteY8" fmla="*/ 270861 h 299452"/>
                  <a:gd name="connsiteX9" fmla="*/ 16668 w 557211"/>
                  <a:gd name="connsiteY9" fmla="*/ 289911 h 299452"/>
                  <a:gd name="connsiteX10" fmla="*/ 38099 w 557211"/>
                  <a:gd name="connsiteY10" fmla="*/ 8923 h 299452"/>
                  <a:gd name="connsiteX11" fmla="*/ 366711 w 557211"/>
                  <a:gd name="connsiteY11" fmla="*/ 94648 h 299452"/>
                  <a:gd name="connsiteX0" fmla="*/ 557211 w 557211"/>
                  <a:gd name="connsiteY0" fmla="*/ 180373 h 299452"/>
                  <a:gd name="connsiteX1" fmla="*/ 400049 w 557211"/>
                  <a:gd name="connsiteY1" fmla="*/ 294673 h 299452"/>
                  <a:gd name="connsiteX2" fmla="*/ 200024 w 557211"/>
                  <a:gd name="connsiteY2" fmla="*/ 237523 h 299452"/>
                  <a:gd name="connsiteX3" fmla="*/ 202405 w 557211"/>
                  <a:gd name="connsiteY3" fmla="*/ 294673 h 299452"/>
                  <a:gd name="connsiteX4" fmla="*/ 166686 w 557211"/>
                  <a:gd name="connsiteY4" fmla="*/ 266098 h 299452"/>
                  <a:gd name="connsiteX5" fmla="*/ 152398 w 557211"/>
                  <a:gd name="connsiteY5" fmla="*/ 299436 h 299452"/>
                  <a:gd name="connsiteX6" fmla="*/ 123824 w 557211"/>
                  <a:gd name="connsiteY6" fmla="*/ 266098 h 299452"/>
                  <a:gd name="connsiteX7" fmla="*/ 88105 w 557211"/>
                  <a:gd name="connsiteY7" fmla="*/ 299436 h 299452"/>
                  <a:gd name="connsiteX8" fmla="*/ 69056 w 557211"/>
                  <a:gd name="connsiteY8" fmla="*/ 270861 h 299452"/>
                  <a:gd name="connsiteX9" fmla="*/ 16668 w 557211"/>
                  <a:gd name="connsiteY9" fmla="*/ 289911 h 299452"/>
                  <a:gd name="connsiteX10" fmla="*/ 38099 w 557211"/>
                  <a:gd name="connsiteY10" fmla="*/ 8923 h 299452"/>
                  <a:gd name="connsiteX11" fmla="*/ 366711 w 557211"/>
                  <a:gd name="connsiteY11" fmla="*/ 94648 h 299452"/>
                  <a:gd name="connsiteX0" fmla="*/ 557211 w 557211"/>
                  <a:gd name="connsiteY0" fmla="*/ 180373 h 299452"/>
                  <a:gd name="connsiteX1" fmla="*/ 400049 w 557211"/>
                  <a:gd name="connsiteY1" fmla="*/ 294673 h 299452"/>
                  <a:gd name="connsiteX2" fmla="*/ 200024 w 557211"/>
                  <a:gd name="connsiteY2" fmla="*/ 237523 h 299452"/>
                  <a:gd name="connsiteX3" fmla="*/ 202405 w 557211"/>
                  <a:gd name="connsiteY3" fmla="*/ 294673 h 299452"/>
                  <a:gd name="connsiteX4" fmla="*/ 166686 w 557211"/>
                  <a:gd name="connsiteY4" fmla="*/ 266098 h 299452"/>
                  <a:gd name="connsiteX5" fmla="*/ 152398 w 557211"/>
                  <a:gd name="connsiteY5" fmla="*/ 299436 h 299452"/>
                  <a:gd name="connsiteX6" fmla="*/ 119061 w 557211"/>
                  <a:gd name="connsiteY6" fmla="*/ 266098 h 299452"/>
                  <a:gd name="connsiteX7" fmla="*/ 88105 w 557211"/>
                  <a:gd name="connsiteY7" fmla="*/ 299436 h 299452"/>
                  <a:gd name="connsiteX8" fmla="*/ 69056 w 557211"/>
                  <a:gd name="connsiteY8" fmla="*/ 270861 h 299452"/>
                  <a:gd name="connsiteX9" fmla="*/ 16668 w 557211"/>
                  <a:gd name="connsiteY9" fmla="*/ 289911 h 299452"/>
                  <a:gd name="connsiteX10" fmla="*/ 38099 w 557211"/>
                  <a:gd name="connsiteY10" fmla="*/ 8923 h 299452"/>
                  <a:gd name="connsiteX11" fmla="*/ 366711 w 557211"/>
                  <a:gd name="connsiteY11" fmla="*/ 94648 h 299452"/>
                  <a:gd name="connsiteX0" fmla="*/ 557211 w 557211"/>
                  <a:gd name="connsiteY0" fmla="*/ 180373 h 299439"/>
                  <a:gd name="connsiteX1" fmla="*/ 400049 w 557211"/>
                  <a:gd name="connsiteY1" fmla="*/ 294673 h 299439"/>
                  <a:gd name="connsiteX2" fmla="*/ 200024 w 557211"/>
                  <a:gd name="connsiteY2" fmla="*/ 237523 h 299439"/>
                  <a:gd name="connsiteX3" fmla="*/ 202405 w 557211"/>
                  <a:gd name="connsiteY3" fmla="*/ 294673 h 299439"/>
                  <a:gd name="connsiteX4" fmla="*/ 166686 w 557211"/>
                  <a:gd name="connsiteY4" fmla="*/ 266098 h 299439"/>
                  <a:gd name="connsiteX5" fmla="*/ 152398 w 557211"/>
                  <a:gd name="connsiteY5" fmla="*/ 299436 h 299439"/>
                  <a:gd name="connsiteX6" fmla="*/ 119061 w 557211"/>
                  <a:gd name="connsiteY6" fmla="*/ 266098 h 299439"/>
                  <a:gd name="connsiteX7" fmla="*/ 88105 w 557211"/>
                  <a:gd name="connsiteY7" fmla="*/ 299436 h 299439"/>
                  <a:gd name="connsiteX8" fmla="*/ 59531 w 557211"/>
                  <a:gd name="connsiteY8" fmla="*/ 268480 h 299439"/>
                  <a:gd name="connsiteX9" fmla="*/ 16668 w 557211"/>
                  <a:gd name="connsiteY9" fmla="*/ 289911 h 299439"/>
                  <a:gd name="connsiteX10" fmla="*/ 38099 w 557211"/>
                  <a:gd name="connsiteY10" fmla="*/ 8923 h 299439"/>
                  <a:gd name="connsiteX11" fmla="*/ 366711 w 557211"/>
                  <a:gd name="connsiteY11" fmla="*/ 94648 h 299439"/>
                  <a:gd name="connsiteX0" fmla="*/ 557211 w 557211"/>
                  <a:gd name="connsiteY0" fmla="*/ 180373 h 299439"/>
                  <a:gd name="connsiteX1" fmla="*/ 400049 w 557211"/>
                  <a:gd name="connsiteY1" fmla="*/ 294673 h 299439"/>
                  <a:gd name="connsiteX2" fmla="*/ 200024 w 557211"/>
                  <a:gd name="connsiteY2" fmla="*/ 237523 h 299439"/>
                  <a:gd name="connsiteX3" fmla="*/ 202405 w 557211"/>
                  <a:gd name="connsiteY3" fmla="*/ 294673 h 299439"/>
                  <a:gd name="connsiteX4" fmla="*/ 166686 w 557211"/>
                  <a:gd name="connsiteY4" fmla="*/ 266098 h 299439"/>
                  <a:gd name="connsiteX5" fmla="*/ 152398 w 557211"/>
                  <a:gd name="connsiteY5" fmla="*/ 299436 h 299439"/>
                  <a:gd name="connsiteX6" fmla="*/ 119061 w 557211"/>
                  <a:gd name="connsiteY6" fmla="*/ 266098 h 299439"/>
                  <a:gd name="connsiteX7" fmla="*/ 78580 w 557211"/>
                  <a:gd name="connsiteY7" fmla="*/ 299436 h 299439"/>
                  <a:gd name="connsiteX8" fmla="*/ 59531 w 557211"/>
                  <a:gd name="connsiteY8" fmla="*/ 268480 h 299439"/>
                  <a:gd name="connsiteX9" fmla="*/ 16668 w 557211"/>
                  <a:gd name="connsiteY9" fmla="*/ 289911 h 299439"/>
                  <a:gd name="connsiteX10" fmla="*/ 38099 w 557211"/>
                  <a:gd name="connsiteY10" fmla="*/ 8923 h 299439"/>
                  <a:gd name="connsiteX11" fmla="*/ 366711 w 557211"/>
                  <a:gd name="connsiteY11" fmla="*/ 94648 h 299439"/>
                  <a:gd name="connsiteX0" fmla="*/ 557211 w 557211"/>
                  <a:gd name="connsiteY0" fmla="*/ 180373 h 299439"/>
                  <a:gd name="connsiteX1" fmla="*/ 400049 w 557211"/>
                  <a:gd name="connsiteY1" fmla="*/ 294673 h 299439"/>
                  <a:gd name="connsiteX2" fmla="*/ 200024 w 557211"/>
                  <a:gd name="connsiteY2" fmla="*/ 237523 h 299439"/>
                  <a:gd name="connsiteX3" fmla="*/ 202405 w 557211"/>
                  <a:gd name="connsiteY3" fmla="*/ 294673 h 299439"/>
                  <a:gd name="connsiteX4" fmla="*/ 166686 w 557211"/>
                  <a:gd name="connsiteY4" fmla="*/ 266098 h 299439"/>
                  <a:gd name="connsiteX5" fmla="*/ 152398 w 557211"/>
                  <a:gd name="connsiteY5" fmla="*/ 299436 h 299439"/>
                  <a:gd name="connsiteX6" fmla="*/ 102393 w 557211"/>
                  <a:gd name="connsiteY6" fmla="*/ 268479 h 299439"/>
                  <a:gd name="connsiteX7" fmla="*/ 78580 w 557211"/>
                  <a:gd name="connsiteY7" fmla="*/ 299436 h 299439"/>
                  <a:gd name="connsiteX8" fmla="*/ 59531 w 557211"/>
                  <a:gd name="connsiteY8" fmla="*/ 268480 h 299439"/>
                  <a:gd name="connsiteX9" fmla="*/ 16668 w 557211"/>
                  <a:gd name="connsiteY9" fmla="*/ 289911 h 299439"/>
                  <a:gd name="connsiteX10" fmla="*/ 38099 w 557211"/>
                  <a:gd name="connsiteY10" fmla="*/ 8923 h 299439"/>
                  <a:gd name="connsiteX11" fmla="*/ 366711 w 557211"/>
                  <a:gd name="connsiteY11" fmla="*/ 94648 h 299439"/>
                  <a:gd name="connsiteX0" fmla="*/ 557211 w 557211"/>
                  <a:gd name="connsiteY0" fmla="*/ 180373 h 301820"/>
                  <a:gd name="connsiteX1" fmla="*/ 400049 w 557211"/>
                  <a:gd name="connsiteY1" fmla="*/ 294673 h 301820"/>
                  <a:gd name="connsiteX2" fmla="*/ 200024 w 557211"/>
                  <a:gd name="connsiteY2" fmla="*/ 237523 h 301820"/>
                  <a:gd name="connsiteX3" fmla="*/ 202405 w 557211"/>
                  <a:gd name="connsiteY3" fmla="*/ 294673 h 301820"/>
                  <a:gd name="connsiteX4" fmla="*/ 166686 w 557211"/>
                  <a:gd name="connsiteY4" fmla="*/ 266098 h 301820"/>
                  <a:gd name="connsiteX5" fmla="*/ 126205 w 557211"/>
                  <a:gd name="connsiteY5" fmla="*/ 301817 h 301820"/>
                  <a:gd name="connsiteX6" fmla="*/ 102393 w 557211"/>
                  <a:gd name="connsiteY6" fmla="*/ 268479 h 301820"/>
                  <a:gd name="connsiteX7" fmla="*/ 78580 w 557211"/>
                  <a:gd name="connsiteY7" fmla="*/ 299436 h 301820"/>
                  <a:gd name="connsiteX8" fmla="*/ 59531 w 557211"/>
                  <a:gd name="connsiteY8" fmla="*/ 268480 h 301820"/>
                  <a:gd name="connsiteX9" fmla="*/ 16668 w 557211"/>
                  <a:gd name="connsiteY9" fmla="*/ 289911 h 301820"/>
                  <a:gd name="connsiteX10" fmla="*/ 38099 w 557211"/>
                  <a:gd name="connsiteY10" fmla="*/ 8923 h 301820"/>
                  <a:gd name="connsiteX11" fmla="*/ 366711 w 557211"/>
                  <a:gd name="connsiteY11" fmla="*/ 94648 h 301820"/>
                  <a:gd name="connsiteX0" fmla="*/ 557211 w 557211"/>
                  <a:gd name="connsiteY0" fmla="*/ 180373 h 301820"/>
                  <a:gd name="connsiteX1" fmla="*/ 400049 w 557211"/>
                  <a:gd name="connsiteY1" fmla="*/ 294673 h 301820"/>
                  <a:gd name="connsiteX2" fmla="*/ 200024 w 557211"/>
                  <a:gd name="connsiteY2" fmla="*/ 237523 h 301820"/>
                  <a:gd name="connsiteX3" fmla="*/ 202405 w 557211"/>
                  <a:gd name="connsiteY3" fmla="*/ 294673 h 301820"/>
                  <a:gd name="connsiteX4" fmla="*/ 145255 w 557211"/>
                  <a:gd name="connsiteY4" fmla="*/ 266098 h 301820"/>
                  <a:gd name="connsiteX5" fmla="*/ 126205 w 557211"/>
                  <a:gd name="connsiteY5" fmla="*/ 301817 h 301820"/>
                  <a:gd name="connsiteX6" fmla="*/ 102393 w 557211"/>
                  <a:gd name="connsiteY6" fmla="*/ 268479 h 301820"/>
                  <a:gd name="connsiteX7" fmla="*/ 78580 w 557211"/>
                  <a:gd name="connsiteY7" fmla="*/ 299436 h 301820"/>
                  <a:gd name="connsiteX8" fmla="*/ 59531 w 557211"/>
                  <a:gd name="connsiteY8" fmla="*/ 268480 h 301820"/>
                  <a:gd name="connsiteX9" fmla="*/ 16668 w 557211"/>
                  <a:gd name="connsiteY9" fmla="*/ 289911 h 301820"/>
                  <a:gd name="connsiteX10" fmla="*/ 38099 w 557211"/>
                  <a:gd name="connsiteY10" fmla="*/ 8923 h 301820"/>
                  <a:gd name="connsiteX11" fmla="*/ 366711 w 557211"/>
                  <a:gd name="connsiteY11" fmla="*/ 94648 h 301820"/>
                  <a:gd name="connsiteX0" fmla="*/ 557211 w 557211"/>
                  <a:gd name="connsiteY0" fmla="*/ 180373 h 304300"/>
                  <a:gd name="connsiteX1" fmla="*/ 400049 w 557211"/>
                  <a:gd name="connsiteY1" fmla="*/ 294673 h 304300"/>
                  <a:gd name="connsiteX2" fmla="*/ 200024 w 557211"/>
                  <a:gd name="connsiteY2" fmla="*/ 237523 h 304300"/>
                  <a:gd name="connsiteX3" fmla="*/ 166686 w 557211"/>
                  <a:gd name="connsiteY3" fmla="*/ 304198 h 304300"/>
                  <a:gd name="connsiteX4" fmla="*/ 145255 w 557211"/>
                  <a:gd name="connsiteY4" fmla="*/ 266098 h 304300"/>
                  <a:gd name="connsiteX5" fmla="*/ 126205 w 557211"/>
                  <a:gd name="connsiteY5" fmla="*/ 301817 h 304300"/>
                  <a:gd name="connsiteX6" fmla="*/ 102393 w 557211"/>
                  <a:gd name="connsiteY6" fmla="*/ 268479 h 304300"/>
                  <a:gd name="connsiteX7" fmla="*/ 78580 w 557211"/>
                  <a:gd name="connsiteY7" fmla="*/ 299436 h 304300"/>
                  <a:gd name="connsiteX8" fmla="*/ 59531 w 557211"/>
                  <a:gd name="connsiteY8" fmla="*/ 268480 h 304300"/>
                  <a:gd name="connsiteX9" fmla="*/ 16668 w 557211"/>
                  <a:gd name="connsiteY9" fmla="*/ 289911 h 304300"/>
                  <a:gd name="connsiteX10" fmla="*/ 38099 w 557211"/>
                  <a:gd name="connsiteY10" fmla="*/ 8923 h 304300"/>
                  <a:gd name="connsiteX11" fmla="*/ 366711 w 557211"/>
                  <a:gd name="connsiteY11" fmla="*/ 94648 h 304300"/>
                  <a:gd name="connsiteX0" fmla="*/ 557211 w 557211"/>
                  <a:gd name="connsiteY0" fmla="*/ 180373 h 304300"/>
                  <a:gd name="connsiteX1" fmla="*/ 400049 w 557211"/>
                  <a:gd name="connsiteY1" fmla="*/ 294673 h 304300"/>
                  <a:gd name="connsiteX2" fmla="*/ 176211 w 557211"/>
                  <a:gd name="connsiteY2" fmla="*/ 232761 h 304300"/>
                  <a:gd name="connsiteX3" fmla="*/ 166686 w 557211"/>
                  <a:gd name="connsiteY3" fmla="*/ 304198 h 304300"/>
                  <a:gd name="connsiteX4" fmla="*/ 145255 w 557211"/>
                  <a:gd name="connsiteY4" fmla="*/ 266098 h 304300"/>
                  <a:gd name="connsiteX5" fmla="*/ 126205 w 557211"/>
                  <a:gd name="connsiteY5" fmla="*/ 301817 h 304300"/>
                  <a:gd name="connsiteX6" fmla="*/ 102393 w 557211"/>
                  <a:gd name="connsiteY6" fmla="*/ 268479 h 304300"/>
                  <a:gd name="connsiteX7" fmla="*/ 78580 w 557211"/>
                  <a:gd name="connsiteY7" fmla="*/ 299436 h 304300"/>
                  <a:gd name="connsiteX8" fmla="*/ 59531 w 557211"/>
                  <a:gd name="connsiteY8" fmla="*/ 268480 h 304300"/>
                  <a:gd name="connsiteX9" fmla="*/ 16668 w 557211"/>
                  <a:gd name="connsiteY9" fmla="*/ 289911 h 304300"/>
                  <a:gd name="connsiteX10" fmla="*/ 38099 w 557211"/>
                  <a:gd name="connsiteY10" fmla="*/ 8923 h 304300"/>
                  <a:gd name="connsiteX11" fmla="*/ 366711 w 557211"/>
                  <a:gd name="connsiteY11" fmla="*/ 94648 h 304300"/>
                  <a:gd name="connsiteX0" fmla="*/ 560378 w 560378"/>
                  <a:gd name="connsiteY0" fmla="*/ 191809 h 315736"/>
                  <a:gd name="connsiteX1" fmla="*/ 403216 w 560378"/>
                  <a:gd name="connsiteY1" fmla="*/ 306109 h 315736"/>
                  <a:gd name="connsiteX2" fmla="*/ 179378 w 560378"/>
                  <a:gd name="connsiteY2" fmla="*/ 244197 h 315736"/>
                  <a:gd name="connsiteX3" fmla="*/ 169853 w 560378"/>
                  <a:gd name="connsiteY3" fmla="*/ 315634 h 315736"/>
                  <a:gd name="connsiteX4" fmla="*/ 148422 w 560378"/>
                  <a:gd name="connsiteY4" fmla="*/ 277534 h 315736"/>
                  <a:gd name="connsiteX5" fmla="*/ 129372 w 560378"/>
                  <a:gd name="connsiteY5" fmla="*/ 313253 h 315736"/>
                  <a:gd name="connsiteX6" fmla="*/ 105560 w 560378"/>
                  <a:gd name="connsiteY6" fmla="*/ 279915 h 315736"/>
                  <a:gd name="connsiteX7" fmla="*/ 81747 w 560378"/>
                  <a:gd name="connsiteY7" fmla="*/ 310872 h 315736"/>
                  <a:gd name="connsiteX8" fmla="*/ 62698 w 560378"/>
                  <a:gd name="connsiteY8" fmla="*/ 279916 h 315736"/>
                  <a:gd name="connsiteX9" fmla="*/ 19835 w 560378"/>
                  <a:gd name="connsiteY9" fmla="*/ 301347 h 315736"/>
                  <a:gd name="connsiteX10" fmla="*/ 41266 w 560378"/>
                  <a:gd name="connsiteY10" fmla="*/ 20359 h 315736"/>
                  <a:gd name="connsiteX11" fmla="*/ 369878 w 560378"/>
                  <a:gd name="connsiteY11" fmla="*/ 106084 h 315736"/>
                  <a:gd name="connsiteX0" fmla="*/ 574665 w 574665"/>
                  <a:gd name="connsiteY0" fmla="*/ 272771 h 315736"/>
                  <a:gd name="connsiteX1" fmla="*/ 403216 w 574665"/>
                  <a:gd name="connsiteY1" fmla="*/ 306109 h 315736"/>
                  <a:gd name="connsiteX2" fmla="*/ 179378 w 574665"/>
                  <a:gd name="connsiteY2" fmla="*/ 244197 h 315736"/>
                  <a:gd name="connsiteX3" fmla="*/ 169853 w 574665"/>
                  <a:gd name="connsiteY3" fmla="*/ 315634 h 315736"/>
                  <a:gd name="connsiteX4" fmla="*/ 148422 w 574665"/>
                  <a:gd name="connsiteY4" fmla="*/ 277534 h 315736"/>
                  <a:gd name="connsiteX5" fmla="*/ 129372 w 574665"/>
                  <a:gd name="connsiteY5" fmla="*/ 313253 h 315736"/>
                  <a:gd name="connsiteX6" fmla="*/ 105560 w 574665"/>
                  <a:gd name="connsiteY6" fmla="*/ 279915 h 315736"/>
                  <a:gd name="connsiteX7" fmla="*/ 81747 w 574665"/>
                  <a:gd name="connsiteY7" fmla="*/ 310872 h 315736"/>
                  <a:gd name="connsiteX8" fmla="*/ 62698 w 574665"/>
                  <a:gd name="connsiteY8" fmla="*/ 279916 h 315736"/>
                  <a:gd name="connsiteX9" fmla="*/ 19835 w 574665"/>
                  <a:gd name="connsiteY9" fmla="*/ 301347 h 315736"/>
                  <a:gd name="connsiteX10" fmla="*/ 41266 w 574665"/>
                  <a:gd name="connsiteY10" fmla="*/ 20359 h 315736"/>
                  <a:gd name="connsiteX11" fmla="*/ 369878 w 574665"/>
                  <a:gd name="connsiteY11" fmla="*/ 106084 h 315736"/>
                  <a:gd name="connsiteX0" fmla="*/ 574665 w 574665"/>
                  <a:gd name="connsiteY0" fmla="*/ 272771 h 315736"/>
                  <a:gd name="connsiteX1" fmla="*/ 403216 w 574665"/>
                  <a:gd name="connsiteY1" fmla="*/ 306109 h 315736"/>
                  <a:gd name="connsiteX2" fmla="*/ 179378 w 574665"/>
                  <a:gd name="connsiteY2" fmla="*/ 244197 h 315736"/>
                  <a:gd name="connsiteX3" fmla="*/ 169853 w 574665"/>
                  <a:gd name="connsiteY3" fmla="*/ 315634 h 315736"/>
                  <a:gd name="connsiteX4" fmla="*/ 148422 w 574665"/>
                  <a:gd name="connsiteY4" fmla="*/ 277534 h 315736"/>
                  <a:gd name="connsiteX5" fmla="*/ 129372 w 574665"/>
                  <a:gd name="connsiteY5" fmla="*/ 313253 h 315736"/>
                  <a:gd name="connsiteX6" fmla="*/ 105560 w 574665"/>
                  <a:gd name="connsiteY6" fmla="*/ 279915 h 315736"/>
                  <a:gd name="connsiteX7" fmla="*/ 81747 w 574665"/>
                  <a:gd name="connsiteY7" fmla="*/ 310872 h 315736"/>
                  <a:gd name="connsiteX8" fmla="*/ 62698 w 574665"/>
                  <a:gd name="connsiteY8" fmla="*/ 279916 h 315736"/>
                  <a:gd name="connsiteX9" fmla="*/ 19835 w 574665"/>
                  <a:gd name="connsiteY9" fmla="*/ 301347 h 315736"/>
                  <a:gd name="connsiteX10" fmla="*/ 41266 w 574665"/>
                  <a:gd name="connsiteY10" fmla="*/ 20359 h 315736"/>
                  <a:gd name="connsiteX11" fmla="*/ 369878 w 574665"/>
                  <a:gd name="connsiteY11" fmla="*/ 106084 h 315736"/>
                  <a:gd name="connsiteX0" fmla="*/ 574665 w 574665"/>
                  <a:gd name="connsiteY0" fmla="*/ 272771 h 315736"/>
                  <a:gd name="connsiteX1" fmla="*/ 317491 w 574665"/>
                  <a:gd name="connsiteY1" fmla="*/ 306109 h 315736"/>
                  <a:gd name="connsiteX2" fmla="*/ 179378 w 574665"/>
                  <a:gd name="connsiteY2" fmla="*/ 244197 h 315736"/>
                  <a:gd name="connsiteX3" fmla="*/ 169853 w 574665"/>
                  <a:gd name="connsiteY3" fmla="*/ 315634 h 315736"/>
                  <a:gd name="connsiteX4" fmla="*/ 148422 w 574665"/>
                  <a:gd name="connsiteY4" fmla="*/ 277534 h 315736"/>
                  <a:gd name="connsiteX5" fmla="*/ 129372 w 574665"/>
                  <a:gd name="connsiteY5" fmla="*/ 313253 h 315736"/>
                  <a:gd name="connsiteX6" fmla="*/ 105560 w 574665"/>
                  <a:gd name="connsiteY6" fmla="*/ 279915 h 315736"/>
                  <a:gd name="connsiteX7" fmla="*/ 81747 w 574665"/>
                  <a:gd name="connsiteY7" fmla="*/ 310872 h 315736"/>
                  <a:gd name="connsiteX8" fmla="*/ 62698 w 574665"/>
                  <a:gd name="connsiteY8" fmla="*/ 279916 h 315736"/>
                  <a:gd name="connsiteX9" fmla="*/ 19835 w 574665"/>
                  <a:gd name="connsiteY9" fmla="*/ 301347 h 315736"/>
                  <a:gd name="connsiteX10" fmla="*/ 41266 w 574665"/>
                  <a:gd name="connsiteY10" fmla="*/ 20359 h 315736"/>
                  <a:gd name="connsiteX11" fmla="*/ 369878 w 574665"/>
                  <a:gd name="connsiteY11" fmla="*/ 106084 h 315736"/>
                  <a:gd name="connsiteX0" fmla="*/ 574665 w 574665"/>
                  <a:gd name="connsiteY0" fmla="*/ 272771 h 315736"/>
                  <a:gd name="connsiteX1" fmla="*/ 317491 w 574665"/>
                  <a:gd name="connsiteY1" fmla="*/ 306109 h 315736"/>
                  <a:gd name="connsiteX2" fmla="*/ 179378 w 574665"/>
                  <a:gd name="connsiteY2" fmla="*/ 244197 h 315736"/>
                  <a:gd name="connsiteX3" fmla="*/ 169853 w 574665"/>
                  <a:gd name="connsiteY3" fmla="*/ 315634 h 315736"/>
                  <a:gd name="connsiteX4" fmla="*/ 148422 w 574665"/>
                  <a:gd name="connsiteY4" fmla="*/ 277534 h 315736"/>
                  <a:gd name="connsiteX5" fmla="*/ 129372 w 574665"/>
                  <a:gd name="connsiteY5" fmla="*/ 313253 h 315736"/>
                  <a:gd name="connsiteX6" fmla="*/ 105560 w 574665"/>
                  <a:gd name="connsiteY6" fmla="*/ 279915 h 315736"/>
                  <a:gd name="connsiteX7" fmla="*/ 81747 w 574665"/>
                  <a:gd name="connsiteY7" fmla="*/ 310872 h 315736"/>
                  <a:gd name="connsiteX8" fmla="*/ 62698 w 574665"/>
                  <a:gd name="connsiteY8" fmla="*/ 279916 h 315736"/>
                  <a:gd name="connsiteX9" fmla="*/ 19835 w 574665"/>
                  <a:gd name="connsiteY9" fmla="*/ 301347 h 315736"/>
                  <a:gd name="connsiteX10" fmla="*/ 41266 w 574665"/>
                  <a:gd name="connsiteY10" fmla="*/ 20359 h 315736"/>
                  <a:gd name="connsiteX11" fmla="*/ 369878 w 574665"/>
                  <a:gd name="connsiteY11" fmla="*/ 106084 h 315736"/>
                  <a:gd name="connsiteX0" fmla="*/ 574665 w 574665"/>
                  <a:gd name="connsiteY0" fmla="*/ 272771 h 315736"/>
                  <a:gd name="connsiteX1" fmla="*/ 317491 w 574665"/>
                  <a:gd name="connsiteY1" fmla="*/ 306109 h 315736"/>
                  <a:gd name="connsiteX2" fmla="*/ 179378 w 574665"/>
                  <a:gd name="connsiteY2" fmla="*/ 244197 h 315736"/>
                  <a:gd name="connsiteX3" fmla="*/ 169853 w 574665"/>
                  <a:gd name="connsiteY3" fmla="*/ 315634 h 315736"/>
                  <a:gd name="connsiteX4" fmla="*/ 148422 w 574665"/>
                  <a:gd name="connsiteY4" fmla="*/ 277534 h 315736"/>
                  <a:gd name="connsiteX5" fmla="*/ 129372 w 574665"/>
                  <a:gd name="connsiteY5" fmla="*/ 313253 h 315736"/>
                  <a:gd name="connsiteX6" fmla="*/ 105560 w 574665"/>
                  <a:gd name="connsiteY6" fmla="*/ 279915 h 315736"/>
                  <a:gd name="connsiteX7" fmla="*/ 81747 w 574665"/>
                  <a:gd name="connsiteY7" fmla="*/ 310872 h 315736"/>
                  <a:gd name="connsiteX8" fmla="*/ 62698 w 574665"/>
                  <a:gd name="connsiteY8" fmla="*/ 279916 h 315736"/>
                  <a:gd name="connsiteX9" fmla="*/ 19835 w 574665"/>
                  <a:gd name="connsiteY9" fmla="*/ 301347 h 315736"/>
                  <a:gd name="connsiteX10" fmla="*/ 41266 w 574665"/>
                  <a:gd name="connsiteY10" fmla="*/ 20359 h 315736"/>
                  <a:gd name="connsiteX11" fmla="*/ 369878 w 574665"/>
                  <a:gd name="connsiteY11" fmla="*/ 106084 h 315736"/>
                  <a:gd name="connsiteX0" fmla="*/ 503228 w 503228"/>
                  <a:gd name="connsiteY0" fmla="*/ 310871 h 324869"/>
                  <a:gd name="connsiteX1" fmla="*/ 317491 w 503228"/>
                  <a:gd name="connsiteY1" fmla="*/ 306109 h 324869"/>
                  <a:gd name="connsiteX2" fmla="*/ 179378 w 503228"/>
                  <a:gd name="connsiteY2" fmla="*/ 244197 h 324869"/>
                  <a:gd name="connsiteX3" fmla="*/ 169853 w 503228"/>
                  <a:gd name="connsiteY3" fmla="*/ 315634 h 324869"/>
                  <a:gd name="connsiteX4" fmla="*/ 148422 w 503228"/>
                  <a:gd name="connsiteY4" fmla="*/ 277534 h 324869"/>
                  <a:gd name="connsiteX5" fmla="*/ 129372 w 503228"/>
                  <a:gd name="connsiteY5" fmla="*/ 313253 h 324869"/>
                  <a:gd name="connsiteX6" fmla="*/ 105560 w 503228"/>
                  <a:gd name="connsiteY6" fmla="*/ 279915 h 324869"/>
                  <a:gd name="connsiteX7" fmla="*/ 81747 w 503228"/>
                  <a:gd name="connsiteY7" fmla="*/ 310872 h 324869"/>
                  <a:gd name="connsiteX8" fmla="*/ 62698 w 503228"/>
                  <a:gd name="connsiteY8" fmla="*/ 279916 h 324869"/>
                  <a:gd name="connsiteX9" fmla="*/ 19835 w 503228"/>
                  <a:gd name="connsiteY9" fmla="*/ 301347 h 324869"/>
                  <a:gd name="connsiteX10" fmla="*/ 41266 w 503228"/>
                  <a:gd name="connsiteY10" fmla="*/ 20359 h 324869"/>
                  <a:gd name="connsiteX11" fmla="*/ 369878 w 503228"/>
                  <a:gd name="connsiteY11" fmla="*/ 106084 h 324869"/>
                  <a:gd name="connsiteX0" fmla="*/ 503228 w 503228"/>
                  <a:gd name="connsiteY0" fmla="*/ 310871 h 317539"/>
                  <a:gd name="connsiteX1" fmla="*/ 317491 w 503228"/>
                  <a:gd name="connsiteY1" fmla="*/ 306109 h 317539"/>
                  <a:gd name="connsiteX2" fmla="*/ 179378 w 503228"/>
                  <a:gd name="connsiteY2" fmla="*/ 244197 h 317539"/>
                  <a:gd name="connsiteX3" fmla="*/ 169853 w 503228"/>
                  <a:gd name="connsiteY3" fmla="*/ 315634 h 317539"/>
                  <a:gd name="connsiteX4" fmla="*/ 148422 w 503228"/>
                  <a:gd name="connsiteY4" fmla="*/ 277534 h 317539"/>
                  <a:gd name="connsiteX5" fmla="*/ 129372 w 503228"/>
                  <a:gd name="connsiteY5" fmla="*/ 313253 h 317539"/>
                  <a:gd name="connsiteX6" fmla="*/ 105560 w 503228"/>
                  <a:gd name="connsiteY6" fmla="*/ 279915 h 317539"/>
                  <a:gd name="connsiteX7" fmla="*/ 81747 w 503228"/>
                  <a:gd name="connsiteY7" fmla="*/ 310872 h 317539"/>
                  <a:gd name="connsiteX8" fmla="*/ 62698 w 503228"/>
                  <a:gd name="connsiteY8" fmla="*/ 279916 h 317539"/>
                  <a:gd name="connsiteX9" fmla="*/ 19835 w 503228"/>
                  <a:gd name="connsiteY9" fmla="*/ 301347 h 317539"/>
                  <a:gd name="connsiteX10" fmla="*/ 41266 w 503228"/>
                  <a:gd name="connsiteY10" fmla="*/ 20359 h 317539"/>
                  <a:gd name="connsiteX11" fmla="*/ 369878 w 503228"/>
                  <a:gd name="connsiteY11" fmla="*/ 106084 h 317539"/>
                  <a:gd name="connsiteX0" fmla="*/ 503228 w 503228"/>
                  <a:gd name="connsiteY0" fmla="*/ 310871 h 316903"/>
                  <a:gd name="connsiteX1" fmla="*/ 317491 w 503228"/>
                  <a:gd name="connsiteY1" fmla="*/ 306109 h 316903"/>
                  <a:gd name="connsiteX2" fmla="*/ 179378 w 503228"/>
                  <a:gd name="connsiteY2" fmla="*/ 244197 h 316903"/>
                  <a:gd name="connsiteX3" fmla="*/ 169853 w 503228"/>
                  <a:gd name="connsiteY3" fmla="*/ 315634 h 316903"/>
                  <a:gd name="connsiteX4" fmla="*/ 148422 w 503228"/>
                  <a:gd name="connsiteY4" fmla="*/ 277534 h 316903"/>
                  <a:gd name="connsiteX5" fmla="*/ 129372 w 503228"/>
                  <a:gd name="connsiteY5" fmla="*/ 313253 h 316903"/>
                  <a:gd name="connsiteX6" fmla="*/ 105560 w 503228"/>
                  <a:gd name="connsiteY6" fmla="*/ 279915 h 316903"/>
                  <a:gd name="connsiteX7" fmla="*/ 81747 w 503228"/>
                  <a:gd name="connsiteY7" fmla="*/ 310872 h 316903"/>
                  <a:gd name="connsiteX8" fmla="*/ 62698 w 503228"/>
                  <a:gd name="connsiteY8" fmla="*/ 279916 h 316903"/>
                  <a:gd name="connsiteX9" fmla="*/ 19835 w 503228"/>
                  <a:gd name="connsiteY9" fmla="*/ 301347 h 316903"/>
                  <a:gd name="connsiteX10" fmla="*/ 41266 w 503228"/>
                  <a:gd name="connsiteY10" fmla="*/ 20359 h 316903"/>
                  <a:gd name="connsiteX11" fmla="*/ 369878 w 503228"/>
                  <a:gd name="connsiteY11" fmla="*/ 106084 h 316903"/>
                  <a:gd name="connsiteX0" fmla="*/ 503228 w 503228"/>
                  <a:gd name="connsiteY0" fmla="*/ 310871 h 316903"/>
                  <a:gd name="connsiteX1" fmla="*/ 317491 w 503228"/>
                  <a:gd name="connsiteY1" fmla="*/ 306109 h 316903"/>
                  <a:gd name="connsiteX2" fmla="*/ 179378 w 503228"/>
                  <a:gd name="connsiteY2" fmla="*/ 244197 h 316903"/>
                  <a:gd name="connsiteX3" fmla="*/ 169853 w 503228"/>
                  <a:gd name="connsiteY3" fmla="*/ 315634 h 316903"/>
                  <a:gd name="connsiteX4" fmla="*/ 148422 w 503228"/>
                  <a:gd name="connsiteY4" fmla="*/ 277534 h 316903"/>
                  <a:gd name="connsiteX5" fmla="*/ 129372 w 503228"/>
                  <a:gd name="connsiteY5" fmla="*/ 313253 h 316903"/>
                  <a:gd name="connsiteX6" fmla="*/ 105560 w 503228"/>
                  <a:gd name="connsiteY6" fmla="*/ 279915 h 316903"/>
                  <a:gd name="connsiteX7" fmla="*/ 81747 w 503228"/>
                  <a:gd name="connsiteY7" fmla="*/ 310872 h 316903"/>
                  <a:gd name="connsiteX8" fmla="*/ 62698 w 503228"/>
                  <a:gd name="connsiteY8" fmla="*/ 279916 h 316903"/>
                  <a:gd name="connsiteX9" fmla="*/ 19835 w 503228"/>
                  <a:gd name="connsiteY9" fmla="*/ 301347 h 316903"/>
                  <a:gd name="connsiteX10" fmla="*/ 41266 w 503228"/>
                  <a:gd name="connsiteY10" fmla="*/ 20359 h 316903"/>
                  <a:gd name="connsiteX11" fmla="*/ 369878 w 503228"/>
                  <a:gd name="connsiteY11" fmla="*/ 106084 h 316903"/>
                  <a:gd name="connsiteX0" fmla="*/ 503228 w 503228"/>
                  <a:gd name="connsiteY0" fmla="*/ 310871 h 318244"/>
                  <a:gd name="connsiteX1" fmla="*/ 317491 w 503228"/>
                  <a:gd name="connsiteY1" fmla="*/ 306109 h 318244"/>
                  <a:gd name="connsiteX2" fmla="*/ 179378 w 503228"/>
                  <a:gd name="connsiteY2" fmla="*/ 244197 h 318244"/>
                  <a:gd name="connsiteX3" fmla="*/ 169853 w 503228"/>
                  <a:gd name="connsiteY3" fmla="*/ 315634 h 318244"/>
                  <a:gd name="connsiteX4" fmla="*/ 148422 w 503228"/>
                  <a:gd name="connsiteY4" fmla="*/ 277534 h 318244"/>
                  <a:gd name="connsiteX5" fmla="*/ 129372 w 503228"/>
                  <a:gd name="connsiteY5" fmla="*/ 313253 h 318244"/>
                  <a:gd name="connsiteX6" fmla="*/ 105560 w 503228"/>
                  <a:gd name="connsiteY6" fmla="*/ 279915 h 318244"/>
                  <a:gd name="connsiteX7" fmla="*/ 81747 w 503228"/>
                  <a:gd name="connsiteY7" fmla="*/ 310872 h 318244"/>
                  <a:gd name="connsiteX8" fmla="*/ 62698 w 503228"/>
                  <a:gd name="connsiteY8" fmla="*/ 279916 h 318244"/>
                  <a:gd name="connsiteX9" fmla="*/ 19835 w 503228"/>
                  <a:gd name="connsiteY9" fmla="*/ 301347 h 318244"/>
                  <a:gd name="connsiteX10" fmla="*/ 41266 w 503228"/>
                  <a:gd name="connsiteY10" fmla="*/ 20359 h 318244"/>
                  <a:gd name="connsiteX11" fmla="*/ 369878 w 503228"/>
                  <a:gd name="connsiteY11" fmla="*/ 106084 h 318244"/>
                  <a:gd name="connsiteX0" fmla="*/ 498465 w 498465"/>
                  <a:gd name="connsiteY0" fmla="*/ 329921 h 333388"/>
                  <a:gd name="connsiteX1" fmla="*/ 317491 w 498465"/>
                  <a:gd name="connsiteY1" fmla="*/ 306109 h 333388"/>
                  <a:gd name="connsiteX2" fmla="*/ 179378 w 498465"/>
                  <a:gd name="connsiteY2" fmla="*/ 244197 h 333388"/>
                  <a:gd name="connsiteX3" fmla="*/ 169853 w 498465"/>
                  <a:gd name="connsiteY3" fmla="*/ 315634 h 333388"/>
                  <a:gd name="connsiteX4" fmla="*/ 148422 w 498465"/>
                  <a:gd name="connsiteY4" fmla="*/ 277534 h 333388"/>
                  <a:gd name="connsiteX5" fmla="*/ 129372 w 498465"/>
                  <a:gd name="connsiteY5" fmla="*/ 313253 h 333388"/>
                  <a:gd name="connsiteX6" fmla="*/ 105560 w 498465"/>
                  <a:gd name="connsiteY6" fmla="*/ 279915 h 333388"/>
                  <a:gd name="connsiteX7" fmla="*/ 81747 w 498465"/>
                  <a:gd name="connsiteY7" fmla="*/ 310872 h 333388"/>
                  <a:gd name="connsiteX8" fmla="*/ 62698 w 498465"/>
                  <a:gd name="connsiteY8" fmla="*/ 279916 h 333388"/>
                  <a:gd name="connsiteX9" fmla="*/ 19835 w 498465"/>
                  <a:gd name="connsiteY9" fmla="*/ 301347 h 333388"/>
                  <a:gd name="connsiteX10" fmla="*/ 41266 w 498465"/>
                  <a:gd name="connsiteY10" fmla="*/ 20359 h 333388"/>
                  <a:gd name="connsiteX11" fmla="*/ 369878 w 498465"/>
                  <a:gd name="connsiteY11" fmla="*/ 106084 h 333388"/>
                  <a:gd name="connsiteX0" fmla="*/ 498465 w 498465"/>
                  <a:gd name="connsiteY0" fmla="*/ 329921 h 329921"/>
                  <a:gd name="connsiteX1" fmla="*/ 317491 w 498465"/>
                  <a:gd name="connsiteY1" fmla="*/ 306109 h 329921"/>
                  <a:gd name="connsiteX2" fmla="*/ 179378 w 498465"/>
                  <a:gd name="connsiteY2" fmla="*/ 244197 h 329921"/>
                  <a:gd name="connsiteX3" fmla="*/ 169853 w 498465"/>
                  <a:gd name="connsiteY3" fmla="*/ 315634 h 329921"/>
                  <a:gd name="connsiteX4" fmla="*/ 148422 w 498465"/>
                  <a:gd name="connsiteY4" fmla="*/ 277534 h 329921"/>
                  <a:gd name="connsiteX5" fmla="*/ 129372 w 498465"/>
                  <a:gd name="connsiteY5" fmla="*/ 313253 h 329921"/>
                  <a:gd name="connsiteX6" fmla="*/ 105560 w 498465"/>
                  <a:gd name="connsiteY6" fmla="*/ 279915 h 329921"/>
                  <a:gd name="connsiteX7" fmla="*/ 81747 w 498465"/>
                  <a:gd name="connsiteY7" fmla="*/ 310872 h 329921"/>
                  <a:gd name="connsiteX8" fmla="*/ 62698 w 498465"/>
                  <a:gd name="connsiteY8" fmla="*/ 279916 h 329921"/>
                  <a:gd name="connsiteX9" fmla="*/ 19835 w 498465"/>
                  <a:gd name="connsiteY9" fmla="*/ 301347 h 329921"/>
                  <a:gd name="connsiteX10" fmla="*/ 41266 w 498465"/>
                  <a:gd name="connsiteY10" fmla="*/ 20359 h 329921"/>
                  <a:gd name="connsiteX11" fmla="*/ 369878 w 498465"/>
                  <a:gd name="connsiteY11" fmla="*/ 106084 h 329921"/>
                  <a:gd name="connsiteX0" fmla="*/ 317491 w 369878"/>
                  <a:gd name="connsiteY0" fmla="*/ 306109 h 315736"/>
                  <a:gd name="connsiteX1" fmla="*/ 179378 w 369878"/>
                  <a:gd name="connsiteY1" fmla="*/ 244197 h 315736"/>
                  <a:gd name="connsiteX2" fmla="*/ 169853 w 369878"/>
                  <a:gd name="connsiteY2" fmla="*/ 315634 h 315736"/>
                  <a:gd name="connsiteX3" fmla="*/ 148422 w 369878"/>
                  <a:gd name="connsiteY3" fmla="*/ 277534 h 315736"/>
                  <a:gd name="connsiteX4" fmla="*/ 129372 w 369878"/>
                  <a:gd name="connsiteY4" fmla="*/ 313253 h 315736"/>
                  <a:gd name="connsiteX5" fmla="*/ 105560 w 369878"/>
                  <a:gd name="connsiteY5" fmla="*/ 279915 h 315736"/>
                  <a:gd name="connsiteX6" fmla="*/ 81747 w 369878"/>
                  <a:gd name="connsiteY6" fmla="*/ 310872 h 315736"/>
                  <a:gd name="connsiteX7" fmla="*/ 62698 w 369878"/>
                  <a:gd name="connsiteY7" fmla="*/ 279916 h 315736"/>
                  <a:gd name="connsiteX8" fmla="*/ 19835 w 369878"/>
                  <a:gd name="connsiteY8" fmla="*/ 301347 h 315736"/>
                  <a:gd name="connsiteX9" fmla="*/ 41266 w 369878"/>
                  <a:gd name="connsiteY9" fmla="*/ 20359 h 315736"/>
                  <a:gd name="connsiteX10" fmla="*/ 369878 w 369878"/>
                  <a:gd name="connsiteY10" fmla="*/ 106084 h 31573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</a:cxnLst>
                <a:rect l="l" t="t" r="r" b="b"/>
                <a:pathLst>
                  <a:path w="369878" h="315736">
                    <a:moveTo>
                      <a:pt x="317491" y="306109"/>
                    </a:moveTo>
                    <a:cubicBezTo>
                      <a:pt x="264310" y="291822"/>
                      <a:pt x="217478" y="272772"/>
                      <a:pt x="179378" y="244197"/>
                    </a:cubicBezTo>
                    <a:cubicBezTo>
                      <a:pt x="176996" y="265628"/>
                      <a:pt x="193665" y="310872"/>
                      <a:pt x="169853" y="315634"/>
                    </a:cubicBezTo>
                    <a:cubicBezTo>
                      <a:pt x="162709" y="318015"/>
                      <a:pt x="155169" y="277931"/>
                      <a:pt x="148422" y="277534"/>
                    </a:cubicBezTo>
                    <a:cubicBezTo>
                      <a:pt x="141675" y="277137"/>
                      <a:pt x="136516" y="312856"/>
                      <a:pt x="129372" y="313253"/>
                    </a:cubicBezTo>
                    <a:cubicBezTo>
                      <a:pt x="122228" y="313650"/>
                      <a:pt x="113497" y="280312"/>
                      <a:pt x="105560" y="279915"/>
                    </a:cubicBezTo>
                    <a:cubicBezTo>
                      <a:pt x="97623" y="279518"/>
                      <a:pt x="88891" y="310872"/>
                      <a:pt x="81747" y="310872"/>
                    </a:cubicBezTo>
                    <a:cubicBezTo>
                      <a:pt x="74603" y="310872"/>
                      <a:pt x="73017" y="281504"/>
                      <a:pt x="62698" y="279916"/>
                    </a:cubicBezTo>
                    <a:cubicBezTo>
                      <a:pt x="52379" y="278329"/>
                      <a:pt x="10310" y="325159"/>
                      <a:pt x="19835" y="301347"/>
                    </a:cubicBezTo>
                    <a:cubicBezTo>
                      <a:pt x="57935" y="244198"/>
                      <a:pt x="-57952" y="80684"/>
                      <a:pt x="41266" y="20359"/>
                    </a:cubicBezTo>
                    <a:cubicBezTo>
                      <a:pt x="140484" y="-39966"/>
                      <a:pt x="316696" y="47346"/>
                      <a:pt x="369878" y="106084"/>
                    </a:cubicBezTo>
                  </a:path>
                </a:pathLst>
              </a:custGeom>
              <a:solidFill>
                <a:srgbClr val="ED7D31">
                  <a:lumMod val="75000"/>
                </a:srgbClr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</p:grpSp>
        <p:grpSp>
          <p:nvGrpSpPr>
            <p:cNvPr id="316" name="グループ化 315"/>
            <p:cNvGrpSpPr/>
            <p:nvPr/>
          </p:nvGrpSpPr>
          <p:grpSpPr>
            <a:xfrm>
              <a:off x="8251433" y="1164557"/>
              <a:ext cx="993776" cy="708025"/>
              <a:chOff x="4665662" y="4237023"/>
              <a:chExt cx="993776" cy="708025"/>
            </a:xfrm>
          </p:grpSpPr>
          <p:sp>
            <p:nvSpPr>
              <p:cNvPr id="317" name="円/楕円 316"/>
              <p:cNvSpPr/>
              <p:nvPr/>
            </p:nvSpPr>
            <p:spPr>
              <a:xfrm>
                <a:off x="5370512" y="4462448"/>
                <a:ext cx="288926" cy="288926"/>
              </a:xfrm>
              <a:prstGeom prst="ellipse">
                <a:avLst/>
              </a:prstGeom>
              <a:solidFill>
                <a:srgbClr val="ED7D31">
                  <a:lumMod val="75000"/>
                </a:srgbClr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318" name="円/楕円 317"/>
              <p:cNvSpPr/>
              <p:nvPr/>
            </p:nvSpPr>
            <p:spPr>
              <a:xfrm>
                <a:off x="5418137" y="4510073"/>
                <a:ext cx="193676" cy="193676"/>
              </a:xfrm>
              <a:prstGeom prst="ellipse">
                <a:avLst/>
              </a:prstGeom>
              <a:solidFill>
                <a:srgbClr val="FFCC99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319" name="円/楕円 318"/>
              <p:cNvSpPr/>
              <p:nvPr/>
            </p:nvSpPr>
            <p:spPr>
              <a:xfrm>
                <a:off x="4665662" y="4462448"/>
                <a:ext cx="288926" cy="288926"/>
              </a:xfrm>
              <a:prstGeom prst="ellipse">
                <a:avLst/>
              </a:prstGeom>
              <a:solidFill>
                <a:srgbClr val="ED7D31">
                  <a:lumMod val="75000"/>
                </a:srgbClr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320" name="円/楕円 319"/>
              <p:cNvSpPr/>
              <p:nvPr/>
            </p:nvSpPr>
            <p:spPr>
              <a:xfrm>
                <a:off x="4713287" y="4510073"/>
                <a:ext cx="193676" cy="193676"/>
              </a:xfrm>
              <a:prstGeom prst="ellipse">
                <a:avLst/>
              </a:prstGeom>
              <a:solidFill>
                <a:srgbClr val="FFCC99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321" name="円/楕円 320"/>
              <p:cNvSpPr/>
              <p:nvPr/>
            </p:nvSpPr>
            <p:spPr>
              <a:xfrm>
                <a:off x="4810125" y="4237023"/>
                <a:ext cx="708025" cy="708025"/>
              </a:xfrm>
              <a:prstGeom prst="ellipse">
                <a:avLst/>
              </a:prstGeom>
              <a:solidFill>
                <a:srgbClr val="ED7D31">
                  <a:lumMod val="75000"/>
                </a:srgbClr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322" name="円/楕円 321"/>
              <p:cNvSpPr/>
              <p:nvPr/>
            </p:nvSpPr>
            <p:spPr>
              <a:xfrm>
                <a:off x="4870451" y="4329100"/>
                <a:ext cx="587374" cy="587372"/>
              </a:xfrm>
              <a:prstGeom prst="ellipse">
                <a:avLst/>
              </a:prstGeom>
              <a:solidFill>
                <a:srgbClr val="FFCC99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323" name="フリーフォーム 322"/>
              <p:cNvSpPr/>
              <p:nvPr/>
            </p:nvSpPr>
            <p:spPr>
              <a:xfrm>
                <a:off x="5229228" y="4403713"/>
                <a:ext cx="230184" cy="347724"/>
              </a:xfrm>
              <a:custGeom>
                <a:avLst/>
                <a:gdLst>
                  <a:gd name="connsiteX0" fmla="*/ 115092 w 230184"/>
                  <a:gd name="connsiteY0" fmla="*/ 0 h 347724"/>
                  <a:gd name="connsiteX1" fmla="*/ 230184 w 230184"/>
                  <a:gd name="connsiteY1" fmla="*/ 115092 h 347724"/>
                  <a:gd name="connsiteX2" fmla="*/ 159891 w 230184"/>
                  <a:gd name="connsiteY2" fmla="*/ 221140 h 347724"/>
                  <a:gd name="connsiteX3" fmla="*/ 137398 w 230184"/>
                  <a:gd name="connsiteY3" fmla="*/ 225681 h 347724"/>
                  <a:gd name="connsiteX4" fmla="*/ 157372 w 230184"/>
                  <a:gd name="connsiteY4" fmla="*/ 245655 h 347724"/>
                  <a:gd name="connsiteX5" fmla="*/ 157372 w 230184"/>
                  <a:gd name="connsiteY5" fmla="*/ 330212 h 347724"/>
                  <a:gd name="connsiteX6" fmla="*/ 72815 w 230184"/>
                  <a:gd name="connsiteY6" fmla="*/ 330212 h 347724"/>
                  <a:gd name="connsiteX7" fmla="*/ 72816 w 230184"/>
                  <a:gd name="connsiteY7" fmla="*/ 330211 h 347724"/>
                  <a:gd name="connsiteX8" fmla="*/ 72816 w 230184"/>
                  <a:gd name="connsiteY8" fmla="*/ 245654 h 347724"/>
                  <a:gd name="connsiteX9" fmla="*/ 92789 w 230184"/>
                  <a:gd name="connsiteY9" fmla="*/ 225681 h 347724"/>
                  <a:gd name="connsiteX10" fmla="*/ 70293 w 230184"/>
                  <a:gd name="connsiteY10" fmla="*/ 221140 h 347724"/>
                  <a:gd name="connsiteX11" fmla="*/ 0 w 230184"/>
                  <a:gd name="connsiteY11" fmla="*/ 115092 h 347724"/>
                  <a:gd name="connsiteX12" fmla="*/ 115092 w 230184"/>
                  <a:gd name="connsiteY12" fmla="*/ 0 h 34772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</a:cxnLst>
                <a:rect l="l" t="t" r="r" b="b"/>
                <a:pathLst>
                  <a:path w="230184" h="347724">
                    <a:moveTo>
                      <a:pt x="115092" y="0"/>
                    </a:moveTo>
                    <a:cubicBezTo>
                      <a:pt x="178656" y="0"/>
                      <a:pt x="230184" y="51528"/>
                      <a:pt x="230184" y="115092"/>
                    </a:cubicBezTo>
                    <a:cubicBezTo>
                      <a:pt x="230184" y="162765"/>
                      <a:pt x="201200" y="203668"/>
                      <a:pt x="159891" y="221140"/>
                    </a:cubicBezTo>
                    <a:lnTo>
                      <a:pt x="137398" y="225681"/>
                    </a:lnTo>
                    <a:lnTo>
                      <a:pt x="157372" y="245655"/>
                    </a:lnTo>
                    <a:cubicBezTo>
                      <a:pt x="180722" y="269005"/>
                      <a:pt x="180722" y="306862"/>
                      <a:pt x="157372" y="330212"/>
                    </a:cubicBezTo>
                    <a:cubicBezTo>
                      <a:pt x="134022" y="353562"/>
                      <a:pt x="96165" y="353562"/>
                      <a:pt x="72815" y="330212"/>
                    </a:cubicBezTo>
                    <a:lnTo>
                      <a:pt x="72816" y="330211"/>
                    </a:lnTo>
                    <a:cubicBezTo>
                      <a:pt x="49466" y="306861"/>
                      <a:pt x="49466" y="269004"/>
                      <a:pt x="72816" y="245654"/>
                    </a:cubicBezTo>
                    <a:lnTo>
                      <a:pt x="92789" y="225681"/>
                    </a:lnTo>
                    <a:lnTo>
                      <a:pt x="70293" y="221140"/>
                    </a:lnTo>
                    <a:cubicBezTo>
                      <a:pt x="28985" y="203668"/>
                      <a:pt x="0" y="162765"/>
                      <a:pt x="0" y="115092"/>
                    </a:cubicBezTo>
                    <a:cubicBezTo>
                      <a:pt x="0" y="51528"/>
                      <a:pt x="51528" y="0"/>
                      <a:pt x="115092" y="0"/>
                    </a:cubicBezTo>
                    <a:close/>
                  </a:path>
                </a:pathLst>
              </a:custGeom>
              <a:solidFill>
                <a:schemeClr val="bg1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324" name="涙形 323"/>
              <p:cNvSpPr/>
              <p:nvPr/>
            </p:nvSpPr>
            <p:spPr>
              <a:xfrm rot="18900000">
                <a:off x="5069879" y="4573099"/>
                <a:ext cx="188758" cy="188758"/>
              </a:xfrm>
              <a:prstGeom prst="teardrop">
                <a:avLst/>
              </a:prstGeom>
              <a:solidFill>
                <a:srgbClr val="FF7C80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325" name="月 324"/>
              <p:cNvSpPr/>
              <p:nvPr/>
            </p:nvSpPr>
            <p:spPr>
              <a:xfrm rot="5400000">
                <a:off x="5115938" y="4708767"/>
                <a:ext cx="87121" cy="222002"/>
              </a:xfrm>
              <a:prstGeom prst="moon">
                <a:avLst>
                  <a:gd name="adj" fmla="val 87500"/>
                </a:avLst>
              </a:prstGeom>
              <a:solidFill>
                <a:srgbClr val="FF0000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326" name="フリーフォーム 325"/>
              <p:cNvSpPr/>
              <p:nvPr/>
            </p:nvSpPr>
            <p:spPr>
              <a:xfrm rot="18900000">
                <a:off x="4836995" y="4417572"/>
                <a:ext cx="297100" cy="297102"/>
              </a:xfrm>
              <a:custGeom>
                <a:avLst/>
                <a:gdLst>
                  <a:gd name="connsiteX0" fmla="*/ 263390 w 297100"/>
                  <a:gd name="connsiteY0" fmla="*/ 33710 h 297102"/>
                  <a:gd name="connsiteX1" fmla="*/ 263390 w 297100"/>
                  <a:gd name="connsiteY1" fmla="*/ 196474 h 297102"/>
                  <a:gd name="connsiteX2" fmla="*/ 138699 w 297100"/>
                  <a:gd name="connsiteY2" fmla="*/ 221757 h 297102"/>
                  <a:gd name="connsiteX3" fmla="*/ 119582 w 297100"/>
                  <a:gd name="connsiteY3" fmla="*/ 209063 h 297102"/>
                  <a:gd name="connsiteX4" fmla="*/ 119582 w 297100"/>
                  <a:gd name="connsiteY4" fmla="*/ 237311 h 297102"/>
                  <a:gd name="connsiteX5" fmla="*/ 59791 w 297100"/>
                  <a:gd name="connsiteY5" fmla="*/ 297102 h 297102"/>
                  <a:gd name="connsiteX6" fmla="*/ 0 w 297100"/>
                  <a:gd name="connsiteY6" fmla="*/ 237311 h 297102"/>
                  <a:gd name="connsiteX7" fmla="*/ 1 w 297100"/>
                  <a:gd name="connsiteY7" fmla="*/ 237311 h 297102"/>
                  <a:gd name="connsiteX8" fmla="*/ 59792 w 297100"/>
                  <a:gd name="connsiteY8" fmla="*/ 177520 h 297102"/>
                  <a:gd name="connsiteX9" fmla="*/ 88039 w 297100"/>
                  <a:gd name="connsiteY9" fmla="*/ 177520 h 297102"/>
                  <a:gd name="connsiteX10" fmla="*/ 75343 w 297100"/>
                  <a:gd name="connsiteY10" fmla="*/ 158401 h 297102"/>
                  <a:gd name="connsiteX11" fmla="*/ 100626 w 297100"/>
                  <a:gd name="connsiteY11" fmla="*/ 33710 h 297102"/>
                  <a:gd name="connsiteX12" fmla="*/ 263390 w 297100"/>
                  <a:gd name="connsiteY12" fmla="*/ 33710 h 29710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</a:cxnLst>
                <a:rect l="l" t="t" r="r" b="b"/>
                <a:pathLst>
                  <a:path w="297100" h="297102">
                    <a:moveTo>
                      <a:pt x="263390" y="33710"/>
                    </a:moveTo>
                    <a:cubicBezTo>
                      <a:pt x="308337" y="78656"/>
                      <a:pt x="308337" y="151528"/>
                      <a:pt x="263390" y="196474"/>
                    </a:cubicBezTo>
                    <a:cubicBezTo>
                      <a:pt x="229680" y="230184"/>
                      <a:pt x="180263" y="238612"/>
                      <a:pt x="138699" y="221757"/>
                    </a:cubicBezTo>
                    <a:lnTo>
                      <a:pt x="119582" y="209063"/>
                    </a:lnTo>
                    <a:lnTo>
                      <a:pt x="119582" y="237311"/>
                    </a:lnTo>
                    <a:cubicBezTo>
                      <a:pt x="119582" y="270333"/>
                      <a:pt x="92813" y="297102"/>
                      <a:pt x="59791" y="297102"/>
                    </a:cubicBezTo>
                    <a:cubicBezTo>
                      <a:pt x="26769" y="297102"/>
                      <a:pt x="0" y="270333"/>
                      <a:pt x="0" y="237311"/>
                    </a:cubicBezTo>
                    <a:lnTo>
                      <a:pt x="1" y="237311"/>
                    </a:lnTo>
                    <a:cubicBezTo>
                      <a:pt x="1" y="204289"/>
                      <a:pt x="26770" y="177520"/>
                      <a:pt x="59792" y="177520"/>
                    </a:cubicBezTo>
                    <a:lnTo>
                      <a:pt x="88039" y="177520"/>
                    </a:lnTo>
                    <a:lnTo>
                      <a:pt x="75343" y="158401"/>
                    </a:lnTo>
                    <a:cubicBezTo>
                      <a:pt x="58488" y="116837"/>
                      <a:pt x="66916" y="67420"/>
                      <a:pt x="100626" y="33710"/>
                    </a:cubicBezTo>
                    <a:cubicBezTo>
                      <a:pt x="145572" y="-11237"/>
                      <a:pt x="218444" y="-11237"/>
                      <a:pt x="263390" y="33710"/>
                    </a:cubicBezTo>
                    <a:close/>
                  </a:path>
                </a:pathLst>
              </a:custGeom>
              <a:solidFill>
                <a:schemeClr val="bg1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327" name="円/楕円 326"/>
              <p:cNvSpPr/>
              <p:nvPr/>
            </p:nvSpPr>
            <p:spPr>
              <a:xfrm>
                <a:off x="4919665" y="4453592"/>
                <a:ext cx="131760" cy="131758"/>
              </a:xfrm>
              <a:prstGeom prst="ellipse">
                <a:avLst/>
              </a:prstGeom>
              <a:solidFill>
                <a:schemeClr val="tx1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328" name="円/楕円 327"/>
              <p:cNvSpPr/>
              <p:nvPr/>
            </p:nvSpPr>
            <p:spPr>
              <a:xfrm>
                <a:off x="5278440" y="4453592"/>
                <a:ext cx="131760" cy="131758"/>
              </a:xfrm>
              <a:prstGeom prst="ellipse">
                <a:avLst/>
              </a:prstGeom>
              <a:solidFill>
                <a:schemeClr val="tx1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</p:grpSp>
      </p:grpSp>
      <p:grpSp>
        <p:nvGrpSpPr>
          <p:cNvPr id="11" name="グループ化 10"/>
          <p:cNvGrpSpPr/>
          <p:nvPr/>
        </p:nvGrpSpPr>
        <p:grpSpPr>
          <a:xfrm>
            <a:off x="635558" y="2752496"/>
            <a:ext cx="1248037" cy="1607398"/>
            <a:chOff x="754293" y="3068960"/>
            <a:chExt cx="1002323" cy="1290933"/>
          </a:xfrm>
        </p:grpSpPr>
        <p:grpSp>
          <p:nvGrpSpPr>
            <p:cNvPr id="341" name="グループ化 340"/>
            <p:cNvGrpSpPr/>
            <p:nvPr/>
          </p:nvGrpSpPr>
          <p:grpSpPr>
            <a:xfrm>
              <a:off x="754293" y="3684767"/>
              <a:ext cx="993960" cy="675126"/>
              <a:chOff x="2196994" y="4331068"/>
              <a:chExt cx="1296071" cy="880331"/>
            </a:xfrm>
          </p:grpSpPr>
          <p:sp>
            <p:nvSpPr>
              <p:cNvPr id="342" name="フリーフォーム 341"/>
              <p:cNvSpPr/>
              <p:nvPr/>
            </p:nvSpPr>
            <p:spPr>
              <a:xfrm rot="21113880" flipH="1">
                <a:off x="2494541" y="4543666"/>
                <a:ext cx="167704" cy="135488"/>
              </a:xfrm>
              <a:custGeom>
                <a:avLst/>
                <a:gdLst>
                  <a:gd name="connsiteX0" fmla="*/ 3031 w 167609"/>
                  <a:gd name="connsiteY0" fmla="*/ 133583 h 135325"/>
                  <a:gd name="connsiteX1" fmla="*/ 26843 w 167609"/>
                  <a:gd name="connsiteY1" fmla="*/ 31189 h 135325"/>
                  <a:gd name="connsiteX2" fmla="*/ 117331 w 167609"/>
                  <a:gd name="connsiteY2" fmla="*/ 233 h 135325"/>
                  <a:gd name="connsiteX3" fmla="*/ 167337 w 167609"/>
                  <a:gd name="connsiteY3" fmla="*/ 43096 h 135325"/>
                  <a:gd name="connsiteX4" fmla="*/ 136381 w 167609"/>
                  <a:gd name="connsiteY4" fmla="*/ 45477 h 135325"/>
                  <a:gd name="connsiteX5" fmla="*/ 114949 w 167609"/>
                  <a:gd name="connsiteY5" fmla="*/ 33571 h 135325"/>
                  <a:gd name="connsiteX6" fmla="*/ 98281 w 167609"/>
                  <a:gd name="connsiteY6" fmla="*/ 57383 h 135325"/>
                  <a:gd name="connsiteX7" fmla="*/ 143524 w 167609"/>
                  <a:gd name="connsiteY7" fmla="*/ 69289 h 135325"/>
                  <a:gd name="connsiteX8" fmla="*/ 138762 w 167609"/>
                  <a:gd name="connsiteY8" fmla="*/ 102627 h 135325"/>
                  <a:gd name="connsiteX9" fmla="*/ 83993 w 167609"/>
                  <a:gd name="connsiteY9" fmla="*/ 97864 h 135325"/>
                  <a:gd name="connsiteX10" fmla="*/ 3031 w 167609"/>
                  <a:gd name="connsiteY10" fmla="*/ 133583 h 135325"/>
                  <a:gd name="connsiteX0" fmla="*/ 3031 w 168134"/>
                  <a:gd name="connsiteY0" fmla="*/ 133583 h 135325"/>
                  <a:gd name="connsiteX1" fmla="*/ 26843 w 168134"/>
                  <a:gd name="connsiteY1" fmla="*/ 31189 h 135325"/>
                  <a:gd name="connsiteX2" fmla="*/ 117331 w 168134"/>
                  <a:gd name="connsiteY2" fmla="*/ 233 h 135325"/>
                  <a:gd name="connsiteX3" fmla="*/ 167337 w 168134"/>
                  <a:gd name="connsiteY3" fmla="*/ 43096 h 135325"/>
                  <a:gd name="connsiteX4" fmla="*/ 136381 w 168134"/>
                  <a:gd name="connsiteY4" fmla="*/ 45477 h 135325"/>
                  <a:gd name="connsiteX5" fmla="*/ 114949 w 168134"/>
                  <a:gd name="connsiteY5" fmla="*/ 33571 h 135325"/>
                  <a:gd name="connsiteX6" fmla="*/ 98281 w 168134"/>
                  <a:gd name="connsiteY6" fmla="*/ 57383 h 135325"/>
                  <a:gd name="connsiteX7" fmla="*/ 143524 w 168134"/>
                  <a:gd name="connsiteY7" fmla="*/ 69289 h 135325"/>
                  <a:gd name="connsiteX8" fmla="*/ 138762 w 168134"/>
                  <a:gd name="connsiteY8" fmla="*/ 102627 h 135325"/>
                  <a:gd name="connsiteX9" fmla="*/ 83993 w 168134"/>
                  <a:gd name="connsiteY9" fmla="*/ 97864 h 135325"/>
                  <a:gd name="connsiteX10" fmla="*/ 3031 w 168134"/>
                  <a:gd name="connsiteY10" fmla="*/ 133583 h 135325"/>
                  <a:gd name="connsiteX0" fmla="*/ 3031 w 167704"/>
                  <a:gd name="connsiteY0" fmla="*/ 133583 h 135325"/>
                  <a:gd name="connsiteX1" fmla="*/ 26843 w 167704"/>
                  <a:gd name="connsiteY1" fmla="*/ 31189 h 135325"/>
                  <a:gd name="connsiteX2" fmla="*/ 117331 w 167704"/>
                  <a:gd name="connsiteY2" fmla="*/ 233 h 135325"/>
                  <a:gd name="connsiteX3" fmla="*/ 167337 w 167704"/>
                  <a:gd name="connsiteY3" fmla="*/ 43096 h 135325"/>
                  <a:gd name="connsiteX4" fmla="*/ 138762 w 167704"/>
                  <a:gd name="connsiteY4" fmla="*/ 43096 h 135325"/>
                  <a:gd name="connsiteX5" fmla="*/ 114949 w 167704"/>
                  <a:gd name="connsiteY5" fmla="*/ 33571 h 135325"/>
                  <a:gd name="connsiteX6" fmla="*/ 98281 w 167704"/>
                  <a:gd name="connsiteY6" fmla="*/ 57383 h 135325"/>
                  <a:gd name="connsiteX7" fmla="*/ 143524 w 167704"/>
                  <a:gd name="connsiteY7" fmla="*/ 69289 h 135325"/>
                  <a:gd name="connsiteX8" fmla="*/ 138762 w 167704"/>
                  <a:gd name="connsiteY8" fmla="*/ 102627 h 135325"/>
                  <a:gd name="connsiteX9" fmla="*/ 83993 w 167704"/>
                  <a:gd name="connsiteY9" fmla="*/ 97864 h 135325"/>
                  <a:gd name="connsiteX10" fmla="*/ 3031 w 167704"/>
                  <a:gd name="connsiteY10" fmla="*/ 133583 h 135325"/>
                  <a:gd name="connsiteX0" fmla="*/ 3031 w 167704"/>
                  <a:gd name="connsiteY0" fmla="*/ 133583 h 135458"/>
                  <a:gd name="connsiteX1" fmla="*/ 26843 w 167704"/>
                  <a:gd name="connsiteY1" fmla="*/ 31189 h 135458"/>
                  <a:gd name="connsiteX2" fmla="*/ 117331 w 167704"/>
                  <a:gd name="connsiteY2" fmla="*/ 233 h 135458"/>
                  <a:gd name="connsiteX3" fmla="*/ 167337 w 167704"/>
                  <a:gd name="connsiteY3" fmla="*/ 43096 h 135458"/>
                  <a:gd name="connsiteX4" fmla="*/ 138762 w 167704"/>
                  <a:gd name="connsiteY4" fmla="*/ 43096 h 135458"/>
                  <a:gd name="connsiteX5" fmla="*/ 114949 w 167704"/>
                  <a:gd name="connsiteY5" fmla="*/ 33571 h 135458"/>
                  <a:gd name="connsiteX6" fmla="*/ 98281 w 167704"/>
                  <a:gd name="connsiteY6" fmla="*/ 57383 h 135458"/>
                  <a:gd name="connsiteX7" fmla="*/ 143524 w 167704"/>
                  <a:gd name="connsiteY7" fmla="*/ 69289 h 135458"/>
                  <a:gd name="connsiteX8" fmla="*/ 138762 w 167704"/>
                  <a:gd name="connsiteY8" fmla="*/ 102627 h 135458"/>
                  <a:gd name="connsiteX9" fmla="*/ 83993 w 167704"/>
                  <a:gd name="connsiteY9" fmla="*/ 97864 h 135458"/>
                  <a:gd name="connsiteX10" fmla="*/ 3031 w 167704"/>
                  <a:gd name="connsiteY10" fmla="*/ 133583 h 135458"/>
                  <a:gd name="connsiteX0" fmla="*/ 3031 w 167704"/>
                  <a:gd name="connsiteY0" fmla="*/ 133583 h 135458"/>
                  <a:gd name="connsiteX1" fmla="*/ 26843 w 167704"/>
                  <a:gd name="connsiteY1" fmla="*/ 31189 h 135458"/>
                  <a:gd name="connsiteX2" fmla="*/ 117331 w 167704"/>
                  <a:gd name="connsiteY2" fmla="*/ 233 h 135458"/>
                  <a:gd name="connsiteX3" fmla="*/ 167337 w 167704"/>
                  <a:gd name="connsiteY3" fmla="*/ 43096 h 135458"/>
                  <a:gd name="connsiteX4" fmla="*/ 138762 w 167704"/>
                  <a:gd name="connsiteY4" fmla="*/ 43096 h 135458"/>
                  <a:gd name="connsiteX5" fmla="*/ 114949 w 167704"/>
                  <a:gd name="connsiteY5" fmla="*/ 33571 h 135458"/>
                  <a:gd name="connsiteX6" fmla="*/ 98281 w 167704"/>
                  <a:gd name="connsiteY6" fmla="*/ 57383 h 135458"/>
                  <a:gd name="connsiteX7" fmla="*/ 145905 w 167704"/>
                  <a:gd name="connsiteY7" fmla="*/ 74052 h 135458"/>
                  <a:gd name="connsiteX8" fmla="*/ 138762 w 167704"/>
                  <a:gd name="connsiteY8" fmla="*/ 102627 h 135458"/>
                  <a:gd name="connsiteX9" fmla="*/ 83993 w 167704"/>
                  <a:gd name="connsiteY9" fmla="*/ 97864 h 135458"/>
                  <a:gd name="connsiteX10" fmla="*/ 3031 w 167704"/>
                  <a:gd name="connsiteY10" fmla="*/ 133583 h 135458"/>
                  <a:gd name="connsiteX0" fmla="*/ 3031 w 167704"/>
                  <a:gd name="connsiteY0" fmla="*/ 133583 h 135458"/>
                  <a:gd name="connsiteX1" fmla="*/ 26843 w 167704"/>
                  <a:gd name="connsiteY1" fmla="*/ 31189 h 135458"/>
                  <a:gd name="connsiteX2" fmla="*/ 117331 w 167704"/>
                  <a:gd name="connsiteY2" fmla="*/ 233 h 135458"/>
                  <a:gd name="connsiteX3" fmla="*/ 167337 w 167704"/>
                  <a:gd name="connsiteY3" fmla="*/ 43096 h 135458"/>
                  <a:gd name="connsiteX4" fmla="*/ 138762 w 167704"/>
                  <a:gd name="connsiteY4" fmla="*/ 43096 h 135458"/>
                  <a:gd name="connsiteX5" fmla="*/ 114949 w 167704"/>
                  <a:gd name="connsiteY5" fmla="*/ 33571 h 135458"/>
                  <a:gd name="connsiteX6" fmla="*/ 98281 w 167704"/>
                  <a:gd name="connsiteY6" fmla="*/ 57383 h 135458"/>
                  <a:gd name="connsiteX7" fmla="*/ 145905 w 167704"/>
                  <a:gd name="connsiteY7" fmla="*/ 74052 h 135458"/>
                  <a:gd name="connsiteX8" fmla="*/ 138762 w 167704"/>
                  <a:gd name="connsiteY8" fmla="*/ 102627 h 135458"/>
                  <a:gd name="connsiteX9" fmla="*/ 83993 w 167704"/>
                  <a:gd name="connsiteY9" fmla="*/ 97864 h 135458"/>
                  <a:gd name="connsiteX10" fmla="*/ 3031 w 167704"/>
                  <a:gd name="connsiteY10" fmla="*/ 133583 h 135458"/>
                  <a:gd name="connsiteX0" fmla="*/ 3031 w 167704"/>
                  <a:gd name="connsiteY0" fmla="*/ 133583 h 135458"/>
                  <a:gd name="connsiteX1" fmla="*/ 26843 w 167704"/>
                  <a:gd name="connsiteY1" fmla="*/ 31189 h 135458"/>
                  <a:gd name="connsiteX2" fmla="*/ 117331 w 167704"/>
                  <a:gd name="connsiteY2" fmla="*/ 233 h 135458"/>
                  <a:gd name="connsiteX3" fmla="*/ 167337 w 167704"/>
                  <a:gd name="connsiteY3" fmla="*/ 43096 h 135458"/>
                  <a:gd name="connsiteX4" fmla="*/ 138762 w 167704"/>
                  <a:gd name="connsiteY4" fmla="*/ 43096 h 135458"/>
                  <a:gd name="connsiteX5" fmla="*/ 114949 w 167704"/>
                  <a:gd name="connsiteY5" fmla="*/ 33571 h 135458"/>
                  <a:gd name="connsiteX6" fmla="*/ 98281 w 167704"/>
                  <a:gd name="connsiteY6" fmla="*/ 57383 h 135458"/>
                  <a:gd name="connsiteX7" fmla="*/ 145905 w 167704"/>
                  <a:gd name="connsiteY7" fmla="*/ 74052 h 135458"/>
                  <a:gd name="connsiteX8" fmla="*/ 138762 w 167704"/>
                  <a:gd name="connsiteY8" fmla="*/ 102627 h 135458"/>
                  <a:gd name="connsiteX9" fmla="*/ 83993 w 167704"/>
                  <a:gd name="connsiteY9" fmla="*/ 97864 h 135458"/>
                  <a:gd name="connsiteX10" fmla="*/ 3031 w 167704"/>
                  <a:gd name="connsiteY10" fmla="*/ 133583 h 135458"/>
                  <a:gd name="connsiteX0" fmla="*/ 3031 w 167704"/>
                  <a:gd name="connsiteY0" fmla="*/ 133583 h 135488"/>
                  <a:gd name="connsiteX1" fmla="*/ 26843 w 167704"/>
                  <a:gd name="connsiteY1" fmla="*/ 31189 h 135488"/>
                  <a:gd name="connsiteX2" fmla="*/ 117331 w 167704"/>
                  <a:gd name="connsiteY2" fmla="*/ 233 h 135488"/>
                  <a:gd name="connsiteX3" fmla="*/ 167337 w 167704"/>
                  <a:gd name="connsiteY3" fmla="*/ 43096 h 135488"/>
                  <a:gd name="connsiteX4" fmla="*/ 138762 w 167704"/>
                  <a:gd name="connsiteY4" fmla="*/ 43096 h 135488"/>
                  <a:gd name="connsiteX5" fmla="*/ 114949 w 167704"/>
                  <a:gd name="connsiteY5" fmla="*/ 33571 h 135488"/>
                  <a:gd name="connsiteX6" fmla="*/ 98281 w 167704"/>
                  <a:gd name="connsiteY6" fmla="*/ 57383 h 135488"/>
                  <a:gd name="connsiteX7" fmla="*/ 145905 w 167704"/>
                  <a:gd name="connsiteY7" fmla="*/ 74052 h 135488"/>
                  <a:gd name="connsiteX8" fmla="*/ 134000 w 167704"/>
                  <a:gd name="connsiteY8" fmla="*/ 97864 h 135488"/>
                  <a:gd name="connsiteX9" fmla="*/ 83993 w 167704"/>
                  <a:gd name="connsiteY9" fmla="*/ 97864 h 135488"/>
                  <a:gd name="connsiteX10" fmla="*/ 3031 w 167704"/>
                  <a:gd name="connsiteY10" fmla="*/ 133583 h 135488"/>
                  <a:gd name="connsiteX0" fmla="*/ 3031 w 167704"/>
                  <a:gd name="connsiteY0" fmla="*/ 133583 h 135488"/>
                  <a:gd name="connsiteX1" fmla="*/ 26843 w 167704"/>
                  <a:gd name="connsiteY1" fmla="*/ 31189 h 135488"/>
                  <a:gd name="connsiteX2" fmla="*/ 117331 w 167704"/>
                  <a:gd name="connsiteY2" fmla="*/ 233 h 135488"/>
                  <a:gd name="connsiteX3" fmla="*/ 167337 w 167704"/>
                  <a:gd name="connsiteY3" fmla="*/ 43096 h 135488"/>
                  <a:gd name="connsiteX4" fmla="*/ 138762 w 167704"/>
                  <a:gd name="connsiteY4" fmla="*/ 43096 h 135488"/>
                  <a:gd name="connsiteX5" fmla="*/ 114949 w 167704"/>
                  <a:gd name="connsiteY5" fmla="*/ 33571 h 135488"/>
                  <a:gd name="connsiteX6" fmla="*/ 98281 w 167704"/>
                  <a:gd name="connsiteY6" fmla="*/ 57383 h 135488"/>
                  <a:gd name="connsiteX7" fmla="*/ 145905 w 167704"/>
                  <a:gd name="connsiteY7" fmla="*/ 74052 h 135488"/>
                  <a:gd name="connsiteX8" fmla="*/ 134000 w 167704"/>
                  <a:gd name="connsiteY8" fmla="*/ 97864 h 135488"/>
                  <a:gd name="connsiteX9" fmla="*/ 83993 w 167704"/>
                  <a:gd name="connsiteY9" fmla="*/ 97864 h 135488"/>
                  <a:gd name="connsiteX10" fmla="*/ 3031 w 167704"/>
                  <a:gd name="connsiteY10" fmla="*/ 133583 h 13548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</a:cxnLst>
                <a:rect l="l" t="t" r="r" b="b"/>
                <a:pathLst>
                  <a:path w="167704" h="135488">
                    <a:moveTo>
                      <a:pt x="3031" y="133583"/>
                    </a:moveTo>
                    <a:cubicBezTo>
                      <a:pt x="-6494" y="122470"/>
                      <a:pt x="7793" y="53414"/>
                      <a:pt x="26843" y="31189"/>
                    </a:cubicBezTo>
                    <a:cubicBezTo>
                      <a:pt x="45893" y="8964"/>
                      <a:pt x="93915" y="-1752"/>
                      <a:pt x="117331" y="233"/>
                    </a:cubicBezTo>
                    <a:cubicBezTo>
                      <a:pt x="140747" y="2218"/>
                      <a:pt x="163765" y="35952"/>
                      <a:pt x="167337" y="43096"/>
                    </a:cubicBezTo>
                    <a:cubicBezTo>
                      <a:pt x="170909" y="50240"/>
                      <a:pt x="147493" y="44684"/>
                      <a:pt x="138762" y="43096"/>
                    </a:cubicBezTo>
                    <a:cubicBezTo>
                      <a:pt x="130031" y="41508"/>
                      <a:pt x="121696" y="31190"/>
                      <a:pt x="114949" y="33571"/>
                    </a:cubicBezTo>
                    <a:cubicBezTo>
                      <a:pt x="108202" y="35952"/>
                      <a:pt x="93122" y="50636"/>
                      <a:pt x="98281" y="57383"/>
                    </a:cubicBezTo>
                    <a:cubicBezTo>
                      <a:pt x="103440" y="64130"/>
                      <a:pt x="139952" y="67305"/>
                      <a:pt x="145905" y="74052"/>
                    </a:cubicBezTo>
                    <a:cubicBezTo>
                      <a:pt x="151858" y="80799"/>
                      <a:pt x="160591" y="97864"/>
                      <a:pt x="134000" y="97864"/>
                    </a:cubicBezTo>
                    <a:cubicBezTo>
                      <a:pt x="124078" y="102626"/>
                      <a:pt x="105821" y="91911"/>
                      <a:pt x="83993" y="97864"/>
                    </a:cubicBezTo>
                    <a:cubicBezTo>
                      <a:pt x="62165" y="103817"/>
                      <a:pt x="12556" y="144696"/>
                      <a:pt x="3031" y="133583"/>
                    </a:cubicBezTo>
                    <a:close/>
                  </a:path>
                </a:pathLst>
              </a:custGeom>
              <a:solidFill>
                <a:srgbClr val="F19E65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343" name="フリーフォーム 342"/>
              <p:cNvSpPr/>
              <p:nvPr/>
            </p:nvSpPr>
            <p:spPr>
              <a:xfrm rot="21367475">
                <a:off x="2196994" y="5083382"/>
                <a:ext cx="317131" cy="113904"/>
              </a:xfrm>
              <a:custGeom>
                <a:avLst/>
                <a:gdLst>
                  <a:gd name="connsiteX0" fmla="*/ 288494 w 319491"/>
                  <a:gd name="connsiteY0" fmla="*/ 10338 h 122384"/>
                  <a:gd name="connsiteX1" fmla="*/ 319450 w 319491"/>
                  <a:gd name="connsiteY1" fmla="*/ 88919 h 122384"/>
                  <a:gd name="connsiteX2" fmla="*/ 283731 w 319491"/>
                  <a:gd name="connsiteY2" fmla="*/ 122257 h 122384"/>
                  <a:gd name="connsiteX3" fmla="*/ 202769 w 319491"/>
                  <a:gd name="connsiteY3" fmla="*/ 100826 h 122384"/>
                  <a:gd name="connsiteX4" fmla="*/ 133713 w 319491"/>
                  <a:gd name="connsiteY4" fmla="*/ 112732 h 122384"/>
                  <a:gd name="connsiteX5" fmla="*/ 71800 w 319491"/>
                  <a:gd name="connsiteY5" fmla="*/ 96063 h 122384"/>
                  <a:gd name="connsiteX6" fmla="*/ 33700 w 319491"/>
                  <a:gd name="connsiteY6" fmla="*/ 105588 h 122384"/>
                  <a:gd name="connsiteX7" fmla="*/ 363 w 319491"/>
                  <a:gd name="connsiteY7" fmla="*/ 79394 h 122384"/>
                  <a:gd name="connsiteX8" fmla="*/ 17031 w 319491"/>
                  <a:gd name="connsiteY8" fmla="*/ 53201 h 122384"/>
                  <a:gd name="connsiteX9" fmla="*/ 33700 w 319491"/>
                  <a:gd name="connsiteY9" fmla="*/ 53201 h 122384"/>
                  <a:gd name="connsiteX10" fmla="*/ 45606 w 319491"/>
                  <a:gd name="connsiteY10" fmla="*/ 55582 h 122384"/>
                  <a:gd name="connsiteX11" fmla="*/ 45606 w 319491"/>
                  <a:gd name="connsiteY11" fmla="*/ 36532 h 122384"/>
                  <a:gd name="connsiteX12" fmla="*/ 67038 w 319491"/>
                  <a:gd name="connsiteY12" fmla="*/ 29388 h 122384"/>
                  <a:gd name="connsiteX13" fmla="*/ 83706 w 319491"/>
                  <a:gd name="connsiteY13" fmla="*/ 36532 h 122384"/>
                  <a:gd name="connsiteX14" fmla="*/ 93231 w 319491"/>
                  <a:gd name="connsiteY14" fmla="*/ 22244 h 122384"/>
                  <a:gd name="connsiteX15" fmla="*/ 117044 w 319491"/>
                  <a:gd name="connsiteY15" fmla="*/ 24626 h 122384"/>
                  <a:gd name="connsiteX16" fmla="*/ 133713 w 319491"/>
                  <a:gd name="connsiteY16" fmla="*/ 27007 h 122384"/>
                  <a:gd name="connsiteX17" fmla="*/ 169431 w 319491"/>
                  <a:gd name="connsiteY17" fmla="*/ 27007 h 122384"/>
                  <a:gd name="connsiteX18" fmla="*/ 193244 w 319491"/>
                  <a:gd name="connsiteY18" fmla="*/ 3194 h 122384"/>
                  <a:gd name="connsiteX19" fmla="*/ 288494 w 319491"/>
                  <a:gd name="connsiteY19" fmla="*/ 10338 h 122384"/>
                  <a:gd name="connsiteX0" fmla="*/ 288142 w 319139"/>
                  <a:gd name="connsiteY0" fmla="*/ 10338 h 122384"/>
                  <a:gd name="connsiteX1" fmla="*/ 319098 w 319139"/>
                  <a:gd name="connsiteY1" fmla="*/ 88919 h 122384"/>
                  <a:gd name="connsiteX2" fmla="*/ 283379 w 319139"/>
                  <a:gd name="connsiteY2" fmla="*/ 122257 h 122384"/>
                  <a:gd name="connsiteX3" fmla="*/ 202417 w 319139"/>
                  <a:gd name="connsiteY3" fmla="*/ 100826 h 122384"/>
                  <a:gd name="connsiteX4" fmla="*/ 133361 w 319139"/>
                  <a:gd name="connsiteY4" fmla="*/ 112732 h 122384"/>
                  <a:gd name="connsiteX5" fmla="*/ 71448 w 319139"/>
                  <a:gd name="connsiteY5" fmla="*/ 96063 h 122384"/>
                  <a:gd name="connsiteX6" fmla="*/ 33348 w 319139"/>
                  <a:gd name="connsiteY6" fmla="*/ 105588 h 122384"/>
                  <a:gd name="connsiteX7" fmla="*/ 11 w 319139"/>
                  <a:gd name="connsiteY7" fmla="*/ 79394 h 122384"/>
                  <a:gd name="connsiteX8" fmla="*/ 16679 w 319139"/>
                  <a:gd name="connsiteY8" fmla="*/ 53201 h 122384"/>
                  <a:gd name="connsiteX9" fmla="*/ 33348 w 319139"/>
                  <a:gd name="connsiteY9" fmla="*/ 53201 h 122384"/>
                  <a:gd name="connsiteX10" fmla="*/ 45254 w 319139"/>
                  <a:gd name="connsiteY10" fmla="*/ 55582 h 122384"/>
                  <a:gd name="connsiteX11" fmla="*/ 45254 w 319139"/>
                  <a:gd name="connsiteY11" fmla="*/ 36532 h 122384"/>
                  <a:gd name="connsiteX12" fmla="*/ 66686 w 319139"/>
                  <a:gd name="connsiteY12" fmla="*/ 29388 h 122384"/>
                  <a:gd name="connsiteX13" fmla="*/ 83354 w 319139"/>
                  <a:gd name="connsiteY13" fmla="*/ 36532 h 122384"/>
                  <a:gd name="connsiteX14" fmla="*/ 92879 w 319139"/>
                  <a:gd name="connsiteY14" fmla="*/ 22244 h 122384"/>
                  <a:gd name="connsiteX15" fmla="*/ 116692 w 319139"/>
                  <a:gd name="connsiteY15" fmla="*/ 24626 h 122384"/>
                  <a:gd name="connsiteX16" fmla="*/ 133361 w 319139"/>
                  <a:gd name="connsiteY16" fmla="*/ 27007 h 122384"/>
                  <a:gd name="connsiteX17" fmla="*/ 169079 w 319139"/>
                  <a:gd name="connsiteY17" fmla="*/ 27007 h 122384"/>
                  <a:gd name="connsiteX18" fmla="*/ 192892 w 319139"/>
                  <a:gd name="connsiteY18" fmla="*/ 3194 h 122384"/>
                  <a:gd name="connsiteX19" fmla="*/ 288142 w 319139"/>
                  <a:gd name="connsiteY19" fmla="*/ 10338 h 122384"/>
                  <a:gd name="connsiteX0" fmla="*/ 288142 w 319139"/>
                  <a:gd name="connsiteY0" fmla="*/ 10338 h 122401"/>
                  <a:gd name="connsiteX1" fmla="*/ 319098 w 319139"/>
                  <a:gd name="connsiteY1" fmla="*/ 88919 h 122401"/>
                  <a:gd name="connsiteX2" fmla="*/ 283379 w 319139"/>
                  <a:gd name="connsiteY2" fmla="*/ 122257 h 122401"/>
                  <a:gd name="connsiteX3" fmla="*/ 202417 w 319139"/>
                  <a:gd name="connsiteY3" fmla="*/ 100826 h 122401"/>
                  <a:gd name="connsiteX4" fmla="*/ 71448 w 319139"/>
                  <a:gd name="connsiteY4" fmla="*/ 96063 h 122401"/>
                  <a:gd name="connsiteX5" fmla="*/ 33348 w 319139"/>
                  <a:gd name="connsiteY5" fmla="*/ 105588 h 122401"/>
                  <a:gd name="connsiteX6" fmla="*/ 11 w 319139"/>
                  <a:gd name="connsiteY6" fmla="*/ 79394 h 122401"/>
                  <a:gd name="connsiteX7" fmla="*/ 16679 w 319139"/>
                  <a:gd name="connsiteY7" fmla="*/ 53201 h 122401"/>
                  <a:gd name="connsiteX8" fmla="*/ 33348 w 319139"/>
                  <a:gd name="connsiteY8" fmla="*/ 53201 h 122401"/>
                  <a:gd name="connsiteX9" fmla="*/ 45254 w 319139"/>
                  <a:gd name="connsiteY9" fmla="*/ 55582 h 122401"/>
                  <a:gd name="connsiteX10" fmla="*/ 45254 w 319139"/>
                  <a:gd name="connsiteY10" fmla="*/ 36532 h 122401"/>
                  <a:gd name="connsiteX11" fmla="*/ 66686 w 319139"/>
                  <a:gd name="connsiteY11" fmla="*/ 29388 h 122401"/>
                  <a:gd name="connsiteX12" fmla="*/ 83354 w 319139"/>
                  <a:gd name="connsiteY12" fmla="*/ 36532 h 122401"/>
                  <a:gd name="connsiteX13" fmla="*/ 92879 w 319139"/>
                  <a:gd name="connsiteY13" fmla="*/ 22244 h 122401"/>
                  <a:gd name="connsiteX14" fmla="*/ 116692 w 319139"/>
                  <a:gd name="connsiteY14" fmla="*/ 24626 h 122401"/>
                  <a:gd name="connsiteX15" fmla="*/ 133361 w 319139"/>
                  <a:gd name="connsiteY15" fmla="*/ 27007 h 122401"/>
                  <a:gd name="connsiteX16" fmla="*/ 169079 w 319139"/>
                  <a:gd name="connsiteY16" fmla="*/ 27007 h 122401"/>
                  <a:gd name="connsiteX17" fmla="*/ 192892 w 319139"/>
                  <a:gd name="connsiteY17" fmla="*/ 3194 h 122401"/>
                  <a:gd name="connsiteX18" fmla="*/ 288142 w 319139"/>
                  <a:gd name="connsiteY18" fmla="*/ 10338 h 122401"/>
                  <a:gd name="connsiteX0" fmla="*/ 288142 w 319139"/>
                  <a:gd name="connsiteY0" fmla="*/ 10338 h 124159"/>
                  <a:gd name="connsiteX1" fmla="*/ 319098 w 319139"/>
                  <a:gd name="connsiteY1" fmla="*/ 88919 h 124159"/>
                  <a:gd name="connsiteX2" fmla="*/ 283379 w 319139"/>
                  <a:gd name="connsiteY2" fmla="*/ 122257 h 124159"/>
                  <a:gd name="connsiteX3" fmla="*/ 171461 w 319139"/>
                  <a:gd name="connsiteY3" fmla="*/ 117495 h 124159"/>
                  <a:gd name="connsiteX4" fmla="*/ 71448 w 319139"/>
                  <a:gd name="connsiteY4" fmla="*/ 96063 h 124159"/>
                  <a:gd name="connsiteX5" fmla="*/ 33348 w 319139"/>
                  <a:gd name="connsiteY5" fmla="*/ 105588 h 124159"/>
                  <a:gd name="connsiteX6" fmla="*/ 11 w 319139"/>
                  <a:gd name="connsiteY6" fmla="*/ 79394 h 124159"/>
                  <a:gd name="connsiteX7" fmla="*/ 16679 w 319139"/>
                  <a:gd name="connsiteY7" fmla="*/ 53201 h 124159"/>
                  <a:gd name="connsiteX8" fmla="*/ 33348 w 319139"/>
                  <a:gd name="connsiteY8" fmla="*/ 53201 h 124159"/>
                  <a:gd name="connsiteX9" fmla="*/ 45254 w 319139"/>
                  <a:gd name="connsiteY9" fmla="*/ 55582 h 124159"/>
                  <a:gd name="connsiteX10" fmla="*/ 45254 w 319139"/>
                  <a:gd name="connsiteY10" fmla="*/ 36532 h 124159"/>
                  <a:gd name="connsiteX11" fmla="*/ 66686 w 319139"/>
                  <a:gd name="connsiteY11" fmla="*/ 29388 h 124159"/>
                  <a:gd name="connsiteX12" fmla="*/ 83354 w 319139"/>
                  <a:gd name="connsiteY12" fmla="*/ 36532 h 124159"/>
                  <a:gd name="connsiteX13" fmla="*/ 92879 w 319139"/>
                  <a:gd name="connsiteY13" fmla="*/ 22244 h 124159"/>
                  <a:gd name="connsiteX14" fmla="*/ 116692 w 319139"/>
                  <a:gd name="connsiteY14" fmla="*/ 24626 h 124159"/>
                  <a:gd name="connsiteX15" fmla="*/ 133361 w 319139"/>
                  <a:gd name="connsiteY15" fmla="*/ 27007 h 124159"/>
                  <a:gd name="connsiteX16" fmla="*/ 169079 w 319139"/>
                  <a:gd name="connsiteY16" fmla="*/ 27007 h 124159"/>
                  <a:gd name="connsiteX17" fmla="*/ 192892 w 319139"/>
                  <a:gd name="connsiteY17" fmla="*/ 3194 h 124159"/>
                  <a:gd name="connsiteX18" fmla="*/ 288142 w 319139"/>
                  <a:gd name="connsiteY18" fmla="*/ 10338 h 124159"/>
                  <a:gd name="connsiteX0" fmla="*/ 288142 w 319139"/>
                  <a:gd name="connsiteY0" fmla="*/ 11163 h 124984"/>
                  <a:gd name="connsiteX1" fmla="*/ 319098 w 319139"/>
                  <a:gd name="connsiteY1" fmla="*/ 89744 h 124984"/>
                  <a:gd name="connsiteX2" fmla="*/ 283379 w 319139"/>
                  <a:gd name="connsiteY2" fmla="*/ 123082 h 124984"/>
                  <a:gd name="connsiteX3" fmla="*/ 171461 w 319139"/>
                  <a:gd name="connsiteY3" fmla="*/ 118320 h 124984"/>
                  <a:gd name="connsiteX4" fmla="*/ 71448 w 319139"/>
                  <a:gd name="connsiteY4" fmla="*/ 96888 h 124984"/>
                  <a:gd name="connsiteX5" fmla="*/ 33348 w 319139"/>
                  <a:gd name="connsiteY5" fmla="*/ 106413 h 124984"/>
                  <a:gd name="connsiteX6" fmla="*/ 11 w 319139"/>
                  <a:gd name="connsiteY6" fmla="*/ 80219 h 124984"/>
                  <a:gd name="connsiteX7" fmla="*/ 16679 w 319139"/>
                  <a:gd name="connsiteY7" fmla="*/ 54026 h 124984"/>
                  <a:gd name="connsiteX8" fmla="*/ 33348 w 319139"/>
                  <a:gd name="connsiteY8" fmla="*/ 54026 h 124984"/>
                  <a:gd name="connsiteX9" fmla="*/ 45254 w 319139"/>
                  <a:gd name="connsiteY9" fmla="*/ 56407 h 124984"/>
                  <a:gd name="connsiteX10" fmla="*/ 45254 w 319139"/>
                  <a:gd name="connsiteY10" fmla="*/ 37357 h 124984"/>
                  <a:gd name="connsiteX11" fmla="*/ 66686 w 319139"/>
                  <a:gd name="connsiteY11" fmla="*/ 30213 h 124984"/>
                  <a:gd name="connsiteX12" fmla="*/ 83354 w 319139"/>
                  <a:gd name="connsiteY12" fmla="*/ 37357 h 124984"/>
                  <a:gd name="connsiteX13" fmla="*/ 92879 w 319139"/>
                  <a:gd name="connsiteY13" fmla="*/ 23069 h 124984"/>
                  <a:gd name="connsiteX14" fmla="*/ 116692 w 319139"/>
                  <a:gd name="connsiteY14" fmla="*/ 25451 h 124984"/>
                  <a:gd name="connsiteX15" fmla="*/ 133361 w 319139"/>
                  <a:gd name="connsiteY15" fmla="*/ 27832 h 124984"/>
                  <a:gd name="connsiteX16" fmla="*/ 147647 w 319139"/>
                  <a:gd name="connsiteY16" fmla="*/ 44501 h 124984"/>
                  <a:gd name="connsiteX17" fmla="*/ 192892 w 319139"/>
                  <a:gd name="connsiteY17" fmla="*/ 4019 h 124984"/>
                  <a:gd name="connsiteX18" fmla="*/ 288142 w 319139"/>
                  <a:gd name="connsiteY18" fmla="*/ 11163 h 124984"/>
                  <a:gd name="connsiteX0" fmla="*/ 288142 w 319139"/>
                  <a:gd name="connsiteY0" fmla="*/ 11163 h 124984"/>
                  <a:gd name="connsiteX1" fmla="*/ 319098 w 319139"/>
                  <a:gd name="connsiteY1" fmla="*/ 89744 h 124984"/>
                  <a:gd name="connsiteX2" fmla="*/ 283379 w 319139"/>
                  <a:gd name="connsiteY2" fmla="*/ 123082 h 124984"/>
                  <a:gd name="connsiteX3" fmla="*/ 171461 w 319139"/>
                  <a:gd name="connsiteY3" fmla="*/ 118320 h 124984"/>
                  <a:gd name="connsiteX4" fmla="*/ 71448 w 319139"/>
                  <a:gd name="connsiteY4" fmla="*/ 96888 h 124984"/>
                  <a:gd name="connsiteX5" fmla="*/ 33348 w 319139"/>
                  <a:gd name="connsiteY5" fmla="*/ 106413 h 124984"/>
                  <a:gd name="connsiteX6" fmla="*/ 11 w 319139"/>
                  <a:gd name="connsiteY6" fmla="*/ 80219 h 124984"/>
                  <a:gd name="connsiteX7" fmla="*/ 16679 w 319139"/>
                  <a:gd name="connsiteY7" fmla="*/ 54026 h 124984"/>
                  <a:gd name="connsiteX8" fmla="*/ 33348 w 319139"/>
                  <a:gd name="connsiteY8" fmla="*/ 54026 h 124984"/>
                  <a:gd name="connsiteX9" fmla="*/ 45254 w 319139"/>
                  <a:gd name="connsiteY9" fmla="*/ 56407 h 124984"/>
                  <a:gd name="connsiteX10" fmla="*/ 45254 w 319139"/>
                  <a:gd name="connsiteY10" fmla="*/ 37357 h 124984"/>
                  <a:gd name="connsiteX11" fmla="*/ 83354 w 319139"/>
                  <a:gd name="connsiteY11" fmla="*/ 37357 h 124984"/>
                  <a:gd name="connsiteX12" fmla="*/ 92879 w 319139"/>
                  <a:gd name="connsiteY12" fmla="*/ 23069 h 124984"/>
                  <a:gd name="connsiteX13" fmla="*/ 116692 w 319139"/>
                  <a:gd name="connsiteY13" fmla="*/ 25451 h 124984"/>
                  <a:gd name="connsiteX14" fmla="*/ 133361 w 319139"/>
                  <a:gd name="connsiteY14" fmla="*/ 27832 h 124984"/>
                  <a:gd name="connsiteX15" fmla="*/ 147647 w 319139"/>
                  <a:gd name="connsiteY15" fmla="*/ 44501 h 124984"/>
                  <a:gd name="connsiteX16" fmla="*/ 192892 w 319139"/>
                  <a:gd name="connsiteY16" fmla="*/ 4019 h 124984"/>
                  <a:gd name="connsiteX17" fmla="*/ 288142 w 319139"/>
                  <a:gd name="connsiteY17" fmla="*/ 11163 h 124984"/>
                  <a:gd name="connsiteX0" fmla="*/ 288142 w 319139"/>
                  <a:gd name="connsiteY0" fmla="*/ 11163 h 124984"/>
                  <a:gd name="connsiteX1" fmla="*/ 319098 w 319139"/>
                  <a:gd name="connsiteY1" fmla="*/ 89744 h 124984"/>
                  <a:gd name="connsiteX2" fmla="*/ 283379 w 319139"/>
                  <a:gd name="connsiteY2" fmla="*/ 123082 h 124984"/>
                  <a:gd name="connsiteX3" fmla="*/ 171461 w 319139"/>
                  <a:gd name="connsiteY3" fmla="*/ 118320 h 124984"/>
                  <a:gd name="connsiteX4" fmla="*/ 71448 w 319139"/>
                  <a:gd name="connsiteY4" fmla="*/ 96888 h 124984"/>
                  <a:gd name="connsiteX5" fmla="*/ 33348 w 319139"/>
                  <a:gd name="connsiteY5" fmla="*/ 106413 h 124984"/>
                  <a:gd name="connsiteX6" fmla="*/ 11 w 319139"/>
                  <a:gd name="connsiteY6" fmla="*/ 80219 h 124984"/>
                  <a:gd name="connsiteX7" fmla="*/ 16679 w 319139"/>
                  <a:gd name="connsiteY7" fmla="*/ 54026 h 124984"/>
                  <a:gd name="connsiteX8" fmla="*/ 33348 w 319139"/>
                  <a:gd name="connsiteY8" fmla="*/ 54026 h 124984"/>
                  <a:gd name="connsiteX9" fmla="*/ 45254 w 319139"/>
                  <a:gd name="connsiteY9" fmla="*/ 56407 h 124984"/>
                  <a:gd name="connsiteX10" fmla="*/ 45254 w 319139"/>
                  <a:gd name="connsiteY10" fmla="*/ 37357 h 124984"/>
                  <a:gd name="connsiteX11" fmla="*/ 83354 w 319139"/>
                  <a:gd name="connsiteY11" fmla="*/ 37357 h 124984"/>
                  <a:gd name="connsiteX12" fmla="*/ 92879 w 319139"/>
                  <a:gd name="connsiteY12" fmla="*/ 23069 h 124984"/>
                  <a:gd name="connsiteX13" fmla="*/ 116692 w 319139"/>
                  <a:gd name="connsiteY13" fmla="*/ 25451 h 124984"/>
                  <a:gd name="connsiteX14" fmla="*/ 133361 w 319139"/>
                  <a:gd name="connsiteY14" fmla="*/ 27832 h 124984"/>
                  <a:gd name="connsiteX15" fmla="*/ 147647 w 319139"/>
                  <a:gd name="connsiteY15" fmla="*/ 44501 h 124984"/>
                  <a:gd name="connsiteX16" fmla="*/ 192892 w 319139"/>
                  <a:gd name="connsiteY16" fmla="*/ 4019 h 124984"/>
                  <a:gd name="connsiteX17" fmla="*/ 288142 w 319139"/>
                  <a:gd name="connsiteY17" fmla="*/ 11163 h 124984"/>
                  <a:gd name="connsiteX0" fmla="*/ 288142 w 319139"/>
                  <a:gd name="connsiteY0" fmla="*/ 11163 h 124984"/>
                  <a:gd name="connsiteX1" fmla="*/ 319098 w 319139"/>
                  <a:gd name="connsiteY1" fmla="*/ 89744 h 124984"/>
                  <a:gd name="connsiteX2" fmla="*/ 283379 w 319139"/>
                  <a:gd name="connsiteY2" fmla="*/ 123082 h 124984"/>
                  <a:gd name="connsiteX3" fmla="*/ 171461 w 319139"/>
                  <a:gd name="connsiteY3" fmla="*/ 118320 h 124984"/>
                  <a:gd name="connsiteX4" fmla="*/ 71448 w 319139"/>
                  <a:gd name="connsiteY4" fmla="*/ 96888 h 124984"/>
                  <a:gd name="connsiteX5" fmla="*/ 33348 w 319139"/>
                  <a:gd name="connsiteY5" fmla="*/ 106413 h 124984"/>
                  <a:gd name="connsiteX6" fmla="*/ 11 w 319139"/>
                  <a:gd name="connsiteY6" fmla="*/ 80219 h 124984"/>
                  <a:gd name="connsiteX7" fmla="*/ 16679 w 319139"/>
                  <a:gd name="connsiteY7" fmla="*/ 54026 h 124984"/>
                  <a:gd name="connsiteX8" fmla="*/ 33348 w 319139"/>
                  <a:gd name="connsiteY8" fmla="*/ 54026 h 124984"/>
                  <a:gd name="connsiteX9" fmla="*/ 45254 w 319139"/>
                  <a:gd name="connsiteY9" fmla="*/ 56407 h 124984"/>
                  <a:gd name="connsiteX10" fmla="*/ 45254 w 319139"/>
                  <a:gd name="connsiteY10" fmla="*/ 37357 h 124984"/>
                  <a:gd name="connsiteX11" fmla="*/ 83354 w 319139"/>
                  <a:gd name="connsiteY11" fmla="*/ 37357 h 124984"/>
                  <a:gd name="connsiteX12" fmla="*/ 92879 w 319139"/>
                  <a:gd name="connsiteY12" fmla="*/ 23069 h 124984"/>
                  <a:gd name="connsiteX13" fmla="*/ 133361 w 319139"/>
                  <a:gd name="connsiteY13" fmla="*/ 27832 h 124984"/>
                  <a:gd name="connsiteX14" fmla="*/ 147647 w 319139"/>
                  <a:gd name="connsiteY14" fmla="*/ 44501 h 124984"/>
                  <a:gd name="connsiteX15" fmla="*/ 192892 w 319139"/>
                  <a:gd name="connsiteY15" fmla="*/ 4019 h 124984"/>
                  <a:gd name="connsiteX16" fmla="*/ 288142 w 319139"/>
                  <a:gd name="connsiteY16" fmla="*/ 11163 h 124984"/>
                  <a:gd name="connsiteX0" fmla="*/ 288142 w 319139"/>
                  <a:gd name="connsiteY0" fmla="*/ 11163 h 124984"/>
                  <a:gd name="connsiteX1" fmla="*/ 319098 w 319139"/>
                  <a:gd name="connsiteY1" fmla="*/ 89744 h 124984"/>
                  <a:gd name="connsiteX2" fmla="*/ 283379 w 319139"/>
                  <a:gd name="connsiteY2" fmla="*/ 123082 h 124984"/>
                  <a:gd name="connsiteX3" fmla="*/ 171461 w 319139"/>
                  <a:gd name="connsiteY3" fmla="*/ 118320 h 124984"/>
                  <a:gd name="connsiteX4" fmla="*/ 71448 w 319139"/>
                  <a:gd name="connsiteY4" fmla="*/ 96888 h 124984"/>
                  <a:gd name="connsiteX5" fmla="*/ 33348 w 319139"/>
                  <a:gd name="connsiteY5" fmla="*/ 106413 h 124984"/>
                  <a:gd name="connsiteX6" fmla="*/ 11 w 319139"/>
                  <a:gd name="connsiteY6" fmla="*/ 80219 h 124984"/>
                  <a:gd name="connsiteX7" fmla="*/ 16679 w 319139"/>
                  <a:gd name="connsiteY7" fmla="*/ 54026 h 124984"/>
                  <a:gd name="connsiteX8" fmla="*/ 33348 w 319139"/>
                  <a:gd name="connsiteY8" fmla="*/ 54026 h 124984"/>
                  <a:gd name="connsiteX9" fmla="*/ 45254 w 319139"/>
                  <a:gd name="connsiteY9" fmla="*/ 56407 h 124984"/>
                  <a:gd name="connsiteX10" fmla="*/ 45254 w 319139"/>
                  <a:gd name="connsiteY10" fmla="*/ 37357 h 124984"/>
                  <a:gd name="connsiteX11" fmla="*/ 83354 w 319139"/>
                  <a:gd name="connsiteY11" fmla="*/ 37357 h 124984"/>
                  <a:gd name="connsiteX12" fmla="*/ 95260 w 319139"/>
                  <a:gd name="connsiteY12" fmla="*/ 20688 h 124984"/>
                  <a:gd name="connsiteX13" fmla="*/ 133361 w 319139"/>
                  <a:gd name="connsiteY13" fmla="*/ 27832 h 124984"/>
                  <a:gd name="connsiteX14" fmla="*/ 147647 w 319139"/>
                  <a:gd name="connsiteY14" fmla="*/ 44501 h 124984"/>
                  <a:gd name="connsiteX15" fmla="*/ 192892 w 319139"/>
                  <a:gd name="connsiteY15" fmla="*/ 4019 h 124984"/>
                  <a:gd name="connsiteX16" fmla="*/ 288142 w 319139"/>
                  <a:gd name="connsiteY16" fmla="*/ 11163 h 124984"/>
                  <a:gd name="connsiteX0" fmla="*/ 288142 w 319139"/>
                  <a:gd name="connsiteY0" fmla="*/ 11163 h 124984"/>
                  <a:gd name="connsiteX1" fmla="*/ 319098 w 319139"/>
                  <a:gd name="connsiteY1" fmla="*/ 89744 h 124984"/>
                  <a:gd name="connsiteX2" fmla="*/ 283379 w 319139"/>
                  <a:gd name="connsiteY2" fmla="*/ 123082 h 124984"/>
                  <a:gd name="connsiteX3" fmla="*/ 171461 w 319139"/>
                  <a:gd name="connsiteY3" fmla="*/ 118320 h 124984"/>
                  <a:gd name="connsiteX4" fmla="*/ 71448 w 319139"/>
                  <a:gd name="connsiteY4" fmla="*/ 96888 h 124984"/>
                  <a:gd name="connsiteX5" fmla="*/ 33348 w 319139"/>
                  <a:gd name="connsiteY5" fmla="*/ 106413 h 124984"/>
                  <a:gd name="connsiteX6" fmla="*/ 11 w 319139"/>
                  <a:gd name="connsiteY6" fmla="*/ 80219 h 124984"/>
                  <a:gd name="connsiteX7" fmla="*/ 16679 w 319139"/>
                  <a:gd name="connsiteY7" fmla="*/ 54026 h 124984"/>
                  <a:gd name="connsiteX8" fmla="*/ 33348 w 319139"/>
                  <a:gd name="connsiteY8" fmla="*/ 54026 h 124984"/>
                  <a:gd name="connsiteX9" fmla="*/ 45254 w 319139"/>
                  <a:gd name="connsiteY9" fmla="*/ 56407 h 124984"/>
                  <a:gd name="connsiteX10" fmla="*/ 45254 w 319139"/>
                  <a:gd name="connsiteY10" fmla="*/ 37357 h 124984"/>
                  <a:gd name="connsiteX11" fmla="*/ 83354 w 319139"/>
                  <a:gd name="connsiteY11" fmla="*/ 37357 h 124984"/>
                  <a:gd name="connsiteX12" fmla="*/ 85735 w 319139"/>
                  <a:gd name="connsiteY12" fmla="*/ 23069 h 124984"/>
                  <a:gd name="connsiteX13" fmla="*/ 133361 w 319139"/>
                  <a:gd name="connsiteY13" fmla="*/ 27832 h 124984"/>
                  <a:gd name="connsiteX14" fmla="*/ 147647 w 319139"/>
                  <a:gd name="connsiteY14" fmla="*/ 44501 h 124984"/>
                  <a:gd name="connsiteX15" fmla="*/ 192892 w 319139"/>
                  <a:gd name="connsiteY15" fmla="*/ 4019 h 124984"/>
                  <a:gd name="connsiteX16" fmla="*/ 288142 w 319139"/>
                  <a:gd name="connsiteY16" fmla="*/ 11163 h 124984"/>
                  <a:gd name="connsiteX0" fmla="*/ 288142 w 319139"/>
                  <a:gd name="connsiteY0" fmla="*/ 11163 h 124984"/>
                  <a:gd name="connsiteX1" fmla="*/ 319098 w 319139"/>
                  <a:gd name="connsiteY1" fmla="*/ 89744 h 124984"/>
                  <a:gd name="connsiteX2" fmla="*/ 283379 w 319139"/>
                  <a:gd name="connsiteY2" fmla="*/ 123082 h 124984"/>
                  <a:gd name="connsiteX3" fmla="*/ 171461 w 319139"/>
                  <a:gd name="connsiteY3" fmla="*/ 118320 h 124984"/>
                  <a:gd name="connsiteX4" fmla="*/ 71448 w 319139"/>
                  <a:gd name="connsiteY4" fmla="*/ 96888 h 124984"/>
                  <a:gd name="connsiteX5" fmla="*/ 33348 w 319139"/>
                  <a:gd name="connsiteY5" fmla="*/ 106413 h 124984"/>
                  <a:gd name="connsiteX6" fmla="*/ 11 w 319139"/>
                  <a:gd name="connsiteY6" fmla="*/ 80219 h 124984"/>
                  <a:gd name="connsiteX7" fmla="*/ 16679 w 319139"/>
                  <a:gd name="connsiteY7" fmla="*/ 54026 h 124984"/>
                  <a:gd name="connsiteX8" fmla="*/ 33348 w 319139"/>
                  <a:gd name="connsiteY8" fmla="*/ 54026 h 124984"/>
                  <a:gd name="connsiteX9" fmla="*/ 45254 w 319139"/>
                  <a:gd name="connsiteY9" fmla="*/ 56407 h 124984"/>
                  <a:gd name="connsiteX10" fmla="*/ 45254 w 319139"/>
                  <a:gd name="connsiteY10" fmla="*/ 37357 h 124984"/>
                  <a:gd name="connsiteX11" fmla="*/ 83354 w 319139"/>
                  <a:gd name="connsiteY11" fmla="*/ 37357 h 124984"/>
                  <a:gd name="connsiteX12" fmla="*/ 92879 w 319139"/>
                  <a:gd name="connsiteY12" fmla="*/ 15925 h 124984"/>
                  <a:gd name="connsiteX13" fmla="*/ 133361 w 319139"/>
                  <a:gd name="connsiteY13" fmla="*/ 27832 h 124984"/>
                  <a:gd name="connsiteX14" fmla="*/ 147647 w 319139"/>
                  <a:gd name="connsiteY14" fmla="*/ 44501 h 124984"/>
                  <a:gd name="connsiteX15" fmla="*/ 192892 w 319139"/>
                  <a:gd name="connsiteY15" fmla="*/ 4019 h 124984"/>
                  <a:gd name="connsiteX16" fmla="*/ 288142 w 319139"/>
                  <a:gd name="connsiteY16" fmla="*/ 11163 h 124984"/>
                  <a:gd name="connsiteX0" fmla="*/ 288142 w 319139"/>
                  <a:gd name="connsiteY0" fmla="*/ 11163 h 124984"/>
                  <a:gd name="connsiteX1" fmla="*/ 319098 w 319139"/>
                  <a:gd name="connsiteY1" fmla="*/ 89744 h 124984"/>
                  <a:gd name="connsiteX2" fmla="*/ 283379 w 319139"/>
                  <a:gd name="connsiteY2" fmla="*/ 123082 h 124984"/>
                  <a:gd name="connsiteX3" fmla="*/ 171461 w 319139"/>
                  <a:gd name="connsiteY3" fmla="*/ 118320 h 124984"/>
                  <a:gd name="connsiteX4" fmla="*/ 71448 w 319139"/>
                  <a:gd name="connsiteY4" fmla="*/ 96888 h 124984"/>
                  <a:gd name="connsiteX5" fmla="*/ 33348 w 319139"/>
                  <a:gd name="connsiteY5" fmla="*/ 106413 h 124984"/>
                  <a:gd name="connsiteX6" fmla="*/ 11 w 319139"/>
                  <a:gd name="connsiteY6" fmla="*/ 80219 h 124984"/>
                  <a:gd name="connsiteX7" fmla="*/ 16679 w 319139"/>
                  <a:gd name="connsiteY7" fmla="*/ 54026 h 124984"/>
                  <a:gd name="connsiteX8" fmla="*/ 33348 w 319139"/>
                  <a:gd name="connsiteY8" fmla="*/ 54026 h 124984"/>
                  <a:gd name="connsiteX9" fmla="*/ 45254 w 319139"/>
                  <a:gd name="connsiteY9" fmla="*/ 56407 h 124984"/>
                  <a:gd name="connsiteX10" fmla="*/ 45254 w 319139"/>
                  <a:gd name="connsiteY10" fmla="*/ 37357 h 124984"/>
                  <a:gd name="connsiteX11" fmla="*/ 83354 w 319139"/>
                  <a:gd name="connsiteY11" fmla="*/ 37357 h 124984"/>
                  <a:gd name="connsiteX12" fmla="*/ 88117 w 319139"/>
                  <a:gd name="connsiteY12" fmla="*/ 20687 h 124984"/>
                  <a:gd name="connsiteX13" fmla="*/ 133361 w 319139"/>
                  <a:gd name="connsiteY13" fmla="*/ 27832 h 124984"/>
                  <a:gd name="connsiteX14" fmla="*/ 147647 w 319139"/>
                  <a:gd name="connsiteY14" fmla="*/ 44501 h 124984"/>
                  <a:gd name="connsiteX15" fmla="*/ 192892 w 319139"/>
                  <a:gd name="connsiteY15" fmla="*/ 4019 h 124984"/>
                  <a:gd name="connsiteX16" fmla="*/ 288142 w 319139"/>
                  <a:gd name="connsiteY16" fmla="*/ 11163 h 124984"/>
                  <a:gd name="connsiteX0" fmla="*/ 288142 w 319139"/>
                  <a:gd name="connsiteY0" fmla="*/ 11163 h 124984"/>
                  <a:gd name="connsiteX1" fmla="*/ 319098 w 319139"/>
                  <a:gd name="connsiteY1" fmla="*/ 89744 h 124984"/>
                  <a:gd name="connsiteX2" fmla="*/ 283379 w 319139"/>
                  <a:gd name="connsiteY2" fmla="*/ 123082 h 124984"/>
                  <a:gd name="connsiteX3" fmla="*/ 171461 w 319139"/>
                  <a:gd name="connsiteY3" fmla="*/ 118320 h 124984"/>
                  <a:gd name="connsiteX4" fmla="*/ 71448 w 319139"/>
                  <a:gd name="connsiteY4" fmla="*/ 96888 h 124984"/>
                  <a:gd name="connsiteX5" fmla="*/ 33348 w 319139"/>
                  <a:gd name="connsiteY5" fmla="*/ 106413 h 124984"/>
                  <a:gd name="connsiteX6" fmla="*/ 11 w 319139"/>
                  <a:gd name="connsiteY6" fmla="*/ 80219 h 124984"/>
                  <a:gd name="connsiteX7" fmla="*/ 16679 w 319139"/>
                  <a:gd name="connsiteY7" fmla="*/ 54026 h 124984"/>
                  <a:gd name="connsiteX8" fmla="*/ 33348 w 319139"/>
                  <a:gd name="connsiteY8" fmla="*/ 54026 h 124984"/>
                  <a:gd name="connsiteX9" fmla="*/ 45254 w 319139"/>
                  <a:gd name="connsiteY9" fmla="*/ 56407 h 124984"/>
                  <a:gd name="connsiteX10" fmla="*/ 45254 w 319139"/>
                  <a:gd name="connsiteY10" fmla="*/ 37357 h 124984"/>
                  <a:gd name="connsiteX11" fmla="*/ 83354 w 319139"/>
                  <a:gd name="connsiteY11" fmla="*/ 37357 h 124984"/>
                  <a:gd name="connsiteX12" fmla="*/ 88117 w 319139"/>
                  <a:gd name="connsiteY12" fmla="*/ 20687 h 124984"/>
                  <a:gd name="connsiteX13" fmla="*/ 133361 w 319139"/>
                  <a:gd name="connsiteY13" fmla="*/ 27832 h 124984"/>
                  <a:gd name="connsiteX14" fmla="*/ 147647 w 319139"/>
                  <a:gd name="connsiteY14" fmla="*/ 44501 h 124984"/>
                  <a:gd name="connsiteX15" fmla="*/ 192892 w 319139"/>
                  <a:gd name="connsiteY15" fmla="*/ 4019 h 124984"/>
                  <a:gd name="connsiteX16" fmla="*/ 288142 w 319139"/>
                  <a:gd name="connsiteY16" fmla="*/ 11163 h 124984"/>
                  <a:gd name="connsiteX0" fmla="*/ 288142 w 319139"/>
                  <a:gd name="connsiteY0" fmla="*/ 11163 h 123308"/>
                  <a:gd name="connsiteX1" fmla="*/ 319098 w 319139"/>
                  <a:gd name="connsiteY1" fmla="*/ 89744 h 123308"/>
                  <a:gd name="connsiteX2" fmla="*/ 283379 w 319139"/>
                  <a:gd name="connsiteY2" fmla="*/ 123082 h 123308"/>
                  <a:gd name="connsiteX3" fmla="*/ 197654 w 319139"/>
                  <a:gd name="connsiteY3" fmla="*/ 104032 h 123308"/>
                  <a:gd name="connsiteX4" fmla="*/ 71448 w 319139"/>
                  <a:gd name="connsiteY4" fmla="*/ 96888 h 123308"/>
                  <a:gd name="connsiteX5" fmla="*/ 33348 w 319139"/>
                  <a:gd name="connsiteY5" fmla="*/ 106413 h 123308"/>
                  <a:gd name="connsiteX6" fmla="*/ 11 w 319139"/>
                  <a:gd name="connsiteY6" fmla="*/ 80219 h 123308"/>
                  <a:gd name="connsiteX7" fmla="*/ 16679 w 319139"/>
                  <a:gd name="connsiteY7" fmla="*/ 54026 h 123308"/>
                  <a:gd name="connsiteX8" fmla="*/ 33348 w 319139"/>
                  <a:gd name="connsiteY8" fmla="*/ 54026 h 123308"/>
                  <a:gd name="connsiteX9" fmla="*/ 45254 w 319139"/>
                  <a:gd name="connsiteY9" fmla="*/ 56407 h 123308"/>
                  <a:gd name="connsiteX10" fmla="*/ 45254 w 319139"/>
                  <a:gd name="connsiteY10" fmla="*/ 37357 h 123308"/>
                  <a:gd name="connsiteX11" fmla="*/ 83354 w 319139"/>
                  <a:gd name="connsiteY11" fmla="*/ 37357 h 123308"/>
                  <a:gd name="connsiteX12" fmla="*/ 88117 w 319139"/>
                  <a:gd name="connsiteY12" fmla="*/ 20687 h 123308"/>
                  <a:gd name="connsiteX13" fmla="*/ 133361 w 319139"/>
                  <a:gd name="connsiteY13" fmla="*/ 27832 h 123308"/>
                  <a:gd name="connsiteX14" fmla="*/ 147647 w 319139"/>
                  <a:gd name="connsiteY14" fmla="*/ 44501 h 123308"/>
                  <a:gd name="connsiteX15" fmla="*/ 192892 w 319139"/>
                  <a:gd name="connsiteY15" fmla="*/ 4019 h 123308"/>
                  <a:gd name="connsiteX16" fmla="*/ 288142 w 319139"/>
                  <a:gd name="connsiteY16" fmla="*/ 11163 h 123308"/>
                  <a:gd name="connsiteX0" fmla="*/ 288142 w 319139"/>
                  <a:gd name="connsiteY0" fmla="*/ 11163 h 123233"/>
                  <a:gd name="connsiteX1" fmla="*/ 319098 w 319139"/>
                  <a:gd name="connsiteY1" fmla="*/ 89744 h 123233"/>
                  <a:gd name="connsiteX2" fmla="*/ 283379 w 319139"/>
                  <a:gd name="connsiteY2" fmla="*/ 123082 h 123233"/>
                  <a:gd name="connsiteX3" fmla="*/ 197654 w 319139"/>
                  <a:gd name="connsiteY3" fmla="*/ 104032 h 123233"/>
                  <a:gd name="connsiteX4" fmla="*/ 71448 w 319139"/>
                  <a:gd name="connsiteY4" fmla="*/ 96888 h 123233"/>
                  <a:gd name="connsiteX5" fmla="*/ 33348 w 319139"/>
                  <a:gd name="connsiteY5" fmla="*/ 106413 h 123233"/>
                  <a:gd name="connsiteX6" fmla="*/ 11 w 319139"/>
                  <a:gd name="connsiteY6" fmla="*/ 80219 h 123233"/>
                  <a:gd name="connsiteX7" fmla="*/ 16679 w 319139"/>
                  <a:gd name="connsiteY7" fmla="*/ 54026 h 123233"/>
                  <a:gd name="connsiteX8" fmla="*/ 33348 w 319139"/>
                  <a:gd name="connsiteY8" fmla="*/ 54026 h 123233"/>
                  <a:gd name="connsiteX9" fmla="*/ 45254 w 319139"/>
                  <a:gd name="connsiteY9" fmla="*/ 56407 h 123233"/>
                  <a:gd name="connsiteX10" fmla="*/ 45254 w 319139"/>
                  <a:gd name="connsiteY10" fmla="*/ 37357 h 123233"/>
                  <a:gd name="connsiteX11" fmla="*/ 83354 w 319139"/>
                  <a:gd name="connsiteY11" fmla="*/ 37357 h 123233"/>
                  <a:gd name="connsiteX12" fmla="*/ 88117 w 319139"/>
                  <a:gd name="connsiteY12" fmla="*/ 20687 h 123233"/>
                  <a:gd name="connsiteX13" fmla="*/ 133361 w 319139"/>
                  <a:gd name="connsiteY13" fmla="*/ 27832 h 123233"/>
                  <a:gd name="connsiteX14" fmla="*/ 147647 w 319139"/>
                  <a:gd name="connsiteY14" fmla="*/ 44501 h 123233"/>
                  <a:gd name="connsiteX15" fmla="*/ 192892 w 319139"/>
                  <a:gd name="connsiteY15" fmla="*/ 4019 h 123233"/>
                  <a:gd name="connsiteX16" fmla="*/ 288142 w 319139"/>
                  <a:gd name="connsiteY16" fmla="*/ 11163 h 123233"/>
                  <a:gd name="connsiteX0" fmla="*/ 288142 w 319139"/>
                  <a:gd name="connsiteY0" fmla="*/ 11163 h 123640"/>
                  <a:gd name="connsiteX1" fmla="*/ 319098 w 319139"/>
                  <a:gd name="connsiteY1" fmla="*/ 89744 h 123640"/>
                  <a:gd name="connsiteX2" fmla="*/ 283379 w 319139"/>
                  <a:gd name="connsiteY2" fmla="*/ 123082 h 123640"/>
                  <a:gd name="connsiteX3" fmla="*/ 173841 w 319139"/>
                  <a:gd name="connsiteY3" fmla="*/ 113557 h 123640"/>
                  <a:gd name="connsiteX4" fmla="*/ 71448 w 319139"/>
                  <a:gd name="connsiteY4" fmla="*/ 96888 h 123640"/>
                  <a:gd name="connsiteX5" fmla="*/ 33348 w 319139"/>
                  <a:gd name="connsiteY5" fmla="*/ 106413 h 123640"/>
                  <a:gd name="connsiteX6" fmla="*/ 11 w 319139"/>
                  <a:gd name="connsiteY6" fmla="*/ 80219 h 123640"/>
                  <a:gd name="connsiteX7" fmla="*/ 16679 w 319139"/>
                  <a:gd name="connsiteY7" fmla="*/ 54026 h 123640"/>
                  <a:gd name="connsiteX8" fmla="*/ 33348 w 319139"/>
                  <a:gd name="connsiteY8" fmla="*/ 54026 h 123640"/>
                  <a:gd name="connsiteX9" fmla="*/ 45254 w 319139"/>
                  <a:gd name="connsiteY9" fmla="*/ 56407 h 123640"/>
                  <a:gd name="connsiteX10" fmla="*/ 45254 w 319139"/>
                  <a:gd name="connsiteY10" fmla="*/ 37357 h 123640"/>
                  <a:gd name="connsiteX11" fmla="*/ 83354 w 319139"/>
                  <a:gd name="connsiteY11" fmla="*/ 37357 h 123640"/>
                  <a:gd name="connsiteX12" fmla="*/ 88117 w 319139"/>
                  <a:gd name="connsiteY12" fmla="*/ 20687 h 123640"/>
                  <a:gd name="connsiteX13" fmla="*/ 133361 w 319139"/>
                  <a:gd name="connsiteY13" fmla="*/ 27832 h 123640"/>
                  <a:gd name="connsiteX14" fmla="*/ 147647 w 319139"/>
                  <a:gd name="connsiteY14" fmla="*/ 44501 h 123640"/>
                  <a:gd name="connsiteX15" fmla="*/ 192892 w 319139"/>
                  <a:gd name="connsiteY15" fmla="*/ 4019 h 123640"/>
                  <a:gd name="connsiteX16" fmla="*/ 288142 w 319139"/>
                  <a:gd name="connsiteY16" fmla="*/ 11163 h 123640"/>
                  <a:gd name="connsiteX0" fmla="*/ 288142 w 319658"/>
                  <a:gd name="connsiteY0" fmla="*/ 11163 h 123640"/>
                  <a:gd name="connsiteX1" fmla="*/ 319098 w 319658"/>
                  <a:gd name="connsiteY1" fmla="*/ 89744 h 123640"/>
                  <a:gd name="connsiteX2" fmla="*/ 283379 w 319658"/>
                  <a:gd name="connsiteY2" fmla="*/ 123082 h 123640"/>
                  <a:gd name="connsiteX3" fmla="*/ 173841 w 319658"/>
                  <a:gd name="connsiteY3" fmla="*/ 113557 h 123640"/>
                  <a:gd name="connsiteX4" fmla="*/ 71448 w 319658"/>
                  <a:gd name="connsiteY4" fmla="*/ 96888 h 123640"/>
                  <a:gd name="connsiteX5" fmla="*/ 33348 w 319658"/>
                  <a:gd name="connsiteY5" fmla="*/ 106413 h 123640"/>
                  <a:gd name="connsiteX6" fmla="*/ 11 w 319658"/>
                  <a:gd name="connsiteY6" fmla="*/ 80219 h 123640"/>
                  <a:gd name="connsiteX7" fmla="*/ 16679 w 319658"/>
                  <a:gd name="connsiteY7" fmla="*/ 54026 h 123640"/>
                  <a:gd name="connsiteX8" fmla="*/ 33348 w 319658"/>
                  <a:gd name="connsiteY8" fmla="*/ 54026 h 123640"/>
                  <a:gd name="connsiteX9" fmla="*/ 45254 w 319658"/>
                  <a:gd name="connsiteY9" fmla="*/ 56407 h 123640"/>
                  <a:gd name="connsiteX10" fmla="*/ 45254 w 319658"/>
                  <a:gd name="connsiteY10" fmla="*/ 37357 h 123640"/>
                  <a:gd name="connsiteX11" fmla="*/ 83354 w 319658"/>
                  <a:gd name="connsiteY11" fmla="*/ 37357 h 123640"/>
                  <a:gd name="connsiteX12" fmla="*/ 88117 w 319658"/>
                  <a:gd name="connsiteY12" fmla="*/ 20687 h 123640"/>
                  <a:gd name="connsiteX13" fmla="*/ 133361 w 319658"/>
                  <a:gd name="connsiteY13" fmla="*/ 27832 h 123640"/>
                  <a:gd name="connsiteX14" fmla="*/ 147647 w 319658"/>
                  <a:gd name="connsiteY14" fmla="*/ 44501 h 123640"/>
                  <a:gd name="connsiteX15" fmla="*/ 192892 w 319658"/>
                  <a:gd name="connsiteY15" fmla="*/ 4019 h 123640"/>
                  <a:gd name="connsiteX16" fmla="*/ 288142 w 319658"/>
                  <a:gd name="connsiteY16" fmla="*/ 11163 h 123640"/>
                  <a:gd name="connsiteX0" fmla="*/ 288142 w 319139"/>
                  <a:gd name="connsiteY0" fmla="*/ 10360 h 123606"/>
                  <a:gd name="connsiteX1" fmla="*/ 319098 w 319139"/>
                  <a:gd name="connsiteY1" fmla="*/ 72273 h 123606"/>
                  <a:gd name="connsiteX2" fmla="*/ 283379 w 319139"/>
                  <a:gd name="connsiteY2" fmla="*/ 122279 h 123606"/>
                  <a:gd name="connsiteX3" fmla="*/ 173841 w 319139"/>
                  <a:gd name="connsiteY3" fmla="*/ 112754 h 123606"/>
                  <a:gd name="connsiteX4" fmla="*/ 71448 w 319139"/>
                  <a:gd name="connsiteY4" fmla="*/ 96085 h 123606"/>
                  <a:gd name="connsiteX5" fmla="*/ 33348 w 319139"/>
                  <a:gd name="connsiteY5" fmla="*/ 105610 h 123606"/>
                  <a:gd name="connsiteX6" fmla="*/ 11 w 319139"/>
                  <a:gd name="connsiteY6" fmla="*/ 79416 h 123606"/>
                  <a:gd name="connsiteX7" fmla="*/ 16679 w 319139"/>
                  <a:gd name="connsiteY7" fmla="*/ 53223 h 123606"/>
                  <a:gd name="connsiteX8" fmla="*/ 33348 w 319139"/>
                  <a:gd name="connsiteY8" fmla="*/ 53223 h 123606"/>
                  <a:gd name="connsiteX9" fmla="*/ 45254 w 319139"/>
                  <a:gd name="connsiteY9" fmla="*/ 55604 h 123606"/>
                  <a:gd name="connsiteX10" fmla="*/ 45254 w 319139"/>
                  <a:gd name="connsiteY10" fmla="*/ 36554 h 123606"/>
                  <a:gd name="connsiteX11" fmla="*/ 83354 w 319139"/>
                  <a:gd name="connsiteY11" fmla="*/ 36554 h 123606"/>
                  <a:gd name="connsiteX12" fmla="*/ 88117 w 319139"/>
                  <a:gd name="connsiteY12" fmla="*/ 19884 h 123606"/>
                  <a:gd name="connsiteX13" fmla="*/ 133361 w 319139"/>
                  <a:gd name="connsiteY13" fmla="*/ 27029 h 123606"/>
                  <a:gd name="connsiteX14" fmla="*/ 147647 w 319139"/>
                  <a:gd name="connsiteY14" fmla="*/ 43698 h 123606"/>
                  <a:gd name="connsiteX15" fmla="*/ 192892 w 319139"/>
                  <a:gd name="connsiteY15" fmla="*/ 3216 h 123606"/>
                  <a:gd name="connsiteX16" fmla="*/ 288142 w 319139"/>
                  <a:gd name="connsiteY16" fmla="*/ 10360 h 123606"/>
                  <a:gd name="connsiteX0" fmla="*/ 288142 w 319139"/>
                  <a:gd name="connsiteY0" fmla="*/ 10360 h 123606"/>
                  <a:gd name="connsiteX1" fmla="*/ 319098 w 319139"/>
                  <a:gd name="connsiteY1" fmla="*/ 72273 h 123606"/>
                  <a:gd name="connsiteX2" fmla="*/ 283379 w 319139"/>
                  <a:gd name="connsiteY2" fmla="*/ 122279 h 123606"/>
                  <a:gd name="connsiteX3" fmla="*/ 173841 w 319139"/>
                  <a:gd name="connsiteY3" fmla="*/ 112754 h 123606"/>
                  <a:gd name="connsiteX4" fmla="*/ 71448 w 319139"/>
                  <a:gd name="connsiteY4" fmla="*/ 96085 h 123606"/>
                  <a:gd name="connsiteX5" fmla="*/ 33348 w 319139"/>
                  <a:gd name="connsiteY5" fmla="*/ 105610 h 123606"/>
                  <a:gd name="connsiteX6" fmla="*/ 11 w 319139"/>
                  <a:gd name="connsiteY6" fmla="*/ 79416 h 123606"/>
                  <a:gd name="connsiteX7" fmla="*/ 16679 w 319139"/>
                  <a:gd name="connsiteY7" fmla="*/ 53223 h 123606"/>
                  <a:gd name="connsiteX8" fmla="*/ 33348 w 319139"/>
                  <a:gd name="connsiteY8" fmla="*/ 53223 h 123606"/>
                  <a:gd name="connsiteX9" fmla="*/ 45254 w 319139"/>
                  <a:gd name="connsiteY9" fmla="*/ 55604 h 123606"/>
                  <a:gd name="connsiteX10" fmla="*/ 45254 w 319139"/>
                  <a:gd name="connsiteY10" fmla="*/ 36554 h 123606"/>
                  <a:gd name="connsiteX11" fmla="*/ 83354 w 319139"/>
                  <a:gd name="connsiteY11" fmla="*/ 36554 h 123606"/>
                  <a:gd name="connsiteX12" fmla="*/ 88117 w 319139"/>
                  <a:gd name="connsiteY12" fmla="*/ 19884 h 123606"/>
                  <a:gd name="connsiteX13" fmla="*/ 133361 w 319139"/>
                  <a:gd name="connsiteY13" fmla="*/ 27029 h 123606"/>
                  <a:gd name="connsiteX14" fmla="*/ 147647 w 319139"/>
                  <a:gd name="connsiteY14" fmla="*/ 43698 h 123606"/>
                  <a:gd name="connsiteX15" fmla="*/ 192892 w 319139"/>
                  <a:gd name="connsiteY15" fmla="*/ 3216 h 123606"/>
                  <a:gd name="connsiteX16" fmla="*/ 288142 w 319139"/>
                  <a:gd name="connsiteY16" fmla="*/ 10360 h 123606"/>
                  <a:gd name="connsiteX0" fmla="*/ 288142 w 319139"/>
                  <a:gd name="connsiteY0" fmla="*/ 10360 h 123606"/>
                  <a:gd name="connsiteX1" fmla="*/ 319098 w 319139"/>
                  <a:gd name="connsiteY1" fmla="*/ 72273 h 123606"/>
                  <a:gd name="connsiteX2" fmla="*/ 283379 w 319139"/>
                  <a:gd name="connsiteY2" fmla="*/ 122279 h 123606"/>
                  <a:gd name="connsiteX3" fmla="*/ 173841 w 319139"/>
                  <a:gd name="connsiteY3" fmla="*/ 112754 h 123606"/>
                  <a:gd name="connsiteX4" fmla="*/ 71448 w 319139"/>
                  <a:gd name="connsiteY4" fmla="*/ 96085 h 123606"/>
                  <a:gd name="connsiteX5" fmla="*/ 33348 w 319139"/>
                  <a:gd name="connsiteY5" fmla="*/ 105610 h 123606"/>
                  <a:gd name="connsiteX6" fmla="*/ 11 w 319139"/>
                  <a:gd name="connsiteY6" fmla="*/ 79416 h 123606"/>
                  <a:gd name="connsiteX7" fmla="*/ 16679 w 319139"/>
                  <a:gd name="connsiteY7" fmla="*/ 53223 h 123606"/>
                  <a:gd name="connsiteX8" fmla="*/ 33348 w 319139"/>
                  <a:gd name="connsiteY8" fmla="*/ 53223 h 123606"/>
                  <a:gd name="connsiteX9" fmla="*/ 45254 w 319139"/>
                  <a:gd name="connsiteY9" fmla="*/ 55604 h 123606"/>
                  <a:gd name="connsiteX10" fmla="*/ 47635 w 319139"/>
                  <a:gd name="connsiteY10" fmla="*/ 34173 h 123606"/>
                  <a:gd name="connsiteX11" fmla="*/ 83354 w 319139"/>
                  <a:gd name="connsiteY11" fmla="*/ 36554 h 123606"/>
                  <a:gd name="connsiteX12" fmla="*/ 88117 w 319139"/>
                  <a:gd name="connsiteY12" fmla="*/ 19884 h 123606"/>
                  <a:gd name="connsiteX13" fmla="*/ 133361 w 319139"/>
                  <a:gd name="connsiteY13" fmla="*/ 27029 h 123606"/>
                  <a:gd name="connsiteX14" fmla="*/ 147647 w 319139"/>
                  <a:gd name="connsiteY14" fmla="*/ 43698 h 123606"/>
                  <a:gd name="connsiteX15" fmla="*/ 192892 w 319139"/>
                  <a:gd name="connsiteY15" fmla="*/ 3216 h 123606"/>
                  <a:gd name="connsiteX16" fmla="*/ 288142 w 319139"/>
                  <a:gd name="connsiteY16" fmla="*/ 10360 h 123606"/>
                  <a:gd name="connsiteX0" fmla="*/ 288142 w 319139"/>
                  <a:gd name="connsiteY0" fmla="*/ 9145 h 122391"/>
                  <a:gd name="connsiteX1" fmla="*/ 319098 w 319139"/>
                  <a:gd name="connsiteY1" fmla="*/ 71058 h 122391"/>
                  <a:gd name="connsiteX2" fmla="*/ 283379 w 319139"/>
                  <a:gd name="connsiteY2" fmla="*/ 121064 h 122391"/>
                  <a:gd name="connsiteX3" fmla="*/ 173841 w 319139"/>
                  <a:gd name="connsiteY3" fmla="*/ 111539 h 122391"/>
                  <a:gd name="connsiteX4" fmla="*/ 71448 w 319139"/>
                  <a:gd name="connsiteY4" fmla="*/ 94870 h 122391"/>
                  <a:gd name="connsiteX5" fmla="*/ 33348 w 319139"/>
                  <a:gd name="connsiteY5" fmla="*/ 104395 h 122391"/>
                  <a:gd name="connsiteX6" fmla="*/ 11 w 319139"/>
                  <a:gd name="connsiteY6" fmla="*/ 78201 h 122391"/>
                  <a:gd name="connsiteX7" fmla="*/ 16679 w 319139"/>
                  <a:gd name="connsiteY7" fmla="*/ 52008 h 122391"/>
                  <a:gd name="connsiteX8" fmla="*/ 33348 w 319139"/>
                  <a:gd name="connsiteY8" fmla="*/ 52008 h 122391"/>
                  <a:gd name="connsiteX9" fmla="*/ 45254 w 319139"/>
                  <a:gd name="connsiteY9" fmla="*/ 54389 h 122391"/>
                  <a:gd name="connsiteX10" fmla="*/ 47635 w 319139"/>
                  <a:gd name="connsiteY10" fmla="*/ 32958 h 122391"/>
                  <a:gd name="connsiteX11" fmla="*/ 83354 w 319139"/>
                  <a:gd name="connsiteY11" fmla="*/ 35339 h 122391"/>
                  <a:gd name="connsiteX12" fmla="*/ 88117 w 319139"/>
                  <a:gd name="connsiteY12" fmla="*/ 18669 h 122391"/>
                  <a:gd name="connsiteX13" fmla="*/ 133361 w 319139"/>
                  <a:gd name="connsiteY13" fmla="*/ 25814 h 122391"/>
                  <a:gd name="connsiteX14" fmla="*/ 192892 w 319139"/>
                  <a:gd name="connsiteY14" fmla="*/ 2001 h 122391"/>
                  <a:gd name="connsiteX15" fmla="*/ 288142 w 319139"/>
                  <a:gd name="connsiteY15" fmla="*/ 9145 h 122391"/>
                  <a:gd name="connsiteX0" fmla="*/ 288131 w 319128"/>
                  <a:gd name="connsiteY0" fmla="*/ 9145 h 122391"/>
                  <a:gd name="connsiteX1" fmla="*/ 319087 w 319128"/>
                  <a:gd name="connsiteY1" fmla="*/ 71058 h 122391"/>
                  <a:gd name="connsiteX2" fmla="*/ 283368 w 319128"/>
                  <a:gd name="connsiteY2" fmla="*/ 121064 h 122391"/>
                  <a:gd name="connsiteX3" fmla="*/ 173830 w 319128"/>
                  <a:gd name="connsiteY3" fmla="*/ 111539 h 122391"/>
                  <a:gd name="connsiteX4" fmla="*/ 71437 w 319128"/>
                  <a:gd name="connsiteY4" fmla="*/ 94870 h 122391"/>
                  <a:gd name="connsiteX5" fmla="*/ 33337 w 319128"/>
                  <a:gd name="connsiteY5" fmla="*/ 104395 h 122391"/>
                  <a:gd name="connsiteX6" fmla="*/ 0 w 319128"/>
                  <a:gd name="connsiteY6" fmla="*/ 78201 h 122391"/>
                  <a:gd name="connsiteX7" fmla="*/ 33337 w 319128"/>
                  <a:gd name="connsiteY7" fmla="*/ 52008 h 122391"/>
                  <a:gd name="connsiteX8" fmla="*/ 45243 w 319128"/>
                  <a:gd name="connsiteY8" fmla="*/ 54389 h 122391"/>
                  <a:gd name="connsiteX9" fmla="*/ 47624 w 319128"/>
                  <a:gd name="connsiteY9" fmla="*/ 32958 h 122391"/>
                  <a:gd name="connsiteX10" fmla="*/ 83343 w 319128"/>
                  <a:gd name="connsiteY10" fmla="*/ 35339 h 122391"/>
                  <a:gd name="connsiteX11" fmla="*/ 88106 w 319128"/>
                  <a:gd name="connsiteY11" fmla="*/ 18669 h 122391"/>
                  <a:gd name="connsiteX12" fmla="*/ 133350 w 319128"/>
                  <a:gd name="connsiteY12" fmla="*/ 25814 h 122391"/>
                  <a:gd name="connsiteX13" fmla="*/ 192881 w 319128"/>
                  <a:gd name="connsiteY13" fmla="*/ 2001 h 122391"/>
                  <a:gd name="connsiteX14" fmla="*/ 288131 w 319128"/>
                  <a:gd name="connsiteY14" fmla="*/ 9145 h 122391"/>
                  <a:gd name="connsiteX0" fmla="*/ 288137 w 319134"/>
                  <a:gd name="connsiteY0" fmla="*/ 9145 h 122391"/>
                  <a:gd name="connsiteX1" fmla="*/ 319093 w 319134"/>
                  <a:gd name="connsiteY1" fmla="*/ 71058 h 122391"/>
                  <a:gd name="connsiteX2" fmla="*/ 283374 w 319134"/>
                  <a:gd name="connsiteY2" fmla="*/ 121064 h 122391"/>
                  <a:gd name="connsiteX3" fmla="*/ 173836 w 319134"/>
                  <a:gd name="connsiteY3" fmla="*/ 111539 h 122391"/>
                  <a:gd name="connsiteX4" fmla="*/ 71443 w 319134"/>
                  <a:gd name="connsiteY4" fmla="*/ 94870 h 122391"/>
                  <a:gd name="connsiteX5" fmla="*/ 33343 w 319134"/>
                  <a:gd name="connsiteY5" fmla="*/ 104395 h 122391"/>
                  <a:gd name="connsiteX6" fmla="*/ 6 w 319134"/>
                  <a:gd name="connsiteY6" fmla="*/ 78201 h 122391"/>
                  <a:gd name="connsiteX7" fmla="*/ 33343 w 319134"/>
                  <a:gd name="connsiteY7" fmla="*/ 52008 h 122391"/>
                  <a:gd name="connsiteX8" fmla="*/ 45249 w 319134"/>
                  <a:gd name="connsiteY8" fmla="*/ 54389 h 122391"/>
                  <a:gd name="connsiteX9" fmla="*/ 47630 w 319134"/>
                  <a:gd name="connsiteY9" fmla="*/ 32958 h 122391"/>
                  <a:gd name="connsiteX10" fmla="*/ 83349 w 319134"/>
                  <a:gd name="connsiteY10" fmla="*/ 35339 h 122391"/>
                  <a:gd name="connsiteX11" fmla="*/ 88112 w 319134"/>
                  <a:gd name="connsiteY11" fmla="*/ 18669 h 122391"/>
                  <a:gd name="connsiteX12" fmla="*/ 133356 w 319134"/>
                  <a:gd name="connsiteY12" fmla="*/ 25814 h 122391"/>
                  <a:gd name="connsiteX13" fmla="*/ 192887 w 319134"/>
                  <a:gd name="connsiteY13" fmla="*/ 2001 h 122391"/>
                  <a:gd name="connsiteX14" fmla="*/ 288137 w 319134"/>
                  <a:gd name="connsiteY14" fmla="*/ 9145 h 122391"/>
                  <a:gd name="connsiteX0" fmla="*/ 288249 w 319246"/>
                  <a:gd name="connsiteY0" fmla="*/ 9145 h 122391"/>
                  <a:gd name="connsiteX1" fmla="*/ 319205 w 319246"/>
                  <a:gd name="connsiteY1" fmla="*/ 71058 h 122391"/>
                  <a:gd name="connsiteX2" fmla="*/ 283486 w 319246"/>
                  <a:gd name="connsiteY2" fmla="*/ 121064 h 122391"/>
                  <a:gd name="connsiteX3" fmla="*/ 173948 w 319246"/>
                  <a:gd name="connsiteY3" fmla="*/ 111539 h 122391"/>
                  <a:gd name="connsiteX4" fmla="*/ 71555 w 319246"/>
                  <a:gd name="connsiteY4" fmla="*/ 94870 h 122391"/>
                  <a:gd name="connsiteX5" fmla="*/ 33455 w 319246"/>
                  <a:gd name="connsiteY5" fmla="*/ 104395 h 122391"/>
                  <a:gd name="connsiteX6" fmla="*/ 118 w 319246"/>
                  <a:gd name="connsiteY6" fmla="*/ 78201 h 122391"/>
                  <a:gd name="connsiteX7" fmla="*/ 45361 w 319246"/>
                  <a:gd name="connsiteY7" fmla="*/ 54389 h 122391"/>
                  <a:gd name="connsiteX8" fmla="*/ 47742 w 319246"/>
                  <a:gd name="connsiteY8" fmla="*/ 32958 h 122391"/>
                  <a:gd name="connsiteX9" fmla="*/ 83461 w 319246"/>
                  <a:gd name="connsiteY9" fmla="*/ 35339 h 122391"/>
                  <a:gd name="connsiteX10" fmla="*/ 88224 w 319246"/>
                  <a:gd name="connsiteY10" fmla="*/ 18669 h 122391"/>
                  <a:gd name="connsiteX11" fmla="*/ 133468 w 319246"/>
                  <a:gd name="connsiteY11" fmla="*/ 25814 h 122391"/>
                  <a:gd name="connsiteX12" fmla="*/ 192999 w 319246"/>
                  <a:gd name="connsiteY12" fmla="*/ 2001 h 122391"/>
                  <a:gd name="connsiteX13" fmla="*/ 288249 w 319246"/>
                  <a:gd name="connsiteY13" fmla="*/ 9145 h 122391"/>
                  <a:gd name="connsiteX0" fmla="*/ 288133 w 319130"/>
                  <a:gd name="connsiteY0" fmla="*/ 9145 h 122391"/>
                  <a:gd name="connsiteX1" fmla="*/ 319089 w 319130"/>
                  <a:gd name="connsiteY1" fmla="*/ 71058 h 122391"/>
                  <a:gd name="connsiteX2" fmla="*/ 283370 w 319130"/>
                  <a:gd name="connsiteY2" fmla="*/ 121064 h 122391"/>
                  <a:gd name="connsiteX3" fmla="*/ 173832 w 319130"/>
                  <a:gd name="connsiteY3" fmla="*/ 111539 h 122391"/>
                  <a:gd name="connsiteX4" fmla="*/ 71439 w 319130"/>
                  <a:gd name="connsiteY4" fmla="*/ 94870 h 122391"/>
                  <a:gd name="connsiteX5" fmla="*/ 33339 w 319130"/>
                  <a:gd name="connsiteY5" fmla="*/ 104395 h 122391"/>
                  <a:gd name="connsiteX6" fmla="*/ 2 w 319130"/>
                  <a:gd name="connsiteY6" fmla="*/ 78201 h 122391"/>
                  <a:gd name="connsiteX7" fmla="*/ 45245 w 319130"/>
                  <a:gd name="connsiteY7" fmla="*/ 54389 h 122391"/>
                  <a:gd name="connsiteX8" fmla="*/ 47626 w 319130"/>
                  <a:gd name="connsiteY8" fmla="*/ 32958 h 122391"/>
                  <a:gd name="connsiteX9" fmla="*/ 83345 w 319130"/>
                  <a:gd name="connsiteY9" fmla="*/ 35339 h 122391"/>
                  <a:gd name="connsiteX10" fmla="*/ 88108 w 319130"/>
                  <a:gd name="connsiteY10" fmla="*/ 18669 h 122391"/>
                  <a:gd name="connsiteX11" fmla="*/ 133352 w 319130"/>
                  <a:gd name="connsiteY11" fmla="*/ 25814 h 122391"/>
                  <a:gd name="connsiteX12" fmla="*/ 192883 w 319130"/>
                  <a:gd name="connsiteY12" fmla="*/ 2001 h 122391"/>
                  <a:gd name="connsiteX13" fmla="*/ 288133 w 319130"/>
                  <a:gd name="connsiteY13" fmla="*/ 9145 h 122391"/>
                  <a:gd name="connsiteX0" fmla="*/ 288339 w 319336"/>
                  <a:gd name="connsiteY0" fmla="*/ 9145 h 122391"/>
                  <a:gd name="connsiteX1" fmla="*/ 319295 w 319336"/>
                  <a:gd name="connsiteY1" fmla="*/ 71058 h 122391"/>
                  <a:gd name="connsiteX2" fmla="*/ 283576 w 319336"/>
                  <a:gd name="connsiteY2" fmla="*/ 121064 h 122391"/>
                  <a:gd name="connsiteX3" fmla="*/ 174038 w 319336"/>
                  <a:gd name="connsiteY3" fmla="*/ 111539 h 122391"/>
                  <a:gd name="connsiteX4" fmla="*/ 71645 w 319336"/>
                  <a:gd name="connsiteY4" fmla="*/ 94870 h 122391"/>
                  <a:gd name="connsiteX5" fmla="*/ 33545 w 319336"/>
                  <a:gd name="connsiteY5" fmla="*/ 104395 h 122391"/>
                  <a:gd name="connsiteX6" fmla="*/ 208 w 319336"/>
                  <a:gd name="connsiteY6" fmla="*/ 78201 h 122391"/>
                  <a:gd name="connsiteX7" fmla="*/ 45451 w 319336"/>
                  <a:gd name="connsiteY7" fmla="*/ 54389 h 122391"/>
                  <a:gd name="connsiteX8" fmla="*/ 47832 w 319336"/>
                  <a:gd name="connsiteY8" fmla="*/ 32958 h 122391"/>
                  <a:gd name="connsiteX9" fmla="*/ 83551 w 319336"/>
                  <a:gd name="connsiteY9" fmla="*/ 35339 h 122391"/>
                  <a:gd name="connsiteX10" fmla="*/ 88314 w 319336"/>
                  <a:gd name="connsiteY10" fmla="*/ 18669 h 122391"/>
                  <a:gd name="connsiteX11" fmla="*/ 133558 w 319336"/>
                  <a:gd name="connsiteY11" fmla="*/ 25814 h 122391"/>
                  <a:gd name="connsiteX12" fmla="*/ 193089 w 319336"/>
                  <a:gd name="connsiteY12" fmla="*/ 2001 h 122391"/>
                  <a:gd name="connsiteX13" fmla="*/ 288339 w 319336"/>
                  <a:gd name="connsiteY13" fmla="*/ 9145 h 122391"/>
                  <a:gd name="connsiteX0" fmla="*/ 288377 w 319374"/>
                  <a:gd name="connsiteY0" fmla="*/ 9145 h 122391"/>
                  <a:gd name="connsiteX1" fmla="*/ 319333 w 319374"/>
                  <a:gd name="connsiteY1" fmla="*/ 71058 h 122391"/>
                  <a:gd name="connsiteX2" fmla="*/ 283614 w 319374"/>
                  <a:gd name="connsiteY2" fmla="*/ 121064 h 122391"/>
                  <a:gd name="connsiteX3" fmla="*/ 174076 w 319374"/>
                  <a:gd name="connsiteY3" fmla="*/ 111539 h 122391"/>
                  <a:gd name="connsiteX4" fmla="*/ 71683 w 319374"/>
                  <a:gd name="connsiteY4" fmla="*/ 94870 h 122391"/>
                  <a:gd name="connsiteX5" fmla="*/ 33583 w 319374"/>
                  <a:gd name="connsiteY5" fmla="*/ 104395 h 122391"/>
                  <a:gd name="connsiteX6" fmla="*/ 246 w 319374"/>
                  <a:gd name="connsiteY6" fmla="*/ 78201 h 122391"/>
                  <a:gd name="connsiteX7" fmla="*/ 45489 w 319374"/>
                  <a:gd name="connsiteY7" fmla="*/ 54389 h 122391"/>
                  <a:gd name="connsiteX8" fmla="*/ 47870 w 319374"/>
                  <a:gd name="connsiteY8" fmla="*/ 32958 h 122391"/>
                  <a:gd name="connsiteX9" fmla="*/ 83589 w 319374"/>
                  <a:gd name="connsiteY9" fmla="*/ 35339 h 122391"/>
                  <a:gd name="connsiteX10" fmla="*/ 88352 w 319374"/>
                  <a:gd name="connsiteY10" fmla="*/ 18669 h 122391"/>
                  <a:gd name="connsiteX11" fmla="*/ 133596 w 319374"/>
                  <a:gd name="connsiteY11" fmla="*/ 25814 h 122391"/>
                  <a:gd name="connsiteX12" fmla="*/ 193127 w 319374"/>
                  <a:gd name="connsiteY12" fmla="*/ 2001 h 122391"/>
                  <a:gd name="connsiteX13" fmla="*/ 288377 w 319374"/>
                  <a:gd name="connsiteY13" fmla="*/ 9145 h 122391"/>
                  <a:gd name="connsiteX0" fmla="*/ 288377 w 319374"/>
                  <a:gd name="connsiteY0" fmla="*/ 9145 h 122391"/>
                  <a:gd name="connsiteX1" fmla="*/ 319333 w 319374"/>
                  <a:gd name="connsiteY1" fmla="*/ 71058 h 122391"/>
                  <a:gd name="connsiteX2" fmla="*/ 283614 w 319374"/>
                  <a:gd name="connsiteY2" fmla="*/ 121064 h 122391"/>
                  <a:gd name="connsiteX3" fmla="*/ 174076 w 319374"/>
                  <a:gd name="connsiteY3" fmla="*/ 111539 h 122391"/>
                  <a:gd name="connsiteX4" fmla="*/ 71683 w 319374"/>
                  <a:gd name="connsiteY4" fmla="*/ 94870 h 122391"/>
                  <a:gd name="connsiteX5" fmla="*/ 33583 w 319374"/>
                  <a:gd name="connsiteY5" fmla="*/ 104395 h 122391"/>
                  <a:gd name="connsiteX6" fmla="*/ 246 w 319374"/>
                  <a:gd name="connsiteY6" fmla="*/ 78201 h 122391"/>
                  <a:gd name="connsiteX7" fmla="*/ 45489 w 319374"/>
                  <a:gd name="connsiteY7" fmla="*/ 54389 h 122391"/>
                  <a:gd name="connsiteX8" fmla="*/ 47870 w 319374"/>
                  <a:gd name="connsiteY8" fmla="*/ 32958 h 122391"/>
                  <a:gd name="connsiteX9" fmla="*/ 83589 w 319374"/>
                  <a:gd name="connsiteY9" fmla="*/ 35339 h 122391"/>
                  <a:gd name="connsiteX10" fmla="*/ 88352 w 319374"/>
                  <a:gd name="connsiteY10" fmla="*/ 18669 h 122391"/>
                  <a:gd name="connsiteX11" fmla="*/ 133596 w 319374"/>
                  <a:gd name="connsiteY11" fmla="*/ 25814 h 122391"/>
                  <a:gd name="connsiteX12" fmla="*/ 193127 w 319374"/>
                  <a:gd name="connsiteY12" fmla="*/ 2001 h 122391"/>
                  <a:gd name="connsiteX13" fmla="*/ 288377 w 319374"/>
                  <a:gd name="connsiteY13" fmla="*/ 9145 h 122391"/>
                  <a:gd name="connsiteX0" fmla="*/ 288377 w 319374"/>
                  <a:gd name="connsiteY0" fmla="*/ 9145 h 122391"/>
                  <a:gd name="connsiteX1" fmla="*/ 319333 w 319374"/>
                  <a:gd name="connsiteY1" fmla="*/ 71058 h 122391"/>
                  <a:gd name="connsiteX2" fmla="*/ 283614 w 319374"/>
                  <a:gd name="connsiteY2" fmla="*/ 121064 h 122391"/>
                  <a:gd name="connsiteX3" fmla="*/ 174076 w 319374"/>
                  <a:gd name="connsiteY3" fmla="*/ 111539 h 122391"/>
                  <a:gd name="connsiteX4" fmla="*/ 71683 w 319374"/>
                  <a:gd name="connsiteY4" fmla="*/ 94870 h 122391"/>
                  <a:gd name="connsiteX5" fmla="*/ 33583 w 319374"/>
                  <a:gd name="connsiteY5" fmla="*/ 104395 h 122391"/>
                  <a:gd name="connsiteX6" fmla="*/ 246 w 319374"/>
                  <a:gd name="connsiteY6" fmla="*/ 78201 h 122391"/>
                  <a:gd name="connsiteX7" fmla="*/ 45489 w 319374"/>
                  <a:gd name="connsiteY7" fmla="*/ 54389 h 122391"/>
                  <a:gd name="connsiteX8" fmla="*/ 47870 w 319374"/>
                  <a:gd name="connsiteY8" fmla="*/ 32958 h 122391"/>
                  <a:gd name="connsiteX9" fmla="*/ 83589 w 319374"/>
                  <a:gd name="connsiteY9" fmla="*/ 35339 h 122391"/>
                  <a:gd name="connsiteX10" fmla="*/ 88352 w 319374"/>
                  <a:gd name="connsiteY10" fmla="*/ 18669 h 122391"/>
                  <a:gd name="connsiteX11" fmla="*/ 133596 w 319374"/>
                  <a:gd name="connsiteY11" fmla="*/ 25814 h 122391"/>
                  <a:gd name="connsiteX12" fmla="*/ 193127 w 319374"/>
                  <a:gd name="connsiteY12" fmla="*/ 2001 h 122391"/>
                  <a:gd name="connsiteX13" fmla="*/ 288377 w 319374"/>
                  <a:gd name="connsiteY13" fmla="*/ 9145 h 122391"/>
                  <a:gd name="connsiteX0" fmla="*/ 288377 w 319374"/>
                  <a:gd name="connsiteY0" fmla="*/ 9145 h 122391"/>
                  <a:gd name="connsiteX1" fmla="*/ 319333 w 319374"/>
                  <a:gd name="connsiteY1" fmla="*/ 71058 h 122391"/>
                  <a:gd name="connsiteX2" fmla="*/ 283614 w 319374"/>
                  <a:gd name="connsiteY2" fmla="*/ 121064 h 122391"/>
                  <a:gd name="connsiteX3" fmla="*/ 174076 w 319374"/>
                  <a:gd name="connsiteY3" fmla="*/ 111539 h 122391"/>
                  <a:gd name="connsiteX4" fmla="*/ 71683 w 319374"/>
                  <a:gd name="connsiteY4" fmla="*/ 94870 h 122391"/>
                  <a:gd name="connsiteX5" fmla="*/ 33583 w 319374"/>
                  <a:gd name="connsiteY5" fmla="*/ 104395 h 122391"/>
                  <a:gd name="connsiteX6" fmla="*/ 246 w 319374"/>
                  <a:gd name="connsiteY6" fmla="*/ 78201 h 122391"/>
                  <a:gd name="connsiteX7" fmla="*/ 45489 w 319374"/>
                  <a:gd name="connsiteY7" fmla="*/ 54389 h 122391"/>
                  <a:gd name="connsiteX8" fmla="*/ 47870 w 319374"/>
                  <a:gd name="connsiteY8" fmla="*/ 32958 h 122391"/>
                  <a:gd name="connsiteX9" fmla="*/ 83589 w 319374"/>
                  <a:gd name="connsiteY9" fmla="*/ 35339 h 122391"/>
                  <a:gd name="connsiteX10" fmla="*/ 88352 w 319374"/>
                  <a:gd name="connsiteY10" fmla="*/ 18669 h 122391"/>
                  <a:gd name="connsiteX11" fmla="*/ 133596 w 319374"/>
                  <a:gd name="connsiteY11" fmla="*/ 25814 h 122391"/>
                  <a:gd name="connsiteX12" fmla="*/ 193127 w 319374"/>
                  <a:gd name="connsiteY12" fmla="*/ 2001 h 122391"/>
                  <a:gd name="connsiteX13" fmla="*/ 288377 w 319374"/>
                  <a:gd name="connsiteY13" fmla="*/ 9145 h 122391"/>
                  <a:gd name="connsiteX0" fmla="*/ 288377 w 319374"/>
                  <a:gd name="connsiteY0" fmla="*/ 9145 h 122391"/>
                  <a:gd name="connsiteX1" fmla="*/ 319333 w 319374"/>
                  <a:gd name="connsiteY1" fmla="*/ 71058 h 122391"/>
                  <a:gd name="connsiteX2" fmla="*/ 283614 w 319374"/>
                  <a:gd name="connsiteY2" fmla="*/ 121064 h 122391"/>
                  <a:gd name="connsiteX3" fmla="*/ 174076 w 319374"/>
                  <a:gd name="connsiteY3" fmla="*/ 111539 h 122391"/>
                  <a:gd name="connsiteX4" fmla="*/ 71683 w 319374"/>
                  <a:gd name="connsiteY4" fmla="*/ 94870 h 122391"/>
                  <a:gd name="connsiteX5" fmla="*/ 33583 w 319374"/>
                  <a:gd name="connsiteY5" fmla="*/ 104395 h 122391"/>
                  <a:gd name="connsiteX6" fmla="*/ 246 w 319374"/>
                  <a:gd name="connsiteY6" fmla="*/ 78201 h 122391"/>
                  <a:gd name="connsiteX7" fmla="*/ 45489 w 319374"/>
                  <a:gd name="connsiteY7" fmla="*/ 54389 h 122391"/>
                  <a:gd name="connsiteX8" fmla="*/ 44783 w 319374"/>
                  <a:gd name="connsiteY8" fmla="*/ 28972 h 122391"/>
                  <a:gd name="connsiteX9" fmla="*/ 83589 w 319374"/>
                  <a:gd name="connsiteY9" fmla="*/ 35339 h 122391"/>
                  <a:gd name="connsiteX10" fmla="*/ 88352 w 319374"/>
                  <a:gd name="connsiteY10" fmla="*/ 18669 h 122391"/>
                  <a:gd name="connsiteX11" fmla="*/ 133596 w 319374"/>
                  <a:gd name="connsiteY11" fmla="*/ 25814 h 122391"/>
                  <a:gd name="connsiteX12" fmla="*/ 193127 w 319374"/>
                  <a:gd name="connsiteY12" fmla="*/ 2001 h 122391"/>
                  <a:gd name="connsiteX13" fmla="*/ 288377 w 319374"/>
                  <a:gd name="connsiteY13" fmla="*/ 9145 h 122391"/>
                  <a:gd name="connsiteX0" fmla="*/ 288377 w 319374"/>
                  <a:gd name="connsiteY0" fmla="*/ 9145 h 122391"/>
                  <a:gd name="connsiteX1" fmla="*/ 319333 w 319374"/>
                  <a:gd name="connsiteY1" fmla="*/ 71058 h 122391"/>
                  <a:gd name="connsiteX2" fmla="*/ 283614 w 319374"/>
                  <a:gd name="connsiteY2" fmla="*/ 121064 h 122391"/>
                  <a:gd name="connsiteX3" fmla="*/ 174076 w 319374"/>
                  <a:gd name="connsiteY3" fmla="*/ 111539 h 122391"/>
                  <a:gd name="connsiteX4" fmla="*/ 71683 w 319374"/>
                  <a:gd name="connsiteY4" fmla="*/ 94870 h 122391"/>
                  <a:gd name="connsiteX5" fmla="*/ 33583 w 319374"/>
                  <a:gd name="connsiteY5" fmla="*/ 104395 h 122391"/>
                  <a:gd name="connsiteX6" fmla="*/ 246 w 319374"/>
                  <a:gd name="connsiteY6" fmla="*/ 78201 h 122391"/>
                  <a:gd name="connsiteX7" fmla="*/ 45489 w 319374"/>
                  <a:gd name="connsiteY7" fmla="*/ 54389 h 122391"/>
                  <a:gd name="connsiteX8" fmla="*/ 44783 w 319374"/>
                  <a:gd name="connsiteY8" fmla="*/ 28972 h 122391"/>
                  <a:gd name="connsiteX9" fmla="*/ 83589 w 319374"/>
                  <a:gd name="connsiteY9" fmla="*/ 35339 h 122391"/>
                  <a:gd name="connsiteX10" fmla="*/ 88352 w 319374"/>
                  <a:gd name="connsiteY10" fmla="*/ 18669 h 122391"/>
                  <a:gd name="connsiteX11" fmla="*/ 133596 w 319374"/>
                  <a:gd name="connsiteY11" fmla="*/ 25814 h 122391"/>
                  <a:gd name="connsiteX12" fmla="*/ 193127 w 319374"/>
                  <a:gd name="connsiteY12" fmla="*/ 2001 h 122391"/>
                  <a:gd name="connsiteX13" fmla="*/ 288377 w 319374"/>
                  <a:gd name="connsiteY13" fmla="*/ 9145 h 122391"/>
                  <a:gd name="connsiteX0" fmla="*/ 288377 w 319374"/>
                  <a:gd name="connsiteY0" fmla="*/ 9145 h 122391"/>
                  <a:gd name="connsiteX1" fmla="*/ 319333 w 319374"/>
                  <a:gd name="connsiteY1" fmla="*/ 71058 h 122391"/>
                  <a:gd name="connsiteX2" fmla="*/ 283614 w 319374"/>
                  <a:gd name="connsiteY2" fmla="*/ 121064 h 122391"/>
                  <a:gd name="connsiteX3" fmla="*/ 174076 w 319374"/>
                  <a:gd name="connsiteY3" fmla="*/ 111539 h 122391"/>
                  <a:gd name="connsiteX4" fmla="*/ 71683 w 319374"/>
                  <a:gd name="connsiteY4" fmla="*/ 94870 h 122391"/>
                  <a:gd name="connsiteX5" fmla="*/ 33583 w 319374"/>
                  <a:gd name="connsiteY5" fmla="*/ 104395 h 122391"/>
                  <a:gd name="connsiteX6" fmla="*/ 246 w 319374"/>
                  <a:gd name="connsiteY6" fmla="*/ 78201 h 122391"/>
                  <a:gd name="connsiteX7" fmla="*/ 45489 w 319374"/>
                  <a:gd name="connsiteY7" fmla="*/ 54389 h 122391"/>
                  <a:gd name="connsiteX8" fmla="*/ 44783 w 319374"/>
                  <a:gd name="connsiteY8" fmla="*/ 28972 h 122391"/>
                  <a:gd name="connsiteX9" fmla="*/ 83589 w 319374"/>
                  <a:gd name="connsiteY9" fmla="*/ 35339 h 122391"/>
                  <a:gd name="connsiteX10" fmla="*/ 88352 w 319374"/>
                  <a:gd name="connsiteY10" fmla="*/ 18669 h 122391"/>
                  <a:gd name="connsiteX11" fmla="*/ 133596 w 319374"/>
                  <a:gd name="connsiteY11" fmla="*/ 25814 h 122391"/>
                  <a:gd name="connsiteX12" fmla="*/ 193127 w 319374"/>
                  <a:gd name="connsiteY12" fmla="*/ 2001 h 122391"/>
                  <a:gd name="connsiteX13" fmla="*/ 288377 w 319374"/>
                  <a:gd name="connsiteY13" fmla="*/ 9145 h 122391"/>
                  <a:gd name="connsiteX0" fmla="*/ 288377 w 319374"/>
                  <a:gd name="connsiteY0" fmla="*/ 9145 h 122391"/>
                  <a:gd name="connsiteX1" fmla="*/ 319333 w 319374"/>
                  <a:gd name="connsiteY1" fmla="*/ 71058 h 122391"/>
                  <a:gd name="connsiteX2" fmla="*/ 283614 w 319374"/>
                  <a:gd name="connsiteY2" fmla="*/ 121064 h 122391"/>
                  <a:gd name="connsiteX3" fmla="*/ 174076 w 319374"/>
                  <a:gd name="connsiteY3" fmla="*/ 111539 h 122391"/>
                  <a:gd name="connsiteX4" fmla="*/ 71683 w 319374"/>
                  <a:gd name="connsiteY4" fmla="*/ 94870 h 122391"/>
                  <a:gd name="connsiteX5" fmla="*/ 33583 w 319374"/>
                  <a:gd name="connsiteY5" fmla="*/ 104395 h 122391"/>
                  <a:gd name="connsiteX6" fmla="*/ 246 w 319374"/>
                  <a:gd name="connsiteY6" fmla="*/ 78201 h 122391"/>
                  <a:gd name="connsiteX7" fmla="*/ 45489 w 319374"/>
                  <a:gd name="connsiteY7" fmla="*/ 54389 h 122391"/>
                  <a:gd name="connsiteX8" fmla="*/ 44783 w 319374"/>
                  <a:gd name="connsiteY8" fmla="*/ 28972 h 122391"/>
                  <a:gd name="connsiteX9" fmla="*/ 83589 w 319374"/>
                  <a:gd name="connsiteY9" fmla="*/ 35339 h 122391"/>
                  <a:gd name="connsiteX10" fmla="*/ 88352 w 319374"/>
                  <a:gd name="connsiteY10" fmla="*/ 18669 h 122391"/>
                  <a:gd name="connsiteX11" fmla="*/ 133596 w 319374"/>
                  <a:gd name="connsiteY11" fmla="*/ 25814 h 122391"/>
                  <a:gd name="connsiteX12" fmla="*/ 193127 w 319374"/>
                  <a:gd name="connsiteY12" fmla="*/ 2001 h 122391"/>
                  <a:gd name="connsiteX13" fmla="*/ 288377 w 319374"/>
                  <a:gd name="connsiteY13" fmla="*/ 9145 h 122391"/>
                  <a:gd name="connsiteX0" fmla="*/ 288377 w 319374"/>
                  <a:gd name="connsiteY0" fmla="*/ 9145 h 122391"/>
                  <a:gd name="connsiteX1" fmla="*/ 319333 w 319374"/>
                  <a:gd name="connsiteY1" fmla="*/ 71058 h 122391"/>
                  <a:gd name="connsiteX2" fmla="*/ 283614 w 319374"/>
                  <a:gd name="connsiteY2" fmla="*/ 121064 h 122391"/>
                  <a:gd name="connsiteX3" fmla="*/ 174076 w 319374"/>
                  <a:gd name="connsiteY3" fmla="*/ 111539 h 122391"/>
                  <a:gd name="connsiteX4" fmla="*/ 71683 w 319374"/>
                  <a:gd name="connsiteY4" fmla="*/ 94870 h 122391"/>
                  <a:gd name="connsiteX5" fmla="*/ 33583 w 319374"/>
                  <a:gd name="connsiteY5" fmla="*/ 104395 h 122391"/>
                  <a:gd name="connsiteX6" fmla="*/ 246 w 319374"/>
                  <a:gd name="connsiteY6" fmla="*/ 78201 h 122391"/>
                  <a:gd name="connsiteX7" fmla="*/ 45489 w 319374"/>
                  <a:gd name="connsiteY7" fmla="*/ 54389 h 122391"/>
                  <a:gd name="connsiteX8" fmla="*/ 39324 w 319374"/>
                  <a:gd name="connsiteY8" fmla="*/ 29022 h 122391"/>
                  <a:gd name="connsiteX9" fmla="*/ 83589 w 319374"/>
                  <a:gd name="connsiteY9" fmla="*/ 35339 h 122391"/>
                  <a:gd name="connsiteX10" fmla="*/ 88352 w 319374"/>
                  <a:gd name="connsiteY10" fmla="*/ 18669 h 122391"/>
                  <a:gd name="connsiteX11" fmla="*/ 133596 w 319374"/>
                  <a:gd name="connsiteY11" fmla="*/ 25814 h 122391"/>
                  <a:gd name="connsiteX12" fmla="*/ 193127 w 319374"/>
                  <a:gd name="connsiteY12" fmla="*/ 2001 h 122391"/>
                  <a:gd name="connsiteX13" fmla="*/ 288377 w 319374"/>
                  <a:gd name="connsiteY13" fmla="*/ 9145 h 122391"/>
                  <a:gd name="connsiteX0" fmla="*/ 288377 w 319374"/>
                  <a:gd name="connsiteY0" fmla="*/ 9145 h 122391"/>
                  <a:gd name="connsiteX1" fmla="*/ 319333 w 319374"/>
                  <a:gd name="connsiteY1" fmla="*/ 71058 h 122391"/>
                  <a:gd name="connsiteX2" fmla="*/ 283614 w 319374"/>
                  <a:gd name="connsiteY2" fmla="*/ 121064 h 122391"/>
                  <a:gd name="connsiteX3" fmla="*/ 174076 w 319374"/>
                  <a:gd name="connsiteY3" fmla="*/ 111539 h 122391"/>
                  <a:gd name="connsiteX4" fmla="*/ 71683 w 319374"/>
                  <a:gd name="connsiteY4" fmla="*/ 94870 h 122391"/>
                  <a:gd name="connsiteX5" fmla="*/ 33583 w 319374"/>
                  <a:gd name="connsiteY5" fmla="*/ 104395 h 122391"/>
                  <a:gd name="connsiteX6" fmla="*/ 246 w 319374"/>
                  <a:gd name="connsiteY6" fmla="*/ 78201 h 122391"/>
                  <a:gd name="connsiteX7" fmla="*/ 45489 w 319374"/>
                  <a:gd name="connsiteY7" fmla="*/ 54389 h 122391"/>
                  <a:gd name="connsiteX8" fmla="*/ 39324 w 319374"/>
                  <a:gd name="connsiteY8" fmla="*/ 29022 h 122391"/>
                  <a:gd name="connsiteX9" fmla="*/ 83589 w 319374"/>
                  <a:gd name="connsiteY9" fmla="*/ 35339 h 122391"/>
                  <a:gd name="connsiteX10" fmla="*/ 88352 w 319374"/>
                  <a:gd name="connsiteY10" fmla="*/ 18669 h 122391"/>
                  <a:gd name="connsiteX11" fmla="*/ 133596 w 319374"/>
                  <a:gd name="connsiteY11" fmla="*/ 25814 h 122391"/>
                  <a:gd name="connsiteX12" fmla="*/ 193127 w 319374"/>
                  <a:gd name="connsiteY12" fmla="*/ 2001 h 122391"/>
                  <a:gd name="connsiteX13" fmla="*/ 288377 w 319374"/>
                  <a:gd name="connsiteY13" fmla="*/ 9145 h 122391"/>
                  <a:gd name="connsiteX0" fmla="*/ 288377 w 319374"/>
                  <a:gd name="connsiteY0" fmla="*/ 9145 h 122391"/>
                  <a:gd name="connsiteX1" fmla="*/ 319333 w 319374"/>
                  <a:gd name="connsiteY1" fmla="*/ 71058 h 122391"/>
                  <a:gd name="connsiteX2" fmla="*/ 283614 w 319374"/>
                  <a:gd name="connsiteY2" fmla="*/ 121064 h 122391"/>
                  <a:gd name="connsiteX3" fmla="*/ 174076 w 319374"/>
                  <a:gd name="connsiteY3" fmla="*/ 111539 h 122391"/>
                  <a:gd name="connsiteX4" fmla="*/ 71683 w 319374"/>
                  <a:gd name="connsiteY4" fmla="*/ 94870 h 122391"/>
                  <a:gd name="connsiteX5" fmla="*/ 33583 w 319374"/>
                  <a:gd name="connsiteY5" fmla="*/ 104395 h 122391"/>
                  <a:gd name="connsiteX6" fmla="*/ 246 w 319374"/>
                  <a:gd name="connsiteY6" fmla="*/ 78201 h 122391"/>
                  <a:gd name="connsiteX7" fmla="*/ 45489 w 319374"/>
                  <a:gd name="connsiteY7" fmla="*/ 54389 h 122391"/>
                  <a:gd name="connsiteX8" fmla="*/ 39324 w 319374"/>
                  <a:gd name="connsiteY8" fmla="*/ 29022 h 122391"/>
                  <a:gd name="connsiteX9" fmla="*/ 83589 w 319374"/>
                  <a:gd name="connsiteY9" fmla="*/ 35339 h 122391"/>
                  <a:gd name="connsiteX10" fmla="*/ 88352 w 319374"/>
                  <a:gd name="connsiteY10" fmla="*/ 18669 h 122391"/>
                  <a:gd name="connsiteX11" fmla="*/ 133596 w 319374"/>
                  <a:gd name="connsiteY11" fmla="*/ 25814 h 122391"/>
                  <a:gd name="connsiteX12" fmla="*/ 193127 w 319374"/>
                  <a:gd name="connsiteY12" fmla="*/ 2001 h 122391"/>
                  <a:gd name="connsiteX13" fmla="*/ 288377 w 319374"/>
                  <a:gd name="connsiteY13" fmla="*/ 9145 h 122391"/>
                  <a:gd name="connsiteX0" fmla="*/ 288377 w 319374"/>
                  <a:gd name="connsiteY0" fmla="*/ 9145 h 122391"/>
                  <a:gd name="connsiteX1" fmla="*/ 319333 w 319374"/>
                  <a:gd name="connsiteY1" fmla="*/ 71058 h 122391"/>
                  <a:gd name="connsiteX2" fmla="*/ 283614 w 319374"/>
                  <a:gd name="connsiteY2" fmla="*/ 121064 h 122391"/>
                  <a:gd name="connsiteX3" fmla="*/ 174076 w 319374"/>
                  <a:gd name="connsiteY3" fmla="*/ 111539 h 122391"/>
                  <a:gd name="connsiteX4" fmla="*/ 71683 w 319374"/>
                  <a:gd name="connsiteY4" fmla="*/ 94870 h 122391"/>
                  <a:gd name="connsiteX5" fmla="*/ 33583 w 319374"/>
                  <a:gd name="connsiteY5" fmla="*/ 104395 h 122391"/>
                  <a:gd name="connsiteX6" fmla="*/ 246 w 319374"/>
                  <a:gd name="connsiteY6" fmla="*/ 78201 h 122391"/>
                  <a:gd name="connsiteX7" fmla="*/ 45489 w 319374"/>
                  <a:gd name="connsiteY7" fmla="*/ 54389 h 122391"/>
                  <a:gd name="connsiteX8" fmla="*/ 39324 w 319374"/>
                  <a:gd name="connsiteY8" fmla="*/ 29022 h 122391"/>
                  <a:gd name="connsiteX9" fmla="*/ 83589 w 319374"/>
                  <a:gd name="connsiteY9" fmla="*/ 35339 h 122391"/>
                  <a:gd name="connsiteX10" fmla="*/ 88352 w 319374"/>
                  <a:gd name="connsiteY10" fmla="*/ 18669 h 122391"/>
                  <a:gd name="connsiteX11" fmla="*/ 133596 w 319374"/>
                  <a:gd name="connsiteY11" fmla="*/ 25814 h 122391"/>
                  <a:gd name="connsiteX12" fmla="*/ 193127 w 319374"/>
                  <a:gd name="connsiteY12" fmla="*/ 2001 h 122391"/>
                  <a:gd name="connsiteX13" fmla="*/ 288377 w 319374"/>
                  <a:gd name="connsiteY13" fmla="*/ 9145 h 122391"/>
                  <a:gd name="connsiteX0" fmla="*/ 288377 w 319374"/>
                  <a:gd name="connsiteY0" fmla="*/ 9145 h 122391"/>
                  <a:gd name="connsiteX1" fmla="*/ 319333 w 319374"/>
                  <a:gd name="connsiteY1" fmla="*/ 71058 h 122391"/>
                  <a:gd name="connsiteX2" fmla="*/ 283614 w 319374"/>
                  <a:gd name="connsiteY2" fmla="*/ 121064 h 122391"/>
                  <a:gd name="connsiteX3" fmla="*/ 174076 w 319374"/>
                  <a:gd name="connsiteY3" fmla="*/ 111539 h 122391"/>
                  <a:gd name="connsiteX4" fmla="*/ 71683 w 319374"/>
                  <a:gd name="connsiteY4" fmla="*/ 94870 h 122391"/>
                  <a:gd name="connsiteX5" fmla="*/ 33583 w 319374"/>
                  <a:gd name="connsiteY5" fmla="*/ 104395 h 122391"/>
                  <a:gd name="connsiteX6" fmla="*/ 246 w 319374"/>
                  <a:gd name="connsiteY6" fmla="*/ 78201 h 122391"/>
                  <a:gd name="connsiteX7" fmla="*/ 45489 w 319374"/>
                  <a:gd name="connsiteY7" fmla="*/ 54389 h 122391"/>
                  <a:gd name="connsiteX8" fmla="*/ 39324 w 319374"/>
                  <a:gd name="connsiteY8" fmla="*/ 29022 h 122391"/>
                  <a:gd name="connsiteX9" fmla="*/ 83589 w 319374"/>
                  <a:gd name="connsiteY9" fmla="*/ 35339 h 122391"/>
                  <a:gd name="connsiteX10" fmla="*/ 88352 w 319374"/>
                  <a:gd name="connsiteY10" fmla="*/ 18669 h 122391"/>
                  <a:gd name="connsiteX11" fmla="*/ 133596 w 319374"/>
                  <a:gd name="connsiteY11" fmla="*/ 25814 h 122391"/>
                  <a:gd name="connsiteX12" fmla="*/ 193127 w 319374"/>
                  <a:gd name="connsiteY12" fmla="*/ 2001 h 122391"/>
                  <a:gd name="connsiteX13" fmla="*/ 288377 w 319374"/>
                  <a:gd name="connsiteY13" fmla="*/ 9145 h 122391"/>
                  <a:gd name="connsiteX0" fmla="*/ 288377 w 319374"/>
                  <a:gd name="connsiteY0" fmla="*/ 9145 h 122391"/>
                  <a:gd name="connsiteX1" fmla="*/ 319333 w 319374"/>
                  <a:gd name="connsiteY1" fmla="*/ 71058 h 122391"/>
                  <a:gd name="connsiteX2" fmla="*/ 283614 w 319374"/>
                  <a:gd name="connsiteY2" fmla="*/ 121064 h 122391"/>
                  <a:gd name="connsiteX3" fmla="*/ 174076 w 319374"/>
                  <a:gd name="connsiteY3" fmla="*/ 111539 h 122391"/>
                  <a:gd name="connsiteX4" fmla="*/ 71683 w 319374"/>
                  <a:gd name="connsiteY4" fmla="*/ 94870 h 122391"/>
                  <a:gd name="connsiteX5" fmla="*/ 33583 w 319374"/>
                  <a:gd name="connsiteY5" fmla="*/ 104395 h 122391"/>
                  <a:gd name="connsiteX6" fmla="*/ 246 w 319374"/>
                  <a:gd name="connsiteY6" fmla="*/ 78201 h 122391"/>
                  <a:gd name="connsiteX7" fmla="*/ 45489 w 319374"/>
                  <a:gd name="connsiteY7" fmla="*/ 54389 h 122391"/>
                  <a:gd name="connsiteX8" fmla="*/ 39324 w 319374"/>
                  <a:gd name="connsiteY8" fmla="*/ 29022 h 122391"/>
                  <a:gd name="connsiteX9" fmla="*/ 83589 w 319374"/>
                  <a:gd name="connsiteY9" fmla="*/ 35339 h 122391"/>
                  <a:gd name="connsiteX10" fmla="*/ 88352 w 319374"/>
                  <a:gd name="connsiteY10" fmla="*/ 18669 h 122391"/>
                  <a:gd name="connsiteX11" fmla="*/ 133596 w 319374"/>
                  <a:gd name="connsiteY11" fmla="*/ 25814 h 122391"/>
                  <a:gd name="connsiteX12" fmla="*/ 193127 w 319374"/>
                  <a:gd name="connsiteY12" fmla="*/ 2001 h 122391"/>
                  <a:gd name="connsiteX13" fmla="*/ 288377 w 319374"/>
                  <a:gd name="connsiteY13" fmla="*/ 9145 h 122391"/>
                  <a:gd name="connsiteX0" fmla="*/ 288377 w 319374"/>
                  <a:gd name="connsiteY0" fmla="*/ 9145 h 122391"/>
                  <a:gd name="connsiteX1" fmla="*/ 319333 w 319374"/>
                  <a:gd name="connsiteY1" fmla="*/ 71058 h 122391"/>
                  <a:gd name="connsiteX2" fmla="*/ 283614 w 319374"/>
                  <a:gd name="connsiteY2" fmla="*/ 121064 h 122391"/>
                  <a:gd name="connsiteX3" fmla="*/ 174076 w 319374"/>
                  <a:gd name="connsiteY3" fmla="*/ 111539 h 122391"/>
                  <a:gd name="connsiteX4" fmla="*/ 71683 w 319374"/>
                  <a:gd name="connsiteY4" fmla="*/ 94870 h 122391"/>
                  <a:gd name="connsiteX5" fmla="*/ 33583 w 319374"/>
                  <a:gd name="connsiteY5" fmla="*/ 104395 h 122391"/>
                  <a:gd name="connsiteX6" fmla="*/ 246 w 319374"/>
                  <a:gd name="connsiteY6" fmla="*/ 78201 h 122391"/>
                  <a:gd name="connsiteX7" fmla="*/ 45489 w 319374"/>
                  <a:gd name="connsiteY7" fmla="*/ 54389 h 122391"/>
                  <a:gd name="connsiteX8" fmla="*/ 39324 w 319374"/>
                  <a:gd name="connsiteY8" fmla="*/ 29022 h 122391"/>
                  <a:gd name="connsiteX9" fmla="*/ 83589 w 319374"/>
                  <a:gd name="connsiteY9" fmla="*/ 35339 h 122391"/>
                  <a:gd name="connsiteX10" fmla="*/ 80167 w 319374"/>
                  <a:gd name="connsiteY10" fmla="*/ 15597 h 122391"/>
                  <a:gd name="connsiteX11" fmla="*/ 133596 w 319374"/>
                  <a:gd name="connsiteY11" fmla="*/ 25814 h 122391"/>
                  <a:gd name="connsiteX12" fmla="*/ 193127 w 319374"/>
                  <a:gd name="connsiteY12" fmla="*/ 2001 h 122391"/>
                  <a:gd name="connsiteX13" fmla="*/ 288377 w 319374"/>
                  <a:gd name="connsiteY13" fmla="*/ 9145 h 122391"/>
                  <a:gd name="connsiteX0" fmla="*/ 288377 w 319374"/>
                  <a:gd name="connsiteY0" fmla="*/ 9145 h 122391"/>
                  <a:gd name="connsiteX1" fmla="*/ 319333 w 319374"/>
                  <a:gd name="connsiteY1" fmla="*/ 71058 h 122391"/>
                  <a:gd name="connsiteX2" fmla="*/ 283614 w 319374"/>
                  <a:gd name="connsiteY2" fmla="*/ 121064 h 122391"/>
                  <a:gd name="connsiteX3" fmla="*/ 174076 w 319374"/>
                  <a:gd name="connsiteY3" fmla="*/ 111539 h 122391"/>
                  <a:gd name="connsiteX4" fmla="*/ 71683 w 319374"/>
                  <a:gd name="connsiteY4" fmla="*/ 94870 h 122391"/>
                  <a:gd name="connsiteX5" fmla="*/ 33583 w 319374"/>
                  <a:gd name="connsiteY5" fmla="*/ 104395 h 122391"/>
                  <a:gd name="connsiteX6" fmla="*/ 246 w 319374"/>
                  <a:gd name="connsiteY6" fmla="*/ 78201 h 122391"/>
                  <a:gd name="connsiteX7" fmla="*/ 45489 w 319374"/>
                  <a:gd name="connsiteY7" fmla="*/ 54389 h 122391"/>
                  <a:gd name="connsiteX8" fmla="*/ 39324 w 319374"/>
                  <a:gd name="connsiteY8" fmla="*/ 29022 h 122391"/>
                  <a:gd name="connsiteX9" fmla="*/ 83589 w 319374"/>
                  <a:gd name="connsiteY9" fmla="*/ 35339 h 122391"/>
                  <a:gd name="connsiteX10" fmla="*/ 80167 w 319374"/>
                  <a:gd name="connsiteY10" fmla="*/ 15597 h 122391"/>
                  <a:gd name="connsiteX11" fmla="*/ 133596 w 319374"/>
                  <a:gd name="connsiteY11" fmla="*/ 25814 h 122391"/>
                  <a:gd name="connsiteX12" fmla="*/ 193127 w 319374"/>
                  <a:gd name="connsiteY12" fmla="*/ 2001 h 122391"/>
                  <a:gd name="connsiteX13" fmla="*/ 288377 w 319374"/>
                  <a:gd name="connsiteY13" fmla="*/ 9145 h 122391"/>
                  <a:gd name="connsiteX0" fmla="*/ 288377 w 319374"/>
                  <a:gd name="connsiteY0" fmla="*/ 9145 h 122391"/>
                  <a:gd name="connsiteX1" fmla="*/ 319333 w 319374"/>
                  <a:gd name="connsiteY1" fmla="*/ 71058 h 122391"/>
                  <a:gd name="connsiteX2" fmla="*/ 283614 w 319374"/>
                  <a:gd name="connsiteY2" fmla="*/ 121064 h 122391"/>
                  <a:gd name="connsiteX3" fmla="*/ 174076 w 319374"/>
                  <a:gd name="connsiteY3" fmla="*/ 111539 h 122391"/>
                  <a:gd name="connsiteX4" fmla="*/ 71683 w 319374"/>
                  <a:gd name="connsiteY4" fmla="*/ 94870 h 122391"/>
                  <a:gd name="connsiteX5" fmla="*/ 33583 w 319374"/>
                  <a:gd name="connsiteY5" fmla="*/ 104395 h 122391"/>
                  <a:gd name="connsiteX6" fmla="*/ 246 w 319374"/>
                  <a:gd name="connsiteY6" fmla="*/ 78201 h 122391"/>
                  <a:gd name="connsiteX7" fmla="*/ 45489 w 319374"/>
                  <a:gd name="connsiteY7" fmla="*/ 54389 h 122391"/>
                  <a:gd name="connsiteX8" fmla="*/ 39324 w 319374"/>
                  <a:gd name="connsiteY8" fmla="*/ 29022 h 122391"/>
                  <a:gd name="connsiteX9" fmla="*/ 83589 w 319374"/>
                  <a:gd name="connsiteY9" fmla="*/ 35339 h 122391"/>
                  <a:gd name="connsiteX10" fmla="*/ 80167 w 319374"/>
                  <a:gd name="connsiteY10" fmla="*/ 15597 h 122391"/>
                  <a:gd name="connsiteX11" fmla="*/ 133596 w 319374"/>
                  <a:gd name="connsiteY11" fmla="*/ 25814 h 122391"/>
                  <a:gd name="connsiteX12" fmla="*/ 193127 w 319374"/>
                  <a:gd name="connsiteY12" fmla="*/ 2001 h 122391"/>
                  <a:gd name="connsiteX13" fmla="*/ 288377 w 319374"/>
                  <a:gd name="connsiteY13" fmla="*/ 9145 h 122391"/>
                  <a:gd name="connsiteX0" fmla="*/ 288377 w 319374"/>
                  <a:gd name="connsiteY0" fmla="*/ 9145 h 122391"/>
                  <a:gd name="connsiteX1" fmla="*/ 319333 w 319374"/>
                  <a:gd name="connsiteY1" fmla="*/ 71058 h 122391"/>
                  <a:gd name="connsiteX2" fmla="*/ 283614 w 319374"/>
                  <a:gd name="connsiteY2" fmla="*/ 121064 h 122391"/>
                  <a:gd name="connsiteX3" fmla="*/ 174076 w 319374"/>
                  <a:gd name="connsiteY3" fmla="*/ 111539 h 122391"/>
                  <a:gd name="connsiteX4" fmla="*/ 71683 w 319374"/>
                  <a:gd name="connsiteY4" fmla="*/ 94870 h 122391"/>
                  <a:gd name="connsiteX5" fmla="*/ 33583 w 319374"/>
                  <a:gd name="connsiteY5" fmla="*/ 104395 h 122391"/>
                  <a:gd name="connsiteX6" fmla="*/ 246 w 319374"/>
                  <a:gd name="connsiteY6" fmla="*/ 78201 h 122391"/>
                  <a:gd name="connsiteX7" fmla="*/ 45489 w 319374"/>
                  <a:gd name="connsiteY7" fmla="*/ 54389 h 122391"/>
                  <a:gd name="connsiteX8" fmla="*/ 39324 w 319374"/>
                  <a:gd name="connsiteY8" fmla="*/ 29022 h 122391"/>
                  <a:gd name="connsiteX9" fmla="*/ 83589 w 319374"/>
                  <a:gd name="connsiteY9" fmla="*/ 35339 h 122391"/>
                  <a:gd name="connsiteX10" fmla="*/ 80167 w 319374"/>
                  <a:gd name="connsiteY10" fmla="*/ 15597 h 122391"/>
                  <a:gd name="connsiteX11" fmla="*/ 133596 w 319374"/>
                  <a:gd name="connsiteY11" fmla="*/ 25814 h 122391"/>
                  <a:gd name="connsiteX12" fmla="*/ 193127 w 319374"/>
                  <a:gd name="connsiteY12" fmla="*/ 2001 h 122391"/>
                  <a:gd name="connsiteX13" fmla="*/ 288377 w 319374"/>
                  <a:gd name="connsiteY13" fmla="*/ 9145 h 122391"/>
                  <a:gd name="connsiteX0" fmla="*/ 288377 w 319500"/>
                  <a:gd name="connsiteY0" fmla="*/ 1509 h 114755"/>
                  <a:gd name="connsiteX1" fmla="*/ 319333 w 319500"/>
                  <a:gd name="connsiteY1" fmla="*/ 63422 h 114755"/>
                  <a:gd name="connsiteX2" fmla="*/ 283614 w 319500"/>
                  <a:gd name="connsiteY2" fmla="*/ 113428 h 114755"/>
                  <a:gd name="connsiteX3" fmla="*/ 174076 w 319500"/>
                  <a:gd name="connsiteY3" fmla="*/ 103903 h 114755"/>
                  <a:gd name="connsiteX4" fmla="*/ 71683 w 319500"/>
                  <a:gd name="connsiteY4" fmla="*/ 87234 h 114755"/>
                  <a:gd name="connsiteX5" fmla="*/ 33583 w 319500"/>
                  <a:gd name="connsiteY5" fmla="*/ 96759 h 114755"/>
                  <a:gd name="connsiteX6" fmla="*/ 246 w 319500"/>
                  <a:gd name="connsiteY6" fmla="*/ 70565 h 114755"/>
                  <a:gd name="connsiteX7" fmla="*/ 45489 w 319500"/>
                  <a:gd name="connsiteY7" fmla="*/ 46753 h 114755"/>
                  <a:gd name="connsiteX8" fmla="*/ 39324 w 319500"/>
                  <a:gd name="connsiteY8" fmla="*/ 21386 h 114755"/>
                  <a:gd name="connsiteX9" fmla="*/ 83589 w 319500"/>
                  <a:gd name="connsiteY9" fmla="*/ 27703 h 114755"/>
                  <a:gd name="connsiteX10" fmla="*/ 80167 w 319500"/>
                  <a:gd name="connsiteY10" fmla="*/ 7961 h 114755"/>
                  <a:gd name="connsiteX11" fmla="*/ 133596 w 319500"/>
                  <a:gd name="connsiteY11" fmla="*/ 18178 h 114755"/>
                  <a:gd name="connsiteX12" fmla="*/ 288377 w 319500"/>
                  <a:gd name="connsiteY12" fmla="*/ 1509 h 11475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</a:cxnLst>
                <a:rect l="l" t="t" r="r" b="b"/>
                <a:pathLst>
                  <a:path w="319500" h="114755">
                    <a:moveTo>
                      <a:pt x="288377" y="1509"/>
                    </a:moveTo>
                    <a:cubicBezTo>
                      <a:pt x="319333" y="9050"/>
                      <a:pt x="320127" y="44769"/>
                      <a:pt x="319333" y="63422"/>
                    </a:cubicBezTo>
                    <a:cubicBezTo>
                      <a:pt x="318539" y="82075"/>
                      <a:pt x="307824" y="106681"/>
                      <a:pt x="283614" y="113428"/>
                    </a:cubicBezTo>
                    <a:cubicBezTo>
                      <a:pt x="259405" y="120175"/>
                      <a:pt x="226067" y="98744"/>
                      <a:pt x="174076" y="103903"/>
                    </a:cubicBezTo>
                    <a:cubicBezTo>
                      <a:pt x="122085" y="109062"/>
                      <a:pt x="89939" y="108268"/>
                      <a:pt x="71683" y="87234"/>
                    </a:cubicBezTo>
                    <a:cubicBezTo>
                      <a:pt x="51468" y="93413"/>
                      <a:pt x="49645" y="93943"/>
                      <a:pt x="33583" y="96759"/>
                    </a:cubicBezTo>
                    <a:cubicBezTo>
                      <a:pt x="17521" y="99575"/>
                      <a:pt x="-2453" y="95637"/>
                      <a:pt x="246" y="70565"/>
                    </a:cubicBezTo>
                    <a:cubicBezTo>
                      <a:pt x="2945" y="45493"/>
                      <a:pt x="31293" y="47575"/>
                      <a:pt x="45489" y="46753"/>
                    </a:cubicBezTo>
                    <a:cubicBezTo>
                      <a:pt x="34097" y="39582"/>
                      <a:pt x="28480" y="32354"/>
                      <a:pt x="39324" y="21386"/>
                    </a:cubicBezTo>
                    <a:cubicBezTo>
                      <a:pt x="50168" y="10418"/>
                      <a:pt x="75729" y="24833"/>
                      <a:pt x="83589" y="27703"/>
                    </a:cubicBezTo>
                    <a:cubicBezTo>
                      <a:pt x="79872" y="21815"/>
                      <a:pt x="65808" y="17952"/>
                      <a:pt x="80167" y="7961"/>
                    </a:cubicBezTo>
                    <a:cubicBezTo>
                      <a:pt x="98172" y="-105"/>
                      <a:pt x="115418" y="12934"/>
                      <a:pt x="133596" y="18178"/>
                    </a:cubicBezTo>
                    <a:cubicBezTo>
                      <a:pt x="168298" y="17103"/>
                      <a:pt x="257421" y="-6032"/>
                      <a:pt x="288377" y="1509"/>
                    </a:cubicBezTo>
                    <a:close/>
                  </a:path>
                </a:pathLst>
              </a:custGeom>
              <a:solidFill>
                <a:srgbClr val="ED7D31">
                  <a:lumMod val="60000"/>
                  <a:lumOff val="40000"/>
                </a:srgbClr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344" name="フリーフォーム 343"/>
              <p:cNvSpPr/>
              <p:nvPr/>
            </p:nvSpPr>
            <p:spPr>
              <a:xfrm rot="486120">
                <a:off x="2385198" y="4528515"/>
                <a:ext cx="167704" cy="135488"/>
              </a:xfrm>
              <a:custGeom>
                <a:avLst/>
                <a:gdLst>
                  <a:gd name="connsiteX0" fmla="*/ 3031 w 167609"/>
                  <a:gd name="connsiteY0" fmla="*/ 133583 h 135325"/>
                  <a:gd name="connsiteX1" fmla="*/ 26843 w 167609"/>
                  <a:gd name="connsiteY1" fmla="*/ 31189 h 135325"/>
                  <a:gd name="connsiteX2" fmla="*/ 117331 w 167609"/>
                  <a:gd name="connsiteY2" fmla="*/ 233 h 135325"/>
                  <a:gd name="connsiteX3" fmla="*/ 167337 w 167609"/>
                  <a:gd name="connsiteY3" fmla="*/ 43096 h 135325"/>
                  <a:gd name="connsiteX4" fmla="*/ 136381 w 167609"/>
                  <a:gd name="connsiteY4" fmla="*/ 45477 h 135325"/>
                  <a:gd name="connsiteX5" fmla="*/ 114949 w 167609"/>
                  <a:gd name="connsiteY5" fmla="*/ 33571 h 135325"/>
                  <a:gd name="connsiteX6" fmla="*/ 98281 w 167609"/>
                  <a:gd name="connsiteY6" fmla="*/ 57383 h 135325"/>
                  <a:gd name="connsiteX7" fmla="*/ 143524 w 167609"/>
                  <a:gd name="connsiteY7" fmla="*/ 69289 h 135325"/>
                  <a:gd name="connsiteX8" fmla="*/ 138762 w 167609"/>
                  <a:gd name="connsiteY8" fmla="*/ 102627 h 135325"/>
                  <a:gd name="connsiteX9" fmla="*/ 83993 w 167609"/>
                  <a:gd name="connsiteY9" fmla="*/ 97864 h 135325"/>
                  <a:gd name="connsiteX10" fmla="*/ 3031 w 167609"/>
                  <a:gd name="connsiteY10" fmla="*/ 133583 h 135325"/>
                  <a:gd name="connsiteX0" fmla="*/ 3031 w 168134"/>
                  <a:gd name="connsiteY0" fmla="*/ 133583 h 135325"/>
                  <a:gd name="connsiteX1" fmla="*/ 26843 w 168134"/>
                  <a:gd name="connsiteY1" fmla="*/ 31189 h 135325"/>
                  <a:gd name="connsiteX2" fmla="*/ 117331 w 168134"/>
                  <a:gd name="connsiteY2" fmla="*/ 233 h 135325"/>
                  <a:gd name="connsiteX3" fmla="*/ 167337 w 168134"/>
                  <a:gd name="connsiteY3" fmla="*/ 43096 h 135325"/>
                  <a:gd name="connsiteX4" fmla="*/ 136381 w 168134"/>
                  <a:gd name="connsiteY4" fmla="*/ 45477 h 135325"/>
                  <a:gd name="connsiteX5" fmla="*/ 114949 w 168134"/>
                  <a:gd name="connsiteY5" fmla="*/ 33571 h 135325"/>
                  <a:gd name="connsiteX6" fmla="*/ 98281 w 168134"/>
                  <a:gd name="connsiteY6" fmla="*/ 57383 h 135325"/>
                  <a:gd name="connsiteX7" fmla="*/ 143524 w 168134"/>
                  <a:gd name="connsiteY7" fmla="*/ 69289 h 135325"/>
                  <a:gd name="connsiteX8" fmla="*/ 138762 w 168134"/>
                  <a:gd name="connsiteY8" fmla="*/ 102627 h 135325"/>
                  <a:gd name="connsiteX9" fmla="*/ 83993 w 168134"/>
                  <a:gd name="connsiteY9" fmla="*/ 97864 h 135325"/>
                  <a:gd name="connsiteX10" fmla="*/ 3031 w 168134"/>
                  <a:gd name="connsiteY10" fmla="*/ 133583 h 135325"/>
                  <a:gd name="connsiteX0" fmla="*/ 3031 w 167704"/>
                  <a:gd name="connsiteY0" fmla="*/ 133583 h 135325"/>
                  <a:gd name="connsiteX1" fmla="*/ 26843 w 167704"/>
                  <a:gd name="connsiteY1" fmla="*/ 31189 h 135325"/>
                  <a:gd name="connsiteX2" fmla="*/ 117331 w 167704"/>
                  <a:gd name="connsiteY2" fmla="*/ 233 h 135325"/>
                  <a:gd name="connsiteX3" fmla="*/ 167337 w 167704"/>
                  <a:gd name="connsiteY3" fmla="*/ 43096 h 135325"/>
                  <a:gd name="connsiteX4" fmla="*/ 138762 w 167704"/>
                  <a:gd name="connsiteY4" fmla="*/ 43096 h 135325"/>
                  <a:gd name="connsiteX5" fmla="*/ 114949 w 167704"/>
                  <a:gd name="connsiteY5" fmla="*/ 33571 h 135325"/>
                  <a:gd name="connsiteX6" fmla="*/ 98281 w 167704"/>
                  <a:gd name="connsiteY6" fmla="*/ 57383 h 135325"/>
                  <a:gd name="connsiteX7" fmla="*/ 143524 w 167704"/>
                  <a:gd name="connsiteY7" fmla="*/ 69289 h 135325"/>
                  <a:gd name="connsiteX8" fmla="*/ 138762 w 167704"/>
                  <a:gd name="connsiteY8" fmla="*/ 102627 h 135325"/>
                  <a:gd name="connsiteX9" fmla="*/ 83993 w 167704"/>
                  <a:gd name="connsiteY9" fmla="*/ 97864 h 135325"/>
                  <a:gd name="connsiteX10" fmla="*/ 3031 w 167704"/>
                  <a:gd name="connsiteY10" fmla="*/ 133583 h 135325"/>
                  <a:gd name="connsiteX0" fmla="*/ 3031 w 167704"/>
                  <a:gd name="connsiteY0" fmla="*/ 133583 h 135458"/>
                  <a:gd name="connsiteX1" fmla="*/ 26843 w 167704"/>
                  <a:gd name="connsiteY1" fmla="*/ 31189 h 135458"/>
                  <a:gd name="connsiteX2" fmla="*/ 117331 w 167704"/>
                  <a:gd name="connsiteY2" fmla="*/ 233 h 135458"/>
                  <a:gd name="connsiteX3" fmla="*/ 167337 w 167704"/>
                  <a:gd name="connsiteY3" fmla="*/ 43096 h 135458"/>
                  <a:gd name="connsiteX4" fmla="*/ 138762 w 167704"/>
                  <a:gd name="connsiteY4" fmla="*/ 43096 h 135458"/>
                  <a:gd name="connsiteX5" fmla="*/ 114949 w 167704"/>
                  <a:gd name="connsiteY5" fmla="*/ 33571 h 135458"/>
                  <a:gd name="connsiteX6" fmla="*/ 98281 w 167704"/>
                  <a:gd name="connsiteY6" fmla="*/ 57383 h 135458"/>
                  <a:gd name="connsiteX7" fmla="*/ 143524 w 167704"/>
                  <a:gd name="connsiteY7" fmla="*/ 69289 h 135458"/>
                  <a:gd name="connsiteX8" fmla="*/ 138762 w 167704"/>
                  <a:gd name="connsiteY8" fmla="*/ 102627 h 135458"/>
                  <a:gd name="connsiteX9" fmla="*/ 83993 w 167704"/>
                  <a:gd name="connsiteY9" fmla="*/ 97864 h 135458"/>
                  <a:gd name="connsiteX10" fmla="*/ 3031 w 167704"/>
                  <a:gd name="connsiteY10" fmla="*/ 133583 h 135458"/>
                  <a:gd name="connsiteX0" fmla="*/ 3031 w 167704"/>
                  <a:gd name="connsiteY0" fmla="*/ 133583 h 135458"/>
                  <a:gd name="connsiteX1" fmla="*/ 26843 w 167704"/>
                  <a:gd name="connsiteY1" fmla="*/ 31189 h 135458"/>
                  <a:gd name="connsiteX2" fmla="*/ 117331 w 167704"/>
                  <a:gd name="connsiteY2" fmla="*/ 233 h 135458"/>
                  <a:gd name="connsiteX3" fmla="*/ 167337 w 167704"/>
                  <a:gd name="connsiteY3" fmla="*/ 43096 h 135458"/>
                  <a:gd name="connsiteX4" fmla="*/ 138762 w 167704"/>
                  <a:gd name="connsiteY4" fmla="*/ 43096 h 135458"/>
                  <a:gd name="connsiteX5" fmla="*/ 114949 w 167704"/>
                  <a:gd name="connsiteY5" fmla="*/ 33571 h 135458"/>
                  <a:gd name="connsiteX6" fmla="*/ 98281 w 167704"/>
                  <a:gd name="connsiteY6" fmla="*/ 57383 h 135458"/>
                  <a:gd name="connsiteX7" fmla="*/ 145905 w 167704"/>
                  <a:gd name="connsiteY7" fmla="*/ 74052 h 135458"/>
                  <a:gd name="connsiteX8" fmla="*/ 138762 w 167704"/>
                  <a:gd name="connsiteY8" fmla="*/ 102627 h 135458"/>
                  <a:gd name="connsiteX9" fmla="*/ 83993 w 167704"/>
                  <a:gd name="connsiteY9" fmla="*/ 97864 h 135458"/>
                  <a:gd name="connsiteX10" fmla="*/ 3031 w 167704"/>
                  <a:gd name="connsiteY10" fmla="*/ 133583 h 135458"/>
                  <a:gd name="connsiteX0" fmla="*/ 3031 w 167704"/>
                  <a:gd name="connsiteY0" fmla="*/ 133583 h 135458"/>
                  <a:gd name="connsiteX1" fmla="*/ 26843 w 167704"/>
                  <a:gd name="connsiteY1" fmla="*/ 31189 h 135458"/>
                  <a:gd name="connsiteX2" fmla="*/ 117331 w 167704"/>
                  <a:gd name="connsiteY2" fmla="*/ 233 h 135458"/>
                  <a:gd name="connsiteX3" fmla="*/ 167337 w 167704"/>
                  <a:gd name="connsiteY3" fmla="*/ 43096 h 135458"/>
                  <a:gd name="connsiteX4" fmla="*/ 138762 w 167704"/>
                  <a:gd name="connsiteY4" fmla="*/ 43096 h 135458"/>
                  <a:gd name="connsiteX5" fmla="*/ 114949 w 167704"/>
                  <a:gd name="connsiteY5" fmla="*/ 33571 h 135458"/>
                  <a:gd name="connsiteX6" fmla="*/ 98281 w 167704"/>
                  <a:gd name="connsiteY6" fmla="*/ 57383 h 135458"/>
                  <a:gd name="connsiteX7" fmla="*/ 145905 w 167704"/>
                  <a:gd name="connsiteY7" fmla="*/ 74052 h 135458"/>
                  <a:gd name="connsiteX8" fmla="*/ 138762 w 167704"/>
                  <a:gd name="connsiteY8" fmla="*/ 102627 h 135458"/>
                  <a:gd name="connsiteX9" fmla="*/ 83993 w 167704"/>
                  <a:gd name="connsiteY9" fmla="*/ 97864 h 135458"/>
                  <a:gd name="connsiteX10" fmla="*/ 3031 w 167704"/>
                  <a:gd name="connsiteY10" fmla="*/ 133583 h 135458"/>
                  <a:gd name="connsiteX0" fmla="*/ 3031 w 167704"/>
                  <a:gd name="connsiteY0" fmla="*/ 133583 h 135458"/>
                  <a:gd name="connsiteX1" fmla="*/ 26843 w 167704"/>
                  <a:gd name="connsiteY1" fmla="*/ 31189 h 135458"/>
                  <a:gd name="connsiteX2" fmla="*/ 117331 w 167704"/>
                  <a:gd name="connsiteY2" fmla="*/ 233 h 135458"/>
                  <a:gd name="connsiteX3" fmla="*/ 167337 w 167704"/>
                  <a:gd name="connsiteY3" fmla="*/ 43096 h 135458"/>
                  <a:gd name="connsiteX4" fmla="*/ 138762 w 167704"/>
                  <a:gd name="connsiteY4" fmla="*/ 43096 h 135458"/>
                  <a:gd name="connsiteX5" fmla="*/ 114949 w 167704"/>
                  <a:gd name="connsiteY5" fmla="*/ 33571 h 135458"/>
                  <a:gd name="connsiteX6" fmla="*/ 98281 w 167704"/>
                  <a:gd name="connsiteY6" fmla="*/ 57383 h 135458"/>
                  <a:gd name="connsiteX7" fmla="*/ 145905 w 167704"/>
                  <a:gd name="connsiteY7" fmla="*/ 74052 h 135458"/>
                  <a:gd name="connsiteX8" fmla="*/ 138762 w 167704"/>
                  <a:gd name="connsiteY8" fmla="*/ 102627 h 135458"/>
                  <a:gd name="connsiteX9" fmla="*/ 83993 w 167704"/>
                  <a:gd name="connsiteY9" fmla="*/ 97864 h 135458"/>
                  <a:gd name="connsiteX10" fmla="*/ 3031 w 167704"/>
                  <a:gd name="connsiteY10" fmla="*/ 133583 h 135458"/>
                  <a:gd name="connsiteX0" fmla="*/ 3031 w 167704"/>
                  <a:gd name="connsiteY0" fmla="*/ 133583 h 135488"/>
                  <a:gd name="connsiteX1" fmla="*/ 26843 w 167704"/>
                  <a:gd name="connsiteY1" fmla="*/ 31189 h 135488"/>
                  <a:gd name="connsiteX2" fmla="*/ 117331 w 167704"/>
                  <a:gd name="connsiteY2" fmla="*/ 233 h 135488"/>
                  <a:gd name="connsiteX3" fmla="*/ 167337 w 167704"/>
                  <a:gd name="connsiteY3" fmla="*/ 43096 h 135488"/>
                  <a:gd name="connsiteX4" fmla="*/ 138762 w 167704"/>
                  <a:gd name="connsiteY4" fmla="*/ 43096 h 135488"/>
                  <a:gd name="connsiteX5" fmla="*/ 114949 w 167704"/>
                  <a:gd name="connsiteY5" fmla="*/ 33571 h 135488"/>
                  <a:gd name="connsiteX6" fmla="*/ 98281 w 167704"/>
                  <a:gd name="connsiteY6" fmla="*/ 57383 h 135488"/>
                  <a:gd name="connsiteX7" fmla="*/ 145905 w 167704"/>
                  <a:gd name="connsiteY7" fmla="*/ 74052 h 135488"/>
                  <a:gd name="connsiteX8" fmla="*/ 134000 w 167704"/>
                  <a:gd name="connsiteY8" fmla="*/ 97864 h 135488"/>
                  <a:gd name="connsiteX9" fmla="*/ 83993 w 167704"/>
                  <a:gd name="connsiteY9" fmla="*/ 97864 h 135488"/>
                  <a:gd name="connsiteX10" fmla="*/ 3031 w 167704"/>
                  <a:gd name="connsiteY10" fmla="*/ 133583 h 135488"/>
                  <a:gd name="connsiteX0" fmla="*/ 3031 w 167704"/>
                  <a:gd name="connsiteY0" fmla="*/ 133583 h 135488"/>
                  <a:gd name="connsiteX1" fmla="*/ 26843 w 167704"/>
                  <a:gd name="connsiteY1" fmla="*/ 31189 h 135488"/>
                  <a:gd name="connsiteX2" fmla="*/ 117331 w 167704"/>
                  <a:gd name="connsiteY2" fmla="*/ 233 h 135488"/>
                  <a:gd name="connsiteX3" fmla="*/ 167337 w 167704"/>
                  <a:gd name="connsiteY3" fmla="*/ 43096 h 135488"/>
                  <a:gd name="connsiteX4" fmla="*/ 138762 w 167704"/>
                  <a:gd name="connsiteY4" fmla="*/ 43096 h 135488"/>
                  <a:gd name="connsiteX5" fmla="*/ 114949 w 167704"/>
                  <a:gd name="connsiteY5" fmla="*/ 33571 h 135488"/>
                  <a:gd name="connsiteX6" fmla="*/ 98281 w 167704"/>
                  <a:gd name="connsiteY6" fmla="*/ 57383 h 135488"/>
                  <a:gd name="connsiteX7" fmla="*/ 145905 w 167704"/>
                  <a:gd name="connsiteY7" fmla="*/ 74052 h 135488"/>
                  <a:gd name="connsiteX8" fmla="*/ 134000 w 167704"/>
                  <a:gd name="connsiteY8" fmla="*/ 97864 h 135488"/>
                  <a:gd name="connsiteX9" fmla="*/ 83993 w 167704"/>
                  <a:gd name="connsiteY9" fmla="*/ 97864 h 135488"/>
                  <a:gd name="connsiteX10" fmla="*/ 3031 w 167704"/>
                  <a:gd name="connsiteY10" fmla="*/ 133583 h 13548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</a:cxnLst>
                <a:rect l="l" t="t" r="r" b="b"/>
                <a:pathLst>
                  <a:path w="167704" h="135488">
                    <a:moveTo>
                      <a:pt x="3031" y="133583"/>
                    </a:moveTo>
                    <a:cubicBezTo>
                      <a:pt x="-6494" y="122470"/>
                      <a:pt x="7793" y="53414"/>
                      <a:pt x="26843" y="31189"/>
                    </a:cubicBezTo>
                    <a:cubicBezTo>
                      <a:pt x="45893" y="8964"/>
                      <a:pt x="93915" y="-1752"/>
                      <a:pt x="117331" y="233"/>
                    </a:cubicBezTo>
                    <a:cubicBezTo>
                      <a:pt x="140747" y="2218"/>
                      <a:pt x="163765" y="35952"/>
                      <a:pt x="167337" y="43096"/>
                    </a:cubicBezTo>
                    <a:cubicBezTo>
                      <a:pt x="170909" y="50240"/>
                      <a:pt x="147493" y="44684"/>
                      <a:pt x="138762" y="43096"/>
                    </a:cubicBezTo>
                    <a:cubicBezTo>
                      <a:pt x="130031" y="41508"/>
                      <a:pt x="121696" y="31190"/>
                      <a:pt x="114949" y="33571"/>
                    </a:cubicBezTo>
                    <a:cubicBezTo>
                      <a:pt x="108202" y="35952"/>
                      <a:pt x="93122" y="50636"/>
                      <a:pt x="98281" y="57383"/>
                    </a:cubicBezTo>
                    <a:cubicBezTo>
                      <a:pt x="103440" y="64130"/>
                      <a:pt x="139952" y="67305"/>
                      <a:pt x="145905" y="74052"/>
                    </a:cubicBezTo>
                    <a:cubicBezTo>
                      <a:pt x="151858" y="80799"/>
                      <a:pt x="160591" y="97864"/>
                      <a:pt x="134000" y="97864"/>
                    </a:cubicBezTo>
                    <a:cubicBezTo>
                      <a:pt x="124078" y="102626"/>
                      <a:pt x="105821" y="91911"/>
                      <a:pt x="83993" y="97864"/>
                    </a:cubicBezTo>
                    <a:cubicBezTo>
                      <a:pt x="62165" y="103817"/>
                      <a:pt x="12556" y="144696"/>
                      <a:pt x="3031" y="133583"/>
                    </a:cubicBezTo>
                    <a:close/>
                  </a:path>
                </a:pathLst>
              </a:custGeom>
              <a:solidFill>
                <a:srgbClr val="ED7D31">
                  <a:lumMod val="60000"/>
                  <a:lumOff val="40000"/>
                </a:srgbClr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345" name="円/楕円 35"/>
              <p:cNvSpPr/>
              <p:nvPr/>
            </p:nvSpPr>
            <p:spPr>
              <a:xfrm rot="480000">
                <a:off x="2542371" y="4331068"/>
                <a:ext cx="708026" cy="862030"/>
              </a:xfrm>
              <a:custGeom>
                <a:avLst/>
                <a:gdLst>
                  <a:gd name="connsiteX0" fmla="*/ 0 w 708025"/>
                  <a:gd name="connsiteY0" fmla="*/ 354013 h 708025"/>
                  <a:gd name="connsiteX1" fmla="*/ 354013 w 708025"/>
                  <a:gd name="connsiteY1" fmla="*/ 0 h 708025"/>
                  <a:gd name="connsiteX2" fmla="*/ 708026 w 708025"/>
                  <a:gd name="connsiteY2" fmla="*/ 354013 h 708025"/>
                  <a:gd name="connsiteX3" fmla="*/ 354013 w 708025"/>
                  <a:gd name="connsiteY3" fmla="*/ 708026 h 708025"/>
                  <a:gd name="connsiteX4" fmla="*/ 0 w 708025"/>
                  <a:gd name="connsiteY4" fmla="*/ 354013 h 708025"/>
                  <a:gd name="connsiteX0" fmla="*/ 0 w 708026"/>
                  <a:gd name="connsiteY0" fmla="*/ 354013 h 708026"/>
                  <a:gd name="connsiteX1" fmla="*/ 354013 w 708026"/>
                  <a:gd name="connsiteY1" fmla="*/ 0 h 708026"/>
                  <a:gd name="connsiteX2" fmla="*/ 708026 w 708026"/>
                  <a:gd name="connsiteY2" fmla="*/ 354013 h 708026"/>
                  <a:gd name="connsiteX3" fmla="*/ 354013 w 708026"/>
                  <a:gd name="connsiteY3" fmla="*/ 708026 h 708026"/>
                  <a:gd name="connsiteX4" fmla="*/ 0 w 708026"/>
                  <a:gd name="connsiteY4" fmla="*/ 354013 h 708026"/>
                  <a:gd name="connsiteX0" fmla="*/ 0 w 708026"/>
                  <a:gd name="connsiteY0" fmla="*/ 354013 h 596107"/>
                  <a:gd name="connsiteX1" fmla="*/ 354013 w 708026"/>
                  <a:gd name="connsiteY1" fmla="*/ 0 h 596107"/>
                  <a:gd name="connsiteX2" fmla="*/ 708026 w 708026"/>
                  <a:gd name="connsiteY2" fmla="*/ 354013 h 596107"/>
                  <a:gd name="connsiteX3" fmla="*/ 354013 w 708026"/>
                  <a:gd name="connsiteY3" fmla="*/ 596107 h 596107"/>
                  <a:gd name="connsiteX4" fmla="*/ 0 w 708026"/>
                  <a:gd name="connsiteY4" fmla="*/ 354013 h 596107"/>
                  <a:gd name="connsiteX0" fmla="*/ 0 w 708026"/>
                  <a:gd name="connsiteY0" fmla="*/ 480219 h 722313"/>
                  <a:gd name="connsiteX1" fmla="*/ 354013 w 708026"/>
                  <a:gd name="connsiteY1" fmla="*/ 0 h 722313"/>
                  <a:gd name="connsiteX2" fmla="*/ 708026 w 708026"/>
                  <a:gd name="connsiteY2" fmla="*/ 480219 h 722313"/>
                  <a:gd name="connsiteX3" fmla="*/ 354013 w 708026"/>
                  <a:gd name="connsiteY3" fmla="*/ 722313 h 722313"/>
                  <a:gd name="connsiteX4" fmla="*/ 0 w 708026"/>
                  <a:gd name="connsiteY4" fmla="*/ 480219 h 722313"/>
                  <a:gd name="connsiteX0" fmla="*/ 0 w 708026"/>
                  <a:gd name="connsiteY0" fmla="*/ 619919 h 862013"/>
                  <a:gd name="connsiteX1" fmla="*/ 347663 w 708026"/>
                  <a:gd name="connsiteY1" fmla="*/ 0 h 862013"/>
                  <a:gd name="connsiteX2" fmla="*/ 708026 w 708026"/>
                  <a:gd name="connsiteY2" fmla="*/ 619919 h 862013"/>
                  <a:gd name="connsiteX3" fmla="*/ 354013 w 708026"/>
                  <a:gd name="connsiteY3" fmla="*/ 862013 h 862013"/>
                  <a:gd name="connsiteX4" fmla="*/ 0 w 708026"/>
                  <a:gd name="connsiteY4" fmla="*/ 619919 h 862013"/>
                  <a:gd name="connsiteX0" fmla="*/ 0 w 708026"/>
                  <a:gd name="connsiteY0" fmla="*/ 619936 h 862030"/>
                  <a:gd name="connsiteX1" fmla="*/ 347663 w 708026"/>
                  <a:gd name="connsiteY1" fmla="*/ 17 h 862030"/>
                  <a:gd name="connsiteX2" fmla="*/ 708026 w 708026"/>
                  <a:gd name="connsiteY2" fmla="*/ 619936 h 862030"/>
                  <a:gd name="connsiteX3" fmla="*/ 354013 w 708026"/>
                  <a:gd name="connsiteY3" fmla="*/ 862030 h 862030"/>
                  <a:gd name="connsiteX4" fmla="*/ 0 w 708026"/>
                  <a:gd name="connsiteY4" fmla="*/ 619936 h 86203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708026" h="862030">
                    <a:moveTo>
                      <a:pt x="0" y="619936"/>
                    </a:moveTo>
                    <a:cubicBezTo>
                      <a:pt x="0" y="424420"/>
                      <a:pt x="101347" y="3192"/>
                      <a:pt x="347663" y="17"/>
                    </a:cubicBezTo>
                    <a:cubicBezTo>
                      <a:pt x="593979" y="-3158"/>
                      <a:pt x="708026" y="424420"/>
                      <a:pt x="708026" y="619936"/>
                    </a:cubicBezTo>
                    <a:cubicBezTo>
                      <a:pt x="708026" y="815452"/>
                      <a:pt x="549529" y="862030"/>
                      <a:pt x="354013" y="862030"/>
                    </a:cubicBezTo>
                    <a:cubicBezTo>
                      <a:pt x="158497" y="862030"/>
                      <a:pt x="0" y="815452"/>
                      <a:pt x="0" y="619936"/>
                    </a:cubicBezTo>
                    <a:close/>
                  </a:path>
                </a:pathLst>
              </a:custGeom>
              <a:solidFill>
                <a:srgbClr val="ED7D31">
                  <a:lumMod val="75000"/>
                </a:srgbClr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346" name="フリーフォーム 345"/>
              <p:cNvSpPr/>
              <p:nvPr/>
            </p:nvSpPr>
            <p:spPr>
              <a:xfrm rot="486120">
                <a:off x="3071424" y="4725974"/>
                <a:ext cx="421641" cy="485425"/>
              </a:xfrm>
              <a:custGeom>
                <a:avLst/>
                <a:gdLst>
                  <a:gd name="connsiteX0" fmla="*/ 206911 w 454496"/>
                  <a:gd name="connsiteY0" fmla="*/ 376 h 523147"/>
                  <a:gd name="connsiteX1" fmla="*/ 387177 w 454496"/>
                  <a:gd name="connsiteY1" fmla="*/ 86402 h 523147"/>
                  <a:gd name="connsiteX2" fmla="*/ 368828 w 454496"/>
                  <a:gd name="connsiteY2" fmla="*/ 455163 h 523147"/>
                  <a:gd name="connsiteX3" fmla="*/ 0 w 454496"/>
                  <a:gd name="connsiteY3" fmla="*/ 438211 h 523147"/>
                  <a:gd name="connsiteX4" fmla="*/ 58432 w 454496"/>
                  <a:gd name="connsiteY4" fmla="*/ 384712 h 523147"/>
                  <a:gd name="connsiteX5" fmla="*/ 315549 w 454496"/>
                  <a:gd name="connsiteY5" fmla="*/ 396529 h 523147"/>
                  <a:gd name="connsiteX6" fmla="*/ 328341 w 454496"/>
                  <a:gd name="connsiteY6" fmla="*/ 139458 h 523147"/>
                  <a:gd name="connsiteX7" fmla="*/ 71320 w 454496"/>
                  <a:gd name="connsiteY7" fmla="*/ 125694 h 523147"/>
                  <a:gd name="connsiteX8" fmla="*/ 68452 w 454496"/>
                  <a:gd name="connsiteY8" fmla="*/ 122489 h 523147"/>
                  <a:gd name="connsiteX9" fmla="*/ 67115 w 454496"/>
                  <a:gd name="connsiteY9" fmla="*/ 125717 h 523147"/>
                  <a:gd name="connsiteX10" fmla="*/ 39332 w 454496"/>
                  <a:gd name="connsiteY10" fmla="*/ 137225 h 523147"/>
                  <a:gd name="connsiteX11" fmla="*/ 41 w 454496"/>
                  <a:gd name="connsiteY11" fmla="*/ 97934 h 523147"/>
                  <a:gd name="connsiteX12" fmla="*/ 11549 w 454496"/>
                  <a:gd name="connsiteY12" fmla="*/ 70151 h 523147"/>
                  <a:gd name="connsiteX13" fmla="*/ 18893 w 454496"/>
                  <a:gd name="connsiteY13" fmla="*/ 67110 h 523147"/>
                  <a:gd name="connsiteX14" fmla="*/ 18488 w 454496"/>
                  <a:gd name="connsiteY14" fmla="*/ 66657 h 523147"/>
                  <a:gd name="connsiteX15" fmla="*/ 206911 w 454496"/>
                  <a:gd name="connsiteY15" fmla="*/ 376 h 523147"/>
                  <a:gd name="connsiteX0" fmla="*/ 206911 w 454496"/>
                  <a:gd name="connsiteY0" fmla="*/ 376 h 523147"/>
                  <a:gd name="connsiteX1" fmla="*/ 387177 w 454496"/>
                  <a:gd name="connsiteY1" fmla="*/ 86402 h 523147"/>
                  <a:gd name="connsiteX2" fmla="*/ 368828 w 454496"/>
                  <a:gd name="connsiteY2" fmla="*/ 455163 h 523147"/>
                  <a:gd name="connsiteX3" fmla="*/ 0 w 454496"/>
                  <a:gd name="connsiteY3" fmla="*/ 438211 h 523147"/>
                  <a:gd name="connsiteX4" fmla="*/ 58432 w 454496"/>
                  <a:gd name="connsiteY4" fmla="*/ 384712 h 523147"/>
                  <a:gd name="connsiteX5" fmla="*/ 315549 w 454496"/>
                  <a:gd name="connsiteY5" fmla="*/ 396529 h 523147"/>
                  <a:gd name="connsiteX6" fmla="*/ 328341 w 454496"/>
                  <a:gd name="connsiteY6" fmla="*/ 139458 h 523147"/>
                  <a:gd name="connsiteX7" fmla="*/ 71320 w 454496"/>
                  <a:gd name="connsiteY7" fmla="*/ 125694 h 523147"/>
                  <a:gd name="connsiteX8" fmla="*/ 68452 w 454496"/>
                  <a:gd name="connsiteY8" fmla="*/ 122489 h 523147"/>
                  <a:gd name="connsiteX9" fmla="*/ 39332 w 454496"/>
                  <a:gd name="connsiteY9" fmla="*/ 137225 h 523147"/>
                  <a:gd name="connsiteX10" fmla="*/ 41 w 454496"/>
                  <a:gd name="connsiteY10" fmla="*/ 97934 h 523147"/>
                  <a:gd name="connsiteX11" fmla="*/ 11549 w 454496"/>
                  <a:gd name="connsiteY11" fmla="*/ 70151 h 523147"/>
                  <a:gd name="connsiteX12" fmla="*/ 18893 w 454496"/>
                  <a:gd name="connsiteY12" fmla="*/ 67110 h 523147"/>
                  <a:gd name="connsiteX13" fmla="*/ 18488 w 454496"/>
                  <a:gd name="connsiteY13" fmla="*/ 66657 h 523147"/>
                  <a:gd name="connsiteX14" fmla="*/ 206911 w 454496"/>
                  <a:gd name="connsiteY14" fmla="*/ 376 h 523147"/>
                  <a:gd name="connsiteX0" fmla="*/ 206911 w 454496"/>
                  <a:gd name="connsiteY0" fmla="*/ 376 h 523147"/>
                  <a:gd name="connsiteX1" fmla="*/ 387177 w 454496"/>
                  <a:gd name="connsiteY1" fmla="*/ 86402 h 523147"/>
                  <a:gd name="connsiteX2" fmla="*/ 368828 w 454496"/>
                  <a:gd name="connsiteY2" fmla="*/ 455163 h 523147"/>
                  <a:gd name="connsiteX3" fmla="*/ 0 w 454496"/>
                  <a:gd name="connsiteY3" fmla="*/ 438211 h 523147"/>
                  <a:gd name="connsiteX4" fmla="*/ 58432 w 454496"/>
                  <a:gd name="connsiteY4" fmla="*/ 384712 h 523147"/>
                  <a:gd name="connsiteX5" fmla="*/ 315549 w 454496"/>
                  <a:gd name="connsiteY5" fmla="*/ 396529 h 523147"/>
                  <a:gd name="connsiteX6" fmla="*/ 328341 w 454496"/>
                  <a:gd name="connsiteY6" fmla="*/ 139458 h 523147"/>
                  <a:gd name="connsiteX7" fmla="*/ 71320 w 454496"/>
                  <a:gd name="connsiteY7" fmla="*/ 125694 h 523147"/>
                  <a:gd name="connsiteX8" fmla="*/ 39332 w 454496"/>
                  <a:gd name="connsiteY8" fmla="*/ 137225 h 523147"/>
                  <a:gd name="connsiteX9" fmla="*/ 41 w 454496"/>
                  <a:gd name="connsiteY9" fmla="*/ 97934 h 523147"/>
                  <a:gd name="connsiteX10" fmla="*/ 11549 w 454496"/>
                  <a:gd name="connsiteY10" fmla="*/ 70151 h 523147"/>
                  <a:gd name="connsiteX11" fmla="*/ 18893 w 454496"/>
                  <a:gd name="connsiteY11" fmla="*/ 67110 h 523147"/>
                  <a:gd name="connsiteX12" fmla="*/ 18488 w 454496"/>
                  <a:gd name="connsiteY12" fmla="*/ 66657 h 523147"/>
                  <a:gd name="connsiteX13" fmla="*/ 206911 w 454496"/>
                  <a:gd name="connsiteY13" fmla="*/ 376 h 523147"/>
                  <a:gd name="connsiteX0" fmla="*/ 206911 w 454496"/>
                  <a:gd name="connsiteY0" fmla="*/ 327 h 523098"/>
                  <a:gd name="connsiteX1" fmla="*/ 387177 w 454496"/>
                  <a:gd name="connsiteY1" fmla="*/ 86353 h 523098"/>
                  <a:gd name="connsiteX2" fmla="*/ 368828 w 454496"/>
                  <a:gd name="connsiteY2" fmla="*/ 455114 h 523098"/>
                  <a:gd name="connsiteX3" fmla="*/ 0 w 454496"/>
                  <a:gd name="connsiteY3" fmla="*/ 438162 h 523098"/>
                  <a:gd name="connsiteX4" fmla="*/ 58432 w 454496"/>
                  <a:gd name="connsiteY4" fmla="*/ 384663 h 523098"/>
                  <a:gd name="connsiteX5" fmla="*/ 315549 w 454496"/>
                  <a:gd name="connsiteY5" fmla="*/ 396480 h 523098"/>
                  <a:gd name="connsiteX6" fmla="*/ 328341 w 454496"/>
                  <a:gd name="connsiteY6" fmla="*/ 139409 h 523098"/>
                  <a:gd name="connsiteX7" fmla="*/ 71320 w 454496"/>
                  <a:gd name="connsiteY7" fmla="*/ 125645 h 523098"/>
                  <a:gd name="connsiteX8" fmla="*/ 39332 w 454496"/>
                  <a:gd name="connsiteY8" fmla="*/ 137176 h 523098"/>
                  <a:gd name="connsiteX9" fmla="*/ 41 w 454496"/>
                  <a:gd name="connsiteY9" fmla="*/ 97885 h 523098"/>
                  <a:gd name="connsiteX10" fmla="*/ 11549 w 454496"/>
                  <a:gd name="connsiteY10" fmla="*/ 70102 h 523098"/>
                  <a:gd name="connsiteX11" fmla="*/ 18893 w 454496"/>
                  <a:gd name="connsiteY11" fmla="*/ 67061 h 523098"/>
                  <a:gd name="connsiteX12" fmla="*/ 18488 w 454496"/>
                  <a:gd name="connsiteY12" fmla="*/ 66608 h 523098"/>
                  <a:gd name="connsiteX13" fmla="*/ 206911 w 454496"/>
                  <a:gd name="connsiteY13" fmla="*/ 327 h 523098"/>
                  <a:gd name="connsiteX0" fmla="*/ 255722 w 503307"/>
                  <a:gd name="connsiteY0" fmla="*/ 327 h 523098"/>
                  <a:gd name="connsiteX1" fmla="*/ 435988 w 503307"/>
                  <a:gd name="connsiteY1" fmla="*/ 86353 h 523098"/>
                  <a:gd name="connsiteX2" fmla="*/ 417639 w 503307"/>
                  <a:gd name="connsiteY2" fmla="*/ 455114 h 523098"/>
                  <a:gd name="connsiteX3" fmla="*/ 48811 w 503307"/>
                  <a:gd name="connsiteY3" fmla="*/ 438162 h 523098"/>
                  <a:gd name="connsiteX4" fmla="*/ 107243 w 503307"/>
                  <a:gd name="connsiteY4" fmla="*/ 384663 h 523098"/>
                  <a:gd name="connsiteX5" fmla="*/ 364360 w 503307"/>
                  <a:gd name="connsiteY5" fmla="*/ 396480 h 523098"/>
                  <a:gd name="connsiteX6" fmla="*/ 377152 w 503307"/>
                  <a:gd name="connsiteY6" fmla="*/ 139409 h 523098"/>
                  <a:gd name="connsiteX7" fmla="*/ 120131 w 503307"/>
                  <a:gd name="connsiteY7" fmla="*/ 125645 h 523098"/>
                  <a:gd name="connsiteX8" fmla="*/ 88143 w 503307"/>
                  <a:gd name="connsiteY8" fmla="*/ 137176 h 523098"/>
                  <a:gd name="connsiteX9" fmla="*/ 48852 w 503307"/>
                  <a:gd name="connsiteY9" fmla="*/ 97885 h 523098"/>
                  <a:gd name="connsiteX10" fmla="*/ 828 w 503307"/>
                  <a:gd name="connsiteY10" fmla="*/ 24858 h 523098"/>
                  <a:gd name="connsiteX11" fmla="*/ 67704 w 503307"/>
                  <a:gd name="connsiteY11" fmla="*/ 67061 h 523098"/>
                  <a:gd name="connsiteX12" fmla="*/ 67299 w 503307"/>
                  <a:gd name="connsiteY12" fmla="*/ 66608 h 523098"/>
                  <a:gd name="connsiteX13" fmla="*/ 255722 w 503307"/>
                  <a:gd name="connsiteY13" fmla="*/ 327 h 523098"/>
                  <a:gd name="connsiteX0" fmla="*/ 207274 w 454859"/>
                  <a:gd name="connsiteY0" fmla="*/ 327 h 523098"/>
                  <a:gd name="connsiteX1" fmla="*/ 387540 w 454859"/>
                  <a:gd name="connsiteY1" fmla="*/ 86353 h 523098"/>
                  <a:gd name="connsiteX2" fmla="*/ 369191 w 454859"/>
                  <a:gd name="connsiteY2" fmla="*/ 455114 h 523098"/>
                  <a:gd name="connsiteX3" fmla="*/ 363 w 454859"/>
                  <a:gd name="connsiteY3" fmla="*/ 438162 h 523098"/>
                  <a:gd name="connsiteX4" fmla="*/ 58795 w 454859"/>
                  <a:gd name="connsiteY4" fmla="*/ 384663 h 523098"/>
                  <a:gd name="connsiteX5" fmla="*/ 315912 w 454859"/>
                  <a:gd name="connsiteY5" fmla="*/ 396480 h 523098"/>
                  <a:gd name="connsiteX6" fmla="*/ 328704 w 454859"/>
                  <a:gd name="connsiteY6" fmla="*/ 139409 h 523098"/>
                  <a:gd name="connsiteX7" fmla="*/ 71683 w 454859"/>
                  <a:gd name="connsiteY7" fmla="*/ 125645 h 523098"/>
                  <a:gd name="connsiteX8" fmla="*/ 39695 w 454859"/>
                  <a:gd name="connsiteY8" fmla="*/ 137176 h 523098"/>
                  <a:gd name="connsiteX9" fmla="*/ 404 w 454859"/>
                  <a:gd name="connsiteY9" fmla="*/ 97885 h 523098"/>
                  <a:gd name="connsiteX10" fmla="*/ 19256 w 454859"/>
                  <a:gd name="connsiteY10" fmla="*/ 67061 h 523098"/>
                  <a:gd name="connsiteX11" fmla="*/ 18851 w 454859"/>
                  <a:gd name="connsiteY11" fmla="*/ 66608 h 523098"/>
                  <a:gd name="connsiteX12" fmla="*/ 207274 w 454859"/>
                  <a:gd name="connsiteY12" fmla="*/ 327 h 523098"/>
                  <a:gd name="connsiteX0" fmla="*/ 207274 w 454859"/>
                  <a:gd name="connsiteY0" fmla="*/ 327 h 523098"/>
                  <a:gd name="connsiteX1" fmla="*/ 387540 w 454859"/>
                  <a:gd name="connsiteY1" fmla="*/ 86353 h 523098"/>
                  <a:gd name="connsiteX2" fmla="*/ 369191 w 454859"/>
                  <a:gd name="connsiteY2" fmla="*/ 455114 h 523098"/>
                  <a:gd name="connsiteX3" fmla="*/ 363 w 454859"/>
                  <a:gd name="connsiteY3" fmla="*/ 438162 h 523098"/>
                  <a:gd name="connsiteX4" fmla="*/ 58795 w 454859"/>
                  <a:gd name="connsiteY4" fmla="*/ 384663 h 523098"/>
                  <a:gd name="connsiteX5" fmla="*/ 315912 w 454859"/>
                  <a:gd name="connsiteY5" fmla="*/ 396480 h 523098"/>
                  <a:gd name="connsiteX6" fmla="*/ 328704 w 454859"/>
                  <a:gd name="connsiteY6" fmla="*/ 139409 h 523098"/>
                  <a:gd name="connsiteX7" fmla="*/ 71683 w 454859"/>
                  <a:gd name="connsiteY7" fmla="*/ 125645 h 523098"/>
                  <a:gd name="connsiteX8" fmla="*/ 39695 w 454859"/>
                  <a:gd name="connsiteY8" fmla="*/ 137176 h 523098"/>
                  <a:gd name="connsiteX9" fmla="*/ 404 w 454859"/>
                  <a:gd name="connsiteY9" fmla="*/ 97885 h 523098"/>
                  <a:gd name="connsiteX10" fmla="*/ 19256 w 454859"/>
                  <a:gd name="connsiteY10" fmla="*/ 67061 h 523098"/>
                  <a:gd name="connsiteX11" fmla="*/ 18851 w 454859"/>
                  <a:gd name="connsiteY11" fmla="*/ 66608 h 523098"/>
                  <a:gd name="connsiteX12" fmla="*/ 207274 w 454859"/>
                  <a:gd name="connsiteY12" fmla="*/ 327 h 523098"/>
                  <a:gd name="connsiteX0" fmla="*/ 207274 w 454859"/>
                  <a:gd name="connsiteY0" fmla="*/ 327 h 523098"/>
                  <a:gd name="connsiteX1" fmla="*/ 387540 w 454859"/>
                  <a:gd name="connsiteY1" fmla="*/ 86353 h 523098"/>
                  <a:gd name="connsiteX2" fmla="*/ 369191 w 454859"/>
                  <a:gd name="connsiteY2" fmla="*/ 455114 h 523098"/>
                  <a:gd name="connsiteX3" fmla="*/ 363 w 454859"/>
                  <a:gd name="connsiteY3" fmla="*/ 438162 h 523098"/>
                  <a:gd name="connsiteX4" fmla="*/ 58795 w 454859"/>
                  <a:gd name="connsiteY4" fmla="*/ 384663 h 523098"/>
                  <a:gd name="connsiteX5" fmla="*/ 315912 w 454859"/>
                  <a:gd name="connsiteY5" fmla="*/ 396480 h 523098"/>
                  <a:gd name="connsiteX6" fmla="*/ 328704 w 454859"/>
                  <a:gd name="connsiteY6" fmla="*/ 139409 h 523098"/>
                  <a:gd name="connsiteX7" fmla="*/ 71683 w 454859"/>
                  <a:gd name="connsiteY7" fmla="*/ 125645 h 523098"/>
                  <a:gd name="connsiteX8" fmla="*/ 39695 w 454859"/>
                  <a:gd name="connsiteY8" fmla="*/ 137176 h 523098"/>
                  <a:gd name="connsiteX9" fmla="*/ 404 w 454859"/>
                  <a:gd name="connsiteY9" fmla="*/ 97885 h 523098"/>
                  <a:gd name="connsiteX10" fmla="*/ 19256 w 454859"/>
                  <a:gd name="connsiteY10" fmla="*/ 67061 h 523098"/>
                  <a:gd name="connsiteX11" fmla="*/ 18851 w 454859"/>
                  <a:gd name="connsiteY11" fmla="*/ 66608 h 523098"/>
                  <a:gd name="connsiteX12" fmla="*/ 207274 w 454859"/>
                  <a:gd name="connsiteY12" fmla="*/ 327 h 523098"/>
                  <a:gd name="connsiteX0" fmla="*/ 58795 w 454859"/>
                  <a:gd name="connsiteY0" fmla="*/ 384663 h 523098"/>
                  <a:gd name="connsiteX1" fmla="*/ 315912 w 454859"/>
                  <a:gd name="connsiteY1" fmla="*/ 396480 h 523098"/>
                  <a:gd name="connsiteX2" fmla="*/ 328704 w 454859"/>
                  <a:gd name="connsiteY2" fmla="*/ 139409 h 523098"/>
                  <a:gd name="connsiteX3" fmla="*/ 71683 w 454859"/>
                  <a:gd name="connsiteY3" fmla="*/ 125645 h 523098"/>
                  <a:gd name="connsiteX4" fmla="*/ 39695 w 454859"/>
                  <a:gd name="connsiteY4" fmla="*/ 137176 h 523098"/>
                  <a:gd name="connsiteX5" fmla="*/ 404 w 454859"/>
                  <a:gd name="connsiteY5" fmla="*/ 97885 h 523098"/>
                  <a:gd name="connsiteX6" fmla="*/ 19256 w 454859"/>
                  <a:gd name="connsiteY6" fmla="*/ 67061 h 523098"/>
                  <a:gd name="connsiteX7" fmla="*/ 18851 w 454859"/>
                  <a:gd name="connsiteY7" fmla="*/ 66608 h 523098"/>
                  <a:gd name="connsiteX8" fmla="*/ 207274 w 454859"/>
                  <a:gd name="connsiteY8" fmla="*/ 327 h 523098"/>
                  <a:gd name="connsiteX9" fmla="*/ 387540 w 454859"/>
                  <a:gd name="connsiteY9" fmla="*/ 86353 h 523098"/>
                  <a:gd name="connsiteX10" fmla="*/ 369191 w 454859"/>
                  <a:gd name="connsiteY10" fmla="*/ 455114 h 523098"/>
                  <a:gd name="connsiteX11" fmla="*/ 363 w 454859"/>
                  <a:gd name="connsiteY11" fmla="*/ 438162 h 523098"/>
                  <a:gd name="connsiteX12" fmla="*/ 150235 w 454859"/>
                  <a:gd name="connsiteY12" fmla="*/ 476103 h 523098"/>
                  <a:gd name="connsiteX0" fmla="*/ 58795 w 454859"/>
                  <a:gd name="connsiteY0" fmla="*/ 384663 h 523098"/>
                  <a:gd name="connsiteX1" fmla="*/ 315912 w 454859"/>
                  <a:gd name="connsiteY1" fmla="*/ 396480 h 523098"/>
                  <a:gd name="connsiteX2" fmla="*/ 328704 w 454859"/>
                  <a:gd name="connsiteY2" fmla="*/ 139409 h 523098"/>
                  <a:gd name="connsiteX3" fmla="*/ 71683 w 454859"/>
                  <a:gd name="connsiteY3" fmla="*/ 125645 h 523098"/>
                  <a:gd name="connsiteX4" fmla="*/ 39695 w 454859"/>
                  <a:gd name="connsiteY4" fmla="*/ 137176 h 523098"/>
                  <a:gd name="connsiteX5" fmla="*/ 404 w 454859"/>
                  <a:gd name="connsiteY5" fmla="*/ 97885 h 523098"/>
                  <a:gd name="connsiteX6" fmla="*/ 19256 w 454859"/>
                  <a:gd name="connsiteY6" fmla="*/ 67061 h 523098"/>
                  <a:gd name="connsiteX7" fmla="*/ 18851 w 454859"/>
                  <a:gd name="connsiteY7" fmla="*/ 66608 h 523098"/>
                  <a:gd name="connsiteX8" fmla="*/ 207274 w 454859"/>
                  <a:gd name="connsiteY8" fmla="*/ 327 h 523098"/>
                  <a:gd name="connsiteX9" fmla="*/ 387540 w 454859"/>
                  <a:gd name="connsiteY9" fmla="*/ 86353 h 523098"/>
                  <a:gd name="connsiteX10" fmla="*/ 369191 w 454859"/>
                  <a:gd name="connsiteY10" fmla="*/ 455114 h 523098"/>
                  <a:gd name="connsiteX11" fmla="*/ 363 w 454859"/>
                  <a:gd name="connsiteY11" fmla="*/ 438162 h 523098"/>
                  <a:gd name="connsiteX0" fmla="*/ 58795 w 454859"/>
                  <a:gd name="connsiteY0" fmla="*/ 388187 h 526622"/>
                  <a:gd name="connsiteX1" fmla="*/ 315912 w 454859"/>
                  <a:gd name="connsiteY1" fmla="*/ 400004 h 526622"/>
                  <a:gd name="connsiteX2" fmla="*/ 328704 w 454859"/>
                  <a:gd name="connsiteY2" fmla="*/ 142933 h 526622"/>
                  <a:gd name="connsiteX3" fmla="*/ 71683 w 454859"/>
                  <a:gd name="connsiteY3" fmla="*/ 129169 h 526622"/>
                  <a:gd name="connsiteX4" fmla="*/ 39695 w 454859"/>
                  <a:gd name="connsiteY4" fmla="*/ 140700 h 526622"/>
                  <a:gd name="connsiteX5" fmla="*/ 404 w 454859"/>
                  <a:gd name="connsiteY5" fmla="*/ 101409 h 526622"/>
                  <a:gd name="connsiteX6" fmla="*/ 19256 w 454859"/>
                  <a:gd name="connsiteY6" fmla="*/ 70585 h 526622"/>
                  <a:gd name="connsiteX7" fmla="*/ 22906 w 454859"/>
                  <a:gd name="connsiteY7" fmla="*/ 43768 h 526622"/>
                  <a:gd name="connsiteX8" fmla="*/ 207274 w 454859"/>
                  <a:gd name="connsiteY8" fmla="*/ 3851 h 526622"/>
                  <a:gd name="connsiteX9" fmla="*/ 387540 w 454859"/>
                  <a:gd name="connsiteY9" fmla="*/ 89877 h 526622"/>
                  <a:gd name="connsiteX10" fmla="*/ 369191 w 454859"/>
                  <a:gd name="connsiteY10" fmla="*/ 458638 h 526622"/>
                  <a:gd name="connsiteX11" fmla="*/ 363 w 454859"/>
                  <a:gd name="connsiteY11" fmla="*/ 441686 h 526622"/>
                  <a:gd name="connsiteX0" fmla="*/ 61609 w 457673"/>
                  <a:gd name="connsiteY0" fmla="*/ 385529 h 523964"/>
                  <a:gd name="connsiteX1" fmla="*/ 318726 w 457673"/>
                  <a:gd name="connsiteY1" fmla="*/ 397346 h 523964"/>
                  <a:gd name="connsiteX2" fmla="*/ 331518 w 457673"/>
                  <a:gd name="connsiteY2" fmla="*/ 140275 h 523964"/>
                  <a:gd name="connsiteX3" fmla="*/ 74497 w 457673"/>
                  <a:gd name="connsiteY3" fmla="*/ 126511 h 523964"/>
                  <a:gd name="connsiteX4" fmla="*/ 42509 w 457673"/>
                  <a:gd name="connsiteY4" fmla="*/ 138042 h 523964"/>
                  <a:gd name="connsiteX5" fmla="*/ 3218 w 457673"/>
                  <a:gd name="connsiteY5" fmla="*/ 98751 h 523964"/>
                  <a:gd name="connsiteX6" fmla="*/ 25720 w 457673"/>
                  <a:gd name="connsiteY6" fmla="*/ 41110 h 523964"/>
                  <a:gd name="connsiteX7" fmla="*/ 210088 w 457673"/>
                  <a:gd name="connsiteY7" fmla="*/ 1193 h 523964"/>
                  <a:gd name="connsiteX8" fmla="*/ 390354 w 457673"/>
                  <a:gd name="connsiteY8" fmla="*/ 87219 h 523964"/>
                  <a:gd name="connsiteX9" fmla="*/ 372005 w 457673"/>
                  <a:gd name="connsiteY9" fmla="*/ 455980 h 523964"/>
                  <a:gd name="connsiteX10" fmla="*/ 3177 w 457673"/>
                  <a:gd name="connsiteY10" fmla="*/ 439028 h 523964"/>
                  <a:gd name="connsiteX0" fmla="*/ 58540 w 454604"/>
                  <a:gd name="connsiteY0" fmla="*/ 384862 h 523297"/>
                  <a:gd name="connsiteX1" fmla="*/ 315657 w 454604"/>
                  <a:gd name="connsiteY1" fmla="*/ 396679 h 523297"/>
                  <a:gd name="connsiteX2" fmla="*/ 328449 w 454604"/>
                  <a:gd name="connsiteY2" fmla="*/ 139608 h 523297"/>
                  <a:gd name="connsiteX3" fmla="*/ 71428 w 454604"/>
                  <a:gd name="connsiteY3" fmla="*/ 125844 h 523297"/>
                  <a:gd name="connsiteX4" fmla="*/ 39440 w 454604"/>
                  <a:gd name="connsiteY4" fmla="*/ 137375 h 523297"/>
                  <a:gd name="connsiteX5" fmla="*/ 149 w 454604"/>
                  <a:gd name="connsiteY5" fmla="*/ 98084 h 523297"/>
                  <a:gd name="connsiteX6" fmla="*/ 34819 w 454604"/>
                  <a:gd name="connsiteY6" fmla="*/ 52610 h 523297"/>
                  <a:gd name="connsiteX7" fmla="*/ 207019 w 454604"/>
                  <a:gd name="connsiteY7" fmla="*/ 526 h 523297"/>
                  <a:gd name="connsiteX8" fmla="*/ 387285 w 454604"/>
                  <a:gd name="connsiteY8" fmla="*/ 86552 h 523297"/>
                  <a:gd name="connsiteX9" fmla="*/ 368936 w 454604"/>
                  <a:gd name="connsiteY9" fmla="*/ 455313 h 523297"/>
                  <a:gd name="connsiteX10" fmla="*/ 108 w 454604"/>
                  <a:gd name="connsiteY10" fmla="*/ 438361 h 523297"/>
                  <a:gd name="connsiteX0" fmla="*/ 58540 w 454604"/>
                  <a:gd name="connsiteY0" fmla="*/ 384939 h 523374"/>
                  <a:gd name="connsiteX1" fmla="*/ 315657 w 454604"/>
                  <a:gd name="connsiteY1" fmla="*/ 396756 h 523374"/>
                  <a:gd name="connsiteX2" fmla="*/ 328449 w 454604"/>
                  <a:gd name="connsiteY2" fmla="*/ 139685 h 523374"/>
                  <a:gd name="connsiteX3" fmla="*/ 71428 w 454604"/>
                  <a:gd name="connsiteY3" fmla="*/ 125921 h 523374"/>
                  <a:gd name="connsiteX4" fmla="*/ 39440 w 454604"/>
                  <a:gd name="connsiteY4" fmla="*/ 137452 h 523374"/>
                  <a:gd name="connsiteX5" fmla="*/ 149 w 454604"/>
                  <a:gd name="connsiteY5" fmla="*/ 98161 h 523374"/>
                  <a:gd name="connsiteX6" fmla="*/ 34819 w 454604"/>
                  <a:gd name="connsiteY6" fmla="*/ 52687 h 523374"/>
                  <a:gd name="connsiteX7" fmla="*/ 207019 w 454604"/>
                  <a:gd name="connsiteY7" fmla="*/ 603 h 523374"/>
                  <a:gd name="connsiteX8" fmla="*/ 387285 w 454604"/>
                  <a:gd name="connsiteY8" fmla="*/ 86629 h 523374"/>
                  <a:gd name="connsiteX9" fmla="*/ 368936 w 454604"/>
                  <a:gd name="connsiteY9" fmla="*/ 455390 h 523374"/>
                  <a:gd name="connsiteX10" fmla="*/ 108 w 454604"/>
                  <a:gd name="connsiteY10" fmla="*/ 438438 h 52337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</a:cxnLst>
                <a:rect l="l" t="t" r="r" b="b"/>
                <a:pathLst>
                  <a:path w="454604" h="523374">
                    <a:moveTo>
                      <a:pt x="58540" y="384939"/>
                    </a:moveTo>
                    <a:cubicBezTo>
                      <a:pt x="126365" y="459017"/>
                      <a:pt x="241323" y="464301"/>
                      <a:pt x="315657" y="396756"/>
                    </a:cubicBezTo>
                    <a:cubicBezTo>
                      <a:pt x="389991" y="329212"/>
                      <a:pt x="395711" y="214275"/>
                      <a:pt x="328449" y="139685"/>
                    </a:cubicBezTo>
                    <a:cubicBezTo>
                      <a:pt x="261187" y="65096"/>
                      <a:pt x="146272" y="58941"/>
                      <a:pt x="71428" y="125921"/>
                    </a:cubicBezTo>
                    <a:cubicBezTo>
                      <a:pt x="60765" y="129765"/>
                      <a:pt x="70665" y="137452"/>
                      <a:pt x="39440" y="137452"/>
                    </a:cubicBezTo>
                    <a:cubicBezTo>
                      <a:pt x="8215" y="137452"/>
                      <a:pt x="919" y="112288"/>
                      <a:pt x="149" y="98161"/>
                    </a:cubicBezTo>
                    <a:cubicBezTo>
                      <a:pt x="-621" y="84034"/>
                      <a:pt x="341" y="68947"/>
                      <a:pt x="34819" y="52687"/>
                    </a:cubicBezTo>
                    <a:cubicBezTo>
                      <a:pt x="73353" y="30343"/>
                      <a:pt x="148275" y="-5054"/>
                      <a:pt x="207019" y="603"/>
                    </a:cubicBezTo>
                    <a:cubicBezTo>
                      <a:pt x="265763" y="6260"/>
                      <a:pt x="339043" y="33131"/>
                      <a:pt x="387285" y="86629"/>
                    </a:cubicBezTo>
                    <a:cubicBezTo>
                      <a:pt x="483771" y="193626"/>
                      <a:pt x="475567" y="358501"/>
                      <a:pt x="368936" y="455390"/>
                    </a:cubicBezTo>
                    <a:cubicBezTo>
                      <a:pt x="262305" y="552281"/>
                      <a:pt x="97401" y="544701"/>
                      <a:pt x="108" y="438438"/>
                    </a:cubicBezTo>
                  </a:path>
                </a:pathLst>
              </a:custGeom>
              <a:solidFill>
                <a:srgbClr val="ED7D31">
                  <a:lumMod val="75000"/>
                </a:srgbClr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347" name="フリーフォーム 346"/>
              <p:cNvSpPr/>
              <p:nvPr/>
            </p:nvSpPr>
            <p:spPr>
              <a:xfrm rot="486120">
                <a:off x="2374627" y="4345195"/>
                <a:ext cx="422350" cy="561092"/>
              </a:xfrm>
              <a:custGeom>
                <a:avLst/>
                <a:gdLst>
                  <a:gd name="connsiteX0" fmla="*/ 345659 w 422164"/>
                  <a:gd name="connsiteY0" fmla="*/ 0 h 523615"/>
                  <a:gd name="connsiteX1" fmla="*/ 269459 w 422164"/>
                  <a:gd name="connsiteY1" fmla="*/ 85725 h 523615"/>
                  <a:gd name="connsiteX2" fmla="*/ 178971 w 422164"/>
                  <a:gd name="connsiteY2" fmla="*/ 354806 h 523615"/>
                  <a:gd name="connsiteX3" fmla="*/ 93246 w 422164"/>
                  <a:gd name="connsiteY3" fmla="*/ 250031 h 523615"/>
                  <a:gd name="connsiteX4" fmla="*/ 17046 w 422164"/>
                  <a:gd name="connsiteY4" fmla="*/ 259556 h 523615"/>
                  <a:gd name="connsiteX5" fmla="*/ 2759 w 422164"/>
                  <a:gd name="connsiteY5" fmla="*/ 335756 h 523615"/>
                  <a:gd name="connsiteX6" fmla="*/ 57527 w 422164"/>
                  <a:gd name="connsiteY6" fmla="*/ 442912 h 523615"/>
                  <a:gd name="connsiteX7" fmla="*/ 171827 w 422164"/>
                  <a:gd name="connsiteY7" fmla="*/ 521494 h 523615"/>
                  <a:gd name="connsiteX8" fmla="*/ 298034 w 422164"/>
                  <a:gd name="connsiteY8" fmla="*/ 481012 h 523615"/>
                  <a:gd name="connsiteX9" fmla="*/ 402809 w 422164"/>
                  <a:gd name="connsiteY9" fmla="*/ 278606 h 523615"/>
                  <a:gd name="connsiteX10" fmla="*/ 421859 w 422164"/>
                  <a:gd name="connsiteY10" fmla="*/ 111919 h 523615"/>
                  <a:gd name="connsiteX0" fmla="*/ 345659 w 421883"/>
                  <a:gd name="connsiteY0" fmla="*/ 0 h 523043"/>
                  <a:gd name="connsiteX1" fmla="*/ 269459 w 421883"/>
                  <a:gd name="connsiteY1" fmla="*/ 85725 h 523043"/>
                  <a:gd name="connsiteX2" fmla="*/ 178971 w 421883"/>
                  <a:gd name="connsiteY2" fmla="*/ 354806 h 523043"/>
                  <a:gd name="connsiteX3" fmla="*/ 93246 w 421883"/>
                  <a:gd name="connsiteY3" fmla="*/ 250031 h 523043"/>
                  <a:gd name="connsiteX4" fmla="*/ 17046 w 421883"/>
                  <a:gd name="connsiteY4" fmla="*/ 259556 h 523043"/>
                  <a:gd name="connsiteX5" fmla="*/ 2759 w 421883"/>
                  <a:gd name="connsiteY5" fmla="*/ 335756 h 523043"/>
                  <a:gd name="connsiteX6" fmla="*/ 57527 w 421883"/>
                  <a:gd name="connsiteY6" fmla="*/ 442912 h 523043"/>
                  <a:gd name="connsiteX7" fmla="*/ 171827 w 421883"/>
                  <a:gd name="connsiteY7" fmla="*/ 521494 h 523043"/>
                  <a:gd name="connsiteX8" fmla="*/ 298034 w 421883"/>
                  <a:gd name="connsiteY8" fmla="*/ 481012 h 523043"/>
                  <a:gd name="connsiteX9" fmla="*/ 383759 w 421883"/>
                  <a:gd name="connsiteY9" fmla="*/ 319087 h 523043"/>
                  <a:gd name="connsiteX10" fmla="*/ 421859 w 421883"/>
                  <a:gd name="connsiteY10" fmla="*/ 111919 h 523043"/>
                  <a:gd name="connsiteX0" fmla="*/ 345659 w 421881"/>
                  <a:gd name="connsiteY0" fmla="*/ 0 h 523043"/>
                  <a:gd name="connsiteX1" fmla="*/ 269459 w 421881"/>
                  <a:gd name="connsiteY1" fmla="*/ 85725 h 523043"/>
                  <a:gd name="connsiteX2" fmla="*/ 178971 w 421881"/>
                  <a:gd name="connsiteY2" fmla="*/ 354806 h 523043"/>
                  <a:gd name="connsiteX3" fmla="*/ 93246 w 421881"/>
                  <a:gd name="connsiteY3" fmla="*/ 250031 h 523043"/>
                  <a:gd name="connsiteX4" fmla="*/ 17046 w 421881"/>
                  <a:gd name="connsiteY4" fmla="*/ 259556 h 523043"/>
                  <a:gd name="connsiteX5" fmla="*/ 2759 w 421881"/>
                  <a:gd name="connsiteY5" fmla="*/ 335756 h 523043"/>
                  <a:gd name="connsiteX6" fmla="*/ 57527 w 421881"/>
                  <a:gd name="connsiteY6" fmla="*/ 442912 h 523043"/>
                  <a:gd name="connsiteX7" fmla="*/ 171827 w 421881"/>
                  <a:gd name="connsiteY7" fmla="*/ 521494 h 523043"/>
                  <a:gd name="connsiteX8" fmla="*/ 298034 w 421881"/>
                  <a:gd name="connsiteY8" fmla="*/ 481012 h 523043"/>
                  <a:gd name="connsiteX9" fmla="*/ 383759 w 421881"/>
                  <a:gd name="connsiteY9" fmla="*/ 319087 h 523043"/>
                  <a:gd name="connsiteX10" fmla="*/ 421859 w 421881"/>
                  <a:gd name="connsiteY10" fmla="*/ 111919 h 523043"/>
                  <a:gd name="connsiteX0" fmla="*/ 345659 w 421881"/>
                  <a:gd name="connsiteY0" fmla="*/ 0 h 523043"/>
                  <a:gd name="connsiteX1" fmla="*/ 269459 w 421881"/>
                  <a:gd name="connsiteY1" fmla="*/ 85725 h 523043"/>
                  <a:gd name="connsiteX2" fmla="*/ 178971 w 421881"/>
                  <a:gd name="connsiteY2" fmla="*/ 354806 h 523043"/>
                  <a:gd name="connsiteX3" fmla="*/ 93246 w 421881"/>
                  <a:gd name="connsiteY3" fmla="*/ 250031 h 523043"/>
                  <a:gd name="connsiteX4" fmla="*/ 17046 w 421881"/>
                  <a:gd name="connsiteY4" fmla="*/ 259556 h 523043"/>
                  <a:gd name="connsiteX5" fmla="*/ 2759 w 421881"/>
                  <a:gd name="connsiteY5" fmla="*/ 335756 h 523043"/>
                  <a:gd name="connsiteX6" fmla="*/ 57527 w 421881"/>
                  <a:gd name="connsiteY6" fmla="*/ 442912 h 523043"/>
                  <a:gd name="connsiteX7" fmla="*/ 171827 w 421881"/>
                  <a:gd name="connsiteY7" fmla="*/ 521494 h 523043"/>
                  <a:gd name="connsiteX8" fmla="*/ 298034 w 421881"/>
                  <a:gd name="connsiteY8" fmla="*/ 481012 h 523043"/>
                  <a:gd name="connsiteX9" fmla="*/ 383759 w 421881"/>
                  <a:gd name="connsiteY9" fmla="*/ 319087 h 523043"/>
                  <a:gd name="connsiteX10" fmla="*/ 421859 w 421881"/>
                  <a:gd name="connsiteY10" fmla="*/ 111919 h 523043"/>
                  <a:gd name="connsiteX0" fmla="*/ 345659 w 421881"/>
                  <a:gd name="connsiteY0" fmla="*/ 0 h 523043"/>
                  <a:gd name="connsiteX1" fmla="*/ 269459 w 421881"/>
                  <a:gd name="connsiteY1" fmla="*/ 85725 h 523043"/>
                  <a:gd name="connsiteX2" fmla="*/ 178971 w 421881"/>
                  <a:gd name="connsiteY2" fmla="*/ 354806 h 523043"/>
                  <a:gd name="connsiteX3" fmla="*/ 93246 w 421881"/>
                  <a:gd name="connsiteY3" fmla="*/ 250031 h 523043"/>
                  <a:gd name="connsiteX4" fmla="*/ 17046 w 421881"/>
                  <a:gd name="connsiteY4" fmla="*/ 259556 h 523043"/>
                  <a:gd name="connsiteX5" fmla="*/ 2759 w 421881"/>
                  <a:gd name="connsiteY5" fmla="*/ 335756 h 523043"/>
                  <a:gd name="connsiteX6" fmla="*/ 57527 w 421881"/>
                  <a:gd name="connsiteY6" fmla="*/ 442912 h 523043"/>
                  <a:gd name="connsiteX7" fmla="*/ 171827 w 421881"/>
                  <a:gd name="connsiteY7" fmla="*/ 521494 h 523043"/>
                  <a:gd name="connsiteX8" fmla="*/ 298034 w 421881"/>
                  <a:gd name="connsiteY8" fmla="*/ 481012 h 523043"/>
                  <a:gd name="connsiteX9" fmla="*/ 383759 w 421881"/>
                  <a:gd name="connsiteY9" fmla="*/ 319087 h 523043"/>
                  <a:gd name="connsiteX10" fmla="*/ 421859 w 421881"/>
                  <a:gd name="connsiteY10" fmla="*/ 111919 h 523043"/>
                  <a:gd name="connsiteX0" fmla="*/ 345659 w 421881"/>
                  <a:gd name="connsiteY0" fmla="*/ 0 h 523043"/>
                  <a:gd name="connsiteX1" fmla="*/ 240884 w 421881"/>
                  <a:gd name="connsiteY1" fmla="*/ 121444 h 523043"/>
                  <a:gd name="connsiteX2" fmla="*/ 178971 w 421881"/>
                  <a:gd name="connsiteY2" fmla="*/ 354806 h 523043"/>
                  <a:gd name="connsiteX3" fmla="*/ 93246 w 421881"/>
                  <a:gd name="connsiteY3" fmla="*/ 250031 h 523043"/>
                  <a:gd name="connsiteX4" fmla="*/ 17046 w 421881"/>
                  <a:gd name="connsiteY4" fmla="*/ 259556 h 523043"/>
                  <a:gd name="connsiteX5" fmla="*/ 2759 w 421881"/>
                  <a:gd name="connsiteY5" fmla="*/ 335756 h 523043"/>
                  <a:gd name="connsiteX6" fmla="*/ 57527 w 421881"/>
                  <a:gd name="connsiteY6" fmla="*/ 442912 h 523043"/>
                  <a:gd name="connsiteX7" fmla="*/ 171827 w 421881"/>
                  <a:gd name="connsiteY7" fmla="*/ 521494 h 523043"/>
                  <a:gd name="connsiteX8" fmla="*/ 298034 w 421881"/>
                  <a:gd name="connsiteY8" fmla="*/ 481012 h 523043"/>
                  <a:gd name="connsiteX9" fmla="*/ 383759 w 421881"/>
                  <a:gd name="connsiteY9" fmla="*/ 319087 h 523043"/>
                  <a:gd name="connsiteX10" fmla="*/ 421859 w 421881"/>
                  <a:gd name="connsiteY10" fmla="*/ 111919 h 523043"/>
                  <a:gd name="connsiteX0" fmla="*/ 386141 w 421881"/>
                  <a:gd name="connsiteY0" fmla="*/ 0 h 561143"/>
                  <a:gd name="connsiteX1" fmla="*/ 240884 w 421881"/>
                  <a:gd name="connsiteY1" fmla="*/ 159544 h 561143"/>
                  <a:gd name="connsiteX2" fmla="*/ 178971 w 421881"/>
                  <a:gd name="connsiteY2" fmla="*/ 392906 h 561143"/>
                  <a:gd name="connsiteX3" fmla="*/ 93246 w 421881"/>
                  <a:gd name="connsiteY3" fmla="*/ 288131 h 561143"/>
                  <a:gd name="connsiteX4" fmla="*/ 17046 w 421881"/>
                  <a:gd name="connsiteY4" fmla="*/ 297656 h 561143"/>
                  <a:gd name="connsiteX5" fmla="*/ 2759 w 421881"/>
                  <a:gd name="connsiteY5" fmla="*/ 373856 h 561143"/>
                  <a:gd name="connsiteX6" fmla="*/ 57527 w 421881"/>
                  <a:gd name="connsiteY6" fmla="*/ 481012 h 561143"/>
                  <a:gd name="connsiteX7" fmla="*/ 171827 w 421881"/>
                  <a:gd name="connsiteY7" fmla="*/ 559594 h 561143"/>
                  <a:gd name="connsiteX8" fmla="*/ 298034 w 421881"/>
                  <a:gd name="connsiteY8" fmla="*/ 519112 h 561143"/>
                  <a:gd name="connsiteX9" fmla="*/ 383759 w 421881"/>
                  <a:gd name="connsiteY9" fmla="*/ 357187 h 561143"/>
                  <a:gd name="connsiteX10" fmla="*/ 421859 w 421881"/>
                  <a:gd name="connsiteY10" fmla="*/ 150019 h 561143"/>
                  <a:gd name="connsiteX0" fmla="*/ 386141 w 421881"/>
                  <a:gd name="connsiteY0" fmla="*/ 0 h 561143"/>
                  <a:gd name="connsiteX1" fmla="*/ 240884 w 421881"/>
                  <a:gd name="connsiteY1" fmla="*/ 159544 h 561143"/>
                  <a:gd name="connsiteX2" fmla="*/ 178971 w 421881"/>
                  <a:gd name="connsiteY2" fmla="*/ 392906 h 561143"/>
                  <a:gd name="connsiteX3" fmla="*/ 93246 w 421881"/>
                  <a:gd name="connsiteY3" fmla="*/ 288131 h 561143"/>
                  <a:gd name="connsiteX4" fmla="*/ 17046 w 421881"/>
                  <a:gd name="connsiteY4" fmla="*/ 297656 h 561143"/>
                  <a:gd name="connsiteX5" fmla="*/ 2759 w 421881"/>
                  <a:gd name="connsiteY5" fmla="*/ 373856 h 561143"/>
                  <a:gd name="connsiteX6" fmla="*/ 57527 w 421881"/>
                  <a:gd name="connsiteY6" fmla="*/ 481012 h 561143"/>
                  <a:gd name="connsiteX7" fmla="*/ 171827 w 421881"/>
                  <a:gd name="connsiteY7" fmla="*/ 559594 h 561143"/>
                  <a:gd name="connsiteX8" fmla="*/ 298034 w 421881"/>
                  <a:gd name="connsiteY8" fmla="*/ 519112 h 561143"/>
                  <a:gd name="connsiteX9" fmla="*/ 383759 w 421881"/>
                  <a:gd name="connsiteY9" fmla="*/ 357187 h 561143"/>
                  <a:gd name="connsiteX10" fmla="*/ 421859 w 421881"/>
                  <a:gd name="connsiteY10" fmla="*/ 150019 h 561143"/>
                  <a:gd name="connsiteX0" fmla="*/ 386141 w 421908"/>
                  <a:gd name="connsiteY0" fmla="*/ 0 h 561092"/>
                  <a:gd name="connsiteX1" fmla="*/ 240884 w 421908"/>
                  <a:gd name="connsiteY1" fmla="*/ 159544 h 561092"/>
                  <a:gd name="connsiteX2" fmla="*/ 178971 w 421908"/>
                  <a:gd name="connsiteY2" fmla="*/ 392906 h 561092"/>
                  <a:gd name="connsiteX3" fmla="*/ 93246 w 421908"/>
                  <a:gd name="connsiteY3" fmla="*/ 288131 h 561092"/>
                  <a:gd name="connsiteX4" fmla="*/ 17046 w 421908"/>
                  <a:gd name="connsiteY4" fmla="*/ 297656 h 561092"/>
                  <a:gd name="connsiteX5" fmla="*/ 2759 w 421908"/>
                  <a:gd name="connsiteY5" fmla="*/ 373856 h 561092"/>
                  <a:gd name="connsiteX6" fmla="*/ 57527 w 421908"/>
                  <a:gd name="connsiteY6" fmla="*/ 481012 h 561092"/>
                  <a:gd name="connsiteX7" fmla="*/ 171827 w 421908"/>
                  <a:gd name="connsiteY7" fmla="*/ 559594 h 561092"/>
                  <a:gd name="connsiteX8" fmla="*/ 298034 w 421908"/>
                  <a:gd name="connsiteY8" fmla="*/ 519112 h 561092"/>
                  <a:gd name="connsiteX9" fmla="*/ 395666 w 421908"/>
                  <a:gd name="connsiteY9" fmla="*/ 361950 h 561092"/>
                  <a:gd name="connsiteX10" fmla="*/ 421859 w 421908"/>
                  <a:gd name="connsiteY10" fmla="*/ 150019 h 561092"/>
                  <a:gd name="connsiteX0" fmla="*/ 386141 w 422706"/>
                  <a:gd name="connsiteY0" fmla="*/ 0 h 561092"/>
                  <a:gd name="connsiteX1" fmla="*/ 240884 w 422706"/>
                  <a:gd name="connsiteY1" fmla="*/ 159544 h 561092"/>
                  <a:gd name="connsiteX2" fmla="*/ 178971 w 422706"/>
                  <a:gd name="connsiteY2" fmla="*/ 392906 h 561092"/>
                  <a:gd name="connsiteX3" fmla="*/ 93246 w 422706"/>
                  <a:gd name="connsiteY3" fmla="*/ 288131 h 561092"/>
                  <a:gd name="connsiteX4" fmla="*/ 17046 w 422706"/>
                  <a:gd name="connsiteY4" fmla="*/ 297656 h 561092"/>
                  <a:gd name="connsiteX5" fmla="*/ 2759 w 422706"/>
                  <a:gd name="connsiteY5" fmla="*/ 373856 h 561092"/>
                  <a:gd name="connsiteX6" fmla="*/ 57527 w 422706"/>
                  <a:gd name="connsiteY6" fmla="*/ 481012 h 561092"/>
                  <a:gd name="connsiteX7" fmla="*/ 171827 w 422706"/>
                  <a:gd name="connsiteY7" fmla="*/ 559594 h 561092"/>
                  <a:gd name="connsiteX8" fmla="*/ 298034 w 422706"/>
                  <a:gd name="connsiteY8" fmla="*/ 519112 h 561092"/>
                  <a:gd name="connsiteX9" fmla="*/ 395666 w 422706"/>
                  <a:gd name="connsiteY9" fmla="*/ 361950 h 561092"/>
                  <a:gd name="connsiteX10" fmla="*/ 421859 w 422706"/>
                  <a:gd name="connsiteY10" fmla="*/ 150019 h 561092"/>
                  <a:gd name="connsiteX0" fmla="*/ 386141 w 422350"/>
                  <a:gd name="connsiteY0" fmla="*/ 0 h 561092"/>
                  <a:gd name="connsiteX1" fmla="*/ 240884 w 422350"/>
                  <a:gd name="connsiteY1" fmla="*/ 159544 h 561092"/>
                  <a:gd name="connsiteX2" fmla="*/ 178971 w 422350"/>
                  <a:gd name="connsiteY2" fmla="*/ 392906 h 561092"/>
                  <a:gd name="connsiteX3" fmla="*/ 93246 w 422350"/>
                  <a:gd name="connsiteY3" fmla="*/ 288131 h 561092"/>
                  <a:gd name="connsiteX4" fmla="*/ 17046 w 422350"/>
                  <a:gd name="connsiteY4" fmla="*/ 297656 h 561092"/>
                  <a:gd name="connsiteX5" fmla="*/ 2759 w 422350"/>
                  <a:gd name="connsiteY5" fmla="*/ 373856 h 561092"/>
                  <a:gd name="connsiteX6" fmla="*/ 57527 w 422350"/>
                  <a:gd name="connsiteY6" fmla="*/ 481012 h 561092"/>
                  <a:gd name="connsiteX7" fmla="*/ 171827 w 422350"/>
                  <a:gd name="connsiteY7" fmla="*/ 559594 h 561092"/>
                  <a:gd name="connsiteX8" fmla="*/ 298034 w 422350"/>
                  <a:gd name="connsiteY8" fmla="*/ 519112 h 561092"/>
                  <a:gd name="connsiteX9" fmla="*/ 395666 w 422350"/>
                  <a:gd name="connsiteY9" fmla="*/ 361950 h 561092"/>
                  <a:gd name="connsiteX10" fmla="*/ 421859 w 422350"/>
                  <a:gd name="connsiteY10" fmla="*/ 150019 h 561092"/>
                  <a:gd name="connsiteX0" fmla="*/ 386141 w 422350"/>
                  <a:gd name="connsiteY0" fmla="*/ 0 h 561092"/>
                  <a:gd name="connsiteX1" fmla="*/ 240884 w 422350"/>
                  <a:gd name="connsiteY1" fmla="*/ 159544 h 561092"/>
                  <a:gd name="connsiteX2" fmla="*/ 178971 w 422350"/>
                  <a:gd name="connsiteY2" fmla="*/ 392906 h 561092"/>
                  <a:gd name="connsiteX3" fmla="*/ 93246 w 422350"/>
                  <a:gd name="connsiteY3" fmla="*/ 288131 h 561092"/>
                  <a:gd name="connsiteX4" fmla="*/ 17046 w 422350"/>
                  <a:gd name="connsiteY4" fmla="*/ 297656 h 561092"/>
                  <a:gd name="connsiteX5" fmla="*/ 2759 w 422350"/>
                  <a:gd name="connsiteY5" fmla="*/ 373856 h 561092"/>
                  <a:gd name="connsiteX6" fmla="*/ 57527 w 422350"/>
                  <a:gd name="connsiteY6" fmla="*/ 481012 h 561092"/>
                  <a:gd name="connsiteX7" fmla="*/ 171827 w 422350"/>
                  <a:gd name="connsiteY7" fmla="*/ 559594 h 561092"/>
                  <a:gd name="connsiteX8" fmla="*/ 298034 w 422350"/>
                  <a:gd name="connsiteY8" fmla="*/ 519112 h 561092"/>
                  <a:gd name="connsiteX9" fmla="*/ 395666 w 422350"/>
                  <a:gd name="connsiteY9" fmla="*/ 361950 h 561092"/>
                  <a:gd name="connsiteX10" fmla="*/ 421859 w 422350"/>
                  <a:gd name="connsiteY10" fmla="*/ 150019 h 56109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</a:cxnLst>
                <a:rect l="l" t="t" r="r" b="b"/>
                <a:pathLst>
                  <a:path w="422350" h="561092">
                    <a:moveTo>
                      <a:pt x="386141" y="0"/>
                    </a:moveTo>
                    <a:cubicBezTo>
                      <a:pt x="361931" y="13295"/>
                      <a:pt x="280175" y="82155"/>
                      <a:pt x="240884" y="159544"/>
                    </a:cubicBezTo>
                    <a:cubicBezTo>
                      <a:pt x="201593" y="236933"/>
                      <a:pt x="191671" y="296466"/>
                      <a:pt x="178971" y="392906"/>
                    </a:cubicBezTo>
                    <a:cubicBezTo>
                      <a:pt x="149602" y="341709"/>
                      <a:pt x="120233" y="304006"/>
                      <a:pt x="93246" y="288131"/>
                    </a:cubicBezTo>
                    <a:cubicBezTo>
                      <a:pt x="66258" y="272256"/>
                      <a:pt x="32127" y="283369"/>
                      <a:pt x="17046" y="297656"/>
                    </a:cubicBezTo>
                    <a:cubicBezTo>
                      <a:pt x="1965" y="311944"/>
                      <a:pt x="-3988" y="343297"/>
                      <a:pt x="2759" y="373856"/>
                    </a:cubicBezTo>
                    <a:cubicBezTo>
                      <a:pt x="9506" y="404415"/>
                      <a:pt x="29349" y="450056"/>
                      <a:pt x="57527" y="481012"/>
                    </a:cubicBezTo>
                    <a:cubicBezTo>
                      <a:pt x="85705" y="511968"/>
                      <a:pt x="131743" y="553244"/>
                      <a:pt x="171827" y="559594"/>
                    </a:cubicBezTo>
                    <a:cubicBezTo>
                      <a:pt x="211911" y="565944"/>
                      <a:pt x="260728" y="552053"/>
                      <a:pt x="298034" y="519112"/>
                    </a:cubicBezTo>
                    <a:cubicBezTo>
                      <a:pt x="335340" y="486171"/>
                      <a:pt x="365504" y="461565"/>
                      <a:pt x="395666" y="361950"/>
                    </a:cubicBezTo>
                    <a:cubicBezTo>
                      <a:pt x="425828" y="262335"/>
                      <a:pt x="422653" y="202605"/>
                      <a:pt x="421859" y="150019"/>
                    </a:cubicBezTo>
                  </a:path>
                </a:pathLst>
              </a:custGeom>
              <a:solidFill>
                <a:srgbClr val="ED7D31">
                  <a:lumMod val="75000"/>
                </a:srgbClr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348" name="フリーフォーム 347"/>
              <p:cNvSpPr/>
              <p:nvPr/>
            </p:nvSpPr>
            <p:spPr>
              <a:xfrm rot="486120">
                <a:off x="2358148" y="4815391"/>
                <a:ext cx="369878" cy="315736"/>
              </a:xfrm>
              <a:custGeom>
                <a:avLst/>
                <a:gdLst>
                  <a:gd name="connsiteX0" fmla="*/ 538295 w 538295"/>
                  <a:gd name="connsiteY0" fmla="*/ 219075 h 338251"/>
                  <a:gd name="connsiteX1" fmla="*/ 381133 w 538295"/>
                  <a:gd name="connsiteY1" fmla="*/ 333375 h 338251"/>
                  <a:gd name="connsiteX2" fmla="*/ 181108 w 538295"/>
                  <a:gd name="connsiteY2" fmla="*/ 276225 h 338251"/>
                  <a:gd name="connsiteX3" fmla="*/ 166820 w 538295"/>
                  <a:gd name="connsiteY3" fmla="*/ 333375 h 338251"/>
                  <a:gd name="connsiteX4" fmla="*/ 138245 w 538295"/>
                  <a:gd name="connsiteY4" fmla="*/ 290513 h 338251"/>
                  <a:gd name="connsiteX5" fmla="*/ 119195 w 538295"/>
                  <a:gd name="connsiteY5" fmla="*/ 338138 h 338251"/>
                  <a:gd name="connsiteX6" fmla="*/ 104908 w 538295"/>
                  <a:gd name="connsiteY6" fmla="*/ 304800 h 338251"/>
                  <a:gd name="connsiteX7" fmla="*/ 81095 w 538295"/>
                  <a:gd name="connsiteY7" fmla="*/ 338138 h 338251"/>
                  <a:gd name="connsiteX8" fmla="*/ 76333 w 538295"/>
                  <a:gd name="connsiteY8" fmla="*/ 304800 h 338251"/>
                  <a:gd name="connsiteX9" fmla="*/ 42995 w 538295"/>
                  <a:gd name="connsiteY9" fmla="*/ 319088 h 338251"/>
                  <a:gd name="connsiteX10" fmla="*/ 19183 w 538295"/>
                  <a:gd name="connsiteY10" fmla="*/ 47625 h 338251"/>
                  <a:gd name="connsiteX11" fmla="*/ 347795 w 538295"/>
                  <a:gd name="connsiteY11" fmla="*/ 133350 h 338251"/>
                  <a:gd name="connsiteX12" fmla="*/ 423995 w 538295"/>
                  <a:gd name="connsiteY12" fmla="*/ 0 h 338251"/>
                  <a:gd name="connsiteX0" fmla="*/ 538295 w 538295"/>
                  <a:gd name="connsiteY0" fmla="*/ 176402 h 295578"/>
                  <a:gd name="connsiteX1" fmla="*/ 381133 w 538295"/>
                  <a:gd name="connsiteY1" fmla="*/ 290702 h 295578"/>
                  <a:gd name="connsiteX2" fmla="*/ 181108 w 538295"/>
                  <a:gd name="connsiteY2" fmla="*/ 233552 h 295578"/>
                  <a:gd name="connsiteX3" fmla="*/ 166820 w 538295"/>
                  <a:gd name="connsiteY3" fmla="*/ 290702 h 295578"/>
                  <a:gd name="connsiteX4" fmla="*/ 138245 w 538295"/>
                  <a:gd name="connsiteY4" fmla="*/ 247840 h 295578"/>
                  <a:gd name="connsiteX5" fmla="*/ 119195 w 538295"/>
                  <a:gd name="connsiteY5" fmla="*/ 295465 h 295578"/>
                  <a:gd name="connsiteX6" fmla="*/ 104908 w 538295"/>
                  <a:gd name="connsiteY6" fmla="*/ 262127 h 295578"/>
                  <a:gd name="connsiteX7" fmla="*/ 81095 w 538295"/>
                  <a:gd name="connsiteY7" fmla="*/ 295465 h 295578"/>
                  <a:gd name="connsiteX8" fmla="*/ 76333 w 538295"/>
                  <a:gd name="connsiteY8" fmla="*/ 262127 h 295578"/>
                  <a:gd name="connsiteX9" fmla="*/ 42995 w 538295"/>
                  <a:gd name="connsiteY9" fmla="*/ 276415 h 295578"/>
                  <a:gd name="connsiteX10" fmla="*/ 19183 w 538295"/>
                  <a:gd name="connsiteY10" fmla="*/ 4952 h 295578"/>
                  <a:gd name="connsiteX11" fmla="*/ 347795 w 538295"/>
                  <a:gd name="connsiteY11" fmla="*/ 90677 h 295578"/>
                  <a:gd name="connsiteX0" fmla="*/ 565480 w 565480"/>
                  <a:gd name="connsiteY0" fmla="*/ 195614 h 314790"/>
                  <a:gd name="connsiteX1" fmla="*/ 408318 w 565480"/>
                  <a:gd name="connsiteY1" fmla="*/ 309914 h 314790"/>
                  <a:gd name="connsiteX2" fmla="*/ 208293 w 565480"/>
                  <a:gd name="connsiteY2" fmla="*/ 252764 h 314790"/>
                  <a:gd name="connsiteX3" fmla="*/ 194005 w 565480"/>
                  <a:gd name="connsiteY3" fmla="*/ 309914 h 314790"/>
                  <a:gd name="connsiteX4" fmla="*/ 165430 w 565480"/>
                  <a:gd name="connsiteY4" fmla="*/ 267052 h 314790"/>
                  <a:gd name="connsiteX5" fmla="*/ 146380 w 565480"/>
                  <a:gd name="connsiteY5" fmla="*/ 314677 h 314790"/>
                  <a:gd name="connsiteX6" fmla="*/ 132093 w 565480"/>
                  <a:gd name="connsiteY6" fmla="*/ 281339 h 314790"/>
                  <a:gd name="connsiteX7" fmla="*/ 108280 w 565480"/>
                  <a:gd name="connsiteY7" fmla="*/ 314677 h 314790"/>
                  <a:gd name="connsiteX8" fmla="*/ 103518 w 565480"/>
                  <a:gd name="connsiteY8" fmla="*/ 281339 h 314790"/>
                  <a:gd name="connsiteX9" fmla="*/ 70180 w 565480"/>
                  <a:gd name="connsiteY9" fmla="*/ 295627 h 314790"/>
                  <a:gd name="connsiteX10" fmla="*/ 46368 w 565480"/>
                  <a:gd name="connsiteY10" fmla="*/ 24164 h 314790"/>
                  <a:gd name="connsiteX11" fmla="*/ 374980 w 565480"/>
                  <a:gd name="connsiteY11" fmla="*/ 109889 h 314790"/>
                  <a:gd name="connsiteX0" fmla="*/ 565480 w 565480"/>
                  <a:gd name="connsiteY0" fmla="*/ 203525 h 322701"/>
                  <a:gd name="connsiteX1" fmla="*/ 408318 w 565480"/>
                  <a:gd name="connsiteY1" fmla="*/ 317825 h 322701"/>
                  <a:gd name="connsiteX2" fmla="*/ 208293 w 565480"/>
                  <a:gd name="connsiteY2" fmla="*/ 260675 h 322701"/>
                  <a:gd name="connsiteX3" fmla="*/ 194005 w 565480"/>
                  <a:gd name="connsiteY3" fmla="*/ 317825 h 322701"/>
                  <a:gd name="connsiteX4" fmla="*/ 165430 w 565480"/>
                  <a:gd name="connsiteY4" fmla="*/ 274963 h 322701"/>
                  <a:gd name="connsiteX5" fmla="*/ 146380 w 565480"/>
                  <a:gd name="connsiteY5" fmla="*/ 322588 h 322701"/>
                  <a:gd name="connsiteX6" fmla="*/ 132093 w 565480"/>
                  <a:gd name="connsiteY6" fmla="*/ 289250 h 322701"/>
                  <a:gd name="connsiteX7" fmla="*/ 108280 w 565480"/>
                  <a:gd name="connsiteY7" fmla="*/ 322588 h 322701"/>
                  <a:gd name="connsiteX8" fmla="*/ 103518 w 565480"/>
                  <a:gd name="connsiteY8" fmla="*/ 289250 h 322701"/>
                  <a:gd name="connsiteX9" fmla="*/ 70180 w 565480"/>
                  <a:gd name="connsiteY9" fmla="*/ 303538 h 322701"/>
                  <a:gd name="connsiteX10" fmla="*/ 46368 w 565480"/>
                  <a:gd name="connsiteY10" fmla="*/ 32075 h 322701"/>
                  <a:gd name="connsiteX11" fmla="*/ 374980 w 565480"/>
                  <a:gd name="connsiteY11" fmla="*/ 117800 h 322701"/>
                  <a:gd name="connsiteX0" fmla="*/ 543999 w 543999"/>
                  <a:gd name="connsiteY0" fmla="*/ 180073 h 299249"/>
                  <a:gd name="connsiteX1" fmla="*/ 386837 w 543999"/>
                  <a:gd name="connsiteY1" fmla="*/ 294373 h 299249"/>
                  <a:gd name="connsiteX2" fmla="*/ 186812 w 543999"/>
                  <a:gd name="connsiteY2" fmla="*/ 237223 h 299249"/>
                  <a:gd name="connsiteX3" fmla="*/ 172524 w 543999"/>
                  <a:gd name="connsiteY3" fmla="*/ 294373 h 299249"/>
                  <a:gd name="connsiteX4" fmla="*/ 143949 w 543999"/>
                  <a:gd name="connsiteY4" fmla="*/ 251511 h 299249"/>
                  <a:gd name="connsiteX5" fmla="*/ 124899 w 543999"/>
                  <a:gd name="connsiteY5" fmla="*/ 299136 h 299249"/>
                  <a:gd name="connsiteX6" fmla="*/ 110612 w 543999"/>
                  <a:gd name="connsiteY6" fmla="*/ 265798 h 299249"/>
                  <a:gd name="connsiteX7" fmla="*/ 86799 w 543999"/>
                  <a:gd name="connsiteY7" fmla="*/ 299136 h 299249"/>
                  <a:gd name="connsiteX8" fmla="*/ 82037 w 543999"/>
                  <a:gd name="connsiteY8" fmla="*/ 265798 h 299249"/>
                  <a:gd name="connsiteX9" fmla="*/ 29649 w 543999"/>
                  <a:gd name="connsiteY9" fmla="*/ 280086 h 299249"/>
                  <a:gd name="connsiteX10" fmla="*/ 24887 w 543999"/>
                  <a:gd name="connsiteY10" fmla="*/ 8623 h 299249"/>
                  <a:gd name="connsiteX11" fmla="*/ 353499 w 543999"/>
                  <a:gd name="connsiteY11" fmla="*/ 94348 h 299249"/>
                  <a:gd name="connsiteX0" fmla="*/ 561983 w 561983"/>
                  <a:gd name="connsiteY0" fmla="*/ 199472 h 318648"/>
                  <a:gd name="connsiteX1" fmla="*/ 404821 w 561983"/>
                  <a:gd name="connsiteY1" fmla="*/ 313772 h 318648"/>
                  <a:gd name="connsiteX2" fmla="*/ 204796 w 561983"/>
                  <a:gd name="connsiteY2" fmla="*/ 256622 h 318648"/>
                  <a:gd name="connsiteX3" fmla="*/ 190508 w 561983"/>
                  <a:gd name="connsiteY3" fmla="*/ 313772 h 318648"/>
                  <a:gd name="connsiteX4" fmla="*/ 161933 w 561983"/>
                  <a:gd name="connsiteY4" fmla="*/ 270910 h 318648"/>
                  <a:gd name="connsiteX5" fmla="*/ 142883 w 561983"/>
                  <a:gd name="connsiteY5" fmla="*/ 318535 h 318648"/>
                  <a:gd name="connsiteX6" fmla="*/ 128596 w 561983"/>
                  <a:gd name="connsiteY6" fmla="*/ 285197 h 318648"/>
                  <a:gd name="connsiteX7" fmla="*/ 104783 w 561983"/>
                  <a:gd name="connsiteY7" fmla="*/ 318535 h 318648"/>
                  <a:gd name="connsiteX8" fmla="*/ 100021 w 561983"/>
                  <a:gd name="connsiteY8" fmla="*/ 285197 h 318648"/>
                  <a:gd name="connsiteX9" fmla="*/ 47633 w 561983"/>
                  <a:gd name="connsiteY9" fmla="*/ 299485 h 318648"/>
                  <a:gd name="connsiteX10" fmla="*/ 42871 w 561983"/>
                  <a:gd name="connsiteY10" fmla="*/ 28022 h 318648"/>
                  <a:gd name="connsiteX11" fmla="*/ 371483 w 561983"/>
                  <a:gd name="connsiteY11" fmla="*/ 113747 h 318648"/>
                  <a:gd name="connsiteX0" fmla="*/ 556594 w 556594"/>
                  <a:gd name="connsiteY0" fmla="*/ 199472 h 318648"/>
                  <a:gd name="connsiteX1" fmla="*/ 399432 w 556594"/>
                  <a:gd name="connsiteY1" fmla="*/ 313772 h 318648"/>
                  <a:gd name="connsiteX2" fmla="*/ 199407 w 556594"/>
                  <a:gd name="connsiteY2" fmla="*/ 256622 h 318648"/>
                  <a:gd name="connsiteX3" fmla="*/ 185119 w 556594"/>
                  <a:gd name="connsiteY3" fmla="*/ 313772 h 318648"/>
                  <a:gd name="connsiteX4" fmla="*/ 156544 w 556594"/>
                  <a:gd name="connsiteY4" fmla="*/ 270910 h 318648"/>
                  <a:gd name="connsiteX5" fmla="*/ 137494 w 556594"/>
                  <a:gd name="connsiteY5" fmla="*/ 318535 h 318648"/>
                  <a:gd name="connsiteX6" fmla="*/ 123207 w 556594"/>
                  <a:gd name="connsiteY6" fmla="*/ 285197 h 318648"/>
                  <a:gd name="connsiteX7" fmla="*/ 99394 w 556594"/>
                  <a:gd name="connsiteY7" fmla="*/ 318535 h 318648"/>
                  <a:gd name="connsiteX8" fmla="*/ 94632 w 556594"/>
                  <a:gd name="connsiteY8" fmla="*/ 285197 h 318648"/>
                  <a:gd name="connsiteX9" fmla="*/ 42244 w 556594"/>
                  <a:gd name="connsiteY9" fmla="*/ 299485 h 318648"/>
                  <a:gd name="connsiteX10" fmla="*/ 37482 w 556594"/>
                  <a:gd name="connsiteY10" fmla="*/ 28022 h 318648"/>
                  <a:gd name="connsiteX11" fmla="*/ 366094 w 556594"/>
                  <a:gd name="connsiteY11" fmla="*/ 113747 h 318648"/>
                  <a:gd name="connsiteX0" fmla="*/ 556594 w 556594"/>
                  <a:gd name="connsiteY0" fmla="*/ 199472 h 318648"/>
                  <a:gd name="connsiteX1" fmla="*/ 399432 w 556594"/>
                  <a:gd name="connsiteY1" fmla="*/ 313772 h 318648"/>
                  <a:gd name="connsiteX2" fmla="*/ 199407 w 556594"/>
                  <a:gd name="connsiteY2" fmla="*/ 256622 h 318648"/>
                  <a:gd name="connsiteX3" fmla="*/ 185119 w 556594"/>
                  <a:gd name="connsiteY3" fmla="*/ 313772 h 318648"/>
                  <a:gd name="connsiteX4" fmla="*/ 156544 w 556594"/>
                  <a:gd name="connsiteY4" fmla="*/ 270910 h 318648"/>
                  <a:gd name="connsiteX5" fmla="*/ 137494 w 556594"/>
                  <a:gd name="connsiteY5" fmla="*/ 318535 h 318648"/>
                  <a:gd name="connsiteX6" fmla="*/ 123207 w 556594"/>
                  <a:gd name="connsiteY6" fmla="*/ 285197 h 318648"/>
                  <a:gd name="connsiteX7" fmla="*/ 99394 w 556594"/>
                  <a:gd name="connsiteY7" fmla="*/ 318535 h 318648"/>
                  <a:gd name="connsiteX8" fmla="*/ 94632 w 556594"/>
                  <a:gd name="connsiteY8" fmla="*/ 285197 h 318648"/>
                  <a:gd name="connsiteX9" fmla="*/ 42244 w 556594"/>
                  <a:gd name="connsiteY9" fmla="*/ 299485 h 318648"/>
                  <a:gd name="connsiteX10" fmla="*/ 37482 w 556594"/>
                  <a:gd name="connsiteY10" fmla="*/ 28022 h 318648"/>
                  <a:gd name="connsiteX11" fmla="*/ 366094 w 556594"/>
                  <a:gd name="connsiteY11" fmla="*/ 113747 h 318648"/>
                  <a:gd name="connsiteX0" fmla="*/ 556594 w 556594"/>
                  <a:gd name="connsiteY0" fmla="*/ 199472 h 318648"/>
                  <a:gd name="connsiteX1" fmla="*/ 399432 w 556594"/>
                  <a:gd name="connsiteY1" fmla="*/ 313772 h 318648"/>
                  <a:gd name="connsiteX2" fmla="*/ 199407 w 556594"/>
                  <a:gd name="connsiteY2" fmla="*/ 256622 h 318648"/>
                  <a:gd name="connsiteX3" fmla="*/ 185119 w 556594"/>
                  <a:gd name="connsiteY3" fmla="*/ 313772 h 318648"/>
                  <a:gd name="connsiteX4" fmla="*/ 156544 w 556594"/>
                  <a:gd name="connsiteY4" fmla="*/ 270910 h 318648"/>
                  <a:gd name="connsiteX5" fmla="*/ 137494 w 556594"/>
                  <a:gd name="connsiteY5" fmla="*/ 318535 h 318648"/>
                  <a:gd name="connsiteX6" fmla="*/ 123207 w 556594"/>
                  <a:gd name="connsiteY6" fmla="*/ 285197 h 318648"/>
                  <a:gd name="connsiteX7" fmla="*/ 99394 w 556594"/>
                  <a:gd name="connsiteY7" fmla="*/ 318535 h 318648"/>
                  <a:gd name="connsiteX8" fmla="*/ 94632 w 556594"/>
                  <a:gd name="connsiteY8" fmla="*/ 285197 h 318648"/>
                  <a:gd name="connsiteX9" fmla="*/ 42244 w 556594"/>
                  <a:gd name="connsiteY9" fmla="*/ 299485 h 318648"/>
                  <a:gd name="connsiteX10" fmla="*/ 37482 w 556594"/>
                  <a:gd name="connsiteY10" fmla="*/ 28022 h 318648"/>
                  <a:gd name="connsiteX11" fmla="*/ 366094 w 556594"/>
                  <a:gd name="connsiteY11" fmla="*/ 113747 h 318648"/>
                  <a:gd name="connsiteX0" fmla="*/ 556594 w 556594"/>
                  <a:gd name="connsiteY0" fmla="*/ 199472 h 318648"/>
                  <a:gd name="connsiteX1" fmla="*/ 399432 w 556594"/>
                  <a:gd name="connsiteY1" fmla="*/ 313772 h 318648"/>
                  <a:gd name="connsiteX2" fmla="*/ 199407 w 556594"/>
                  <a:gd name="connsiteY2" fmla="*/ 256622 h 318648"/>
                  <a:gd name="connsiteX3" fmla="*/ 185119 w 556594"/>
                  <a:gd name="connsiteY3" fmla="*/ 313772 h 318648"/>
                  <a:gd name="connsiteX4" fmla="*/ 156544 w 556594"/>
                  <a:gd name="connsiteY4" fmla="*/ 270910 h 318648"/>
                  <a:gd name="connsiteX5" fmla="*/ 137494 w 556594"/>
                  <a:gd name="connsiteY5" fmla="*/ 318535 h 318648"/>
                  <a:gd name="connsiteX6" fmla="*/ 123207 w 556594"/>
                  <a:gd name="connsiteY6" fmla="*/ 285197 h 318648"/>
                  <a:gd name="connsiteX7" fmla="*/ 99394 w 556594"/>
                  <a:gd name="connsiteY7" fmla="*/ 318535 h 318648"/>
                  <a:gd name="connsiteX8" fmla="*/ 94632 w 556594"/>
                  <a:gd name="connsiteY8" fmla="*/ 285197 h 318648"/>
                  <a:gd name="connsiteX9" fmla="*/ 42244 w 556594"/>
                  <a:gd name="connsiteY9" fmla="*/ 299485 h 318648"/>
                  <a:gd name="connsiteX10" fmla="*/ 37482 w 556594"/>
                  <a:gd name="connsiteY10" fmla="*/ 28022 h 318648"/>
                  <a:gd name="connsiteX11" fmla="*/ 366094 w 556594"/>
                  <a:gd name="connsiteY11" fmla="*/ 113747 h 318648"/>
                  <a:gd name="connsiteX0" fmla="*/ 556594 w 556594"/>
                  <a:gd name="connsiteY0" fmla="*/ 199472 h 318648"/>
                  <a:gd name="connsiteX1" fmla="*/ 399432 w 556594"/>
                  <a:gd name="connsiteY1" fmla="*/ 313772 h 318648"/>
                  <a:gd name="connsiteX2" fmla="*/ 199407 w 556594"/>
                  <a:gd name="connsiteY2" fmla="*/ 256622 h 318648"/>
                  <a:gd name="connsiteX3" fmla="*/ 201788 w 556594"/>
                  <a:gd name="connsiteY3" fmla="*/ 313772 h 318648"/>
                  <a:gd name="connsiteX4" fmla="*/ 156544 w 556594"/>
                  <a:gd name="connsiteY4" fmla="*/ 270910 h 318648"/>
                  <a:gd name="connsiteX5" fmla="*/ 137494 w 556594"/>
                  <a:gd name="connsiteY5" fmla="*/ 318535 h 318648"/>
                  <a:gd name="connsiteX6" fmla="*/ 123207 w 556594"/>
                  <a:gd name="connsiteY6" fmla="*/ 285197 h 318648"/>
                  <a:gd name="connsiteX7" fmla="*/ 99394 w 556594"/>
                  <a:gd name="connsiteY7" fmla="*/ 318535 h 318648"/>
                  <a:gd name="connsiteX8" fmla="*/ 94632 w 556594"/>
                  <a:gd name="connsiteY8" fmla="*/ 285197 h 318648"/>
                  <a:gd name="connsiteX9" fmla="*/ 42244 w 556594"/>
                  <a:gd name="connsiteY9" fmla="*/ 299485 h 318648"/>
                  <a:gd name="connsiteX10" fmla="*/ 37482 w 556594"/>
                  <a:gd name="connsiteY10" fmla="*/ 28022 h 318648"/>
                  <a:gd name="connsiteX11" fmla="*/ 366094 w 556594"/>
                  <a:gd name="connsiteY11" fmla="*/ 113747 h 318648"/>
                  <a:gd name="connsiteX0" fmla="*/ 556594 w 556594"/>
                  <a:gd name="connsiteY0" fmla="*/ 199472 h 318535"/>
                  <a:gd name="connsiteX1" fmla="*/ 399432 w 556594"/>
                  <a:gd name="connsiteY1" fmla="*/ 313772 h 318535"/>
                  <a:gd name="connsiteX2" fmla="*/ 199407 w 556594"/>
                  <a:gd name="connsiteY2" fmla="*/ 256622 h 318535"/>
                  <a:gd name="connsiteX3" fmla="*/ 201788 w 556594"/>
                  <a:gd name="connsiteY3" fmla="*/ 313772 h 318535"/>
                  <a:gd name="connsiteX4" fmla="*/ 166069 w 556594"/>
                  <a:gd name="connsiteY4" fmla="*/ 285197 h 318535"/>
                  <a:gd name="connsiteX5" fmla="*/ 137494 w 556594"/>
                  <a:gd name="connsiteY5" fmla="*/ 318535 h 318535"/>
                  <a:gd name="connsiteX6" fmla="*/ 123207 w 556594"/>
                  <a:gd name="connsiteY6" fmla="*/ 285197 h 318535"/>
                  <a:gd name="connsiteX7" fmla="*/ 99394 w 556594"/>
                  <a:gd name="connsiteY7" fmla="*/ 318535 h 318535"/>
                  <a:gd name="connsiteX8" fmla="*/ 94632 w 556594"/>
                  <a:gd name="connsiteY8" fmla="*/ 285197 h 318535"/>
                  <a:gd name="connsiteX9" fmla="*/ 42244 w 556594"/>
                  <a:gd name="connsiteY9" fmla="*/ 299485 h 318535"/>
                  <a:gd name="connsiteX10" fmla="*/ 37482 w 556594"/>
                  <a:gd name="connsiteY10" fmla="*/ 28022 h 318535"/>
                  <a:gd name="connsiteX11" fmla="*/ 366094 w 556594"/>
                  <a:gd name="connsiteY11" fmla="*/ 113747 h 318535"/>
                  <a:gd name="connsiteX0" fmla="*/ 556594 w 556594"/>
                  <a:gd name="connsiteY0" fmla="*/ 199472 h 318535"/>
                  <a:gd name="connsiteX1" fmla="*/ 399432 w 556594"/>
                  <a:gd name="connsiteY1" fmla="*/ 313772 h 318535"/>
                  <a:gd name="connsiteX2" fmla="*/ 199407 w 556594"/>
                  <a:gd name="connsiteY2" fmla="*/ 256622 h 318535"/>
                  <a:gd name="connsiteX3" fmla="*/ 201788 w 556594"/>
                  <a:gd name="connsiteY3" fmla="*/ 313772 h 318535"/>
                  <a:gd name="connsiteX4" fmla="*/ 166069 w 556594"/>
                  <a:gd name="connsiteY4" fmla="*/ 285197 h 318535"/>
                  <a:gd name="connsiteX5" fmla="*/ 151781 w 556594"/>
                  <a:gd name="connsiteY5" fmla="*/ 318535 h 318535"/>
                  <a:gd name="connsiteX6" fmla="*/ 123207 w 556594"/>
                  <a:gd name="connsiteY6" fmla="*/ 285197 h 318535"/>
                  <a:gd name="connsiteX7" fmla="*/ 99394 w 556594"/>
                  <a:gd name="connsiteY7" fmla="*/ 318535 h 318535"/>
                  <a:gd name="connsiteX8" fmla="*/ 94632 w 556594"/>
                  <a:gd name="connsiteY8" fmla="*/ 285197 h 318535"/>
                  <a:gd name="connsiteX9" fmla="*/ 42244 w 556594"/>
                  <a:gd name="connsiteY9" fmla="*/ 299485 h 318535"/>
                  <a:gd name="connsiteX10" fmla="*/ 37482 w 556594"/>
                  <a:gd name="connsiteY10" fmla="*/ 28022 h 318535"/>
                  <a:gd name="connsiteX11" fmla="*/ 366094 w 556594"/>
                  <a:gd name="connsiteY11" fmla="*/ 113747 h 318535"/>
                  <a:gd name="connsiteX0" fmla="*/ 556594 w 556594"/>
                  <a:gd name="connsiteY0" fmla="*/ 199472 h 318535"/>
                  <a:gd name="connsiteX1" fmla="*/ 399432 w 556594"/>
                  <a:gd name="connsiteY1" fmla="*/ 313772 h 318535"/>
                  <a:gd name="connsiteX2" fmla="*/ 199407 w 556594"/>
                  <a:gd name="connsiteY2" fmla="*/ 256622 h 318535"/>
                  <a:gd name="connsiteX3" fmla="*/ 201788 w 556594"/>
                  <a:gd name="connsiteY3" fmla="*/ 313772 h 318535"/>
                  <a:gd name="connsiteX4" fmla="*/ 166069 w 556594"/>
                  <a:gd name="connsiteY4" fmla="*/ 285197 h 318535"/>
                  <a:gd name="connsiteX5" fmla="*/ 151781 w 556594"/>
                  <a:gd name="connsiteY5" fmla="*/ 318535 h 318535"/>
                  <a:gd name="connsiteX6" fmla="*/ 123207 w 556594"/>
                  <a:gd name="connsiteY6" fmla="*/ 285197 h 318535"/>
                  <a:gd name="connsiteX7" fmla="*/ 99394 w 556594"/>
                  <a:gd name="connsiteY7" fmla="*/ 318535 h 318535"/>
                  <a:gd name="connsiteX8" fmla="*/ 82726 w 556594"/>
                  <a:gd name="connsiteY8" fmla="*/ 285197 h 318535"/>
                  <a:gd name="connsiteX9" fmla="*/ 42244 w 556594"/>
                  <a:gd name="connsiteY9" fmla="*/ 299485 h 318535"/>
                  <a:gd name="connsiteX10" fmla="*/ 37482 w 556594"/>
                  <a:gd name="connsiteY10" fmla="*/ 28022 h 318535"/>
                  <a:gd name="connsiteX11" fmla="*/ 366094 w 556594"/>
                  <a:gd name="connsiteY11" fmla="*/ 113747 h 318535"/>
                  <a:gd name="connsiteX0" fmla="*/ 556594 w 556594"/>
                  <a:gd name="connsiteY0" fmla="*/ 199472 h 318535"/>
                  <a:gd name="connsiteX1" fmla="*/ 399432 w 556594"/>
                  <a:gd name="connsiteY1" fmla="*/ 313772 h 318535"/>
                  <a:gd name="connsiteX2" fmla="*/ 199407 w 556594"/>
                  <a:gd name="connsiteY2" fmla="*/ 256622 h 318535"/>
                  <a:gd name="connsiteX3" fmla="*/ 201788 w 556594"/>
                  <a:gd name="connsiteY3" fmla="*/ 313772 h 318535"/>
                  <a:gd name="connsiteX4" fmla="*/ 166069 w 556594"/>
                  <a:gd name="connsiteY4" fmla="*/ 285197 h 318535"/>
                  <a:gd name="connsiteX5" fmla="*/ 151781 w 556594"/>
                  <a:gd name="connsiteY5" fmla="*/ 318535 h 318535"/>
                  <a:gd name="connsiteX6" fmla="*/ 123207 w 556594"/>
                  <a:gd name="connsiteY6" fmla="*/ 285197 h 318535"/>
                  <a:gd name="connsiteX7" fmla="*/ 99394 w 556594"/>
                  <a:gd name="connsiteY7" fmla="*/ 318535 h 318535"/>
                  <a:gd name="connsiteX8" fmla="*/ 82726 w 556594"/>
                  <a:gd name="connsiteY8" fmla="*/ 285197 h 318535"/>
                  <a:gd name="connsiteX9" fmla="*/ 42244 w 556594"/>
                  <a:gd name="connsiteY9" fmla="*/ 299485 h 318535"/>
                  <a:gd name="connsiteX10" fmla="*/ 37482 w 556594"/>
                  <a:gd name="connsiteY10" fmla="*/ 28022 h 318535"/>
                  <a:gd name="connsiteX11" fmla="*/ 366094 w 556594"/>
                  <a:gd name="connsiteY11" fmla="*/ 113747 h 318535"/>
                  <a:gd name="connsiteX0" fmla="*/ 556594 w 556594"/>
                  <a:gd name="connsiteY0" fmla="*/ 199472 h 318577"/>
                  <a:gd name="connsiteX1" fmla="*/ 399432 w 556594"/>
                  <a:gd name="connsiteY1" fmla="*/ 313772 h 318577"/>
                  <a:gd name="connsiteX2" fmla="*/ 199407 w 556594"/>
                  <a:gd name="connsiteY2" fmla="*/ 256622 h 318577"/>
                  <a:gd name="connsiteX3" fmla="*/ 201788 w 556594"/>
                  <a:gd name="connsiteY3" fmla="*/ 313772 h 318577"/>
                  <a:gd name="connsiteX4" fmla="*/ 166069 w 556594"/>
                  <a:gd name="connsiteY4" fmla="*/ 285197 h 318577"/>
                  <a:gd name="connsiteX5" fmla="*/ 151781 w 556594"/>
                  <a:gd name="connsiteY5" fmla="*/ 318535 h 318577"/>
                  <a:gd name="connsiteX6" fmla="*/ 123207 w 556594"/>
                  <a:gd name="connsiteY6" fmla="*/ 285197 h 318577"/>
                  <a:gd name="connsiteX7" fmla="*/ 99394 w 556594"/>
                  <a:gd name="connsiteY7" fmla="*/ 318535 h 318577"/>
                  <a:gd name="connsiteX8" fmla="*/ 80345 w 556594"/>
                  <a:gd name="connsiteY8" fmla="*/ 292341 h 318577"/>
                  <a:gd name="connsiteX9" fmla="*/ 42244 w 556594"/>
                  <a:gd name="connsiteY9" fmla="*/ 299485 h 318577"/>
                  <a:gd name="connsiteX10" fmla="*/ 37482 w 556594"/>
                  <a:gd name="connsiteY10" fmla="*/ 28022 h 318577"/>
                  <a:gd name="connsiteX11" fmla="*/ 366094 w 556594"/>
                  <a:gd name="connsiteY11" fmla="*/ 113747 h 318577"/>
                  <a:gd name="connsiteX0" fmla="*/ 556594 w 556594"/>
                  <a:gd name="connsiteY0" fmla="*/ 199472 h 318573"/>
                  <a:gd name="connsiteX1" fmla="*/ 399432 w 556594"/>
                  <a:gd name="connsiteY1" fmla="*/ 313772 h 318573"/>
                  <a:gd name="connsiteX2" fmla="*/ 199407 w 556594"/>
                  <a:gd name="connsiteY2" fmla="*/ 256622 h 318573"/>
                  <a:gd name="connsiteX3" fmla="*/ 201788 w 556594"/>
                  <a:gd name="connsiteY3" fmla="*/ 313772 h 318573"/>
                  <a:gd name="connsiteX4" fmla="*/ 166069 w 556594"/>
                  <a:gd name="connsiteY4" fmla="*/ 285197 h 318573"/>
                  <a:gd name="connsiteX5" fmla="*/ 151781 w 556594"/>
                  <a:gd name="connsiteY5" fmla="*/ 318535 h 318573"/>
                  <a:gd name="connsiteX6" fmla="*/ 123207 w 556594"/>
                  <a:gd name="connsiteY6" fmla="*/ 285197 h 318573"/>
                  <a:gd name="connsiteX7" fmla="*/ 99394 w 556594"/>
                  <a:gd name="connsiteY7" fmla="*/ 318535 h 318573"/>
                  <a:gd name="connsiteX8" fmla="*/ 80345 w 556594"/>
                  <a:gd name="connsiteY8" fmla="*/ 292341 h 318573"/>
                  <a:gd name="connsiteX9" fmla="*/ 42244 w 556594"/>
                  <a:gd name="connsiteY9" fmla="*/ 299485 h 318573"/>
                  <a:gd name="connsiteX10" fmla="*/ 37482 w 556594"/>
                  <a:gd name="connsiteY10" fmla="*/ 28022 h 318573"/>
                  <a:gd name="connsiteX11" fmla="*/ 366094 w 556594"/>
                  <a:gd name="connsiteY11" fmla="*/ 113747 h 318573"/>
                  <a:gd name="connsiteX0" fmla="*/ 542949 w 542949"/>
                  <a:gd name="connsiteY0" fmla="*/ 180373 h 299477"/>
                  <a:gd name="connsiteX1" fmla="*/ 385787 w 542949"/>
                  <a:gd name="connsiteY1" fmla="*/ 294673 h 299477"/>
                  <a:gd name="connsiteX2" fmla="*/ 185762 w 542949"/>
                  <a:gd name="connsiteY2" fmla="*/ 237523 h 299477"/>
                  <a:gd name="connsiteX3" fmla="*/ 188143 w 542949"/>
                  <a:gd name="connsiteY3" fmla="*/ 294673 h 299477"/>
                  <a:gd name="connsiteX4" fmla="*/ 152424 w 542949"/>
                  <a:gd name="connsiteY4" fmla="*/ 266098 h 299477"/>
                  <a:gd name="connsiteX5" fmla="*/ 138136 w 542949"/>
                  <a:gd name="connsiteY5" fmla="*/ 299436 h 299477"/>
                  <a:gd name="connsiteX6" fmla="*/ 109562 w 542949"/>
                  <a:gd name="connsiteY6" fmla="*/ 266098 h 299477"/>
                  <a:gd name="connsiteX7" fmla="*/ 85749 w 542949"/>
                  <a:gd name="connsiteY7" fmla="*/ 299436 h 299477"/>
                  <a:gd name="connsiteX8" fmla="*/ 66700 w 542949"/>
                  <a:gd name="connsiteY8" fmla="*/ 273242 h 299477"/>
                  <a:gd name="connsiteX9" fmla="*/ 14312 w 542949"/>
                  <a:gd name="connsiteY9" fmla="*/ 285149 h 299477"/>
                  <a:gd name="connsiteX10" fmla="*/ 23837 w 542949"/>
                  <a:gd name="connsiteY10" fmla="*/ 8923 h 299477"/>
                  <a:gd name="connsiteX11" fmla="*/ 352449 w 542949"/>
                  <a:gd name="connsiteY11" fmla="*/ 94648 h 299477"/>
                  <a:gd name="connsiteX0" fmla="*/ 558814 w 558814"/>
                  <a:gd name="connsiteY0" fmla="*/ 180373 h 299477"/>
                  <a:gd name="connsiteX1" fmla="*/ 401652 w 558814"/>
                  <a:gd name="connsiteY1" fmla="*/ 294673 h 299477"/>
                  <a:gd name="connsiteX2" fmla="*/ 201627 w 558814"/>
                  <a:gd name="connsiteY2" fmla="*/ 237523 h 299477"/>
                  <a:gd name="connsiteX3" fmla="*/ 204008 w 558814"/>
                  <a:gd name="connsiteY3" fmla="*/ 294673 h 299477"/>
                  <a:gd name="connsiteX4" fmla="*/ 168289 w 558814"/>
                  <a:gd name="connsiteY4" fmla="*/ 266098 h 299477"/>
                  <a:gd name="connsiteX5" fmla="*/ 154001 w 558814"/>
                  <a:gd name="connsiteY5" fmla="*/ 299436 h 299477"/>
                  <a:gd name="connsiteX6" fmla="*/ 125427 w 558814"/>
                  <a:gd name="connsiteY6" fmla="*/ 266098 h 299477"/>
                  <a:gd name="connsiteX7" fmla="*/ 101614 w 558814"/>
                  <a:gd name="connsiteY7" fmla="*/ 299436 h 299477"/>
                  <a:gd name="connsiteX8" fmla="*/ 82565 w 558814"/>
                  <a:gd name="connsiteY8" fmla="*/ 273242 h 299477"/>
                  <a:gd name="connsiteX9" fmla="*/ 30177 w 558814"/>
                  <a:gd name="connsiteY9" fmla="*/ 285149 h 299477"/>
                  <a:gd name="connsiteX10" fmla="*/ 39702 w 558814"/>
                  <a:gd name="connsiteY10" fmla="*/ 8923 h 299477"/>
                  <a:gd name="connsiteX11" fmla="*/ 368314 w 558814"/>
                  <a:gd name="connsiteY11" fmla="*/ 94648 h 299477"/>
                  <a:gd name="connsiteX0" fmla="*/ 558814 w 558814"/>
                  <a:gd name="connsiteY0" fmla="*/ 180373 h 299477"/>
                  <a:gd name="connsiteX1" fmla="*/ 401652 w 558814"/>
                  <a:gd name="connsiteY1" fmla="*/ 294673 h 299477"/>
                  <a:gd name="connsiteX2" fmla="*/ 201627 w 558814"/>
                  <a:gd name="connsiteY2" fmla="*/ 237523 h 299477"/>
                  <a:gd name="connsiteX3" fmla="*/ 204008 w 558814"/>
                  <a:gd name="connsiteY3" fmla="*/ 294673 h 299477"/>
                  <a:gd name="connsiteX4" fmla="*/ 168289 w 558814"/>
                  <a:gd name="connsiteY4" fmla="*/ 266098 h 299477"/>
                  <a:gd name="connsiteX5" fmla="*/ 154001 w 558814"/>
                  <a:gd name="connsiteY5" fmla="*/ 299436 h 299477"/>
                  <a:gd name="connsiteX6" fmla="*/ 125427 w 558814"/>
                  <a:gd name="connsiteY6" fmla="*/ 266098 h 299477"/>
                  <a:gd name="connsiteX7" fmla="*/ 101614 w 558814"/>
                  <a:gd name="connsiteY7" fmla="*/ 299436 h 299477"/>
                  <a:gd name="connsiteX8" fmla="*/ 82565 w 558814"/>
                  <a:gd name="connsiteY8" fmla="*/ 273242 h 299477"/>
                  <a:gd name="connsiteX9" fmla="*/ 30177 w 558814"/>
                  <a:gd name="connsiteY9" fmla="*/ 285149 h 299477"/>
                  <a:gd name="connsiteX10" fmla="*/ 39702 w 558814"/>
                  <a:gd name="connsiteY10" fmla="*/ 8923 h 299477"/>
                  <a:gd name="connsiteX11" fmla="*/ 368314 w 558814"/>
                  <a:gd name="connsiteY11" fmla="*/ 94648 h 299477"/>
                  <a:gd name="connsiteX0" fmla="*/ 562029 w 562029"/>
                  <a:gd name="connsiteY0" fmla="*/ 180373 h 299475"/>
                  <a:gd name="connsiteX1" fmla="*/ 404867 w 562029"/>
                  <a:gd name="connsiteY1" fmla="*/ 294673 h 299475"/>
                  <a:gd name="connsiteX2" fmla="*/ 204842 w 562029"/>
                  <a:gd name="connsiteY2" fmla="*/ 237523 h 299475"/>
                  <a:gd name="connsiteX3" fmla="*/ 207223 w 562029"/>
                  <a:gd name="connsiteY3" fmla="*/ 294673 h 299475"/>
                  <a:gd name="connsiteX4" fmla="*/ 171504 w 562029"/>
                  <a:gd name="connsiteY4" fmla="*/ 266098 h 299475"/>
                  <a:gd name="connsiteX5" fmla="*/ 157216 w 562029"/>
                  <a:gd name="connsiteY5" fmla="*/ 299436 h 299475"/>
                  <a:gd name="connsiteX6" fmla="*/ 128642 w 562029"/>
                  <a:gd name="connsiteY6" fmla="*/ 266098 h 299475"/>
                  <a:gd name="connsiteX7" fmla="*/ 104829 w 562029"/>
                  <a:gd name="connsiteY7" fmla="*/ 299436 h 299475"/>
                  <a:gd name="connsiteX8" fmla="*/ 85780 w 562029"/>
                  <a:gd name="connsiteY8" fmla="*/ 273242 h 299475"/>
                  <a:gd name="connsiteX9" fmla="*/ 21486 w 562029"/>
                  <a:gd name="connsiteY9" fmla="*/ 289911 h 299475"/>
                  <a:gd name="connsiteX10" fmla="*/ 42917 w 562029"/>
                  <a:gd name="connsiteY10" fmla="*/ 8923 h 299475"/>
                  <a:gd name="connsiteX11" fmla="*/ 371529 w 562029"/>
                  <a:gd name="connsiteY11" fmla="*/ 94648 h 299475"/>
                  <a:gd name="connsiteX0" fmla="*/ 557211 w 557211"/>
                  <a:gd name="connsiteY0" fmla="*/ 180373 h 299475"/>
                  <a:gd name="connsiteX1" fmla="*/ 400049 w 557211"/>
                  <a:gd name="connsiteY1" fmla="*/ 294673 h 299475"/>
                  <a:gd name="connsiteX2" fmla="*/ 200024 w 557211"/>
                  <a:gd name="connsiteY2" fmla="*/ 237523 h 299475"/>
                  <a:gd name="connsiteX3" fmla="*/ 202405 w 557211"/>
                  <a:gd name="connsiteY3" fmla="*/ 294673 h 299475"/>
                  <a:gd name="connsiteX4" fmla="*/ 166686 w 557211"/>
                  <a:gd name="connsiteY4" fmla="*/ 266098 h 299475"/>
                  <a:gd name="connsiteX5" fmla="*/ 152398 w 557211"/>
                  <a:gd name="connsiteY5" fmla="*/ 299436 h 299475"/>
                  <a:gd name="connsiteX6" fmla="*/ 123824 w 557211"/>
                  <a:gd name="connsiteY6" fmla="*/ 266098 h 299475"/>
                  <a:gd name="connsiteX7" fmla="*/ 100011 w 557211"/>
                  <a:gd name="connsiteY7" fmla="*/ 299436 h 299475"/>
                  <a:gd name="connsiteX8" fmla="*/ 80962 w 557211"/>
                  <a:gd name="connsiteY8" fmla="*/ 273242 h 299475"/>
                  <a:gd name="connsiteX9" fmla="*/ 16668 w 557211"/>
                  <a:gd name="connsiteY9" fmla="*/ 289911 h 299475"/>
                  <a:gd name="connsiteX10" fmla="*/ 38099 w 557211"/>
                  <a:gd name="connsiteY10" fmla="*/ 8923 h 299475"/>
                  <a:gd name="connsiteX11" fmla="*/ 366711 w 557211"/>
                  <a:gd name="connsiteY11" fmla="*/ 94648 h 299475"/>
                  <a:gd name="connsiteX0" fmla="*/ 557211 w 557211"/>
                  <a:gd name="connsiteY0" fmla="*/ 180373 h 299452"/>
                  <a:gd name="connsiteX1" fmla="*/ 400049 w 557211"/>
                  <a:gd name="connsiteY1" fmla="*/ 294673 h 299452"/>
                  <a:gd name="connsiteX2" fmla="*/ 200024 w 557211"/>
                  <a:gd name="connsiteY2" fmla="*/ 237523 h 299452"/>
                  <a:gd name="connsiteX3" fmla="*/ 202405 w 557211"/>
                  <a:gd name="connsiteY3" fmla="*/ 294673 h 299452"/>
                  <a:gd name="connsiteX4" fmla="*/ 166686 w 557211"/>
                  <a:gd name="connsiteY4" fmla="*/ 266098 h 299452"/>
                  <a:gd name="connsiteX5" fmla="*/ 152398 w 557211"/>
                  <a:gd name="connsiteY5" fmla="*/ 299436 h 299452"/>
                  <a:gd name="connsiteX6" fmla="*/ 123824 w 557211"/>
                  <a:gd name="connsiteY6" fmla="*/ 266098 h 299452"/>
                  <a:gd name="connsiteX7" fmla="*/ 100011 w 557211"/>
                  <a:gd name="connsiteY7" fmla="*/ 299436 h 299452"/>
                  <a:gd name="connsiteX8" fmla="*/ 69056 w 557211"/>
                  <a:gd name="connsiteY8" fmla="*/ 270861 h 299452"/>
                  <a:gd name="connsiteX9" fmla="*/ 16668 w 557211"/>
                  <a:gd name="connsiteY9" fmla="*/ 289911 h 299452"/>
                  <a:gd name="connsiteX10" fmla="*/ 38099 w 557211"/>
                  <a:gd name="connsiteY10" fmla="*/ 8923 h 299452"/>
                  <a:gd name="connsiteX11" fmla="*/ 366711 w 557211"/>
                  <a:gd name="connsiteY11" fmla="*/ 94648 h 299452"/>
                  <a:gd name="connsiteX0" fmla="*/ 557211 w 557211"/>
                  <a:gd name="connsiteY0" fmla="*/ 180373 h 299452"/>
                  <a:gd name="connsiteX1" fmla="*/ 400049 w 557211"/>
                  <a:gd name="connsiteY1" fmla="*/ 294673 h 299452"/>
                  <a:gd name="connsiteX2" fmla="*/ 200024 w 557211"/>
                  <a:gd name="connsiteY2" fmla="*/ 237523 h 299452"/>
                  <a:gd name="connsiteX3" fmla="*/ 202405 w 557211"/>
                  <a:gd name="connsiteY3" fmla="*/ 294673 h 299452"/>
                  <a:gd name="connsiteX4" fmla="*/ 166686 w 557211"/>
                  <a:gd name="connsiteY4" fmla="*/ 266098 h 299452"/>
                  <a:gd name="connsiteX5" fmla="*/ 152398 w 557211"/>
                  <a:gd name="connsiteY5" fmla="*/ 299436 h 299452"/>
                  <a:gd name="connsiteX6" fmla="*/ 123824 w 557211"/>
                  <a:gd name="connsiteY6" fmla="*/ 266098 h 299452"/>
                  <a:gd name="connsiteX7" fmla="*/ 88105 w 557211"/>
                  <a:gd name="connsiteY7" fmla="*/ 299436 h 299452"/>
                  <a:gd name="connsiteX8" fmla="*/ 69056 w 557211"/>
                  <a:gd name="connsiteY8" fmla="*/ 270861 h 299452"/>
                  <a:gd name="connsiteX9" fmla="*/ 16668 w 557211"/>
                  <a:gd name="connsiteY9" fmla="*/ 289911 h 299452"/>
                  <a:gd name="connsiteX10" fmla="*/ 38099 w 557211"/>
                  <a:gd name="connsiteY10" fmla="*/ 8923 h 299452"/>
                  <a:gd name="connsiteX11" fmla="*/ 366711 w 557211"/>
                  <a:gd name="connsiteY11" fmla="*/ 94648 h 299452"/>
                  <a:gd name="connsiteX0" fmla="*/ 557211 w 557211"/>
                  <a:gd name="connsiteY0" fmla="*/ 180373 h 299452"/>
                  <a:gd name="connsiteX1" fmla="*/ 400049 w 557211"/>
                  <a:gd name="connsiteY1" fmla="*/ 294673 h 299452"/>
                  <a:gd name="connsiteX2" fmla="*/ 200024 w 557211"/>
                  <a:gd name="connsiteY2" fmla="*/ 237523 h 299452"/>
                  <a:gd name="connsiteX3" fmla="*/ 202405 w 557211"/>
                  <a:gd name="connsiteY3" fmla="*/ 294673 h 299452"/>
                  <a:gd name="connsiteX4" fmla="*/ 166686 w 557211"/>
                  <a:gd name="connsiteY4" fmla="*/ 266098 h 299452"/>
                  <a:gd name="connsiteX5" fmla="*/ 152398 w 557211"/>
                  <a:gd name="connsiteY5" fmla="*/ 299436 h 299452"/>
                  <a:gd name="connsiteX6" fmla="*/ 119061 w 557211"/>
                  <a:gd name="connsiteY6" fmla="*/ 266098 h 299452"/>
                  <a:gd name="connsiteX7" fmla="*/ 88105 w 557211"/>
                  <a:gd name="connsiteY7" fmla="*/ 299436 h 299452"/>
                  <a:gd name="connsiteX8" fmla="*/ 69056 w 557211"/>
                  <a:gd name="connsiteY8" fmla="*/ 270861 h 299452"/>
                  <a:gd name="connsiteX9" fmla="*/ 16668 w 557211"/>
                  <a:gd name="connsiteY9" fmla="*/ 289911 h 299452"/>
                  <a:gd name="connsiteX10" fmla="*/ 38099 w 557211"/>
                  <a:gd name="connsiteY10" fmla="*/ 8923 h 299452"/>
                  <a:gd name="connsiteX11" fmla="*/ 366711 w 557211"/>
                  <a:gd name="connsiteY11" fmla="*/ 94648 h 299452"/>
                  <a:gd name="connsiteX0" fmla="*/ 557211 w 557211"/>
                  <a:gd name="connsiteY0" fmla="*/ 180373 h 299439"/>
                  <a:gd name="connsiteX1" fmla="*/ 400049 w 557211"/>
                  <a:gd name="connsiteY1" fmla="*/ 294673 h 299439"/>
                  <a:gd name="connsiteX2" fmla="*/ 200024 w 557211"/>
                  <a:gd name="connsiteY2" fmla="*/ 237523 h 299439"/>
                  <a:gd name="connsiteX3" fmla="*/ 202405 w 557211"/>
                  <a:gd name="connsiteY3" fmla="*/ 294673 h 299439"/>
                  <a:gd name="connsiteX4" fmla="*/ 166686 w 557211"/>
                  <a:gd name="connsiteY4" fmla="*/ 266098 h 299439"/>
                  <a:gd name="connsiteX5" fmla="*/ 152398 w 557211"/>
                  <a:gd name="connsiteY5" fmla="*/ 299436 h 299439"/>
                  <a:gd name="connsiteX6" fmla="*/ 119061 w 557211"/>
                  <a:gd name="connsiteY6" fmla="*/ 266098 h 299439"/>
                  <a:gd name="connsiteX7" fmla="*/ 88105 w 557211"/>
                  <a:gd name="connsiteY7" fmla="*/ 299436 h 299439"/>
                  <a:gd name="connsiteX8" fmla="*/ 59531 w 557211"/>
                  <a:gd name="connsiteY8" fmla="*/ 268480 h 299439"/>
                  <a:gd name="connsiteX9" fmla="*/ 16668 w 557211"/>
                  <a:gd name="connsiteY9" fmla="*/ 289911 h 299439"/>
                  <a:gd name="connsiteX10" fmla="*/ 38099 w 557211"/>
                  <a:gd name="connsiteY10" fmla="*/ 8923 h 299439"/>
                  <a:gd name="connsiteX11" fmla="*/ 366711 w 557211"/>
                  <a:gd name="connsiteY11" fmla="*/ 94648 h 299439"/>
                  <a:gd name="connsiteX0" fmla="*/ 557211 w 557211"/>
                  <a:gd name="connsiteY0" fmla="*/ 180373 h 299439"/>
                  <a:gd name="connsiteX1" fmla="*/ 400049 w 557211"/>
                  <a:gd name="connsiteY1" fmla="*/ 294673 h 299439"/>
                  <a:gd name="connsiteX2" fmla="*/ 200024 w 557211"/>
                  <a:gd name="connsiteY2" fmla="*/ 237523 h 299439"/>
                  <a:gd name="connsiteX3" fmla="*/ 202405 w 557211"/>
                  <a:gd name="connsiteY3" fmla="*/ 294673 h 299439"/>
                  <a:gd name="connsiteX4" fmla="*/ 166686 w 557211"/>
                  <a:gd name="connsiteY4" fmla="*/ 266098 h 299439"/>
                  <a:gd name="connsiteX5" fmla="*/ 152398 w 557211"/>
                  <a:gd name="connsiteY5" fmla="*/ 299436 h 299439"/>
                  <a:gd name="connsiteX6" fmla="*/ 119061 w 557211"/>
                  <a:gd name="connsiteY6" fmla="*/ 266098 h 299439"/>
                  <a:gd name="connsiteX7" fmla="*/ 78580 w 557211"/>
                  <a:gd name="connsiteY7" fmla="*/ 299436 h 299439"/>
                  <a:gd name="connsiteX8" fmla="*/ 59531 w 557211"/>
                  <a:gd name="connsiteY8" fmla="*/ 268480 h 299439"/>
                  <a:gd name="connsiteX9" fmla="*/ 16668 w 557211"/>
                  <a:gd name="connsiteY9" fmla="*/ 289911 h 299439"/>
                  <a:gd name="connsiteX10" fmla="*/ 38099 w 557211"/>
                  <a:gd name="connsiteY10" fmla="*/ 8923 h 299439"/>
                  <a:gd name="connsiteX11" fmla="*/ 366711 w 557211"/>
                  <a:gd name="connsiteY11" fmla="*/ 94648 h 299439"/>
                  <a:gd name="connsiteX0" fmla="*/ 557211 w 557211"/>
                  <a:gd name="connsiteY0" fmla="*/ 180373 h 299439"/>
                  <a:gd name="connsiteX1" fmla="*/ 400049 w 557211"/>
                  <a:gd name="connsiteY1" fmla="*/ 294673 h 299439"/>
                  <a:gd name="connsiteX2" fmla="*/ 200024 w 557211"/>
                  <a:gd name="connsiteY2" fmla="*/ 237523 h 299439"/>
                  <a:gd name="connsiteX3" fmla="*/ 202405 w 557211"/>
                  <a:gd name="connsiteY3" fmla="*/ 294673 h 299439"/>
                  <a:gd name="connsiteX4" fmla="*/ 166686 w 557211"/>
                  <a:gd name="connsiteY4" fmla="*/ 266098 h 299439"/>
                  <a:gd name="connsiteX5" fmla="*/ 152398 w 557211"/>
                  <a:gd name="connsiteY5" fmla="*/ 299436 h 299439"/>
                  <a:gd name="connsiteX6" fmla="*/ 102393 w 557211"/>
                  <a:gd name="connsiteY6" fmla="*/ 268479 h 299439"/>
                  <a:gd name="connsiteX7" fmla="*/ 78580 w 557211"/>
                  <a:gd name="connsiteY7" fmla="*/ 299436 h 299439"/>
                  <a:gd name="connsiteX8" fmla="*/ 59531 w 557211"/>
                  <a:gd name="connsiteY8" fmla="*/ 268480 h 299439"/>
                  <a:gd name="connsiteX9" fmla="*/ 16668 w 557211"/>
                  <a:gd name="connsiteY9" fmla="*/ 289911 h 299439"/>
                  <a:gd name="connsiteX10" fmla="*/ 38099 w 557211"/>
                  <a:gd name="connsiteY10" fmla="*/ 8923 h 299439"/>
                  <a:gd name="connsiteX11" fmla="*/ 366711 w 557211"/>
                  <a:gd name="connsiteY11" fmla="*/ 94648 h 299439"/>
                  <a:gd name="connsiteX0" fmla="*/ 557211 w 557211"/>
                  <a:gd name="connsiteY0" fmla="*/ 180373 h 301820"/>
                  <a:gd name="connsiteX1" fmla="*/ 400049 w 557211"/>
                  <a:gd name="connsiteY1" fmla="*/ 294673 h 301820"/>
                  <a:gd name="connsiteX2" fmla="*/ 200024 w 557211"/>
                  <a:gd name="connsiteY2" fmla="*/ 237523 h 301820"/>
                  <a:gd name="connsiteX3" fmla="*/ 202405 w 557211"/>
                  <a:gd name="connsiteY3" fmla="*/ 294673 h 301820"/>
                  <a:gd name="connsiteX4" fmla="*/ 166686 w 557211"/>
                  <a:gd name="connsiteY4" fmla="*/ 266098 h 301820"/>
                  <a:gd name="connsiteX5" fmla="*/ 126205 w 557211"/>
                  <a:gd name="connsiteY5" fmla="*/ 301817 h 301820"/>
                  <a:gd name="connsiteX6" fmla="*/ 102393 w 557211"/>
                  <a:gd name="connsiteY6" fmla="*/ 268479 h 301820"/>
                  <a:gd name="connsiteX7" fmla="*/ 78580 w 557211"/>
                  <a:gd name="connsiteY7" fmla="*/ 299436 h 301820"/>
                  <a:gd name="connsiteX8" fmla="*/ 59531 w 557211"/>
                  <a:gd name="connsiteY8" fmla="*/ 268480 h 301820"/>
                  <a:gd name="connsiteX9" fmla="*/ 16668 w 557211"/>
                  <a:gd name="connsiteY9" fmla="*/ 289911 h 301820"/>
                  <a:gd name="connsiteX10" fmla="*/ 38099 w 557211"/>
                  <a:gd name="connsiteY10" fmla="*/ 8923 h 301820"/>
                  <a:gd name="connsiteX11" fmla="*/ 366711 w 557211"/>
                  <a:gd name="connsiteY11" fmla="*/ 94648 h 301820"/>
                  <a:gd name="connsiteX0" fmla="*/ 557211 w 557211"/>
                  <a:gd name="connsiteY0" fmla="*/ 180373 h 301820"/>
                  <a:gd name="connsiteX1" fmla="*/ 400049 w 557211"/>
                  <a:gd name="connsiteY1" fmla="*/ 294673 h 301820"/>
                  <a:gd name="connsiteX2" fmla="*/ 200024 w 557211"/>
                  <a:gd name="connsiteY2" fmla="*/ 237523 h 301820"/>
                  <a:gd name="connsiteX3" fmla="*/ 202405 w 557211"/>
                  <a:gd name="connsiteY3" fmla="*/ 294673 h 301820"/>
                  <a:gd name="connsiteX4" fmla="*/ 145255 w 557211"/>
                  <a:gd name="connsiteY4" fmla="*/ 266098 h 301820"/>
                  <a:gd name="connsiteX5" fmla="*/ 126205 w 557211"/>
                  <a:gd name="connsiteY5" fmla="*/ 301817 h 301820"/>
                  <a:gd name="connsiteX6" fmla="*/ 102393 w 557211"/>
                  <a:gd name="connsiteY6" fmla="*/ 268479 h 301820"/>
                  <a:gd name="connsiteX7" fmla="*/ 78580 w 557211"/>
                  <a:gd name="connsiteY7" fmla="*/ 299436 h 301820"/>
                  <a:gd name="connsiteX8" fmla="*/ 59531 w 557211"/>
                  <a:gd name="connsiteY8" fmla="*/ 268480 h 301820"/>
                  <a:gd name="connsiteX9" fmla="*/ 16668 w 557211"/>
                  <a:gd name="connsiteY9" fmla="*/ 289911 h 301820"/>
                  <a:gd name="connsiteX10" fmla="*/ 38099 w 557211"/>
                  <a:gd name="connsiteY10" fmla="*/ 8923 h 301820"/>
                  <a:gd name="connsiteX11" fmla="*/ 366711 w 557211"/>
                  <a:gd name="connsiteY11" fmla="*/ 94648 h 301820"/>
                  <a:gd name="connsiteX0" fmla="*/ 557211 w 557211"/>
                  <a:gd name="connsiteY0" fmla="*/ 180373 h 304300"/>
                  <a:gd name="connsiteX1" fmla="*/ 400049 w 557211"/>
                  <a:gd name="connsiteY1" fmla="*/ 294673 h 304300"/>
                  <a:gd name="connsiteX2" fmla="*/ 200024 w 557211"/>
                  <a:gd name="connsiteY2" fmla="*/ 237523 h 304300"/>
                  <a:gd name="connsiteX3" fmla="*/ 166686 w 557211"/>
                  <a:gd name="connsiteY3" fmla="*/ 304198 h 304300"/>
                  <a:gd name="connsiteX4" fmla="*/ 145255 w 557211"/>
                  <a:gd name="connsiteY4" fmla="*/ 266098 h 304300"/>
                  <a:gd name="connsiteX5" fmla="*/ 126205 w 557211"/>
                  <a:gd name="connsiteY5" fmla="*/ 301817 h 304300"/>
                  <a:gd name="connsiteX6" fmla="*/ 102393 w 557211"/>
                  <a:gd name="connsiteY6" fmla="*/ 268479 h 304300"/>
                  <a:gd name="connsiteX7" fmla="*/ 78580 w 557211"/>
                  <a:gd name="connsiteY7" fmla="*/ 299436 h 304300"/>
                  <a:gd name="connsiteX8" fmla="*/ 59531 w 557211"/>
                  <a:gd name="connsiteY8" fmla="*/ 268480 h 304300"/>
                  <a:gd name="connsiteX9" fmla="*/ 16668 w 557211"/>
                  <a:gd name="connsiteY9" fmla="*/ 289911 h 304300"/>
                  <a:gd name="connsiteX10" fmla="*/ 38099 w 557211"/>
                  <a:gd name="connsiteY10" fmla="*/ 8923 h 304300"/>
                  <a:gd name="connsiteX11" fmla="*/ 366711 w 557211"/>
                  <a:gd name="connsiteY11" fmla="*/ 94648 h 304300"/>
                  <a:gd name="connsiteX0" fmla="*/ 557211 w 557211"/>
                  <a:gd name="connsiteY0" fmla="*/ 180373 h 304300"/>
                  <a:gd name="connsiteX1" fmla="*/ 400049 w 557211"/>
                  <a:gd name="connsiteY1" fmla="*/ 294673 h 304300"/>
                  <a:gd name="connsiteX2" fmla="*/ 176211 w 557211"/>
                  <a:gd name="connsiteY2" fmla="*/ 232761 h 304300"/>
                  <a:gd name="connsiteX3" fmla="*/ 166686 w 557211"/>
                  <a:gd name="connsiteY3" fmla="*/ 304198 h 304300"/>
                  <a:gd name="connsiteX4" fmla="*/ 145255 w 557211"/>
                  <a:gd name="connsiteY4" fmla="*/ 266098 h 304300"/>
                  <a:gd name="connsiteX5" fmla="*/ 126205 w 557211"/>
                  <a:gd name="connsiteY5" fmla="*/ 301817 h 304300"/>
                  <a:gd name="connsiteX6" fmla="*/ 102393 w 557211"/>
                  <a:gd name="connsiteY6" fmla="*/ 268479 h 304300"/>
                  <a:gd name="connsiteX7" fmla="*/ 78580 w 557211"/>
                  <a:gd name="connsiteY7" fmla="*/ 299436 h 304300"/>
                  <a:gd name="connsiteX8" fmla="*/ 59531 w 557211"/>
                  <a:gd name="connsiteY8" fmla="*/ 268480 h 304300"/>
                  <a:gd name="connsiteX9" fmla="*/ 16668 w 557211"/>
                  <a:gd name="connsiteY9" fmla="*/ 289911 h 304300"/>
                  <a:gd name="connsiteX10" fmla="*/ 38099 w 557211"/>
                  <a:gd name="connsiteY10" fmla="*/ 8923 h 304300"/>
                  <a:gd name="connsiteX11" fmla="*/ 366711 w 557211"/>
                  <a:gd name="connsiteY11" fmla="*/ 94648 h 304300"/>
                  <a:gd name="connsiteX0" fmla="*/ 560378 w 560378"/>
                  <a:gd name="connsiteY0" fmla="*/ 191809 h 315736"/>
                  <a:gd name="connsiteX1" fmla="*/ 403216 w 560378"/>
                  <a:gd name="connsiteY1" fmla="*/ 306109 h 315736"/>
                  <a:gd name="connsiteX2" fmla="*/ 179378 w 560378"/>
                  <a:gd name="connsiteY2" fmla="*/ 244197 h 315736"/>
                  <a:gd name="connsiteX3" fmla="*/ 169853 w 560378"/>
                  <a:gd name="connsiteY3" fmla="*/ 315634 h 315736"/>
                  <a:gd name="connsiteX4" fmla="*/ 148422 w 560378"/>
                  <a:gd name="connsiteY4" fmla="*/ 277534 h 315736"/>
                  <a:gd name="connsiteX5" fmla="*/ 129372 w 560378"/>
                  <a:gd name="connsiteY5" fmla="*/ 313253 h 315736"/>
                  <a:gd name="connsiteX6" fmla="*/ 105560 w 560378"/>
                  <a:gd name="connsiteY6" fmla="*/ 279915 h 315736"/>
                  <a:gd name="connsiteX7" fmla="*/ 81747 w 560378"/>
                  <a:gd name="connsiteY7" fmla="*/ 310872 h 315736"/>
                  <a:gd name="connsiteX8" fmla="*/ 62698 w 560378"/>
                  <a:gd name="connsiteY8" fmla="*/ 279916 h 315736"/>
                  <a:gd name="connsiteX9" fmla="*/ 19835 w 560378"/>
                  <a:gd name="connsiteY9" fmla="*/ 301347 h 315736"/>
                  <a:gd name="connsiteX10" fmla="*/ 41266 w 560378"/>
                  <a:gd name="connsiteY10" fmla="*/ 20359 h 315736"/>
                  <a:gd name="connsiteX11" fmla="*/ 369878 w 560378"/>
                  <a:gd name="connsiteY11" fmla="*/ 106084 h 315736"/>
                  <a:gd name="connsiteX0" fmla="*/ 574665 w 574665"/>
                  <a:gd name="connsiteY0" fmla="*/ 272771 h 315736"/>
                  <a:gd name="connsiteX1" fmla="*/ 403216 w 574665"/>
                  <a:gd name="connsiteY1" fmla="*/ 306109 h 315736"/>
                  <a:gd name="connsiteX2" fmla="*/ 179378 w 574665"/>
                  <a:gd name="connsiteY2" fmla="*/ 244197 h 315736"/>
                  <a:gd name="connsiteX3" fmla="*/ 169853 w 574665"/>
                  <a:gd name="connsiteY3" fmla="*/ 315634 h 315736"/>
                  <a:gd name="connsiteX4" fmla="*/ 148422 w 574665"/>
                  <a:gd name="connsiteY4" fmla="*/ 277534 h 315736"/>
                  <a:gd name="connsiteX5" fmla="*/ 129372 w 574665"/>
                  <a:gd name="connsiteY5" fmla="*/ 313253 h 315736"/>
                  <a:gd name="connsiteX6" fmla="*/ 105560 w 574665"/>
                  <a:gd name="connsiteY6" fmla="*/ 279915 h 315736"/>
                  <a:gd name="connsiteX7" fmla="*/ 81747 w 574665"/>
                  <a:gd name="connsiteY7" fmla="*/ 310872 h 315736"/>
                  <a:gd name="connsiteX8" fmla="*/ 62698 w 574665"/>
                  <a:gd name="connsiteY8" fmla="*/ 279916 h 315736"/>
                  <a:gd name="connsiteX9" fmla="*/ 19835 w 574665"/>
                  <a:gd name="connsiteY9" fmla="*/ 301347 h 315736"/>
                  <a:gd name="connsiteX10" fmla="*/ 41266 w 574665"/>
                  <a:gd name="connsiteY10" fmla="*/ 20359 h 315736"/>
                  <a:gd name="connsiteX11" fmla="*/ 369878 w 574665"/>
                  <a:gd name="connsiteY11" fmla="*/ 106084 h 315736"/>
                  <a:gd name="connsiteX0" fmla="*/ 574665 w 574665"/>
                  <a:gd name="connsiteY0" fmla="*/ 272771 h 315736"/>
                  <a:gd name="connsiteX1" fmla="*/ 403216 w 574665"/>
                  <a:gd name="connsiteY1" fmla="*/ 306109 h 315736"/>
                  <a:gd name="connsiteX2" fmla="*/ 179378 w 574665"/>
                  <a:gd name="connsiteY2" fmla="*/ 244197 h 315736"/>
                  <a:gd name="connsiteX3" fmla="*/ 169853 w 574665"/>
                  <a:gd name="connsiteY3" fmla="*/ 315634 h 315736"/>
                  <a:gd name="connsiteX4" fmla="*/ 148422 w 574665"/>
                  <a:gd name="connsiteY4" fmla="*/ 277534 h 315736"/>
                  <a:gd name="connsiteX5" fmla="*/ 129372 w 574665"/>
                  <a:gd name="connsiteY5" fmla="*/ 313253 h 315736"/>
                  <a:gd name="connsiteX6" fmla="*/ 105560 w 574665"/>
                  <a:gd name="connsiteY6" fmla="*/ 279915 h 315736"/>
                  <a:gd name="connsiteX7" fmla="*/ 81747 w 574665"/>
                  <a:gd name="connsiteY7" fmla="*/ 310872 h 315736"/>
                  <a:gd name="connsiteX8" fmla="*/ 62698 w 574665"/>
                  <a:gd name="connsiteY8" fmla="*/ 279916 h 315736"/>
                  <a:gd name="connsiteX9" fmla="*/ 19835 w 574665"/>
                  <a:gd name="connsiteY9" fmla="*/ 301347 h 315736"/>
                  <a:gd name="connsiteX10" fmla="*/ 41266 w 574665"/>
                  <a:gd name="connsiteY10" fmla="*/ 20359 h 315736"/>
                  <a:gd name="connsiteX11" fmla="*/ 369878 w 574665"/>
                  <a:gd name="connsiteY11" fmla="*/ 106084 h 315736"/>
                  <a:gd name="connsiteX0" fmla="*/ 574665 w 574665"/>
                  <a:gd name="connsiteY0" fmla="*/ 272771 h 315736"/>
                  <a:gd name="connsiteX1" fmla="*/ 317491 w 574665"/>
                  <a:gd name="connsiteY1" fmla="*/ 306109 h 315736"/>
                  <a:gd name="connsiteX2" fmla="*/ 179378 w 574665"/>
                  <a:gd name="connsiteY2" fmla="*/ 244197 h 315736"/>
                  <a:gd name="connsiteX3" fmla="*/ 169853 w 574665"/>
                  <a:gd name="connsiteY3" fmla="*/ 315634 h 315736"/>
                  <a:gd name="connsiteX4" fmla="*/ 148422 w 574665"/>
                  <a:gd name="connsiteY4" fmla="*/ 277534 h 315736"/>
                  <a:gd name="connsiteX5" fmla="*/ 129372 w 574665"/>
                  <a:gd name="connsiteY5" fmla="*/ 313253 h 315736"/>
                  <a:gd name="connsiteX6" fmla="*/ 105560 w 574665"/>
                  <a:gd name="connsiteY6" fmla="*/ 279915 h 315736"/>
                  <a:gd name="connsiteX7" fmla="*/ 81747 w 574665"/>
                  <a:gd name="connsiteY7" fmla="*/ 310872 h 315736"/>
                  <a:gd name="connsiteX8" fmla="*/ 62698 w 574665"/>
                  <a:gd name="connsiteY8" fmla="*/ 279916 h 315736"/>
                  <a:gd name="connsiteX9" fmla="*/ 19835 w 574665"/>
                  <a:gd name="connsiteY9" fmla="*/ 301347 h 315736"/>
                  <a:gd name="connsiteX10" fmla="*/ 41266 w 574665"/>
                  <a:gd name="connsiteY10" fmla="*/ 20359 h 315736"/>
                  <a:gd name="connsiteX11" fmla="*/ 369878 w 574665"/>
                  <a:gd name="connsiteY11" fmla="*/ 106084 h 315736"/>
                  <a:gd name="connsiteX0" fmla="*/ 574665 w 574665"/>
                  <a:gd name="connsiteY0" fmla="*/ 272771 h 315736"/>
                  <a:gd name="connsiteX1" fmla="*/ 317491 w 574665"/>
                  <a:gd name="connsiteY1" fmla="*/ 306109 h 315736"/>
                  <a:gd name="connsiteX2" fmla="*/ 179378 w 574665"/>
                  <a:gd name="connsiteY2" fmla="*/ 244197 h 315736"/>
                  <a:gd name="connsiteX3" fmla="*/ 169853 w 574665"/>
                  <a:gd name="connsiteY3" fmla="*/ 315634 h 315736"/>
                  <a:gd name="connsiteX4" fmla="*/ 148422 w 574665"/>
                  <a:gd name="connsiteY4" fmla="*/ 277534 h 315736"/>
                  <a:gd name="connsiteX5" fmla="*/ 129372 w 574665"/>
                  <a:gd name="connsiteY5" fmla="*/ 313253 h 315736"/>
                  <a:gd name="connsiteX6" fmla="*/ 105560 w 574665"/>
                  <a:gd name="connsiteY6" fmla="*/ 279915 h 315736"/>
                  <a:gd name="connsiteX7" fmla="*/ 81747 w 574665"/>
                  <a:gd name="connsiteY7" fmla="*/ 310872 h 315736"/>
                  <a:gd name="connsiteX8" fmla="*/ 62698 w 574665"/>
                  <a:gd name="connsiteY8" fmla="*/ 279916 h 315736"/>
                  <a:gd name="connsiteX9" fmla="*/ 19835 w 574665"/>
                  <a:gd name="connsiteY9" fmla="*/ 301347 h 315736"/>
                  <a:gd name="connsiteX10" fmla="*/ 41266 w 574665"/>
                  <a:gd name="connsiteY10" fmla="*/ 20359 h 315736"/>
                  <a:gd name="connsiteX11" fmla="*/ 369878 w 574665"/>
                  <a:gd name="connsiteY11" fmla="*/ 106084 h 315736"/>
                  <a:gd name="connsiteX0" fmla="*/ 574665 w 574665"/>
                  <a:gd name="connsiteY0" fmla="*/ 272771 h 315736"/>
                  <a:gd name="connsiteX1" fmla="*/ 317491 w 574665"/>
                  <a:gd name="connsiteY1" fmla="*/ 306109 h 315736"/>
                  <a:gd name="connsiteX2" fmla="*/ 179378 w 574665"/>
                  <a:gd name="connsiteY2" fmla="*/ 244197 h 315736"/>
                  <a:gd name="connsiteX3" fmla="*/ 169853 w 574665"/>
                  <a:gd name="connsiteY3" fmla="*/ 315634 h 315736"/>
                  <a:gd name="connsiteX4" fmla="*/ 148422 w 574665"/>
                  <a:gd name="connsiteY4" fmla="*/ 277534 h 315736"/>
                  <a:gd name="connsiteX5" fmla="*/ 129372 w 574665"/>
                  <a:gd name="connsiteY5" fmla="*/ 313253 h 315736"/>
                  <a:gd name="connsiteX6" fmla="*/ 105560 w 574665"/>
                  <a:gd name="connsiteY6" fmla="*/ 279915 h 315736"/>
                  <a:gd name="connsiteX7" fmla="*/ 81747 w 574665"/>
                  <a:gd name="connsiteY7" fmla="*/ 310872 h 315736"/>
                  <a:gd name="connsiteX8" fmla="*/ 62698 w 574665"/>
                  <a:gd name="connsiteY8" fmla="*/ 279916 h 315736"/>
                  <a:gd name="connsiteX9" fmla="*/ 19835 w 574665"/>
                  <a:gd name="connsiteY9" fmla="*/ 301347 h 315736"/>
                  <a:gd name="connsiteX10" fmla="*/ 41266 w 574665"/>
                  <a:gd name="connsiteY10" fmla="*/ 20359 h 315736"/>
                  <a:gd name="connsiteX11" fmla="*/ 369878 w 574665"/>
                  <a:gd name="connsiteY11" fmla="*/ 106084 h 315736"/>
                  <a:gd name="connsiteX0" fmla="*/ 503228 w 503228"/>
                  <a:gd name="connsiteY0" fmla="*/ 310871 h 324869"/>
                  <a:gd name="connsiteX1" fmla="*/ 317491 w 503228"/>
                  <a:gd name="connsiteY1" fmla="*/ 306109 h 324869"/>
                  <a:gd name="connsiteX2" fmla="*/ 179378 w 503228"/>
                  <a:gd name="connsiteY2" fmla="*/ 244197 h 324869"/>
                  <a:gd name="connsiteX3" fmla="*/ 169853 w 503228"/>
                  <a:gd name="connsiteY3" fmla="*/ 315634 h 324869"/>
                  <a:gd name="connsiteX4" fmla="*/ 148422 w 503228"/>
                  <a:gd name="connsiteY4" fmla="*/ 277534 h 324869"/>
                  <a:gd name="connsiteX5" fmla="*/ 129372 w 503228"/>
                  <a:gd name="connsiteY5" fmla="*/ 313253 h 324869"/>
                  <a:gd name="connsiteX6" fmla="*/ 105560 w 503228"/>
                  <a:gd name="connsiteY6" fmla="*/ 279915 h 324869"/>
                  <a:gd name="connsiteX7" fmla="*/ 81747 w 503228"/>
                  <a:gd name="connsiteY7" fmla="*/ 310872 h 324869"/>
                  <a:gd name="connsiteX8" fmla="*/ 62698 w 503228"/>
                  <a:gd name="connsiteY8" fmla="*/ 279916 h 324869"/>
                  <a:gd name="connsiteX9" fmla="*/ 19835 w 503228"/>
                  <a:gd name="connsiteY9" fmla="*/ 301347 h 324869"/>
                  <a:gd name="connsiteX10" fmla="*/ 41266 w 503228"/>
                  <a:gd name="connsiteY10" fmla="*/ 20359 h 324869"/>
                  <a:gd name="connsiteX11" fmla="*/ 369878 w 503228"/>
                  <a:gd name="connsiteY11" fmla="*/ 106084 h 324869"/>
                  <a:gd name="connsiteX0" fmla="*/ 503228 w 503228"/>
                  <a:gd name="connsiteY0" fmla="*/ 310871 h 317539"/>
                  <a:gd name="connsiteX1" fmla="*/ 317491 w 503228"/>
                  <a:gd name="connsiteY1" fmla="*/ 306109 h 317539"/>
                  <a:gd name="connsiteX2" fmla="*/ 179378 w 503228"/>
                  <a:gd name="connsiteY2" fmla="*/ 244197 h 317539"/>
                  <a:gd name="connsiteX3" fmla="*/ 169853 w 503228"/>
                  <a:gd name="connsiteY3" fmla="*/ 315634 h 317539"/>
                  <a:gd name="connsiteX4" fmla="*/ 148422 w 503228"/>
                  <a:gd name="connsiteY4" fmla="*/ 277534 h 317539"/>
                  <a:gd name="connsiteX5" fmla="*/ 129372 w 503228"/>
                  <a:gd name="connsiteY5" fmla="*/ 313253 h 317539"/>
                  <a:gd name="connsiteX6" fmla="*/ 105560 w 503228"/>
                  <a:gd name="connsiteY6" fmla="*/ 279915 h 317539"/>
                  <a:gd name="connsiteX7" fmla="*/ 81747 w 503228"/>
                  <a:gd name="connsiteY7" fmla="*/ 310872 h 317539"/>
                  <a:gd name="connsiteX8" fmla="*/ 62698 w 503228"/>
                  <a:gd name="connsiteY8" fmla="*/ 279916 h 317539"/>
                  <a:gd name="connsiteX9" fmla="*/ 19835 w 503228"/>
                  <a:gd name="connsiteY9" fmla="*/ 301347 h 317539"/>
                  <a:gd name="connsiteX10" fmla="*/ 41266 w 503228"/>
                  <a:gd name="connsiteY10" fmla="*/ 20359 h 317539"/>
                  <a:gd name="connsiteX11" fmla="*/ 369878 w 503228"/>
                  <a:gd name="connsiteY11" fmla="*/ 106084 h 317539"/>
                  <a:gd name="connsiteX0" fmla="*/ 503228 w 503228"/>
                  <a:gd name="connsiteY0" fmla="*/ 310871 h 316903"/>
                  <a:gd name="connsiteX1" fmla="*/ 317491 w 503228"/>
                  <a:gd name="connsiteY1" fmla="*/ 306109 h 316903"/>
                  <a:gd name="connsiteX2" fmla="*/ 179378 w 503228"/>
                  <a:gd name="connsiteY2" fmla="*/ 244197 h 316903"/>
                  <a:gd name="connsiteX3" fmla="*/ 169853 w 503228"/>
                  <a:gd name="connsiteY3" fmla="*/ 315634 h 316903"/>
                  <a:gd name="connsiteX4" fmla="*/ 148422 w 503228"/>
                  <a:gd name="connsiteY4" fmla="*/ 277534 h 316903"/>
                  <a:gd name="connsiteX5" fmla="*/ 129372 w 503228"/>
                  <a:gd name="connsiteY5" fmla="*/ 313253 h 316903"/>
                  <a:gd name="connsiteX6" fmla="*/ 105560 w 503228"/>
                  <a:gd name="connsiteY6" fmla="*/ 279915 h 316903"/>
                  <a:gd name="connsiteX7" fmla="*/ 81747 w 503228"/>
                  <a:gd name="connsiteY7" fmla="*/ 310872 h 316903"/>
                  <a:gd name="connsiteX8" fmla="*/ 62698 w 503228"/>
                  <a:gd name="connsiteY8" fmla="*/ 279916 h 316903"/>
                  <a:gd name="connsiteX9" fmla="*/ 19835 w 503228"/>
                  <a:gd name="connsiteY9" fmla="*/ 301347 h 316903"/>
                  <a:gd name="connsiteX10" fmla="*/ 41266 w 503228"/>
                  <a:gd name="connsiteY10" fmla="*/ 20359 h 316903"/>
                  <a:gd name="connsiteX11" fmla="*/ 369878 w 503228"/>
                  <a:gd name="connsiteY11" fmla="*/ 106084 h 316903"/>
                  <a:gd name="connsiteX0" fmla="*/ 503228 w 503228"/>
                  <a:gd name="connsiteY0" fmla="*/ 310871 h 316903"/>
                  <a:gd name="connsiteX1" fmla="*/ 317491 w 503228"/>
                  <a:gd name="connsiteY1" fmla="*/ 306109 h 316903"/>
                  <a:gd name="connsiteX2" fmla="*/ 179378 w 503228"/>
                  <a:gd name="connsiteY2" fmla="*/ 244197 h 316903"/>
                  <a:gd name="connsiteX3" fmla="*/ 169853 w 503228"/>
                  <a:gd name="connsiteY3" fmla="*/ 315634 h 316903"/>
                  <a:gd name="connsiteX4" fmla="*/ 148422 w 503228"/>
                  <a:gd name="connsiteY4" fmla="*/ 277534 h 316903"/>
                  <a:gd name="connsiteX5" fmla="*/ 129372 w 503228"/>
                  <a:gd name="connsiteY5" fmla="*/ 313253 h 316903"/>
                  <a:gd name="connsiteX6" fmla="*/ 105560 w 503228"/>
                  <a:gd name="connsiteY6" fmla="*/ 279915 h 316903"/>
                  <a:gd name="connsiteX7" fmla="*/ 81747 w 503228"/>
                  <a:gd name="connsiteY7" fmla="*/ 310872 h 316903"/>
                  <a:gd name="connsiteX8" fmla="*/ 62698 w 503228"/>
                  <a:gd name="connsiteY8" fmla="*/ 279916 h 316903"/>
                  <a:gd name="connsiteX9" fmla="*/ 19835 w 503228"/>
                  <a:gd name="connsiteY9" fmla="*/ 301347 h 316903"/>
                  <a:gd name="connsiteX10" fmla="*/ 41266 w 503228"/>
                  <a:gd name="connsiteY10" fmla="*/ 20359 h 316903"/>
                  <a:gd name="connsiteX11" fmla="*/ 369878 w 503228"/>
                  <a:gd name="connsiteY11" fmla="*/ 106084 h 316903"/>
                  <a:gd name="connsiteX0" fmla="*/ 503228 w 503228"/>
                  <a:gd name="connsiteY0" fmla="*/ 310871 h 318244"/>
                  <a:gd name="connsiteX1" fmla="*/ 317491 w 503228"/>
                  <a:gd name="connsiteY1" fmla="*/ 306109 h 318244"/>
                  <a:gd name="connsiteX2" fmla="*/ 179378 w 503228"/>
                  <a:gd name="connsiteY2" fmla="*/ 244197 h 318244"/>
                  <a:gd name="connsiteX3" fmla="*/ 169853 w 503228"/>
                  <a:gd name="connsiteY3" fmla="*/ 315634 h 318244"/>
                  <a:gd name="connsiteX4" fmla="*/ 148422 w 503228"/>
                  <a:gd name="connsiteY4" fmla="*/ 277534 h 318244"/>
                  <a:gd name="connsiteX5" fmla="*/ 129372 w 503228"/>
                  <a:gd name="connsiteY5" fmla="*/ 313253 h 318244"/>
                  <a:gd name="connsiteX6" fmla="*/ 105560 w 503228"/>
                  <a:gd name="connsiteY6" fmla="*/ 279915 h 318244"/>
                  <a:gd name="connsiteX7" fmla="*/ 81747 w 503228"/>
                  <a:gd name="connsiteY7" fmla="*/ 310872 h 318244"/>
                  <a:gd name="connsiteX8" fmla="*/ 62698 w 503228"/>
                  <a:gd name="connsiteY8" fmla="*/ 279916 h 318244"/>
                  <a:gd name="connsiteX9" fmla="*/ 19835 w 503228"/>
                  <a:gd name="connsiteY9" fmla="*/ 301347 h 318244"/>
                  <a:gd name="connsiteX10" fmla="*/ 41266 w 503228"/>
                  <a:gd name="connsiteY10" fmla="*/ 20359 h 318244"/>
                  <a:gd name="connsiteX11" fmla="*/ 369878 w 503228"/>
                  <a:gd name="connsiteY11" fmla="*/ 106084 h 318244"/>
                  <a:gd name="connsiteX0" fmla="*/ 498465 w 498465"/>
                  <a:gd name="connsiteY0" fmla="*/ 329921 h 333388"/>
                  <a:gd name="connsiteX1" fmla="*/ 317491 w 498465"/>
                  <a:gd name="connsiteY1" fmla="*/ 306109 h 333388"/>
                  <a:gd name="connsiteX2" fmla="*/ 179378 w 498465"/>
                  <a:gd name="connsiteY2" fmla="*/ 244197 h 333388"/>
                  <a:gd name="connsiteX3" fmla="*/ 169853 w 498465"/>
                  <a:gd name="connsiteY3" fmla="*/ 315634 h 333388"/>
                  <a:gd name="connsiteX4" fmla="*/ 148422 w 498465"/>
                  <a:gd name="connsiteY4" fmla="*/ 277534 h 333388"/>
                  <a:gd name="connsiteX5" fmla="*/ 129372 w 498465"/>
                  <a:gd name="connsiteY5" fmla="*/ 313253 h 333388"/>
                  <a:gd name="connsiteX6" fmla="*/ 105560 w 498465"/>
                  <a:gd name="connsiteY6" fmla="*/ 279915 h 333388"/>
                  <a:gd name="connsiteX7" fmla="*/ 81747 w 498465"/>
                  <a:gd name="connsiteY7" fmla="*/ 310872 h 333388"/>
                  <a:gd name="connsiteX8" fmla="*/ 62698 w 498465"/>
                  <a:gd name="connsiteY8" fmla="*/ 279916 h 333388"/>
                  <a:gd name="connsiteX9" fmla="*/ 19835 w 498465"/>
                  <a:gd name="connsiteY9" fmla="*/ 301347 h 333388"/>
                  <a:gd name="connsiteX10" fmla="*/ 41266 w 498465"/>
                  <a:gd name="connsiteY10" fmla="*/ 20359 h 333388"/>
                  <a:gd name="connsiteX11" fmla="*/ 369878 w 498465"/>
                  <a:gd name="connsiteY11" fmla="*/ 106084 h 333388"/>
                  <a:gd name="connsiteX0" fmla="*/ 498465 w 498465"/>
                  <a:gd name="connsiteY0" fmla="*/ 329921 h 329921"/>
                  <a:gd name="connsiteX1" fmla="*/ 317491 w 498465"/>
                  <a:gd name="connsiteY1" fmla="*/ 306109 h 329921"/>
                  <a:gd name="connsiteX2" fmla="*/ 179378 w 498465"/>
                  <a:gd name="connsiteY2" fmla="*/ 244197 h 329921"/>
                  <a:gd name="connsiteX3" fmla="*/ 169853 w 498465"/>
                  <a:gd name="connsiteY3" fmla="*/ 315634 h 329921"/>
                  <a:gd name="connsiteX4" fmla="*/ 148422 w 498465"/>
                  <a:gd name="connsiteY4" fmla="*/ 277534 h 329921"/>
                  <a:gd name="connsiteX5" fmla="*/ 129372 w 498465"/>
                  <a:gd name="connsiteY5" fmla="*/ 313253 h 329921"/>
                  <a:gd name="connsiteX6" fmla="*/ 105560 w 498465"/>
                  <a:gd name="connsiteY6" fmla="*/ 279915 h 329921"/>
                  <a:gd name="connsiteX7" fmla="*/ 81747 w 498465"/>
                  <a:gd name="connsiteY7" fmla="*/ 310872 h 329921"/>
                  <a:gd name="connsiteX8" fmla="*/ 62698 w 498465"/>
                  <a:gd name="connsiteY8" fmla="*/ 279916 h 329921"/>
                  <a:gd name="connsiteX9" fmla="*/ 19835 w 498465"/>
                  <a:gd name="connsiteY9" fmla="*/ 301347 h 329921"/>
                  <a:gd name="connsiteX10" fmla="*/ 41266 w 498465"/>
                  <a:gd name="connsiteY10" fmla="*/ 20359 h 329921"/>
                  <a:gd name="connsiteX11" fmla="*/ 369878 w 498465"/>
                  <a:gd name="connsiteY11" fmla="*/ 106084 h 329921"/>
                  <a:gd name="connsiteX0" fmla="*/ 317491 w 369878"/>
                  <a:gd name="connsiteY0" fmla="*/ 306109 h 315736"/>
                  <a:gd name="connsiteX1" fmla="*/ 179378 w 369878"/>
                  <a:gd name="connsiteY1" fmla="*/ 244197 h 315736"/>
                  <a:gd name="connsiteX2" fmla="*/ 169853 w 369878"/>
                  <a:gd name="connsiteY2" fmla="*/ 315634 h 315736"/>
                  <a:gd name="connsiteX3" fmla="*/ 148422 w 369878"/>
                  <a:gd name="connsiteY3" fmla="*/ 277534 h 315736"/>
                  <a:gd name="connsiteX4" fmla="*/ 129372 w 369878"/>
                  <a:gd name="connsiteY4" fmla="*/ 313253 h 315736"/>
                  <a:gd name="connsiteX5" fmla="*/ 105560 w 369878"/>
                  <a:gd name="connsiteY5" fmla="*/ 279915 h 315736"/>
                  <a:gd name="connsiteX6" fmla="*/ 81747 w 369878"/>
                  <a:gd name="connsiteY6" fmla="*/ 310872 h 315736"/>
                  <a:gd name="connsiteX7" fmla="*/ 62698 w 369878"/>
                  <a:gd name="connsiteY7" fmla="*/ 279916 h 315736"/>
                  <a:gd name="connsiteX8" fmla="*/ 19835 w 369878"/>
                  <a:gd name="connsiteY8" fmla="*/ 301347 h 315736"/>
                  <a:gd name="connsiteX9" fmla="*/ 41266 w 369878"/>
                  <a:gd name="connsiteY9" fmla="*/ 20359 h 315736"/>
                  <a:gd name="connsiteX10" fmla="*/ 369878 w 369878"/>
                  <a:gd name="connsiteY10" fmla="*/ 106084 h 31573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</a:cxnLst>
                <a:rect l="l" t="t" r="r" b="b"/>
                <a:pathLst>
                  <a:path w="369878" h="315736">
                    <a:moveTo>
                      <a:pt x="317491" y="306109"/>
                    </a:moveTo>
                    <a:cubicBezTo>
                      <a:pt x="264310" y="291822"/>
                      <a:pt x="217478" y="272772"/>
                      <a:pt x="179378" y="244197"/>
                    </a:cubicBezTo>
                    <a:cubicBezTo>
                      <a:pt x="176996" y="265628"/>
                      <a:pt x="193665" y="310872"/>
                      <a:pt x="169853" y="315634"/>
                    </a:cubicBezTo>
                    <a:cubicBezTo>
                      <a:pt x="162709" y="318015"/>
                      <a:pt x="155169" y="277931"/>
                      <a:pt x="148422" y="277534"/>
                    </a:cubicBezTo>
                    <a:cubicBezTo>
                      <a:pt x="141675" y="277137"/>
                      <a:pt x="136516" y="312856"/>
                      <a:pt x="129372" y="313253"/>
                    </a:cubicBezTo>
                    <a:cubicBezTo>
                      <a:pt x="122228" y="313650"/>
                      <a:pt x="113497" y="280312"/>
                      <a:pt x="105560" y="279915"/>
                    </a:cubicBezTo>
                    <a:cubicBezTo>
                      <a:pt x="97623" y="279518"/>
                      <a:pt x="88891" y="310872"/>
                      <a:pt x="81747" y="310872"/>
                    </a:cubicBezTo>
                    <a:cubicBezTo>
                      <a:pt x="74603" y="310872"/>
                      <a:pt x="73017" y="281504"/>
                      <a:pt x="62698" y="279916"/>
                    </a:cubicBezTo>
                    <a:cubicBezTo>
                      <a:pt x="52379" y="278329"/>
                      <a:pt x="10310" y="325159"/>
                      <a:pt x="19835" y="301347"/>
                    </a:cubicBezTo>
                    <a:cubicBezTo>
                      <a:pt x="57935" y="244198"/>
                      <a:pt x="-57952" y="80684"/>
                      <a:pt x="41266" y="20359"/>
                    </a:cubicBezTo>
                    <a:cubicBezTo>
                      <a:pt x="140484" y="-39966"/>
                      <a:pt x="316696" y="47346"/>
                      <a:pt x="369878" y="106084"/>
                    </a:cubicBezTo>
                  </a:path>
                </a:pathLst>
              </a:custGeom>
              <a:solidFill>
                <a:srgbClr val="ED7D31">
                  <a:lumMod val="75000"/>
                </a:srgbClr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</p:grpSp>
        <p:grpSp>
          <p:nvGrpSpPr>
            <p:cNvPr id="381" name="グループ化 380"/>
            <p:cNvGrpSpPr/>
            <p:nvPr/>
          </p:nvGrpSpPr>
          <p:grpSpPr>
            <a:xfrm>
              <a:off x="762840" y="3068960"/>
              <a:ext cx="993776" cy="708025"/>
              <a:chOff x="5726112" y="4237023"/>
              <a:chExt cx="993776" cy="708025"/>
            </a:xfrm>
          </p:grpSpPr>
          <p:sp>
            <p:nvSpPr>
              <p:cNvPr id="382" name="円/楕円 381"/>
              <p:cNvSpPr/>
              <p:nvPr/>
            </p:nvSpPr>
            <p:spPr>
              <a:xfrm>
                <a:off x="6430962" y="4462448"/>
                <a:ext cx="288926" cy="288926"/>
              </a:xfrm>
              <a:prstGeom prst="ellipse">
                <a:avLst/>
              </a:prstGeom>
              <a:solidFill>
                <a:srgbClr val="ED7D31">
                  <a:lumMod val="75000"/>
                </a:srgbClr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383" name="円/楕円 382"/>
              <p:cNvSpPr/>
              <p:nvPr/>
            </p:nvSpPr>
            <p:spPr>
              <a:xfrm>
                <a:off x="6478587" y="4510073"/>
                <a:ext cx="193676" cy="193676"/>
              </a:xfrm>
              <a:prstGeom prst="ellipse">
                <a:avLst/>
              </a:prstGeom>
              <a:solidFill>
                <a:srgbClr val="FFCC99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384" name="円/楕円 383"/>
              <p:cNvSpPr/>
              <p:nvPr/>
            </p:nvSpPr>
            <p:spPr>
              <a:xfrm>
                <a:off x="5726112" y="4462448"/>
                <a:ext cx="288926" cy="288926"/>
              </a:xfrm>
              <a:prstGeom prst="ellipse">
                <a:avLst/>
              </a:prstGeom>
              <a:solidFill>
                <a:srgbClr val="ED7D31">
                  <a:lumMod val="75000"/>
                </a:srgbClr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385" name="円/楕円 384"/>
              <p:cNvSpPr/>
              <p:nvPr/>
            </p:nvSpPr>
            <p:spPr>
              <a:xfrm>
                <a:off x="5773737" y="4510073"/>
                <a:ext cx="193676" cy="193676"/>
              </a:xfrm>
              <a:prstGeom prst="ellipse">
                <a:avLst/>
              </a:prstGeom>
              <a:solidFill>
                <a:srgbClr val="FFCC99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386" name="円/楕円 385"/>
              <p:cNvSpPr/>
              <p:nvPr/>
            </p:nvSpPr>
            <p:spPr>
              <a:xfrm>
                <a:off x="5870575" y="4237023"/>
                <a:ext cx="708025" cy="708025"/>
              </a:xfrm>
              <a:prstGeom prst="ellipse">
                <a:avLst/>
              </a:prstGeom>
              <a:solidFill>
                <a:srgbClr val="ED7D31">
                  <a:lumMod val="75000"/>
                </a:srgbClr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387" name="円/楕円 386"/>
              <p:cNvSpPr/>
              <p:nvPr/>
            </p:nvSpPr>
            <p:spPr>
              <a:xfrm>
                <a:off x="5930901" y="4329100"/>
                <a:ext cx="587374" cy="587372"/>
              </a:xfrm>
              <a:prstGeom prst="ellipse">
                <a:avLst/>
              </a:prstGeom>
              <a:solidFill>
                <a:srgbClr val="FFCC99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388" name="月 387"/>
              <p:cNvSpPr/>
              <p:nvPr/>
            </p:nvSpPr>
            <p:spPr>
              <a:xfrm rot="16200000">
                <a:off x="6139757" y="4587005"/>
                <a:ext cx="166687" cy="444258"/>
              </a:xfrm>
              <a:prstGeom prst="moon">
                <a:avLst>
                  <a:gd name="adj" fmla="val 87500"/>
                </a:avLst>
              </a:prstGeom>
              <a:solidFill>
                <a:srgbClr val="FF0000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389" name="アーチ 388"/>
              <p:cNvSpPr/>
              <p:nvPr/>
            </p:nvSpPr>
            <p:spPr>
              <a:xfrm>
                <a:off x="5926932" y="4416184"/>
                <a:ext cx="255588" cy="255586"/>
              </a:xfrm>
              <a:prstGeom prst="blockArc">
                <a:avLst/>
              </a:prstGeom>
              <a:solidFill>
                <a:schemeClr val="tx1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390" name="アーチ 389"/>
              <p:cNvSpPr/>
              <p:nvPr/>
            </p:nvSpPr>
            <p:spPr>
              <a:xfrm>
                <a:off x="6265070" y="4416184"/>
                <a:ext cx="255588" cy="255586"/>
              </a:xfrm>
              <a:prstGeom prst="blockArc">
                <a:avLst/>
              </a:prstGeom>
              <a:solidFill>
                <a:schemeClr val="tx1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391" name="涙形 390"/>
              <p:cNvSpPr/>
              <p:nvPr/>
            </p:nvSpPr>
            <p:spPr>
              <a:xfrm rot="18900000">
                <a:off x="6130329" y="4573099"/>
                <a:ext cx="188758" cy="188758"/>
              </a:xfrm>
              <a:prstGeom prst="teardrop">
                <a:avLst/>
              </a:prstGeom>
              <a:solidFill>
                <a:srgbClr val="FF7C80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392" name="月 239"/>
              <p:cNvSpPr/>
              <p:nvPr/>
            </p:nvSpPr>
            <p:spPr>
              <a:xfrm rot="16200000" flipH="1">
                <a:off x="6178281" y="4683814"/>
                <a:ext cx="89642" cy="323917"/>
              </a:xfrm>
              <a:custGeom>
                <a:avLst/>
                <a:gdLst/>
                <a:ahLst/>
                <a:cxnLst/>
                <a:rect l="l" t="t" r="r" b="b"/>
                <a:pathLst>
                  <a:path w="89642" h="323917">
                    <a:moveTo>
                      <a:pt x="0" y="161958"/>
                    </a:moveTo>
                    <a:cubicBezTo>
                      <a:pt x="0" y="225925"/>
                      <a:pt x="13854" y="283576"/>
                      <a:pt x="36373" y="323917"/>
                    </a:cubicBezTo>
                    <a:cubicBezTo>
                      <a:pt x="69308" y="283702"/>
                      <a:pt x="89642" y="225995"/>
                      <a:pt x="89642" y="161959"/>
                    </a:cubicBezTo>
                    <a:cubicBezTo>
                      <a:pt x="89642" y="97922"/>
                      <a:pt x="69308" y="40215"/>
                      <a:pt x="36373" y="0"/>
                    </a:cubicBezTo>
                    <a:cubicBezTo>
                      <a:pt x="13854" y="40341"/>
                      <a:pt x="0" y="97992"/>
                      <a:pt x="0" y="161958"/>
                    </a:cubicBezTo>
                    <a:close/>
                  </a:path>
                </a:pathLst>
              </a:custGeom>
              <a:solidFill>
                <a:srgbClr val="FF3399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</p:grpSp>
      </p:grpSp>
      <p:grpSp>
        <p:nvGrpSpPr>
          <p:cNvPr id="10" name="グループ化 9"/>
          <p:cNvGrpSpPr/>
          <p:nvPr/>
        </p:nvGrpSpPr>
        <p:grpSpPr>
          <a:xfrm>
            <a:off x="2456738" y="2772261"/>
            <a:ext cx="1286547" cy="1587632"/>
            <a:chOff x="2575473" y="3084835"/>
            <a:chExt cx="1033251" cy="1275058"/>
          </a:xfrm>
        </p:grpSpPr>
        <p:grpSp>
          <p:nvGrpSpPr>
            <p:cNvPr id="349" name="グループ化 348"/>
            <p:cNvGrpSpPr/>
            <p:nvPr/>
          </p:nvGrpSpPr>
          <p:grpSpPr>
            <a:xfrm>
              <a:off x="2575473" y="3684767"/>
              <a:ext cx="993960" cy="675126"/>
              <a:chOff x="2196994" y="4331068"/>
              <a:chExt cx="1296071" cy="880331"/>
            </a:xfrm>
          </p:grpSpPr>
          <p:sp>
            <p:nvSpPr>
              <p:cNvPr id="350" name="フリーフォーム 349"/>
              <p:cNvSpPr/>
              <p:nvPr/>
            </p:nvSpPr>
            <p:spPr>
              <a:xfrm rot="21113880" flipH="1">
                <a:off x="2494541" y="4543666"/>
                <a:ext cx="167704" cy="135488"/>
              </a:xfrm>
              <a:custGeom>
                <a:avLst/>
                <a:gdLst>
                  <a:gd name="connsiteX0" fmla="*/ 3031 w 167609"/>
                  <a:gd name="connsiteY0" fmla="*/ 133583 h 135325"/>
                  <a:gd name="connsiteX1" fmla="*/ 26843 w 167609"/>
                  <a:gd name="connsiteY1" fmla="*/ 31189 h 135325"/>
                  <a:gd name="connsiteX2" fmla="*/ 117331 w 167609"/>
                  <a:gd name="connsiteY2" fmla="*/ 233 h 135325"/>
                  <a:gd name="connsiteX3" fmla="*/ 167337 w 167609"/>
                  <a:gd name="connsiteY3" fmla="*/ 43096 h 135325"/>
                  <a:gd name="connsiteX4" fmla="*/ 136381 w 167609"/>
                  <a:gd name="connsiteY4" fmla="*/ 45477 h 135325"/>
                  <a:gd name="connsiteX5" fmla="*/ 114949 w 167609"/>
                  <a:gd name="connsiteY5" fmla="*/ 33571 h 135325"/>
                  <a:gd name="connsiteX6" fmla="*/ 98281 w 167609"/>
                  <a:gd name="connsiteY6" fmla="*/ 57383 h 135325"/>
                  <a:gd name="connsiteX7" fmla="*/ 143524 w 167609"/>
                  <a:gd name="connsiteY7" fmla="*/ 69289 h 135325"/>
                  <a:gd name="connsiteX8" fmla="*/ 138762 w 167609"/>
                  <a:gd name="connsiteY8" fmla="*/ 102627 h 135325"/>
                  <a:gd name="connsiteX9" fmla="*/ 83993 w 167609"/>
                  <a:gd name="connsiteY9" fmla="*/ 97864 h 135325"/>
                  <a:gd name="connsiteX10" fmla="*/ 3031 w 167609"/>
                  <a:gd name="connsiteY10" fmla="*/ 133583 h 135325"/>
                  <a:gd name="connsiteX0" fmla="*/ 3031 w 168134"/>
                  <a:gd name="connsiteY0" fmla="*/ 133583 h 135325"/>
                  <a:gd name="connsiteX1" fmla="*/ 26843 w 168134"/>
                  <a:gd name="connsiteY1" fmla="*/ 31189 h 135325"/>
                  <a:gd name="connsiteX2" fmla="*/ 117331 w 168134"/>
                  <a:gd name="connsiteY2" fmla="*/ 233 h 135325"/>
                  <a:gd name="connsiteX3" fmla="*/ 167337 w 168134"/>
                  <a:gd name="connsiteY3" fmla="*/ 43096 h 135325"/>
                  <a:gd name="connsiteX4" fmla="*/ 136381 w 168134"/>
                  <a:gd name="connsiteY4" fmla="*/ 45477 h 135325"/>
                  <a:gd name="connsiteX5" fmla="*/ 114949 w 168134"/>
                  <a:gd name="connsiteY5" fmla="*/ 33571 h 135325"/>
                  <a:gd name="connsiteX6" fmla="*/ 98281 w 168134"/>
                  <a:gd name="connsiteY6" fmla="*/ 57383 h 135325"/>
                  <a:gd name="connsiteX7" fmla="*/ 143524 w 168134"/>
                  <a:gd name="connsiteY7" fmla="*/ 69289 h 135325"/>
                  <a:gd name="connsiteX8" fmla="*/ 138762 w 168134"/>
                  <a:gd name="connsiteY8" fmla="*/ 102627 h 135325"/>
                  <a:gd name="connsiteX9" fmla="*/ 83993 w 168134"/>
                  <a:gd name="connsiteY9" fmla="*/ 97864 h 135325"/>
                  <a:gd name="connsiteX10" fmla="*/ 3031 w 168134"/>
                  <a:gd name="connsiteY10" fmla="*/ 133583 h 135325"/>
                  <a:gd name="connsiteX0" fmla="*/ 3031 w 167704"/>
                  <a:gd name="connsiteY0" fmla="*/ 133583 h 135325"/>
                  <a:gd name="connsiteX1" fmla="*/ 26843 w 167704"/>
                  <a:gd name="connsiteY1" fmla="*/ 31189 h 135325"/>
                  <a:gd name="connsiteX2" fmla="*/ 117331 w 167704"/>
                  <a:gd name="connsiteY2" fmla="*/ 233 h 135325"/>
                  <a:gd name="connsiteX3" fmla="*/ 167337 w 167704"/>
                  <a:gd name="connsiteY3" fmla="*/ 43096 h 135325"/>
                  <a:gd name="connsiteX4" fmla="*/ 138762 w 167704"/>
                  <a:gd name="connsiteY4" fmla="*/ 43096 h 135325"/>
                  <a:gd name="connsiteX5" fmla="*/ 114949 w 167704"/>
                  <a:gd name="connsiteY5" fmla="*/ 33571 h 135325"/>
                  <a:gd name="connsiteX6" fmla="*/ 98281 w 167704"/>
                  <a:gd name="connsiteY6" fmla="*/ 57383 h 135325"/>
                  <a:gd name="connsiteX7" fmla="*/ 143524 w 167704"/>
                  <a:gd name="connsiteY7" fmla="*/ 69289 h 135325"/>
                  <a:gd name="connsiteX8" fmla="*/ 138762 w 167704"/>
                  <a:gd name="connsiteY8" fmla="*/ 102627 h 135325"/>
                  <a:gd name="connsiteX9" fmla="*/ 83993 w 167704"/>
                  <a:gd name="connsiteY9" fmla="*/ 97864 h 135325"/>
                  <a:gd name="connsiteX10" fmla="*/ 3031 w 167704"/>
                  <a:gd name="connsiteY10" fmla="*/ 133583 h 135325"/>
                  <a:gd name="connsiteX0" fmla="*/ 3031 w 167704"/>
                  <a:gd name="connsiteY0" fmla="*/ 133583 h 135458"/>
                  <a:gd name="connsiteX1" fmla="*/ 26843 w 167704"/>
                  <a:gd name="connsiteY1" fmla="*/ 31189 h 135458"/>
                  <a:gd name="connsiteX2" fmla="*/ 117331 w 167704"/>
                  <a:gd name="connsiteY2" fmla="*/ 233 h 135458"/>
                  <a:gd name="connsiteX3" fmla="*/ 167337 w 167704"/>
                  <a:gd name="connsiteY3" fmla="*/ 43096 h 135458"/>
                  <a:gd name="connsiteX4" fmla="*/ 138762 w 167704"/>
                  <a:gd name="connsiteY4" fmla="*/ 43096 h 135458"/>
                  <a:gd name="connsiteX5" fmla="*/ 114949 w 167704"/>
                  <a:gd name="connsiteY5" fmla="*/ 33571 h 135458"/>
                  <a:gd name="connsiteX6" fmla="*/ 98281 w 167704"/>
                  <a:gd name="connsiteY6" fmla="*/ 57383 h 135458"/>
                  <a:gd name="connsiteX7" fmla="*/ 143524 w 167704"/>
                  <a:gd name="connsiteY7" fmla="*/ 69289 h 135458"/>
                  <a:gd name="connsiteX8" fmla="*/ 138762 w 167704"/>
                  <a:gd name="connsiteY8" fmla="*/ 102627 h 135458"/>
                  <a:gd name="connsiteX9" fmla="*/ 83993 w 167704"/>
                  <a:gd name="connsiteY9" fmla="*/ 97864 h 135458"/>
                  <a:gd name="connsiteX10" fmla="*/ 3031 w 167704"/>
                  <a:gd name="connsiteY10" fmla="*/ 133583 h 135458"/>
                  <a:gd name="connsiteX0" fmla="*/ 3031 w 167704"/>
                  <a:gd name="connsiteY0" fmla="*/ 133583 h 135458"/>
                  <a:gd name="connsiteX1" fmla="*/ 26843 w 167704"/>
                  <a:gd name="connsiteY1" fmla="*/ 31189 h 135458"/>
                  <a:gd name="connsiteX2" fmla="*/ 117331 w 167704"/>
                  <a:gd name="connsiteY2" fmla="*/ 233 h 135458"/>
                  <a:gd name="connsiteX3" fmla="*/ 167337 w 167704"/>
                  <a:gd name="connsiteY3" fmla="*/ 43096 h 135458"/>
                  <a:gd name="connsiteX4" fmla="*/ 138762 w 167704"/>
                  <a:gd name="connsiteY4" fmla="*/ 43096 h 135458"/>
                  <a:gd name="connsiteX5" fmla="*/ 114949 w 167704"/>
                  <a:gd name="connsiteY5" fmla="*/ 33571 h 135458"/>
                  <a:gd name="connsiteX6" fmla="*/ 98281 w 167704"/>
                  <a:gd name="connsiteY6" fmla="*/ 57383 h 135458"/>
                  <a:gd name="connsiteX7" fmla="*/ 145905 w 167704"/>
                  <a:gd name="connsiteY7" fmla="*/ 74052 h 135458"/>
                  <a:gd name="connsiteX8" fmla="*/ 138762 w 167704"/>
                  <a:gd name="connsiteY8" fmla="*/ 102627 h 135458"/>
                  <a:gd name="connsiteX9" fmla="*/ 83993 w 167704"/>
                  <a:gd name="connsiteY9" fmla="*/ 97864 h 135458"/>
                  <a:gd name="connsiteX10" fmla="*/ 3031 w 167704"/>
                  <a:gd name="connsiteY10" fmla="*/ 133583 h 135458"/>
                  <a:gd name="connsiteX0" fmla="*/ 3031 w 167704"/>
                  <a:gd name="connsiteY0" fmla="*/ 133583 h 135458"/>
                  <a:gd name="connsiteX1" fmla="*/ 26843 w 167704"/>
                  <a:gd name="connsiteY1" fmla="*/ 31189 h 135458"/>
                  <a:gd name="connsiteX2" fmla="*/ 117331 w 167704"/>
                  <a:gd name="connsiteY2" fmla="*/ 233 h 135458"/>
                  <a:gd name="connsiteX3" fmla="*/ 167337 w 167704"/>
                  <a:gd name="connsiteY3" fmla="*/ 43096 h 135458"/>
                  <a:gd name="connsiteX4" fmla="*/ 138762 w 167704"/>
                  <a:gd name="connsiteY4" fmla="*/ 43096 h 135458"/>
                  <a:gd name="connsiteX5" fmla="*/ 114949 w 167704"/>
                  <a:gd name="connsiteY5" fmla="*/ 33571 h 135458"/>
                  <a:gd name="connsiteX6" fmla="*/ 98281 w 167704"/>
                  <a:gd name="connsiteY6" fmla="*/ 57383 h 135458"/>
                  <a:gd name="connsiteX7" fmla="*/ 145905 w 167704"/>
                  <a:gd name="connsiteY7" fmla="*/ 74052 h 135458"/>
                  <a:gd name="connsiteX8" fmla="*/ 138762 w 167704"/>
                  <a:gd name="connsiteY8" fmla="*/ 102627 h 135458"/>
                  <a:gd name="connsiteX9" fmla="*/ 83993 w 167704"/>
                  <a:gd name="connsiteY9" fmla="*/ 97864 h 135458"/>
                  <a:gd name="connsiteX10" fmla="*/ 3031 w 167704"/>
                  <a:gd name="connsiteY10" fmla="*/ 133583 h 135458"/>
                  <a:gd name="connsiteX0" fmla="*/ 3031 w 167704"/>
                  <a:gd name="connsiteY0" fmla="*/ 133583 h 135458"/>
                  <a:gd name="connsiteX1" fmla="*/ 26843 w 167704"/>
                  <a:gd name="connsiteY1" fmla="*/ 31189 h 135458"/>
                  <a:gd name="connsiteX2" fmla="*/ 117331 w 167704"/>
                  <a:gd name="connsiteY2" fmla="*/ 233 h 135458"/>
                  <a:gd name="connsiteX3" fmla="*/ 167337 w 167704"/>
                  <a:gd name="connsiteY3" fmla="*/ 43096 h 135458"/>
                  <a:gd name="connsiteX4" fmla="*/ 138762 w 167704"/>
                  <a:gd name="connsiteY4" fmla="*/ 43096 h 135458"/>
                  <a:gd name="connsiteX5" fmla="*/ 114949 w 167704"/>
                  <a:gd name="connsiteY5" fmla="*/ 33571 h 135458"/>
                  <a:gd name="connsiteX6" fmla="*/ 98281 w 167704"/>
                  <a:gd name="connsiteY6" fmla="*/ 57383 h 135458"/>
                  <a:gd name="connsiteX7" fmla="*/ 145905 w 167704"/>
                  <a:gd name="connsiteY7" fmla="*/ 74052 h 135458"/>
                  <a:gd name="connsiteX8" fmla="*/ 138762 w 167704"/>
                  <a:gd name="connsiteY8" fmla="*/ 102627 h 135458"/>
                  <a:gd name="connsiteX9" fmla="*/ 83993 w 167704"/>
                  <a:gd name="connsiteY9" fmla="*/ 97864 h 135458"/>
                  <a:gd name="connsiteX10" fmla="*/ 3031 w 167704"/>
                  <a:gd name="connsiteY10" fmla="*/ 133583 h 135458"/>
                  <a:gd name="connsiteX0" fmla="*/ 3031 w 167704"/>
                  <a:gd name="connsiteY0" fmla="*/ 133583 h 135488"/>
                  <a:gd name="connsiteX1" fmla="*/ 26843 w 167704"/>
                  <a:gd name="connsiteY1" fmla="*/ 31189 h 135488"/>
                  <a:gd name="connsiteX2" fmla="*/ 117331 w 167704"/>
                  <a:gd name="connsiteY2" fmla="*/ 233 h 135488"/>
                  <a:gd name="connsiteX3" fmla="*/ 167337 w 167704"/>
                  <a:gd name="connsiteY3" fmla="*/ 43096 h 135488"/>
                  <a:gd name="connsiteX4" fmla="*/ 138762 w 167704"/>
                  <a:gd name="connsiteY4" fmla="*/ 43096 h 135488"/>
                  <a:gd name="connsiteX5" fmla="*/ 114949 w 167704"/>
                  <a:gd name="connsiteY5" fmla="*/ 33571 h 135488"/>
                  <a:gd name="connsiteX6" fmla="*/ 98281 w 167704"/>
                  <a:gd name="connsiteY6" fmla="*/ 57383 h 135488"/>
                  <a:gd name="connsiteX7" fmla="*/ 145905 w 167704"/>
                  <a:gd name="connsiteY7" fmla="*/ 74052 h 135488"/>
                  <a:gd name="connsiteX8" fmla="*/ 134000 w 167704"/>
                  <a:gd name="connsiteY8" fmla="*/ 97864 h 135488"/>
                  <a:gd name="connsiteX9" fmla="*/ 83993 w 167704"/>
                  <a:gd name="connsiteY9" fmla="*/ 97864 h 135488"/>
                  <a:gd name="connsiteX10" fmla="*/ 3031 w 167704"/>
                  <a:gd name="connsiteY10" fmla="*/ 133583 h 135488"/>
                  <a:gd name="connsiteX0" fmla="*/ 3031 w 167704"/>
                  <a:gd name="connsiteY0" fmla="*/ 133583 h 135488"/>
                  <a:gd name="connsiteX1" fmla="*/ 26843 w 167704"/>
                  <a:gd name="connsiteY1" fmla="*/ 31189 h 135488"/>
                  <a:gd name="connsiteX2" fmla="*/ 117331 w 167704"/>
                  <a:gd name="connsiteY2" fmla="*/ 233 h 135488"/>
                  <a:gd name="connsiteX3" fmla="*/ 167337 w 167704"/>
                  <a:gd name="connsiteY3" fmla="*/ 43096 h 135488"/>
                  <a:gd name="connsiteX4" fmla="*/ 138762 w 167704"/>
                  <a:gd name="connsiteY4" fmla="*/ 43096 h 135488"/>
                  <a:gd name="connsiteX5" fmla="*/ 114949 w 167704"/>
                  <a:gd name="connsiteY5" fmla="*/ 33571 h 135488"/>
                  <a:gd name="connsiteX6" fmla="*/ 98281 w 167704"/>
                  <a:gd name="connsiteY6" fmla="*/ 57383 h 135488"/>
                  <a:gd name="connsiteX7" fmla="*/ 145905 w 167704"/>
                  <a:gd name="connsiteY7" fmla="*/ 74052 h 135488"/>
                  <a:gd name="connsiteX8" fmla="*/ 134000 w 167704"/>
                  <a:gd name="connsiteY8" fmla="*/ 97864 h 135488"/>
                  <a:gd name="connsiteX9" fmla="*/ 83993 w 167704"/>
                  <a:gd name="connsiteY9" fmla="*/ 97864 h 135488"/>
                  <a:gd name="connsiteX10" fmla="*/ 3031 w 167704"/>
                  <a:gd name="connsiteY10" fmla="*/ 133583 h 13548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</a:cxnLst>
                <a:rect l="l" t="t" r="r" b="b"/>
                <a:pathLst>
                  <a:path w="167704" h="135488">
                    <a:moveTo>
                      <a:pt x="3031" y="133583"/>
                    </a:moveTo>
                    <a:cubicBezTo>
                      <a:pt x="-6494" y="122470"/>
                      <a:pt x="7793" y="53414"/>
                      <a:pt x="26843" y="31189"/>
                    </a:cubicBezTo>
                    <a:cubicBezTo>
                      <a:pt x="45893" y="8964"/>
                      <a:pt x="93915" y="-1752"/>
                      <a:pt x="117331" y="233"/>
                    </a:cubicBezTo>
                    <a:cubicBezTo>
                      <a:pt x="140747" y="2218"/>
                      <a:pt x="163765" y="35952"/>
                      <a:pt x="167337" y="43096"/>
                    </a:cubicBezTo>
                    <a:cubicBezTo>
                      <a:pt x="170909" y="50240"/>
                      <a:pt x="147493" y="44684"/>
                      <a:pt x="138762" y="43096"/>
                    </a:cubicBezTo>
                    <a:cubicBezTo>
                      <a:pt x="130031" y="41508"/>
                      <a:pt x="121696" y="31190"/>
                      <a:pt x="114949" y="33571"/>
                    </a:cubicBezTo>
                    <a:cubicBezTo>
                      <a:pt x="108202" y="35952"/>
                      <a:pt x="93122" y="50636"/>
                      <a:pt x="98281" y="57383"/>
                    </a:cubicBezTo>
                    <a:cubicBezTo>
                      <a:pt x="103440" y="64130"/>
                      <a:pt x="139952" y="67305"/>
                      <a:pt x="145905" y="74052"/>
                    </a:cubicBezTo>
                    <a:cubicBezTo>
                      <a:pt x="151858" y="80799"/>
                      <a:pt x="160591" y="97864"/>
                      <a:pt x="134000" y="97864"/>
                    </a:cubicBezTo>
                    <a:cubicBezTo>
                      <a:pt x="124078" y="102626"/>
                      <a:pt x="105821" y="91911"/>
                      <a:pt x="83993" y="97864"/>
                    </a:cubicBezTo>
                    <a:cubicBezTo>
                      <a:pt x="62165" y="103817"/>
                      <a:pt x="12556" y="144696"/>
                      <a:pt x="3031" y="133583"/>
                    </a:cubicBezTo>
                    <a:close/>
                  </a:path>
                </a:pathLst>
              </a:custGeom>
              <a:solidFill>
                <a:srgbClr val="F19E65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351" name="フリーフォーム 350"/>
              <p:cNvSpPr/>
              <p:nvPr/>
            </p:nvSpPr>
            <p:spPr>
              <a:xfrm rot="21367475">
                <a:off x="2196994" y="5083382"/>
                <a:ext cx="317131" cy="113904"/>
              </a:xfrm>
              <a:custGeom>
                <a:avLst/>
                <a:gdLst>
                  <a:gd name="connsiteX0" fmla="*/ 288494 w 319491"/>
                  <a:gd name="connsiteY0" fmla="*/ 10338 h 122384"/>
                  <a:gd name="connsiteX1" fmla="*/ 319450 w 319491"/>
                  <a:gd name="connsiteY1" fmla="*/ 88919 h 122384"/>
                  <a:gd name="connsiteX2" fmla="*/ 283731 w 319491"/>
                  <a:gd name="connsiteY2" fmla="*/ 122257 h 122384"/>
                  <a:gd name="connsiteX3" fmla="*/ 202769 w 319491"/>
                  <a:gd name="connsiteY3" fmla="*/ 100826 h 122384"/>
                  <a:gd name="connsiteX4" fmla="*/ 133713 w 319491"/>
                  <a:gd name="connsiteY4" fmla="*/ 112732 h 122384"/>
                  <a:gd name="connsiteX5" fmla="*/ 71800 w 319491"/>
                  <a:gd name="connsiteY5" fmla="*/ 96063 h 122384"/>
                  <a:gd name="connsiteX6" fmla="*/ 33700 w 319491"/>
                  <a:gd name="connsiteY6" fmla="*/ 105588 h 122384"/>
                  <a:gd name="connsiteX7" fmla="*/ 363 w 319491"/>
                  <a:gd name="connsiteY7" fmla="*/ 79394 h 122384"/>
                  <a:gd name="connsiteX8" fmla="*/ 17031 w 319491"/>
                  <a:gd name="connsiteY8" fmla="*/ 53201 h 122384"/>
                  <a:gd name="connsiteX9" fmla="*/ 33700 w 319491"/>
                  <a:gd name="connsiteY9" fmla="*/ 53201 h 122384"/>
                  <a:gd name="connsiteX10" fmla="*/ 45606 w 319491"/>
                  <a:gd name="connsiteY10" fmla="*/ 55582 h 122384"/>
                  <a:gd name="connsiteX11" fmla="*/ 45606 w 319491"/>
                  <a:gd name="connsiteY11" fmla="*/ 36532 h 122384"/>
                  <a:gd name="connsiteX12" fmla="*/ 67038 w 319491"/>
                  <a:gd name="connsiteY12" fmla="*/ 29388 h 122384"/>
                  <a:gd name="connsiteX13" fmla="*/ 83706 w 319491"/>
                  <a:gd name="connsiteY13" fmla="*/ 36532 h 122384"/>
                  <a:gd name="connsiteX14" fmla="*/ 93231 w 319491"/>
                  <a:gd name="connsiteY14" fmla="*/ 22244 h 122384"/>
                  <a:gd name="connsiteX15" fmla="*/ 117044 w 319491"/>
                  <a:gd name="connsiteY15" fmla="*/ 24626 h 122384"/>
                  <a:gd name="connsiteX16" fmla="*/ 133713 w 319491"/>
                  <a:gd name="connsiteY16" fmla="*/ 27007 h 122384"/>
                  <a:gd name="connsiteX17" fmla="*/ 169431 w 319491"/>
                  <a:gd name="connsiteY17" fmla="*/ 27007 h 122384"/>
                  <a:gd name="connsiteX18" fmla="*/ 193244 w 319491"/>
                  <a:gd name="connsiteY18" fmla="*/ 3194 h 122384"/>
                  <a:gd name="connsiteX19" fmla="*/ 288494 w 319491"/>
                  <a:gd name="connsiteY19" fmla="*/ 10338 h 122384"/>
                  <a:gd name="connsiteX0" fmla="*/ 288142 w 319139"/>
                  <a:gd name="connsiteY0" fmla="*/ 10338 h 122384"/>
                  <a:gd name="connsiteX1" fmla="*/ 319098 w 319139"/>
                  <a:gd name="connsiteY1" fmla="*/ 88919 h 122384"/>
                  <a:gd name="connsiteX2" fmla="*/ 283379 w 319139"/>
                  <a:gd name="connsiteY2" fmla="*/ 122257 h 122384"/>
                  <a:gd name="connsiteX3" fmla="*/ 202417 w 319139"/>
                  <a:gd name="connsiteY3" fmla="*/ 100826 h 122384"/>
                  <a:gd name="connsiteX4" fmla="*/ 133361 w 319139"/>
                  <a:gd name="connsiteY4" fmla="*/ 112732 h 122384"/>
                  <a:gd name="connsiteX5" fmla="*/ 71448 w 319139"/>
                  <a:gd name="connsiteY5" fmla="*/ 96063 h 122384"/>
                  <a:gd name="connsiteX6" fmla="*/ 33348 w 319139"/>
                  <a:gd name="connsiteY6" fmla="*/ 105588 h 122384"/>
                  <a:gd name="connsiteX7" fmla="*/ 11 w 319139"/>
                  <a:gd name="connsiteY7" fmla="*/ 79394 h 122384"/>
                  <a:gd name="connsiteX8" fmla="*/ 16679 w 319139"/>
                  <a:gd name="connsiteY8" fmla="*/ 53201 h 122384"/>
                  <a:gd name="connsiteX9" fmla="*/ 33348 w 319139"/>
                  <a:gd name="connsiteY9" fmla="*/ 53201 h 122384"/>
                  <a:gd name="connsiteX10" fmla="*/ 45254 w 319139"/>
                  <a:gd name="connsiteY10" fmla="*/ 55582 h 122384"/>
                  <a:gd name="connsiteX11" fmla="*/ 45254 w 319139"/>
                  <a:gd name="connsiteY11" fmla="*/ 36532 h 122384"/>
                  <a:gd name="connsiteX12" fmla="*/ 66686 w 319139"/>
                  <a:gd name="connsiteY12" fmla="*/ 29388 h 122384"/>
                  <a:gd name="connsiteX13" fmla="*/ 83354 w 319139"/>
                  <a:gd name="connsiteY13" fmla="*/ 36532 h 122384"/>
                  <a:gd name="connsiteX14" fmla="*/ 92879 w 319139"/>
                  <a:gd name="connsiteY14" fmla="*/ 22244 h 122384"/>
                  <a:gd name="connsiteX15" fmla="*/ 116692 w 319139"/>
                  <a:gd name="connsiteY15" fmla="*/ 24626 h 122384"/>
                  <a:gd name="connsiteX16" fmla="*/ 133361 w 319139"/>
                  <a:gd name="connsiteY16" fmla="*/ 27007 h 122384"/>
                  <a:gd name="connsiteX17" fmla="*/ 169079 w 319139"/>
                  <a:gd name="connsiteY17" fmla="*/ 27007 h 122384"/>
                  <a:gd name="connsiteX18" fmla="*/ 192892 w 319139"/>
                  <a:gd name="connsiteY18" fmla="*/ 3194 h 122384"/>
                  <a:gd name="connsiteX19" fmla="*/ 288142 w 319139"/>
                  <a:gd name="connsiteY19" fmla="*/ 10338 h 122384"/>
                  <a:gd name="connsiteX0" fmla="*/ 288142 w 319139"/>
                  <a:gd name="connsiteY0" fmla="*/ 10338 h 122401"/>
                  <a:gd name="connsiteX1" fmla="*/ 319098 w 319139"/>
                  <a:gd name="connsiteY1" fmla="*/ 88919 h 122401"/>
                  <a:gd name="connsiteX2" fmla="*/ 283379 w 319139"/>
                  <a:gd name="connsiteY2" fmla="*/ 122257 h 122401"/>
                  <a:gd name="connsiteX3" fmla="*/ 202417 w 319139"/>
                  <a:gd name="connsiteY3" fmla="*/ 100826 h 122401"/>
                  <a:gd name="connsiteX4" fmla="*/ 71448 w 319139"/>
                  <a:gd name="connsiteY4" fmla="*/ 96063 h 122401"/>
                  <a:gd name="connsiteX5" fmla="*/ 33348 w 319139"/>
                  <a:gd name="connsiteY5" fmla="*/ 105588 h 122401"/>
                  <a:gd name="connsiteX6" fmla="*/ 11 w 319139"/>
                  <a:gd name="connsiteY6" fmla="*/ 79394 h 122401"/>
                  <a:gd name="connsiteX7" fmla="*/ 16679 w 319139"/>
                  <a:gd name="connsiteY7" fmla="*/ 53201 h 122401"/>
                  <a:gd name="connsiteX8" fmla="*/ 33348 w 319139"/>
                  <a:gd name="connsiteY8" fmla="*/ 53201 h 122401"/>
                  <a:gd name="connsiteX9" fmla="*/ 45254 w 319139"/>
                  <a:gd name="connsiteY9" fmla="*/ 55582 h 122401"/>
                  <a:gd name="connsiteX10" fmla="*/ 45254 w 319139"/>
                  <a:gd name="connsiteY10" fmla="*/ 36532 h 122401"/>
                  <a:gd name="connsiteX11" fmla="*/ 66686 w 319139"/>
                  <a:gd name="connsiteY11" fmla="*/ 29388 h 122401"/>
                  <a:gd name="connsiteX12" fmla="*/ 83354 w 319139"/>
                  <a:gd name="connsiteY12" fmla="*/ 36532 h 122401"/>
                  <a:gd name="connsiteX13" fmla="*/ 92879 w 319139"/>
                  <a:gd name="connsiteY13" fmla="*/ 22244 h 122401"/>
                  <a:gd name="connsiteX14" fmla="*/ 116692 w 319139"/>
                  <a:gd name="connsiteY14" fmla="*/ 24626 h 122401"/>
                  <a:gd name="connsiteX15" fmla="*/ 133361 w 319139"/>
                  <a:gd name="connsiteY15" fmla="*/ 27007 h 122401"/>
                  <a:gd name="connsiteX16" fmla="*/ 169079 w 319139"/>
                  <a:gd name="connsiteY16" fmla="*/ 27007 h 122401"/>
                  <a:gd name="connsiteX17" fmla="*/ 192892 w 319139"/>
                  <a:gd name="connsiteY17" fmla="*/ 3194 h 122401"/>
                  <a:gd name="connsiteX18" fmla="*/ 288142 w 319139"/>
                  <a:gd name="connsiteY18" fmla="*/ 10338 h 122401"/>
                  <a:gd name="connsiteX0" fmla="*/ 288142 w 319139"/>
                  <a:gd name="connsiteY0" fmla="*/ 10338 h 124159"/>
                  <a:gd name="connsiteX1" fmla="*/ 319098 w 319139"/>
                  <a:gd name="connsiteY1" fmla="*/ 88919 h 124159"/>
                  <a:gd name="connsiteX2" fmla="*/ 283379 w 319139"/>
                  <a:gd name="connsiteY2" fmla="*/ 122257 h 124159"/>
                  <a:gd name="connsiteX3" fmla="*/ 171461 w 319139"/>
                  <a:gd name="connsiteY3" fmla="*/ 117495 h 124159"/>
                  <a:gd name="connsiteX4" fmla="*/ 71448 w 319139"/>
                  <a:gd name="connsiteY4" fmla="*/ 96063 h 124159"/>
                  <a:gd name="connsiteX5" fmla="*/ 33348 w 319139"/>
                  <a:gd name="connsiteY5" fmla="*/ 105588 h 124159"/>
                  <a:gd name="connsiteX6" fmla="*/ 11 w 319139"/>
                  <a:gd name="connsiteY6" fmla="*/ 79394 h 124159"/>
                  <a:gd name="connsiteX7" fmla="*/ 16679 w 319139"/>
                  <a:gd name="connsiteY7" fmla="*/ 53201 h 124159"/>
                  <a:gd name="connsiteX8" fmla="*/ 33348 w 319139"/>
                  <a:gd name="connsiteY8" fmla="*/ 53201 h 124159"/>
                  <a:gd name="connsiteX9" fmla="*/ 45254 w 319139"/>
                  <a:gd name="connsiteY9" fmla="*/ 55582 h 124159"/>
                  <a:gd name="connsiteX10" fmla="*/ 45254 w 319139"/>
                  <a:gd name="connsiteY10" fmla="*/ 36532 h 124159"/>
                  <a:gd name="connsiteX11" fmla="*/ 66686 w 319139"/>
                  <a:gd name="connsiteY11" fmla="*/ 29388 h 124159"/>
                  <a:gd name="connsiteX12" fmla="*/ 83354 w 319139"/>
                  <a:gd name="connsiteY12" fmla="*/ 36532 h 124159"/>
                  <a:gd name="connsiteX13" fmla="*/ 92879 w 319139"/>
                  <a:gd name="connsiteY13" fmla="*/ 22244 h 124159"/>
                  <a:gd name="connsiteX14" fmla="*/ 116692 w 319139"/>
                  <a:gd name="connsiteY14" fmla="*/ 24626 h 124159"/>
                  <a:gd name="connsiteX15" fmla="*/ 133361 w 319139"/>
                  <a:gd name="connsiteY15" fmla="*/ 27007 h 124159"/>
                  <a:gd name="connsiteX16" fmla="*/ 169079 w 319139"/>
                  <a:gd name="connsiteY16" fmla="*/ 27007 h 124159"/>
                  <a:gd name="connsiteX17" fmla="*/ 192892 w 319139"/>
                  <a:gd name="connsiteY17" fmla="*/ 3194 h 124159"/>
                  <a:gd name="connsiteX18" fmla="*/ 288142 w 319139"/>
                  <a:gd name="connsiteY18" fmla="*/ 10338 h 124159"/>
                  <a:gd name="connsiteX0" fmla="*/ 288142 w 319139"/>
                  <a:gd name="connsiteY0" fmla="*/ 11163 h 124984"/>
                  <a:gd name="connsiteX1" fmla="*/ 319098 w 319139"/>
                  <a:gd name="connsiteY1" fmla="*/ 89744 h 124984"/>
                  <a:gd name="connsiteX2" fmla="*/ 283379 w 319139"/>
                  <a:gd name="connsiteY2" fmla="*/ 123082 h 124984"/>
                  <a:gd name="connsiteX3" fmla="*/ 171461 w 319139"/>
                  <a:gd name="connsiteY3" fmla="*/ 118320 h 124984"/>
                  <a:gd name="connsiteX4" fmla="*/ 71448 w 319139"/>
                  <a:gd name="connsiteY4" fmla="*/ 96888 h 124984"/>
                  <a:gd name="connsiteX5" fmla="*/ 33348 w 319139"/>
                  <a:gd name="connsiteY5" fmla="*/ 106413 h 124984"/>
                  <a:gd name="connsiteX6" fmla="*/ 11 w 319139"/>
                  <a:gd name="connsiteY6" fmla="*/ 80219 h 124984"/>
                  <a:gd name="connsiteX7" fmla="*/ 16679 w 319139"/>
                  <a:gd name="connsiteY7" fmla="*/ 54026 h 124984"/>
                  <a:gd name="connsiteX8" fmla="*/ 33348 w 319139"/>
                  <a:gd name="connsiteY8" fmla="*/ 54026 h 124984"/>
                  <a:gd name="connsiteX9" fmla="*/ 45254 w 319139"/>
                  <a:gd name="connsiteY9" fmla="*/ 56407 h 124984"/>
                  <a:gd name="connsiteX10" fmla="*/ 45254 w 319139"/>
                  <a:gd name="connsiteY10" fmla="*/ 37357 h 124984"/>
                  <a:gd name="connsiteX11" fmla="*/ 66686 w 319139"/>
                  <a:gd name="connsiteY11" fmla="*/ 30213 h 124984"/>
                  <a:gd name="connsiteX12" fmla="*/ 83354 w 319139"/>
                  <a:gd name="connsiteY12" fmla="*/ 37357 h 124984"/>
                  <a:gd name="connsiteX13" fmla="*/ 92879 w 319139"/>
                  <a:gd name="connsiteY13" fmla="*/ 23069 h 124984"/>
                  <a:gd name="connsiteX14" fmla="*/ 116692 w 319139"/>
                  <a:gd name="connsiteY14" fmla="*/ 25451 h 124984"/>
                  <a:gd name="connsiteX15" fmla="*/ 133361 w 319139"/>
                  <a:gd name="connsiteY15" fmla="*/ 27832 h 124984"/>
                  <a:gd name="connsiteX16" fmla="*/ 147647 w 319139"/>
                  <a:gd name="connsiteY16" fmla="*/ 44501 h 124984"/>
                  <a:gd name="connsiteX17" fmla="*/ 192892 w 319139"/>
                  <a:gd name="connsiteY17" fmla="*/ 4019 h 124984"/>
                  <a:gd name="connsiteX18" fmla="*/ 288142 w 319139"/>
                  <a:gd name="connsiteY18" fmla="*/ 11163 h 124984"/>
                  <a:gd name="connsiteX0" fmla="*/ 288142 w 319139"/>
                  <a:gd name="connsiteY0" fmla="*/ 11163 h 124984"/>
                  <a:gd name="connsiteX1" fmla="*/ 319098 w 319139"/>
                  <a:gd name="connsiteY1" fmla="*/ 89744 h 124984"/>
                  <a:gd name="connsiteX2" fmla="*/ 283379 w 319139"/>
                  <a:gd name="connsiteY2" fmla="*/ 123082 h 124984"/>
                  <a:gd name="connsiteX3" fmla="*/ 171461 w 319139"/>
                  <a:gd name="connsiteY3" fmla="*/ 118320 h 124984"/>
                  <a:gd name="connsiteX4" fmla="*/ 71448 w 319139"/>
                  <a:gd name="connsiteY4" fmla="*/ 96888 h 124984"/>
                  <a:gd name="connsiteX5" fmla="*/ 33348 w 319139"/>
                  <a:gd name="connsiteY5" fmla="*/ 106413 h 124984"/>
                  <a:gd name="connsiteX6" fmla="*/ 11 w 319139"/>
                  <a:gd name="connsiteY6" fmla="*/ 80219 h 124984"/>
                  <a:gd name="connsiteX7" fmla="*/ 16679 w 319139"/>
                  <a:gd name="connsiteY7" fmla="*/ 54026 h 124984"/>
                  <a:gd name="connsiteX8" fmla="*/ 33348 w 319139"/>
                  <a:gd name="connsiteY8" fmla="*/ 54026 h 124984"/>
                  <a:gd name="connsiteX9" fmla="*/ 45254 w 319139"/>
                  <a:gd name="connsiteY9" fmla="*/ 56407 h 124984"/>
                  <a:gd name="connsiteX10" fmla="*/ 45254 w 319139"/>
                  <a:gd name="connsiteY10" fmla="*/ 37357 h 124984"/>
                  <a:gd name="connsiteX11" fmla="*/ 83354 w 319139"/>
                  <a:gd name="connsiteY11" fmla="*/ 37357 h 124984"/>
                  <a:gd name="connsiteX12" fmla="*/ 92879 w 319139"/>
                  <a:gd name="connsiteY12" fmla="*/ 23069 h 124984"/>
                  <a:gd name="connsiteX13" fmla="*/ 116692 w 319139"/>
                  <a:gd name="connsiteY13" fmla="*/ 25451 h 124984"/>
                  <a:gd name="connsiteX14" fmla="*/ 133361 w 319139"/>
                  <a:gd name="connsiteY14" fmla="*/ 27832 h 124984"/>
                  <a:gd name="connsiteX15" fmla="*/ 147647 w 319139"/>
                  <a:gd name="connsiteY15" fmla="*/ 44501 h 124984"/>
                  <a:gd name="connsiteX16" fmla="*/ 192892 w 319139"/>
                  <a:gd name="connsiteY16" fmla="*/ 4019 h 124984"/>
                  <a:gd name="connsiteX17" fmla="*/ 288142 w 319139"/>
                  <a:gd name="connsiteY17" fmla="*/ 11163 h 124984"/>
                  <a:gd name="connsiteX0" fmla="*/ 288142 w 319139"/>
                  <a:gd name="connsiteY0" fmla="*/ 11163 h 124984"/>
                  <a:gd name="connsiteX1" fmla="*/ 319098 w 319139"/>
                  <a:gd name="connsiteY1" fmla="*/ 89744 h 124984"/>
                  <a:gd name="connsiteX2" fmla="*/ 283379 w 319139"/>
                  <a:gd name="connsiteY2" fmla="*/ 123082 h 124984"/>
                  <a:gd name="connsiteX3" fmla="*/ 171461 w 319139"/>
                  <a:gd name="connsiteY3" fmla="*/ 118320 h 124984"/>
                  <a:gd name="connsiteX4" fmla="*/ 71448 w 319139"/>
                  <a:gd name="connsiteY4" fmla="*/ 96888 h 124984"/>
                  <a:gd name="connsiteX5" fmla="*/ 33348 w 319139"/>
                  <a:gd name="connsiteY5" fmla="*/ 106413 h 124984"/>
                  <a:gd name="connsiteX6" fmla="*/ 11 w 319139"/>
                  <a:gd name="connsiteY6" fmla="*/ 80219 h 124984"/>
                  <a:gd name="connsiteX7" fmla="*/ 16679 w 319139"/>
                  <a:gd name="connsiteY7" fmla="*/ 54026 h 124984"/>
                  <a:gd name="connsiteX8" fmla="*/ 33348 w 319139"/>
                  <a:gd name="connsiteY8" fmla="*/ 54026 h 124984"/>
                  <a:gd name="connsiteX9" fmla="*/ 45254 w 319139"/>
                  <a:gd name="connsiteY9" fmla="*/ 56407 h 124984"/>
                  <a:gd name="connsiteX10" fmla="*/ 45254 w 319139"/>
                  <a:gd name="connsiteY10" fmla="*/ 37357 h 124984"/>
                  <a:gd name="connsiteX11" fmla="*/ 83354 w 319139"/>
                  <a:gd name="connsiteY11" fmla="*/ 37357 h 124984"/>
                  <a:gd name="connsiteX12" fmla="*/ 92879 w 319139"/>
                  <a:gd name="connsiteY12" fmla="*/ 23069 h 124984"/>
                  <a:gd name="connsiteX13" fmla="*/ 116692 w 319139"/>
                  <a:gd name="connsiteY13" fmla="*/ 25451 h 124984"/>
                  <a:gd name="connsiteX14" fmla="*/ 133361 w 319139"/>
                  <a:gd name="connsiteY14" fmla="*/ 27832 h 124984"/>
                  <a:gd name="connsiteX15" fmla="*/ 147647 w 319139"/>
                  <a:gd name="connsiteY15" fmla="*/ 44501 h 124984"/>
                  <a:gd name="connsiteX16" fmla="*/ 192892 w 319139"/>
                  <a:gd name="connsiteY16" fmla="*/ 4019 h 124984"/>
                  <a:gd name="connsiteX17" fmla="*/ 288142 w 319139"/>
                  <a:gd name="connsiteY17" fmla="*/ 11163 h 124984"/>
                  <a:gd name="connsiteX0" fmla="*/ 288142 w 319139"/>
                  <a:gd name="connsiteY0" fmla="*/ 11163 h 124984"/>
                  <a:gd name="connsiteX1" fmla="*/ 319098 w 319139"/>
                  <a:gd name="connsiteY1" fmla="*/ 89744 h 124984"/>
                  <a:gd name="connsiteX2" fmla="*/ 283379 w 319139"/>
                  <a:gd name="connsiteY2" fmla="*/ 123082 h 124984"/>
                  <a:gd name="connsiteX3" fmla="*/ 171461 w 319139"/>
                  <a:gd name="connsiteY3" fmla="*/ 118320 h 124984"/>
                  <a:gd name="connsiteX4" fmla="*/ 71448 w 319139"/>
                  <a:gd name="connsiteY4" fmla="*/ 96888 h 124984"/>
                  <a:gd name="connsiteX5" fmla="*/ 33348 w 319139"/>
                  <a:gd name="connsiteY5" fmla="*/ 106413 h 124984"/>
                  <a:gd name="connsiteX6" fmla="*/ 11 w 319139"/>
                  <a:gd name="connsiteY6" fmla="*/ 80219 h 124984"/>
                  <a:gd name="connsiteX7" fmla="*/ 16679 w 319139"/>
                  <a:gd name="connsiteY7" fmla="*/ 54026 h 124984"/>
                  <a:gd name="connsiteX8" fmla="*/ 33348 w 319139"/>
                  <a:gd name="connsiteY8" fmla="*/ 54026 h 124984"/>
                  <a:gd name="connsiteX9" fmla="*/ 45254 w 319139"/>
                  <a:gd name="connsiteY9" fmla="*/ 56407 h 124984"/>
                  <a:gd name="connsiteX10" fmla="*/ 45254 w 319139"/>
                  <a:gd name="connsiteY10" fmla="*/ 37357 h 124984"/>
                  <a:gd name="connsiteX11" fmla="*/ 83354 w 319139"/>
                  <a:gd name="connsiteY11" fmla="*/ 37357 h 124984"/>
                  <a:gd name="connsiteX12" fmla="*/ 92879 w 319139"/>
                  <a:gd name="connsiteY12" fmla="*/ 23069 h 124984"/>
                  <a:gd name="connsiteX13" fmla="*/ 133361 w 319139"/>
                  <a:gd name="connsiteY13" fmla="*/ 27832 h 124984"/>
                  <a:gd name="connsiteX14" fmla="*/ 147647 w 319139"/>
                  <a:gd name="connsiteY14" fmla="*/ 44501 h 124984"/>
                  <a:gd name="connsiteX15" fmla="*/ 192892 w 319139"/>
                  <a:gd name="connsiteY15" fmla="*/ 4019 h 124984"/>
                  <a:gd name="connsiteX16" fmla="*/ 288142 w 319139"/>
                  <a:gd name="connsiteY16" fmla="*/ 11163 h 124984"/>
                  <a:gd name="connsiteX0" fmla="*/ 288142 w 319139"/>
                  <a:gd name="connsiteY0" fmla="*/ 11163 h 124984"/>
                  <a:gd name="connsiteX1" fmla="*/ 319098 w 319139"/>
                  <a:gd name="connsiteY1" fmla="*/ 89744 h 124984"/>
                  <a:gd name="connsiteX2" fmla="*/ 283379 w 319139"/>
                  <a:gd name="connsiteY2" fmla="*/ 123082 h 124984"/>
                  <a:gd name="connsiteX3" fmla="*/ 171461 w 319139"/>
                  <a:gd name="connsiteY3" fmla="*/ 118320 h 124984"/>
                  <a:gd name="connsiteX4" fmla="*/ 71448 w 319139"/>
                  <a:gd name="connsiteY4" fmla="*/ 96888 h 124984"/>
                  <a:gd name="connsiteX5" fmla="*/ 33348 w 319139"/>
                  <a:gd name="connsiteY5" fmla="*/ 106413 h 124984"/>
                  <a:gd name="connsiteX6" fmla="*/ 11 w 319139"/>
                  <a:gd name="connsiteY6" fmla="*/ 80219 h 124984"/>
                  <a:gd name="connsiteX7" fmla="*/ 16679 w 319139"/>
                  <a:gd name="connsiteY7" fmla="*/ 54026 h 124984"/>
                  <a:gd name="connsiteX8" fmla="*/ 33348 w 319139"/>
                  <a:gd name="connsiteY8" fmla="*/ 54026 h 124984"/>
                  <a:gd name="connsiteX9" fmla="*/ 45254 w 319139"/>
                  <a:gd name="connsiteY9" fmla="*/ 56407 h 124984"/>
                  <a:gd name="connsiteX10" fmla="*/ 45254 w 319139"/>
                  <a:gd name="connsiteY10" fmla="*/ 37357 h 124984"/>
                  <a:gd name="connsiteX11" fmla="*/ 83354 w 319139"/>
                  <a:gd name="connsiteY11" fmla="*/ 37357 h 124984"/>
                  <a:gd name="connsiteX12" fmla="*/ 95260 w 319139"/>
                  <a:gd name="connsiteY12" fmla="*/ 20688 h 124984"/>
                  <a:gd name="connsiteX13" fmla="*/ 133361 w 319139"/>
                  <a:gd name="connsiteY13" fmla="*/ 27832 h 124984"/>
                  <a:gd name="connsiteX14" fmla="*/ 147647 w 319139"/>
                  <a:gd name="connsiteY14" fmla="*/ 44501 h 124984"/>
                  <a:gd name="connsiteX15" fmla="*/ 192892 w 319139"/>
                  <a:gd name="connsiteY15" fmla="*/ 4019 h 124984"/>
                  <a:gd name="connsiteX16" fmla="*/ 288142 w 319139"/>
                  <a:gd name="connsiteY16" fmla="*/ 11163 h 124984"/>
                  <a:gd name="connsiteX0" fmla="*/ 288142 w 319139"/>
                  <a:gd name="connsiteY0" fmla="*/ 11163 h 124984"/>
                  <a:gd name="connsiteX1" fmla="*/ 319098 w 319139"/>
                  <a:gd name="connsiteY1" fmla="*/ 89744 h 124984"/>
                  <a:gd name="connsiteX2" fmla="*/ 283379 w 319139"/>
                  <a:gd name="connsiteY2" fmla="*/ 123082 h 124984"/>
                  <a:gd name="connsiteX3" fmla="*/ 171461 w 319139"/>
                  <a:gd name="connsiteY3" fmla="*/ 118320 h 124984"/>
                  <a:gd name="connsiteX4" fmla="*/ 71448 w 319139"/>
                  <a:gd name="connsiteY4" fmla="*/ 96888 h 124984"/>
                  <a:gd name="connsiteX5" fmla="*/ 33348 w 319139"/>
                  <a:gd name="connsiteY5" fmla="*/ 106413 h 124984"/>
                  <a:gd name="connsiteX6" fmla="*/ 11 w 319139"/>
                  <a:gd name="connsiteY6" fmla="*/ 80219 h 124984"/>
                  <a:gd name="connsiteX7" fmla="*/ 16679 w 319139"/>
                  <a:gd name="connsiteY7" fmla="*/ 54026 h 124984"/>
                  <a:gd name="connsiteX8" fmla="*/ 33348 w 319139"/>
                  <a:gd name="connsiteY8" fmla="*/ 54026 h 124984"/>
                  <a:gd name="connsiteX9" fmla="*/ 45254 w 319139"/>
                  <a:gd name="connsiteY9" fmla="*/ 56407 h 124984"/>
                  <a:gd name="connsiteX10" fmla="*/ 45254 w 319139"/>
                  <a:gd name="connsiteY10" fmla="*/ 37357 h 124984"/>
                  <a:gd name="connsiteX11" fmla="*/ 83354 w 319139"/>
                  <a:gd name="connsiteY11" fmla="*/ 37357 h 124984"/>
                  <a:gd name="connsiteX12" fmla="*/ 85735 w 319139"/>
                  <a:gd name="connsiteY12" fmla="*/ 23069 h 124984"/>
                  <a:gd name="connsiteX13" fmla="*/ 133361 w 319139"/>
                  <a:gd name="connsiteY13" fmla="*/ 27832 h 124984"/>
                  <a:gd name="connsiteX14" fmla="*/ 147647 w 319139"/>
                  <a:gd name="connsiteY14" fmla="*/ 44501 h 124984"/>
                  <a:gd name="connsiteX15" fmla="*/ 192892 w 319139"/>
                  <a:gd name="connsiteY15" fmla="*/ 4019 h 124984"/>
                  <a:gd name="connsiteX16" fmla="*/ 288142 w 319139"/>
                  <a:gd name="connsiteY16" fmla="*/ 11163 h 124984"/>
                  <a:gd name="connsiteX0" fmla="*/ 288142 w 319139"/>
                  <a:gd name="connsiteY0" fmla="*/ 11163 h 124984"/>
                  <a:gd name="connsiteX1" fmla="*/ 319098 w 319139"/>
                  <a:gd name="connsiteY1" fmla="*/ 89744 h 124984"/>
                  <a:gd name="connsiteX2" fmla="*/ 283379 w 319139"/>
                  <a:gd name="connsiteY2" fmla="*/ 123082 h 124984"/>
                  <a:gd name="connsiteX3" fmla="*/ 171461 w 319139"/>
                  <a:gd name="connsiteY3" fmla="*/ 118320 h 124984"/>
                  <a:gd name="connsiteX4" fmla="*/ 71448 w 319139"/>
                  <a:gd name="connsiteY4" fmla="*/ 96888 h 124984"/>
                  <a:gd name="connsiteX5" fmla="*/ 33348 w 319139"/>
                  <a:gd name="connsiteY5" fmla="*/ 106413 h 124984"/>
                  <a:gd name="connsiteX6" fmla="*/ 11 w 319139"/>
                  <a:gd name="connsiteY6" fmla="*/ 80219 h 124984"/>
                  <a:gd name="connsiteX7" fmla="*/ 16679 w 319139"/>
                  <a:gd name="connsiteY7" fmla="*/ 54026 h 124984"/>
                  <a:gd name="connsiteX8" fmla="*/ 33348 w 319139"/>
                  <a:gd name="connsiteY8" fmla="*/ 54026 h 124984"/>
                  <a:gd name="connsiteX9" fmla="*/ 45254 w 319139"/>
                  <a:gd name="connsiteY9" fmla="*/ 56407 h 124984"/>
                  <a:gd name="connsiteX10" fmla="*/ 45254 w 319139"/>
                  <a:gd name="connsiteY10" fmla="*/ 37357 h 124984"/>
                  <a:gd name="connsiteX11" fmla="*/ 83354 w 319139"/>
                  <a:gd name="connsiteY11" fmla="*/ 37357 h 124984"/>
                  <a:gd name="connsiteX12" fmla="*/ 92879 w 319139"/>
                  <a:gd name="connsiteY12" fmla="*/ 15925 h 124984"/>
                  <a:gd name="connsiteX13" fmla="*/ 133361 w 319139"/>
                  <a:gd name="connsiteY13" fmla="*/ 27832 h 124984"/>
                  <a:gd name="connsiteX14" fmla="*/ 147647 w 319139"/>
                  <a:gd name="connsiteY14" fmla="*/ 44501 h 124984"/>
                  <a:gd name="connsiteX15" fmla="*/ 192892 w 319139"/>
                  <a:gd name="connsiteY15" fmla="*/ 4019 h 124984"/>
                  <a:gd name="connsiteX16" fmla="*/ 288142 w 319139"/>
                  <a:gd name="connsiteY16" fmla="*/ 11163 h 124984"/>
                  <a:gd name="connsiteX0" fmla="*/ 288142 w 319139"/>
                  <a:gd name="connsiteY0" fmla="*/ 11163 h 124984"/>
                  <a:gd name="connsiteX1" fmla="*/ 319098 w 319139"/>
                  <a:gd name="connsiteY1" fmla="*/ 89744 h 124984"/>
                  <a:gd name="connsiteX2" fmla="*/ 283379 w 319139"/>
                  <a:gd name="connsiteY2" fmla="*/ 123082 h 124984"/>
                  <a:gd name="connsiteX3" fmla="*/ 171461 w 319139"/>
                  <a:gd name="connsiteY3" fmla="*/ 118320 h 124984"/>
                  <a:gd name="connsiteX4" fmla="*/ 71448 w 319139"/>
                  <a:gd name="connsiteY4" fmla="*/ 96888 h 124984"/>
                  <a:gd name="connsiteX5" fmla="*/ 33348 w 319139"/>
                  <a:gd name="connsiteY5" fmla="*/ 106413 h 124984"/>
                  <a:gd name="connsiteX6" fmla="*/ 11 w 319139"/>
                  <a:gd name="connsiteY6" fmla="*/ 80219 h 124984"/>
                  <a:gd name="connsiteX7" fmla="*/ 16679 w 319139"/>
                  <a:gd name="connsiteY7" fmla="*/ 54026 h 124984"/>
                  <a:gd name="connsiteX8" fmla="*/ 33348 w 319139"/>
                  <a:gd name="connsiteY8" fmla="*/ 54026 h 124984"/>
                  <a:gd name="connsiteX9" fmla="*/ 45254 w 319139"/>
                  <a:gd name="connsiteY9" fmla="*/ 56407 h 124984"/>
                  <a:gd name="connsiteX10" fmla="*/ 45254 w 319139"/>
                  <a:gd name="connsiteY10" fmla="*/ 37357 h 124984"/>
                  <a:gd name="connsiteX11" fmla="*/ 83354 w 319139"/>
                  <a:gd name="connsiteY11" fmla="*/ 37357 h 124984"/>
                  <a:gd name="connsiteX12" fmla="*/ 88117 w 319139"/>
                  <a:gd name="connsiteY12" fmla="*/ 20687 h 124984"/>
                  <a:gd name="connsiteX13" fmla="*/ 133361 w 319139"/>
                  <a:gd name="connsiteY13" fmla="*/ 27832 h 124984"/>
                  <a:gd name="connsiteX14" fmla="*/ 147647 w 319139"/>
                  <a:gd name="connsiteY14" fmla="*/ 44501 h 124984"/>
                  <a:gd name="connsiteX15" fmla="*/ 192892 w 319139"/>
                  <a:gd name="connsiteY15" fmla="*/ 4019 h 124984"/>
                  <a:gd name="connsiteX16" fmla="*/ 288142 w 319139"/>
                  <a:gd name="connsiteY16" fmla="*/ 11163 h 124984"/>
                  <a:gd name="connsiteX0" fmla="*/ 288142 w 319139"/>
                  <a:gd name="connsiteY0" fmla="*/ 11163 h 124984"/>
                  <a:gd name="connsiteX1" fmla="*/ 319098 w 319139"/>
                  <a:gd name="connsiteY1" fmla="*/ 89744 h 124984"/>
                  <a:gd name="connsiteX2" fmla="*/ 283379 w 319139"/>
                  <a:gd name="connsiteY2" fmla="*/ 123082 h 124984"/>
                  <a:gd name="connsiteX3" fmla="*/ 171461 w 319139"/>
                  <a:gd name="connsiteY3" fmla="*/ 118320 h 124984"/>
                  <a:gd name="connsiteX4" fmla="*/ 71448 w 319139"/>
                  <a:gd name="connsiteY4" fmla="*/ 96888 h 124984"/>
                  <a:gd name="connsiteX5" fmla="*/ 33348 w 319139"/>
                  <a:gd name="connsiteY5" fmla="*/ 106413 h 124984"/>
                  <a:gd name="connsiteX6" fmla="*/ 11 w 319139"/>
                  <a:gd name="connsiteY6" fmla="*/ 80219 h 124984"/>
                  <a:gd name="connsiteX7" fmla="*/ 16679 w 319139"/>
                  <a:gd name="connsiteY7" fmla="*/ 54026 h 124984"/>
                  <a:gd name="connsiteX8" fmla="*/ 33348 w 319139"/>
                  <a:gd name="connsiteY8" fmla="*/ 54026 h 124984"/>
                  <a:gd name="connsiteX9" fmla="*/ 45254 w 319139"/>
                  <a:gd name="connsiteY9" fmla="*/ 56407 h 124984"/>
                  <a:gd name="connsiteX10" fmla="*/ 45254 w 319139"/>
                  <a:gd name="connsiteY10" fmla="*/ 37357 h 124984"/>
                  <a:gd name="connsiteX11" fmla="*/ 83354 w 319139"/>
                  <a:gd name="connsiteY11" fmla="*/ 37357 h 124984"/>
                  <a:gd name="connsiteX12" fmla="*/ 88117 w 319139"/>
                  <a:gd name="connsiteY12" fmla="*/ 20687 h 124984"/>
                  <a:gd name="connsiteX13" fmla="*/ 133361 w 319139"/>
                  <a:gd name="connsiteY13" fmla="*/ 27832 h 124984"/>
                  <a:gd name="connsiteX14" fmla="*/ 147647 w 319139"/>
                  <a:gd name="connsiteY14" fmla="*/ 44501 h 124984"/>
                  <a:gd name="connsiteX15" fmla="*/ 192892 w 319139"/>
                  <a:gd name="connsiteY15" fmla="*/ 4019 h 124984"/>
                  <a:gd name="connsiteX16" fmla="*/ 288142 w 319139"/>
                  <a:gd name="connsiteY16" fmla="*/ 11163 h 124984"/>
                  <a:gd name="connsiteX0" fmla="*/ 288142 w 319139"/>
                  <a:gd name="connsiteY0" fmla="*/ 11163 h 123308"/>
                  <a:gd name="connsiteX1" fmla="*/ 319098 w 319139"/>
                  <a:gd name="connsiteY1" fmla="*/ 89744 h 123308"/>
                  <a:gd name="connsiteX2" fmla="*/ 283379 w 319139"/>
                  <a:gd name="connsiteY2" fmla="*/ 123082 h 123308"/>
                  <a:gd name="connsiteX3" fmla="*/ 197654 w 319139"/>
                  <a:gd name="connsiteY3" fmla="*/ 104032 h 123308"/>
                  <a:gd name="connsiteX4" fmla="*/ 71448 w 319139"/>
                  <a:gd name="connsiteY4" fmla="*/ 96888 h 123308"/>
                  <a:gd name="connsiteX5" fmla="*/ 33348 w 319139"/>
                  <a:gd name="connsiteY5" fmla="*/ 106413 h 123308"/>
                  <a:gd name="connsiteX6" fmla="*/ 11 w 319139"/>
                  <a:gd name="connsiteY6" fmla="*/ 80219 h 123308"/>
                  <a:gd name="connsiteX7" fmla="*/ 16679 w 319139"/>
                  <a:gd name="connsiteY7" fmla="*/ 54026 h 123308"/>
                  <a:gd name="connsiteX8" fmla="*/ 33348 w 319139"/>
                  <a:gd name="connsiteY8" fmla="*/ 54026 h 123308"/>
                  <a:gd name="connsiteX9" fmla="*/ 45254 w 319139"/>
                  <a:gd name="connsiteY9" fmla="*/ 56407 h 123308"/>
                  <a:gd name="connsiteX10" fmla="*/ 45254 w 319139"/>
                  <a:gd name="connsiteY10" fmla="*/ 37357 h 123308"/>
                  <a:gd name="connsiteX11" fmla="*/ 83354 w 319139"/>
                  <a:gd name="connsiteY11" fmla="*/ 37357 h 123308"/>
                  <a:gd name="connsiteX12" fmla="*/ 88117 w 319139"/>
                  <a:gd name="connsiteY12" fmla="*/ 20687 h 123308"/>
                  <a:gd name="connsiteX13" fmla="*/ 133361 w 319139"/>
                  <a:gd name="connsiteY13" fmla="*/ 27832 h 123308"/>
                  <a:gd name="connsiteX14" fmla="*/ 147647 w 319139"/>
                  <a:gd name="connsiteY14" fmla="*/ 44501 h 123308"/>
                  <a:gd name="connsiteX15" fmla="*/ 192892 w 319139"/>
                  <a:gd name="connsiteY15" fmla="*/ 4019 h 123308"/>
                  <a:gd name="connsiteX16" fmla="*/ 288142 w 319139"/>
                  <a:gd name="connsiteY16" fmla="*/ 11163 h 123308"/>
                  <a:gd name="connsiteX0" fmla="*/ 288142 w 319139"/>
                  <a:gd name="connsiteY0" fmla="*/ 11163 h 123233"/>
                  <a:gd name="connsiteX1" fmla="*/ 319098 w 319139"/>
                  <a:gd name="connsiteY1" fmla="*/ 89744 h 123233"/>
                  <a:gd name="connsiteX2" fmla="*/ 283379 w 319139"/>
                  <a:gd name="connsiteY2" fmla="*/ 123082 h 123233"/>
                  <a:gd name="connsiteX3" fmla="*/ 197654 w 319139"/>
                  <a:gd name="connsiteY3" fmla="*/ 104032 h 123233"/>
                  <a:gd name="connsiteX4" fmla="*/ 71448 w 319139"/>
                  <a:gd name="connsiteY4" fmla="*/ 96888 h 123233"/>
                  <a:gd name="connsiteX5" fmla="*/ 33348 w 319139"/>
                  <a:gd name="connsiteY5" fmla="*/ 106413 h 123233"/>
                  <a:gd name="connsiteX6" fmla="*/ 11 w 319139"/>
                  <a:gd name="connsiteY6" fmla="*/ 80219 h 123233"/>
                  <a:gd name="connsiteX7" fmla="*/ 16679 w 319139"/>
                  <a:gd name="connsiteY7" fmla="*/ 54026 h 123233"/>
                  <a:gd name="connsiteX8" fmla="*/ 33348 w 319139"/>
                  <a:gd name="connsiteY8" fmla="*/ 54026 h 123233"/>
                  <a:gd name="connsiteX9" fmla="*/ 45254 w 319139"/>
                  <a:gd name="connsiteY9" fmla="*/ 56407 h 123233"/>
                  <a:gd name="connsiteX10" fmla="*/ 45254 w 319139"/>
                  <a:gd name="connsiteY10" fmla="*/ 37357 h 123233"/>
                  <a:gd name="connsiteX11" fmla="*/ 83354 w 319139"/>
                  <a:gd name="connsiteY11" fmla="*/ 37357 h 123233"/>
                  <a:gd name="connsiteX12" fmla="*/ 88117 w 319139"/>
                  <a:gd name="connsiteY12" fmla="*/ 20687 h 123233"/>
                  <a:gd name="connsiteX13" fmla="*/ 133361 w 319139"/>
                  <a:gd name="connsiteY13" fmla="*/ 27832 h 123233"/>
                  <a:gd name="connsiteX14" fmla="*/ 147647 w 319139"/>
                  <a:gd name="connsiteY14" fmla="*/ 44501 h 123233"/>
                  <a:gd name="connsiteX15" fmla="*/ 192892 w 319139"/>
                  <a:gd name="connsiteY15" fmla="*/ 4019 h 123233"/>
                  <a:gd name="connsiteX16" fmla="*/ 288142 w 319139"/>
                  <a:gd name="connsiteY16" fmla="*/ 11163 h 123233"/>
                  <a:gd name="connsiteX0" fmla="*/ 288142 w 319139"/>
                  <a:gd name="connsiteY0" fmla="*/ 11163 h 123640"/>
                  <a:gd name="connsiteX1" fmla="*/ 319098 w 319139"/>
                  <a:gd name="connsiteY1" fmla="*/ 89744 h 123640"/>
                  <a:gd name="connsiteX2" fmla="*/ 283379 w 319139"/>
                  <a:gd name="connsiteY2" fmla="*/ 123082 h 123640"/>
                  <a:gd name="connsiteX3" fmla="*/ 173841 w 319139"/>
                  <a:gd name="connsiteY3" fmla="*/ 113557 h 123640"/>
                  <a:gd name="connsiteX4" fmla="*/ 71448 w 319139"/>
                  <a:gd name="connsiteY4" fmla="*/ 96888 h 123640"/>
                  <a:gd name="connsiteX5" fmla="*/ 33348 w 319139"/>
                  <a:gd name="connsiteY5" fmla="*/ 106413 h 123640"/>
                  <a:gd name="connsiteX6" fmla="*/ 11 w 319139"/>
                  <a:gd name="connsiteY6" fmla="*/ 80219 h 123640"/>
                  <a:gd name="connsiteX7" fmla="*/ 16679 w 319139"/>
                  <a:gd name="connsiteY7" fmla="*/ 54026 h 123640"/>
                  <a:gd name="connsiteX8" fmla="*/ 33348 w 319139"/>
                  <a:gd name="connsiteY8" fmla="*/ 54026 h 123640"/>
                  <a:gd name="connsiteX9" fmla="*/ 45254 w 319139"/>
                  <a:gd name="connsiteY9" fmla="*/ 56407 h 123640"/>
                  <a:gd name="connsiteX10" fmla="*/ 45254 w 319139"/>
                  <a:gd name="connsiteY10" fmla="*/ 37357 h 123640"/>
                  <a:gd name="connsiteX11" fmla="*/ 83354 w 319139"/>
                  <a:gd name="connsiteY11" fmla="*/ 37357 h 123640"/>
                  <a:gd name="connsiteX12" fmla="*/ 88117 w 319139"/>
                  <a:gd name="connsiteY12" fmla="*/ 20687 h 123640"/>
                  <a:gd name="connsiteX13" fmla="*/ 133361 w 319139"/>
                  <a:gd name="connsiteY13" fmla="*/ 27832 h 123640"/>
                  <a:gd name="connsiteX14" fmla="*/ 147647 w 319139"/>
                  <a:gd name="connsiteY14" fmla="*/ 44501 h 123640"/>
                  <a:gd name="connsiteX15" fmla="*/ 192892 w 319139"/>
                  <a:gd name="connsiteY15" fmla="*/ 4019 h 123640"/>
                  <a:gd name="connsiteX16" fmla="*/ 288142 w 319139"/>
                  <a:gd name="connsiteY16" fmla="*/ 11163 h 123640"/>
                  <a:gd name="connsiteX0" fmla="*/ 288142 w 319658"/>
                  <a:gd name="connsiteY0" fmla="*/ 11163 h 123640"/>
                  <a:gd name="connsiteX1" fmla="*/ 319098 w 319658"/>
                  <a:gd name="connsiteY1" fmla="*/ 89744 h 123640"/>
                  <a:gd name="connsiteX2" fmla="*/ 283379 w 319658"/>
                  <a:gd name="connsiteY2" fmla="*/ 123082 h 123640"/>
                  <a:gd name="connsiteX3" fmla="*/ 173841 w 319658"/>
                  <a:gd name="connsiteY3" fmla="*/ 113557 h 123640"/>
                  <a:gd name="connsiteX4" fmla="*/ 71448 w 319658"/>
                  <a:gd name="connsiteY4" fmla="*/ 96888 h 123640"/>
                  <a:gd name="connsiteX5" fmla="*/ 33348 w 319658"/>
                  <a:gd name="connsiteY5" fmla="*/ 106413 h 123640"/>
                  <a:gd name="connsiteX6" fmla="*/ 11 w 319658"/>
                  <a:gd name="connsiteY6" fmla="*/ 80219 h 123640"/>
                  <a:gd name="connsiteX7" fmla="*/ 16679 w 319658"/>
                  <a:gd name="connsiteY7" fmla="*/ 54026 h 123640"/>
                  <a:gd name="connsiteX8" fmla="*/ 33348 w 319658"/>
                  <a:gd name="connsiteY8" fmla="*/ 54026 h 123640"/>
                  <a:gd name="connsiteX9" fmla="*/ 45254 w 319658"/>
                  <a:gd name="connsiteY9" fmla="*/ 56407 h 123640"/>
                  <a:gd name="connsiteX10" fmla="*/ 45254 w 319658"/>
                  <a:gd name="connsiteY10" fmla="*/ 37357 h 123640"/>
                  <a:gd name="connsiteX11" fmla="*/ 83354 w 319658"/>
                  <a:gd name="connsiteY11" fmla="*/ 37357 h 123640"/>
                  <a:gd name="connsiteX12" fmla="*/ 88117 w 319658"/>
                  <a:gd name="connsiteY12" fmla="*/ 20687 h 123640"/>
                  <a:gd name="connsiteX13" fmla="*/ 133361 w 319658"/>
                  <a:gd name="connsiteY13" fmla="*/ 27832 h 123640"/>
                  <a:gd name="connsiteX14" fmla="*/ 147647 w 319658"/>
                  <a:gd name="connsiteY14" fmla="*/ 44501 h 123640"/>
                  <a:gd name="connsiteX15" fmla="*/ 192892 w 319658"/>
                  <a:gd name="connsiteY15" fmla="*/ 4019 h 123640"/>
                  <a:gd name="connsiteX16" fmla="*/ 288142 w 319658"/>
                  <a:gd name="connsiteY16" fmla="*/ 11163 h 123640"/>
                  <a:gd name="connsiteX0" fmla="*/ 288142 w 319139"/>
                  <a:gd name="connsiteY0" fmla="*/ 10360 h 123606"/>
                  <a:gd name="connsiteX1" fmla="*/ 319098 w 319139"/>
                  <a:gd name="connsiteY1" fmla="*/ 72273 h 123606"/>
                  <a:gd name="connsiteX2" fmla="*/ 283379 w 319139"/>
                  <a:gd name="connsiteY2" fmla="*/ 122279 h 123606"/>
                  <a:gd name="connsiteX3" fmla="*/ 173841 w 319139"/>
                  <a:gd name="connsiteY3" fmla="*/ 112754 h 123606"/>
                  <a:gd name="connsiteX4" fmla="*/ 71448 w 319139"/>
                  <a:gd name="connsiteY4" fmla="*/ 96085 h 123606"/>
                  <a:gd name="connsiteX5" fmla="*/ 33348 w 319139"/>
                  <a:gd name="connsiteY5" fmla="*/ 105610 h 123606"/>
                  <a:gd name="connsiteX6" fmla="*/ 11 w 319139"/>
                  <a:gd name="connsiteY6" fmla="*/ 79416 h 123606"/>
                  <a:gd name="connsiteX7" fmla="*/ 16679 w 319139"/>
                  <a:gd name="connsiteY7" fmla="*/ 53223 h 123606"/>
                  <a:gd name="connsiteX8" fmla="*/ 33348 w 319139"/>
                  <a:gd name="connsiteY8" fmla="*/ 53223 h 123606"/>
                  <a:gd name="connsiteX9" fmla="*/ 45254 w 319139"/>
                  <a:gd name="connsiteY9" fmla="*/ 55604 h 123606"/>
                  <a:gd name="connsiteX10" fmla="*/ 45254 w 319139"/>
                  <a:gd name="connsiteY10" fmla="*/ 36554 h 123606"/>
                  <a:gd name="connsiteX11" fmla="*/ 83354 w 319139"/>
                  <a:gd name="connsiteY11" fmla="*/ 36554 h 123606"/>
                  <a:gd name="connsiteX12" fmla="*/ 88117 w 319139"/>
                  <a:gd name="connsiteY12" fmla="*/ 19884 h 123606"/>
                  <a:gd name="connsiteX13" fmla="*/ 133361 w 319139"/>
                  <a:gd name="connsiteY13" fmla="*/ 27029 h 123606"/>
                  <a:gd name="connsiteX14" fmla="*/ 147647 w 319139"/>
                  <a:gd name="connsiteY14" fmla="*/ 43698 h 123606"/>
                  <a:gd name="connsiteX15" fmla="*/ 192892 w 319139"/>
                  <a:gd name="connsiteY15" fmla="*/ 3216 h 123606"/>
                  <a:gd name="connsiteX16" fmla="*/ 288142 w 319139"/>
                  <a:gd name="connsiteY16" fmla="*/ 10360 h 123606"/>
                  <a:gd name="connsiteX0" fmla="*/ 288142 w 319139"/>
                  <a:gd name="connsiteY0" fmla="*/ 10360 h 123606"/>
                  <a:gd name="connsiteX1" fmla="*/ 319098 w 319139"/>
                  <a:gd name="connsiteY1" fmla="*/ 72273 h 123606"/>
                  <a:gd name="connsiteX2" fmla="*/ 283379 w 319139"/>
                  <a:gd name="connsiteY2" fmla="*/ 122279 h 123606"/>
                  <a:gd name="connsiteX3" fmla="*/ 173841 w 319139"/>
                  <a:gd name="connsiteY3" fmla="*/ 112754 h 123606"/>
                  <a:gd name="connsiteX4" fmla="*/ 71448 w 319139"/>
                  <a:gd name="connsiteY4" fmla="*/ 96085 h 123606"/>
                  <a:gd name="connsiteX5" fmla="*/ 33348 w 319139"/>
                  <a:gd name="connsiteY5" fmla="*/ 105610 h 123606"/>
                  <a:gd name="connsiteX6" fmla="*/ 11 w 319139"/>
                  <a:gd name="connsiteY6" fmla="*/ 79416 h 123606"/>
                  <a:gd name="connsiteX7" fmla="*/ 16679 w 319139"/>
                  <a:gd name="connsiteY7" fmla="*/ 53223 h 123606"/>
                  <a:gd name="connsiteX8" fmla="*/ 33348 w 319139"/>
                  <a:gd name="connsiteY8" fmla="*/ 53223 h 123606"/>
                  <a:gd name="connsiteX9" fmla="*/ 45254 w 319139"/>
                  <a:gd name="connsiteY9" fmla="*/ 55604 h 123606"/>
                  <a:gd name="connsiteX10" fmla="*/ 45254 w 319139"/>
                  <a:gd name="connsiteY10" fmla="*/ 36554 h 123606"/>
                  <a:gd name="connsiteX11" fmla="*/ 83354 w 319139"/>
                  <a:gd name="connsiteY11" fmla="*/ 36554 h 123606"/>
                  <a:gd name="connsiteX12" fmla="*/ 88117 w 319139"/>
                  <a:gd name="connsiteY12" fmla="*/ 19884 h 123606"/>
                  <a:gd name="connsiteX13" fmla="*/ 133361 w 319139"/>
                  <a:gd name="connsiteY13" fmla="*/ 27029 h 123606"/>
                  <a:gd name="connsiteX14" fmla="*/ 147647 w 319139"/>
                  <a:gd name="connsiteY14" fmla="*/ 43698 h 123606"/>
                  <a:gd name="connsiteX15" fmla="*/ 192892 w 319139"/>
                  <a:gd name="connsiteY15" fmla="*/ 3216 h 123606"/>
                  <a:gd name="connsiteX16" fmla="*/ 288142 w 319139"/>
                  <a:gd name="connsiteY16" fmla="*/ 10360 h 123606"/>
                  <a:gd name="connsiteX0" fmla="*/ 288142 w 319139"/>
                  <a:gd name="connsiteY0" fmla="*/ 10360 h 123606"/>
                  <a:gd name="connsiteX1" fmla="*/ 319098 w 319139"/>
                  <a:gd name="connsiteY1" fmla="*/ 72273 h 123606"/>
                  <a:gd name="connsiteX2" fmla="*/ 283379 w 319139"/>
                  <a:gd name="connsiteY2" fmla="*/ 122279 h 123606"/>
                  <a:gd name="connsiteX3" fmla="*/ 173841 w 319139"/>
                  <a:gd name="connsiteY3" fmla="*/ 112754 h 123606"/>
                  <a:gd name="connsiteX4" fmla="*/ 71448 w 319139"/>
                  <a:gd name="connsiteY4" fmla="*/ 96085 h 123606"/>
                  <a:gd name="connsiteX5" fmla="*/ 33348 w 319139"/>
                  <a:gd name="connsiteY5" fmla="*/ 105610 h 123606"/>
                  <a:gd name="connsiteX6" fmla="*/ 11 w 319139"/>
                  <a:gd name="connsiteY6" fmla="*/ 79416 h 123606"/>
                  <a:gd name="connsiteX7" fmla="*/ 16679 w 319139"/>
                  <a:gd name="connsiteY7" fmla="*/ 53223 h 123606"/>
                  <a:gd name="connsiteX8" fmla="*/ 33348 w 319139"/>
                  <a:gd name="connsiteY8" fmla="*/ 53223 h 123606"/>
                  <a:gd name="connsiteX9" fmla="*/ 45254 w 319139"/>
                  <a:gd name="connsiteY9" fmla="*/ 55604 h 123606"/>
                  <a:gd name="connsiteX10" fmla="*/ 47635 w 319139"/>
                  <a:gd name="connsiteY10" fmla="*/ 34173 h 123606"/>
                  <a:gd name="connsiteX11" fmla="*/ 83354 w 319139"/>
                  <a:gd name="connsiteY11" fmla="*/ 36554 h 123606"/>
                  <a:gd name="connsiteX12" fmla="*/ 88117 w 319139"/>
                  <a:gd name="connsiteY12" fmla="*/ 19884 h 123606"/>
                  <a:gd name="connsiteX13" fmla="*/ 133361 w 319139"/>
                  <a:gd name="connsiteY13" fmla="*/ 27029 h 123606"/>
                  <a:gd name="connsiteX14" fmla="*/ 147647 w 319139"/>
                  <a:gd name="connsiteY14" fmla="*/ 43698 h 123606"/>
                  <a:gd name="connsiteX15" fmla="*/ 192892 w 319139"/>
                  <a:gd name="connsiteY15" fmla="*/ 3216 h 123606"/>
                  <a:gd name="connsiteX16" fmla="*/ 288142 w 319139"/>
                  <a:gd name="connsiteY16" fmla="*/ 10360 h 123606"/>
                  <a:gd name="connsiteX0" fmla="*/ 288142 w 319139"/>
                  <a:gd name="connsiteY0" fmla="*/ 9145 h 122391"/>
                  <a:gd name="connsiteX1" fmla="*/ 319098 w 319139"/>
                  <a:gd name="connsiteY1" fmla="*/ 71058 h 122391"/>
                  <a:gd name="connsiteX2" fmla="*/ 283379 w 319139"/>
                  <a:gd name="connsiteY2" fmla="*/ 121064 h 122391"/>
                  <a:gd name="connsiteX3" fmla="*/ 173841 w 319139"/>
                  <a:gd name="connsiteY3" fmla="*/ 111539 h 122391"/>
                  <a:gd name="connsiteX4" fmla="*/ 71448 w 319139"/>
                  <a:gd name="connsiteY4" fmla="*/ 94870 h 122391"/>
                  <a:gd name="connsiteX5" fmla="*/ 33348 w 319139"/>
                  <a:gd name="connsiteY5" fmla="*/ 104395 h 122391"/>
                  <a:gd name="connsiteX6" fmla="*/ 11 w 319139"/>
                  <a:gd name="connsiteY6" fmla="*/ 78201 h 122391"/>
                  <a:gd name="connsiteX7" fmla="*/ 16679 w 319139"/>
                  <a:gd name="connsiteY7" fmla="*/ 52008 h 122391"/>
                  <a:gd name="connsiteX8" fmla="*/ 33348 w 319139"/>
                  <a:gd name="connsiteY8" fmla="*/ 52008 h 122391"/>
                  <a:gd name="connsiteX9" fmla="*/ 45254 w 319139"/>
                  <a:gd name="connsiteY9" fmla="*/ 54389 h 122391"/>
                  <a:gd name="connsiteX10" fmla="*/ 47635 w 319139"/>
                  <a:gd name="connsiteY10" fmla="*/ 32958 h 122391"/>
                  <a:gd name="connsiteX11" fmla="*/ 83354 w 319139"/>
                  <a:gd name="connsiteY11" fmla="*/ 35339 h 122391"/>
                  <a:gd name="connsiteX12" fmla="*/ 88117 w 319139"/>
                  <a:gd name="connsiteY12" fmla="*/ 18669 h 122391"/>
                  <a:gd name="connsiteX13" fmla="*/ 133361 w 319139"/>
                  <a:gd name="connsiteY13" fmla="*/ 25814 h 122391"/>
                  <a:gd name="connsiteX14" fmla="*/ 192892 w 319139"/>
                  <a:gd name="connsiteY14" fmla="*/ 2001 h 122391"/>
                  <a:gd name="connsiteX15" fmla="*/ 288142 w 319139"/>
                  <a:gd name="connsiteY15" fmla="*/ 9145 h 122391"/>
                  <a:gd name="connsiteX0" fmla="*/ 288131 w 319128"/>
                  <a:gd name="connsiteY0" fmla="*/ 9145 h 122391"/>
                  <a:gd name="connsiteX1" fmla="*/ 319087 w 319128"/>
                  <a:gd name="connsiteY1" fmla="*/ 71058 h 122391"/>
                  <a:gd name="connsiteX2" fmla="*/ 283368 w 319128"/>
                  <a:gd name="connsiteY2" fmla="*/ 121064 h 122391"/>
                  <a:gd name="connsiteX3" fmla="*/ 173830 w 319128"/>
                  <a:gd name="connsiteY3" fmla="*/ 111539 h 122391"/>
                  <a:gd name="connsiteX4" fmla="*/ 71437 w 319128"/>
                  <a:gd name="connsiteY4" fmla="*/ 94870 h 122391"/>
                  <a:gd name="connsiteX5" fmla="*/ 33337 w 319128"/>
                  <a:gd name="connsiteY5" fmla="*/ 104395 h 122391"/>
                  <a:gd name="connsiteX6" fmla="*/ 0 w 319128"/>
                  <a:gd name="connsiteY6" fmla="*/ 78201 h 122391"/>
                  <a:gd name="connsiteX7" fmla="*/ 33337 w 319128"/>
                  <a:gd name="connsiteY7" fmla="*/ 52008 h 122391"/>
                  <a:gd name="connsiteX8" fmla="*/ 45243 w 319128"/>
                  <a:gd name="connsiteY8" fmla="*/ 54389 h 122391"/>
                  <a:gd name="connsiteX9" fmla="*/ 47624 w 319128"/>
                  <a:gd name="connsiteY9" fmla="*/ 32958 h 122391"/>
                  <a:gd name="connsiteX10" fmla="*/ 83343 w 319128"/>
                  <a:gd name="connsiteY10" fmla="*/ 35339 h 122391"/>
                  <a:gd name="connsiteX11" fmla="*/ 88106 w 319128"/>
                  <a:gd name="connsiteY11" fmla="*/ 18669 h 122391"/>
                  <a:gd name="connsiteX12" fmla="*/ 133350 w 319128"/>
                  <a:gd name="connsiteY12" fmla="*/ 25814 h 122391"/>
                  <a:gd name="connsiteX13" fmla="*/ 192881 w 319128"/>
                  <a:gd name="connsiteY13" fmla="*/ 2001 h 122391"/>
                  <a:gd name="connsiteX14" fmla="*/ 288131 w 319128"/>
                  <a:gd name="connsiteY14" fmla="*/ 9145 h 122391"/>
                  <a:gd name="connsiteX0" fmla="*/ 288137 w 319134"/>
                  <a:gd name="connsiteY0" fmla="*/ 9145 h 122391"/>
                  <a:gd name="connsiteX1" fmla="*/ 319093 w 319134"/>
                  <a:gd name="connsiteY1" fmla="*/ 71058 h 122391"/>
                  <a:gd name="connsiteX2" fmla="*/ 283374 w 319134"/>
                  <a:gd name="connsiteY2" fmla="*/ 121064 h 122391"/>
                  <a:gd name="connsiteX3" fmla="*/ 173836 w 319134"/>
                  <a:gd name="connsiteY3" fmla="*/ 111539 h 122391"/>
                  <a:gd name="connsiteX4" fmla="*/ 71443 w 319134"/>
                  <a:gd name="connsiteY4" fmla="*/ 94870 h 122391"/>
                  <a:gd name="connsiteX5" fmla="*/ 33343 w 319134"/>
                  <a:gd name="connsiteY5" fmla="*/ 104395 h 122391"/>
                  <a:gd name="connsiteX6" fmla="*/ 6 w 319134"/>
                  <a:gd name="connsiteY6" fmla="*/ 78201 h 122391"/>
                  <a:gd name="connsiteX7" fmla="*/ 33343 w 319134"/>
                  <a:gd name="connsiteY7" fmla="*/ 52008 h 122391"/>
                  <a:gd name="connsiteX8" fmla="*/ 45249 w 319134"/>
                  <a:gd name="connsiteY8" fmla="*/ 54389 h 122391"/>
                  <a:gd name="connsiteX9" fmla="*/ 47630 w 319134"/>
                  <a:gd name="connsiteY9" fmla="*/ 32958 h 122391"/>
                  <a:gd name="connsiteX10" fmla="*/ 83349 w 319134"/>
                  <a:gd name="connsiteY10" fmla="*/ 35339 h 122391"/>
                  <a:gd name="connsiteX11" fmla="*/ 88112 w 319134"/>
                  <a:gd name="connsiteY11" fmla="*/ 18669 h 122391"/>
                  <a:gd name="connsiteX12" fmla="*/ 133356 w 319134"/>
                  <a:gd name="connsiteY12" fmla="*/ 25814 h 122391"/>
                  <a:gd name="connsiteX13" fmla="*/ 192887 w 319134"/>
                  <a:gd name="connsiteY13" fmla="*/ 2001 h 122391"/>
                  <a:gd name="connsiteX14" fmla="*/ 288137 w 319134"/>
                  <a:gd name="connsiteY14" fmla="*/ 9145 h 122391"/>
                  <a:gd name="connsiteX0" fmla="*/ 288249 w 319246"/>
                  <a:gd name="connsiteY0" fmla="*/ 9145 h 122391"/>
                  <a:gd name="connsiteX1" fmla="*/ 319205 w 319246"/>
                  <a:gd name="connsiteY1" fmla="*/ 71058 h 122391"/>
                  <a:gd name="connsiteX2" fmla="*/ 283486 w 319246"/>
                  <a:gd name="connsiteY2" fmla="*/ 121064 h 122391"/>
                  <a:gd name="connsiteX3" fmla="*/ 173948 w 319246"/>
                  <a:gd name="connsiteY3" fmla="*/ 111539 h 122391"/>
                  <a:gd name="connsiteX4" fmla="*/ 71555 w 319246"/>
                  <a:gd name="connsiteY4" fmla="*/ 94870 h 122391"/>
                  <a:gd name="connsiteX5" fmla="*/ 33455 w 319246"/>
                  <a:gd name="connsiteY5" fmla="*/ 104395 h 122391"/>
                  <a:gd name="connsiteX6" fmla="*/ 118 w 319246"/>
                  <a:gd name="connsiteY6" fmla="*/ 78201 h 122391"/>
                  <a:gd name="connsiteX7" fmla="*/ 45361 w 319246"/>
                  <a:gd name="connsiteY7" fmla="*/ 54389 h 122391"/>
                  <a:gd name="connsiteX8" fmla="*/ 47742 w 319246"/>
                  <a:gd name="connsiteY8" fmla="*/ 32958 h 122391"/>
                  <a:gd name="connsiteX9" fmla="*/ 83461 w 319246"/>
                  <a:gd name="connsiteY9" fmla="*/ 35339 h 122391"/>
                  <a:gd name="connsiteX10" fmla="*/ 88224 w 319246"/>
                  <a:gd name="connsiteY10" fmla="*/ 18669 h 122391"/>
                  <a:gd name="connsiteX11" fmla="*/ 133468 w 319246"/>
                  <a:gd name="connsiteY11" fmla="*/ 25814 h 122391"/>
                  <a:gd name="connsiteX12" fmla="*/ 192999 w 319246"/>
                  <a:gd name="connsiteY12" fmla="*/ 2001 h 122391"/>
                  <a:gd name="connsiteX13" fmla="*/ 288249 w 319246"/>
                  <a:gd name="connsiteY13" fmla="*/ 9145 h 122391"/>
                  <a:gd name="connsiteX0" fmla="*/ 288133 w 319130"/>
                  <a:gd name="connsiteY0" fmla="*/ 9145 h 122391"/>
                  <a:gd name="connsiteX1" fmla="*/ 319089 w 319130"/>
                  <a:gd name="connsiteY1" fmla="*/ 71058 h 122391"/>
                  <a:gd name="connsiteX2" fmla="*/ 283370 w 319130"/>
                  <a:gd name="connsiteY2" fmla="*/ 121064 h 122391"/>
                  <a:gd name="connsiteX3" fmla="*/ 173832 w 319130"/>
                  <a:gd name="connsiteY3" fmla="*/ 111539 h 122391"/>
                  <a:gd name="connsiteX4" fmla="*/ 71439 w 319130"/>
                  <a:gd name="connsiteY4" fmla="*/ 94870 h 122391"/>
                  <a:gd name="connsiteX5" fmla="*/ 33339 w 319130"/>
                  <a:gd name="connsiteY5" fmla="*/ 104395 h 122391"/>
                  <a:gd name="connsiteX6" fmla="*/ 2 w 319130"/>
                  <a:gd name="connsiteY6" fmla="*/ 78201 h 122391"/>
                  <a:gd name="connsiteX7" fmla="*/ 45245 w 319130"/>
                  <a:gd name="connsiteY7" fmla="*/ 54389 h 122391"/>
                  <a:gd name="connsiteX8" fmla="*/ 47626 w 319130"/>
                  <a:gd name="connsiteY8" fmla="*/ 32958 h 122391"/>
                  <a:gd name="connsiteX9" fmla="*/ 83345 w 319130"/>
                  <a:gd name="connsiteY9" fmla="*/ 35339 h 122391"/>
                  <a:gd name="connsiteX10" fmla="*/ 88108 w 319130"/>
                  <a:gd name="connsiteY10" fmla="*/ 18669 h 122391"/>
                  <a:gd name="connsiteX11" fmla="*/ 133352 w 319130"/>
                  <a:gd name="connsiteY11" fmla="*/ 25814 h 122391"/>
                  <a:gd name="connsiteX12" fmla="*/ 192883 w 319130"/>
                  <a:gd name="connsiteY12" fmla="*/ 2001 h 122391"/>
                  <a:gd name="connsiteX13" fmla="*/ 288133 w 319130"/>
                  <a:gd name="connsiteY13" fmla="*/ 9145 h 122391"/>
                  <a:gd name="connsiteX0" fmla="*/ 288339 w 319336"/>
                  <a:gd name="connsiteY0" fmla="*/ 9145 h 122391"/>
                  <a:gd name="connsiteX1" fmla="*/ 319295 w 319336"/>
                  <a:gd name="connsiteY1" fmla="*/ 71058 h 122391"/>
                  <a:gd name="connsiteX2" fmla="*/ 283576 w 319336"/>
                  <a:gd name="connsiteY2" fmla="*/ 121064 h 122391"/>
                  <a:gd name="connsiteX3" fmla="*/ 174038 w 319336"/>
                  <a:gd name="connsiteY3" fmla="*/ 111539 h 122391"/>
                  <a:gd name="connsiteX4" fmla="*/ 71645 w 319336"/>
                  <a:gd name="connsiteY4" fmla="*/ 94870 h 122391"/>
                  <a:gd name="connsiteX5" fmla="*/ 33545 w 319336"/>
                  <a:gd name="connsiteY5" fmla="*/ 104395 h 122391"/>
                  <a:gd name="connsiteX6" fmla="*/ 208 w 319336"/>
                  <a:gd name="connsiteY6" fmla="*/ 78201 h 122391"/>
                  <a:gd name="connsiteX7" fmla="*/ 45451 w 319336"/>
                  <a:gd name="connsiteY7" fmla="*/ 54389 h 122391"/>
                  <a:gd name="connsiteX8" fmla="*/ 47832 w 319336"/>
                  <a:gd name="connsiteY8" fmla="*/ 32958 h 122391"/>
                  <a:gd name="connsiteX9" fmla="*/ 83551 w 319336"/>
                  <a:gd name="connsiteY9" fmla="*/ 35339 h 122391"/>
                  <a:gd name="connsiteX10" fmla="*/ 88314 w 319336"/>
                  <a:gd name="connsiteY10" fmla="*/ 18669 h 122391"/>
                  <a:gd name="connsiteX11" fmla="*/ 133558 w 319336"/>
                  <a:gd name="connsiteY11" fmla="*/ 25814 h 122391"/>
                  <a:gd name="connsiteX12" fmla="*/ 193089 w 319336"/>
                  <a:gd name="connsiteY12" fmla="*/ 2001 h 122391"/>
                  <a:gd name="connsiteX13" fmla="*/ 288339 w 319336"/>
                  <a:gd name="connsiteY13" fmla="*/ 9145 h 122391"/>
                  <a:gd name="connsiteX0" fmla="*/ 288377 w 319374"/>
                  <a:gd name="connsiteY0" fmla="*/ 9145 h 122391"/>
                  <a:gd name="connsiteX1" fmla="*/ 319333 w 319374"/>
                  <a:gd name="connsiteY1" fmla="*/ 71058 h 122391"/>
                  <a:gd name="connsiteX2" fmla="*/ 283614 w 319374"/>
                  <a:gd name="connsiteY2" fmla="*/ 121064 h 122391"/>
                  <a:gd name="connsiteX3" fmla="*/ 174076 w 319374"/>
                  <a:gd name="connsiteY3" fmla="*/ 111539 h 122391"/>
                  <a:gd name="connsiteX4" fmla="*/ 71683 w 319374"/>
                  <a:gd name="connsiteY4" fmla="*/ 94870 h 122391"/>
                  <a:gd name="connsiteX5" fmla="*/ 33583 w 319374"/>
                  <a:gd name="connsiteY5" fmla="*/ 104395 h 122391"/>
                  <a:gd name="connsiteX6" fmla="*/ 246 w 319374"/>
                  <a:gd name="connsiteY6" fmla="*/ 78201 h 122391"/>
                  <a:gd name="connsiteX7" fmla="*/ 45489 w 319374"/>
                  <a:gd name="connsiteY7" fmla="*/ 54389 h 122391"/>
                  <a:gd name="connsiteX8" fmla="*/ 47870 w 319374"/>
                  <a:gd name="connsiteY8" fmla="*/ 32958 h 122391"/>
                  <a:gd name="connsiteX9" fmla="*/ 83589 w 319374"/>
                  <a:gd name="connsiteY9" fmla="*/ 35339 h 122391"/>
                  <a:gd name="connsiteX10" fmla="*/ 88352 w 319374"/>
                  <a:gd name="connsiteY10" fmla="*/ 18669 h 122391"/>
                  <a:gd name="connsiteX11" fmla="*/ 133596 w 319374"/>
                  <a:gd name="connsiteY11" fmla="*/ 25814 h 122391"/>
                  <a:gd name="connsiteX12" fmla="*/ 193127 w 319374"/>
                  <a:gd name="connsiteY12" fmla="*/ 2001 h 122391"/>
                  <a:gd name="connsiteX13" fmla="*/ 288377 w 319374"/>
                  <a:gd name="connsiteY13" fmla="*/ 9145 h 122391"/>
                  <a:gd name="connsiteX0" fmla="*/ 288377 w 319374"/>
                  <a:gd name="connsiteY0" fmla="*/ 9145 h 122391"/>
                  <a:gd name="connsiteX1" fmla="*/ 319333 w 319374"/>
                  <a:gd name="connsiteY1" fmla="*/ 71058 h 122391"/>
                  <a:gd name="connsiteX2" fmla="*/ 283614 w 319374"/>
                  <a:gd name="connsiteY2" fmla="*/ 121064 h 122391"/>
                  <a:gd name="connsiteX3" fmla="*/ 174076 w 319374"/>
                  <a:gd name="connsiteY3" fmla="*/ 111539 h 122391"/>
                  <a:gd name="connsiteX4" fmla="*/ 71683 w 319374"/>
                  <a:gd name="connsiteY4" fmla="*/ 94870 h 122391"/>
                  <a:gd name="connsiteX5" fmla="*/ 33583 w 319374"/>
                  <a:gd name="connsiteY5" fmla="*/ 104395 h 122391"/>
                  <a:gd name="connsiteX6" fmla="*/ 246 w 319374"/>
                  <a:gd name="connsiteY6" fmla="*/ 78201 h 122391"/>
                  <a:gd name="connsiteX7" fmla="*/ 45489 w 319374"/>
                  <a:gd name="connsiteY7" fmla="*/ 54389 h 122391"/>
                  <a:gd name="connsiteX8" fmla="*/ 47870 w 319374"/>
                  <a:gd name="connsiteY8" fmla="*/ 32958 h 122391"/>
                  <a:gd name="connsiteX9" fmla="*/ 83589 w 319374"/>
                  <a:gd name="connsiteY9" fmla="*/ 35339 h 122391"/>
                  <a:gd name="connsiteX10" fmla="*/ 88352 w 319374"/>
                  <a:gd name="connsiteY10" fmla="*/ 18669 h 122391"/>
                  <a:gd name="connsiteX11" fmla="*/ 133596 w 319374"/>
                  <a:gd name="connsiteY11" fmla="*/ 25814 h 122391"/>
                  <a:gd name="connsiteX12" fmla="*/ 193127 w 319374"/>
                  <a:gd name="connsiteY12" fmla="*/ 2001 h 122391"/>
                  <a:gd name="connsiteX13" fmla="*/ 288377 w 319374"/>
                  <a:gd name="connsiteY13" fmla="*/ 9145 h 122391"/>
                  <a:gd name="connsiteX0" fmla="*/ 288377 w 319374"/>
                  <a:gd name="connsiteY0" fmla="*/ 9145 h 122391"/>
                  <a:gd name="connsiteX1" fmla="*/ 319333 w 319374"/>
                  <a:gd name="connsiteY1" fmla="*/ 71058 h 122391"/>
                  <a:gd name="connsiteX2" fmla="*/ 283614 w 319374"/>
                  <a:gd name="connsiteY2" fmla="*/ 121064 h 122391"/>
                  <a:gd name="connsiteX3" fmla="*/ 174076 w 319374"/>
                  <a:gd name="connsiteY3" fmla="*/ 111539 h 122391"/>
                  <a:gd name="connsiteX4" fmla="*/ 71683 w 319374"/>
                  <a:gd name="connsiteY4" fmla="*/ 94870 h 122391"/>
                  <a:gd name="connsiteX5" fmla="*/ 33583 w 319374"/>
                  <a:gd name="connsiteY5" fmla="*/ 104395 h 122391"/>
                  <a:gd name="connsiteX6" fmla="*/ 246 w 319374"/>
                  <a:gd name="connsiteY6" fmla="*/ 78201 h 122391"/>
                  <a:gd name="connsiteX7" fmla="*/ 45489 w 319374"/>
                  <a:gd name="connsiteY7" fmla="*/ 54389 h 122391"/>
                  <a:gd name="connsiteX8" fmla="*/ 47870 w 319374"/>
                  <a:gd name="connsiteY8" fmla="*/ 32958 h 122391"/>
                  <a:gd name="connsiteX9" fmla="*/ 83589 w 319374"/>
                  <a:gd name="connsiteY9" fmla="*/ 35339 h 122391"/>
                  <a:gd name="connsiteX10" fmla="*/ 88352 w 319374"/>
                  <a:gd name="connsiteY10" fmla="*/ 18669 h 122391"/>
                  <a:gd name="connsiteX11" fmla="*/ 133596 w 319374"/>
                  <a:gd name="connsiteY11" fmla="*/ 25814 h 122391"/>
                  <a:gd name="connsiteX12" fmla="*/ 193127 w 319374"/>
                  <a:gd name="connsiteY12" fmla="*/ 2001 h 122391"/>
                  <a:gd name="connsiteX13" fmla="*/ 288377 w 319374"/>
                  <a:gd name="connsiteY13" fmla="*/ 9145 h 122391"/>
                  <a:gd name="connsiteX0" fmla="*/ 288377 w 319374"/>
                  <a:gd name="connsiteY0" fmla="*/ 9145 h 122391"/>
                  <a:gd name="connsiteX1" fmla="*/ 319333 w 319374"/>
                  <a:gd name="connsiteY1" fmla="*/ 71058 h 122391"/>
                  <a:gd name="connsiteX2" fmla="*/ 283614 w 319374"/>
                  <a:gd name="connsiteY2" fmla="*/ 121064 h 122391"/>
                  <a:gd name="connsiteX3" fmla="*/ 174076 w 319374"/>
                  <a:gd name="connsiteY3" fmla="*/ 111539 h 122391"/>
                  <a:gd name="connsiteX4" fmla="*/ 71683 w 319374"/>
                  <a:gd name="connsiteY4" fmla="*/ 94870 h 122391"/>
                  <a:gd name="connsiteX5" fmla="*/ 33583 w 319374"/>
                  <a:gd name="connsiteY5" fmla="*/ 104395 h 122391"/>
                  <a:gd name="connsiteX6" fmla="*/ 246 w 319374"/>
                  <a:gd name="connsiteY6" fmla="*/ 78201 h 122391"/>
                  <a:gd name="connsiteX7" fmla="*/ 45489 w 319374"/>
                  <a:gd name="connsiteY7" fmla="*/ 54389 h 122391"/>
                  <a:gd name="connsiteX8" fmla="*/ 47870 w 319374"/>
                  <a:gd name="connsiteY8" fmla="*/ 32958 h 122391"/>
                  <a:gd name="connsiteX9" fmla="*/ 83589 w 319374"/>
                  <a:gd name="connsiteY9" fmla="*/ 35339 h 122391"/>
                  <a:gd name="connsiteX10" fmla="*/ 88352 w 319374"/>
                  <a:gd name="connsiteY10" fmla="*/ 18669 h 122391"/>
                  <a:gd name="connsiteX11" fmla="*/ 133596 w 319374"/>
                  <a:gd name="connsiteY11" fmla="*/ 25814 h 122391"/>
                  <a:gd name="connsiteX12" fmla="*/ 193127 w 319374"/>
                  <a:gd name="connsiteY12" fmla="*/ 2001 h 122391"/>
                  <a:gd name="connsiteX13" fmla="*/ 288377 w 319374"/>
                  <a:gd name="connsiteY13" fmla="*/ 9145 h 122391"/>
                  <a:gd name="connsiteX0" fmla="*/ 288377 w 319374"/>
                  <a:gd name="connsiteY0" fmla="*/ 9145 h 122391"/>
                  <a:gd name="connsiteX1" fmla="*/ 319333 w 319374"/>
                  <a:gd name="connsiteY1" fmla="*/ 71058 h 122391"/>
                  <a:gd name="connsiteX2" fmla="*/ 283614 w 319374"/>
                  <a:gd name="connsiteY2" fmla="*/ 121064 h 122391"/>
                  <a:gd name="connsiteX3" fmla="*/ 174076 w 319374"/>
                  <a:gd name="connsiteY3" fmla="*/ 111539 h 122391"/>
                  <a:gd name="connsiteX4" fmla="*/ 71683 w 319374"/>
                  <a:gd name="connsiteY4" fmla="*/ 94870 h 122391"/>
                  <a:gd name="connsiteX5" fmla="*/ 33583 w 319374"/>
                  <a:gd name="connsiteY5" fmla="*/ 104395 h 122391"/>
                  <a:gd name="connsiteX6" fmla="*/ 246 w 319374"/>
                  <a:gd name="connsiteY6" fmla="*/ 78201 h 122391"/>
                  <a:gd name="connsiteX7" fmla="*/ 45489 w 319374"/>
                  <a:gd name="connsiteY7" fmla="*/ 54389 h 122391"/>
                  <a:gd name="connsiteX8" fmla="*/ 44783 w 319374"/>
                  <a:gd name="connsiteY8" fmla="*/ 28972 h 122391"/>
                  <a:gd name="connsiteX9" fmla="*/ 83589 w 319374"/>
                  <a:gd name="connsiteY9" fmla="*/ 35339 h 122391"/>
                  <a:gd name="connsiteX10" fmla="*/ 88352 w 319374"/>
                  <a:gd name="connsiteY10" fmla="*/ 18669 h 122391"/>
                  <a:gd name="connsiteX11" fmla="*/ 133596 w 319374"/>
                  <a:gd name="connsiteY11" fmla="*/ 25814 h 122391"/>
                  <a:gd name="connsiteX12" fmla="*/ 193127 w 319374"/>
                  <a:gd name="connsiteY12" fmla="*/ 2001 h 122391"/>
                  <a:gd name="connsiteX13" fmla="*/ 288377 w 319374"/>
                  <a:gd name="connsiteY13" fmla="*/ 9145 h 122391"/>
                  <a:gd name="connsiteX0" fmla="*/ 288377 w 319374"/>
                  <a:gd name="connsiteY0" fmla="*/ 9145 h 122391"/>
                  <a:gd name="connsiteX1" fmla="*/ 319333 w 319374"/>
                  <a:gd name="connsiteY1" fmla="*/ 71058 h 122391"/>
                  <a:gd name="connsiteX2" fmla="*/ 283614 w 319374"/>
                  <a:gd name="connsiteY2" fmla="*/ 121064 h 122391"/>
                  <a:gd name="connsiteX3" fmla="*/ 174076 w 319374"/>
                  <a:gd name="connsiteY3" fmla="*/ 111539 h 122391"/>
                  <a:gd name="connsiteX4" fmla="*/ 71683 w 319374"/>
                  <a:gd name="connsiteY4" fmla="*/ 94870 h 122391"/>
                  <a:gd name="connsiteX5" fmla="*/ 33583 w 319374"/>
                  <a:gd name="connsiteY5" fmla="*/ 104395 h 122391"/>
                  <a:gd name="connsiteX6" fmla="*/ 246 w 319374"/>
                  <a:gd name="connsiteY6" fmla="*/ 78201 h 122391"/>
                  <a:gd name="connsiteX7" fmla="*/ 45489 w 319374"/>
                  <a:gd name="connsiteY7" fmla="*/ 54389 h 122391"/>
                  <a:gd name="connsiteX8" fmla="*/ 44783 w 319374"/>
                  <a:gd name="connsiteY8" fmla="*/ 28972 h 122391"/>
                  <a:gd name="connsiteX9" fmla="*/ 83589 w 319374"/>
                  <a:gd name="connsiteY9" fmla="*/ 35339 h 122391"/>
                  <a:gd name="connsiteX10" fmla="*/ 88352 w 319374"/>
                  <a:gd name="connsiteY10" fmla="*/ 18669 h 122391"/>
                  <a:gd name="connsiteX11" fmla="*/ 133596 w 319374"/>
                  <a:gd name="connsiteY11" fmla="*/ 25814 h 122391"/>
                  <a:gd name="connsiteX12" fmla="*/ 193127 w 319374"/>
                  <a:gd name="connsiteY12" fmla="*/ 2001 h 122391"/>
                  <a:gd name="connsiteX13" fmla="*/ 288377 w 319374"/>
                  <a:gd name="connsiteY13" fmla="*/ 9145 h 122391"/>
                  <a:gd name="connsiteX0" fmla="*/ 288377 w 319374"/>
                  <a:gd name="connsiteY0" fmla="*/ 9145 h 122391"/>
                  <a:gd name="connsiteX1" fmla="*/ 319333 w 319374"/>
                  <a:gd name="connsiteY1" fmla="*/ 71058 h 122391"/>
                  <a:gd name="connsiteX2" fmla="*/ 283614 w 319374"/>
                  <a:gd name="connsiteY2" fmla="*/ 121064 h 122391"/>
                  <a:gd name="connsiteX3" fmla="*/ 174076 w 319374"/>
                  <a:gd name="connsiteY3" fmla="*/ 111539 h 122391"/>
                  <a:gd name="connsiteX4" fmla="*/ 71683 w 319374"/>
                  <a:gd name="connsiteY4" fmla="*/ 94870 h 122391"/>
                  <a:gd name="connsiteX5" fmla="*/ 33583 w 319374"/>
                  <a:gd name="connsiteY5" fmla="*/ 104395 h 122391"/>
                  <a:gd name="connsiteX6" fmla="*/ 246 w 319374"/>
                  <a:gd name="connsiteY6" fmla="*/ 78201 h 122391"/>
                  <a:gd name="connsiteX7" fmla="*/ 45489 w 319374"/>
                  <a:gd name="connsiteY7" fmla="*/ 54389 h 122391"/>
                  <a:gd name="connsiteX8" fmla="*/ 44783 w 319374"/>
                  <a:gd name="connsiteY8" fmla="*/ 28972 h 122391"/>
                  <a:gd name="connsiteX9" fmla="*/ 83589 w 319374"/>
                  <a:gd name="connsiteY9" fmla="*/ 35339 h 122391"/>
                  <a:gd name="connsiteX10" fmla="*/ 88352 w 319374"/>
                  <a:gd name="connsiteY10" fmla="*/ 18669 h 122391"/>
                  <a:gd name="connsiteX11" fmla="*/ 133596 w 319374"/>
                  <a:gd name="connsiteY11" fmla="*/ 25814 h 122391"/>
                  <a:gd name="connsiteX12" fmla="*/ 193127 w 319374"/>
                  <a:gd name="connsiteY12" fmla="*/ 2001 h 122391"/>
                  <a:gd name="connsiteX13" fmla="*/ 288377 w 319374"/>
                  <a:gd name="connsiteY13" fmla="*/ 9145 h 122391"/>
                  <a:gd name="connsiteX0" fmla="*/ 288377 w 319374"/>
                  <a:gd name="connsiteY0" fmla="*/ 9145 h 122391"/>
                  <a:gd name="connsiteX1" fmla="*/ 319333 w 319374"/>
                  <a:gd name="connsiteY1" fmla="*/ 71058 h 122391"/>
                  <a:gd name="connsiteX2" fmla="*/ 283614 w 319374"/>
                  <a:gd name="connsiteY2" fmla="*/ 121064 h 122391"/>
                  <a:gd name="connsiteX3" fmla="*/ 174076 w 319374"/>
                  <a:gd name="connsiteY3" fmla="*/ 111539 h 122391"/>
                  <a:gd name="connsiteX4" fmla="*/ 71683 w 319374"/>
                  <a:gd name="connsiteY4" fmla="*/ 94870 h 122391"/>
                  <a:gd name="connsiteX5" fmla="*/ 33583 w 319374"/>
                  <a:gd name="connsiteY5" fmla="*/ 104395 h 122391"/>
                  <a:gd name="connsiteX6" fmla="*/ 246 w 319374"/>
                  <a:gd name="connsiteY6" fmla="*/ 78201 h 122391"/>
                  <a:gd name="connsiteX7" fmla="*/ 45489 w 319374"/>
                  <a:gd name="connsiteY7" fmla="*/ 54389 h 122391"/>
                  <a:gd name="connsiteX8" fmla="*/ 44783 w 319374"/>
                  <a:gd name="connsiteY8" fmla="*/ 28972 h 122391"/>
                  <a:gd name="connsiteX9" fmla="*/ 83589 w 319374"/>
                  <a:gd name="connsiteY9" fmla="*/ 35339 h 122391"/>
                  <a:gd name="connsiteX10" fmla="*/ 88352 w 319374"/>
                  <a:gd name="connsiteY10" fmla="*/ 18669 h 122391"/>
                  <a:gd name="connsiteX11" fmla="*/ 133596 w 319374"/>
                  <a:gd name="connsiteY11" fmla="*/ 25814 h 122391"/>
                  <a:gd name="connsiteX12" fmla="*/ 193127 w 319374"/>
                  <a:gd name="connsiteY12" fmla="*/ 2001 h 122391"/>
                  <a:gd name="connsiteX13" fmla="*/ 288377 w 319374"/>
                  <a:gd name="connsiteY13" fmla="*/ 9145 h 122391"/>
                  <a:gd name="connsiteX0" fmla="*/ 288377 w 319374"/>
                  <a:gd name="connsiteY0" fmla="*/ 9145 h 122391"/>
                  <a:gd name="connsiteX1" fmla="*/ 319333 w 319374"/>
                  <a:gd name="connsiteY1" fmla="*/ 71058 h 122391"/>
                  <a:gd name="connsiteX2" fmla="*/ 283614 w 319374"/>
                  <a:gd name="connsiteY2" fmla="*/ 121064 h 122391"/>
                  <a:gd name="connsiteX3" fmla="*/ 174076 w 319374"/>
                  <a:gd name="connsiteY3" fmla="*/ 111539 h 122391"/>
                  <a:gd name="connsiteX4" fmla="*/ 71683 w 319374"/>
                  <a:gd name="connsiteY4" fmla="*/ 94870 h 122391"/>
                  <a:gd name="connsiteX5" fmla="*/ 33583 w 319374"/>
                  <a:gd name="connsiteY5" fmla="*/ 104395 h 122391"/>
                  <a:gd name="connsiteX6" fmla="*/ 246 w 319374"/>
                  <a:gd name="connsiteY6" fmla="*/ 78201 h 122391"/>
                  <a:gd name="connsiteX7" fmla="*/ 45489 w 319374"/>
                  <a:gd name="connsiteY7" fmla="*/ 54389 h 122391"/>
                  <a:gd name="connsiteX8" fmla="*/ 39324 w 319374"/>
                  <a:gd name="connsiteY8" fmla="*/ 29022 h 122391"/>
                  <a:gd name="connsiteX9" fmla="*/ 83589 w 319374"/>
                  <a:gd name="connsiteY9" fmla="*/ 35339 h 122391"/>
                  <a:gd name="connsiteX10" fmla="*/ 88352 w 319374"/>
                  <a:gd name="connsiteY10" fmla="*/ 18669 h 122391"/>
                  <a:gd name="connsiteX11" fmla="*/ 133596 w 319374"/>
                  <a:gd name="connsiteY11" fmla="*/ 25814 h 122391"/>
                  <a:gd name="connsiteX12" fmla="*/ 193127 w 319374"/>
                  <a:gd name="connsiteY12" fmla="*/ 2001 h 122391"/>
                  <a:gd name="connsiteX13" fmla="*/ 288377 w 319374"/>
                  <a:gd name="connsiteY13" fmla="*/ 9145 h 122391"/>
                  <a:gd name="connsiteX0" fmla="*/ 288377 w 319374"/>
                  <a:gd name="connsiteY0" fmla="*/ 9145 h 122391"/>
                  <a:gd name="connsiteX1" fmla="*/ 319333 w 319374"/>
                  <a:gd name="connsiteY1" fmla="*/ 71058 h 122391"/>
                  <a:gd name="connsiteX2" fmla="*/ 283614 w 319374"/>
                  <a:gd name="connsiteY2" fmla="*/ 121064 h 122391"/>
                  <a:gd name="connsiteX3" fmla="*/ 174076 w 319374"/>
                  <a:gd name="connsiteY3" fmla="*/ 111539 h 122391"/>
                  <a:gd name="connsiteX4" fmla="*/ 71683 w 319374"/>
                  <a:gd name="connsiteY4" fmla="*/ 94870 h 122391"/>
                  <a:gd name="connsiteX5" fmla="*/ 33583 w 319374"/>
                  <a:gd name="connsiteY5" fmla="*/ 104395 h 122391"/>
                  <a:gd name="connsiteX6" fmla="*/ 246 w 319374"/>
                  <a:gd name="connsiteY6" fmla="*/ 78201 h 122391"/>
                  <a:gd name="connsiteX7" fmla="*/ 45489 w 319374"/>
                  <a:gd name="connsiteY7" fmla="*/ 54389 h 122391"/>
                  <a:gd name="connsiteX8" fmla="*/ 39324 w 319374"/>
                  <a:gd name="connsiteY8" fmla="*/ 29022 h 122391"/>
                  <a:gd name="connsiteX9" fmla="*/ 83589 w 319374"/>
                  <a:gd name="connsiteY9" fmla="*/ 35339 h 122391"/>
                  <a:gd name="connsiteX10" fmla="*/ 88352 w 319374"/>
                  <a:gd name="connsiteY10" fmla="*/ 18669 h 122391"/>
                  <a:gd name="connsiteX11" fmla="*/ 133596 w 319374"/>
                  <a:gd name="connsiteY11" fmla="*/ 25814 h 122391"/>
                  <a:gd name="connsiteX12" fmla="*/ 193127 w 319374"/>
                  <a:gd name="connsiteY12" fmla="*/ 2001 h 122391"/>
                  <a:gd name="connsiteX13" fmla="*/ 288377 w 319374"/>
                  <a:gd name="connsiteY13" fmla="*/ 9145 h 122391"/>
                  <a:gd name="connsiteX0" fmla="*/ 288377 w 319374"/>
                  <a:gd name="connsiteY0" fmla="*/ 9145 h 122391"/>
                  <a:gd name="connsiteX1" fmla="*/ 319333 w 319374"/>
                  <a:gd name="connsiteY1" fmla="*/ 71058 h 122391"/>
                  <a:gd name="connsiteX2" fmla="*/ 283614 w 319374"/>
                  <a:gd name="connsiteY2" fmla="*/ 121064 h 122391"/>
                  <a:gd name="connsiteX3" fmla="*/ 174076 w 319374"/>
                  <a:gd name="connsiteY3" fmla="*/ 111539 h 122391"/>
                  <a:gd name="connsiteX4" fmla="*/ 71683 w 319374"/>
                  <a:gd name="connsiteY4" fmla="*/ 94870 h 122391"/>
                  <a:gd name="connsiteX5" fmla="*/ 33583 w 319374"/>
                  <a:gd name="connsiteY5" fmla="*/ 104395 h 122391"/>
                  <a:gd name="connsiteX6" fmla="*/ 246 w 319374"/>
                  <a:gd name="connsiteY6" fmla="*/ 78201 h 122391"/>
                  <a:gd name="connsiteX7" fmla="*/ 45489 w 319374"/>
                  <a:gd name="connsiteY7" fmla="*/ 54389 h 122391"/>
                  <a:gd name="connsiteX8" fmla="*/ 39324 w 319374"/>
                  <a:gd name="connsiteY8" fmla="*/ 29022 h 122391"/>
                  <a:gd name="connsiteX9" fmla="*/ 83589 w 319374"/>
                  <a:gd name="connsiteY9" fmla="*/ 35339 h 122391"/>
                  <a:gd name="connsiteX10" fmla="*/ 88352 w 319374"/>
                  <a:gd name="connsiteY10" fmla="*/ 18669 h 122391"/>
                  <a:gd name="connsiteX11" fmla="*/ 133596 w 319374"/>
                  <a:gd name="connsiteY11" fmla="*/ 25814 h 122391"/>
                  <a:gd name="connsiteX12" fmla="*/ 193127 w 319374"/>
                  <a:gd name="connsiteY12" fmla="*/ 2001 h 122391"/>
                  <a:gd name="connsiteX13" fmla="*/ 288377 w 319374"/>
                  <a:gd name="connsiteY13" fmla="*/ 9145 h 122391"/>
                  <a:gd name="connsiteX0" fmla="*/ 288377 w 319374"/>
                  <a:gd name="connsiteY0" fmla="*/ 9145 h 122391"/>
                  <a:gd name="connsiteX1" fmla="*/ 319333 w 319374"/>
                  <a:gd name="connsiteY1" fmla="*/ 71058 h 122391"/>
                  <a:gd name="connsiteX2" fmla="*/ 283614 w 319374"/>
                  <a:gd name="connsiteY2" fmla="*/ 121064 h 122391"/>
                  <a:gd name="connsiteX3" fmla="*/ 174076 w 319374"/>
                  <a:gd name="connsiteY3" fmla="*/ 111539 h 122391"/>
                  <a:gd name="connsiteX4" fmla="*/ 71683 w 319374"/>
                  <a:gd name="connsiteY4" fmla="*/ 94870 h 122391"/>
                  <a:gd name="connsiteX5" fmla="*/ 33583 w 319374"/>
                  <a:gd name="connsiteY5" fmla="*/ 104395 h 122391"/>
                  <a:gd name="connsiteX6" fmla="*/ 246 w 319374"/>
                  <a:gd name="connsiteY6" fmla="*/ 78201 h 122391"/>
                  <a:gd name="connsiteX7" fmla="*/ 45489 w 319374"/>
                  <a:gd name="connsiteY7" fmla="*/ 54389 h 122391"/>
                  <a:gd name="connsiteX8" fmla="*/ 39324 w 319374"/>
                  <a:gd name="connsiteY8" fmla="*/ 29022 h 122391"/>
                  <a:gd name="connsiteX9" fmla="*/ 83589 w 319374"/>
                  <a:gd name="connsiteY9" fmla="*/ 35339 h 122391"/>
                  <a:gd name="connsiteX10" fmla="*/ 88352 w 319374"/>
                  <a:gd name="connsiteY10" fmla="*/ 18669 h 122391"/>
                  <a:gd name="connsiteX11" fmla="*/ 133596 w 319374"/>
                  <a:gd name="connsiteY11" fmla="*/ 25814 h 122391"/>
                  <a:gd name="connsiteX12" fmla="*/ 193127 w 319374"/>
                  <a:gd name="connsiteY12" fmla="*/ 2001 h 122391"/>
                  <a:gd name="connsiteX13" fmla="*/ 288377 w 319374"/>
                  <a:gd name="connsiteY13" fmla="*/ 9145 h 122391"/>
                  <a:gd name="connsiteX0" fmla="*/ 288377 w 319374"/>
                  <a:gd name="connsiteY0" fmla="*/ 9145 h 122391"/>
                  <a:gd name="connsiteX1" fmla="*/ 319333 w 319374"/>
                  <a:gd name="connsiteY1" fmla="*/ 71058 h 122391"/>
                  <a:gd name="connsiteX2" fmla="*/ 283614 w 319374"/>
                  <a:gd name="connsiteY2" fmla="*/ 121064 h 122391"/>
                  <a:gd name="connsiteX3" fmla="*/ 174076 w 319374"/>
                  <a:gd name="connsiteY3" fmla="*/ 111539 h 122391"/>
                  <a:gd name="connsiteX4" fmla="*/ 71683 w 319374"/>
                  <a:gd name="connsiteY4" fmla="*/ 94870 h 122391"/>
                  <a:gd name="connsiteX5" fmla="*/ 33583 w 319374"/>
                  <a:gd name="connsiteY5" fmla="*/ 104395 h 122391"/>
                  <a:gd name="connsiteX6" fmla="*/ 246 w 319374"/>
                  <a:gd name="connsiteY6" fmla="*/ 78201 h 122391"/>
                  <a:gd name="connsiteX7" fmla="*/ 45489 w 319374"/>
                  <a:gd name="connsiteY7" fmla="*/ 54389 h 122391"/>
                  <a:gd name="connsiteX8" fmla="*/ 39324 w 319374"/>
                  <a:gd name="connsiteY8" fmla="*/ 29022 h 122391"/>
                  <a:gd name="connsiteX9" fmla="*/ 83589 w 319374"/>
                  <a:gd name="connsiteY9" fmla="*/ 35339 h 122391"/>
                  <a:gd name="connsiteX10" fmla="*/ 88352 w 319374"/>
                  <a:gd name="connsiteY10" fmla="*/ 18669 h 122391"/>
                  <a:gd name="connsiteX11" fmla="*/ 133596 w 319374"/>
                  <a:gd name="connsiteY11" fmla="*/ 25814 h 122391"/>
                  <a:gd name="connsiteX12" fmla="*/ 193127 w 319374"/>
                  <a:gd name="connsiteY12" fmla="*/ 2001 h 122391"/>
                  <a:gd name="connsiteX13" fmla="*/ 288377 w 319374"/>
                  <a:gd name="connsiteY13" fmla="*/ 9145 h 122391"/>
                  <a:gd name="connsiteX0" fmla="*/ 288377 w 319374"/>
                  <a:gd name="connsiteY0" fmla="*/ 9145 h 122391"/>
                  <a:gd name="connsiteX1" fmla="*/ 319333 w 319374"/>
                  <a:gd name="connsiteY1" fmla="*/ 71058 h 122391"/>
                  <a:gd name="connsiteX2" fmla="*/ 283614 w 319374"/>
                  <a:gd name="connsiteY2" fmla="*/ 121064 h 122391"/>
                  <a:gd name="connsiteX3" fmla="*/ 174076 w 319374"/>
                  <a:gd name="connsiteY3" fmla="*/ 111539 h 122391"/>
                  <a:gd name="connsiteX4" fmla="*/ 71683 w 319374"/>
                  <a:gd name="connsiteY4" fmla="*/ 94870 h 122391"/>
                  <a:gd name="connsiteX5" fmla="*/ 33583 w 319374"/>
                  <a:gd name="connsiteY5" fmla="*/ 104395 h 122391"/>
                  <a:gd name="connsiteX6" fmla="*/ 246 w 319374"/>
                  <a:gd name="connsiteY6" fmla="*/ 78201 h 122391"/>
                  <a:gd name="connsiteX7" fmla="*/ 45489 w 319374"/>
                  <a:gd name="connsiteY7" fmla="*/ 54389 h 122391"/>
                  <a:gd name="connsiteX8" fmla="*/ 39324 w 319374"/>
                  <a:gd name="connsiteY8" fmla="*/ 29022 h 122391"/>
                  <a:gd name="connsiteX9" fmla="*/ 83589 w 319374"/>
                  <a:gd name="connsiteY9" fmla="*/ 35339 h 122391"/>
                  <a:gd name="connsiteX10" fmla="*/ 88352 w 319374"/>
                  <a:gd name="connsiteY10" fmla="*/ 18669 h 122391"/>
                  <a:gd name="connsiteX11" fmla="*/ 133596 w 319374"/>
                  <a:gd name="connsiteY11" fmla="*/ 25814 h 122391"/>
                  <a:gd name="connsiteX12" fmla="*/ 193127 w 319374"/>
                  <a:gd name="connsiteY12" fmla="*/ 2001 h 122391"/>
                  <a:gd name="connsiteX13" fmla="*/ 288377 w 319374"/>
                  <a:gd name="connsiteY13" fmla="*/ 9145 h 122391"/>
                  <a:gd name="connsiteX0" fmla="*/ 288377 w 319374"/>
                  <a:gd name="connsiteY0" fmla="*/ 9145 h 122391"/>
                  <a:gd name="connsiteX1" fmla="*/ 319333 w 319374"/>
                  <a:gd name="connsiteY1" fmla="*/ 71058 h 122391"/>
                  <a:gd name="connsiteX2" fmla="*/ 283614 w 319374"/>
                  <a:gd name="connsiteY2" fmla="*/ 121064 h 122391"/>
                  <a:gd name="connsiteX3" fmla="*/ 174076 w 319374"/>
                  <a:gd name="connsiteY3" fmla="*/ 111539 h 122391"/>
                  <a:gd name="connsiteX4" fmla="*/ 71683 w 319374"/>
                  <a:gd name="connsiteY4" fmla="*/ 94870 h 122391"/>
                  <a:gd name="connsiteX5" fmla="*/ 33583 w 319374"/>
                  <a:gd name="connsiteY5" fmla="*/ 104395 h 122391"/>
                  <a:gd name="connsiteX6" fmla="*/ 246 w 319374"/>
                  <a:gd name="connsiteY6" fmla="*/ 78201 h 122391"/>
                  <a:gd name="connsiteX7" fmla="*/ 45489 w 319374"/>
                  <a:gd name="connsiteY7" fmla="*/ 54389 h 122391"/>
                  <a:gd name="connsiteX8" fmla="*/ 39324 w 319374"/>
                  <a:gd name="connsiteY8" fmla="*/ 29022 h 122391"/>
                  <a:gd name="connsiteX9" fmla="*/ 83589 w 319374"/>
                  <a:gd name="connsiteY9" fmla="*/ 35339 h 122391"/>
                  <a:gd name="connsiteX10" fmla="*/ 80167 w 319374"/>
                  <a:gd name="connsiteY10" fmla="*/ 15597 h 122391"/>
                  <a:gd name="connsiteX11" fmla="*/ 133596 w 319374"/>
                  <a:gd name="connsiteY11" fmla="*/ 25814 h 122391"/>
                  <a:gd name="connsiteX12" fmla="*/ 193127 w 319374"/>
                  <a:gd name="connsiteY12" fmla="*/ 2001 h 122391"/>
                  <a:gd name="connsiteX13" fmla="*/ 288377 w 319374"/>
                  <a:gd name="connsiteY13" fmla="*/ 9145 h 122391"/>
                  <a:gd name="connsiteX0" fmla="*/ 288377 w 319374"/>
                  <a:gd name="connsiteY0" fmla="*/ 9145 h 122391"/>
                  <a:gd name="connsiteX1" fmla="*/ 319333 w 319374"/>
                  <a:gd name="connsiteY1" fmla="*/ 71058 h 122391"/>
                  <a:gd name="connsiteX2" fmla="*/ 283614 w 319374"/>
                  <a:gd name="connsiteY2" fmla="*/ 121064 h 122391"/>
                  <a:gd name="connsiteX3" fmla="*/ 174076 w 319374"/>
                  <a:gd name="connsiteY3" fmla="*/ 111539 h 122391"/>
                  <a:gd name="connsiteX4" fmla="*/ 71683 w 319374"/>
                  <a:gd name="connsiteY4" fmla="*/ 94870 h 122391"/>
                  <a:gd name="connsiteX5" fmla="*/ 33583 w 319374"/>
                  <a:gd name="connsiteY5" fmla="*/ 104395 h 122391"/>
                  <a:gd name="connsiteX6" fmla="*/ 246 w 319374"/>
                  <a:gd name="connsiteY6" fmla="*/ 78201 h 122391"/>
                  <a:gd name="connsiteX7" fmla="*/ 45489 w 319374"/>
                  <a:gd name="connsiteY7" fmla="*/ 54389 h 122391"/>
                  <a:gd name="connsiteX8" fmla="*/ 39324 w 319374"/>
                  <a:gd name="connsiteY8" fmla="*/ 29022 h 122391"/>
                  <a:gd name="connsiteX9" fmla="*/ 83589 w 319374"/>
                  <a:gd name="connsiteY9" fmla="*/ 35339 h 122391"/>
                  <a:gd name="connsiteX10" fmla="*/ 80167 w 319374"/>
                  <a:gd name="connsiteY10" fmla="*/ 15597 h 122391"/>
                  <a:gd name="connsiteX11" fmla="*/ 133596 w 319374"/>
                  <a:gd name="connsiteY11" fmla="*/ 25814 h 122391"/>
                  <a:gd name="connsiteX12" fmla="*/ 193127 w 319374"/>
                  <a:gd name="connsiteY12" fmla="*/ 2001 h 122391"/>
                  <a:gd name="connsiteX13" fmla="*/ 288377 w 319374"/>
                  <a:gd name="connsiteY13" fmla="*/ 9145 h 122391"/>
                  <a:gd name="connsiteX0" fmla="*/ 288377 w 319374"/>
                  <a:gd name="connsiteY0" fmla="*/ 9145 h 122391"/>
                  <a:gd name="connsiteX1" fmla="*/ 319333 w 319374"/>
                  <a:gd name="connsiteY1" fmla="*/ 71058 h 122391"/>
                  <a:gd name="connsiteX2" fmla="*/ 283614 w 319374"/>
                  <a:gd name="connsiteY2" fmla="*/ 121064 h 122391"/>
                  <a:gd name="connsiteX3" fmla="*/ 174076 w 319374"/>
                  <a:gd name="connsiteY3" fmla="*/ 111539 h 122391"/>
                  <a:gd name="connsiteX4" fmla="*/ 71683 w 319374"/>
                  <a:gd name="connsiteY4" fmla="*/ 94870 h 122391"/>
                  <a:gd name="connsiteX5" fmla="*/ 33583 w 319374"/>
                  <a:gd name="connsiteY5" fmla="*/ 104395 h 122391"/>
                  <a:gd name="connsiteX6" fmla="*/ 246 w 319374"/>
                  <a:gd name="connsiteY6" fmla="*/ 78201 h 122391"/>
                  <a:gd name="connsiteX7" fmla="*/ 45489 w 319374"/>
                  <a:gd name="connsiteY7" fmla="*/ 54389 h 122391"/>
                  <a:gd name="connsiteX8" fmla="*/ 39324 w 319374"/>
                  <a:gd name="connsiteY8" fmla="*/ 29022 h 122391"/>
                  <a:gd name="connsiteX9" fmla="*/ 83589 w 319374"/>
                  <a:gd name="connsiteY9" fmla="*/ 35339 h 122391"/>
                  <a:gd name="connsiteX10" fmla="*/ 80167 w 319374"/>
                  <a:gd name="connsiteY10" fmla="*/ 15597 h 122391"/>
                  <a:gd name="connsiteX11" fmla="*/ 133596 w 319374"/>
                  <a:gd name="connsiteY11" fmla="*/ 25814 h 122391"/>
                  <a:gd name="connsiteX12" fmla="*/ 193127 w 319374"/>
                  <a:gd name="connsiteY12" fmla="*/ 2001 h 122391"/>
                  <a:gd name="connsiteX13" fmla="*/ 288377 w 319374"/>
                  <a:gd name="connsiteY13" fmla="*/ 9145 h 122391"/>
                  <a:gd name="connsiteX0" fmla="*/ 288377 w 319374"/>
                  <a:gd name="connsiteY0" fmla="*/ 9145 h 122391"/>
                  <a:gd name="connsiteX1" fmla="*/ 319333 w 319374"/>
                  <a:gd name="connsiteY1" fmla="*/ 71058 h 122391"/>
                  <a:gd name="connsiteX2" fmla="*/ 283614 w 319374"/>
                  <a:gd name="connsiteY2" fmla="*/ 121064 h 122391"/>
                  <a:gd name="connsiteX3" fmla="*/ 174076 w 319374"/>
                  <a:gd name="connsiteY3" fmla="*/ 111539 h 122391"/>
                  <a:gd name="connsiteX4" fmla="*/ 71683 w 319374"/>
                  <a:gd name="connsiteY4" fmla="*/ 94870 h 122391"/>
                  <a:gd name="connsiteX5" fmla="*/ 33583 w 319374"/>
                  <a:gd name="connsiteY5" fmla="*/ 104395 h 122391"/>
                  <a:gd name="connsiteX6" fmla="*/ 246 w 319374"/>
                  <a:gd name="connsiteY6" fmla="*/ 78201 h 122391"/>
                  <a:gd name="connsiteX7" fmla="*/ 45489 w 319374"/>
                  <a:gd name="connsiteY7" fmla="*/ 54389 h 122391"/>
                  <a:gd name="connsiteX8" fmla="*/ 39324 w 319374"/>
                  <a:gd name="connsiteY8" fmla="*/ 29022 h 122391"/>
                  <a:gd name="connsiteX9" fmla="*/ 83589 w 319374"/>
                  <a:gd name="connsiteY9" fmla="*/ 35339 h 122391"/>
                  <a:gd name="connsiteX10" fmla="*/ 80167 w 319374"/>
                  <a:gd name="connsiteY10" fmla="*/ 15597 h 122391"/>
                  <a:gd name="connsiteX11" fmla="*/ 133596 w 319374"/>
                  <a:gd name="connsiteY11" fmla="*/ 25814 h 122391"/>
                  <a:gd name="connsiteX12" fmla="*/ 193127 w 319374"/>
                  <a:gd name="connsiteY12" fmla="*/ 2001 h 122391"/>
                  <a:gd name="connsiteX13" fmla="*/ 288377 w 319374"/>
                  <a:gd name="connsiteY13" fmla="*/ 9145 h 122391"/>
                  <a:gd name="connsiteX0" fmla="*/ 288377 w 319500"/>
                  <a:gd name="connsiteY0" fmla="*/ 1509 h 114755"/>
                  <a:gd name="connsiteX1" fmla="*/ 319333 w 319500"/>
                  <a:gd name="connsiteY1" fmla="*/ 63422 h 114755"/>
                  <a:gd name="connsiteX2" fmla="*/ 283614 w 319500"/>
                  <a:gd name="connsiteY2" fmla="*/ 113428 h 114755"/>
                  <a:gd name="connsiteX3" fmla="*/ 174076 w 319500"/>
                  <a:gd name="connsiteY3" fmla="*/ 103903 h 114755"/>
                  <a:gd name="connsiteX4" fmla="*/ 71683 w 319500"/>
                  <a:gd name="connsiteY4" fmla="*/ 87234 h 114755"/>
                  <a:gd name="connsiteX5" fmla="*/ 33583 w 319500"/>
                  <a:gd name="connsiteY5" fmla="*/ 96759 h 114755"/>
                  <a:gd name="connsiteX6" fmla="*/ 246 w 319500"/>
                  <a:gd name="connsiteY6" fmla="*/ 70565 h 114755"/>
                  <a:gd name="connsiteX7" fmla="*/ 45489 w 319500"/>
                  <a:gd name="connsiteY7" fmla="*/ 46753 h 114755"/>
                  <a:gd name="connsiteX8" fmla="*/ 39324 w 319500"/>
                  <a:gd name="connsiteY8" fmla="*/ 21386 h 114755"/>
                  <a:gd name="connsiteX9" fmla="*/ 83589 w 319500"/>
                  <a:gd name="connsiteY9" fmla="*/ 27703 h 114755"/>
                  <a:gd name="connsiteX10" fmla="*/ 80167 w 319500"/>
                  <a:gd name="connsiteY10" fmla="*/ 7961 h 114755"/>
                  <a:gd name="connsiteX11" fmla="*/ 133596 w 319500"/>
                  <a:gd name="connsiteY11" fmla="*/ 18178 h 114755"/>
                  <a:gd name="connsiteX12" fmla="*/ 288377 w 319500"/>
                  <a:gd name="connsiteY12" fmla="*/ 1509 h 11475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</a:cxnLst>
                <a:rect l="l" t="t" r="r" b="b"/>
                <a:pathLst>
                  <a:path w="319500" h="114755">
                    <a:moveTo>
                      <a:pt x="288377" y="1509"/>
                    </a:moveTo>
                    <a:cubicBezTo>
                      <a:pt x="319333" y="9050"/>
                      <a:pt x="320127" y="44769"/>
                      <a:pt x="319333" y="63422"/>
                    </a:cubicBezTo>
                    <a:cubicBezTo>
                      <a:pt x="318539" y="82075"/>
                      <a:pt x="307824" y="106681"/>
                      <a:pt x="283614" y="113428"/>
                    </a:cubicBezTo>
                    <a:cubicBezTo>
                      <a:pt x="259405" y="120175"/>
                      <a:pt x="226067" y="98744"/>
                      <a:pt x="174076" y="103903"/>
                    </a:cubicBezTo>
                    <a:cubicBezTo>
                      <a:pt x="122085" y="109062"/>
                      <a:pt x="89939" y="108268"/>
                      <a:pt x="71683" y="87234"/>
                    </a:cubicBezTo>
                    <a:cubicBezTo>
                      <a:pt x="51468" y="93413"/>
                      <a:pt x="49645" y="93943"/>
                      <a:pt x="33583" y="96759"/>
                    </a:cubicBezTo>
                    <a:cubicBezTo>
                      <a:pt x="17521" y="99575"/>
                      <a:pt x="-2453" y="95637"/>
                      <a:pt x="246" y="70565"/>
                    </a:cubicBezTo>
                    <a:cubicBezTo>
                      <a:pt x="2945" y="45493"/>
                      <a:pt x="31293" y="47575"/>
                      <a:pt x="45489" y="46753"/>
                    </a:cubicBezTo>
                    <a:cubicBezTo>
                      <a:pt x="34097" y="39582"/>
                      <a:pt x="28480" y="32354"/>
                      <a:pt x="39324" y="21386"/>
                    </a:cubicBezTo>
                    <a:cubicBezTo>
                      <a:pt x="50168" y="10418"/>
                      <a:pt x="75729" y="24833"/>
                      <a:pt x="83589" y="27703"/>
                    </a:cubicBezTo>
                    <a:cubicBezTo>
                      <a:pt x="79872" y="21815"/>
                      <a:pt x="65808" y="17952"/>
                      <a:pt x="80167" y="7961"/>
                    </a:cubicBezTo>
                    <a:cubicBezTo>
                      <a:pt x="98172" y="-105"/>
                      <a:pt x="115418" y="12934"/>
                      <a:pt x="133596" y="18178"/>
                    </a:cubicBezTo>
                    <a:cubicBezTo>
                      <a:pt x="168298" y="17103"/>
                      <a:pt x="257421" y="-6032"/>
                      <a:pt x="288377" y="1509"/>
                    </a:cubicBezTo>
                    <a:close/>
                  </a:path>
                </a:pathLst>
              </a:custGeom>
              <a:solidFill>
                <a:srgbClr val="ED7D31">
                  <a:lumMod val="60000"/>
                  <a:lumOff val="40000"/>
                </a:srgbClr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352" name="フリーフォーム 351"/>
              <p:cNvSpPr/>
              <p:nvPr/>
            </p:nvSpPr>
            <p:spPr>
              <a:xfrm rot="486120">
                <a:off x="2385198" y="4528515"/>
                <a:ext cx="167704" cy="135488"/>
              </a:xfrm>
              <a:custGeom>
                <a:avLst/>
                <a:gdLst>
                  <a:gd name="connsiteX0" fmla="*/ 3031 w 167609"/>
                  <a:gd name="connsiteY0" fmla="*/ 133583 h 135325"/>
                  <a:gd name="connsiteX1" fmla="*/ 26843 w 167609"/>
                  <a:gd name="connsiteY1" fmla="*/ 31189 h 135325"/>
                  <a:gd name="connsiteX2" fmla="*/ 117331 w 167609"/>
                  <a:gd name="connsiteY2" fmla="*/ 233 h 135325"/>
                  <a:gd name="connsiteX3" fmla="*/ 167337 w 167609"/>
                  <a:gd name="connsiteY3" fmla="*/ 43096 h 135325"/>
                  <a:gd name="connsiteX4" fmla="*/ 136381 w 167609"/>
                  <a:gd name="connsiteY4" fmla="*/ 45477 h 135325"/>
                  <a:gd name="connsiteX5" fmla="*/ 114949 w 167609"/>
                  <a:gd name="connsiteY5" fmla="*/ 33571 h 135325"/>
                  <a:gd name="connsiteX6" fmla="*/ 98281 w 167609"/>
                  <a:gd name="connsiteY6" fmla="*/ 57383 h 135325"/>
                  <a:gd name="connsiteX7" fmla="*/ 143524 w 167609"/>
                  <a:gd name="connsiteY7" fmla="*/ 69289 h 135325"/>
                  <a:gd name="connsiteX8" fmla="*/ 138762 w 167609"/>
                  <a:gd name="connsiteY8" fmla="*/ 102627 h 135325"/>
                  <a:gd name="connsiteX9" fmla="*/ 83993 w 167609"/>
                  <a:gd name="connsiteY9" fmla="*/ 97864 h 135325"/>
                  <a:gd name="connsiteX10" fmla="*/ 3031 w 167609"/>
                  <a:gd name="connsiteY10" fmla="*/ 133583 h 135325"/>
                  <a:gd name="connsiteX0" fmla="*/ 3031 w 168134"/>
                  <a:gd name="connsiteY0" fmla="*/ 133583 h 135325"/>
                  <a:gd name="connsiteX1" fmla="*/ 26843 w 168134"/>
                  <a:gd name="connsiteY1" fmla="*/ 31189 h 135325"/>
                  <a:gd name="connsiteX2" fmla="*/ 117331 w 168134"/>
                  <a:gd name="connsiteY2" fmla="*/ 233 h 135325"/>
                  <a:gd name="connsiteX3" fmla="*/ 167337 w 168134"/>
                  <a:gd name="connsiteY3" fmla="*/ 43096 h 135325"/>
                  <a:gd name="connsiteX4" fmla="*/ 136381 w 168134"/>
                  <a:gd name="connsiteY4" fmla="*/ 45477 h 135325"/>
                  <a:gd name="connsiteX5" fmla="*/ 114949 w 168134"/>
                  <a:gd name="connsiteY5" fmla="*/ 33571 h 135325"/>
                  <a:gd name="connsiteX6" fmla="*/ 98281 w 168134"/>
                  <a:gd name="connsiteY6" fmla="*/ 57383 h 135325"/>
                  <a:gd name="connsiteX7" fmla="*/ 143524 w 168134"/>
                  <a:gd name="connsiteY7" fmla="*/ 69289 h 135325"/>
                  <a:gd name="connsiteX8" fmla="*/ 138762 w 168134"/>
                  <a:gd name="connsiteY8" fmla="*/ 102627 h 135325"/>
                  <a:gd name="connsiteX9" fmla="*/ 83993 w 168134"/>
                  <a:gd name="connsiteY9" fmla="*/ 97864 h 135325"/>
                  <a:gd name="connsiteX10" fmla="*/ 3031 w 168134"/>
                  <a:gd name="connsiteY10" fmla="*/ 133583 h 135325"/>
                  <a:gd name="connsiteX0" fmla="*/ 3031 w 167704"/>
                  <a:gd name="connsiteY0" fmla="*/ 133583 h 135325"/>
                  <a:gd name="connsiteX1" fmla="*/ 26843 w 167704"/>
                  <a:gd name="connsiteY1" fmla="*/ 31189 h 135325"/>
                  <a:gd name="connsiteX2" fmla="*/ 117331 w 167704"/>
                  <a:gd name="connsiteY2" fmla="*/ 233 h 135325"/>
                  <a:gd name="connsiteX3" fmla="*/ 167337 w 167704"/>
                  <a:gd name="connsiteY3" fmla="*/ 43096 h 135325"/>
                  <a:gd name="connsiteX4" fmla="*/ 138762 w 167704"/>
                  <a:gd name="connsiteY4" fmla="*/ 43096 h 135325"/>
                  <a:gd name="connsiteX5" fmla="*/ 114949 w 167704"/>
                  <a:gd name="connsiteY5" fmla="*/ 33571 h 135325"/>
                  <a:gd name="connsiteX6" fmla="*/ 98281 w 167704"/>
                  <a:gd name="connsiteY6" fmla="*/ 57383 h 135325"/>
                  <a:gd name="connsiteX7" fmla="*/ 143524 w 167704"/>
                  <a:gd name="connsiteY7" fmla="*/ 69289 h 135325"/>
                  <a:gd name="connsiteX8" fmla="*/ 138762 w 167704"/>
                  <a:gd name="connsiteY8" fmla="*/ 102627 h 135325"/>
                  <a:gd name="connsiteX9" fmla="*/ 83993 w 167704"/>
                  <a:gd name="connsiteY9" fmla="*/ 97864 h 135325"/>
                  <a:gd name="connsiteX10" fmla="*/ 3031 w 167704"/>
                  <a:gd name="connsiteY10" fmla="*/ 133583 h 135325"/>
                  <a:gd name="connsiteX0" fmla="*/ 3031 w 167704"/>
                  <a:gd name="connsiteY0" fmla="*/ 133583 h 135458"/>
                  <a:gd name="connsiteX1" fmla="*/ 26843 w 167704"/>
                  <a:gd name="connsiteY1" fmla="*/ 31189 h 135458"/>
                  <a:gd name="connsiteX2" fmla="*/ 117331 w 167704"/>
                  <a:gd name="connsiteY2" fmla="*/ 233 h 135458"/>
                  <a:gd name="connsiteX3" fmla="*/ 167337 w 167704"/>
                  <a:gd name="connsiteY3" fmla="*/ 43096 h 135458"/>
                  <a:gd name="connsiteX4" fmla="*/ 138762 w 167704"/>
                  <a:gd name="connsiteY4" fmla="*/ 43096 h 135458"/>
                  <a:gd name="connsiteX5" fmla="*/ 114949 w 167704"/>
                  <a:gd name="connsiteY5" fmla="*/ 33571 h 135458"/>
                  <a:gd name="connsiteX6" fmla="*/ 98281 w 167704"/>
                  <a:gd name="connsiteY6" fmla="*/ 57383 h 135458"/>
                  <a:gd name="connsiteX7" fmla="*/ 143524 w 167704"/>
                  <a:gd name="connsiteY7" fmla="*/ 69289 h 135458"/>
                  <a:gd name="connsiteX8" fmla="*/ 138762 w 167704"/>
                  <a:gd name="connsiteY8" fmla="*/ 102627 h 135458"/>
                  <a:gd name="connsiteX9" fmla="*/ 83993 w 167704"/>
                  <a:gd name="connsiteY9" fmla="*/ 97864 h 135458"/>
                  <a:gd name="connsiteX10" fmla="*/ 3031 w 167704"/>
                  <a:gd name="connsiteY10" fmla="*/ 133583 h 135458"/>
                  <a:gd name="connsiteX0" fmla="*/ 3031 w 167704"/>
                  <a:gd name="connsiteY0" fmla="*/ 133583 h 135458"/>
                  <a:gd name="connsiteX1" fmla="*/ 26843 w 167704"/>
                  <a:gd name="connsiteY1" fmla="*/ 31189 h 135458"/>
                  <a:gd name="connsiteX2" fmla="*/ 117331 w 167704"/>
                  <a:gd name="connsiteY2" fmla="*/ 233 h 135458"/>
                  <a:gd name="connsiteX3" fmla="*/ 167337 w 167704"/>
                  <a:gd name="connsiteY3" fmla="*/ 43096 h 135458"/>
                  <a:gd name="connsiteX4" fmla="*/ 138762 w 167704"/>
                  <a:gd name="connsiteY4" fmla="*/ 43096 h 135458"/>
                  <a:gd name="connsiteX5" fmla="*/ 114949 w 167704"/>
                  <a:gd name="connsiteY5" fmla="*/ 33571 h 135458"/>
                  <a:gd name="connsiteX6" fmla="*/ 98281 w 167704"/>
                  <a:gd name="connsiteY6" fmla="*/ 57383 h 135458"/>
                  <a:gd name="connsiteX7" fmla="*/ 145905 w 167704"/>
                  <a:gd name="connsiteY7" fmla="*/ 74052 h 135458"/>
                  <a:gd name="connsiteX8" fmla="*/ 138762 w 167704"/>
                  <a:gd name="connsiteY8" fmla="*/ 102627 h 135458"/>
                  <a:gd name="connsiteX9" fmla="*/ 83993 w 167704"/>
                  <a:gd name="connsiteY9" fmla="*/ 97864 h 135458"/>
                  <a:gd name="connsiteX10" fmla="*/ 3031 w 167704"/>
                  <a:gd name="connsiteY10" fmla="*/ 133583 h 135458"/>
                  <a:gd name="connsiteX0" fmla="*/ 3031 w 167704"/>
                  <a:gd name="connsiteY0" fmla="*/ 133583 h 135458"/>
                  <a:gd name="connsiteX1" fmla="*/ 26843 w 167704"/>
                  <a:gd name="connsiteY1" fmla="*/ 31189 h 135458"/>
                  <a:gd name="connsiteX2" fmla="*/ 117331 w 167704"/>
                  <a:gd name="connsiteY2" fmla="*/ 233 h 135458"/>
                  <a:gd name="connsiteX3" fmla="*/ 167337 w 167704"/>
                  <a:gd name="connsiteY3" fmla="*/ 43096 h 135458"/>
                  <a:gd name="connsiteX4" fmla="*/ 138762 w 167704"/>
                  <a:gd name="connsiteY4" fmla="*/ 43096 h 135458"/>
                  <a:gd name="connsiteX5" fmla="*/ 114949 w 167704"/>
                  <a:gd name="connsiteY5" fmla="*/ 33571 h 135458"/>
                  <a:gd name="connsiteX6" fmla="*/ 98281 w 167704"/>
                  <a:gd name="connsiteY6" fmla="*/ 57383 h 135458"/>
                  <a:gd name="connsiteX7" fmla="*/ 145905 w 167704"/>
                  <a:gd name="connsiteY7" fmla="*/ 74052 h 135458"/>
                  <a:gd name="connsiteX8" fmla="*/ 138762 w 167704"/>
                  <a:gd name="connsiteY8" fmla="*/ 102627 h 135458"/>
                  <a:gd name="connsiteX9" fmla="*/ 83993 w 167704"/>
                  <a:gd name="connsiteY9" fmla="*/ 97864 h 135458"/>
                  <a:gd name="connsiteX10" fmla="*/ 3031 w 167704"/>
                  <a:gd name="connsiteY10" fmla="*/ 133583 h 135458"/>
                  <a:gd name="connsiteX0" fmla="*/ 3031 w 167704"/>
                  <a:gd name="connsiteY0" fmla="*/ 133583 h 135458"/>
                  <a:gd name="connsiteX1" fmla="*/ 26843 w 167704"/>
                  <a:gd name="connsiteY1" fmla="*/ 31189 h 135458"/>
                  <a:gd name="connsiteX2" fmla="*/ 117331 w 167704"/>
                  <a:gd name="connsiteY2" fmla="*/ 233 h 135458"/>
                  <a:gd name="connsiteX3" fmla="*/ 167337 w 167704"/>
                  <a:gd name="connsiteY3" fmla="*/ 43096 h 135458"/>
                  <a:gd name="connsiteX4" fmla="*/ 138762 w 167704"/>
                  <a:gd name="connsiteY4" fmla="*/ 43096 h 135458"/>
                  <a:gd name="connsiteX5" fmla="*/ 114949 w 167704"/>
                  <a:gd name="connsiteY5" fmla="*/ 33571 h 135458"/>
                  <a:gd name="connsiteX6" fmla="*/ 98281 w 167704"/>
                  <a:gd name="connsiteY6" fmla="*/ 57383 h 135458"/>
                  <a:gd name="connsiteX7" fmla="*/ 145905 w 167704"/>
                  <a:gd name="connsiteY7" fmla="*/ 74052 h 135458"/>
                  <a:gd name="connsiteX8" fmla="*/ 138762 w 167704"/>
                  <a:gd name="connsiteY8" fmla="*/ 102627 h 135458"/>
                  <a:gd name="connsiteX9" fmla="*/ 83993 w 167704"/>
                  <a:gd name="connsiteY9" fmla="*/ 97864 h 135458"/>
                  <a:gd name="connsiteX10" fmla="*/ 3031 w 167704"/>
                  <a:gd name="connsiteY10" fmla="*/ 133583 h 135458"/>
                  <a:gd name="connsiteX0" fmla="*/ 3031 w 167704"/>
                  <a:gd name="connsiteY0" fmla="*/ 133583 h 135488"/>
                  <a:gd name="connsiteX1" fmla="*/ 26843 w 167704"/>
                  <a:gd name="connsiteY1" fmla="*/ 31189 h 135488"/>
                  <a:gd name="connsiteX2" fmla="*/ 117331 w 167704"/>
                  <a:gd name="connsiteY2" fmla="*/ 233 h 135488"/>
                  <a:gd name="connsiteX3" fmla="*/ 167337 w 167704"/>
                  <a:gd name="connsiteY3" fmla="*/ 43096 h 135488"/>
                  <a:gd name="connsiteX4" fmla="*/ 138762 w 167704"/>
                  <a:gd name="connsiteY4" fmla="*/ 43096 h 135488"/>
                  <a:gd name="connsiteX5" fmla="*/ 114949 w 167704"/>
                  <a:gd name="connsiteY5" fmla="*/ 33571 h 135488"/>
                  <a:gd name="connsiteX6" fmla="*/ 98281 w 167704"/>
                  <a:gd name="connsiteY6" fmla="*/ 57383 h 135488"/>
                  <a:gd name="connsiteX7" fmla="*/ 145905 w 167704"/>
                  <a:gd name="connsiteY7" fmla="*/ 74052 h 135488"/>
                  <a:gd name="connsiteX8" fmla="*/ 134000 w 167704"/>
                  <a:gd name="connsiteY8" fmla="*/ 97864 h 135488"/>
                  <a:gd name="connsiteX9" fmla="*/ 83993 w 167704"/>
                  <a:gd name="connsiteY9" fmla="*/ 97864 h 135488"/>
                  <a:gd name="connsiteX10" fmla="*/ 3031 w 167704"/>
                  <a:gd name="connsiteY10" fmla="*/ 133583 h 135488"/>
                  <a:gd name="connsiteX0" fmla="*/ 3031 w 167704"/>
                  <a:gd name="connsiteY0" fmla="*/ 133583 h 135488"/>
                  <a:gd name="connsiteX1" fmla="*/ 26843 w 167704"/>
                  <a:gd name="connsiteY1" fmla="*/ 31189 h 135488"/>
                  <a:gd name="connsiteX2" fmla="*/ 117331 w 167704"/>
                  <a:gd name="connsiteY2" fmla="*/ 233 h 135488"/>
                  <a:gd name="connsiteX3" fmla="*/ 167337 w 167704"/>
                  <a:gd name="connsiteY3" fmla="*/ 43096 h 135488"/>
                  <a:gd name="connsiteX4" fmla="*/ 138762 w 167704"/>
                  <a:gd name="connsiteY4" fmla="*/ 43096 h 135488"/>
                  <a:gd name="connsiteX5" fmla="*/ 114949 w 167704"/>
                  <a:gd name="connsiteY5" fmla="*/ 33571 h 135488"/>
                  <a:gd name="connsiteX6" fmla="*/ 98281 w 167704"/>
                  <a:gd name="connsiteY6" fmla="*/ 57383 h 135488"/>
                  <a:gd name="connsiteX7" fmla="*/ 145905 w 167704"/>
                  <a:gd name="connsiteY7" fmla="*/ 74052 h 135488"/>
                  <a:gd name="connsiteX8" fmla="*/ 134000 w 167704"/>
                  <a:gd name="connsiteY8" fmla="*/ 97864 h 135488"/>
                  <a:gd name="connsiteX9" fmla="*/ 83993 w 167704"/>
                  <a:gd name="connsiteY9" fmla="*/ 97864 h 135488"/>
                  <a:gd name="connsiteX10" fmla="*/ 3031 w 167704"/>
                  <a:gd name="connsiteY10" fmla="*/ 133583 h 13548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</a:cxnLst>
                <a:rect l="l" t="t" r="r" b="b"/>
                <a:pathLst>
                  <a:path w="167704" h="135488">
                    <a:moveTo>
                      <a:pt x="3031" y="133583"/>
                    </a:moveTo>
                    <a:cubicBezTo>
                      <a:pt x="-6494" y="122470"/>
                      <a:pt x="7793" y="53414"/>
                      <a:pt x="26843" y="31189"/>
                    </a:cubicBezTo>
                    <a:cubicBezTo>
                      <a:pt x="45893" y="8964"/>
                      <a:pt x="93915" y="-1752"/>
                      <a:pt x="117331" y="233"/>
                    </a:cubicBezTo>
                    <a:cubicBezTo>
                      <a:pt x="140747" y="2218"/>
                      <a:pt x="163765" y="35952"/>
                      <a:pt x="167337" y="43096"/>
                    </a:cubicBezTo>
                    <a:cubicBezTo>
                      <a:pt x="170909" y="50240"/>
                      <a:pt x="147493" y="44684"/>
                      <a:pt x="138762" y="43096"/>
                    </a:cubicBezTo>
                    <a:cubicBezTo>
                      <a:pt x="130031" y="41508"/>
                      <a:pt x="121696" y="31190"/>
                      <a:pt x="114949" y="33571"/>
                    </a:cubicBezTo>
                    <a:cubicBezTo>
                      <a:pt x="108202" y="35952"/>
                      <a:pt x="93122" y="50636"/>
                      <a:pt x="98281" y="57383"/>
                    </a:cubicBezTo>
                    <a:cubicBezTo>
                      <a:pt x="103440" y="64130"/>
                      <a:pt x="139952" y="67305"/>
                      <a:pt x="145905" y="74052"/>
                    </a:cubicBezTo>
                    <a:cubicBezTo>
                      <a:pt x="151858" y="80799"/>
                      <a:pt x="160591" y="97864"/>
                      <a:pt x="134000" y="97864"/>
                    </a:cubicBezTo>
                    <a:cubicBezTo>
                      <a:pt x="124078" y="102626"/>
                      <a:pt x="105821" y="91911"/>
                      <a:pt x="83993" y="97864"/>
                    </a:cubicBezTo>
                    <a:cubicBezTo>
                      <a:pt x="62165" y="103817"/>
                      <a:pt x="12556" y="144696"/>
                      <a:pt x="3031" y="133583"/>
                    </a:cubicBezTo>
                    <a:close/>
                  </a:path>
                </a:pathLst>
              </a:custGeom>
              <a:solidFill>
                <a:srgbClr val="ED7D31">
                  <a:lumMod val="60000"/>
                  <a:lumOff val="40000"/>
                </a:srgbClr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353" name="円/楕円 35"/>
              <p:cNvSpPr/>
              <p:nvPr/>
            </p:nvSpPr>
            <p:spPr>
              <a:xfrm rot="480000">
                <a:off x="2542371" y="4331068"/>
                <a:ext cx="708026" cy="862030"/>
              </a:xfrm>
              <a:custGeom>
                <a:avLst/>
                <a:gdLst>
                  <a:gd name="connsiteX0" fmla="*/ 0 w 708025"/>
                  <a:gd name="connsiteY0" fmla="*/ 354013 h 708025"/>
                  <a:gd name="connsiteX1" fmla="*/ 354013 w 708025"/>
                  <a:gd name="connsiteY1" fmla="*/ 0 h 708025"/>
                  <a:gd name="connsiteX2" fmla="*/ 708026 w 708025"/>
                  <a:gd name="connsiteY2" fmla="*/ 354013 h 708025"/>
                  <a:gd name="connsiteX3" fmla="*/ 354013 w 708025"/>
                  <a:gd name="connsiteY3" fmla="*/ 708026 h 708025"/>
                  <a:gd name="connsiteX4" fmla="*/ 0 w 708025"/>
                  <a:gd name="connsiteY4" fmla="*/ 354013 h 708025"/>
                  <a:gd name="connsiteX0" fmla="*/ 0 w 708026"/>
                  <a:gd name="connsiteY0" fmla="*/ 354013 h 708026"/>
                  <a:gd name="connsiteX1" fmla="*/ 354013 w 708026"/>
                  <a:gd name="connsiteY1" fmla="*/ 0 h 708026"/>
                  <a:gd name="connsiteX2" fmla="*/ 708026 w 708026"/>
                  <a:gd name="connsiteY2" fmla="*/ 354013 h 708026"/>
                  <a:gd name="connsiteX3" fmla="*/ 354013 w 708026"/>
                  <a:gd name="connsiteY3" fmla="*/ 708026 h 708026"/>
                  <a:gd name="connsiteX4" fmla="*/ 0 w 708026"/>
                  <a:gd name="connsiteY4" fmla="*/ 354013 h 708026"/>
                  <a:gd name="connsiteX0" fmla="*/ 0 w 708026"/>
                  <a:gd name="connsiteY0" fmla="*/ 354013 h 596107"/>
                  <a:gd name="connsiteX1" fmla="*/ 354013 w 708026"/>
                  <a:gd name="connsiteY1" fmla="*/ 0 h 596107"/>
                  <a:gd name="connsiteX2" fmla="*/ 708026 w 708026"/>
                  <a:gd name="connsiteY2" fmla="*/ 354013 h 596107"/>
                  <a:gd name="connsiteX3" fmla="*/ 354013 w 708026"/>
                  <a:gd name="connsiteY3" fmla="*/ 596107 h 596107"/>
                  <a:gd name="connsiteX4" fmla="*/ 0 w 708026"/>
                  <a:gd name="connsiteY4" fmla="*/ 354013 h 596107"/>
                  <a:gd name="connsiteX0" fmla="*/ 0 w 708026"/>
                  <a:gd name="connsiteY0" fmla="*/ 480219 h 722313"/>
                  <a:gd name="connsiteX1" fmla="*/ 354013 w 708026"/>
                  <a:gd name="connsiteY1" fmla="*/ 0 h 722313"/>
                  <a:gd name="connsiteX2" fmla="*/ 708026 w 708026"/>
                  <a:gd name="connsiteY2" fmla="*/ 480219 h 722313"/>
                  <a:gd name="connsiteX3" fmla="*/ 354013 w 708026"/>
                  <a:gd name="connsiteY3" fmla="*/ 722313 h 722313"/>
                  <a:gd name="connsiteX4" fmla="*/ 0 w 708026"/>
                  <a:gd name="connsiteY4" fmla="*/ 480219 h 722313"/>
                  <a:gd name="connsiteX0" fmla="*/ 0 w 708026"/>
                  <a:gd name="connsiteY0" fmla="*/ 619919 h 862013"/>
                  <a:gd name="connsiteX1" fmla="*/ 347663 w 708026"/>
                  <a:gd name="connsiteY1" fmla="*/ 0 h 862013"/>
                  <a:gd name="connsiteX2" fmla="*/ 708026 w 708026"/>
                  <a:gd name="connsiteY2" fmla="*/ 619919 h 862013"/>
                  <a:gd name="connsiteX3" fmla="*/ 354013 w 708026"/>
                  <a:gd name="connsiteY3" fmla="*/ 862013 h 862013"/>
                  <a:gd name="connsiteX4" fmla="*/ 0 w 708026"/>
                  <a:gd name="connsiteY4" fmla="*/ 619919 h 862013"/>
                  <a:gd name="connsiteX0" fmla="*/ 0 w 708026"/>
                  <a:gd name="connsiteY0" fmla="*/ 619936 h 862030"/>
                  <a:gd name="connsiteX1" fmla="*/ 347663 w 708026"/>
                  <a:gd name="connsiteY1" fmla="*/ 17 h 862030"/>
                  <a:gd name="connsiteX2" fmla="*/ 708026 w 708026"/>
                  <a:gd name="connsiteY2" fmla="*/ 619936 h 862030"/>
                  <a:gd name="connsiteX3" fmla="*/ 354013 w 708026"/>
                  <a:gd name="connsiteY3" fmla="*/ 862030 h 862030"/>
                  <a:gd name="connsiteX4" fmla="*/ 0 w 708026"/>
                  <a:gd name="connsiteY4" fmla="*/ 619936 h 86203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708026" h="862030">
                    <a:moveTo>
                      <a:pt x="0" y="619936"/>
                    </a:moveTo>
                    <a:cubicBezTo>
                      <a:pt x="0" y="424420"/>
                      <a:pt x="101347" y="3192"/>
                      <a:pt x="347663" y="17"/>
                    </a:cubicBezTo>
                    <a:cubicBezTo>
                      <a:pt x="593979" y="-3158"/>
                      <a:pt x="708026" y="424420"/>
                      <a:pt x="708026" y="619936"/>
                    </a:cubicBezTo>
                    <a:cubicBezTo>
                      <a:pt x="708026" y="815452"/>
                      <a:pt x="549529" y="862030"/>
                      <a:pt x="354013" y="862030"/>
                    </a:cubicBezTo>
                    <a:cubicBezTo>
                      <a:pt x="158497" y="862030"/>
                      <a:pt x="0" y="815452"/>
                      <a:pt x="0" y="619936"/>
                    </a:cubicBezTo>
                    <a:close/>
                  </a:path>
                </a:pathLst>
              </a:custGeom>
              <a:solidFill>
                <a:srgbClr val="ED7D31">
                  <a:lumMod val="75000"/>
                </a:srgbClr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354" name="フリーフォーム 353"/>
              <p:cNvSpPr/>
              <p:nvPr/>
            </p:nvSpPr>
            <p:spPr>
              <a:xfrm rot="486120">
                <a:off x="3071424" y="4725974"/>
                <a:ext cx="421641" cy="485425"/>
              </a:xfrm>
              <a:custGeom>
                <a:avLst/>
                <a:gdLst>
                  <a:gd name="connsiteX0" fmla="*/ 206911 w 454496"/>
                  <a:gd name="connsiteY0" fmla="*/ 376 h 523147"/>
                  <a:gd name="connsiteX1" fmla="*/ 387177 w 454496"/>
                  <a:gd name="connsiteY1" fmla="*/ 86402 h 523147"/>
                  <a:gd name="connsiteX2" fmla="*/ 368828 w 454496"/>
                  <a:gd name="connsiteY2" fmla="*/ 455163 h 523147"/>
                  <a:gd name="connsiteX3" fmla="*/ 0 w 454496"/>
                  <a:gd name="connsiteY3" fmla="*/ 438211 h 523147"/>
                  <a:gd name="connsiteX4" fmla="*/ 58432 w 454496"/>
                  <a:gd name="connsiteY4" fmla="*/ 384712 h 523147"/>
                  <a:gd name="connsiteX5" fmla="*/ 315549 w 454496"/>
                  <a:gd name="connsiteY5" fmla="*/ 396529 h 523147"/>
                  <a:gd name="connsiteX6" fmla="*/ 328341 w 454496"/>
                  <a:gd name="connsiteY6" fmla="*/ 139458 h 523147"/>
                  <a:gd name="connsiteX7" fmla="*/ 71320 w 454496"/>
                  <a:gd name="connsiteY7" fmla="*/ 125694 h 523147"/>
                  <a:gd name="connsiteX8" fmla="*/ 68452 w 454496"/>
                  <a:gd name="connsiteY8" fmla="*/ 122489 h 523147"/>
                  <a:gd name="connsiteX9" fmla="*/ 67115 w 454496"/>
                  <a:gd name="connsiteY9" fmla="*/ 125717 h 523147"/>
                  <a:gd name="connsiteX10" fmla="*/ 39332 w 454496"/>
                  <a:gd name="connsiteY10" fmla="*/ 137225 h 523147"/>
                  <a:gd name="connsiteX11" fmla="*/ 41 w 454496"/>
                  <a:gd name="connsiteY11" fmla="*/ 97934 h 523147"/>
                  <a:gd name="connsiteX12" fmla="*/ 11549 w 454496"/>
                  <a:gd name="connsiteY12" fmla="*/ 70151 h 523147"/>
                  <a:gd name="connsiteX13" fmla="*/ 18893 w 454496"/>
                  <a:gd name="connsiteY13" fmla="*/ 67110 h 523147"/>
                  <a:gd name="connsiteX14" fmla="*/ 18488 w 454496"/>
                  <a:gd name="connsiteY14" fmla="*/ 66657 h 523147"/>
                  <a:gd name="connsiteX15" fmla="*/ 206911 w 454496"/>
                  <a:gd name="connsiteY15" fmla="*/ 376 h 523147"/>
                  <a:gd name="connsiteX0" fmla="*/ 206911 w 454496"/>
                  <a:gd name="connsiteY0" fmla="*/ 376 h 523147"/>
                  <a:gd name="connsiteX1" fmla="*/ 387177 w 454496"/>
                  <a:gd name="connsiteY1" fmla="*/ 86402 h 523147"/>
                  <a:gd name="connsiteX2" fmla="*/ 368828 w 454496"/>
                  <a:gd name="connsiteY2" fmla="*/ 455163 h 523147"/>
                  <a:gd name="connsiteX3" fmla="*/ 0 w 454496"/>
                  <a:gd name="connsiteY3" fmla="*/ 438211 h 523147"/>
                  <a:gd name="connsiteX4" fmla="*/ 58432 w 454496"/>
                  <a:gd name="connsiteY4" fmla="*/ 384712 h 523147"/>
                  <a:gd name="connsiteX5" fmla="*/ 315549 w 454496"/>
                  <a:gd name="connsiteY5" fmla="*/ 396529 h 523147"/>
                  <a:gd name="connsiteX6" fmla="*/ 328341 w 454496"/>
                  <a:gd name="connsiteY6" fmla="*/ 139458 h 523147"/>
                  <a:gd name="connsiteX7" fmla="*/ 71320 w 454496"/>
                  <a:gd name="connsiteY7" fmla="*/ 125694 h 523147"/>
                  <a:gd name="connsiteX8" fmla="*/ 68452 w 454496"/>
                  <a:gd name="connsiteY8" fmla="*/ 122489 h 523147"/>
                  <a:gd name="connsiteX9" fmla="*/ 39332 w 454496"/>
                  <a:gd name="connsiteY9" fmla="*/ 137225 h 523147"/>
                  <a:gd name="connsiteX10" fmla="*/ 41 w 454496"/>
                  <a:gd name="connsiteY10" fmla="*/ 97934 h 523147"/>
                  <a:gd name="connsiteX11" fmla="*/ 11549 w 454496"/>
                  <a:gd name="connsiteY11" fmla="*/ 70151 h 523147"/>
                  <a:gd name="connsiteX12" fmla="*/ 18893 w 454496"/>
                  <a:gd name="connsiteY12" fmla="*/ 67110 h 523147"/>
                  <a:gd name="connsiteX13" fmla="*/ 18488 w 454496"/>
                  <a:gd name="connsiteY13" fmla="*/ 66657 h 523147"/>
                  <a:gd name="connsiteX14" fmla="*/ 206911 w 454496"/>
                  <a:gd name="connsiteY14" fmla="*/ 376 h 523147"/>
                  <a:gd name="connsiteX0" fmla="*/ 206911 w 454496"/>
                  <a:gd name="connsiteY0" fmla="*/ 376 h 523147"/>
                  <a:gd name="connsiteX1" fmla="*/ 387177 w 454496"/>
                  <a:gd name="connsiteY1" fmla="*/ 86402 h 523147"/>
                  <a:gd name="connsiteX2" fmla="*/ 368828 w 454496"/>
                  <a:gd name="connsiteY2" fmla="*/ 455163 h 523147"/>
                  <a:gd name="connsiteX3" fmla="*/ 0 w 454496"/>
                  <a:gd name="connsiteY3" fmla="*/ 438211 h 523147"/>
                  <a:gd name="connsiteX4" fmla="*/ 58432 w 454496"/>
                  <a:gd name="connsiteY4" fmla="*/ 384712 h 523147"/>
                  <a:gd name="connsiteX5" fmla="*/ 315549 w 454496"/>
                  <a:gd name="connsiteY5" fmla="*/ 396529 h 523147"/>
                  <a:gd name="connsiteX6" fmla="*/ 328341 w 454496"/>
                  <a:gd name="connsiteY6" fmla="*/ 139458 h 523147"/>
                  <a:gd name="connsiteX7" fmla="*/ 71320 w 454496"/>
                  <a:gd name="connsiteY7" fmla="*/ 125694 h 523147"/>
                  <a:gd name="connsiteX8" fmla="*/ 39332 w 454496"/>
                  <a:gd name="connsiteY8" fmla="*/ 137225 h 523147"/>
                  <a:gd name="connsiteX9" fmla="*/ 41 w 454496"/>
                  <a:gd name="connsiteY9" fmla="*/ 97934 h 523147"/>
                  <a:gd name="connsiteX10" fmla="*/ 11549 w 454496"/>
                  <a:gd name="connsiteY10" fmla="*/ 70151 h 523147"/>
                  <a:gd name="connsiteX11" fmla="*/ 18893 w 454496"/>
                  <a:gd name="connsiteY11" fmla="*/ 67110 h 523147"/>
                  <a:gd name="connsiteX12" fmla="*/ 18488 w 454496"/>
                  <a:gd name="connsiteY12" fmla="*/ 66657 h 523147"/>
                  <a:gd name="connsiteX13" fmla="*/ 206911 w 454496"/>
                  <a:gd name="connsiteY13" fmla="*/ 376 h 523147"/>
                  <a:gd name="connsiteX0" fmla="*/ 206911 w 454496"/>
                  <a:gd name="connsiteY0" fmla="*/ 327 h 523098"/>
                  <a:gd name="connsiteX1" fmla="*/ 387177 w 454496"/>
                  <a:gd name="connsiteY1" fmla="*/ 86353 h 523098"/>
                  <a:gd name="connsiteX2" fmla="*/ 368828 w 454496"/>
                  <a:gd name="connsiteY2" fmla="*/ 455114 h 523098"/>
                  <a:gd name="connsiteX3" fmla="*/ 0 w 454496"/>
                  <a:gd name="connsiteY3" fmla="*/ 438162 h 523098"/>
                  <a:gd name="connsiteX4" fmla="*/ 58432 w 454496"/>
                  <a:gd name="connsiteY4" fmla="*/ 384663 h 523098"/>
                  <a:gd name="connsiteX5" fmla="*/ 315549 w 454496"/>
                  <a:gd name="connsiteY5" fmla="*/ 396480 h 523098"/>
                  <a:gd name="connsiteX6" fmla="*/ 328341 w 454496"/>
                  <a:gd name="connsiteY6" fmla="*/ 139409 h 523098"/>
                  <a:gd name="connsiteX7" fmla="*/ 71320 w 454496"/>
                  <a:gd name="connsiteY7" fmla="*/ 125645 h 523098"/>
                  <a:gd name="connsiteX8" fmla="*/ 39332 w 454496"/>
                  <a:gd name="connsiteY8" fmla="*/ 137176 h 523098"/>
                  <a:gd name="connsiteX9" fmla="*/ 41 w 454496"/>
                  <a:gd name="connsiteY9" fmla="*/ 97885 h 523098"/>
                  <a:gd name="connsiteX10" fmla="*/ 11549 w 454496"/>
                  <a:gd name="connsiteY10" fmla="*/ 70102 h 523098"/>
                  <a:gd name="connsiteX11" fmla="*/ 18893 w 454496"/>
                  <a:gd name="connsiteY11" fmla="*/ 67061 h 523098"/>
                  <a:gd name="connsiteX12" fmla="*/ 18488 w 454496"/>
                  <a:gd name="connsiteY12" fmla="*/ 66608 h 523098"/>
                  <a:gd name="connsiteX13" fmla="*/ 206911 w 454496"/>
                  <a:gd name="connsiteY13" fmla="*/ 327 h 523098"/>
                  <a:gd name="connsiteX0" fmla="*/ 255722 w 503307"/>
                  <a:gd name="connsiteY0" fmla="*/ 327 h 523098"/>
                  <a:gd name="connsiteX1" fmla="*/ 435988 w 503307"/>
                  <a:gd name="connsiteY1" fmla="*/ 86353 h 523098"/>
                  <a:gd name="connsiteX2" fmla="*/ 417639 w 503307"/>
                  <a:gd name="connsiteY2" fmla="*/ 455114 h 523098"/>
                  <a:gd name="connsiteX3" fmla="*/ 48811 w 503307"/>
                  <a:gd name="connsiteY3" fmla="*/ 438162 h 523098"/>
                  <a:gd name="connsiteX4" fmla="*/ 107243 w 503307"/>
                  <a:gd name="connsiteY4" fmla="*/ 384663 h 523098"/>
                  <a:gd name="connsiteX5" fmla="*/ 364360 w 503307"/>
                  <a:gd name="connsiteY5" fmla="*/ 396480 h 523098"/>
                  <a:gd name="connsiteX6" fmla="*/ 377152 w 503307"/>
                  <a:gd name="connsiteY6" fmla="*/ 139409 h 523098"/>
                  <a:gd name="connsiteX7" fmla="*/ 120131 w 503307"/>
                  <a:gd name="connsiteY7" fmla="*/ 125645 h 523098"/>
                  <a:gd name="connsiteX8" fmla="*/ 88143 w 503307"/>
                  <a:gd name="connsiteY8" fmla="*/ 137176 h 523098"/>
                  <a:gd name="connsiteX9" fmla="*/ 48852 w 503307"/>
                  <a:gd name="connsiteY9" fmla="*/ 97885 h 523098"/>
                  <a:gd name="connsiteX10" fmla="*/ 828 w 503307"/>
                  <a:gd name="connsiteY10" fmla="*/ 24858 h 523098"/>
                  <a:gd name="connsiteX11" fmla="*/ 67704 w 503307"/>
                  <a:gd name="connsiteY11" fmla="*/ 67061 h 523098"/>
                  <a:gd name="connsiteX12" fmla="*/ 67299 w 503307"/>
                  <a:gd name="connsiteY12" fmla="*/ 66608 h 523098"/>
                  <a:gd name="connsiteX13" fmla="*/ 255722 w 503307"/>
                  <a:gd name="connsiteY13" fmla="*/ 327 h 523098"/>
                  <a:gd name="connsiteX0" fmla="*/ 207274 w 454859"/>
                  <a:gd name="connsiteY0" fmla="*/ 327 h 523098"/>
                  <a:gd name="connsiteX1" fmla="*/ 387540 w 454859"/>
                  <a:gd name="connsiteY1" fmla="*/ 86353 h 523098"/>
                  <a:gd name="connsiteX2" fmla="*/ 369191 w 454859"/>
                  <a:gd name="connsiteY2" fmla="*/ 455114 h 523098"/>
                  <a:gd name="connsiteX3" fmla="*/ 363 w 454859"/>
                  <a:gd name="connsiteY3" fmla="*/ 438162 h 523098"/>
                  <a:gd name="connsiteX4" fmla="*/ 58795 w 454859"/>
                  <a:gd name="connsiteY4" fmla="*/ 384663 h 523098"/>
                  <a:gd name="connsiteX5" fmla="*/ 315912 w 454859"/>
                  <a:gd name="connsiteY5" fmla="*/ 396480 h 523098"/>
                  <a:gd name="connsiteX6" fmla="*/ 328704 w 454859"/>
                  <a:gd name="connsiteY6" fmla="*/ 139409 h 523098"/>
                  <a:gd name="connsiteX7" fmla="*/ 71683 w 454859"/>
                  <a:gd name="connsiteY7" fmla="*/ 125645 h 523098"/>
                  <a:gd name="connsiteX8" fmla="*/ 39695 w 454859"/>
                  <a:gd name="connsiteY8" fmla="*/ 137176 h 523098"/>
                  <a:gd name="connsiteX9" fmla="*/ 404 w 454859"/>
                  <a:gd name="connsiteY9" fmla="*/ 97885 h 523098"/>
                  <a:gd name="connsiteX10" fmla="*/ 19256 w 454859"/>
                  <a:gd name="connsiteY10" fmla="*/ 67061 h 523098"/>
                  <a:gd name="connsiteX11" fmla="*/ 18851 w 454859"/>
                  <a:gd name="connsiteY11" fmla="*/ 66608 h 523098"/>
                  <a:gd name="connsiteX12" fmla="*/ 207274 w 454859"/>
                  <a:gd name="connsiteY12" fmla="*/ 327 h 523098"/>
                  <a:gd name="connsiteX0" fmla="*/ 207274 w 454859"/>
                  <a:gd name="connsiteY0" fmla="*/ 327 h 523098"/>
                  <a:gd name="connsiteX1" fmla="*/ 387540 w 454859"/>
                  <a:gd name="connsiteY1" fmla="*/ 86353 h 523098"/>
                  <a:gd name="connsiteX2" fmla="*/ 369191 w 454859"/>
                  <a:gd name="connsiteY2" fmla="*/ 455114 h 523098"/>
                  <a:gd name="connsiteX3" fmla="*/ 363 w 454859"/>
                  <a:gd name="connsiteY3" fmla="*/ 438162 h 523098"/>
                  <a:gd name="connsiteX4" fmla="*/ 58795 w 454859"/>
                  <a:gd name="connsiteY4" fmla="*/ 384663 h 523098"/>
                  <a:gd name="connsiteX5" fmla="*/ 315912 w 454859"/>
                  <a:gd name="connsiteY5" fmla="*/ 396480 h 523098"/>
                  <a:gd name="connsiteX6" fmla="*/ 328704 w 454859"/>
                  <a:gd name="connsiteY6" fmla="*/ 139409 h 523098"/>
                  <a:gd name="connsiteX7" fmla="*/ 71683 w 454859"/>
                  <a:gd name="connsiteY7" fmla="*/ 125645 h 523098"/>
                  <a:gd name="connsiteX8" fmla="*/ 39695 w 454859"/>
                  <a:gd name="connsiteY8" fmla="*/ 137176 h 523098"/>
                  <a:gd name="connsiteX9" fmla="*/ 404 w 454859"/>
                  <a:gd name="connsiteY9" fmla="*/ 97885 h 523098"/>
                  <a:gd name="connsiteX10" fmla="*/ 19256 w 454859"/>
                  <a:gd name="connsiteY10" fmla="*/ 67061 h 523098"/>
                  <a:gd name="connsiteX11" fmla="*/ 18851 w 454859"/>
                  <a:gd name="connsiteY11" fmla="*/ 66608 h 523098"/>
                  <a:gd name="connsiteX12" fmla="*/ 207274 w 454859"/>
                  <a:gd name="connsiteY12" fmla="*/ 327 h 523098"/>
                  <a:gd name="connsiteX0" fmla="*/ 207274 w 454859"/>
                  <a:gd name="connsiteY0" fmla="*/ 327 h 523098"/>
                  <a:gd name="connsiteX1" fmla="*/ 387540 w 454859"/>
                  <a:gd name="connsiteY1" fmla="*/ 86353 h 523098"/>
                  <a:gd name="connsiteX2" fmla="*/ 369191 w 454859"/>
                  <a:gd name="connsiteY2" fmla="*/ 455114 h 523098"/>
                  <a:gd name="connsiteX3" fmla="*/ 363 w 454859"/>
                  <a:gd name="connsiteY3" fmla="*/ 438162 h 523098"/>
                  <a:gd name="connsiteX4" fmla="*/ 58795 w 454859"/>
                  <a:gd name="connsiteY4" fmla="*/ 384663 h 523098"/>
                  <a:gd name="connsiteX5" fmla="*/ 315912 w 454859"/>
                  <a:gd name="connsiteY5" fmla="*/ 396480 h 523098"/>
                  <a:gd name="connsiteX6" fmla="*/ 328704 w 454859"/>
                  <a:gd name="connsiteY6" fmla="*/ 139409 h 523098"/>
                  <a:gd name="connsiteX7" fmla="*/ 71683 w 454859"/>
                  <a:gd name="connsiteY7" fmla="*/ 125645 h 523098"/>
                  <a:gd name="connsiteX8" fmla="*/ 39695 w 454859"/>
                  <a:gd name="connsiteY8" fmla="*/ 137176 h 523098"/>
                  <a:gd name="connsiteX9" fmla="*/ 404 w 454859"/>
                  <a:gd name="connsiteY9" fmla="*/ 97885 h 523098"/>
                  <a:gd name="connsiteX10" fmla="*/ 19256 w 454859"/>
                  <a:gd name="connsiteY10" fmla="*/ 67061 h 523098"/>
                  <a:gd name="connsiteX11" fmla="*/ 18851 w 454859"/>
                  <a:gd name="connsiteY11" fmla="*/ 66608 h 523098"/>
                  <a:gd name="connsiteX12" fmla="*/ 207274 w 454859"/>
                  <a:gd name="connsiteY12" fmla="*/ 327 h 523098"/>
                  <a:gd name="connsiteX0" fmla="*/ 58795 w 454859"/>
                  <a:gd name="connsiteY0" fmla="*/ 384663 h 523098"/>
                  <a:gd name="connsiteX1" fmla="*/ 315912 w 454859"/>
                  <a:gd name="connsiteY1" fmla="*/ 396480 h 523098"/>
                  <a:gd name="connsiteX2" fmla="*/ 328704 w 454859"/>
                  <a:gd name="connsiteY2" fmla="*/ 139409 h 523098"/>
                  <a:gd name="connsiteX3" fmla="*/ 71683 w 454859"/>
                  <a:gd name="connsiteY3" fmla="*/ 125645 h 523098"/>
                  <a:gd name="connsiteX4" fmla="*/ 39695 w 454859"/>
                  <a:gd name="connsiteY4" fmla="*/ 137176 h 523098"/>
                  <a:gd name="connsiteX5" fmla="*/ 404 w 454859"/>
                  <a:gd name="connsiteY5" fmla="*/ 97885 h 523098"/>
                  <a:gd name="connsiteX6" fmla="*/ 19256 w 454859"/>
                  <a:gd name="connsiteY6" fmla="*/ 67061 h 523098"/>
                  <a:gd name="connsiteX7" fmla="*/ 18851 w 454859"/>
                  <a:gd name="connsiteY7" fmla="*/ 66608 h 523098"/>
                  <a:gd name="connsiteX8" fmla="*/ 207274 w 454859"/>
                  <a:gd name="connsiteY8" fmla="*/ 327 h 523098"/>
                  <a:gd name="connsiteX9" fmla="*/ 387540 w 454859"/>
                  <a:gd name="connsiteY9" fmla="*/ 86353 h 523098"/>
                  <a:gd name="connsiteX10" fmla="*/ 369191 w 454859"/>
                  <a:gd name="connsiteY10" fmla="*/ 455114 h 523098"/>
                  <a:gd name="connsiteX11" fmla="*/ 363 w 454859"/>
                  <a:gd name="connsiteY11" fmla="*/ 438162 h 523098"/>
                  <a:gd name="connsiteX12" fmla="*/ 150235 w 454859"/>
                  <a:gd name="connsiteY12" fmla="*/ 476103 h 523098"/>
                  <a:gd name="connsiteX0" fmla="*/ 58795 w 454859"/>
                  <a:gd name="connsiteY0" fmla="*/ 384663 h 523098"/>
                  <a:gd name="connsiteX1" fmla="*/ 315912 w 454859"/>
                  <a:gd name="connsiteY1" fmla="*/ 396480 h 523098"/>
                  <a:gd name="connsiteX2" fmla="*/ 328704 w 454859"/>
                  <a:gd name="connsiteY2" fmla="*/ 139409 h 523098"/>
                  <a:gd name="connsiteX3" fmla="*/ 71683 w 454859"/>
                  <a:gd name="connsiteY3" fmla="*/ 125645 h 523098"/>
                  <a:gd name="connsiteX4" fmla="*/ 39695 w 454859"/>
                  <a:gd name="connsiteY4" fmla="*/ 137176 h 523098"/>
                  <a:gd name="connsiteX5" fmla="*/ 404 w 454859"/>
                  <a:gd name="connsiteY5" fmla="*/ 97885 h 523098"/>
                  <a:gd name="connsiteX6" fmla="*/ 19256 w 454859"/>
                  <a:gd name="connsiteY6" fmla="*/ 67061 h 523098"/>
                  <a:gd name="connsiteX7" fmla="*/ 18851 w 454859"/>
                  <a:gd name="connsiteY7" fmla="*/ 66608 h 523098"/>
                  <a:gd name="connsiteX8" fmla="*/ 207274 w 454859"/>
                  <a:gd name="connsiteY8" fmla="*/ 327 h 523098"/>
                  <a:gd name="connsiteX9" fmla="*/ 387540 w 454859"/>
                  <a:gd name="connsiteY9" fmla="*/ 86353 h 523098"/>
                  <a:gd name="connsiteX10" fmla="*/ 369191 w 454859"/>
                  <a:gd name="connsiteY10" fmla="*/ 455114 h 523098"/>
                  <a:gd name="connsiteX11" fmla="*/ 363 w 454859"/>
                  <a:gd name="connsiteY11" fmla="*/ 438162 h 523098"/>
                  <a:gd name="connsiteX0" fmla="*/ 58795 w 454859"/>
                  <a:gd name="connsiteY0" fmla="*/ 388187 h 526622"/>
                  <a:gd name="connsiteX1" fmla="*/ 315912 w 454859"/>
                  <a:gd name="connsiteY1" fmla="*/ 400004 h 526622"/>
                  <a:gd name="connsiteX2" fmla="*/ 328704 w 454859"/>
                  <a:gd name="connsiteY2" fmla="*/ 142933 h 526622"/>
                  <a:gd name="connsiteX3" fmla="*/ 71683 w 454859"/>
                  <a:gd name="connsiteY3" fmla="*/ 129169 h 526622"/>
                  <a:gd name="connsiteX4" fmla="*/ 39695 w 454859"/>
                  <a:gd name="connsiteY4" fmla="*/ 140700 h 526622"/>
                  <a:gd name="connsiteX5" fmla="*/ 404 w 454859"/>
                  <a:gd name="connsiteY5" fmla="*/ 101409 h 526622"/>
                  <a:gd name="connsiteX6" fmla="*/ 19256 w 454859"/>
                  <a:gd name="connsiteY6" fmla="*/ 70585 h 526622"/>
                  <a:gd name="connsiteX7" fmla="*/ 22906 w 454859"/>
                  <a:gd name="connsiteY7" fmla="*/ 43768 h 526622"/>
                  <a:gd name="connsiteX8" fmla="*/ 207274 w 454859"/>
                  <a:gd name="connsiteY8" fmla="*/ 3851 h 526622"/>
                  <a:gd name="connsiteX9" fmla="*/ 387540 w 454859"/>
                  <a:gd name="connsiteY9" fmla="*/ 89877 h 526622"/>
                  <a:gd name="connsiteX10" fmla="*/ 369191 w 454859"/>
                  <a:gd name="connsiteY10" fmla="*/ 458638 h 526622"/>
                  <a:gd name="connsiteX11" fmla="*/ 363 w 454859"/>
                  <a:gd name="connsiteY11" fmla="*/ 441686 h 526622"/>
                  <a:gd name="connsiteX0" fmla="*/ 61609 w 457673"/>
                  <a:gd name="connsiteY0" fmla="*/ 385529 h 523964"/>
                  <a:gd name="connsiteX1" fmla="*/ 318726 w 457673"/>
                  <a:gd name="connsiteY1" fmla="*/ 397346 h 523964"/>
                  <a:gd name="connsiteX2" fmla="*/ 331518 w 457673"/>
                  <a:gd name="connsiteY2" fmla="*/ 140275 h 523964"/>
                  <a:gd name="connsiteX3" fmla="*/ 74497 w 457673"/>
                  <a:gd name="connsiteY3" fmla="*/ 126511 h 523964"/>
                  <a:gd name="connsiteX4" fmla="*/ 42509 w 457673"/>
                  <a:gd name="connsiteY4" fmla="*/ 138042 h 523964"/>
                  <a:gd name="connsiteX5" fmla="*/ 3218 w 457673"/>
                  <a:gd name="connsiteY5" fmla="*/ 98751 h 523964"/>
                  <a:gd name="connsiteX6" fmla="*/ 25720 w 457673"/>
                  <a:gd name="connsiteY6" fmla="*/ 41110 h 523964"/>
                  <a:gd name="connsiteX7" fmla="*/ 210088 w 457673"/>
                  <a:gd name="connsiteY7" fmla="*/ 1193 h 523964"/>
                  <a:gd name="connsiteX8" fmla="*/ 390354 w 457673"/>
                  <a:gd name="connsiteY8" fmla="*/ 87219 h 523964"/>
                  <a:gd name="connsiteX9" fmla="*/ 372005 w 457673"/>
                  <a:gd name="connsiteY9" fmla="*/ 455980 h 523964"/>
                  <a:gd name="connsiteX10" fmla="*/ 3177 w 457673"/>
                  <a:gd name="connsiteY10" fmla="*/ 439028 h 523964"/>
                  <a:gd name="connsiteX0" fmla="*/ 58540 w 454604"/>
                  <a:gd name="connsiteY0" fmla="*/ 384862 h 523297"/>
                  <a:gd name="connsiteX1" fmla="*/ 315657 w 454604"/>
                  <a:gd name="connsiteY1" fmla="*/ 396679 h 523297"/>
                  <a:gd name="connsiteX2" fmla="*/ 328449 w 454604"/>
                  <a:gd name="connsiteY2" fmla="*/ 139608 h 523297"/>
                  <a:gd name="connsiteX3" fmla="*/ 71428 w 454604"/>
                  <a:gd name="connsiteY3" fmla="*/ 125844 h 523297"/>
                  <a:gd name="connsiteX4" fmla="*/ 39440 w 454604"/>
                  <a:gd name="connsiteY4" fmla="*/ 137375 h 523297"/>
                  <a:gd name="connsiteX5" fmla="*/ 149 w 454604"/>
                  <a:gd name="connsiteY5" fmla="*/ 98084 h 523297"/>
                  <a:gd name="connsiteX6" fmla="*/ 34819 w 454604"/>
                  <a:gd name="connsiteY6" fmla="*/ 52610 h 523297"/>
                  <a:gd name="connsiteX7" fmla="*/ 207019 w 454604"/>
                  <a:gd name="connsiteY7" fmla="*/ 526 h 523297"/>
                  <a:gd name="connsiteX8" fmla="*/ 387285 w 454604"/>
                  <a:gd name="connsiteY8" fmla="*/ 86552 h 523297"/>
                  <a:gd name="connsiteX9" fmla="*/ 368936 w 454604"/>
                  <a:gd name="connsiteY9" fmla="*/ 455313 h 523297"/>
                  <a:gd name="connsiteX10" fmla="*/ 108 w 454604"/>
                  <a:gd name="connsiteY10" fmla="*/ 438361 h 523297"/>
                  <a:gd name="connsiteX0" fmla="*/ 58540 w 454604"/>
                  <a:gd name="connsiteY0" fmla="*/ 384939 h 523374"/>
                  <a:gd name="connsiteX1" fmla="*/ 315657 w 454604"/>
                  <a:gd name="connsiteY1" fmla="*/ 396756 h 523374"/>
                  <a:gd name="connsiteX2" fmla="*/ 328449 w 454604"/>
                  <a:gd name="connsiteY2" fmla="*/ 139685 h 523374"/>
                  <a:gd name="connsiteX3" fmla="*/ 71428 w 454604"/>
                  <a:gd name="connsiteY3" fmla="*/ 125921 h 523374"/>
                  <a:gd name="connsiteX4" fmla="*/ 39440 w 454604"/>
                  <a:gd name="connsiteY4" fmla="*/ 137452 h 523374"/>
                  <a:gd name="connsiteX5" fmla="*/ 149 w 454604"/>
                  <a:gd name="connsiteY5" fmla="*/ 98161 h 523374"/>
                  <a:gd name="connsiteX6" fmla="*/ 34819 w 454604"/>
                  <a:gd name="connsiteY6" fmla="*/ 52687 h 523374"/>
                  <a:gd name="connsiteX7" fmla="*/ 207019 w 454604"/>
                  <a:gd name="connsiteY7" fmla="*/ 603 h 523374"/>
                  <a:gd name="connsiteX8" fmla="*/ 387285 w 454604"/>
                  <a:gd name="connsiteY8" fmla="*/ 86629 h 523374"/>
                  <a:gd name="connsiteX9" fmla="*/ 368936 w 454604"/>
                  <a:gd name="connsiteY9" fmla="*/ 455390 h 523374"/>
                  <a:gd name="connsiteX10" fmla="*/ 108 w 454604"/>
                  <a:gd name="connsiteY10" fmla="*/ 438438 h 52337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</a:cxnLst>
                <a:rect l="l" t="t" r="r" b="b"/>
                <a:pathLst>
                  <a:path w="454604" h="523374">
                    <a:moveTo>
                      <a:pt x="58540" y="384939"/>
                    </a:moveTo>
                    <a:cubicBezTo>
                      <a:pt x="126365" y="459017"/>
                      <a:pt x="241323" y="464301"/>
                      <a:pt x="315657" y="396756"/>
                    </a:cubicBezTo>
                    <a:cubicBezTo>
                      <a:pt x="389991" y="329212"/>
                      <a:pt x="395711" y="214275"/>
                      <a:pt x="328449" y="139685"/>
                    </a:cubicBezTo>
                    <a:cubicBezTo>
                      <a:pt x="261187" y="65096"/>
                      <a:pt x="146272" y="58941"/>
                      <a:pt x="71428" y="125921"/>
                    </a:cubicBezTo>
                    <a:cubicBezTo>
                      <a:pt x="60765" y="129765"/>
                      <a:pt x="70665" y="137452"/>
                      <a:pt x="39440" y="137452"/>
                    </a:cubicBezTo>
                    <a:cubicBezTo>
                      <a:pt x="8215" y="137452"/>
                      <a:pt x="919" y="112288"/>
                      <a:pt x="149" y="98161"/>
                    </a:cubicBezTo>
                    <a:cubicBezTo>
                      <a:pt x="-621" y="84034"/>
                      <a:pt x="341" y="68947"/>
                      <a:pt x="34819" y="52687"/>
                    </a:cubicBezTo>
                    <a:cubicBezTo>
                      <a:pt x="73353" y="30343"/>
                      <a:pt x="148275" y="-5054"/>
                      <a:pt x="207019" y="603"/>
                    </a:cubicBezTo>
                    <a:cubicBezTo>
                      <a:pt x="265763" y="6260"/>
                      <a:pt x="339043" y="33131"/>
                      <a:pt x="387285" y="86629"/>
                    </a:cubicBezTo>
                    <a:cubicBezTo>
                      <a:pt x="483771" y="193626"/>
                      <a:pt x="475567" y="358501"/>
                      <a:pt x="368936" y="455390"/>
                    </a:cubicBezTo>
                    <a:cubicBezTo>
                      <a:pt x="262305" y="552281"/>
                      <a:pt x="97401" y="544701"/>
                      <a:pt x="108" y="438438"/>
                    </a:cubicBezTo>
                  </a:path>
                </a:pathLst>
              </a:custGeom>
              <a:solidFill>
                <a:srgbClr val="ED7D31">
                  <a:lumMod val="75000"/>
                </a:srgbClr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355" name="フリーフォーム 354"/>
              <p:cNvSpPr/>
              <p:nvPr/>
            </p:nvSpPr>
            <p:spPr>
              <a:xfrm rot="486120">
                <a:off x="2374627" y="4345195"/>
                <a:ext cx="422350" cy="561092"/>
              </a:xfrm>
              <a:custGeom>
                <a:avLst/>
                <a:gdLst>
                  <a:gd name="connsiteX0" fmla="*/ 345659 w 422164"/>
                  <a:gd name="connsiteY0" fmla="*/ 0 h 523615"/>
                  <a:gd name="connsiteX1" fmla="*/ 269459 w 422164"/>
                  <a:gd name="connsiteY1" fmla="*/ 85725 h 523615"/>
                  <a:gd name="connsiteX2" fmla="*/ 178971 w 422164"/>
                  <a:gd name="connsiteY2" fmla="*/ 354806 h 523615"/>
                  <a:gd name="connsiteX3" fmla="*/ 93246 w 422164"/>
                  <a:gd name="connsiteY3" fmla="*/ 250031 h 523615"/>
                  <a:gd name="connsiteX4" fmla="*/ 17046 w 422164"/>
                  <a:gd name="connsiteY4" fmla="*/ 259556 h 523615"/>
                  <a:gd name="connsiteX5" fmla="*/ 2759 w 422164"/>
                  <a:gd name="connsiteY5" fmla="*/ 335756 h 523615"/>
                  <a:gd name="connsiteX6" fmla="*/ 57527 w 422164"/>
                  <a:gd name="connsiteY6" fmla="*/ 442912 h 523615"/>
                  <a:gd name="connsiteX7" fmla="*/ 171827 w 422164"/>
                  <a:gd name="connsiteY7" fmla="*/ 521494 h 523615"/>
                  <a:gd name="connsiteX8" fmla="*/ 298034 w 422164"/>
                  <a:gd name="connsiteY8" fmla="*/ 481012 h 523615"/>
                  <a:gd name="connsiteX9" fmla="*/ 402809 w 422164"/>
                  <a:gd name="connsiteY9" fmla="*/ 278606 h 523615"/>
                  <a:gd name="connsiteX10" fmla="*/ 421859 w 422164"/>
                  <a:gd name="connsiteY10" fmla="*/ 111919 h 523615"/>
                  <a:gd name="connsiteX0" fmla="*/ 345659 w 421883"/>
                  <a:gd name="connsiteY0" fmla="*/ 0 h 523043"/>
                  <a:gd name="connsiteX1" fmla="*/ 269459 w 421883"/>
                  <a:gd name="connsiteY1" fmla="*/ 85725 h 523043"/>
                  <a:gd name="connsiteX2" fmla="*/ 178971 w 421883"/>
                  <a:gd name="connsiteY2" fmla="*/ 354806 h 523043"/>
                  <a:gd name="connsiteX3" fmla="*/ 93246 w 421883"/>
                  <a:gd name="connsiteY3" fmla="*/ 250031 h 523043"/>
                  <a:gd name="connsiteX4" fmla="*/ 17046 w 421883"/>
                  <a:gd name="connsiteY4" fmla="*/ 259556 h 523043"/>
                  <a:gd name="connsiteX5" fmla="*/ 2759 w 421883"/>
                  <a:gd name="connsiteY5" fmla="*/ 335756 h 523043"/>
                  <a:gd name="connsiteX6" fmla="*/ 57527 w 421883"/>
                  <a:gd name="connsiteY6" fmla="*/ 442912 h 523043"/>
                  <a:gd name="connsiteX7" fmla="*/ 171827 w 421883"/>
                  <a:gd name="connsiteY7" fmla="*/ 521494 h 523043"/>
                  <a:gd name="connsiteX8" fmla="*/ 298034 w 421883"/>
                  <a:gd name="connsiteY8" fmla="*/ 481012 h 523043"/>
                  <a:gd name="connsiteX9" fmla="*/ 383759 w 421883"/>
                  <a:gd name="connsiteY9" fmla="*/ 319087 h 523043"/>
                  <a:gd name="connsiteX10" fmla="*/ 421859 w 421883"/>
                  <a:gd name="connsiteY10" fmla="*/ 111919 h 523043"/>
                  <a:gd name="connsiteX0" fmla="*/ 345659 w 421881"/>
                  <a:gd name="connsiteY0" fmla="*/ 0 h 523043"/>
                  <a:gd name="connsiteX1" fmla="*/ 269459 w 421881"/>
                  <a:gd name="connsiteY1" fmla="*/ 85725 h 523043"/>
                  <a:gd name="connsiteX2" fmla="*/ 178971 w 421881"/>
                  <a:gd name="connsiteY2" fmla="*/ 354806 h 523043"/>
                  <a:gd name="connsiteX3" fmla="*/ 93246 w 421881"/>
                  <a:gd name="connsiteY3" fmla="*/ 250031 h 523043"/>
                  <a:gd name="connsiteX4" fmla="*/ 17046 w 421881"/>
                  <a:gd name="connsiteY4" fmla="*/ 259556 h 523043"/>
                  <a:gd name="connsiteX5" fmla="*/ 2759 w 421881"/>
                  <a:gd name="connsiteY5" fmla="*/ 335756 h 523043"/>
                  <a:gd name="connsiteX6" fmla="*/ 57527 w 421881"/>
                  <a:gd name="connsiteY6" fmla="*/ 442912 h 523043"/>
                  <a:gd name="connsiteX7" fmla="*/ 171827 w 421881"/>
                  <a:gd name="connsiteY7" fmla="*/ 521494 h 523043"/>
                  <a:gd name="connsiteX8" fmla="*/ 298034 w 421881"/>
                  <a:gd name="connsiteY8" fmla="*/ 481012 h 523043"/>
                  <a:gd name="connsiteX9" fmla="*/ 383759 w 421881"/>
                  <a:gd name="connsiteY9" fmla="*/ 319087 h 523043"/>
                  <a:gd name="connsiteX10" fmla="*/ 421859 w 421881"/>
                  <a:gd name="connsiteY10" fmla="*/ 111919 h 523043"/>
                  <a:gd name="connsiteX0" fmla="*/ 345659 w 421881"/>
                  <a:gd name="connsiteY0" fmla="*/ 0 h 523043"/>
                  <a:gd name="connsiteX1" fmla="*/ 269459 w 421881"/>
                  <a:gd name="connsiteY1" fmla="*/ 85725 h 523043"/>
                  <a:gd name="connsiteX2" fmla="*/ 178971 w 421881"/>
                  <a:gd name="connsiteY2" fmla="*/ 354806 h 523043"/>
                  <a:gd name="connsiteX3" fmla="*/ 93246 w 421881"/>
                  <a:gd name="connsiteY3" fmla="*/ 250031 h 523043"/>
                  <a:gd name="connsiteX4" fmla="*/ 17046 w 421881"/>
                  <a:gd name="connsiteY4" fmla="*/ 259556 h 523043"/>
                  <a:gd name="connsiteX5" fmla="*/ 2759 w 421881"/>
                  <a:gd name="connsiteY5" fmla="*/ 335756 h 523043"/>
                  <a:gd name="connsiteX6" fmla="*/ 57527 w 421881"/>
                  <a:gd name="connsiteY6" fmla="*/ 442912 h 523043"/>
                  <a:gd name="connsiteX7" fmla="*/ 171827 w 421881"/>
                  <a:gd name="connsiteY7" fmla="*/ 521494 h 523043"/>
                  <a:gd name="connsiteX8" fmla="*/ 298034 w 421881"/>
                  <a:gd name="connsiteY8" fmla="*/ 481012 h 523043"/>
                  <a:gd name="connsiteX9" fmla="*/ 383759 w 421881"/>
                  <a:gd name="connsiteY9" fmla="*/ 319087 h 523043"/>
                  <a:gd name="connsiteX10" fmla="*/ 421859 w 421881"/>
                  <a:gd name="connsiteY10" fmla="*/ 111919 h 523043"/>
                  <a:gd name="connsiteX0" fmla="*/ 345659 w 421881"/>
                  <a:gd name="connsiteY0" fmla="*/ 0 h 523043"/>
                  <a:gd name="connsiteX1" fmla="*/ 269459 w 421881"/>
                  <a:gd name="connsiteY1" fmla="*/ 85725 h 523043"/>
                  <a:gd name="connsiteX2" fmla="*/ 178971 w 421881"/>
                  <a:gd name="connsiteY2" fmla="*/ 354806 h 523043"/>
                  <a:gd name="connsiteX3" fmla="*/ 93246 w 421881"/>
                  <a:gd name="connsiteY3" fmla="*/ 250031 h 523043"/>
                  <a:gd name="connsiteX4" fmla="*/ 17046 w 421881"/>
                  <a:gd name="connsiteY4" fmla="*/ 259556 h 523043"/>
                  <a:gd name="connsiteX5" fmla="*/ 2759 w 421881"/>
                  <a:gd name="connsiteY5" fmla="*/ 335756 h 523043"/>
                  <a:gd name="connsiteX6" fmla="*/ 57527 w 421881"/>
                  <a:gd name="connsiteY6" fmla="*/ 442912 h 523043"/>
                  <a:gd name="connsiteX7" fmla="*/ 171827 w 421881"/>
                  <a:gd name="connsiteY7" fmla="*/ 521494 h 523043"/>
                  <a:gd name="connsiteX8" fmla="*/ 298034 w 421881"/>
                  <a:gd name="connsiteY8" fmla="*/ 481012 h 523043"/>
                  <a:gd name="connsiteX9" fmla="*/ 383759 w 421881"/>
                  <a:gd name="connsiteY9" fmla="*/ 319087 h 523043"/>
                  <a:gd name="connsiteX10" fmla="*/ 421859 w 421881"/>
                  <a:gd name="connsiteY10" fmla="*/ 111919 h 523043"/>
                  <a:gd name="connsiteX0" fmla="*/ 345659 w 421881"/>
                  <a:gd name="connsiteY0" fmla="*/ 0 h 523043"/>
                  <a:gd name="connsiteX1" fmla="*/ 240884 w 421881"/>
                  <a:gd name="connsiteY1" fmla="*/ 121444 h 523043"/>
                  <a:gd name="connsiteX2" fmla="*/ 178971 w 421881"/>
                  <a:gd name="connsiteY2" fmla="*/ 354806 h 523043"/>
                  <a:gd name="connsiteX3" fmla="*/ 93246 w 421881"/>
                  <a:gd name="connsiteY3" fmla="*/ 250031 h 523043"/>
                  <a:gd name="connsiteX4" fmla="*/ 17046 w 421881"/>
                  <a:gd name="connsiteY4" fmla="*/ 259556 h 523043"/>
                  <a:gd name="connsiteX5" fmla="*/ 2759 w 421881"/>
                  <a:gd name="connsiteY5" fmla="*/ 335756 h 523043"/>
                  <a:gd name="connsiteX6" fmla="*/ 57527 w 421881"/>
                  <a:gd name="connsiteY6" fmla="*/ 442912 h 523043"/>
                  <a:gd name="connsiteX7" fmla="*/ 171827 w 421881"/>
                  <a:gd name="connsiteY7" fmla="*/ 521494 h 523043"/>
                  <a:gd name="connsiteX8" fmla="*/ 298034 w 421881"/>
                  <a:gd name="connsiteY8" fmla="*/ 481012 h 523043"/>
                  <a:gd name="connsiteX9" fmla="*/ 383759 w 421881"/>
                  <a:gd name="connsiteY9" fmla="*/ 319087 h 523043"/>
                  <a:gd name="connsiteX10" fmla="*/ 421859 w 421881"/>
                  <a:gd name="connsiteY10" fmla="*/ 111919 h 523043"/>
                  <a:gd name="connsiteX0" fmla="*/ 386141 w 421881"/>
                  <a:gd name="connsiteY0" fmla="*/ 0 h 561143"/>
                  <a:gd name="connsiteX1" fmla="*/ 240884 w 421881"/>
                  <a:gd name="connsiteY1" fmla="*/ 159544 h 561143"/>
                  <a:gd name="connsiteX2" fmla="*/ 178971 w 421881"/>
                  <a:gd name="connsiteY2" fmla="*/ 392906 h 561143"/>
                  <a:gd name="connsiteX3" fmla="*/ 93246 w 421881"/>
                  <a:gd name="connsiteY3" fmla="*/ 288131 h 561143"/>
                  <a:gd name="connsiteX4" fmla="*/ 17046 w 421881"/>
                  <a:gd name="connsiteY4" fmla="*/ 297656 h 561143"/>
                  <a:gd name="connsiteX5" fmla="*/ 2759 w 421881"/>
                  <a:gd name="connsiteY5" fmla="*/ 373856 h 561143"/>
                  <a:gd name="connsiteX6" fmla="*/ 57527 w 421881"/>
                  <a:gd name="connsiteY6" fmla="*/ 481012 h 561143"/>
                  <a:gd name="connsiteX7" fmla="*/ 171827 w 421881"/>
                  <a:gd name="connsiteY7" fmla="*/ 559594 h 561143"/>
                  <a:gd name="connsiteX8" fmla="*/ 298034 w 421881"/>
                  <a:gd name="connsiteY8" fmla="*/ 519112 h 561143"/>
                  <a:gd name="connsiteX9" fmla="*/ 383759 w 421881"/>
                  <a:gd name="connsiteY9" fmla="*/ 357187 h 561143"/>
                  <a:gd name="connsiteX10" fmla="*/ 421859 w 421881"/>
                  <a:gd name="connsiteY10" fmla="*/ 150019 h 561143"/>
                  <a:gd name="connsiteX0" fmla="*/ 386141 w 421881"/>
                  <a:gd name="connsiteY0" fmla="*/ 0 h 561143"/>
                  <a:gd name="connsiteX1" fmla="*/ 240884 w 421881"/>
                  <a:gd name="connsiteY1" fmla="*/ 159544 h 561143"/>
                  <a:gd name="connsiteX2" fmla="*/ 178971 w 421881"/>
                  <a:gd name="connsiteY2" fmla="*/ 392906 h 561143"/>
                  <a:gd name="connsiteX3" fmla="*/ 93246 w 421881"/>
                  <a:gd name="connsiteY3" fmla="*/ 288131 h 561143"/>
                  <a:gd name="connsiteX4" fmla="*/ 17046 w 421881"/>
                  <a:gd name="connsiteY4" fmla="*/ 297656 h 561143"/>
                  <a:gd name="connsiteX5" fmla="*/ 2759 w 421881"/>
                  <a:gd name="connsiteY5" fmla="*/ 373856 h 561143"/>
                  <a:gd name="connsiteX6" fmla="*/ 57527 w 421881"/>
                  <a:gd name="connsiteY6" fmla="*/ 481012 h 561143"/>
                  <a:gd name="connsiteX7" fmla="*/ 171827 w 421881"/>
                  <a:gd name="connsiteY7" fmla="*/ 559594 h 561143"/>
                  <a:gd name="connsiteX8" fmla="*/ 298034 w 421881"/>
                  <a:gd name="connsiteY8" fmla="*/ 519112 h 561143"/>
                  <a:gd name="connsiteX9" fmla="*/ 383759 w 421881"/>
                  <a:gd name="connsiteY9" fmla="*/ 357187 h 561143"/>
                  <a:gd name="connsiteX10" fmla="*/ 421859 w 421881"/>
                  <a:gd name="connsiteY10" fmla="*/ 150019 h 561143"/>
                  <a:gd name="connsiteX0" fmla="*/ 386141 w 421908"/>
                  <a:gd name="connsiteY0" fmla="*/ 0 h 561092"/>
                  <a:gd name="connsiteX1" fmla="*/ 240884 w 421908"/>
                  <a:gd name="connsiteY1" fmla="*/ 159544 h 561092"/>
                  <a:gd name="connsiteX2" fmla="*/ 178971 w 421908"/>
                  <a:gd name="connsiteY2" fmla="*/ 392906 h 561092"/>
                  <a:gd name="connsiteX3" fmla="*/ 93246 w 421908"/>
                  <a:gd name="connsiteY3" fmla="*/ 288131 h 561092"/>
                  <a:gd name="connsiteX4" fmla="*/ 17046 w 421908"/>
                  <a:gd name="connsiteY4" fmla="*/ 297656 h 561092"/>
                  <a:gd name="connsiteX5" fmla="*/ 2759 w 421908"/>
                  <a:gd name="connsiteY5" fmla="*/ 373856 h 561092"/>
                  <a:gd name="connsiteX6" fmla="*/ 57527 w 421908"/>
                  <a:gd name="connsiteY6" fmla="*/ 481012 h 561092"/>
                  <a:gd name="connsiteX7" fmla="*/ 171827 w 421908"/>
                  <a:gd name="connsiteY7" fmla="*/ 559594 h 561092"/>
                  <a:gd name="connsiteX8" fmla="*/ 298034 w 421908"/>
                  <a:gd name="connsiteY8" fmla="*/ 519112 h 561092"/>
                  <a:gd name="connsiteX9" fmla="*/ 395666 w 421908"/>
                  <a:gd name="connsiteY9" fmla="*/ 361950 h 561092"/>
                  <a:gd name="connsiteX10" fmla="*/ 421859 w 421908"/>
                  <a:gd name="connsiteY10" fmla="*/ 150019 h 561092"/>
                  <a:gd name="connsiteX0" fmla="*/ 386141 w 422706"/>
                  <a:gd name="connsiteY0" fmla="*/ 0 h 561092"/>
                  <a:gd name="connsiteX1" fmla="*/ 240884 w 422706"/>
                  <a:gd name="connsiteY1" fmla="*/ 159544 h 561092"/>
                  <a:gd name="connsiteX2" fmla="*/ 178971 w 422706"/>
                  <a:gd name="connsiteY2" fmla="*/ 392906 h 561092"/>
                  <a:gd name="connsiteX3" fmla="*/ 93246 w 422706"/>
                  <a:gd name="connsiteY3" fmla="*/ 288131 h 561092"/>
                  <a:gd name="connsiteX4" fmla="*/ 17046 w 422706"/>
                  <a:gd name="connsiteY4" fmla="*/ 297656 h 561092"/>
                  <a:gd name="connsiteX5" fmla="*/ 2759 w 422706"/>
                  <a:gd name="connsiteY5" fmla="*/ 373856 h 561092"/>
                  <a:gd name="connsiteX6" fmla="*/ 57527 w 422706"/>
                  <a:gd name="connsiteY6" fmla="*/ 481012 h 561092"/>
                  <a:gd name="connsiteX7" fmla="*/ 171827 w 422706"/>
                  <a:gd name="connsiteY7" fmla="*/ 559594 h 561092"/>
                  <a:gd name="connsiteX8" fmla="*/ 298034 w 422706"/>
                  <a:gd name="connsiteY8" fmla="*/ 519112 h 561092"/>
                  <a:gd name="connsiteX9" fmla="*/ 395666 w 422706"/>
                  <a:gd name="connsiteY9" fmla="*/ 361950 h 561092"/>
                  <a:gd name="connsiteX10" fmla="*/ 421859 w 422706"/>
                  <a:gd name="connsiteY10" fmla="*/ 150019 h 561092"/>
                  <a:gd name="connsiteX0" fmla="*/ 386141 w 422350"/>
                  <a:gd name="connsiteY0" fmla="*/ 0 h 561092"/>
                  <a:gd name="connsiteX1" fmla="*/ 240884 w 422350"/>
                  <a:gd name="connsiteY1" fmla="*/ 159544 h 561092"/>
                  <a:gd name="connsiteX2" fmla="*/ 178971 w 422350"/>
                  <a:gd name="connsiteY2" fmla="*/ 392906 h 561092"/>
                  <a:gd name="connsiteX3" fmla="*/ 93246 w 422350"/>
                  <a:gd name="connsiteY3" fmla="*/ 288131 h 561092"/>
                  <a:gd name="connsiteX4" fmla="*/ 17046 w 422350"/>
                  <a:gd name="connsiteY4" fmla="*/ 297656 h 561092"/>
                  <a:gd name="connsiteX5" fmla="*/ 2759 w 422350"/>
                  <a:gd name="connsiteY5" fmla="*/ 373856 h 561092"/>
                  <a:gd name="connsiteX6" fmla="*/ 57527 w 422350"/>
                  <a:gd name="connsiteY6" fmla="*/ 481012 h 561092"/>
                  <a:gd name="connsiteX7" fmla="*/ 171827 w 422350"/>
                  <a:gd name="connsiteY7" fmla="*/ 559594 h 561092"/>
                  <a:gd name="connsiteX8" fmla="*/ 298034 w 422350"/>
                  <a:gd name="connsiteY8" fmla="*/ 519112 h 561092"/>
                  <a:gd name="connsiteX9" fmla="*/ 395666 w 422350"/>
                  <a:gd name="connsiteY9" fmla="*/ 361950 h 561092"/>
                  <a:gd name="connsiteX10" fmla="*/ 421859 w 422350"/>
                  <a:gd name="connsiteY10" fmla="*/ 150019 h 561092"/>
                  <a:gd name="connsiteX0" fmla="*/ 386141 w 422350"/>
                  <a:gd name="connsiteY0" fmla="*/ 0 h 561092"/>
                  <a:gd name="connsiteX1" fmla="*/ 240884 w 422350"/>
                  <a:gd name="connsiteY1" fmla="*/ 159544 h 561092"/>
                  <a:gd name="connsiteX2" fmla="*/ 178971 w 422350"/>
                  <a:gd name="connsiteY2" fmla="*/ 392906 h 561092"/>
                  <a:gd name="connsiteX3" fmla="*/ 93246 w 422350"/>
                  <a:gd name="connsiteY3" fmla="*/ 288131 h 561092"/>
                  <a:gd name="connsiteX4" fmla="*/ 17046 w 422350"/>
                  <a:gd name="connsiteY4" fmla="*/ 297656 h 561092"/>
                  <a:gd name="connsiteX5" fmla="*/ 2759 w 422350"/>
                  <a:gd name="connsiteY5" fmla="*/ 373856 h 561092"/>
                  <a:gd name="connsiteX6" fmla="*/ 57527 w 422350"/>
                  <a:gd name="connsiteY6" fmla="*/ 481012 h 561092"/>
                  <a:gd name="connsiteX7" fmla="*/ 171827 w 422350"/>
                  <a:gd name="connsiteY7" fmla="*/ 559594 h 561092"/>
                  <a:gd name="connsiteX8" fmla="*/ 298034 w 422350"/>
                  <a:gd name="connsiteY8" fmla="*/ 519112 h 561092"/>
                  <a:gd name="connsiteX9" fmla="*/ 395666 w 422350"/>
                  <a:gd name="connsiteY9" fmla="*/ 361950 h 561092"/>
                  <a:gd name="connsiteX10" fmla="*/ 421859 w 422350"/>
                  <a:gd name="connsiteY10" fmla="*/ 150019 h 56109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</a:cxnLst>
                <a:rect l="l" t="t" r="r" b="b"/>
                <a:pathLst>
                  <a:path w="422350" h="561092">
                    <a:moveTo>
                      <a:pt x="386141" y="0"/>
                    </a:moveTo>
                    <a:cubicBezTo>
                      <a:pt x="361931" y="13295"/>
                      <a:pt x="280175" y="82155"/>
                      <a:pt x="240884" y="159544"/>
                    </a:cubicBezTo>
                    <a:cubicBezTo>
                      <a:pt x="201593" y="236933"/>
                      <a:pt x="191671" y="296466"/>
                      <a:pt x="178971" y="392906"/>
                    </a:cubicBezTo>
                    <a:cubicBezTo>
                      <a:pt x="149602" y="341709"/>
                      <a:pt x="120233" y="304006"/>
                      <a:pt x="93246" y="288131"/>
                    </a:cubicBezTo>
                    <a:cubicBezTo>
                      <a:pt x="66258" y="272256"/>
                      <a:pt x="32127" y="283369"/>
                      <a:pt x="17046" y="297656"/>
                    </a:cubicBezTo>
                    <a:cubicBezTo>
                      <a:pt x="1965" y="311944"/>
                      <a:pt x="-3988" y="343297"/>
                      <a:pt x="2759" y="373856"/>
                    </a:cubicBezTo>
                    <a:cubicBezTo>
                      <a:pt x="9506" y="404415"/>
                      <a:pt x="29349" y="450056"/>
                      <a:pt x="57527" y="481012"/>
                    </a:cubicBezTo>
                    <a:cubicBezTo>
                      <a:pt x="85705" y="511968"/>
                      <a:pt x="131743" y="553244"/>
                      <a:pt x="171827" y="559594"/>
                    </a:cubicBezTo>
                    <a:cubicBezTo>
                      <a:pt x="211911" y="565944"/>
                      <a:pt x="260728" y="552053"/>
                      <a:pt x="298034" y="519112"/>
                    </a:cubicBezTo>
                    <a:cubicBezTo>
                      <a:pt x="335340" y="486171"/>
                      <a:pt x="365504" y="461565"/>
                      <a:pt x="395666" y="361950"/>
                    </a:cubicBezTo>
                    <a:cubicBezTo>
                      <a:pt x="425828" y="262335"/>
                      <a:pt x="422653" y="202605"/>
                      <a:pt x="421859" y="150019"/>
                    </a:cubicBezTo>
                  </a:path>
                </a:pathLst>
              </a:custGeom>
              <a:solidFill>
                <a:srgbClr val="ED7D31">
                  <a:lumMod val="75000"/>
                </a:srgbClr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356" name="フリーフォーム 355"/>
              <p:cNvSpPr/>
              <p:nvPr/>
            </p:nvSpPr>
            <p:spPr>
              <a:xfrm rot="486120">
                <a:off x="2358148" y="4815391"/>
                <a:ext cx="369878" cy="315736"/>
              </a:xfrm>
              <a:custGeom>
                <a:avLst/>
                <a:gdLst>
                  <a:gd name="connsiteX0" fmla="*/ 538295 w 538295"/>
                  <a:gd name="connsiteY0" fmla="*/ 219075 h 338251"/>
                  <a:gd name="connsiteX1" fmla="*/ 381133 w 538295"/>
                  <a:gd name="connsiteY1" fmla="*/ 333375 h 338251"/>
                  <a:gd name="connsiteX2" fmla="*/ 181108 w 538295"/>
                  <a:gd name="connsiteY2" fmla="*/ 276225 h 338251"/>
                  <a:gd name="connsiteX3" fmla="*/ 166820 w 538295"/>
                  <a:gd name="connsiteY3" fmla="*/ 333375 h 338251"/>
                  <a:gd name="connsiteX4" fmla="*/ 138245 w 538295"/>
                  <a:gd name="connsiteY4" fmla="*/ 290513 h 338251"/>
                  <a:gd name="connsiteX5" fmla="*/ 119195 w 538295"/>
                  <a:gd name="connsiteY5" fmla="*/ 338138 h 338251"/>
                  <a:gd name="connsiteX6" fmla="*/ 104908 w 538295"/>
                  <a:gd name="connsiteY6" fmla="*/ 304800 h 338251"/>
                  <a:gd name="connsiteX7" fmla="*/ 81095 w 538295"/>
                  <a:gd name="connsiteY7" fmla="*/ 338138 h 338251"/>
                  <a:gd name="connsiteX8" fmla="*/ 76333 w 538295"/>
                  <a:gd name="connsiteY8" fmla="*/ 304800 h 338251"/>
                  <a:gd name="connsiteX9" fmla="*/ 42995 w 538295"/>
                  <a:gd name="connsiteY9" fmla="*/ 319088 h 338251"/>
                  <a:gd name="connsiteX10" fmla="*/ 19183 w 538295"/>
                  <a:gd name="connsiteY10" fmla="*/ 47625 h 338251"/>
                  <a:gd name="connsiteX11" fmla="*/ 347795 w 538295"/>
                  <a:gd name="connsiteY11" fmla="*/ 133350 h 338251"/>
                  <a:gd name="connsiteX12" fmla="*/ 423995 w 538295"/>
                  <a:gd name="connsiteY12" fmla="*/ 0 h 338251"/>
                  <a:gd name="connsiteX0" fmla="*/ 538295 w 538295"/>
                  <a:gd name="connsiteY0" fmla="*/ 176402 h 295578"/>
                  <a:gd name="connsiteX1" fmla="*/ 381133 w 538295"/>
                  <a:gd name="connsiteY1" fmla="*/ 290702 h 295578"/>
                  <a:gd name="connsiteX2" fmla="*/ 181108 w 538295"/>
                  <a:gd name="connsiteY2" fmla="*/ 233552 h 295578"/>
                  <a:gd name="connsiteX3" fmla="*/ 166820 w 538295"/>
                  <a:gd name="connsiteY3" fmla="*/ 290702 h 295578"/>
                  <a:gd name="connsiteX4" fmla="*/ 138245 w 538295"/>
                  <a:gd name="connsiteY4" fmla="*/ 247840 h 295578"/>
                  <a:gd name="connsiteX5" fmla="*/ 119195 w 538295"/>
                  <a:gd name="connsiteY5" fmla="*/ 295465 h 295578"/>
                  <a:gd name="connsiteX6" fmla="*/ 104908 w 538295"/>
                  <a:gd name="connsiteY6" fmla="*/ 262127 h 295578"/>
                  <a:gd name="connsiteX7" fmla="*/ 81095 w 538295"/>
                  <a:gd name="connsiteY7" fmla="*/ 295465 h 295578"/>
                  <a:gd name="connsiteX8" fmla="*/ 76333 w 538295"/>
                  <a:gd name="connsiteY8" fmla="*/ 262127 h 295578"/>
                  <a:gd name="connsiteX9" fmla="*/ 42995 w 538295"/>
                  <a:gd name="connsiteY9" fmla="*/ 276415 h 295578"/>
                  <a:gd name="connsiteX10" fmla="*/ 19183 w 538295"/>
                  <a:gd name="connsiteY10" fmla="*/ 4952 h 295578"/>
                  <a:gd name="connsiteX11" fmla="*/ 347795 w 538295"/>
                  <a:gd name="connsiteY11" fmla="*/ 90677 h 295578"/>
                  <a:gd name="connsiteX0" fmla="*/ 565480 w 565480"/>
                  <a:gd name="connsiteY0" fmla="*/ 195614 h 314790"/>
                  <a:gd name="connsiteX1" fmla="*/ 408318 w 565480"/>
                  <a:gd name="connsiteY1" fmla="*/ 309914 h 314790"/>
                  <a:gd name="connsiteX2" fmla="*/ 208293 w 565480"/>
                  <a:gd name="connsiteY2" fmla="*/ 252764 h 314790"/>
                  <a:gd name="connsiteX3" fmla="*/ 194005 w 565480"/>
                  <a:gd name="connsiteY3" fmla="*/ 309914 h 314790"/>
                  <a:gd name="connsiteX4" fmla="*/ 165430 w 565480"/>
                  <a:gd name="connsiteY4" fmla="*/ 267052 h 314790"/>
                  <a:gd name="connsiteX5" fmla="*/ 146380 w 565480"/>
                  <a:gd name="connsiteY5" fmla="*/ 314677 h 314790"/>
                  <a:gd name="connsiteX6" fmla="*/ 132093 w 565480"/>
                  <a:gd name="connsiteY6" fmla="*/ 281339 h 314790"/>
                  <a:gd name="connsiteX7" fmla="*/ 108280 w 565480"/>
                  <a:gd name="connsiteY7" fmla="*/ 314677 h 314790"/>
                  <a:gd name="connsiteX8" fmla="*/ 103518 w 565480"/>
                  <a:gd name="connsiteY8" fmla="*/ 281339 h 314790"/>
                  <a:gd name="connsiteX9" fmla="*/ 70180 w 565480"/>
                  <a:gd name="connsiteY9" fmla="*/ 295627 h 314790"/>
                  <a:gd name="connsiteX10" fmla="*/ 46368 w 565480"/>
                  <a:gd name="connsiteY10" fmla="*/ 24164 h 314790"/>
                  <a:gd name="connsiteX11" fmla="*/ 374980 w 565480"/>
                  <a:gd name="connsiteY11" fmla="*/ 109889 h 314790"/>
                  <a:gd name="connsiteX0" fmla="*/ 565480 w 565480"/>
                  <a:gd name="connsiteY0" fmla="*/ 203525 h 322701"/>
                  <a:gd name="connsiteX1" fmla="*/ 408318 w 565480"/>
                  <a:gd name="connsiteY1" fmla="*/ 317825 h 322701"/>
                  <a:gd name="connsiteX2" fmla="*/ 208293 w 565480"/>
                  <a:gd name="connsiteY2" fmla="*/ 260675 h 322701"/>
                  <a:gd name="connsiteX3" fmla="*/ 194005 w 565480"/>
                  <a:gd name="connsiteY3" fmla="*/ 317825 h 322701"/>
                  <a:gd name="connsiteX4" fmla="*/ 165430 w 565480"/>
                  <a:gd name="connsiteY4" fmla="*/ 274963 h 322701"/>
                  <a:gd name="connsiteX5" fmla="*/ 146380 w 565480"/>
                  <a:gd name="connsiteY5" fmla="*/ 322588 h 322701"/>
                  <a:gd name="connsiteX6" fmla="*/ 132093 w 565480"/>
                  <a:gd name="connsiteY6" fmla="*/ 289250 h 322701"/>
                  <a:gd name="connsiteX7" fmla="*/ 108280 w 565480"/>
                  <a:gd name="connsiteY7" fmla="*/ 322588 h 322701"/>
                  <a:gd name="connsiteX8" fmla="*/ 103518 w 565480"/>
                  <a:gd name="connsiteY8" fmla="*/ 289250 h 322701"/>
                  <a:gd name="connsiteX9" fmla="*/ 70180 w 565480"/>
                  <a:gd name="connsiteY9" fmla="*/ 303538 h 322701"/>
                  <a:gd name="connsiteX10" fmla="*/ 46368 w 565480"/>
                  <a:gd name="connsiteY10" fmla="*/ 32075 h 322701"/>
                  <a:gd name="connsiteX11" fmla="*/ 374980 w 565480"/>
                  <a:gd name="connsiteY11" fmla="*/ 117800 h 322701"/>
                  <a:gd name="connsiteX0" fmla="*/ 543999 w 543999"/>
                  <a:gd name="connsiteY0" fmla="*/ 180073 h 299249"/>
                  <a:gd name="connsiteX1" fmla="*/ 386837 w 543999"/>
                  <a:gd name="connsiteY1" fmla="*/ 294373 h 299249"/>
                  <a:gd name="connsiteX2" fmla="*/ 186812 w 543999"/>
                  <a:gd name="connsiteY2" fmla="*/ 237223 h 299249"/>
                  <a:gd name="connsiteX3" fmla="*/ 172524 w 543999"/>
                  <a:gd name="connsiteY3" fmla="*/ 294373 h 299249"/>
                  <a:gd name="connsiteX4" fmla="*/ 143949 w 543999"/>
                  <a:gd name="connsiteY4" fmla="*/ 251511 h 299249"/>
                  <a:gd name="connsiteX5" fmla="*/ 124899 w 543999"/>
                  <a:gd name="connsiteY5" fmla="*/ 299136 h 299249"/>
                  <a:gd name="connsiteX6" fmla="*/ 110612 w 543999"/>
                  <a:gd name="connsiteY6" fmla="*/ 265798 h 299249"/>
                  <a:gd name="connsiteX7" fmla="*/ 86799 w 543999"/>
                  <a:gd name="connsiteY7" fmla="*/ 299136 h 299249"/>
                  <a:gd name="connsiteX8" fmla="*/ 82037 w 543999"/>
                  <a:gd name="connsiteY8" fmla="*/ 265798 h 299249"/>
                  <a:gd name="connsiteX9" fmla="*/ 29649 w 543999"/>
                  <a:gd name="connsiteY9" fmla="*/ 280086 h 299249"/>
                  <a:gd name="connsiteX10" fmla="*/ 24887 w 543999"/>
                  <a:gd name="connsiteY10" fmla="*/ 8623 h 299249"/>
                  <a:gd name="connsiteX11" fmla="*/ 353499 w 543999"/>
                  <a:gd name="connsiteY11" fmla="*/ 94348 h 299249"/>
                  <a:gd name="connsiteX0" fmla="*/ 561983 w 561983"/>
                  <a:gd name="connsiteY0" fmla="*/ 199472 h 318648"/>
                  <a:gd name="connsiteX1" fmla="*/ 404821 w 561983"/>
                  <a:gd name="connsiteY1" fmla="*/ 313772 h 318648"/>
                  <a:gd name="connsiteX2" fmla="*/ 204796 w 561983"/>
                  <a:gd name="connsiteY2" fmla="*/ 256622 h 318648"/>
                  <a:gd name="connsiteX3" fmla="*/ 190508 w 561983"/>
                  <a:gd name="connsiteY3" fmla="*/ 313772 h 318648"/>
                  <a:gd name="connsiteX4" fmla="*/ 161933 w 561983"/>
                  <a:gd name="connsiteY4" fmla="*/ 270910 h 318648"/>
                  <a:gd name="connsiteX5" fmla="*/ 142883 w 561983"/>
                  <a:gd name="connsiteY5" fmla="*/ 318535 h 318648"/>
                  <a:gd name="connsiteX6" fmla="*/ 128596 w 561983"/>
                  <a:gd name="connsiteY6" fmla="*/ 285197 h 318648"/>
                  <a:gd name="connsiteX7" fmla="*/ 104783 w 561983"/>
                  <a:gd name="connsiteY7" fmla="*/ 318535 h 318648"/>
                  <a:gd name="connsiteX8" fmla="*/ 100021 w 561983"/>
                  <a:gd name="connsiteY8" fmla="*/ 285197 h 318648"/>
                  <a:gd name="connsiteX9" fmla="*/ 47633 w 561983"/>
                  <a:gd name="connsiteY9" fmla="*/ 299485 h 318648"/>
                  <a:gd name="connsiteX10" fmla="*/ 42871 w 561983"/>
                  <a:gd name="connsiteY10" fmla="*/ 28022 h 318648"/>
                  <a:gd name="connsiteX11" fmla="*/ 371483 w 561983"/>
                  <a:gd name="connsiteY11" fmla="*/ 113747 h 318648"/>
                  <a:gd name="connsiteX0" fmla="*/ 556594 w 556594"/>
                  <a:gd name="connsiteY0" fmla="*/ 199472 h 318648"/>
                  <a:gd name="connsiteX1" fmla="*/ 399432 w 556594"/>
                  <a:gd name="connsiteY1" fmla="*/ 313772 h 318648"/>
                  <a:gd name="connsiteX2" fmla="*/ 199407 w 556594"/>
                  <a:gd name="connsiteY2" fmla="*/ 256622 h 318648"/>
                  <a:gd name="connsiteX3" fmla="*/ 185119 w 556594"/>
                  <a:gd name="connsiteY3" fmla="*/ 313772 h 318648"/>
                  <a:gd name="connsiteX4" fmla="*/ 156544 w 556594"/>
                  <a:gd name="connsiteY4" fmla="*/ 270910 h 318648"/>
                  <a:gd name="connsiteX5" fmla="*/ 137494 w 556594"/>
                  <a:gd name="connsiteY5" fmla="*/ 318535 h 318648"/>
                  <a:gd name="connsiteX6" fmla="*/ 123207 w 556594"/>
                  <a:gd name="connsiteY6" fmla="*/ 285197 h 318648"/>
                  <a:gd name="connsiteX7" fmla="*/ 99394 w 556594"/>
                  <a:gd name="connsiteY7" fmla="*/ 318535 h 318648"/>
                  <a:gd name="connsiteX8" fmla="*/ 94632 w 556594"/>
                  <a:gd name="connsiteY8" fmla="*/ 285197 h 318648"/>
                  <a:gd name="connsiteX9" fmla="*/ 42244 w 556594"/>
                  <a:gd name="connsiteY9" fmla="*/ 299485 h 318648"/>
                  <a:gd name="connsiteX10" fmla="*/ 37482 w 556594"/>
                  <a:gd name="connsiteY10" fmla="*/ 28022 h 318648"/>
                  <a:gd name="connsiteX11" fmla="*/ 366094 w 556594"/>
                  <a:gd name="connsiteY11" fmla="*/ 113747 h 318648"/>
                  <a:gd name="connsiteX0" fmla="*/ 556594 w 556594"/>
                  <a:gd name="connsiteY0" fmla="*/ 199472 h 318648"/>
                  <a:gd name="connsiteX1" fmla="*/ 399432 w 556594"/>
                  <a:gd name="connsiteY1" fmla="*/ 313772 h 318648"/>
                  <a:gd name="connsiteX2" fmla="*/ 199407 w 556594"/>
                  <a:gd name="connsiteY2" fmla="*/ 256622 h 318648"/>
                  <a:gd name="connsiteX3" fmla="*/ 185119 w 556594"/>
                  <a:gd name="connsiteY3" fmla="*/ 313772 h 318648"/>
                  <a:gd name="connsiteX4" fmla="*/ 156544 w 556594"/>
                  <a:gd name="connsiteY4" fmla="*/ 270910 h 318648"/>
                  <a:gd name="connsiteX5" fmla="*/ 137494 w 556594"/>
                  <a:gd name="connsiteY5" fmla="*/ 318535 h 318648"/>
                  <a:gd name="connsiteX6" fmla="*/ 123207 w 556594"/>
                  <a:gd name="connsiteY6" fmla="*/ 285197 h 318648"/>
                  <a:gd name="connsiteX7" fmla="*/ 99394 w 556594"/>
                  <a:gd name="connsiteY7" fmla="*/ 318535 h 318648"/>
                  <a:gd name="connsiteX8" fmla="*/ 94632 w 556594"/>
                  <a:gd name="connsiteY8" fmla="*/ 285197 h 318648"/>
                  <a:gd name="connsiteX9" fmla="*/ 42244 w 556594"/>
                  <a:gd name="connsiteY9" fmla="*/ 299485 h 318648"/>
                  <a:gd name="connsiteX10" fmla="*/ 37482 w 556594"/>
                  <a:gd name="connsiteY10" fmla="*/ 28022 h 318648"/>
                  <a:gd name="connsiteX11" fmla="*/ 366094 w 556594"/>
                  <a:gd name="connsiteY11" fmla="*/ 113747 h 318648"/>
                  <a:gd name="connsiteX0" fmla="*/ 556594 w 556594"/>
                  <a:gd name="connsiteY0" fmla="*/ 199472 h 318648"/>
                  <a:gd name="connsiteX1" fmla="*/ 399432 w 556594"/>
                  <a:gd name="connsiteY1" fmla="*/ 313772 h 318648"/>
                  <a:gd name="connsiteX2" fmla="*/ 199407 w 556594"/>
                  <a:gd name="connsiteY2" fmla="*/ 256622 h 318648"/>
                  <a:gd name="connsiteX3" fmla="*/ 185119 w 556594"/>
                  <a:gd name="connsiteY3" fmla="*/ 313772 h 318648"/>
                  <a:gd name="connsiteX4" fmla="*/ 156544 w 556594"/>
                  <a:gd name="connsiteY4" fmla="*/ 270910 h 318648"/>
                  <a:gd name="connsiteX5" fmla="*/ 137494 w 556594"/>
                  <a:gd name="connsiteY5" fmla="*/ 318535 h 318648"/>
                  <a:gd name="connsiteX6" fmla="*/ 123207 w 556594"/>
                  <a:gd name="connsiteY6" fmla="*/ 285197 h 318648"/>
                  <a:gd name="connsiteX7" fmla="*/ 99394 w 556594"/>
                  <a:gd name="connsiteY7" fmla="*/ 318535 h 318648"/>
                  <a:gd name="connsiteX8" fmla="*/ 94632 w 556594"/>
                  <a:gd name="connsiteY8" fmla="*/ 285197 h 318648"/>
                  <a:gd name="connsiteX9" fmla="*/ 42244 w 556594"/>
                  <a:gd name="connsiteY9" fmla="*/ 299485 h 318648"/>
                  <a:gd name="connsiteX10" fmla="*/ 37482 w 556594"/>
                  <a:gd name="connsiteY10" fmla="*/ 28022 h 318648"/>
                  <a:gd name="connsiteX11" fmla="*/ 366094 w 556594"/>
                  <a:gd name="connsiteY11" fmla="*/ 113747 h 318648"/>
                  <a:gd name="connsiteX0" fmla="*/ 556594 w 556594"/>
                  <a:gd name="connsiteY0" fmla="*/ 199472 h 318648"/>
                  <a:gd name="connsiteX1" fmla="*/ 399432 w 556594"/>
                  <a:gd name="connsiteY1" fmla="*/ 313772 h 318648"/>
                  <a:gd name="connsiteX2" fmla="*/ 199407 w 556594"/>
                  <a:gd name="connsiteY2" fmla="*/ 256622 h 318648"/>
                  <a:gd name="connsiteX3" fmla="*/ 185119 w 556594"/>
                  <a:gd name="connsiteY3" fmla="*/ 313772 h 318648"/>
                  <a:gd name="connsiteX4" fmla="*/ 156544 w 556594"/>
                  <a:gd name="connsiteY4" fmla="*/ 270910 h 318648"/>
                  <a:gd name="connsiteX5" fmla="*/ 137494 w 556594"/>
                  <a:gd name="connsiteY5" fmla="*/ 318535 h 318648"/>
                  <a:gd name="connsiteX6" fmla="*/ 123207 w 556594"/>
                  <a:gd name="connsiteY6" fmla="*/ 285197 h 318648"/>
                  <a:gd name="connsiteX7" fmla="*/ 99394 w 556594"/>
                  <a:gd name="connsiteY7" fmla="*/ 318535 h 318648"/>
                  <a:gd name="connsiteX8" fmla="*/ 94632 w 556594"/>
                  <a:gd name="connsiteY8" fmla="*/ 285197 h 318648"/>
                  <a:gd name="connsiteX9" fmla="*/ 42244 w 556594"/>
                  <a:gd name="connsiteY9" fmla="*/ 299485 h 318648"/>
                  <a:gd name="connsiteX10" fmla="*/ 37482 w 556594"/>
                  <a:gd name="connsiteY10" fmla="*/ 28022 h 318648"/>
                  <a:gd name="connsiteX11" fmla="*/ 366094 w 556594"/>
                  <a:gd name="connsiteY11" fmla="*/ 113747 h 318648"/>
                  <a:gd name="connsiteX0" fmla="*/ 556594 w 556594"/>
                  <a:gd name="connsiteY0" fmla="*/ 199472 h 318648"/>
                  <a:gd name="connsiteX1" fmla="*/ 399432 w 556594"/>
                  <a:gd name="connsiteY1" fmla="*/ 313772 h 318648"/>
                  <a:gd name="connsiteX2" fmla="*/ 199407 w 556594"/>
                  <a:gd name="connsiteY2" fmla="*/ 256622 h 318648"/>
                  <a:gd name="connsiteX3" fmla="*/ 201788 w 556594"/>
                  <a:gd name="connsiteY3" fmla="*/ 313772 h 318648"/>
                  <a:gd name="connsiteX4" fmla="*/ 156544 w 556594"/>
                  <a:gd name="connsiteY4" fmla="*/ 270910 h 318648"/>
                  <a:gd name="connsiteX5" fmla="*/ 137494 w 556594"/>
                  <a:gd name="connsiteY5" fmla="*/ 318535 h 318648"/>
                  <a:gd name="connsiteX6" fmla="*/ 123207 w 556594"/>
                  <a:gd name="connsiteY6" fmla="*/ 285197 h 318648"/>
                  <a:gd name="connsiteX7" fmla="*/ 99394 w 556594"/>
                  <a:gd name="connsiteY7" fmla="*/ 318535 h 318648"/>
                  <a:gd name="connsiteX8" fmla="*/ 94632 w 556594"/>
                  <a:gd name="connsiteY8" fmla="*/ 285197 h 318648"/>
                  <a:gd name="connsiteX9" fmla="*/ 42244 w 556594"/>
                  <a:gd name="connsiteY9" fmla="*/ 299485 h 318648"/>
                  <a:gd name="connsiteX10" fmla="*/ 37482 w 556594"/>
                  <a:gd name="connsiteY10" fmla="*/ 28022 h 318648"/>
                  <a:gd name="connsiteX11" fmla="*/ 366094 w 556594"/>
                  <a:gd name="connsiteY11" fmla="*/ 113747 h 318648"/>
                  <a:gd name="connsiteX0" fmla="*/ 556594 w 556594"/>
                  <a:gd name="connsiteY0" fmla="*/ 199472 h 318535"/>
                  <a:gd name="connsiteX1" fmla="*/ 399432 w 556594"/>
                  <a:gd name="connsiteY1" fmla="*/ 313772 h 318535"/>
                  <a:gd name="connsiteX2" fmla="*/ 199407 w 556594"/>
                  <a:gd name="connsiteY2" fmla="*/ 256622 h 318535"/>
                  <a:gd name="connsiteX3" fmla="*/ 201788 w 556594"/>
                  <a:gd name="connsiteY3" fmla="*/ 313772 h 318535"/>
                  <a:gd name="connsiteX4" fmla="*/ 166069 w 556594"/>
                  <a:gd name="connsiteY4" fmla="*/ 285197 h 318535"/>
                  <a:gd name="connsiteX5" fmla="*/ 137494 w 556594"/>
                  <a:gd name="connsiteY5" fmla="*/ 318535 h 318535"/>
                  <a:gd name="connsiteX6" fmla="*/ 123207 w 556594"/>
                  <a:gd name="connsiteY6" fmla="*/ 285197 h 318535"/>
                  <a:gd name="connsiteX7" fmla="*/ 99394 w 556594"/>
                  <a:gd name="connsiteY7" fmla="*/ 318535 h 318535"/>
                  <a:gd name="connsiteX8" fmla="*/ 94632 w 556594"/>
                  <a:gd name="connsiteY8" fmla="*/ 285197 h 318535"/>
                  <a:gd name="connsiteX9" fmla="*/ 42244 w 556594"/>
                  <a:gd name="connsiteY9" fmla="*/ 299485 h 318535"/>
                  <a:gd name="connsiteX10" fmla="*/ 37482 w 556594"/>
                  <a:gd name="connsiteY10" fmla="*/ 28022 h 318535"/>
                  <a:gd name="connsiteX11" fmla="*/ 366094 w 556594"/>
                  <a:gd name="connsiteY11" fmla="*/ 113747 h 318535"/>
                  <a:gd name="connsiteX0" fmla="*/ 556594 w 556594"/>
                  <a:gd name="connsiteY0" fmla="*/ 199472 h 318535"/>
                  <a:gd name="connsiteX1" fmla="*/ 399432 w 556594"/>
                  <a:gd name="connsiteY1" fmla="*/ 313772 h 318535"/>
                  <a:gd name="connsiteX2" fmla="*/ 199407 w 556594"/>
                  <a:gd name="connsiteY2" fmla="*/ 256622 h 318535"/>
                  <a:gd name="connsiteX3" fmla="*/ 201788 w 556594"/>
                  <a:gd name="connsiteY3" fmla="*/ 313772 h 318535"/>
                  <a:gd name="connsiteX4" fmla="*/ 166069 w 556594"/>
                  <a:gd name="connsiteY4" fmla="*/ 285197 h 318535"/>
                  <a:gd name="connsiteX5" fmla="*/ 151781 w 556594"/>
                  <a:gd name="connsiteY5" fmla="*/ 318535 h 318535"/>
                  <a:gd name="connsiteX6" fmla="*/ 123207 w 556594"/>
                  <a:gd name="connsiteY6" fmla="*/ 285197 h 318535"/>
                  <a:gd name="connsiteX7" fmla="*/ 99394 w 556594"/>
                  <a:gd name="connsiteY7" fmla="*/ 318535 h 318535"/>
                  <a:gd name="connsiteX8" fmla="*/ 94632 w 556594"/>
                  <a:gd name="connsiteY8" fmla="*/ 285197 h 318535"/>
                  <a:gd name="connsiteX9" fmla="*/ 42244 w 556594"/>
                  <a:gd name="connsiteY9" fmla="*/ 299485 h 318535"/>
                  <a:gd name="connsiteX10" fmla="*/ 37482 w 556594"/>
                  <a:gd name="connsiteY10" fmla="*/ 28022 h 318535"/>
                  <a:gd name="connsiteX11" fmla="*/ 366094 w 556594"/>
                  <a:gd name="connsiteY11" fmla="*/ 113747 h 318535"/>
                  <a:gd name="connsiteX0" fmla="*/ 556594 w 556594"/>
                  <a:gd name="connsiteY0" fmla="*/ 199472 h 318535"/>
                  <a:gd name="connsiteX1" fmla="*/ 399432 w 556594"/>
                  <a:gd name="connsiteY1" fmla="*/ 313772 h 318535"/>
                  <a:gd name="connsiteX2" fmla="*/ 199407 w 556594"/>
                  <a:gd name="connsiteY2" fmla="*/ 256622 h 318535"/>
                  <a:gd name="connsiteX3" fmla="*/ 201788 w 556594"/>
                  <a:gd name="connsiteY3" fmla="*/ 313772 h 318535"/>
                  <a:gd name="connsiteX4" fmla="*/ 166069 w 556594"/>
                  <a:gd name="connsiteY4" fmla="*/ 285197 h 318535"/>
                  <a:gd name="connsiteX5" fmla="*/ 151781 w 556594"/>
                  <a:gd name="connsiteY5" fmla="*/ 318535 h 318535"/>
                  <a:gd name="connsiteX6" fmla="*/ 123207 w 556594"/>
                  <a:gd name="connsiteY6" fmla="*/ 285197 h 318535"/>
                  <a:gd name="connsiteX7" fmla="*/ 99394 w 556594"/>
                  <a:gd name="connsiteY7" fmla="*/ 318535 h 318535"/>
                  <a:gd name="connsiteX8" fmla="*/ 82726 w 556594"/>
                  <a:gd name="connsiteY8" fmla="*/ 285197 h 318535"/>
                  <a:gd name="connsiteX9" fmla="*/ 42244 w 556594"/>
                  <a:gd name="connsiteY9" fmla="*/ 299485 h 318535"/>
                  <a:gd name="connsiteX10" fmla="*/ 37482 w 556594"/>
                  <a:gd name="connsiteY10" fmla="*/ 28022 h 318535"/>
                  <a:gd name="connsiteX11" fmla="*/ 366094 w 556594"/>
                  <a:gd name="connsiteY11" fmla="*/ 113747 h 318535"/>
                  <a:gd name="connsiteX0" fmla="*/ 556594 w 556594"/>
                  <a:gd name="connsiteY0" fmla="*/ 199472 h 318535"/>
                  <a:gd name="connsiteX1" fmla="*/ 399432 w 556594"/>
                  <a:gd name="connsiteY1" fmla="*/ 313772 h 318535"/>
                  <a:gd name="connsiteX2" fmla="*/ 199407 w 556594"/>
                  <a:gd name="connsiteY2" fmla="*/ 256622 h 318535"/>
                  <a:gd name="connsiteX3" fmla="*/ 201788 w 556594"/>
                  <a:gd name="connsiteY3" fmla="*/ 313772 h 318535"/>
                  <a:gd name="connsiteX4" fmla="*/ 166069 w 556594"/>
                  <a:gd name="connsiteY4" fmla="*/ 285197 h 318535"/>
                  <a:gd name="connsiteX5" fmla="*/ 151781 w 556594"/>
                  <a:gd name="connsiteY5" fmla="*/ 318535 h 318535"/>
                  <a:gd name="connsiteX6" fmla="*/ 123207 w 556594"/>
                  <a:gd name="connsiteY6" fmla="*/ 285197 h 318535"/>
                  <a:gd name="connsiteX7" fmla="*/ 99394 w 556594"/>
                  <a:gd name="connsiteY7" fmla="*/ 318535 h 318535"/>
                  <a:gd name="connsiteX8" fmla="*/ 82726 w 556594"/>
                  <a:gd name="connsiteY8" fmla="*/ 285197 h 318535"/>
                  <a:gd name="connsiteX9" fmla="*/ 42244 w 556594"/>
                  <a:gd name="connsiteY9" fmla="*/ 299485 h 318535"/>
                  <a:gd name="connsiteX10" fmla="*/ 37482 w 556594"/>
                  <a:gd name="connsiteY10" fmla="*/ 28022 h 318535"/>
                  <a:gd name="connsiteX11" fmla="*/ 366094 w 556594"/>
                  <a:gd name="connsiteY11" fmla="*/ 113747 h 318535"/>
                  <a:gd name="connsiteX0" fmla="*/ 556594 w 556594"/>
                  <a:gd name="connsiteY0" fmla="*/ 199472 h 318577"/>
                  <a:gd name="connsiteX1" fmla="*/ 399432 w 556594"/>
                  <a:gd name="connsiteY1" fmla="*/ 313772 h 318577"/>
                  <a:gd name="connsiteX2" fmla="*/ 199407 w 556594"/>
                  <a:gd name="connsiteY2" fmla="*/ 256622 h 318577"/>
                  <a:gd name="connsiteX3" fmla="*/ 201788 w 556594"/>
                  <a:gd name="connsiteY3" fmla="*/ 313772 h 318577"/>
                  <a:gd name="connsiteX4" fmla="*/ 166069 w 556594"/>
                  <a:gd name="connsiteY4" fmla="*/ 285197 h 318577"/>
                  <a:gd name="connsiteX5" fmla="*/ 151781 w 556594"/>
                  <a:gd name="connsiteY5" fmla="*/ 318535 h 318577"/>
                  <a:gd name="connsiteX6" fmla="*/ 123207 w 556594"/>
                  <a:gd name="connsiteY6" fmla="*/ 285197 h 318577"/>
                  <a:gd name="connsiteX7" fmla="*/ 99394 w 556594"/>
                  <a:gd name="connsiteY7" fmla="*/ 318535 h 318577"/>
                  <a:gd name="connsiteX8" fmla="*/ 80345 w 556594"/>
                  <a:gd name="connsiteY8" fmla="*/ 292341 h 318577"/>
                  <a:gd name="connsiteX9" fmla="*/ 42244 w 556594"/>
                  <a:gd name="connsiteY9" fmla="*/ 299485 h 318577"/>
                  <a:gd name="connsiteX10" fmla="*/ 37482 w 556594"/>
                  <a:gd name="connsiteY10" fmla="*/ 28022 h 318577"/>
                  <a:gd name="connsiteX11" fmla="*/ 366094 w 556594"/>
                  <a:gd name="connsiteY11" fmla="*/ 113747 h 318577"/>
                  <a:gd name="connsiteX0" fmla="*/ 556594 w 556594"/>
                  <a:gd name="connsiteY0" fmla="*/ 199472 h 318573"/>
                  <a:gd name="connsiteX1" fmla="*/ 399432 w 556594"/>
                  <a:gd name="connsiteY1" fmla="*/ 313772 h 318573"/>
                  <a:gd name="connsiteX2" fmla="*/ 199407 w 556594"/>
                  <a:gd name="connsiteY2" fmla="*/ 256622 h 318573"/>
                  <a:gd name="connsiteX3" fmla="*/ 201788 w 556594"/>
                  <a:gd name="connsiteY3" fmla="*/ 313772 h 318573"/>
                  <a:gd name="connsiteX4" fmla="*/ 166069 w 556594"/>
                  <a:gd name="connsiteY4" fmla="*/ 285197 h 318573"/>
                  <a:gd name="connsiteX5" fmla="*/ 151781 w 556594"/>
                  <a:gd name="connsiteY5" fmla="*/ 318535 h 318573"/>
                  <a:gd name="connsiteX6" fmla="*/ 123207 w 556594"/>
                  <a:gd name="connsiteY6" fmla="*/ 285197 h 318573"/>
                  <a:gd name="connsiteX7" fmla="*/ 99394 w 556594"/>
                  <a:gd name="connsiteY7" fmla="*/ 318535 h 318573"/>
                  <a:gd name="connsiteX8" fmla="*/ 80345 w 556594"/>
                  <a:gd name="connsiteY8" fmla="*/ 292341 h 318573"/>
                  <a:gd name="connsiteX9" fmla="*/ 42244 w 556594"/>
                  <a:gd name="connsiteY9" fmla="*/ 299485 h 318573"/>
                  <a:gd name="connsiteX10" fmla="*/ 37482 w 556594"/>
                  <a:gd name="connsiteY10" fmla="*/ 28022 h 318573"/>
                  <a:gd name="connsiteX11" fmla="*/ 366094 w 556594"/>
                  <a:gd name="connsiteY11" fmla="*/ 113747 h 318573"/>
                  <a:gd name="connsiteX0" fmla="*/ 542949 w 542949"/>
                  <a:gd name="connsiteY0" fmla="*/ 180373 h 299477"/>
                  <a:gd name="connsiteX1" fmla="*/ 385787 w 542949"/>
                  <a:gd name="connsiteY1" fmla="*/ 294673 h 299477"/>
                  <a:gd name="connsiteX2" fmla="*/ 185762 w 542949"/>
                  <a:gd name="connsiteY2" fmla="*/ 237523 h 299477"/>
                  <a:gd name="connsiteX3" fmla="*/ 188143 w 542949"/>
                  <a:gd name="connsiteY3" fmla="*/ 294673 h 299477"/>
                  <a:gd name="connsiteX4" fmla="*/ 152424 w 542949"/>
                  <a:gd name="connsiteY4" fmla="*/ 266098 h 299477"/>
                  <a:gd name="connsiteX5" fmla="*/ 138136 w 542949"/>
                  <a:gd name="connsiteY5" fmla="*/ 299436 h 299477"/>
                  <a:gd name="connsiteX6" fmla="*/ 109562 w 542949"/>
                  <a:gd name="connsiteY6" fmla="*/ 266098 h 299477"/>
                  <a:gd name="connsiteX7" fmla="*/ 85749 w 542949"/>
                  <a:gd name="connsiteY7" fmla="*/ 299436 h 299477"/>
                  <a:gd name="connsiteX8" fmla="*/ 66700 w 542949"/>
                  <a:gd name="connsiteY8" fmla="*/ 273242 h 299477"/>
                  <a:gd name="connsiteX9" fmla="*/ 14312 w 542949"/>
                  <a:gd name="connsiteY9" fmla="*/ 285149 h 299477"/>
                  <a:gd name="connsiteX10" fmla="*/ 23837 w 542949"/>
                  <a:gd name="connsiteY10" fmla="*/ 8923 h 299477"/>
                  <a:gd name="connsiteX11" fmla="*/ 352449 w 542949"/>
                  <a:gd name="connsiteY11" fmla="*/ 94648 h 299477"/>
                  <a:gd name="connsiteX0" fmla="*/ 558814 w 558814"/>
                  <a:gd name="connsiteY0" fmla="*/ 180373 h 299477"/>
                  <a:gd name="connsiteX1" fmla="*/ 401652 w 558814"/>
                  <a:gd name="connsiteY1" fmla="*/ 294673 h 299477"/>
                  <a:gd name="connsiteX2" fmla="*/ 201627 w 558814"/>
                  <a:gd name="connsiteY2" fmla="*/ 237523 h 299477"/>
                  <a:gd name="connsiteX3" fmla="*/ 204008 w 558814"/>
                  <a:gd name="connsiteY3" fmla="*/ 294673 h 299477"/>
                  <a:gd name="connsiteX4" fmla="*/ 168289 w 558814"/>
                  <a:gd name="connsiteY4" fmla="*/ 266098 h 299477"/>
                  <a:gd name="connsiteX5" fmla="*/ 154001 w 558814"/>
                  <a:gd name="connsiteY5" fmla="*/ 299436 h 299477"/>
                  <a:gd name="connsiteX6" fmla="*/ 125427 w 558814"/>
                  <a:gd name="connsiteY6" fmla="*/ 266098 h 299477"/>
                  <a:gd name="connsiteX7" fmla="*/ 101614 w 558814"/>
                  <a:gd name="connsiteY7" fmla="*/ 299436 h 299477"/>
                  <a:gd name="connsiteX8" fmla="*/ 82565 w 558814"/>
                  <a:gd name="connsiteY8" fmla="*/ 273242 h 299477"/>
                  <a:gd name="connsiteX9" fmla="*/ 30177 w 558814"/>
                  <a:gd name="connsiteY9" fmla="*/ 285149 h 299477"/>
                  <a:gd name="connsiteX10" fmla="*/ 39702 w 558814"/>
                  <a:gd name="connsiteY10" fmla="*/ 8923 h 299477"/>
                  <a:gd name="connsiteX11" fmla="*/ 368314 w 558814"/>
                  <a:gd name="connsiteY11" fmla="*/ 94648 h 299477"/>
                  <a:gd name="connsiteX0" fmla="*/ 558814 w 558814"/>
                  <a:gd name="connsiteY0" fmla="*/ 180373 h 299477"/>
                  <a:gd name="connsiteX1" fmla="*/ 401652 w 558814"/>
                  <a:gd name="connsiteY1" fmla="*/ 294673 h 299477"/>
                  <a:gd name="connsiteX2" fmla="*/ 201627 w 558814"/>
                  <a:gd name="connsiteY2" fmla="*/ 237523 h 299477"/>
                  <a:gd name="connsiteX3" fmla="*/ 204008 w 558814"/>
                  <a:gd name="connsiteY3" fmla="*/ 294673 h 299477"/>
                  <a:gd name="connsiteX4" fmla="*/ 168289 w 558814"/>
                  <a:gd name="connsiteY4" fmla="*/ 266098 h 299477"/>
                  <a:gd name="connsiteX5" fmla="*/ 154001 w 558814"/>
                  <a:gd name="connsiteY5" fmla="*/ 299436 h 299477"/>
                  <a:gd name="connsiteX6" fmla="*/ 125427 w 558814"/>
                  <a:gd name="connsiteY6" fmla="*/ 266098 h 299477"/>
                  <a:gd name="connsiteX7" fmla="*/ 101614 w 558814"/>
                  <a:gd name="connsiteY7" fmla="*/ 299436 h 299477"/>
                  <a:gd name="connsiteX8" fmla="*/ 82565 w 558814"/>
                  <a:gd name="connsiteY8" fmla="*/ 273242 h 299477"/>
                  <a:gd name="connsiteX9" fmla="*/ 30177 w 558814"/>
                  <a:gd name="connsiteY9" fmla="*/ 285149 h 299477"/>
                  <a:gd name="connsiteX10" fmla="*/ 39702 w 558814"/>
                  <a:gd name="connsiteY10" fmla="*/ 8923 h 299477"/>
                  <a:gd name="connsiteX11" fmla="*/ 368314 w 558814"/>
                  <a:gd name="connsiteY11" fmla="*/ 94648 h 299477"/>
                  <a:gd name="connsiteX0" fmla="*/ 562029 w 562029"/>
                  <a:gd name="connsiteY0" fmla="*/ 180373 h 299475"/>
                  <a:gd name="connsiteX1" fmla="*/ 404867 w 562029"/>
                  <a:gd name="connsiteY1" fmla="*/ 294673 h 299475"/>
                  <a:gd name="connsiteX2" fmla="*/ 204842 w 562029"/>
                  <a:gd name="connsiteY2" fmla="*/ 237523 h 299475"/>
                  <a:gd name="connsiteX3" fmla="*/ 207223 w 562029"/>
                  <a:gd name="connsiteY3" fmla="*/ 294673 h 299475"/>
                  <a:gd name="connsiteX4" fmla="*/ 171504 w 562029"/>
                  <a:gd name="connsiteY4" fmla="*/ 266098 h 299475"/>
                  <a:gd name="connsiteX5" fmla="*/ 157216 w 562029"/>
                  <a:gd name="connsiteY5" fmla="*/ 299436 h 299475"/>
                  <a:gd name="connsiteX6" fmla="*/ 128642 w 562029"/>
                  <a:gd name="connsiteY6" fmla="*/ 266098 h 299475"/>
                  <a:gd name="connsiteX7" fmla="*/ 104829 w 562029"/>
                  <a:gd name="connsiteY7" fmla="*/ 299436 h 299475"/>
                  <a:gd name="connsiteX8" fmla="*/ 85780 w 562029"/>
                  <a:gd name="connsiteY8" fmla="*/ 273242 h 299475"/>
                  <a:gd name="connsiteX9" fmla="*/ 21486 w 562029"/>
                  <a:gd name="connsiteY9" fmla="*/ 289911 h 299475"/>
                  <a:gd name="connsiteX10" fmla="*/ 42917 w 562029"/>
                  <a:gd name="connsiteY10" fmla="*/ 8923 h 299475"/>
                  <a:gd name="connsiteX11" fmla="*/ 371529 w 562029"/>
                  <a:gd name="connsiteY11" fmla="*/ 94648 h 299475"/>
                  <a:gd name="connsiteX0" fmla="*/ 557211 w 557211"/>
                  <a:gd name="connsiteY0" fmla="*/ 180373 h 299475"/>
                  <a:gd name="connsiteX1" fmla="*/ 400049 w 557211"/>
                  <a:gd name="connsiteY1" fmla="*/ 294673 h 299475"/>
                  <a:gd name="connsiteX2" fmla="*/ 200024 w 557211"/>
                  <a:gd name="connsiteY2" fmla="*/ 237523 h 299475"/>
                  <a:gd name="connsiteX3" fmla="*/ 202405 w 557211"/>
                  <a:gd name="connsiteY3" fmla="*/ 294673 h 299475"/>
                  <a:gd name="connsiteX4" fmla="*/ 166686 w 557211"/>
                  <a:gd name="connsiteY4" fmla="*/ 266098 h 299475"/>
                  <a:gd name="connsiteX5" fmla="*/ 152398 w 557211"/>
                  <a:gd name="connsiteY5" fmla="*/ 299436 h 299475"/>
                  <a:gd name="connsiteX6" fmla="*/ 123824 w 557211"/>
                  <a:gd name="connsiteY6" fmla="*/ 266098 h 299475"/>
                  <a:gd name="connsiteX7" fmla="*/ 100011 w 557211"/>
                  <a:gd name="connsiteY7" fmla="*/ 299436 h 299475"/>
                  <a:gd name="connsiteX8" fmla="*/ 80962 w 557211"/>
                  <a:gd name="connsiteY8" fmla="*/ 273242 h 299475"/>
                  <a:gd name="connsiteX9" fmla="*/ 16668 w 557211"/>
                  <a:gd name="connsiteY9" fmla="*/ 289911 h 299475"/>
                  <a:gd name="connsiteX10" fmla="*/ 38099 w 557211"/>
                  <a:gd name="connsiteY10" fmla="*/ 8923 h 299475"/>
                  <a:gd name="connsiteX11" fmla="*/ 366711 w 557211"/>
                  <a:gd name="connsiteY11" fmla="*/ 94648 h 299475"/>
                  <a:gd name="connsiteX0" fmla="*/ 557211 w 557211"/>
                  <a:gd name="connsiteY0" fmla="*/ 180373 h 299452"/>
                  <a:gd name="connsiteX1" fmla="*/ 400049 w 557211"/>
                  <a:gd name="connsiteY1" fmla="*/ 294673 h 299452"/>
                  <a:gd name="connsiteX2" fmla="*/ 200024 w 557211"/>
                  <a:gd name="connsiteY2" fmla="*/ 237523 h 299452"/>
                  <a:gd name="connsiteX3" fmla="*/ 202405 w 557211"/>
                  <a:gd name="connsiteY3" fmla="*/ 294673 h 299452"/>
                  <a:gd name="connsiteX4" fmla="*/ 166686 w 557211"/>
                  <a:gd name="connsiteY4" fmla="*/ 266098 h 299452"/>
                  <a:gd name="connsiteX5" fmla="*/ 152398 w 557211"/>
                  <a:gd name="connsiteY5" fmla="*/ 299436 h 299452"/>
                  <a:gd name="connsiteX6" fmla="*/ 123824 w 557211"/>
                  <a:gd name="connsiteY6" fmla="*/ 266098 h 299452"/>
                  <a:gd name="connsiteX7" fmla="*/ 100011 w 557211"/>
                  <a:gd name="connsiteY7" fmla="*/ 299436 h 299452"/>
                  <a:gd name="connsiteX8" fmla="*/ 69056 w 557211"/>
                  <a:gd name="connsiteY8" fmla="*/ 270861 h 299452"/>
                  <a:gd name="connsiteX9" fmla="*/ 16668 w 557211"/>
                  <a:gd name="connsiteY9" fmla="*/ 289911 h 299452"/>
                  <a:gd name="connsiteX10" fmla="*/ 38099 w 557211"/>
                  <a:gd name="connsiteY10" fmla="*/ 8923 h 299452"/>
                  <a:gd name="connsiteX11" fmla="*/ 366711 w 557211"/>
                  <a:gd name="connsiteY11" fmla="*/ 94648 h 299452"/>
                  <a:gd name="connsiteX0" fmla="*/ 557211 w 557211"/>
                  <a:gd name="connsiteY0" fmla="*/ 180373 h 299452"/>
                  <a:gd name="connsiteX1" fmla="*/ 400049 w 557211"/>
                  <a:gd name="connsiteY1" fmla="*/ 294673 h 299452"/>
                  <a:gd name="connsiteX2" fmla="*/ 200024 w 557211"/>
                  <a:gd name="connsiteY2" fmla="*/ 237523 h 299452"/>
                  <a:gd name="connsiteX3" fmla="*/ 202405 w 557211"/>
                  <a:gd name="connsiteY3" fmla="*/ 294673 h 299452"/>
                  <a:gd name="connsiteX4" fmla="*/ 166686 w 557211"/>
                  <a:gd name="connsiteY4" fmla="*/ 266098 h 299452"/>
                  <a:gd name="connsiteX5" fmla="*/ 152398 w 557211"/>
                  <a:gd name="connsiteY5" fmla="*/ 299436 h 299452"/>
                  <a:gd name="connsiteX6" fmla="*/ 123824 w 557211"/>
                  <a:gd name="connsiteY6" fmla="*/ 266098 h 299452"/>
                  <a:gd name="connsiteX7" fmla="*/ 88105 w 557211"/>
                  <a:gd name="connsiteY7" fmla="*/ 299436 h 299452"/>
                  <a:gd name="connsiteX8" fmla="*/ 69056 w 557211"/>
                  <a:gd name="connsiteY8" fmla="*/ 270861 h 299452"/>
                  <a:gd name="connsiteX9" fmla="*/ 16668 w 557211"/>
                  <a:gd name="connsiteY9" fmla="*/ 289911 h 299452"/>
                  <a:gd name="connsiteX10" fmla="*/ 38099 w 557211"/>
                  <a:gd name="connsiteY10" fmla="*/ 8923 h 299452"/>
                  <a:gd name="connsiteX11" fmla="*/ 366711 w 557211"/>
                  <a:gd name="connsiteY11" fmla="*/ 94648 h 299452"/>
                  <a:gd name="connsiteX0" fmla="*/ 557211 w 557211"/>
                  <a:gd name="connsiteY0" fmla="*/ 180373 h 299452"/>
                  <a:gd name="connsiteX1" fmla="*/ 400049 w 557211"/>
                  <a:gd name="connsiteY1" fmla="*/ 294673 h 299452"/>
                  <a:gd name="connsiteX2" fmla="*/ 200024 w 557211"/>
                  <a:gd name="connsiteY2" fmla="*/ 237523 h 299452"/>
                  <a:gd name="connsiteX3" fmla="*/ 202405 w 557211"/>
                  <a:gd name="connsiteY3" fmla="*/ 294673 h 299452"/>
                  <a:gd name="connsiteX4" fmla="*/ 166686 w 557211"/>
                  <a:gd name="connsiteY4" fmla="*/ 266098 h 299452"/>
                  <a:gd name="connsiteX5" fmla="*/ 152398 w 557211"/>
                  <a:gd name="connsiteY5" fmla="*/ 299436 h 299452"/>
                  <a:gd name="connsiteX6" fmla="*/ 119061 w 557211"/>
                  <a:gd name="connsiteY6" fmla="*/ 266098 h 299452"/>
                  <a:gd name="connsiteX7" fmla="*/ 88105 w 557211"/>
                  <a:gd name="connsiteY7" fmla="*/ 299436 h 299452"/>
                  <a:gd name="connsiteX8" fmla="*/ 69056 w 557211"/>
                  <a:gd name="connsiteY8" fmla="*/ 270861 h 299452"/>
                  <a:gd name="connsiteX9" fmla="*/ 16668 w 557211"/>
                  <a:gd name="connsiteY9" fmla="*/ 289911 h 299452"/>
                  <a:gd name="connsiteX10" fmla="*/ 38099 w 557211"/>
                  <a:gd name="connsiteY10" fmla="*/ 8923 h 299452"/>
                  <a:gd name="connsiteX11" fmla="*/ 366711 w 557211"/>
                  <a:gd name="connsiteY11" fmla="*/ 94648 h 299452"/>
                  <a:gd name="connsiteX0" fmla="*/ 557211 w 557211"/>
                  <a:gd name="connsiteY0" fmla="*/ 180373 h 299439"/>
                  <a:gd name="connsiteX1" fmla="*/ 400049 w 557211"/>
                  <a:gd name="connsiteY1" fmla="*/ 294673 h 299439"/>
                  <a:gd name="connsiteX2" fmla="*/ 200024 w 557211"/>
                  <a:gd name="connsiteY2" fmla="*/ 237523 h 299439"/>
                  <a:gd name="connsiteX3" fmla="*/ 202405 w 557211"/>
                  <a:gd name="connsiteY3" fmla="*/ 294673 h 299439"/>
                  <a:gd name="connsiteX4" fmla="*/ 166686 w 557211"/>
                  <a:gd name="connsiteY4" fmla="*/ 266098 h 299439"/>
                  <a:gd name="connsiteX5" fmla="*/ 152398 w 557211"/>
                  <a:gd name="connsiteY5" fmla="*/ 299436 h 299439"/>
                  <a:gd name="connsiteX6" fmla="*/ 119061 w 557211"/>
                  <a:gd name="connsiteY6" fmla="*/ 266098 h 299439"/>
                  <a:gd name="connsiteX7" fmla="*/ 88105 w 557211"/>
                  <a:gd name="connsiteY7" fmla="*/ 299436 h 299439"/>
                  <a:gd name="connsiteX8" fmla="*/ 59531 w 557211"/>
                  <a:gd name="connsiteY8" fmla="*/ 268480 h 299439"/>
                  <a:gd name="connsiteX9" fmla="*/ 16668 w 557211"/>
                  <a:gd name="connsiteY9" fmla="*/ 289911 h 299439"/>
                  <a:gd name="connsiteX10" fmla="*/ 38099 w 557211"/>
                  <a:gd name="connsiteY10" fmla="*/ 8923 h 299439"/>
                  <a:gd name="connsiteX11" fmla="*/ 366711 w 557211"/>
                  <a:gd name="connsiteY11" fmla="*/ 94648 h 299439"/>
                  <a:gd name="connsiteX0" fmla="*/ 557211 w 557211"/>
                  <a:gd name="connsiteY0" fmla="*/ 180373 h 299439"/>
                  <a:gd name="connsiteX1" fmla="*/ 400049 w 557211"/>
                  <a:gd name="connsiteY1" fmla="*/ 294673 h 299439"/>
                  <a:gd name="connsiteX2" fmla="*/ 200024 w 557211"/>
                  <a:gd name="connsiteY2" fmla="*/ 237523 h 299439"/>
                  <a:gd name="connsiteX3" fmla="*/ 202405 w 557211"/>
                  <a:gd name="connsiteY3" fmla="*/ 294673 h 299439"/>
                  <a:gd name="connsiteX4" fmla="*/ 166686 w 557211"/>
                  <a:gd name="connsiteY4" fmla="*/ 266098 h 299439"/>
                  <a:gd name="connsiteX5" fmla="*/ 152398 w 557211"/>
                  <a:gd name="connsiteY5" fmla="*/ 299436 h 299439"/>
                  <a:gd name="connsiteX6" fmla="*/ 119061 w 557211"/>
                  <a:gd name="connsiteY6" fmla="*/ 266098 h 299439"/>
                  <a:gd name="connsiteX7" fmla="*/ 78580 w 557211"/>
                  <a:gd name="connsiteY7" fmla="*/ 299436 h 299439"/>
                  <a:gd name="connsiteX8" fmla="*/ 59531 w 557211"/>
                  <a:gd name="connsiteY8" fmla="*/ 268480 h 299439"/>
                  <a:gd name="connsiteX9" fmla="*/ 16668 w 557211"/>
                  <a:gd name="connsiteY9" fmla="*/ 289911 h 299439"/>
                  <a:gd name="connsiteX10" fmla="*/ 38099 w 557211"/>
                  <a:gd name="connsiteY10" fmla="*/ 8923 h 299439"/>
                  <a:gd name="connsiteX11" fmla="*/ 366711 w 557211"/>
                  <a:gd name="connsiteY11" fmla="*/ 94648 h 299439"/>
                  <a:gd name="connsiteX0" fmla="*/ 557211 w 557211"/>
                  <a:gd name="connsiteY0" fmla="*/ 180373 h 299439"/>
                  <a:gd name="connsiteX1" fmla="*/ 400049 w 557211"/>
                  <a:gd name="connsiteY1" fmla="*/ 294673 h 299439"/>
                  <a:gd name="connsiteX2" fmla="*/ 200024 w 557211"/>
                  <a:gd name="connsiteY2" fmla="*/ 237523 h 299439"/>
                  <a:gd name="connsiteX3" fmla="*/ 202405 w 557211"/>
                  <a:gd name="connsiteY3" fmla="*/ 294673 h 299439"/>
                  <a:gd name="connsiteX4" fmla="*/ 166686 w 557211"/>
                  <a:gd name="connsiteY4" fmla="*/ 266098 h 299439"/>
                  <a:gd name="connsiteX5" fmla="*/ 152398 w 557211"/>
                  <a:gd name="connsiteY5" fmla="*/ 299436 h 299439"/>
                  <a:gd name="connsiteX6" fmla="*/ 102393 w 557211"/>
                  <a:gd name="connsiteY6" fmla="*/ 268479 h 299439"/>
                  <a:gd name="connsiteX7" fmla="*/ 78580 w 557211"/>
                  <a:gd name="connsiteY7" fmla="*/ 299436 h 299439"/>
                  <a:gd name="connsiteX8" fmla="*/ 59531 w 557211"/>
                  <a:gd name="connsiteY8" fmla="*/ 268480 h 299439"/>
                  <a:gd name="connsiteX9" fmla="*/ 16668 w 557211"/>
                  <a:gd name="connsiteY9" fmla="*/ 289911 h 299439"/>
                  <a:gd name="connsiteX10" fmla="*/ 38099 w 557211"/>
                  <a:gd name="connsiteY10" fmla="*/ 8923 h 299439"/>
                  <a:gd name="connsiteX11" fmla="*/ 366711 w 557211"/>
                  <a:gd name="connsiteY11" fmla="*/ 94648 h 299439"/>
                  <a:gd name="connsiteX0" fmla="*/ 557211 w 557211"/>
                  <a:gd name="connsiteY0" fmla="*/ 180373 h 301820"/>
                  <a:gd name="connsiteX1" fmla="*/ 400049 w 557211"/>
                  <a:gd name="connsiteY1" fmla="*/ 294673 h 301820"/>
                  <a:gd name="connsiteX2" fmla="*/ 200024 w 557211"/>
                  <a:gd name="connsiteY2" fmla="*/ 237523 h 301820"/>
                  <a:gd name="connsiteX3" fmla="*/ 202405 w 557211"/>
                  <a:gd name="connsiteY3" fmla="*/ 294673 h 301820"/>
                  <a:gd name="connsiteX4" fmla="*/ 166686 w 557211"/>
                  <a:gd name="connsiteY4" fmla="*/ 266098 h 301820"/>
                  <a:gd name="connsiteX5" fmla="*/ 126205 w 557211"/>
                  <a:gd name="connsiteY5" fmla="*/ 301817 h 301820"/>
                  <a:gd name="connsiteX6" fmla="*/ 102393 w 557211"/>
                  <a:gd name="connsiteY6" fmla="*/ 268479 h 301820"/>
                  <a:gd name="connsiteX7" fmla="*/ 78580 w 557211"/>
                  <a:gd name="connsiteY7" fmla="*/ 299436 h 301820"/>
                  <a:gd name="connsiteX8" fmla="*/ 59531 w 557211"/>
                  <a:gd name="connsiteY8" fmla="*/ 268480 h 301820"/>
                  <a:gd name="connsiteX9" fmla="*/ 16668 w 557211"/>
                  <a:gd name="connsiteY9" fmla="*/ 289911 h 301820"/>
                  <a:gd name="connsiteX10" fmla="*/ 38099 w 557211"/>
                  <a:gd name="connsiteY10" fmla="*/ 8923 h 301820"/>
                  <a:gd name="connsiteX11" fmla="*/ 366711 w 557211"/>
                  <a:gd name="connsiteY11" fmla="*/ 94648 h 301820"/>
                  <a:gd name="connsiteX0" fmla="*/ 557211 w 557211"/>
                  <a:gd name="connsiteY0" fmla="*/ 180373 h 301820"/>
                  <a:gd name="connsiteX1" fmla="*/ 400049 w 557211"/>
                  <a:gd name="connsiteY1" fmla="*/ 294673 h 301820"/>
                  <a:gd name="connsiteX2" fmla="*/ 200024 w 557211"/>
                  <a:gd name="connsiteY2" fmla="*/ 237523 h 301820"/>
                  <a:gd name="connsiteX3" fmla="*/ 202405 w 557211"/>
                  <a:gd name="connsiteY3" fmla="*/ 294673 h 301820"/>
                  <a:gd name="connsiteX4" fmla="*/ 145255 w 557211"/>
                  <a:gd name="connsiteY4" fmla="*/ 266098 h 301820"/>
                  <a:gd name="connsiteX5" fmla="*/ 126205 w 557211"/>
                  <a:gd name="connsiteY5" fmla="*/ 301817 h 301820"/>
                  <a:gd name="connsiteX6" fmla="*/ 102393 w 557211"/>
                  <a:gd name="connsiteY6" fmla="*/ 268479 h 301820"/>
                  <a:gd name="connsiteX7" fmla="*/ 78580 w 557211"/>
                  <a:gd name="connsiteY7" fmla="*/ 299436 h 301820"/>
                  <a:gd name="connsiteX8" fmla="*/ 59531 w 557211"/>
                  <a:gd name="connsiteY8" fmla="*/ 268480 h 301820"/>
                  <a:gd name="connsiteX9" fmla="*/ 16668 w 557211"/>
                  <a:gd name="connsiteY9" fmla="*/ 289911 h 301820"/>
                  <a:gd name="connsiteX10" fmla="*/ 38099 w 557211"/>
                  <a:gd name="connsiteY10" fmla="*/ 8923 h 301820"/>
                  <a:gd name="connsiteX11" fmla="*/ 366711 w 557211"/>
                  <a:gd name="connsiteY11" fmla="*/ 94648 h 301820"/>
                  <a:gd name="connsiteX0" fmla="*/ 557211 w 557211"/>
                  <a:gd name="connsiteY0" fmla="*/ 180373 h 304300"/>
                  <a:gd name="connsiteX1" fmla="*/ 400049 w 557211"/>
                  <a:gd name="connsiteY1" fmla="*/ 294673 h 304300"/>
                  <a:gd name="connsiteX2" fmla="*/ 200024 w 557211"/>
                  <a:gd name="connsiteY2" fmla="*/ 237523 h 304300"/>
                  <a:gd name="connsiteX3" fmla="*/ 166686 w 557211"/>
                  <a:gd name="connsiteY3" fmla="*/ 304198 h 304300"/>
                  <a:gd name="connsiteX4" fmla="*/ 145255 w 557211"/>
                  <a:gd name="connsiteY4" fmla="*/ 266098 h 304300"/>
                  <a:gd name="connsiteX5" fmla="*/ 126205 w 557211"/>
                  <a:gd name="connsiteY5" fmla="*/ 301817 h 304300"/>
                  <a:gd name="connsiteX6" fmla="*/ 102393 w 557211"/>
                  <a:gd name="connsiteY6" fmla="*/ 268479 h 304300"/>
                  <a:gd name="connsiteX7" fmla="*/ 78580 w 557211"/>
                  <a:gd name="connsiteY7" fmla="*/ 299436 h 304300"/>
                  <a:gd name="connsiteX8" fmla="*/ 59531 w 557211"/>
                  <a:gd name="connsiteY8" fmla="*/ 268480 h 304300"/>
                  <a:gd name="connsiteX9" fmla="*/ 16668 w 557211"/>
                  <a:gd name="connsiteY9" fmla="*/ 289911 h 304300"/>
                  <a:gd name="connsiteX10" fmla="*/ 38099 w 557211"/>
                  <a:gd name="connsiteY10" fmla="*/ 8923 h 304300"/>
                  <a:gd name="connsiteX11" fmla="*/ 366711 w 557211"/>
                  <a:gd name="connsiteY11" fmla="*/ 94648 h 304300"/>
                  <a:gd name="connsiteX0" fmla="*/ 557211 w 557211"/>
                  <a:gd name="connsiteY0" fmla="*/ 180373 h 304300"/>
                  <a:gd name="connsiteX1" fmla="*/ 400049 w 557211"/>
                  <a:gd name="connsiteY1" fmla="*/ 294673 h 304300"/>
                  <a:gd name="connsiteX2" fmla="*/ 176211 w 557211"/>
                  <a:gd name="connsiteY2" fmla="*/ 232761 h 304300"/>
                  <a:gd name="connsiteX3" fmla="*/ 166686 w 557211"/>
                  <a:gd name="connsiteY3" fmla="*/ 304198 h 304300"/>
                  <a:gd name="connsiteX4" fmla="*/ 145255 w 557211"/>
                  <a:gd name="connsiteY4" fmla="*/ 266098 h 304300"/>
                  <a:gd name="connsiteX5" fmla="*/ 126205 w 557211"/>
                  <a:gd name="connsiteY5" fmla="*/ 301817 h 304300"/>
                  <a:gd name="connsiteX6" fmla="*/ 102393 w 557211"/>
                  <a:gd name="connsiteY6" fmla="*/ 268479 h 304300"/>
                  <a:gd name="connsiteX7" fmla="*/ 78580 w 557211"/>
                  <a:gd name="connsiteY7" fmla="*/ 299436 h 304300"/>
                  <a:gd name="connsiteX8" fmla="*/ 59531 w 557211"/>
                  <a:gd name="connsiteY8" fmla="*/ 268480 h 304300"/>
                  <a:gd name="connsiteX9" fmla="*/ 16668 w 557211"/>
                  <a:gd name="connsiteY9" fmla="*/ 289911 h 304300"/>
                  <a:gd name="connsiteX10" fmla="*/ 38099 w 557211"/>
                  <a:gd name="connsiteY10" fmla="*/ 8923 h 304300"/>
                  <a:gd name="connsiteX11" fmla="*/ 366711 w 557211"/>
                  <a:gd name="connsiteY11" fmla="*/ 94648 h 304300"/>
                  <a:gd name="connsiteX0" fmla="*/ 560378 w 560378"/>
                  <a:gd name="connsiteY0" fmla="*/ 191809 h 315736"/>
                  <a:gd name="connsiteX1" fmla="*/ 403216 w 560378"/>
                  <a:gd name="connsiteY1" fmla="*/ 306109 h 315736"/>
                  <a:gd name="connsiteX2" fmla="*/ 179378 w 560378"/>
                  <a:gd name="connsiteY2" fmla="*/ 244197 h 315736"/>
                  <a:gd name="connsiteX3" fmla="*/ 169853 w 560378"/>
                  <a:gd name="connsiteY3" fmla="*/ 315634 h 315736"/>
                  <a:gd name="connsiteX4" fmla="*/ 148422 w 560378"/>
                  <a:gd name="connsiteY4" fmla="*/ 277534 h 315736"/>
                  <a:gd name="connsiteX5" fmla="*/ 129372 w 560378"/>
                  <a:gd name="connsiteY5" fmla="*/ 313253 h 315736"/>
                  <a:gd name="connsiteX6" fmla="*/ 105560 w 560378"/>
                  <a:gd name="connsiteY6" fmla="*/ 279915 h 315736"/>
                  <a:gd name="connsiteX7" fmla="*/ 81747 w 560378"/>
                  <a:gd name="connsiteY7" fmla="*/ 310872 h 315736"/>
                  <a:gd name="connsiteX8" fmla="*/ 62698 w 560378"/>
                  <a:gd name="connsiteY8" fmla="*/ 279916 h 315736"/>
                  <a:gd name="connsiteX9" fmla="*/ 19835 w 560378"/>
                  <a:gd name="connsiteY9" fmla="*/ 301347 h 315736"/>
                  <a:gd name="connsiteX10" fmla="*/ 41266 w 560378"/>
                  <a:gd name="connsiteY10" fmla="*/ 20359 h 315736"/>
                  <a:gd name="connsiteX11" fmla="*/ 369878 w 560378"/>
                  <a:gd name="connsiteY11" fmla="*/ 106084 h 315736"/>
                  <a:gd name="connsiteX0" fmla="*/ 574665 w 574665"/>
                  <a:gd name="connsiteY0" fmla="*/ 272771 h 315736"/>
                  <a:gd name="connsiteX1" fmla="*/ 403216 w 574665"/>
                  <a:gd name="connsiteY1" fmla="*/ 306109 h 315736"/>
                  <a:gd name="connsiteX2" fmla="*/ 179378 w 574665"/>
                  <a:gd name="connsiteY2" fmla="*/ 244197 h 315736"/>
                  <a:gd name="connsiteX3" fmla="*/ 169853 w 574665"/>
                  <a:gd name="connsiteY3" fmla="*/ 315634 h 315736"/>
                  <a:gd name="connsiteX4" fmla="*/ 148422 w 574665"/>
                  <a:gd name="connsiteY4" fmla="*/ 277534 h 315736"/>
                  <a:gd name="connsiteX5" fmla="*/ 129372 w 574665"/>
                  <a:gd name="connsiteY5" fmla="*/ 313253 h 315736"/>
                  <a:gd name="connsiteX6" fmla="*/ 105560 w 574665"/>
                  <a:gd name="connsiteY6" fmla="*/ 279915 h 315736"/>
                  <a:gd name="connsiteX7" fmla="*/ 81747 w 574665"/>
                  <a:gd name="connsiteY7" fmla="*/ 310872 h 315736"/>
                  <a:gd name="connsiteX8" fmla="*/ 62698 w 574665"/>
                  <a:gd name="connsiteY8" fmla="*/ 279916 h 315736"/>
                  <a:gd name="connsiteX9" fmla="*/ 19835 w 574665"/>
                  <a:gd name="connsiteY9" fmla="*/ 301347 h 315736"/>
                  <a:gd name="connsiteX10" fmla="*/ 41266 w 574665"/>
                  <a:gd name="connsiteY10" fmla="*/ 20359 h 315736"/>
                  <a:gd name="connsiteX11" fmla="*/ 369878 w 574665"/>
                  <a:gd name="connsiteY11" fmla="*/ 106084 h 315736"/>
                  <a:gd name="connsiteX0" fmla="*/ 574665 w 574665"/>
                  <a:gd name="connsiteY0" fmla="*/ 272771 h 315736"/>
                  <a:gd name="connsiteX1" fmla="*/ 403216 w 574665"/>
                  <a:gd name="connsiteY1" fmla="*/ 306109 h 315736"/>
                  <a:gd name="connsiteX2" fmla="*/ 179378 w 574665"/>
                  <a:gd name="connsiteY2" fmla="*/ 244197 h 315736"/>
                  <a:gd name="connsiteX3" fmla="*/ 169853 w 574665"/>
                  <a:gd name="connsiteY3" fmla="*/ 315634 h 315736"/>
                  <a:gd name="connsiteX4" fmla="*/ 148422 w 574665"/>
                  <a:gd name="connsiteY4" fmla="*/ 277534 h 315736"/>
                  <a:gd name="connsiteX5" fmla="*/ 129372 w 574665"/>
                  <a:gd name="connsiteY5" fmla="*/ 313253 h 315736"/>
                  <a:gd name="connsiteX6" fmla="*/ 105560 w 574665"/>
                  <a:gd name="connsiteY6" fmla="*/ 279915 h 315736"/>
                  <a:gd name="connsiteX7" fmla="*/ 81747 w 574665"/>
                  <a:gd name="connsiteY7" fmla="*/ 310872 h 315736"/>
                  <a:gd name="connsiteX8" fmla="*/ 62698 w 574665"/>
                  <a:gd name="connsiteY8" fmla="*/ 279916 h 315736"/>
                  <a:gd name="connsiteX9" fmla="*/ 19835 w 574665"/>
                  <a:gd name="connsiteY9" fmla="*/ 301347 h 315736"/>
                  <a:gd name="connsiteX10" fmla="*/ 41266 w 574665"/>
                  <a:gd name="connsiteY10" fmla="*/ 20359 h 315736"/>
                  <a:gd name="connsiteX11" fmla="*/ 369878 w 574665"/>
                  <a:gd name="connsiteY11" fmla="*/ 106084 h 315736"/>
                  <a:gd name="connsiteX0" fmla="*/ 574665 w 574665"/>
                  <a:gd name="connsiteY0" fmla="*/ 272771 h 315736"/>
                  <a:gd name="connsiteX1" fmla="*/ 317491 w 574665"/>
                  <a:gd name="connsiteY1" fmla="*/ 306109 h 315736"/>
                  <a:gd name="connsiteX2" fmla="*/ 179378 w 574665"/>
                  <a:gd name="connsiteY2" fmla="*/ 244197 h 315736"/>
                  <a:gd name="connsiteX3" fmla="*/ 169853 w 574665"/>
                  <a:gd name="connsiteY3" fmla="*/ 315634 h 315736"/>
                  <a:gd name="connsiteX4" fmla="*/ 148422 w 574665"/>
                  <a:gd name="connsiteY4" fmla="*/ 277534 h 315736"/>
                  <a:gd name="connsiteX5" fmla="*/ 129372 w 574665"/>
                  <a:gd name="connsiteY5" fmla="*/ 313253 h 315736"/>
                  <a:gd name="connsiteX6" fmla="*/ 105560 w 574665"/>
                  <a:gd name="connsiteY6" fmla="*/ 279915 h 315736"/>
                  <a:gd name="connsiteX7" fmla="*/ 81747 w 574665"/>
                  <a:gd name="connsiteY7" fmla="*/ 310872 h 315736"/>
                  <a:gd name="connsiteX8" fmla="*/ 62698 w 574665"/>
                  <a:gd name="connsiteY8" fmla="*/ 279916 h 315736"/>
                  <a:gd name="connsiteX9" fmla="*/ 19835 w 574665"/>
                  <a:gd name="connsiteY9" fmla="*/ 301347 h 315736"/>
                  <a:gd name="connsiteX10" fmla="*/ 41266 w 574665"/>
                  <a:gd name="connsiteY10" fmla="*/ 20359 h 315736"/>
                  <a:gd name="connsiteX11" fmla="*/ 369878 w 574665"/>
                  <a:gd name="connsiteY11" fmla="*/ 106084 h 315736"/>
                  <a:gd name="connsiteX0" fmla="*/ 574665 w 574665"/>
                  <a:gd name="connsiteY0" fmla="*/ 272771 h 315736"/>
                  <a:gd name="connsiteX1" fmla="*/ 317491 w 574665"/>
                  <a:gd name="connsiteY1" fmla="*/ 306109 h 315736"/>
                  <a:gd name="connsiteX2" fmla="*/ 179378 w 574665"/>
                  <a:gd name="connsiteY2" fmla="*/ 244197 h 315736"/>
                  <a:gd name="connsiteX3" fmla="*/ 169853 w 574665"/>
                  <a:gd name="connsiteY3" fmla="*/ 315634 h 315736"/>
                  <a:gd name="connsiteX4" fmla="*/ 148422 w 574665"/>
                  <a:gd name="connsiteY4" fmla="*/ 277534 h 315736"/>
                  <a:gd name="connsiteX5" fmla="*/ 129372 w 574665"/>
                  <a:gd name="connsiteY5" fmla="*/ 313253 h 315736"/>
                  <a:gd name="connsiteX6" fmla="*/ 105560 w 574665"/>
                  <a:gd name="connsiteY6" fmla="*/ 279915 h 315736"/>
                  <a:gd name="connsiteX7" fmla="*/ 81747 w 574665"/>
                  <a:gd name="connsiteY7" fmla="*/ 310872 h 315736"/>
                  <a:gd name="connsiteX8" fmla="*/ 62698 w 574665"/>
                  <a:gd name="connsiteY8" fmla="*/ 279916 h 315736"/>
                  <a:gd name="connsiteX9" fmla="*/ 19835 w 574665"/>
                  <a:gd name="connsiteY9" fmla="*/ 301347 h 315736"/>
                  <a:gd name="connsiteX10" fmla="*/ 41266 w 574665"/>
                  <a:gd name="connsiteY10" fmla="*/ 20359 h 315736"/>
                  <a:gd name="connsiteX11" fmla="*/ 369878 w 574665"/>
                  <a:gd name="connsiteY11" fmla="*/ 106084 h 315736"/>
                  <a:gd name="connsiteX0" fmla="*/ 574665 w 574665"/>
                  <a:gd name="connsiteY0" fmla="*/ 272771 h 315736"/>
                  <a:gd name="connsiteX1" fmla="*/ 317491 w 574665"/>
                  <a:gd name="connsiteY1" fmla="*/ 306109 h 315736"/>
                  <a:gd name="connsiteX2" fmla="*/ 179378 w 574665"/>
                  <a:gd name="connsiteY2" fmla="*/ 244197 h 315736"/>
                  <a:gd name="connsiteX3" fmla="*/ 169853 w 574665"/>
                  <a:gd name="connsiteY3" fmla="*/ 315634 h 315736"/>
                  <a:gd name="connsiteX4" fmla="*/ 148422 w 574665"/>
                  <a:gd name="connsiteY4" fmla="*/ 277534 h 315736"/>
                  <a:gd name="connsiteX5" fmla="*/ 129372 w 574665"/>
                  <a:gd name="connsiteY5" fmla="*/ 313253 h 315736"/>
                  <a:gd name="connsiteX6" fmla="*/ 105560 w 574665"/>
                  <a:gd name="connsiteY6" fmla="*/ 279915 h 315736"/>
                  <a:gd name="connsiteX7" fmla="*/ 81747 w 574665"/>
                  <a:gd name="connsiteY7" fmla="*/ 310872 h 315736"/>
                  <a:gd name="connsiteX8" fmla="*/ 62698 w 574665"/>
                  <a:gd name="connsiteY8" fmla="*/ 279916 h 315736"/>
                  <a:gd name="connsiteX9" fmla="*/ 19835 w 574665"/>
                  <a:gd name="connsiteY9" fmla="*/ 301347 h 315736"/>
                  <a:gd name="connsiteX10" fmla="*/ 41266 w 574665"/>
                  <a:gd name="connsiteY10" fmla="*/ 20359 h 315736"/>
                  <a:gd name="connsiteX11" fmla="*/ 369878 w 574665"/>
                  <a:gd name="connsiteY11" fmla="*/ 106084 h 315736"/>
                  <a:gd name="connsiteX0" fmla="*/ 503228 w 503228"/>
                  <a:gd name="connsiteY0" fmla="*/ 310871 h 324869"/>
                  <a:gd name="connsiteX1" fmla="*/ 317491 w 503228"/>
                  <a:gd name="connsiteY1" fmla="*/ 306109 h 324869"/>
                  <a:gd name="connsiteX2" fmla="*/ 179378 w 503228"/>
                  <a:gd name="connsiteY2" fmla="*/ 244197 h 324869"/>
                  <a:gd name="connsiteX3" fmla="*/ 169853 w 503228"/>
                  <a:gd name="connsiteY3" fmla="*/ 315634 h 324869"/>
                  <a:gd name="connsiteX4" fmla="*/ 148422 w 503228"/>
                  <a:gd name="connsiteY4" fmla="*/ 277534 h 324869"/>
                  <a:gd name="connsiteX5" fmla="*/ 129372 w 503228"/>
                  <a:gd name="connsiteY5" fmla="*/ 313253 h 324869"/>
                  <a:gd name="connsiteX6" fmla="*/ 105560 w 503228"/>
                  <a:gd name="connsiteY6" fmla="*/ 279915 h 324869"/>
                  <a:gd name="connsiteX7" fmla="*/ 81747 w 503228"/>
                  <a:gd name="connsiteY7" fmla="*/ 310872 h 324869"/>
                  <a:gd name="connsiteX8" fmla="*/ 62698 w 503228"/>
                  <a:gd name="connsiteY8" fmla="*/ 279916 h 324869"/>
                  <a:gd name="connsiteX9" fmla="*/ 19835 w 503228"/>
                  <a:gd name="connsiteY9" fmla="*/ 301347 h 324869"/>
                  <a:gd name="connsiteX10" fmla="*/ 41266 w 503228"/>
                  <a:gd name="connsiteY10" fmla="*/ 20359 h 324869"/>
                  <a:gd name="connsiteX11" fmla="*/ 369878 w 503228"/>
                  <a:gd name="connsiteY11" fmla="*/ 106084 h 324869"/>
                  <a:gd name="connsiteX0" fmla="*/ 503228 w 503228"/>
                  <a:gd name="connsiteY0" fmla="*/ 310871 h 317539"/>
                  <a:gd name="connsiteX1" fmla="*/ 317491 w 503228"/>
                  <a:gd name="connsiteY1" fmla="*/ 306109 h 317539"/>
                  <a:gd name="connsiteX2" fmla="*/ 179378 w 503228"/>
                  <a:gd name="connsiteY2" fmla="*/ 244197 h 317539"/>
                  <a:gd name="connsiteX3" fmla="*/ 169853 w 503228"/>
                  <a:gd name="connsiteY3" fmla="*/ 315634 h 317539"/>
                  <a:gd name="connsiteX4" fmla="*/ 148422 w 503228"/>
                  <a:gd name="connsiteY4" fmla="*/ 277534 h 317539"/>
                  <a:gd name="connsiteX5" fmla="*/ 129372 w 503228"/>
                  <a:gd name="connsiteY5" fmla="*/ 313253 h 317539"/>
                  <a:gd name="connsiteX6" fmla="*/ 105560 w 503228"/>
                  <a:gd name="connsiteY6" fmla="*/ 279915 h 317539"/>
                  <a:gd name="connsiteX7" fmla="*/ 81747 w 503228"/>
                  <a:gd name="connsiteY7" fmla="*/ 310872 h 317539"/>
                  <a:gd name="connsiteX8" fmla="*/ 62698 w 503228"/>
                  <a:gd name="connsiteY8" fmla="*/ 279916 h 317539"/>
                  <a:gd name="connsiteX9" fmla="*/ 19835 w 503228"/>
                  <a:gd name="connsiteY9" fmla="*/ 301347 h 317539"/>
                  <a:gd name="connsiteX10" fmla="*/ 41266 w 503228"/>
                  <a:gd name="connsiteY10" fmla="*/ 20359 h 317539"/>
                  <a:gd name="connsiteX11" fmla="*/ 369878 w 503228"/>
                  <a:gd name="connsiteY11" fmla="*/ 106084 h 317539"/>
                  <a:gd name="connsiteX0" fmla="*/ 503228 w 503228"/>
                  <a:gd name="connsiteY0" fmla="*/ 310871 h 316903"/>
                  <a:gd name="connsiteX1" fmla="*/ 317491 w 503228"/>
                  <a:gd name="connsiteY1" fmla="*/ 306109 h 316903"/>
                  <a:gd name="connsiteX2" fmla="*/ 179378 w 503228"/>
                  <a:gd name="connsiteY2" fmla="*/ 244197 h 316903"/>
                  <a:gd name="connsiteX3" fmla="*/ 169853 w 503228"/>
                  <a:gd name="connsiteY3" fmla="*/ 315634 h 316903"/>
                  <a:gd name="connsiteX4" fmla="*/ 148422 w 503228"/>
                  <a:gd name="connsiteY4" fmla="*/ 277534 h 316903"/>
                  <a:gd name="connsiteX5" fmla="*/ 129372 w 503228"/>
                  <a:gd name="connsiteY5" fmla="*/ 313253 h 316903"/>
                  <a:gd name="connsiteX6" fmla="*/ 105560 w 503228"/>
                  <a:gd name="connsiteY6" fmla="*/ 279915 h 316903"/>
                  <a:gd name="connsiteX7" fmla="*/ 81747 w 503228"/>
                  <a:gd name="connsiteY7" fmla="*/ 310872 h 316903"/>
                  <a:gd name="connsiteX8" fmla="*/ 62698 w 503228"/>
                  <a:gd name="connsiteY8" fmla="*/ 279916 h 316903"/>
                  <a:gd name="connsiteX9" fmla="*/ 19835 w 503228"/>
                  <a:gd name="connsiteY9" fmla="*/ 301347 h 316903"/>
                  <a:gd name="connsiteX10" fmla="*/ 41266 w 503228"/>
                  <a:gd name="connsiteY10" fmla="*/ 20359 h 316903"/>
                  <a:gd name="connsiteX11" fmla="*/ 369878 w 503228"/>
                  <a:gd name="connsiteY11" fmla="*/ 106084 h 316903"/>
                  <a:gd name="connsiteX0" fmla="*/ 503228 w 503228"/>
                  <a:gd name="connsiteY0" fmla="*/ 310871 h 316903"/>
                  <a:gd name="connsiteX1" fmla="*/ 317491 w 503228"/>
                  <a:gd name="connsiteY1" fmla="*/ 306109 h 316903"/>
                  <a:gd name="connsiteX2" fmla="*/ 179378 w 503228"/>
                  <a:gd name="connsiteY2" fmla="*/ 244197 h 316903"/>
                  <a:gd name="connsiteX3" fmla="*/ 169853 w 503228"/>
                  <a:gd name="connsiteY3" fmla="*/ 315634 h 316903"/>
                  <a:gd name="connsiteX4" fmla="*/ 148422 w 503228"/>
                  <a:gd name="connsiteY4" fmla="*/ 277534 h 316903"/>
                  <a:gd name="connsiteX5" fmla="*/ 129372 w 503228"/>
                  <a:gd name="connsiteY5" fmla="*/ 313253 h 316903"/>
                  <a:gd name="connsiteX6" fmla="*/ 105560 w 503228"/>
                  <a:gd name="connsiteY6" fmla="*/ 279915 h 316903"/>
                  <a:gd name="connsiteX7" fmla="*/ 81747 w 503228"/>
                  <a:gd name="connsiteY7" fmla="*/ 310872 h 316903"/>
                  <a:gd name="connsiteX8" fmla="*/ 62698 w 503228"/>
                  <a:gd name="connsiteY8" fmla="*/ 279916 h 316903"/>
                  <a:gd name="connsiteX9" fmla="*/ 19835 w 503228"/>
                  <a:gd name="connsiteY9" fmla="*/ 301347 h 316903"/>
                  <a:gd name="connsiteX10" fmla="*/ 41266 w 503228"/>
                  <a:gd name="connsiteY10" fmla="*/ 20359 h 316903"/>
                  <a:gd name="connsiteX11" fmla="*/ 369878 w 503228"/>
                  <a:gd name="connsiteY11" fmla="*/ 106084 h 316903"/>
                  <a:gd name="connsiteX0" fmla="*/ 503228 w 503228"/>
                  <a:gd name="connsiteY0" fmla="*/ 310871 h 318244"/>
                  <a:gd name="connsiteX1" fmla="*/ 317491 w 503228"/>
                  <a:gd name="connsiteY1" fmla="*/ 306109 h 318244"/>
                  <a:gd name="connsiteX2" fmla="*/ 179378 w 503228"/>
                  <a:gd name="connsiteY2" fmla="*/ 244197 h 318244"/>
                  <a:gd name="connsiteX3" fmla="*/ 169853 w 503228"/>
                  <a:gd name="connsiteY3" fmla="*/ 315634 h 318244"/>
                  <a:gd name="connsiteX4" fmla="*/ 148422 w 503228"/>
                  <a:gd name="connsiteY4" fmla="*/ 277534 h 318244"/>
                  <a:gd name="connsiteX5" fmla="*/ 129372 w 503228"/>
                  <a:gd name="connsiteY5" fmla="*/ 313253 h 318244"/>
                  <a:gd name="connsiteX6" fmla="*/ 105560 w 503228"/>
                  <a:gd name="connsiteY6" fmla="*/ 279915 h 318244"/>
                  <a:gd name="connsiteX7" fmla="*/ 81747 w 503228"/>
                  <a:gd name="connsiteY7" fmla="*/ 310872 h 318244"/>
                  <a:gd name="connsiteX8" fmla="*/ 62698 w 503228"/>
                  <a:gd name="connsiteY8" fmla="*/ 279916 h 318244"/>
                  <a:gd name="connsiteX9" fmla="*/ 19835 w 503228"/>
                  <a:gd name="connsiteY9" fmla="*/ 301347 h 318244"/>
                  <a:gd name="connsiteX10" fmla="*/ 41266 w 503228"/>
                  <a:gd name="connsiteY10" fmla="*/ 20359 h 318244"/>
                  <a:gd name="connsiteX11" fmla="*/ 369878 w 503228"/>
                  <a:gd name="connsiteY11" fmla="*/ 106084 h 318244"/>
                  <a:gd name="connsiteX0" fmla="*/ 498465 w 498465"/>
                  <a:gd name="connsiteY0" fmla="*/ 329921 h 333388"/>
                  <a:gd name="connsiteX1" fmla="*/ 317491 w 498465"/>
                  <a:gd name="connsiteY1" fmla="*/ 306109 h 333388"/>
                  <a:gd name="connsiteX2" fmla="*/ 179378 w 498465"/>
                  <a:gd name="connsiteY2" fmla="*/ 244197 h 333388"/>
                  <a:gd name="connsiteX3" fmla="*/ 169853 w 498465"/>
                  <a:gd name="connsiteY3" fmla="*/ 315634 h 333388"/>
                  <a:gd name="connsiteX4" fmla="*/ 148422 w 498465"/>
                  <a:gd name="connsiteY4" fmla="*/ 277534 h 333388"/>
                  <a:gd name="connsiteX5" fmla="*/ 129372 w 498465"/>
                  <a:gd name="connsiteY5" fmla="*/ 313253 h 333388"/>
                  <a:gd name="connsiteX6" fmla="*/ 105560 w 498465"/>
                  <a:gd name="connsiteY6" fmla="*/ 279915 h 333388"/>
                  <a:gd name="connsiteX7" fmla="*/ 81747 w 498465"/>
                  <a:gd name="connsiteY7" fmla="*/ 310872 h 333388"/>
                  <a:gd name="connsiteX8" fmla="*/ 62698 w 498465"/>
                  <a:gd name="connsiteY8" fmla="*/ 279916 h 333388"/>
                  <a:gd name="connsiteX9" fmla="*/ 19835 w 498465"/>
                  <a:gd name="connsiteY9" fmla="*/ 301347 h 333388"/>
                  <a:gd name="connsiteX10" fmla="*/ 41266 w 498465"/>
                  <a:gd name="connsiteY10" fmla="*/ 20359 h 333388"/>
                  <a:gd name="connsiteX11" fmla="*/ 369878 w 498465"/>
                  <a:gd name="connsiteY11" fmla="*/ 106084 h 333388"/>
                  <a:gd name="connsiteX0" fmla="*/ 498465 w 498465"/>
                  <a:gd name="connsiteY0" fmla="*/ 329921 h 329921"/>
                  <a:gd name="connsiteX1" fmla="*/ 317491 w 498465"/>
                  <a:gd name="connsiteY1" fmla="*/ 306109 h 329921"/>
                  <a:gd name="connsiteX2" fmla="*/ 179378 w 498465"/>
                  <a:gd name="connsiteY2" fmla="*/ 244197 h 329921"/>
                  <a:gd name="connsiteX3" fmla="*/ 169853 w 498465"/>
                  <a:gd name="connsiteY3" fmla="*/ 315634 h 329921"/>
                  <a:gd name="connsiteX4" fmla="*/ 148422 w 498465"/>
                  <a:gd name="connsiteY4" fmla="*/ 277534 h 329921"/>
                  <a:gd name="connsiteX5" fmla="*/ 129372 w 498465"/>
                  <a:gd name="connsiteY5" fmla="*/ 313253 h 329921"/>
                  <a:gd name="connsiteX6" fmla="*/ 105560 w 498465"/>
                  <a:gd name="connsiteY6" fmla="*/ 279915 h 329921"/>
                  <a:gd name="connsiteX7" fmla="*/ 81747 w 498465"/>
                  <a:gd name="connsiteY7" fmla="*/ 310872 h 329921"/>
                  <a:gd name="connsiteX8" fmla="*/ 62698 w 498465"/>
                  <a:gd name="connsiteY8" fmla="*/ 279916 h 329921"/>
                  <a:gd name="connsiteX9" fmla="*/ 19835 w 498465"/>
                  <a:gd name="connsiteY9" fmla="*/ 301347 h 329921"/>
                  <a:gd name="connsiteX10" fmla="*/ 41266 w 498465"/>
                  <a:gd name="connsiteY10" fmla="*/ 20359 h 329921"/>
                  <a:gd name="connsiteX11" fmla="*/ 369878 w 498465"/>
                  <a:gd name="connsiteY11" fmla="*/ 106084 h 329921"/>
                  <a:gd name="connsiteX0" fmla="*/ 317491 w 369878"/>
                  <a:gd name="connsiteY0" fmla="*/ 306109 h 315736"/>
                  <a:gd name="connsiteX1" fmla="*/ 179378 w 369878"/>
                  <a:gd name="connsiteY1" fmla="*/ 244197 h 315736"/>
                  <a:gd name="connsiteX2" fmla="*/ 169853 w 369878"/>
                  <a:gd name="connsiteY2" fmla="*/ 315634 h 315736"/>
                  <a:gd name="connsiteX3" fmla="*/ 148422 w 369878"/>
                  <a:gd name="connsiteY3" fmla="*/ 277534 h 315736"/>
                  <a:gd name="connsiteX4" fmla="*/ 129372 w 369878"/>
                  <a:gd name="connsiteY4" fmla="*/ 313253 h 315736"/>
                  <a:gd name="connsiteX5" fmla="*/ 105560 w 369878"/>
                  <a:gd name="connsiteY5" fmla="*/ 279915 h 315736"/>
                  <a:gd name="connsiteX6" fmla="*/ 81747 w 369878"/>
                  <a:gd name="connsiteY6" fmla="*/ 310872 h 315736"/>
                  <a:gd name="connsiteX7" fmla="*/ 62698 w 369878"/>
                  <a:gd name="connsiteY7" fmla="*/ 279916 h 315736"/>
                  <a:gd name="connsiteX8" fmla="*/ 19835 w 369878"/>
                  <a:gd name="connsiteY8" fmla="*/ 301347 h 315736"/>
                  <a:gd name="connsiteX9" fmla="*/ 41266 w 369878"/>
                  <a:gd name="connsiteY9" fmla="*/ 20359 h 315736"/>
                  <a:gd name="connsiteX10" fmla="*/ 369878 w 369878"/>
                  <a:gd name="connsiteY10" fmla="*/ 106084 h 31573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</a:cxnLst>
                <a:rect l="l" t="t" r="r" b="b"/>
                <a:pathLst>
                  <a:path w="369878" h="315736">
                    <a:moveTo>
                      <a:pt x="317491" y="306109"/>
                    </a:moveTo>
                    <a:cubicBezTo>
                      <a:pt x="264310" y="291822"/>
                      <a:pt x="217478" y="272772"/>
                      <a:pt x="179378" y="244197"/>
                    </a:cubicBezTo>
                    <a:cubicBezTo>
                      <a:pt x="176996" y="265628"/>
                      <a:pt x="193665" y="310872"/>
                      <a:pt x="169853" y="315634"/>
                    </a:cubicBezTo>
                    <a:cubicBezTo>
                      <a:pt x="162709" y="318015"/>
                      <a:pt x="155169" y="277931"/>
                      <a:pt x="148422" y="277534"/>
                    </a:cubicBezTo>
                    <a:cubicBezTo>
                      <a:pt x="141675" y="277137"/>
                      <a:pt x="136516" y="312856"/>
                      <a:pt x="129372" y="313253"/>
                    </a:cubicBezTo>
                    <a:cubicBezTo>
                      <a:pt x="122228" y="313650"/>
                      <a:pt x="113497" y="280312"/>
                      <a:pt x="105560" y="279915"/>
                    </a:cubicBezTo>
                    <a:cubicBezTo>
                      <a:pt x="97623" y="279518"/>
                      <a:pt x="88891" y="310872"/>
                      <a:pt x="81747" y="310872"/>
                    </a:cubicBezTo>
                    <a:cubicBezTo>
                      <a:pt x="74603" y="310872"/>
                      <a:pt x="73017" y="281504"/>
                      <a:pt x="62698" y="279916"/>
                    </a:cubicBezTo>
                    <a:cubicBezTo>
                      <a:pt x="52379" y="278329"/>
                      <a:pt x="10310" y="325159"/>
                      <a:pt x="19835" y="301347"/>
                    </a:cubicBezTo>
                    <a:cubicBezTo>
                      <a:pt x="57935" y="244198"/>
                      <a:pt x="-57952" y="80684"/>
                      <a:pt x="41266" y="20359"/>
                    </a:cubicBezTo>
                    <a:cubicBezTo>
                      <a:pt x="140484" y="-39966"/>
                      <a:pt x="316696" y="47346"/>
                      <a:pt x="369878" y="106084"/>
                    </a:cubicBezTo>
                  </a:path>
                </a:pathLst>
              </a:custGeom>
              <a:solidFill>
                <a:srgbClr val="ED7D31">
                  <a:lumMod val="75000"/>
                </a:srgbClr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</p:grpSp>
        <p:grpSp>
          <p:nvGrpSpPr>
            <p:cNvPr id="433" name="グループ化 432"/>
            <p:cNvGrpSpPr/>
            <p:nvPr/>
          </p:nvGrpSpPr>
          <p:grpSpPr>
            <a:xfrm>
              <a:off x="2614948" y="3084835"/>
              <a:ext cx="993776" cy="708025"/>
              <a:chOff x="2376487" y="3241675"/>
              <a:chExt cx="993776" cy="708025"/>
            </a:xfrm>
          </p:grpSpPr>
          <p:sp>
            <p:nvSpPr>
              <p:cNvPr id="434" name="円/楕円 433"/>
              <p:cNvSpPr/>
              <p:nvPr/>
            </p:nvSpPr>
            <p:spPr>
              <a:xfrm>
                <a:off x="3081337" y="3467100"/>
                <a:ext cx="288926" cy="288926"/>
              </a:xfrm>
              <a:prstGeom prst="ellipse">
                <a:avLst/>
              </a:prstGeom>
              <a:solidFill>
                <a:srgbClr val="ED7D31">
                  <a:lumMod val="75000"/>
                </a:srgbClr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435" name="円/楕円 434"/>
              <p:cNvSpPr/>
              <p:nvPr/>
            </p:nvSpPr>
            <p:spPr>
              <a:xfrm>
                <a:off x="3128962" y="3514725"/>
                <a:ext cx="193676" cy="193676"/>
              </a:xfrm>
              <a:prstGeom prst="ellipse">
                <a:avLst/>
              </a:prstGeom>
              <a:solidFill>
                <a:srgbClr val="ED7D31">
                  <a:lumMod val="60000"/>
                  <a:lumOff val="40000"/>
                </a:srgbClr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436" name="円/楕円 435"/>
              <p:cNvSpPr/>
              <p:nvPr/>
            </p:nvSpPr>
            <p:spPr>
              <a:xfrm>
                <a:off x="2376487" y="3467100"/>
                <a:ext cx="288926" cy="288926"/>
              </a:xfrm>
              <a:prstGeom prst="ellipse">
                <a:avLst/>
              </a:prstGeom>
              <a:solidFill>
                <a:srgbClr val="ED7D31">
                  <a:lumMod val="75000"/>
                </a:srgbClr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437" name="円/楕円 436"/>
              <p:cNvSpPr/>
              <p:nvPr/>
            </p:nvSpPr>
            <p:spPr>
              <a:xfrm>
                <a:off x="2424112" y="3514725"/>
                <a:ext cx="193676" cy="193676"/>
              </a:xfrm>
              <a:prstGeom prst="ellipse">
                <a:avLst/>
              </a:prstGeom>
              <a:solidFill>
                <a:srgbClr val="ED7D31">
                  <a:lumMod val="60000"/>
                  <a:lumOff val="40000"/>
                </a:srgbClr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438" name="円/楕円 437"/>
              <p:cNvSpPr/>
              <p:nvPr/>
            </p:nvSpPr>
            <p:spPr>
              <a:xfrm>
                <a:off x="2520950" y="3241675"/>
                <a:ext cx="708025" cy="708025"/>
              </a:xfrm>
              <a:prstGeom prst="ellipse">
                <a:avLst/>
              </a:prstGeom>
              <a:solidFill>
                <a:srgbClr val="ED7D31">
                  <a:lumMod val="75000"/>
                </a:srgbClr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439" name="円/楕円 438"/>
              <p:cNvSpPr/>
              <p:nvPr/>
            </p:nvSpPr>
            <p:spPr>
              <a:xfrm>
                <a:off x="2581276" y="3333752"/>
                <a:ext cx="587374" cy="587372"/>
              </a:xfrm>
              <a:prstGeom prst="ellipse">
                <a:avLst/>
              </a:prstGeom>
              <a:solidFill>
                <a:srgbClr val="ED7D31">
                  <a:lumMod val="60000"/>
                  <a:lumOff val="40000"/>
                </a:srgbClr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440" name="円/楕円 439"/>
              <p:cNvSpPr/>
              <p:nvPr/>
            </p:nvSpPr>
            <p:spPr>
              <a:xfrm>
                <a:off x="2581278" y="3498850"/>
                <a:ext cx="230184" cy="67435"/>
              </a:xfrm>
              <a:prstGeom prst="ellipse">
                <a:avLst/>
              </a:prstGeom>
              <a:solidFill>
                <a:schemeClr val="bg1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441" name="円/楕円 440"/>
              <p:cNvSpPr/>
              <p:nvPr/>
            </p:nvSpPr>
            <p:spPr>
              <a:xfrm>
                <a:off x="2940053" y="3498850"/>
                <a:ext cx="230184" cy="67435"/>
              </a:xfrm>
              <a:prstGeom prst="ellipse">
                <a:avLst/>
              </a:prstGeom>
              <a:solidFill>
                <a:schemeClr val="bg1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442" name="涙形 441"/>
              <p:cNvSpPr/>
              <p:nvPr/>
            </p:nvSpPr>
            <p:spPr>
              <a:xfrm rot="18900000">
                <a:off x="2780704" y="3577751"/>
                <a:ext cx="188758" cy="188758"/>
              </a:xfrm>
              <a:prstGeom prst="teardrop">
                <a:avLst/>
              </a:prstGeom>
              <a:solidFill>
                <a:srgbClr val="FF7C80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</p:grpSp>
        <p:sp>
          <p:nvSpPr>
            <p:cNvPr id="446" name="月 445"/>
            <p:cNvSpPr/>
            <p:nvPr/>
          </p:nvSpPr>
          <p:spPr>
            <a:xfrm rot="15300000">
              <a:off x="3125700" y="3612278"/>
              <a:ext cx="45719" cy="130003"/>
            </a:xfrm>
            <a:prstGeom prst="moon">
              <a:avLst>
                <a:gd name="adj" fmla="val 68182"/>
              </a:avLst>
            </a:prstGeom>
            <a:solidFill>
              <a:srgbClr val="FF0000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</p:grpSp>
      <p:grpSp>
        <p:nvGrpSpPr>
          <p:cNvPr id="8" name="グループ化 7"/>
          <p:cNvGrpSpPr/>
          <p:nvPr/>
        </p:nvGrpSpPr>
        <p:grpSpPr>
          <a:xfrm>
            <a:off x="6165363" y="2752496"/>
            <a:ext cx="1286547" cy="1607398"/>
            <a:chOff x="6284098" y="3068960"/>
            <a:chExt cx="1033251" cy="1290933"/>
          </a:xfrm>
        </p:grpSpPr>
        <p:grpSp>
          <p:nvGrpSpPr>
            <p:cNvPr id="365" name="グループ化 364"/>
            <p:cNvGrpSpPr/>
            <p:nvPr/>
          </p:nvGrpSpPr>
          <p:grpSpPr>
            <a:xfrm>
              <a:off x="6284098" y="3684767"/>
              <a:ext cx="993960" cy="675126"/>
              <a:chOff x="2196994" y="4331068"/>
              <a:chExt cx="1296071" cy="880331"/>
            </a:xfrm>
          </p:grpSpPr>
          <p:sp>
            <p:nvSpPr>
              <p:cNvPr id="366" name="フリーフォーム 365"/>
              <p:cNvSpPr/>
              <p:nvPr/>
            </p:nvSpPr>
            <p:spPr>
              <a:xfrm rot="21113880" flipH="1">
                <a:off x="2494541" y="4543666"/>
                <a:ext cx="167704" cy="135488"/>
              </a:xfrm>
              <a:custGeom>
                <a:avLst/>
                <a:gdLst>
                  <a:gd name="connsiteX0" fmla="*/ 3031 w 167609"/>
                  <a:gd name="connsiteY0" fmla="*/ 133583 h 135325"/>
                  <a:gd name="connsiteX1" fmla="*/ 26843 w 167609"/>
                  <a:gd name="connsiteY1" fmla="*/ 31189 h 135325"/>
                  <a:gd name="connsiteX2" fmla="*/ 117331 w 167609"/>
                  <a:gd name="connsiteY2" fmla="*/ 233 h 135325"/>
                  <a:gd name="connsiteX3" fmla="*/ 167337 w 167609"/>
                  <a:gd name="connsiteY3" fmla="*/ 43096 h 135325"/>
                  <a:gd name="connsiteX4" fmla="*/ 136381 w 167609"/>
                  <a:gd name="connsiteY4" fmla="*/ 45477 h 135325"/>
                  <a:gd name="connsiteX5" fmla="*/ 114949 w 167609"/>
                  <a:gd name="connsiteY5" fmla="*/ 33571 h 135325"/>
                  <a:gd name="connsiteX6" fmla="*/ 98281 w 167609"/>
                  <a:gd name="connsiteY6" fmla="*/ 57383 h 135325"/>
                  <a:gd name="connsiteX7" fmla="*/ 143524 w 167609"/>
                  <a:gd name="connsiteY7" fmla="*/ 69289 h 135325"/>
                  <a:gd name="connsiteX8" fmla="*/ 138762 w 167609"/>
                  <a:gd name="connsiteY8" fmla="*/ 102627 h 135325"/>
                  <a:gd name="connsiteX9" fmla="*/ 83993 w 167609"/>
                  <a:gd name="connsiteY9" fmla="*/ 97864 h 135325"/>
                  <a:gd name="connsiteX10" fmla="*/ 3031 w 167609"/>
                  <a:gd name="connsiteY10" fmla="*/ 133583 h 135325"/>
                  <a:gd name="connsiteX0" fmla="*/ 3031 w 168134"/>
                  <a:gd name="connsiteY0" fmla="*/ 133583 h 135325"/>
                  <a:gd name="connsiteX1" fmla="*/ 26843 w 168134"/>
                  <a:gd name="connsiteY1" fmla="*/ 31189 h 135325"/>
                  <a:gd name="connsiteX2" fmla="*/ 117331 w 168134"/>
                  <a:gd name="connsiteY2" fmla="*/ 233 h 135325"/>
                  <a:gd name="connsiteX3" fmla="*/ 167337 w 168134"/>
                  <a:gd name="connsiteY3" fmla="*/ 43096 h 135325"/>
                  <a:gd name="connsiteX4" fmla="*/ 136381 w 168134"/>
                  <a:gd name="connsiteY4" fmla="*/ 45477 h 135325"/>
                  <a:gd name="connsiteX5" fmla="*/ 114949 w 168134"/>
                  <a:gd name="connsiteY5" fmla="*/ 33571 h 135325"/>
                  <a:gd name="connsiteX6" fmla="*/ 98281 w 168134"/>
                  <a:gd name="connsiteY6" fmla="*/ 57383 h 135325"/>
                  <a:gd name="connsiteX7" fmla="*/ 143524 w 168134"/>
                  <a:gd name="connsiteY7" fmla="*/ 69289 h 135325"/>
                  <a:gd name="connsiteX8" fmla="*/ 138762 w 168134"/>
                  <a:gd name="connsiteY8" fmla="*/ 102627 h 135325"/>
                  <a:gd name="connsiteX9" fmla="*/ 83993 w 168134"/>
                  <a:gd name="connsiteY9" fmla="*/ 97864 h 135325"/>
                  <a:gd name="connsiteX10" fmla="*/ 3031 w 168134"/>
                  <a:gd name="connsiteY10" fmla="*/ 133583 h 135325"/>
                  <a:gd name="connsiteX0" fmla="*/ 3031 w 167704"/>
                  <a:gd name="connsiteY0" fmla="*/ 133583 h 135325"/>
                  <a:gd name="connsiteX1" fmla="*/ 26843 w 167704"/>
                  <a:gd name="connsiteY1" fmla="*/ 31189 h 135325"/>
                  <a:gd name="connsiteX2" fmla="*/ 117331 w 167704"/>
                  <a:gd name="connsiteY2" fmla="*/ 233 h 135325"/>
                  <a:gd name="connsiteX3" fmla="*/ 167337 w 167704"/>
                  <a:gd name="connsiteY3" fmla="*/ 43096 h 135325"/>
                  <a:gd name="connsiteX4" fmla="*/ 138762 w 167704"/>
                  <a:gd name="connsiteY4" fmla="*/ 43096 h 135325"/>
                  <a:gd name="connsiteX5" fmla="*/ 114949 w 167704"/>
                  <a:gd name="connsiteY5" fmla="*/ 33571 h 135325"/>
                  <a:gd name="connsiteX6" fmla="*/ 98281 w 167704"/>
                  <a:gd name="connsiteY6" fmla="*/ 57383 h 135325"/>
                  <a:gd name="connsiteX7" fmla="*/ 143524 w 167704"/>
                  <a:gd name="connsiteY7" fmla="*/ 69289 h 135325"/>
                  <a:gd name="connsiteX8" fmla="*/ 138762 w 167704"/>
                  <a:gd name="connsiteY8" fmla="*/ 102627 h 135325"/>
                  <a:gd name="connsiteX9" fmla="*/ 83993 w 167704"/>
                  <a:gd name="connsiteY9" fmla="*/ 97864 h 135325"/>
                  <a:gd name="connsiteX10" fmla="*/ 3031 w 167704"/>
                  <a:gd name="connsiteY10" fmla="*/ 133583 h 135325"/>
                  <a:gd name="connsiteX0" fmla="*/ 3031 w 167704"/>
                  <a:gd name="connsiteY0" fmla="*/ 133583 h 135458"/>
                  <a:gd name="connsiteX1" fmla="*/ 26843 w 167704"/>
                  <a:gd name="connsiteY1" fmla="*/ 31189 h 135458"/>
                  <a:gd name="connsiteX2" fmla="*/ 117331 w 167704"/>
                  <a:gd name="connsiteY2" fmla="*/ 233 h 135458"/>
                  <a:gd name="connsiteX3" fmla="*/ 167337 w 167704"/>
                  <a:gd name="connsiteY3" fmla="*/ 43096 h 135458"/>
                  <a:gd name="connsiteX4" fmla="*/ 138762 w 167704"/>
                  <a:gd name="connsiteY4" fmla="*/ 43096 h 135458"/>
                  <a:gd name="connsiteX5" fmla="*/ 114949 w 167704"/>
                  <a:gd name="connsiteY5" fmla="*/ 33571 h 135458"/>
                  <a:gd name="connsiteX6" fmla="*/ 98281 w 167704"/>
                  <a:gd name="connsiteY6" fmla="*/ 57383 h 135458"/>
                  <a:gd name="connsiteX7" fmla="*/ 143524 w 167704"/>
                  <a:gd name="connsiteY7" fmla="*/ 69289 h 135458"/>
                  <a:gd name="connsiteX8" fmla="*/ 138762 w 167704"/>
                  <a:gd name="connsiteY8" fmla="*/ 102627 h 135458"/>
                  <a:gd name="connsiteX9" fmla="*/ 83993 w 167704"/>
                  <a:gd name="connsiteY9" fmla="*/ 97864 h 135458"/>
                  <a:gd name="connsiteX10" fmla="*/ 3031 w 167704"/>
                  <a:gd name="connsiteY10" fmla="*/ 133583 h 135458"/>
                  <a:gd name="connsiteX0" fmla="*/ 3031 w 167704"/>
                  <a:gd name="connsiteY0" fmla="*/ 133583 h 135458"/>
                  <a:gd name="connsiteX1" fmla="*/ 26843 w 167704"/>
                  <a:gd name="connsiteY1" fmla="*/ 31189 h 135458"/>
                  <a:gd name="connsiteX2" fmla="*/ 117331 w 167704"/>
                  <a:gd name="connsiteY2" fmla="*/ 233 h 135458"/>
                  <a:gd name="connsiteX3" fmla="*/ 167337 w 167704"/>
                  <a:gd name="connsiteY3" fmla="*/ 43096 h 135458"/>
                  <a:gd name="connsiteX4" fmla="*/ 138762 w 167704"/>
                  <a:gd name="connsiteY4" fmla="*/ 43096 h 135458"/>
                  <a:gd name="connsiteX5" fmla="*/ 114949 w 167704"/>
                  <a:gd name="connsiteY5" fmla="*/ 33571 h 135458"/>
                  <a:gd name="connsiteX6" fmla="*/ 98281 w 167704"/>
                  <a:gd name="connsiteY6" fmla="*/ 57383 h 135458"/>
                  <a:gd name="connsiteX7" fmla="*/ 145905 w 167704"/>
                  <a:gd name="connsiteY7" fmla="*/ 74052 h 135458"/>
                  <a:gd name="connsiteX8" fmla="*/ 138762 w 167704"/>
                  <a:gd name="connsiteY8" fmla="*/ 102627 h 135458"/>
                  <a:gd name="connsiteX9" fmla="*/ 83993 w 167704"/>
                  <a:gd name="connsiteY9" fmla="*/ 97864 h 135458"/>
                  <a:gd name="connsiteX10" fmla="*/ 3031 w 167704"/>
                  <a:gd name="connsiteY10" fmla="*/ 133583 h 135458"/>
                  <a:gd name="connsiteX0" fmla="*/ 3031 w 167704"/>
                  <a:gd name="connsiteY0" fmla="*/ 133583 h 135458"/>
                  <a:gd name="connsiteX1" fmla="*/ 26843 w 167704"/>
                  <a:gd name="connsiteY1" fmla="*/ 31189 h 135458"/>
                  <a:gd name="connsiteX2" fmla="*/ 117331 w 167704"/>
                  <a:gd name="connsiteY2" fmla="*/ 233 h 135458"/>
                  <a:gd name="connsiteX3" fmla="*/ 167337 w 167704"/>
                  <a:gd name="connsiteY3" fmla="*/ 43096 h 135458"/>
                  <a:gd name="connsiteX4" fmla="*/ 138762 w 167704"/>
                  <a:gd name="connsiteY4" fmla="*/ 43096 h 135458"/>
                  <a:gd name="connsiteX5" fmla="*/ 114949 w 167704"/>
                  <a:gd name="connsiteY5" fmla="*/ 33571 h 135458"/>
                  <a:gd name="connsiteX6" fmla="*/ 98281 w 167704"/>
                  <a:gd name="connsiteY6" fmla="*/ 57383 h 135458"/>
                  <a:gd name="connsiteX7" fmla="*/ 145905 w 167704"/>
                  <a:gd name="connsiteY7" fmla="*/ 74052 h 135458"/>
                  <a:gd name="connsiteX8" fmla="*/ 138762 w 167704"/>
                  <a:gd name="connsiteY8" fmla="*/ 102627 h 135458"/>
                  <a:gd name="connsiteX9" fmla="*/ 83993 w 167704"/>
                  <a:gd name="connsiteY9" fmla="*/ 97864 h 135458"/>
                  <a:gd name="connsiteX10" fmla="*/ 3031 w 167704"/>
                  <a:gd name="connsiteY10" fmla="*/ 133583 h 135458"/>
                  <a:gd name="connsiteX0" fmla="*/ 3031 w 167704"/>
                  <a:gd name="connsiteY0" fmla="*/ 133583 h 135458"/>
                  <a:gd name="connsiteX1" fmla="*/ 26843 w 167704"/>
                  <a:gd name="connsiteY1" fmla="*/ 31189 h 135458"/>
                  <a:gd name="connsiteX2" fmla="*/ 117331 w 167704"/>
                  <a:gd name="connsiteY2" fmla="*/ 233 h 135458"/>
                  <a:gd name="connsiteX3" fmla="*/ 167337 w 167704"/>
                  <a:gd name="connsiteY3" fmla="*/ 43096 h 135458"/>
                  <a:gd name="connsiteX4" fmla="*/ 138762 w 167704"/>
                  <a:gd name="connsiteY4" fmla="*/ 43096 h 135458"/>
                  <a:gd name="connsiteX5" fmla="*/ 114949 w 167704"/>
                  <a:gd name="connsiteY5" fmla="*/ 33571 h 135458"/>
                  <a:gd name="connsiteX6" fmla="*/ 98281 w 167704"/>
                  <a:gd name="connsiteY6" fmla="*/ 57383 h 135458"/>
                  <a:gd name="connsiteX7" fmla="*/ 145905 w 167704"/>
                  <a:gd name="connsiteY7" fmla="*/ 74052 h 135458"/>
                  <a:gd name="connsiteX8" fmla="*/ 138762 w 167704"/>
                  <a:gd name="connsiteY8" fmla="*/ 102627 h 135458"/>
                  <a:gd name="connsiteX9" fmla="*/ 83993 w 167704"/>
                  <a:gd name="connsiteY9" fmla="*/ 97864 h 135458"/>
                  <a:gd name="connsiteX10" fmla="*/ 3031 w 167704"/>
                  <a:gd name="connsiteY10" fmla="*/ 133583 h 135458"/>
                  <a:gd name="connsiteX0" fmla="*/ 3031 w 167704"/>
                  <a:gd name="connsiteY0" fmla="*/ 133583 h 135488"/>
                  <a:gd name="connsiteX1" fmla="*/ 26843 w 167704"/>
                  <a:gd name="connsiteY1" fmla="*/ 31189 h 135488"/>
                  <a:gd name="connsiteX2" fmla="*/ 117331 w 167704"/>
                  <a:gd name="connsiteY2" fmla="*/ 233 h 135488"/>
                  <a:gd name="connsiteX3" fmla="*/ 167337 w 167704"/>
                  <a:gd name="connsiteY3" fmla="*/ 43096 h 135488"/>
                  <a:gd name="connsiteX4" fmla="*/ 138762 w 167704"/>
                  <a:gd name="connsiteY4" fmla="*/ 43096 h 135488"/>
                  <a:gd name="connsiteX5" fmla="*/ 114949 w 167704"/>
                  <a:gd name="connsiteY5" fmla="*/ 33571 h 135488"/>
                  <a:gd name="connsiteX6" fmla="*/ 98281 w 167704"/>
                  <a:gd name="connsiteY6" fmla="*/ 57383 h 135488"/>
                  <a:gd name="connsiteX7" fmla="*/ 145905 w 167704"/>
                  <a:gd name="connsiteY7" fmla="*/ 74052 h 135488"/>
                  <a:gd name="connsiteX8" fmla="*/ 134000 w 167704"/>
                  <a:gd name="connsiteY8" fmla="*/ 97864 h 135488"/>
                  <a:gd name="connsiteX9" fmla="*/ 83993 w 167704"/>
                  <a:gd name="connsiteY9" fmla="*/ 97864 h 135488"/>
                  <a:gd name="connsiteX10" fmla="*/ 3031 w 167704"/>
                  <a:gd name="connsiteY10" fmla="*/ 133583 h 135488"/>
                  <a:gd name="connsiteX0" fmla="*/ 3031 w 167704"/>
                  <a:gd name="connsiteY0" fmla="*/ 133583 h 135488"/>
                  <a:gd name="connsiteX1" fmla="*/ 26843 w 167704"/>
                  <a:gd name="connsiteY1" fmla="*/ 31189 h 135488"/>
                  <a:gd name="connsiteX2" fmla="*/ 117331 w 167704"/>
                  <a:gd name="connsiteY2" fmla="*/ 233 h 135488"/>
                  <a:gd name="connsiteX3" fmla="*/ 167337 w 167704"/>
                  <a:gd name="connsiteY3" fmla="*/ 43096 h 135488"/>
                  <a:gd name="connsiteX4" fmla="*/ 138762 w 167704"/>
                  <a:gd name="connsiteY4" fmla="*/ 43096 h 135488"/>
                  <a:gd name="connsiteX5" fmla="*/ 114949 w 167704"/>
                  <a:gd name="connsiteY5" fmla="*/ 33571 h 135488"/>
                  <a:gd name="connsiteX6" fmla="*/ 98281 w 167704"/>
                  <a:gd name="connsiteY6" fmla="*/ 57383 h 135488"/>
                  <a:gd name="connsiteX7" fmla="*/ 145905 w 167704"/>
                  <a:gd name="connsiteY7" fmla="*/ 74052 h 135488"/>
                  <a:gd name="connsiteX8" fmla="*/ 134000 w 167704"/>
                  <a:gd name="connsiteY8" fmla="*/ 97864 h 135488"/>
                  <a:gd name="connsiteX9" fmla="*/ 83993 w 167704"/>
                  <a:gd name="connsiteY9" fmla="*/ 97864 h 135488"/>
                  <a:gd name="connsiteX10" fmla="*/ 3031 w 167704"/>
                  <a:gd name="connsiteY10" fmla="*/ 133583 h 13548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</a:cxnLst>
                <a:rect l="l" t="t" r="r" b="b"/>
                <a:pathLst>
                  <a:path w="167704" h="135488">
                    <a:moveTo>
                      <a:pt x="3031" y="133583"/>
                    </a:moveTo>
                    <a:cubicBezTo>
                      <a:pt x="-6494" y="122470"/>
                      <a:pt x="7793" y="53414"/>
                      <a:pt x="26843" y="31189"/>
                    </a:cubicBezTo>
                    <a:cubicBezTo>
                      <a:pt x="45893" y="8964"/>
                      <a:pt x="93915" y="-1752"/>
                      <a:pt x="117331" y="233"/>
                    </a:cubicBezTo>
                    <a:cubicBezTo>
                      <a:pt x="140747" y="2218"/>
                      <a:pt x="163765" y="35952"/>
                      <a:pt x="167337" y="43096"/>
                    </a:cubicBezTo>
                    <a:cubicBezTo>
                      <a:pt x="170909" y="50240"/>
                      <a:pt x="147493" y="44684"/>
                      <a:pt x="138762" y="43096"/>
                    </a:cubicBezTo>
                    <a:cubicBezTo>
                      <a:pt x="130031" y="41508"/>
                      <a:pt x="121696" y="31190"/>
                      <a:pt x="114949" y="33571"/>
                    </a:cubicBezTo>
                    <a:cubicBezTo>
                      <a:pt x="108202" y="35952"/>
                      <a:pt x="93122" y="50636"/>
                      <a:pt x="98281" y="57383"/>
                    </a:cubicBezTo>
                    <a:cubicBezTo>
                      <a:pt x="103440" y="64130"/>
                      <a:pt x="139952" y="67305"/>
                      <a:pt x="145905" y="74052"/>
                    </a:cubicBezTo>
                    <a:cubicBezTo>
                      <a:pt x="151858" y="80799"/>
                      <a:pt x="160591" y="97864"/>
                      <a:pt x="134000" y="97864"/>
                    </a:cubicBezTo>
                    <a:cubicBezTo>
                      <a:pt x="124078" y="102626"/>
                      <a:pt x="105821" y="91911"/>
                      <a:pt x="83993" y="97864"/>
                    </a:cubicBezTo>
                    <a:cubicBezTo>
                      <a:pt x="62165" y="103817"/>
                      <a:pt x="12556" y="144696"/>
                      <a:pt x="3031" y="133583"/>
                    </a:cubicBezTo>
                    <a:close/>
                  </a:path>
                </a:pathLst>
              </a:custGeom>
              <a:solidFill>
                <a:srgbClr val="F19E65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367" name="フリーフォーム 366"/>
              <p:cNvSpPr/>
              <p:nvPr/>
            </p:nvSpPr>
            <p:spPr>
              <a:xfrm rot="21367475">
                <a:off x="2196994" y="5083382"/>
                <a:ext cx="317131" cy="113904"/>
              </a:xfrm>
              <a:custGeom>
                <a:avLst/>
                <a:gdLst>
                  <a:gd name="connsiteX0" fmla="*/ 288494 w 319491"/>
                  <a:gd name="connsiteY0" fmla="*/ 10338 h 122384"/>
                  <a:gd name="connsiteX1" fmla="*/ 319450 w 319491"/>
                  <a:gd name="connsiteY1" fmla="*/ 88919 h 122384"/>
                  <a:gd name="connsiteX2" fmla="*/ 283731 w 319491"/>
                  <a:gd name="connsiteY2" fmla="*/ 122257 h 122384"/>
                  <a:gd name="connsiteX3" fmla="*/ 202769 w 319491"/>
                  <a:gd name="connsiteY3" fmla="*/ 100826 h 122384"/>
                  <a:gd name="connsiteX4" fmla="*/ 133713 w 319491"/>
                  <a:gd name="connsiteY4" fmla="*/ 112732 h 122384"/>
                  <a:gd name="connsiteX5" fmla="*/ 71800 w 319491"/>
                  <a:gd name="connsiteY5" fmla="*/ 96063 h 122384"/>
                  <a:gd name="connsiteX6" fmla="*/ 33700 w 319491"/>
                  <a:gd name="connsiteY6" fmla="*/ 105588 h 122384"/>
                  <a:gd name="connsiteX7" fmla="*/ 363 w 319491"/>
                  <a:gd name="connsiteY7" fmla="*/ 79394 h 122384"/>
                  <a:gd name="connsiteX8" fmla="*/ 17031 w 319491"/>
                  <a:gd name="connsiteY8" fmla="*/ 53201 h 122384"/>
                  <a:gd name="connsiteX9" fmla="*/ 33700 w 319491"/>
                  <a:gd name="connsiteY9" fmla="*/ 53201 h 122384"/>
                  <a:gd name="connsiteX10" fmla="*/ 45606 w 319491"/>
                  <a:gd name="connsiteY10" fmla="*/ 55582 h 122384"/>
                  <a:gd name="connsiteX11" fmla="*/ 45606 w 319491"/>
                  <a:gd name="connsiteY11" fmla="*/ 36532 h 122384"/>
                  <a:gd name="connsiteX12" fmla="*/ 67038 w 319491"/>
                  <a:gd name="connsiteY12" fmla="*/ 29388 h 122384"/>
                  <a:gd name="connsiteX13" fmla="*/ 83706 w 319491"/>
                  <a:gd name="connsiteY13" fmla="*/ 36532 h 122384"/>
                  <a:gd name="connsiteX14" fmla="*/ 93231 w 319491"/>
                  <a:gd name="connsiteY14" fmla="*/ 22244 h 122384"/>
                  <a:gd name="connsiteX15" fmla="*/ 117044 w 319491"/>
                  <a:gd name="connsiteY15" fmla="*/ 24626 h 122384"/>
                  <a:gd name="connsiteX16" fmla="*/ 133713 w 319491"/>
                  <a:gd name="connsiteY16" fmla="*/ 27007 h 122384"/>
                  <a:gd name="connsiteX17" fmla="*/ 169431 w 319491"/>
                  <a:gd name="connsiteY17" fmla="*/ 27007 h 122384"/>
                  <a:gd name="connsiteX18" fmla="*/ 193244 w 319491"/>
                  <a:gd name="connsiteY18" fmla="*/ 3194 h 122384"/>
                  <a:gd name="connsiteX19" fmla="*/ 288494 w 319491"/>
                  <a:gd name="connsiteY19" fmla="*/ 10338 h 122384"/>
                  <a:gd name="connsiteX0" fmla="*/ 288142 w 319139"/>
                  <a:gd name="connsiteY0" fmla="*/ 10338 h 122384"/>
                  <a:gd name="connsiteX1" fmla="*/ 319098 w 319139"/>
                  <a:gd name="connsiteY1" fmla="*/ 88919 h 122384"/>
                  <a:gd name="connsiteX2" fmla="*/ 283379 w 319139"/>
                  <a:gd name="connsiteY2" fmla="*/ 122257 h 122384"/>
                  <a:gd name="connsiteX3" fmla="*/ 202417 w 319139"/>
                  <a:gd name="connsiteY3" fmla="*/ 100826 h 122384"/>
                  <a:gd name="connsiteX4" fmla="*/ 133361 w 319139"/>
                  <a:gd name="connsiteY4" fmla="*/ 112732 h 122384"/>
                  <a:gd name="connsiteX5" fmla="*/ 71448 w 319139"/>
                  <a:gd name="connsiteY5" fmla="*/ 96063 h 122384"/>
                  <a:gd name="connsiteX6" fmla="*/ 33348 w 319139"/>
                  <a:gd name="connsiteY6" fmla="*/ 105588 h 122384"/>
                  <a:gd name="connsiteX7" fmla="*/ 11 w 319139"/>
                  <a:gd name="connsiteY7" fmla="*/ 79394 h 122384"/>
                  <a:gd name="connsiteX8" fmla="*/ 16679 w 319139"/>
                  <a:gd name="connsiteY8" fmla="*/ 53201 h 122384"/>
                  <a:gd name="connsiteX9" fmla="*/ 33348 w 319139"/>
                  <a:gd name="connsiteY9" fmla="*/ 53201 h 122384"/>
                  <a:gd name="connsiteX10" fmla="*/ 45254 w 319139"/>
                  <a:gd name="connsiteY10" fmla="*/ 55582 h 122384"/>
                  <a:gd name="connsiteX11" fmla="*/ 45254 w 319139"/>
                  <a:gd name="connsiteY11" fmla="*/ 36532 h 122384"/>
                  <a:gd name="connsiteX12" fmla="*/ 66686 w 319139"/>
                  <a:gd name="connsiteY12" fmla="*/ 29388 h 122384"/>
                  <a:gd name="connsiteX13" fmla="*/ 83354 w 319139"/>
                  <a:gd name="connsiteY13" fmla="*/ 36532 h 122384"/>
                  <a:gd name="connsiteX14" fmla="*/ 92879 w 319139"/>
                  <a:gd name="connsiteY14" fmla="*/ 22244 h 122384"/>
                  <a:gd name="connsiteX15" fmla="*/ 116692 w 319139"/>
                  <a:gd name="connsiteY15" fmla="*/ 24626 h 122384"/>
                  <a:gd name="connsiteX16" fmla="*/ 133361 w 319139"/>
                  <a:gd name="connsiteY16" fmla="*/ 27007 h 122384"/>
                  <a:gd name="connsiteX17" fmla="*/ 169079 w 319139"/>
                  <a:gd name="connsiteY17" fmla="*/ 27007 h 122384"/>
                  <a:gd name="connsiteX18" fmla="*/ 192892 w 319139"/>
                  <a:gd name="connsiteY18" fmla="*/ 3194 h 122384"/>
                  <a:gd name="connsiteX19" fmla="*/ 288142 w 319139"/>
                  <a:gd name="connsiteY19" fmla="*/ 10338 h 122384"/>
                  <a:gd name="connsiteX0" fmla="*/ 288142 w 319139"/>
                  <a:gd name="connsiteY0" fmla="*/ 10338 h 122401"/>
                  <a:gd name="connsiteX1" fmla="*/ 319098 w 319139"/>
                  <a:gd name="connsiteY1" fmla="*/ 88919 h 122401"/>
                  <a:gd name="connsiteX2" fmla="*/ 283379 w 319139"/>
                  <a:gd name="connsiteY2" fmla="*/ 122257 h 122401"/>
                  <a:gd name="connsiteX3" fmla="*/ 202417 w 319139"/>
                  <a:gd name="connsiteY3" fmla="*/ 100826 h 122401"/>
                  <a:gd name="connsiteX4" fmla="*/ 71448 w 319139"/>
                  <a:gd name="connsiteY4" fmla="*/ 96063 h 122401"/>
                  <a:gd name="connsiteX5" fmla="*/ 33348 w 319139"/>
                  <a:gd name="connsiteY5" fmla="*/ 105588 h 122401"/>
                  <a:gd name="connsiteX6" fmla="*/ 11 w 319139"/>
                  <a:gd name="connsiteY6" fmla="*/ 79394 h 122401"/>
                  <a:gd name="connsiteX7" fmla="*/ 16679 w 319139"/>
                  <a:gd name="connsiteY7" fmla="*/ 53201 h 122401"/>
                  <a:gd name="connsiteX8" fmla="*/ 33348 w 319139"/>
                  <a:gd name="connsiteY8" fmla="*/ 53201 h 122401"/>
                  <a:gd name="connsiteX9" fmla="*/ 45254 w 319139"/>
                  <a:gd name="connsiteY9" fmla="*/ 55582 h 122401"/>
                  <a:gd name="connsiteX10" fmla="*/ 45254 w 319139"/>
                  <a:gd name="connsiteY10" fmla="*/ 36532 h 122401"/>
                  <a:gd name="connsiteX11" fmla="*/ 66686 w 319139"/>
                  <a:gd name="connsiteY11" fmla="*/ 29388 h 122401"/>
                  <a:gd name="connsiteX12" fmla="*/ 83354 w 319139"/>
                  <a:gd name="connsiteY12" fmla="*/ 36532 h 122401"/>
                  <a:gd name="connsiteX13" fmla="*/ 92879 w 319139"/>
                  <a:gd name="connsiteY13" fmla="*/ 22244 h 122401"/>
                  <a:gd name="connsiteX14" fmla="*/ 116692 w 319139"/>
                  <a:gd name="connsiteY14" fmla="*/ 24626 h 122401"/>
                  <a:gd name="connsiteX15" fmla="*/ 133361 w 319139"/>
                  <a:gd name="connsiteY15" fmla="*/ 27007 h 122401"/>
                  <a:gd name="connsiteX16" fmla="*/ 169079 w 319139"/>
                  <a:gd name="connsiteY16" fmla="*/ 27007 h 122401"/>
                  <a:gd name="connsiteX17" fmla="*/ 192892 w 319139"/>
                  <a:gd name="connsiteY17" fmla="*/ 3194 h 122401"/>
                  <a:gd name="connsiteX18" fmla="*/ 288142 w 319139"/>
                  <a:gd name="connsiteY18" fmla="*/ 10338 h 122401"/>
                  <a:gd name="connsiteX0" fmla="*/ 288142 w 319139"/>
                  <a:gd name="connsiteY0" fmla="*/ 10338 h 124159"/>
                  <a:gd name="connsiteX1" fmla="*/ 319098 w 319139"/>
                  <a:gd name="connsiteY1" fmla="*/ 88919 h 124159"/>
                  <a:gd name="connsiteX2" fmla="*/ 283379 w 319139"/>
                  <a:gd name="connsiteY2" fmla="*/ 122257 h 124159"/>
                  <a:gd name="connsiteX3" fmla="*/ 171461 w 319139"/>
                  <a:gd name="connsiteY3" fmla="*/ 117495 h 124159"/>
                  <a:gd name="connsiteX4" fmla="*/ 71448 w 319139"/>
                  <a:gd name="connsiteY4" fmla="*/ 96063 h 124159"/>
                  <a:gd name="connsiteX5" fmla="*/ 33348 w 319139"/>
                  <a:gd name="connsiteY5" fmla="*/ 105588 h 124159"/>
                  <a:gd name="connsiteX6" fmla="*/ 11 w 319139"/>
                  <a:gd name="connsiteY6" fmla="*/ 79394 h 124159"/>
                  <a:gd name="connsiteX7" fmla="*/ 16679 w 319139"/>
                  <a:gd name="connsiteY7" fmla="*/ 53201 h 124159"/>
                  <a:gd name="connsiteX8" fmla="*/ 33348 w 319139"/>
                  <a:gd name="connsiteY8" fmla="*/ 53201 h 124159"/>
                  <a:gd name="connsiteX9" fmla="*/ 45254 w 319139"/>
                  <a:gd name="connsiteY9" fmla="*/ 55582 h 124159"/>
                  <a:gd name="connsiteX10" fmla="*/ 45254 w 319139"/>
                  <a:gd name="connsiteY10" fmla="*/ 36532 h 124159"/>
                  <a:gd name="connsiteX11" fmla="*/ 66686 w 319139"/>
                  <a:gd name="connsiteY11" fmla="*/ 29388 h 124159"/>
                  <a:gd name="connsiteX12" fmla="*/ 83354 w 319139"/>
                  <a:gd name="connsiteY12" fmla="*/ 36532 h 124159"/>
                  <a:gd name="connsiteX13" fmla="*/ 92879 w 319139"/>
                  <a:gd name="connsiteY13" fmla="*/ 22244 h 124159"/>
                  <a:gd name="connsiteX14" fmla="*/ 116692 w 319139"/>
                  <a:gd name="connsiteY14" fmla="*/ 24626 h 124159"/>
                  <a:gd name="connsiteX15" fmla="*/ 133361 w 319139"/>
                  <a:gd name="connsiteY15" fmla="*/ 27007 h 124159"/>
                  <a:gd name="connsiteX16" fmla="*/ 169079 w 319139"/>
                  <a:gd name="connsiteY16" fmla="*/ 27007 h 124159"/>
                  <a:gd name="connsiteX17" fmla="*/ 192892 w 319139"/>
                  <a:gd name="connsiteY17" fmla="*/ 3194 h 124159"/>
                  <a:gd name="connsiteX18" fmla="*/ 288142 w 319139"/>
                  <a:gd name="connsiteY18" fmla="*/ 10338 h 124159"/>
                  <a:gd name="connsiteX0" fmla="*/ 288142 w 319139"/>
                  <a:gd name="connsiteY0" fmla="*/ 11163 h 124984"/>
                  <a:gd name="connsiteX1" fmla="*/ 319098 w 319139"/>
                  <a:gd name="connsiteY1" fmla="*/ 89744 h 124984"/>
                  <a:gd name="connsiteX2" fmla="*/ 283379 w 319139"/>
                  <a:gd name="connsiteY2" fmla="*/ 123082 h 124984"/>
                  <a:gd name="connsiteX3" fmla="*/ 171461 w 319139"/>
                  <a:gd name="connsiteY3" fmla="*/ 118320 h 124984"/>
                  <a:gd name="connsiteX4" fmla="*/ 71448 w 319139"/>
                  <a:gd name="connsiteY4" fmla="*/ 96888 h 124984"/>
                  <a:gd name="connsiteX5" fmla="*/ 33348 w 319139"/>
                  <a:gd name="connsiteY5" fmla="*/ 106413 h 124984"/>
                  <a:gd name="connsiteX6" fmla="*/ 11 w 319139"/>
                  <a:gd name="connsiteY6" fmla="*/ 80219 h 124984"/>
                  <a:gd name="connsiteX7" fmla="*/ 16679 w 319139"/>
                  <a:gd name="connsiteY7" fmla="*/ 54026 h 124984"/>
                  <a:gd name="connsiteX8" fmla="*/ 33348 w 319139"/>
                  <a:gd name="connsiteY8" fmla="*/ 54026 h 124984"/>
                  <a:gd name="connsiteX9" fmla="*/ 45254 w 319139"/>
                  <a:gd name="connsiteY9" fmla="*/ 56407 h 124984"/>
                  <a:gd name="connsiteX10" fmla="*/ 45254 w 319139"/>
                  <a:gd name="connsiteY10" fmla="*/ 37357 h 124984"/>
                  <a:gd name="connsiteX11" fmla="*/ 66686 w 319139"/>
                  <a:gd name="connsiteY11" fmla="*/ 30213 h 124984"/>
                  <a:gd name="connsiteX12" fmla="*/ 83354 w 319139"/>
                  <a:gd name="connsiteY12" fmla="*/ 37357 h 124984"/>
                  <a:gd name="connsiteX13" fmla="*/ 92879 w 319139"/>
                  <a:gd name="connsiteY13" fmla="*/ 23069 h 124984"/>
                  <a:gd name="connsiteX14" fmla="*/ 116692 w 319139"/>
                  <a:gd name="connsiteY14" fmla="*/ 25451 h 124984"/>
                  <a:gd name="connsiteX15" fmla="*/ 133361 w 319139"/>
                  <a:gd name="connsiteY15" fmla="*/ 27832 h 124984"/>
                  <a:gd name="connsiteX16" fmla="*/ 147647 w 319139"/>
                  <a:gd name="connsiteY16" fmla="*/ 44501 h 124984"/>
                  <a:gd name="connsiteX17" fmla="*/ 192892 w 319139"/>
                  <a:gd name="connsiteY17" fmla="*/ 4019 h 124984"/>
                  <a:gd name="connsiteX18" fmla="*/ 288142 w 319139"/>
                  <a:gd name="connsiteY18" fmla="*/ 11163 h 124984"/>
                  <a:gd name="connsiteX0" fmla="*/ 288142 w 319139"/>
                  <a:gd name="connsiteY0" fmla="*/ 11163 h 124984"/>
                  <a:gd name="connsiteX1" fmla="*/ 319098 w 319139"/>
                  <a:gd name="connsiteY1" fmla="*/ 89744 h 124984"/>
                  <a:gd name="connsiteX2" fmla="*/ 283379 w 319139"/>
                  <a:gd name="connsiteY2" fmla="*/ 123082 h 124984"/>
                  <a:gd name="connsiteX3" fmla="*/ 171461 w 319139"/>
                  <a:gd name="connsiteY3" fmla="*/ 118320 h 124984"/>
                  <a:gd name="connsiteX4" fmla="*/ 71448 w 319139"/>
                  <a:gd name="connsiteY4" fmla="*/ 96888 h 124984"/>
                  <a:gd name="connsiteX5" fmla="*/ 33348 w 319139"/>
                  <a:gd name="connsiteY5" fmla="*/ 106413 h 124984"/>
                  <a:gd name="connsiteX6" fmla="*/ 11 w 319139"/>
                  <a:gd name="connsiteY6" fmla="*/ 80219 h 124984"/>
                  <a:gd name="connsiteX7" fmla="*/ 16679 w 319139"/>
                  <a:gd name="connsiteY7" fmla="*/ 54026 h 124984"/>
                  <a:gd name="connsiteX8" fmla="*/ 33348 w 319139"/>
                  <a:gd name="connsiteY8" fmla="*/ 54026 h 124984"/>
                  <a:gd name="connsiteX9" fmla="*/ 45254 w 319139"/>
                  <a:gd name="connsiteY9" fmla="*/ 56407 h 124984"/>
                  <a:gd name="connsiteX10" fmla="*/ 45254 w 319139"/>
                  <a:gd name="connsiteY10" fmla="*/ 37357 h 124984"/>
                  <a:gd name="connsiteX11" fmla="*/ 83354 w 319139"/>
                  <a:gd name="connsiteY11" fmla="*/ 37357 h 124984"/>
                  <a:gd name="connsiteX12" fmla="*/ 92879 w 319139"/>
                  <a:gd name="connsiteY12" fmla="*/ 23069 h 124984"/>
                  <a:gd name="connsiteX13" fmla="*/ 116692 w 319139"/>
                  <a:gd name="connsiteY13" fmla="*/ 25451 h 124984"/>
                  <a:gd name="connsiteX14" fmla="*/ 133361 w 319139"/>
                  <a:gd name="connsiteY14" fmla="*/ 27832 h 124984"/>
                  <a:gd name="connsiteX15" fmla="*/ 147647 w 319139"/>
                  <a:gd name="connsiteY15" fmla="*/ 44501 h 124984"/>
                  <a:gd name="connsiteX16" fmla="*/ 192892 w 319139"/>
                  <a:gd name="connsiteY16" fmla="*/ 4019 h 124984"/>
                  <a:gd name="connsiteX17" fmla="*/ 288142 w 319139"/>
                  <a:gd name="connsiteY17" fmla="*/ 11163 h 124984"/>
                  <a:gd name="connsiteX0" fmla="*/ 288142 w 319139"/>
                  <a:gd name="connsiteY0" fmla="*/ 11163 h 124984"/>
                  <a:gd name="connsiteX1" fmla="*/ 319098 w 319139"/>
                  <a:gd name="connsiteY1" fmla="*/ 89744 h 124984"/>
                  <a:gd name="connsiteX2" fmla="*/ 283379 w 319139"/>
                  <a:gd name="connsiteY2" fmla="*/ 123082 h 124984"/>
                  <a:gd name="connsiteX3" fmla="*/ 171461 w 319139"/>
                  <a:gd name="connsiteY3" fmla="*/ 118320 h 124984"/>
                  <a:gd name="connsiteX4" fmla="*/ 71448 w 319139"/>
                  <a:gd name="connsiteY4" fmla="*/ 96888 h 124984"/>
                  <a:gd name="connsiteX5" fmla="*/ 33348 w 319139"/>
                  <a:gd name="connsiteY5" fmla="*/ 106413 h 124984"/>
                  <a:gd name="connsiteX6" fmla="*/ 11 w 319139"/>
                  <a:gd name="connsiteY6" fmla="*/ 80219 h 124984"/>
                  <a:gd name="connsiteX7" fmla="*/ 16679 w 319139"/>
                  <a:gd name="connsiteY7" fmla="*/ 54026 h 124984"/>
                  <a:gd name="connsiteX8" fmla="*/ 33348 w 319139"/>
                  <a:gd name="connsiteY8" fmla="*/ 54026 h 124984"/>
                  <a:gd name="connsiteX9" fmla="*/ 45254 w 319139"/>
                  <a:gd name="connsiteY9" fmla="*/ 56407 h 124984"/>
                  <a:gd name="connsiteX10" fmla="*/ 45254 w 319139"/>
                  <a:gd name="connsiteY10" fmla="*/ 37357 h 124984"/>
                  <a:gd name="connsiteX11" fmla="*/ 83354 w 319139"/>
                  <a:gd name="connsiteY11" fmla="*/ 37357 h 124984"/>
                  <a:gd name="connsiteX12" fmla="*/ 92879 w 319139"/>
                  <a:gd name="connsiteY12" fmla="*/ 23069 h 124984"/>
                  <a:gd name="connsiteX13" fmla="*/ 116692 w 319139"/>
                  <a:gd name="connsiteY13" fmla="*/ 25451 h 124984"/>
                  <a:gd name="connsiteX14" fmla="*/ 133361 w 319139"/>
                  <a:gd name="connsiteY14" fmla="*/ 27832 h 124984"/>
                  <a:gd name="connsiteX15" fmla="*/ 147647 w 319139"/>
                  <a:gd name="connsiteY15" fmla="*/ 44501 h 124984"/>
                  <a:gd name="connsiteX16" fmla="*/ 192892 w 319139"/>
                  <a:gd name="connsiteY16" fmla="*/ 4019 h 124984"/>
                  <a:gd name="connsiteX17" fmla="*/ 288142 w 319139"/>
                  <a:gd name="connsiteY17" fmla="*/ 11163 h 124984"/>
                  <a:gd name="connsiteX0" fmla="*/ 288142 w 319139"/>
                  <a:gd name="connsiteY0" fmla="*/ 11163 h 124984"/>
                  <a:gd name="connsiteX1" fmla="*/ 319098 w 319139"/>
                  <a:gd name="connsiteY1" fmla="*/ 89744 h 124984"/>
                  <a:gd name="connsiteX2" fmla="*/ 283379 w 319139"/>
                  <a:gd name="connsiteY2" fmla="*/ 123082 h 124984"/>
                  <a:gd name="connsiteX3" fmla="*/ 171461 w 319139"/>
                  <a:gd name="connsiteY3" fmla="*/ 118320 h 124984"/>
                  <a:gd name="connsiteX4" fmla="*/ 71448 w 319139"/>
                  <a:gd name="connsiteY4" fmla="*/ 96888 h 124984"/>
                  <a:gd name="connsiteX5" fmla="*/ 33348 w 319139"/>
                  <a:gd name="connsiteY5" fmla="*/ 106413 h 124984"/>
                  <a:gd name="connsiteX6" fmla="*/ 11 w 319139"/>
                  <a:gd name="connsiteY6" fmla="*/ 80219 h 124984"/>
                  <a:gd name="connsiteX7" fmla="*/ 16679 w 319139"/>
                  <a:gd name="connsiteY7" fmla="*/ 54026 h 124984"/>
                  <a:gd name="connsiteX8" fmla="*/ 33348 w 319139"/>
                  <a:gd name="connsiteY8" fmla="*/ 54026 h 124984"/>
                  <a:gd name="connsiteX9" fmla="*/ 45254 w 319139"/>
                  <a:gd name="connsiteY9" fmla="*/ 56407 h 124984"/>
                  <a:gd name="connsiteX10" fmla="*/ 45254 w 319139"/>
                  <a:gd name="connsiteY10" fmla="*/ 37357 h 124984"/>
                  <a:gd name="connsiteX11" fmla="*/ 83354 w 319139"/>
                  <a:gd name="connsiteY11" fmla="*/ 37357 h 124984"/>
                  <a:gd name="connsiteX12" fmla="*/ 92879 w 319139"/>
                  <a:gd name="connsiteY12" fmla="*/ 23069 h 124984"/>
                  <a:gd name="connsiteX13" fmla="*/ 133361 w 319139"/>
                  <a:gd name="connsiteY13" fmla="*/ 27832 h 124984"/>
                  <a:gd name="connsiteX14" fmla="*/ 147647 w 319139"/>
                  <a:gd name="connsiteY14" fmla="*/ 44501 h 124984"/>
                  <a:gd name="connsiteX15" fmla="*/ 192892 w 319139"/>
                  <a:gd name="connsiteY15" fmla="*/ 4019 h 124984"/>
                  <a:gd name="connsiteX16" fmla="*/ 288142 w 319139"/>
                  <a:gd name="connsiteY16" fmla="*/ 11163 h 124984"/>
                  <a:gd name="connsiteX0" fmla="*/ 288142 w 319139"/>
                  <a:gd name="connsiteY0" fmla="*/ 11163 h 124984"/>
                  <a:gd name="connsiteX1" fmla="*/ 319098 w 319139"/>
                  <a:gd name="connsiteY1" fmla="*/ 89744 h 124984"/>
                  <a:gd name="connsiteX2" fmla="*/ 283379 w 319139"/>
                  <a:gd name="connsiteY2" fmla="*/ 123082 h 124984"/>
                  <a:gd name="connsiteX3" fmla="*/ 171461 w 319139"/>
                  <a:gd name="connsiteY3" fmla="*/ 118320 h 124984"/>
                  <a:gd name="connsiteX4" fmla="*/ 71448 w 319139"/>
                  <a:gd name="connsiteY4" fmla="*/ 96888 h 124984"/>
                  <a:gd name="connsiteX5" fmla="*/ 33348 w 319139"/>
                  <a:gd name="connsiteY5" fmla="*/ 106413 h 124984"/>
                  <a:gd name="connsiteX6" fmla="*/ 11 w 319139"/>
                  <a:gd name="connsiteY6" fmla="*/ 80219 h 124984"/>
                  <a:gd name="connsiteX7" fmla="*/ 16679 w 319139"/>
                  <a:gd name="connsiteY7" fmla="*/ 54026 h 124984"/>
                  <a:gd name="connsiteX8" fmla="*/ 33348 w 319139"/>
                  <a:gd name="connsiteY8" fmla="*/ 54026 h 124984"/>
                  <a:gd name="connsiteX9" fmla="*/ 45254 w 319139"/>
                  <a:gd name="connsiteY9" fmla="*/ 56407 h 124984"/>
                  <a:gd name="connsiteX10" fmla="*/ 45254 w 319139"/>
                  <a:gd name="connsiteY10" fmla="*/ 37357 h 124984"/>
                  <a:gd name="connsiteX11" fmla="*/ 83354 w 319139"/>
                  <a:gd name="connsiteY11" fmla="*/ 37357 h 124984"/>
                  <a:gd name="connsiteX12" fmla="*/ 95260 w 319139"/>
                  <a:gd name="connsiteY12" fmla="*/ 20688 h 124984"/>
                  <a:gd name="connsiteX13" fmla="*/ 133361 w 319139"/>
                  <a:gd name="connsiteY13" fmla="*/ 27832 h 124984"/>
                  <a:gd name="connsiteX14" fmla="*/ 147647 w 319139"/>
                  <a:gd name="connsiteY14" fmla="*/ 44501 h 124984"/>
                  <a:gd name="connsiteX15" fmla="*/ 192892 w 319139"/>
                  <a:gd name="connsiteY15" fmla="*/ 4019 h 124984"/>
                  <a:gd name="connsiteX16" fmla="*/ 288142 w 319139"/>
                  <a:gd name="connsiteY16" fmla="*/ 11163 h 124984"/>
                  <a:gd name="connsiteX0" fmla="*/ 288142 w 319139"/>
                  <a:gd name="connsiteY0" fmla="*/ 11163 h 124984"/>
                  <a:gd name="connsiteX1" fmla="*/ 319098 w 319139"/>
                  <a:gd name="connsiteY1" fmla="*/ 89744 h 124984"/>
                  <a:gd name="connsiteX2" fmla="*/ 283379 w 319139"/>
                  <a:gd name="connsiteY2" fmla="*/ 123082 h 124984"/>
                  <a:gd name="connsiteX3" fmla="*/ 171461 w 319139"/>
                  <a:gd name="connsiteY3" fmla="*/ 118320 h 124984"/>
                  <a:gd name="connsiteX4" fmla="*/ 71448 w 319139"/>
                  <a:gd name="connsiteY4" fmla="*/ 96888 h 124984"/>
                  <a:gd name="connsiteX5" fmla="*/ 33348 w 319139"/>
                  <a:gd name="connsiteY5" fmla="*/ 106413 h 124984"/>
                  <a:gd name="connsiteX6" fmla="*/ 11 w 319139"/>
                  <a:gd name="connsiteY6" fmla="*/ 80219 h 124984"/>
                  <a:gd name="connsiteX7" fmla="*/ 16679 w 319139"/>
                  <a:gd name="connsiteY7" fmla="*/ 54026 h 124984"/>
                  <a:gd name="connsiteX8" fmla="*/ 33348 w 319139"/>
                  <a:gd name="connsiteY8" fmla="*/ 54026 h 124984"/>
                  <a:gd name="connsiteX9" fmla="*/ 45254 w 319139"/>
                  <a:gd name="connsiteY9" fmla="*/ 56407 h 124984"/>
                  <a:gd name="connsiteX10" fmla="*/ 45254 w 319139"/>
                  <a:gd name="connsiteY10" fmla="*/ 37357 h 124984"/>
                  <a:gd name="connsiteX11" fmla="*/ 83354 w 319139"/>
                  <a:gd name="connsiteY11" fmla="*/ 37357 h 124984"/>
                  <a:gd name="connsiteX12" fmla="*/ 85735 w 319139"/>
                  <a:gd name="connsiteY12" fmla="*/ 23069 h 124984"/>
                  <a:gd name="connsiteX13" fmla="*/ 133361 w 319139"/>
                  <a:gd name="connsiteY13" fmla="*/ 27832 h 124984"/>
                  <a:gd name="connsiteX14" fmla="*/ 147647 w 319139"/>
                  <a:gd name="connsiteY14" fmla="*/ 44501 h 124984"/>
                  <a:gd name="connsiteX15" fmla="*/ 192892 w 319139"/>
                  <a:gd name="connsiteY15" fmla="*/ 4019 h 124984"/>
                  <a:gd name="connsiteX16" fmla="*/ 288142 w 319139"/>
                  <a:gd name="connsiteY16" fmla="*/ 11163 h 124984"/>
                  <a:gd name="connsiteX0" fmla="*/ 288142 w 319139"/>
                  <a:gd name="connsiteY0" fmla="*/ 11163 h 124984"/>
                  <a:gd name="connsiteX1" fmla="*/ 319098 w 319139"/>
                  <a:gd name="connsiteY1" fmla="*/ 89744 h 124984"/>
                  <a:gd name="connsiteX2" fmla="*/ 283379 w 319139"/>
                  <a:gd name="connsiteY2" fmla="*/ 123082 h 124984"/>
                  <a:gd name="connsiteX3" fmla="*/ 171461 w 319139"/>
                  <a:gd name="connsiteY3" fmla="*/ 118320 h 124984"/>
                  <a:gd name="connsiteX4" fmla="*/ 71448 w 319139"/>
                  <a:gd name="connsiteY4" fmla="*/ 96888 h 124984"/>
                  <a:gd name="connsiteX5" fmla="*/ 33348 w 319139"/>
                  <a:gd name="connsiteY5" fmla="*/ 106413 h 124984"/>
                  <a:gd name="connsiteX6" fmla="*/ 11 w 319139"/>
                  <a:gd name="connsiteY6" fmla="*/ 80219 h 124984"/>
                  <a:gd name="connsiteX7" fmla="*/ 16679 w 319139"/>
                  <a:gd name="connsiteY7" fmla="*/ 54026 h 124984"/>
                  <a:gd name="connsiteX8" fmla="*/ 33348 w 319139"/>
                  <a:gd name="connsiteY8" fmla="*/ 54026 h 124984"/>
                  <a:gd name="connsiteX9" fmla="*/ 45254 w 319139"/>
                  <a:gd name="connsiteY9" fmla="*/ 56407 h 124984"/>
                  <a:gd name="connsiteX10" fmla="*/ 45254 w 319139"/>
                  <a:gd name="connsiteY10" fmla="*/ 37357 h 124984"/>
                  <a:gd name="connsiteX11" fmla="*/ 83354 w 319139"/>
                  <a:gd name="connsiteY11" fmla="*/ 37357 h 124984"/>
                  <a:gd name="connsiteX12" fmla="*/ 92879 w 319139"/>
                  <a:gd name="connsiteY12" fmla="*/ 15925 h 124984"/>
                  <a:gd name="connsiteX13" fmla="*/ 133361 w 319139"/>
                  <a:gd name="connsiteY13" fmla="*/ 27832 h 124984"/>
                  <a:gd name="connsiteX14" fmla="*/ 147647 w 319139"/>
                  <a:gd name="connsiteY14" fmla="*/ 44501 h 124984"/>
                  <a:gd name="connsiteX15" fmla="*/ 192892 w 319139"/>
                  <a:gd name="connsiteY15" fmla="*/ 4019 h 124984"/>
                  <a:gd name="connsiteX16" fmla="*/ 288142 w 319139"/>
                  <a:gd name="connsiteY16" fmla="*/ 11163 h 124984"/>
                  <a:gd name="connsiteX0" fmla="*/ 288142 w 319139"/>
                  <a:gd name="connsiteY0" fmla="*/ 11163 h 124984"/>
                  <a:gd name="connsiteX1" fmla="*/ 319098 w 319139"/>
                  <a:gd name="connsiteY1" fmla="*/ 89744 h 124984"/>
                  <a:gd name="connsiteX2" fmla="*/ 283379 w 319139"/>
                  <a:gd name="connsiteY2" fmla="*/ 123082 h 124984"/>
                  <a:gd name="connsiteX3" fmla="*/ 171461 w 319139"/>
                  <a:gd name="connsiteY3" fmla="*/ 118320 h 124984"/>
                  <a:gd name="connsiteX4" fmla="*/ 71448 w 319139"/>
                  <a:gd name="connsiteY4" fmla="*/ 96888 h 124984"/>
                  <a:gd name="connsiteX5" fmla="*/ 33348 w 319139"/>
                  <a:gd name="connsiteY5" fmla="*/ 106413 h 124984"/>
                  <a:gd name="connsiteX6" fmla="*/ 11 w 319139"/>
                  <a:gd name="connsiteY6" fmla="*/ 80219 h 124984"/>
                  <a:gd name="connsiteX7" fmla="*/ 16679 w 319139"/>
                  <a:gd name="connsiteY7" fmla="*/ 54026 h 124984"/>
                  <a:gd name="connsiteX8" fmla="*/ 33348 w 319139"/>
                  <a:gd name="connsiteY8" fmla="*/ 54026 h 124984"/>
                  <a:gd name="connsiteX9" fmla="*/ 45254 w 319139"/>
                  <a:gd name="connsiteY9" fmla="*/ 56407 h 124984"/>
                  <a:gd name="connsiteX10" fmla="*/ 45254 w 319139"/>
                  <a:gd name="connsiteY10" fmla="*/ 37357 h 124984"/>
                  <a:gd name="connsiteX11" fmla="*/ 83354 w 319139"/>
                  <a:gd name="connsiteY11" fmla="*/ 37357 h 124984"/>
                  <a:gd name="connsiteX12" fmla="*/ 88117 w 319139"/>
                  <a:gd name="connsiteY12" fmla="*/ 20687 h 124984"/>
                  <a:gd name="connsiteX13" fmla="*/ 133361 w 319139"/>
                  <a:gd name="connsiteY13" fmla="*/ 27832 h 124984"/>
                  <a:gd name="connsiteX14" fmla="*/ 147647 w 319139"/>
                  <a:gd name="connsiteY14" fmla="*/ 44501 h 124984"/>
                  <a:gd name="connsiteX15" fmla="*/ 192892 w 319139"/>
                  <a:gd name="connsiteY15" fmla="*/ 4019 h 124984"/>
                  <a:gd name="connsiteX16" fmla="*/ 288142 w 319139"/>
                  <a:gd name="connsiteY16" fmla="*/ 11163 h 124984"/>
                  <a:gd name="connsiteX0" fmla="*/ 288142 w 319139"/>
                  <a:gd name="connsiteY0" fmla="*/ 11163 h 124984"/>
                  <a:gd name="connsiteX1" fmla="*/ 319098 w 319139"/>
                  <a:gd name="connsiteY1" fmla="*/ 89744 h 124984"/>
                  <a:gd name="connsiteX2" fmla="*/ 283379 w 319139"/>
                  <a:gd name="connsiteY2" fmla="*/ 123082 h 124984"/>
                  <a:gd name="connsiteX3" fmla="*/ 171461 w 319139"/>
                  <a:gd name="connsiteY3" fmla="*/ 118320 h 124984"/>
                  <a:gd name="connsiteX4" fmla="*/ 71448 w 319139"/>
                  <a:gd name="connsiteY4" fmla="*/ 96888 h 124984"/>
                  <a:gd name="connsiteX5" fmla="*/ 33348 w 319139"/>
                  <a:gd name="connsiteY5" fmla="*/ 106413 h 124984"/>
                  <a:gd name="connsiteX6" fmla="*/ 11 w 319139"/>
                  <a:gd name="connsiteY6" fmla="*/ 80219 h 124984"/>
                  <a:gd name="connsiteX7" fmla="*/ 16679 w 319139"/>
                  <a:gd name="connsiteY7" fmla="*/ 54026 h 124984"/>
                  <a:gd name="connsiteX8" fmla="*/ 33348 w 319139"/>
                  <a:gd name="connsiteY8" fmla="*/ 54026 h 124984"/>
                  <a:gd name="connsiteX9" fmla="*/ 45254 w 319139"/>
                  <a:gd name="connsiteY9" fmla="*/ 56407 h 124984"/>
                  <a:gd name="connsiteX10" fmla="*/ 45254 w 319139"/>
                  <a:gd name="connsiteY10" fmla="*/ 37357 h 124984"/>
                  <a:gd name="connsiteX11" fmla="*/ 83354 w 319139"/>
                  <a:gd name="connsiteY11" fmla="*/ 37357 h 124984"/>
                  <a:gd name="connsiteX12" fmla="*/ 88117 w 319139"/>
                  <a:gd name="connsiteY12" fmla="*/ 20687 h 124984"/>
                  <a:gd name="connsiteX13" fmla="*/ 133361 w 319139"/>
                  <a:gd name="connsiteY13" fmla="*/ 27832 h 124984"/>
                  <a:gd name="connsiteX14" fmla="*/ 147647 w 319139"/>
                  <a:gd name="connsiteY14" fmla="*/ 44501 h 124984"/>
                  <a:gd name="connsiteX15" fmla="*/ 192892 w 319139"/>
                  <a:gd name="connsiteY15" fmla="*/ 4019 h 124984"/>
                  <a:gd name="connsiteX16" fmla="*/ 288142 w 319139"/>
                  <a:gd name="connsiteY16" fmla="*/ 11163 h 124984"/>
                  <a:gd name="connsiteX0" fmla="*/ 288142 w 319139"/>
                  <a:gd name="connsiteY0" fmla="*/ 11163 h 123308"/>
                  <a:gd name="connsiteX1" fmla="*/ 319098 w 319139"/>
                  <a:gd name="connsiteY1" fmla="*/ 89744 h 123308"/>
                  <a:gd name="connsiteX2" fmla="*/ 283379 w 319139"/>
                  <a:gd name="connsiteY2" fmla="*/ 123082 h 123308"/>
                  <a:gd name="connsiteX3" fmla="*/ 197654 w 319139"/>
                  <a:gd name="connsiteY3" fmla="*/ 104032 h 123308"/>
                  <a:gd name="connsiteX4" fmla="*/ 71448 w 319139"/>
                  <a:gd name="connsiteY4" fmla="*/ 96888 h 123308"/>
                  <a:gd name="connsiteX5" fmla="*/ 33348 w 319139"/>
                  <a:gd name="connsiteY5" fmla="*/ 106413 h 123308"/>
                  <a:gd name="connsiteX6" fmla="*/ 11 w 319139"/>
                  <a:gd name="connsiteY6" fmla="*/ 80219 h 123308"/>
                  <a:gd name="connsiteX7" fmla="*/ 16679 w 319139"/>
                  <a:gd name="connsiteY7" fmla="*/ 54026 h 123308"/>
                  <a:gd name="connsiteX8" fmla="*/ 33348 w 319139"/>
                  <a:gd name="connsiteY8" fmla="*/ 54026 h 123308"/>
                  <a:gd name="connsiteX9" fmla="*/ 45254 w 319139"/>
                  <a:gd name="connsiteY9" fmla="*/ 56407 h 123308"/>
                  <a:gd name="connsiteX10" fmla="*/ 45254 w 319139"/>
                  <a:gd name="connsiteY10" fmla="*/ 37357 h 123308"/>
                  <a:gd name="connsiteX11" fmla="*/ 83354 w 319139"/>
                  <a:gd name="connsiteY11" fmla="*/ 37357 h 123308"/>
                  <a:gd name="connsiteX12" fmla="*/ 88117 w 319139"/>
                  <a:gd name="connsiteY12" fmla="*/ 20687 h 123308"/>
                  <a:gd name="connsiteX13" fmla="*/ 133361 w 319139"/>
                  <a:gd name="connsiteY13" fmla="*/ 27832 h 123308"/>
                  <a:gd name="connsiteX14" fmla="*/ 147647 w 319139"/>
                  <a:gd name="connsiteY14" fmla="*/ 44501 h 123308"/>
                  <a:gd name="connsiteX15" fmla="*/ 192892 w 319139"/>
                  <a:gd name="connsiteY15" fmla="*/ 4019 h 123308"/>
                  <a:gd name="connsiteX16" fmla="*/ 288142 w 319139"/>
                  <a:gd name="connsiteY16" fmla="*/ 11163 h 123308"/>
                  <a:gd name="connsiteX0" fmla="*/ 288142 w 319139"/>
                  <a:gd name="connsiteY0" fmla="*/ 11163 h 123233"/>
                  <a:gd name="connsiteX1" fmla="*/ 319098 w 319139"/>
                  <a:gd name="connsiteY1" fmla="*/ 89744 h 123233"/>
                  <a:gd name="connsiteX2" fmla="*/ 283379 w 319139"/>
                  <a:gd name="connsiteY2" fmla="*/ 123082 h 123233"/>
                  <a:gd name="connsiteX3" fmla="*/ 197654 w 319139"/>
                  <a:gd name="connsiteY3" fmla="*/ 104032 h 123233"/>
                  <a:gd name="connsiteX4" fmla="*/ 71448 w 319139"/>
                  <a:gd name="connsiteY4" fmla="*/ 96888 h 123233"/>
                  <a:gd name="connsiteX5" fmla="*/ 33348 w 319139"/>
                  <a:gd name="connsiteY5" fmla="*/ 106413 h 123233"/>
                  <a:gd name="connsiteX6" fmla="*/ 11 w 319139"/>
                  <a:gd name="connsiteY6" fmla="*/ 80219 h 123233"/>
                  <a:gd name="connsiteX7" fmla="*/ 16679 w 319139"/>
                  <a:gd name="connsiteY7" fmla="*/ 54026 h 123233"/>
                  <a:gd name="connsiteX8" fmla="*/ 33348 w 319139"/>
                  <a:gd name="connsiteY8" fmla="*/ 54026 h 123233"/>
                  <a:gd name="connsiteX9" fmla="*/ 45254 w 319139"/>
                  <a:gd name="connsiteY9" fmla="*/ 56407 h 123233"/>
                  <a:gd name="connsiteX10" fmla="*/ 45254 w 319139"/>
                  <a:gd name="connsiteY10" fmla="*/ 37357 h 123233"/>
                  <a:gd name="connsiteX11" fmla="*/ 83354 w 319139"/>
                  <a:gd name="connsiteY11" fmla="*/ 37357 h 123233"/>
                  <a:gd name="connsiteX12" fmla="*/ 88117 w 319139"/>
                  <a:gd name="connsiteY12" fmla="*/ 20687 h 123233"/>
                  <a:gd name="connsiteX13" fmla="*/ 133361 w 319139"/>
                  <a:gd name="connsiteY13" fmla="*/ 27832 h 123233"/>
                  <a:gd name="connsiteX14" fmla="*/ 147647 w 319139"/>
                  <a:gd name="connsiteY14" fmla="*/ 44501 h 123233"/>
                  <a:gd name="connsiteX15" fmla="*/ 192892 w 319139"/>
                  <a:gd name="connsiteY15" fmla="*/ 4019 h 123233"/>
                  <a:gd name="connsiteX16" fmla="*/ 288142 w 319139"/>
                  <a:gd name="connsiteY16" fmla="*/ 11163 h 123233"/>
                  <a:gd name="connsiteX0" fmla="*/ 288142 w 319139"/>
                  <a:gd name="connsiteY0" fmla="*/ 11163 h 123640"/>
                  <a:gd name="connsiteX1" fmla="*/ 319098 w 319139"/>
                  <a:gd name="connsiteY1" fmla="*/ 89744 h 123640"/>
                  <a:gd name="connsiteX2" fmla="*/ 283379 w 319139"/>
                  <a:gd name="connsiteY2" fmla="*/ 123082 h 123640"/>
                  <a:gd name="connsiteX3" fmla="*/ 173841 w 319139"/>
                  <a:gd name="connsiteY3" fmla="*/ 113557 h 123640"/>
                  <a:gd name="connsiteX4" fmla="*/ 71448 w 319139"/>
                  <a:gd name="connsiteY4" fmla="*/ 96888 h 123640"/>
                  <a:gd name="connsiteX5" fmla="*/ 33348 w 319139"/>
                  <a:gd name="connsiteY5" fmla="*/ 106413 h 123640"/>
                  <a:gd name="connsiteX6" fmla="*/ 11 w 319139"/>
                  <a:gd name="connsiteY6" fmla="*/ 80219 h 123640"/>
                  <a:gd name="connsiteX7" fmla="*/ 16679 w 319139"/>
                  <a:gd name="connsiteY7" fmla="*/ 54026 h 123640"/>
                  <a:gd name="connsiteX8" fmla="*/ 33348 w 319139"/>
                  <a:gd name="connsiteY8" fmla="*/ 54026 h 123640"/>
                  <a:gd name="connsiteX9" fmla="*/ 45254 w 319139"/>
                  <a:gd name="connsiteY9" fmla="*/ 56407 h 123640"/>
                  <a:gd name="connsiteX10" fmla="*/ 45254 w 319139"/>
                  <a:gd name="connsiteY10" fmla="*/ 37357 h 123640"/>
                  <a:gd name="connsiteX11" fmla="*/ 83354 w 319139"/>
                  <a:gd name="connsiteY11" fmla="*/ 37357 h 123640"/>
                  <a:gd name="connsiteX12" fmla="*/ 88117 w 319139"/>
                  <a:gd name="connsiteY12" fmla="*/ 20687 h 123640"/>
                  <a:gd name="connsiteX13" fmla="*/ 133361 w 319139"/>
                  <a:gd name="connsiteY13" fmla="*/ 27832 h 123640"/>
                  <a:gd name="connsiteX14" fmla="*/ 147647 w 319139"/>
                  <a:gd name="connsiteY14" fmla="*/ 44501 h 123640"/>
                  <a:gd name="connsiteX15" fmla="*/ 192892 w 319139"/>
                  <a:gd name="connsiteY15" fmla="*/ 4019 h 123640"/>
                  <a:gd name="connsiteX16" fmla="*/ 288142 w 319139"/>
                  <a:gd name="connsiteY16" fmla="*/ 11163 h 123640"/>
                  <a:gd name="connsiteX0" fmla="*/ 288142 w 319658"/>
                  <a:gd name="connsiteY0" fmla="*/ 11163 h 123640"/>
                  <a:gd name="connsiteX1" fmla="*/ 319098 w 319658"/>
                  <a:gd name="connsiteY1" fmla="*/ 89744 h 123640"/>
                  <a:gd name="connsiteX2" fmla="*/ 283379 w 319658"/>
                  <a:gd name="connsiteY2" fmla="*/ 123082 h 123640"/>
                  <a:gd name="connsiteX3" fmla="*/ 173841 w 319658"/>
                  <a:gd name="connsiteY3" fmla="*/ 113557 h 123640"/>
                  <a:gd name="connsiteX4" fmla="*/ 71448 w 319658"/>
                  <a:gd name="connsiteY4" fmla="*/ 96888 h 123640"/>
                  <a:gd name="connsiteX5" fmla="*/ 33348 w 319658"/>
                  <a:gd name="connsiteY5" fmla="*/ 106413 h 123640"/>
                  <a:gd name="connsiteX6" fmla="*/ 11 w 319658"/>
                  <a:gd name="connsiteY6" fmla="*/ 80219 h 123640"/>
                  <a:gd name="connsiteX7" fmla="*/ 16679 w 319658"/>
                  <a:gd name="connsiteY7" fmla="*/ 54026 h 123640"/>
                  <a:gd name="connsiteX8" fmla="*/ 33348 w 319658"/>
                  <a:gd name="connsiteY8" fmla="*/ 54026 h 123640"/>
                  <a:gd name="connsiteX9" fmla="*/ 45254 w 319658"/>
                  <a:gd name="connsiteY9" fmla="*/ 56407 h 123640"/>
                  <a:gd name="connsiteX10" fmla="*/ 45254 w 319658"/>
                  <a:gd name="connsiteY10" fmla="*/ 37357 h 123640"/>
                  <a:gd name="connsiteX11" fmla="*/ 83354 w 319658"/>
                  <a:gd name="connsiteY11" fmla="*/ 37357 h 123640"/>
                  <a:gd name="connsiteX12" fmla="*/ 88117 w 319658"/>
                  <a:gd name="connsiteY12" fmla="*/ 20687 h 123640"/>
                  <a:gd name="connsiteX13" fmla="*/ 133361 w 319658"/>
                  <a:gd name="connsiteY13" fmla="*/ 27832 h 123640"/>
                  <a:gd name="connsiteX14" fmla="*/ 147647 w 319658"/>
                  <a:gd name="connsiteY14" fmla="*/ 44501 h 123640"/>
                  <a:gd name="connsiteX15" fmla="*/ 192892 w 319658"/>
                  <a:gd name="connsiteY15" fmla="*/ 4019 h 123640"/>
                  <a:gd name="connsiteX16" fmla="*/ 288142 w 319658"/>
                  <a:gd name="connsiteY16" fmla="*/ 11163 h 123640"/>
                  <a:gd name="connsiteX0" fmla="*/ 288142 w 319139"/>
                  <a:gd name="connsiteY0" fmla="*/ 10360 h 123606"/>
                  <a:gd name="connsiteX1" fmla="*/ 319098 w 319139"/>
                  <a:gd name="connsiteY1" fmla="*/ 72273 h 123606"/>
                  <a:gd name="connsiteX2" fmla="*/ 283379 w 319139"/>
                  <a:gd name="connsiteY2" fmla="*/ 122279 h 123606"/>
                  <a:gd name="connsiteX3" fmla="*/ 173841 w 319139"/>
                  <a:gd name="connsiteY3" fmla="*/ 112754 h 123606"/>
                  <a:gd name="connsiteX4" fmla="*/ 71448 w 319139"/>
                  <a:gd name="connsiteY4" fmla="*/ 96085 h 123606"/>
                  <a:gd name="connsiteX5" fmla="*/ 33348 w 319139"/>
                  <a:gd name="connsiteY5" fmla="*/ 105610 h 123606"/>
                  <a:gd name="connsiteX6" fmla="*/ 11 w 319139"/>
                  <a:gd name="connsiteY6" fmla="*/ 79416 h 123606"/>
                  <a:gd name="connsiteX7" fmla="*/ 16679 w 319139"/>
                  <a:gd name="connsiteY7" fmla="*/ 53223 h 123606"/>
                  <a:gd name="connsiteX8" fmla="*/ 33348 w 319139"/>
                  <a:gd name="connsiteY8" fmla="*/ 53223 h 123606"/>
                  <a:gd name="connsiteX9" fmla="*/ 45254 w 319139"/>
                  <a:gd name="connsiteY9" fmla="*/ 55604 h 123606"/>
                  <a:gd name="connsiteX10" fmla="*/ 45254 w 319139"/>
                  <a:gd name="connsiteY10" fmla="*/ 36554 h 123606"/>
                  <a:gd name="connsiteX11" fmla="*/ 83354 w 319139"/>
                  <a:gd name="connsiteY11" fmla="*/ 36554 h 123606"/>
                  <a:gd name="connsiteX12" fmla="*/ 88117 w 319139"/>
                  <a:gd name="connsiteY12" fmla="*/ 19884 h 123606"/>
                  <a:gd name="connsiteX13" fmla="*/ 133361 w 319139"/>
                  <a:gd name="connsiteY13" fmla="*/ 27029 h 123606"/>
                  <a:gd name="connsiteX14" fmla="*/ 147647 w 319139"/>
                  <a:gd name="connsiteY14" fmla="*/ 43698 h 123606"/>
                  <a:gd name="connsiteX15" fmla="*/ 192892 w 319139"/>
                  <a:gd name="connsiteY15" fmla="*/ 3216 h 123606"/>
                  <a:gd name="connsiteX16" fmla="*/ 288142 w 319139"/>
                  <a:gd name="connsiteY16" fmla="*/ 10360 h 123606"/>
                  <a:gd name="connsiteX0" fmla="*/ 288142 w 319139"/>
                  <a:gd name="connsiteY0" fmla="*/ 10360 h 123606"/>
                  <a:gd name="connsiteX1" fmla="*/ 319098 w 319139"/>
                  <a:gd name="connsiteY1" fmla="*/ 72273 h 123606"/>
                  <a:gd name="connsiteX2" fmla="*/ 283379 w 319139"/>
                  <a:gd name="connsiteY2" fmla="*/ 122279 h 123606"/>
                  <a:gd name="connsiteX3" fmla="*/ 173841 w 319139"/>
                  <a:gd name="connsiteY3" fmla="*/ 112754 h 123606"/>
                  <a:gd name="connsiteX4" fmla="*/ 71448 w 319139"/>
                  <a:gd name="connsiteY4" fmla="*/ 96085 h 123606"/>
                  <a:gd name="connsiteX5" fmla="*/ 33348 w 319139"/>
                  <a:gd name="connsiteY5" fmla="*/ 105610 h 123606"/>
                  <a:gd name="connsiteX6" fmla="*/ 11 w 319139"/>
                  <a:gd name="connsiteY6" fmla="*/ 79416 h 123606"/>
                  <a:gd name="connsiteX7" fmla="*/ 16679 w 319139"/>
                  <a:gd name="connsiteY7" fmla="*/ 53223 h 123606"/>
                  <a:gd name="connsiteX8" fmla="*/ 33348 w 319139"/>
                  <a:gd name="connsiteY8" fmla="*/ 53223 h 123606"/>
                  <a:gd name="connsiteX9" fmla="*/ 45254 w 319139"/>
                  <a:gd name="connsiteY9" fmla="*/ 55604 h 123606"/>
                  <a:gd name="connsiteX10" fmla="*/ 45254 w 319139"/>
                  <a:gd name="connsiteY10" fmla="*/ 36554 h 123606"/>
                  <a:gd name="connsiteX11" fmla="*/ 83354 w 319139"/>
                  <a:gd name="connsiteY11" fmla="*/ 36554 h 123606"/>
                  <a:gd name="connsiteX12" fmla="*/ 88117 w 319139"/>
                  <a:gd name="connsiteY12" fmla="*/ 19884 h 123606"/>
                  <a:gd name="connsiteX13" fmla="*/ 133361 w 319139"/>
                  <a:gd name="connsiteY13" fmla="*/ 27029 h 123606"/>
                  <a:gd name="connsiteX14" fmla="*/ 147647 w 319139"/>
                  <a:gd name="connsiteY14" fmla="*/ 43698 h 123606"/>
                  <a:gd name="connsiteX15" fmla="*/ 192892 w 319139"/>
                  <a:gd name="connsiteY15" fmla="*/ 3216 h 123606"/>
                  <a:gd name="connsiteX16" fmla="*/ 288142 w 319139"/>
                  <a:gd name="connsiteY16" fmla="*/ 10360 h 123606"/>
                  <a:gd name="connsiteX0" fmla="*/ 288142 w 319139"/>
                  <a:gd name="connsiteY0" fmla="*/ 10360 h 123606"/>
                  <a:gd name="connsiteX1" fmla="*/ 319098 w 319139"/>
                  <a:gd name="connsiteY1" fmla="*/ 72273 h 123606"/>
                  <a:gd name="connsiteX2" fmla="*/ 283379 w 319139"/>
                  <a:gd name="connsiteY2" fmla="*/ 122279 h 123606"/>
                  <a:gd name="connsiteX3" fmla="*/ 173841 w 319139"/>
                  <a:gd name="connsiteY3" fmla="*/ 112754 h 123606"/>
                  <a:gd name="connsiteX4" fmla="*/ 71448 w 319139"/>
                  <a:gd name="connsiteY4" fmla="*/ 96085 h 123606"/>
                  <a:gd name="connsiteX5" fmla="*/ 33348 w 319139"/>
                  <a:gd name="connsiteY5" fmla="*/ 105610 h 123606"/>
                  <a:gd name="connsiteX6" fmla="*/ 11 w 319139"/>
                  <a:gd name="connsiteY6" fmla="*/ 79416 h 123606"/>
                  <a:gd name="connsiteX7" fmla="*/ 16679 w 319139"/>
                  <a:gd name="connsiteY7" fmla="*/ 53223 h 123606"/>
                  <a:gd name="connsiteX8" fmla="*/ 33348 w 319139"/>
                  <a:gd name="connsiteY8" fmla="*/ 53223 h 123606"/>
                  <a:gd name="connsiteX9" fmla="*/ 45254 w 319139"/>
                  <a:gd name="connsiteY9" fmla="*/ 55604 h 123606"/>
                  <a:gd name="connsiteX10" fmla="*/ 47635 w 319139"/>
                  <a:gd name="connsiteY10" fmla="*/ 34173 h 123606"/>
                  <a:gd name="connsiteX11" fmla="*/ 83354 w 319139"/>
                  <a:gd name="connsiteY11" fmla="*/ 36554 h 123606"/>
                  <a:gd name="connsiteX12" fmla="*/ 88117 w 319139"/>
                  <a:gd name="connsiteY12" fmla="*/ 19884 h 123606"/>
                  <a:gd name="connsiteX13" fmla="*/ 133361 w 319139"/>
                  <a:gd name="connsiteY13" fmla="*/ 27029 h 123606"/>
                  <a:gd name="connsiteX14" fmla="*/ 147647 w 319139"/>
                  <a:gd name="connsiteY14" fmla="*/ 43698 h 123606"/>
                  <a:gd name="connsiteX15" fmla="*/ 192892 w 319139"/>
                  <a:gd name="connsiteY15" fmla="*/ 3216 h 123606"/>
                  <a:gd name="connsiteX16" fmla="*/ 288142 w 319139"/>
                  <a:gd name="connsiteY16" fmla="*/ 10360 h 123606"/>
                  <a:gd name="connsiteX0" fmla="*/ 288142 w 319139"/>
                  <a:gd name="connsiteY0" fmla="*/ 9145 h 122391"/>
                  <a:gd name="connsiteX1" fmla="*/ 319098 w 319139"/>
                  <a:gd name="connsiteY1" fmla="*/ 71058 h 122391"/>
                  <a:gd name="connsiteX2" fmla="*/ 283379 w 319139"/>
                  <a:gd name="connsiteY2" fmla="*/ 121064 h 122391"/>
                  <a:gd name="connsiteX3" fmla="*/ 173841 w 319139"/>
                  <a:gd name="connsiteY3" fmla="*/ 111539 h 122391"/>
                  <a:gd name="connsiteX4" fmla="*/ 71448 w 319139"/>
                  <a:gd name="connsiteY4" fmla="*/ 94870 h 122391"/>
                  <a:gd name="connsiteX5" fmla="*/ 33348 w 319139"/>
                  <a:gd name="connsiteY5" fmla="*/ 104395 h 122391"/>
                  <a:gd name="connsiteX6" fmla="*/ 11 w 319139"/>
                  <a:gd name="connsiteY6" fmla="*/ 78201 h 122391"/>
                  <a:gd name="connsiteX7" fmla="*/ 16679 w 319139"/>
                  <a:gd name="connsiteY7" fmla="*/ 52008 h 122391"/>
                  <a:gd name="connsiteX8" fmla="*/ 33348 w 319139"/>
                  <a:gd name="connsiteY8" fmla="*/ 52008 h 122391"/>
                  <a:gd name="connsiteX9" fmla="*/ 45254 w 319139"/>
                  <a:gd name="connsiteY9" fmla="*/ 54389 h 122391"/>
                  <a:gd name="connsiteX10" fmla="*/ 47635 w 319139"/>
                  <a:gd name="connsiteY10" fmla="*/ 32958 h 122391"/>
                  <a:gd name="connsiteX11" fmla="*/ 83354 w 319139"/>
                  <a:gd name="connsiteY11" fmla="*/ 35339 h 122391"/>
                  <a:gd name="connsiteX12" fmla="*/ 88117 w 319139"/>
                  <a:gd name="connsiteY12" fmla="*/ 18669 h 122391"/>
                  <a:gd name="connsiteX13" fmla="*/ 133361 w 319139"/>
                  <a:gd name="connsiteY13" fmla="*/ 25814 h 122391"/>
                  <a:gd name="connsiteX14" fmla="*/ 192892 w 319139"/>
                  <a:gd name="connsiteY14" fmla="*/ 2001 h 122391"/>
                  <a:gd name="connsiteX15" fmla="*/ 288142 w 319139"/>
                  <a:gd name="connsiteY15" fmla="*/ 9145 h 122391"/>
                  <a:gd name="connsiteX0" fmla="*/ 288131 w 319128"/>
                  <a:gd name="connsiteY0" fmla="*/ 9145 h 122391"/>
                  <a:gd name="connsiteX1" fmla="*/ 319087 w 319128"/>
                  <a:gd name="connsiteY1" fmla="*/ 71058 h 122391"/>
                  <a:gd name="connsiteX2" fmla="*/ 283368 w 319128"/>
                  <a:gd name="connsiteY2" fmla="*/ 121064 h 122391"/>
                  <a:gd name="connsiteX3" fmla="*/ 173830 w 319128"/>
                  <a:gd name="connsiteY3" fmla="*/ 111539 h 122391"/>
                  <a:gd name="connsiteX4" fmla="*/ 71437 w 319128"/>
                  <a:gd name="connsiteY4" fmla="*/ 94870 h 122391"/>
                  <a:gd name="connsiteX5" fmla="*/ 33337 w 319128"/>
                  <a:gd name="connsiteY5" fmla="*/ 104395 h 122391"/>
                  <a:gd name="connsiteX6" fmla="*/ 0 w 319128"/>
                  <a:gd name="connsiteY6" fmla="*/ 78201 h 122391"/>
                  <a:gd name="connsiteX7" fmla="*/ 33337 w 319128"/>
                  <a:gd name="connsiteY7" fmla="*/ 52008 h 122391"/>
                  <a:gd name="connsiteX8" fmla="*/ 45243 w 319128"/>
                  <a:gd name="connsiteY8" fmla="*/ 54389 h 122391"/>
                  <a:gd name="connsiteX9" fmla="*/ 47624 w 319128"/>
                  <a:gd name="connsiteY9" fmla="*/ 32958 h 122391"/>
                  <a:gd name="connsiteX10" fmla="*/ 83343 w 319128"/>
                  <a:gd name="connsiteY10" fmla="*/ 35339 h 122391"/>
                  <a:gd name="connsiteX11" fmla="*/ 88106 w 319128"/>
                  <a:gd name="connsiteY11" fmla="*/ 18669 h 122391"/>
                  <a:gd name="connsiteX12" fmla="*/ 133350 w 319128"/>
                  <a:gd name="connsiteY12" fmla="*/ 25814 h 122391"/>
                  <a:gd name="connsiteX13" fmla="*/ 192881 w 319128"/>
                  <a:gd name="connsiteY13" fmla="*/ 2001 h 122391"/>
                  <a:gd name="connsiteX14" fmla="*/ 288131 w 319128"/>
                  <a:gd name="connsiteY14" fmla="*/ 9145 h 122391"/>
                  <a:gd name="connsiteX0" fmla="*/ 288137 w 319134"/>
                  <a:gd name="connsiteY0" fmla="*/ 9145 h 122391"/>
                  <a:gd name="connsiteX1" fmla="*/ 319093 w 319134"/>
                  <a:gd name="connsiteY1" fmla="*/ 71058 h 122391"/>
                  <a:gd name="connsiteX2" fmla="*/ 283374 w 319134"/>
                  <a:gd name="connsiteY2" fmla="*/ 121064 h 122391"/>
                  <a:gd name="connsiteX3" fmla="*/ 173836 w 319134"/>
                  <a:gd name="connsiteY3" fmla="*/ 111539 h 122391"/>
                  <a:gd name="connsiteX4" fmla="*/ 71443 w 319134"/>
                  <a:gd name="connsiteY4" fmla="*/ 94870 h 122391"/>
                  <a:gd name="connsiteX5" fmla="*/ 33343 w 319134"/>
                  <a:gd name="connsiteY5" fmla="*/ 104395 h 122391"/>
                  <a:gd name="connsiteX6" fmla="*/ 6 w 319134"/>
                  <a:gd name="connsiteY6" fmla="*/ 78201 h 122391"/>
                  <a:gd name="connsiteX7" fmla="*/ 33343 w 319134"/>
                  <a:gd name="connsiteY7" fmla="*/ 52008 h 122391"/>
                  <a:gd name="connsiteX8" fmla="*/ 45249 w 319134"/>
                  <a:gd name="connsiteY8" fmla="*/ 54389 h 122391"/>
                  <a:gd name="connsiteX9" fmla="*/ 47630 w 319134"/>
                  <a:gd name="connsiteY9" fmla="*/ 32958 h 122391"/>
                  <a:gd name="connsiteX10" fmla="*/ 83349 w 319134"/>
                  <a:gd name="connsiteY10" fmla="*/ 35339 h 122391"/>
                  <a:gd name="connsiteX11" fmla="*/ 88112 w 319134"/>
                  <a:gd name="connsiteY11" fmla="*/ 18669 h 122391"/>
                  <a:gd name="connsiteX12" fmla="*/ 133356 w 319134"/>
                  <a:gd name="connsiteY12" fmla="*/ 25814 h 122391"/>
                  <a:gd name="connsiteX13" fmla="*/ 192887 w 319134"/>
                  <a:gd name="connsiteY13" fmla="*/ 2001 h 122391"/>
                  <a:gd name="connsiteX14" fmla="*/ 288137 w 319134"/>
                  <a:gd name="connsiteY14" fmla="*/ 9145 h 122391"/>
                  <a:gd name="connsiteX0" fmla="*/ 288249 w 319246"/>
                  <a:gd name="connsiteY0" fmla="*/ 9145 h 122391"/>
                  <a:gd name="connsiteX1" fmla="*/ 319205 w 319246"/>
                  <a:gd name="connsiteY1" fmla="*/ 71058 h 122391"/>
                  <a:gd name="connsiteX2" fmla="*/ 283486 w 319246"/>
                  <a:gd name="connsiteY2" fmla="*/ 121064 h 122391"/>
                  <a:gd name="connsiteX3" fmla="*/ 173948 w 319246"/>
                  <a:gd name="connsiteY3" fmla="*/ 111539 h 122391"/>
                  <a:gd name="connsiteX4" fmla="*/ 71555 w 319246"/>
                  <a:gd name="connsiteY4" fmla="*/ 94870 h 122391"/>
                  <a:gd name="connsiteX5" fmla="*/ 33455 w 319246"/>
                  <a:gd name="connsiteY5" fmla="*/ 104395 h 122391"/>
                  <a:gd name="connsiteX6" fmla="*/ 118 w 319246"/>
                  <a:gd name="connsiteY6" fmla="*/ 78201 h 122391"/>
                  <a:gd name="connsiteX7" fmla="*/ 45361 w 319246"/>
                  <a:gd name="connsiteY7" fmla="*/ 54389 h 122391"/>
                  <a:gd name="connsiteX8" fmla="*/ 47742 w 319246"/>
                  <a:gd name="connsiteY8" fmla="*/ 32958 h 122391"/>
                  <a:gd name="connsiteX9" fmla="*/ 83461 w 319246"/>
                  <a:gd name="connsiteY9" fmla="*/ 35339 h 122391"/>
                  <a:gd name="connsiteX10" fmla="*/ 88224 w 319246"/>
                  <a:gd name="connsiteY10" fmla="*/ 18669 h 122391"/>
                  <a:gd name="connsiteX11" fmla="*/ 133468 w 319246"/>
                  <a:gd name="connsiteY11" fmla="*/ 25814 h 122391"/>
                  <a:gd name="connsiteX12" fmla="*/ 192999 w 319246"/>
                  <a:gd name="connsiteY12" fmla="*/ 2001 h 122391"/>
                  <a:gd name="connsiteX13" fmla="*/ 288249 w 319246"/>
                  <a:gd name="connsiteY13" fmla="*/ 9145 h 122391"/>
                  <a:gd name="connsiteX0" fmla="*/ 288133 w 319130"/>
                  <a:gd name="connsiteY0" fmla="*/ 9145 h 122391"/>
                  <a:gd name="connsiteX1" fmla="*/ 319089 w 319130"/>
                  <a:gd name="connsiteY1" fmla="*/ 71058 h 122391"/>
                  <a:gd name="connsiteX2" fmla="*/ 283370 w 319130"/>
                  <a:gd name="connsiteY2" fmla="*/ 121064 h 122391"/>
                  <a:gd name="connsiteX3" fmla="*/ 173832 w 319130"/>
                  <a:gd name="connsiteY3" fmla="*/ 111539 h 122391"/>
                  <a:gd name="connsiteX4" fmla="*/ 71439 w 319130"/>
                  <a:gd name="connsiteY4" fmla="*/ 94870 h 122391"/>
                  <a:gd name="connsiteX5" fmla="*/ 33339 w 319130"/>
                  <a:gd name="connsiteY5" fmla="*/ 104395 h 122391"/>
                  <a:gd name="connsiteX6" fmla="*/ 2 w 319130"/>
                  <a:gd name="connsiteY6" fmla="*/ 78201 h 122391"/>
                  <a:gd name="connsiteX7" fmla="*/ 45245 w 319130"/>
                  <a:gd name="connsiteY7" fmla="*/ 54389 h 122391"/>
                  <a:gd name="connsiteX8" fmla="*/ 47626 w 319130"/>
                  <a:gd name="connsiteY8" fmla="*/ 32958 h 122391"/>
                  <a:gd name="connsiteX9" fmla="*/ 83345 w 319130"/>
                  <a:gd name="connsiteY9" fmla="*/ 35339 h 122391"/>
                  <a:gd name="connsiteX10" fmla="*/ 88108 w 319130"/>
                  <a:gd name="connsiteY10" fmla="*/ 18669 h 122391"/>
                  <a:gd name="connsiteX11" fmla="*/ 133352 w 319130"/>
                  <a:gd name="connsiteY11" fmla="*/ 25814 h 122391"/>
                  <a:gd name="connsiteX12" fmla="*/ 192883 w 319130"/>
                  <a:gd name="connsiteY12" fmla="*/ 2001 h 122391"/>
                  <a:gd name="connsiteX13" fmla="*/ 288133 w 319130"/>
                  <a:gd name="connsiteY13" fmla="*/ 9145 h 122391"/>
                  <a:gd name="connsiteX0" fmla="*/ 288339 w 319336"/>
                  <a:gd name="connsiteY0" fmla="*/ 9145 h 122391"/>
                  <a:gd name="connsiteX1" fmla="*/ 319295 w 319336"/>
                  <a:gd name="connsiteY1" fmla="*/ 71058 h 122391"/>
                  <a:gd name="connsiteX2" fmla="*/ 283576 w 319336"/>
                  <a:gd name="connsiteY2" fmla="*/ 121064 h 122391"/>
                  <a:gd name="connsiteX3" fmla="*/ 174038 w 319336"/>
                  <a:gd name="connsiteY3" fmla="*/ 111539 h 122391"/>
                  <a:gd name="connsiteX4" fmla="*/ 71645 w 319336"/>
                  <a:gd name="connsiteY4" fmla="*/ 94870 h 122391"/>
                  <a:gd name="connsiteX5" fmla="*/ 33545 w 319336"/>
                  <a:gd name="connsiteY5" fmla="*/ 104395 h 122391"/>
                  <a:gd name="connsiteX6" fmla="*/ 208 w 319336"/>
                  <a:gd name="connsiteY6" fmla="*/ 78201 h 122391"/>
                  <a:gd name="connsiteX7" fmla="*/ 45451 w 319336"/>
                  <a:gd name="connsiteY7" fmla="*/ 54389 h 122391"/>
                  <a:gd name="connsiteX8" fmla="*/ 47832 w 319336"/>
                  <a:gd name="connsiteY8" fmla="*/ 32958 h 122391"/>
                  <a:gd name="connsiteX9" fmla="*/ 83551 w 319336"/>
                  <a:gd name="connsiteY9" fmla="*/ 35339 h 122391"/>
                  <a:gd name="connsiteX10" fmla="*/ 88314 w 319336"/>
                  <a:gd name="connsiteY10" fmla="*/ 18669 h 122391"/>
                  <a:gd name="connsiteX11" fmla="*/ 133558 w 319336"/>
                  <a:gd name="connsiteY11" fmla="*/ 25814 h 122391"/>
                  <a:gd name="connsiteX12" fmla="*/ 193089 w 319336"/>
                  <a:gd name="connsiteY12" fmla="*/ 2001 h 122391"/>
                  <a:gd name="connsiteX13" fmla="*/ 288339 w 319336"/>
                  <a:gd name="connsiteY13" fmla="*/ 9145 h 122391"/>
                  <a:gd name="connsiteX0" fmla="*/ 288377 w 319374"/>
                  <a:gd name="connsiteY0" fmla="*/ 9145 h 122391"/>
                  <a:gd name="connsiteX1" fmla="*/ 319333 w 319374"/>
                  <a:gd name="connsiteY1" fmla="*/ 71058 h 122391"/>
                  <a:gd name="connsiteX2" fmla="*/ 283614 w 319374"/>
                  <a:gd name="connsiteY2" fmla="*/ 121064 h 122391"/>
                  <a:gd name="connsiteX3" fmla="*/ 174076 w 319374"/>
                  <a:gd name="connsiteY3" fmla="*/ 111539 h 122391"/>
                  <a:gd name="connsiteX4" fmla="*/ 71683 w 319374"/>
                  <a:gd name="connsiteY4" fmla="*/ 94870 h 122391"/>
                  <a:gd name="connsiteX5" fmla="*/ 33583 w 319374"/>
                  <a:gd name="connsiteY5" fmla="*/ 104395 h 122391"/>
                  <a:gd name="connsiteX6" fmla="*/ 246 w 319374"/>
                  <a:gd name="connsiteY6" fmla="*/ 78201 h 122391"/>
                  <a:gd name="connsiteX7" fmla="*/ 45489 w 319374"/>
                  <a:gd name="connsiteY7" fmla="*/ 54389 h 122391"/>
                  <a:gd name="connsiteX8" fmla="*/ 47870 w 319374"/>
                  <a:gd name="connsiteY8" fmla="*/ 32958 h 122391"/>
                  <a:gd name="connsiteX9" fmla="*/ 83589 w 319374"/>
                  <a:gd name="connsiteY9" fmla="*/ 35339 h 122391"/>
                  <a:gd name="connsiteX10" fmla="*/ 88352 w 319374"/>
                  <a:gd name="connsiteY10" fmla="*/ 18669 h 122391"/>
                  <a:gd name="connsiteX11" fmla="*/ 133596 w 319374"/>
                  <a:gd name="connsiteY11" fmla="*/ 25814 h 122391"/>
                  <a:gd name="connsiteX12" fmla="*/ 193127 w 319374"/>
                  <a:gd name="connsiteY12" fmla="*/ 2001 h 122391"/>
                  <a:gd name="connsiteX13" fmla="*/ 288377 w 319374"/>
                  <a:gd name="connsiteY13" fmla="*/ 9145 h 122391"/>
                  <a:gd name="connsiteX0" fmla="*/ 288377 w 319374"/>
                  <a:gd name="connsiteY0" fmla="*/ 9145 h 122391"/>
                  <a:gd name="connsiteX1" fmla="*/ 319333 w 319374"/>
                  <a:gd name="connsiteY1" fmla="*/ 71058 h 122391"/>
                  <a:gd name="connsiteX2" fmla="*/ 283614 w 319374"/>
                  <a:gd name="connsiteY2" fmla="*/ 121064 h 122391"/>
                  <a:gd name="connsiteX3" fmla="*/ 174076 w 319374"/>
                  <a:gd name="connsiteY3" fmla="*/ 111539 h 122391"/>
                  <a:gd name="connsiteX4" fmla="*/ 71683 w 319374"/>
                  <a:gd name="connsiteY4" fmla="*/ 94870 h 122391"/>
                  <a:gd name="connsiteX5" fmla="*/ 33583 w 319374"/>
                  <a:gd name="connsiteY5" fmla="*/ 104395 h 122391"/>
                  <a:gd name="connsiteX6" fmla="*/ 246 w 319374"/>
                  <a:gd name="connsiteY6" fmla="*/ 78201 h 122391"/>
                  <a:gd name="connsiteX7" fmla="*/ 45489 w 319374"/>
                  <a:gd name="connsiteY7" fmla="*/ 54389 h 122391"/>
                  <a:gd name="connsiteX8" fmla="*/ 47870 w 319374"/>
                  <a:gd name="connsiteY8" fmla="*/ 32958 h 122391"/>
                  <a:gd name="connsiteX9" fmla="*/ 83589 w 319374"/>
                  <a:gd name="connsiteY9" fmla="*/ 35339 h 122391"/>
                  <a:gd name="connsiteX10" fmla="*/ 88352 w 319374"/>
                  <a:gd name="connsiteY10" fmla="*/ 18669 h 122391"/>
                  <a:gd name="connsiteX11" fmla="*/ 133596 w 319374"/>
                  <a:gd name="connsiteY11" fmla="*/ 25814 h 122391"/>
                  <a:gd name="connsiteX12" fmla="*/ 193127 w 319374"/>
                  <a:gd name="connsiteY12" fmla="*/ 2001 h 122391"/>
                  <a:gd name="connsiteX13" fmla="*/ 288377 w 319374"/>
                  <a:gd name="connsiteY13" fmla="*/ 9145 h 122391"/>
                  <a:gd name="connsiteX0" fmla="*/ 288377 w 319374"/>
                  <a:gd name="connsiteY0" fmla="*/ 9145 h 122391"/>
                  <a:gd name="connsiteX1" fmla="*/ 319333 w 319374"/>
                  <a:gd name="connsiteY1" fmla="*/ 71058 h 122391"/>
                  <a:gd name="connsiteX2" fmla="*/ 283614 w 319374"/>
                  <a:gd name="connsiteY2" fmla="*/ 121064 h 122391"/>
                  <a:gd name="connsiteX3" fmla="*/ 174076 w 319374"/>
                  <a:gd name="connsiteY3" fmla="*/ 111539 h 122391"/>
                  <a:gd name="connsiteX4" fmla="*/ 71683 w 319374"/>
                  <a:gd name="connsiteY4" fmla="*/ 94870 h 122391"/>
                  <a:gd name="connsiteX5" fmla="*/ 33583 w 319374"/>
                  <a:gd name="connsiteY5" fmla="*/ 104395 h 122391"/>
                  <a:gd name="connsiteX6" fmla="*/ 246 w 319374"/>
                  <a:gd name="connsiteY6" fmla="*/ 78201 h 122391"/>
                  <a:gd name="connsiteX7" fmla="*/ 45489 w 319374"/>
                  <a:gd name="connsiteY7" fmla="*/ 54389 h 122391"/>
                  <a:gd name="connsiteX8" fmla="*/ 47870 w 319374"/>
                  <a:gd name="connsiteY8" fmla="*/ 32958 h 122391"/>
                  <a:gd name="connsiteX9" fmla="*/ 83589 w 319374"/>
                  <a:gd name="connsiteY9" fmla="*/ 35339 h 122391"/>
                  <a:gd name="connsiteX10" fmla="*/ 88352 w 319374"/>
                  <a:gd name="connsiteY10" fmla="*/ 18669 h 122391"/>
                  <a:gd name="connsiteX11" fmla="*/ 133596 w 319374"/>
                  <a:gd name="connsiteY11" fmla="*/ 25814 h 122391"/>
                  <a:gd name="connsiteX12" fmla="*/ 193127 w 319374"/>
                  <a:gd name="connsiteY12" fmla="*/ 2001 h 122391"/>
                  <a:gd name="connsiteX13" fmla="*/ 288377 w 319374"/>
                  <a:gd name="connsiteY13" fmla="*/ 9145 h 122391"/>
                  <a:gd name="connsiteX0" fmla="*/ 288377 w 319374"/>
                  <a:gd name="connsiteY0" fmla="*/ 9145 h 122391"/>
                  <a:gd name="connsiteX1" fmla="*/ 319333 w 319374"/>
                  <a:gd name="connsiteY1" fmla="*/ 71058 h 122391"/>
                  <a:gd name="connsiteX2" fmla="*/ 283614 w 319374"/>
                  <a:gd name="connsiteY2" fmla="*/ 121064 h 122391"/>
                  <a:gd name="connsiteX3" fmla="*/ 174076 w 319374"/>
                  <a:gd name="connsiteY3" fmla="*/ 111539 h 122391"/>
                  <a:gd name="connsiteX4" fmla="*/ 71683 w 319374"/>
                  <a:gd name="connsiteY4" fmla="*/ 94870 h 122391"/>
                  <a:gd name="connsiteX5" fmla="*/ 33583 w 319374"/>
                  <a:gd name="connsiteY5" fmla="*/ 104395 h 122391"/>
                  <a:gd name="connsiteX6" fmla="*/ 246 w 319374"/>
                  <a:gd name="connsiteY6" fmla="*/ 78201 h 122391"/>
                  <a:gd name="connsiteX7" fmla="*/ 45489 w 319374"/>
                  <a:gd name="connsiteY7" fmla="*/ 54389 h 122391"/>
                  <a:gd name="connsiteX8" fmla="*/ 47870 w 319374"/>
                  <a:gd name="connsiteY8" fmla="*/ 32958 h 122391"/>
                  <a:gd name="connsiteX9" fmla="*/ 83589 w 319374"/>
                  <a:gd name="connsiteY9" fmla="*/ 35339 h 122391"/>
                  <a:gd name="connsiteX10" fmla="*/ 88352 w 319374"/>
                  <a:gd name="connsiteY10" fmla="*/ 18669 h 122391"/>
                  <a:gd name="connsiteX11" fmla="*/ 133596 w 319374"/>
                  <a:gd name="connsiteY11" fmla="*/ 25814 h 122391"/>
                  <a:gd name="connsiteX12" fmla="*/ 193127 w 319374"/>
                  <a:gd name="connsiteY12" fmla="*/ 2001 h 122391"/>
                  <a:gd name="connsiteX13" fmla="*/ 288377 w 319374"/>
                  <a:gd name="connsiteY13" fmla="*/ 9145 h 122391"/>
                  <a:gd name="connsiteX0" fmla="*/ 288377 w 319374"/>
                  <a:gd name="connsiteY0" fmla="*/ 9145 h 122391"/>
                  <a:gd name="connsiteX1" fmla="*/ 319333 w 319374"/>
                  <a:gd name="connsiteY1" fmla="*/ 71058 h 122391"/>
                  <a:gd name="connsiteX2" fmla="*/ 283614 w 319374"/>
                  <a:gd name="connsiteY2" fmla="*/ 121064 h 122391"/>
                  <a:gd name="connsiteX3" fmla="*/ 174076 w 319374"/>
                  <a:gd name="connsiteY3" fmla="*/ 111539 h 122391"/>
                  <a:gd name="connsiteX4" fmla="*/ 71683 w 319374"/>
                  <a:gd name="connsiteY4" fmla="*/ 94870 h 122391"/>
                  <a:gd name="connsiteX5" fmla="*/ 33583 w 319374"/>
                  <a:gd name="connsiteY5" fmla="*/ 104395 h 122391"/>
                  <a:gd name="connsiteX6" fmla="*/ 246 w 319374"/>
                  <a:gd name="connsiteY6" fmla="*/ 78201 h 122391"/>
                  <a:gd name="connsiteX7" fmla="*/ 45489 w 319374"/>
                  <a:gd name="connsiteY7" fmla="*/ 54389 h 122391"/>
                  <a:gd name="connsiteX8" fmla="*/ 44783 w 319374"/>
                  <a:gd name="connsiteY8" fmla="*/ 28972 h 122391"/>
                  <a:gd name="connsiteX9" fmla="*/ 83589 w 319374"/>
                  <a:gd name="connsiteY9" fmla="*/ 35339 h 122391"/>
                  <a:gd name="connsiteX10" fmla="*/ 88352 w 319374"/>
                  <a:gd name="connsiteY10" fmla="*/ 18669 h 122391"/>
                  <a:gd name="connsiteX11" fmla="*/ 133596 w 319374"/>
                  <a:gd name="connsiteY11" fmla="*/ 25814 h 122391"/>
                  <a:gd name="connsiteX12" fmla="*/ 193127 w 319374"/>
                  <a:gd name="connsiteY12" fmla="*/ 2001 h 122391"/>
                  <a:gd name="connsiteX13" fmla="*/ 288377 w 319374"/>
                  <a:gd name="connsiteY13" fmla="*/ 9145 h 122391"/>
                  <a:gd name="connsiteX0" fmla="*/ 288377 w 319374"/>
                  <a:gd name="connsiteY0" fmla="*/ 9145 h 122391"/>
                  <a:gd name="connsiteX1" fmla="*/ 319333 w 319374"/>
                  <a:gd name="connsiteY1" fmla="*/ 71058 h 122391"/>
                  <a:gd name="connsiteX2" fmla="*/ 283614 w 319374"/>
                  <a:gd name="connsiteY2" fmla="*/ 121064 h 122391"/>
                  <a:gd name="connsiteX3" fmla="*/ 174076 w 319374"/>
                  <a:gd name="connsiteY3" fmla="*/ 111539 h 122391"/>
                  <a:gd name="connsiteX4" fmla="*/ 71683 w 319374"/>
                  <a:gd name="connsiteY4" fmla="*/ 94870 h 122391"/>
                  <a:gd name="connsiteX5" fmla="*/ 33583 w 319374"/>
                  <a:gd name="connsiteY5" fmla="*/ 104395 h 122391"/>
                  <a:gd name="connsiteX6" fmla="*/ 246 w 319374"/>
                  <a:gd name="connsiteY6" fmla="*/ 78201 h 122391"/>
                  <a:gd name="connsiteX7" fmla="*/ 45489 w 319374"/>
                  <a:gd name="connsiteY7" fmla="*/ 54389 h 122391"/>
                  <a:gd name="connsiteX8" fmla="*/ 44783 w 319374"/>
                  <a:gd name="connsiteY8" fmla="*/ 28972 h 122391"/>
                  <a:gd name="connsiteX9" fmla="*/ 83589 w 319374"/>
                  <a:gd name="connsiteY9" fmla="*/ 35339 h 122391"/>
                  <a:gd name="connsiteX10" fmla="*/ 88352 w 319374"/>
                  <a:gd name="connsiteY10" fmla="*/ 18669 h 122391"/>
                  <a:gd name="connsiteX11" fmla="*/ 133596 w 319374"/>
                  <a:gd name="connsiteY11" fmla="*/ 25814 h 122391"/>
                  <a:gd name="connsiteX12" fmla="*/ 193127 w 319374"/>
                  <a:gd name="connsiteY12" fmla="*/ 2001 h 122391"/>
                  <a:gd name="connsiteX13" fmla="*/ 288377 w 319374"/>
                  <a:gd name="connsiteY13" fmla="*/ 9145 h 122391"/>
                  <a:gd name="connsiteX0" fmla="*/ 288377 w 319374"/>
                  <a:gd name="connsiteY0" fmla="*/ 9145 h 122391"/>
                  <a:gd name="connsiteX1" fmla="*/ 319333 w 319374"/>
                  <a:gd name="connsiteY1" fmla="*/ 71058 h 122391"/>
                  <a:gd name="connsiteX2" fmla="*/ 283614 w 319374"/>
                  <a:gd name="connsiteY2" fmla="*/ 121064 h 122391"/>
                  <a:gd name="connsiteX3" fmla="*/ 174076 w 319374"/>
                  <a:gd name="connsiteY3" fmla="*/ 111539 h 122391"/>
                  <a:gd name="connsiteX4" fmla="*/ 71683 w 319374"/>
                  <a:gd name="connsiteY4" fmla="*/ 94870 h 122391"/>
                  <a:gd name="connsiteX5" fmla="*/ 33583 w 319374"/>
                  <a:gd name="connsiteY5" fmla="*/ 104395 h 122391"/>
                  <a:gd name="connsiteX6" fmla="*/ 246 w 319374"/>
                  <a:gd name="connsiteY6" fmla="*/ 78201 h 122391"/>
                  <a:gd name="connsiteX7" fmla="*/ 45489 w 319374"/>
                  <a:gd name="connsiteY7" fmla="*/ 54389 h 122391"/>
                  <a:gd name="connsiteX8" fmla="*/ 44783 w 319374"/>
                  <a:gd name="connsiteY8" fmla="*/ 28972 h 122391"/>
                  <a:gd name="connsiteX9" fmla="*/ 83589 w 319374"/>
                  <a:gd name="connsiteY9" fmla="*/ 35339 h 122391"/>
                  <a:gd name="connsiteX10" fmla="*/ 88352 w 319374"/>
                  <a:gd name="connsiteY10" fmla="*/ 18669 h 122391"/>
                  <a:gd name="connsiteX11" fmla="*/ 133596 w 319374"/>
                  <a:gd name="connsiteY11" fmla="*/ 25814 h 122391"/>
                  <a:gd name="connsiteX12" fmla="*/ 193127 w 319374"/>
                  <a:gd name="connsiteY12" fmla="*/ 2001 h 122391"/>
                  <a:gd name="connsiteX13" fmla="*/ 288377 w 319374"/>
                  <a:gd name="connsiteY13" fmla="*/ 9145 h 122391"/>
                  <a:gd name="connsiteX0" fmla="*/ 288377 w 319374"/>
                  <a:gd name="connsiteY0" fmla="*/ 9145 h 122391"/>
                  <a:gd name="connsiteX1" fmla="*/ 319333 w 319374"/>
                  <a:gd name="connsiteY1" fmla="*/ 71058 h 122391"/>
                  <a:gd name="connsiteX2" fmla="*/ 283614 w 319374"/>
                  <a:gd name="connsiteY2" fmla="*/ 121064 h 122391"/>
                  <a:gd name="connsiteX3" fmla="*/ 174076 w 319374"/>
                  <a:gd name="connsiteY3" fmla="*/ 111539 h 122391"/>
                  <a:gd name="connsiteX4" fmla="*/ 71683 w 319374"/>
                  <a:gd name="connsiteY4" fmla="*/ 94870 h 122391"/>
                  <a:gd name="connsiteX5" fmla="*/ 33583 w 319374"/>
                  <a:gd name="connsiteY5" fmla="*/ 104395 h 122391"/>
                  <a:gd name="connsiteX6" fmla="*/ 246 w 319374"/>
                  <a:gd name="connsiteY6" fmla="*/ 78201 h 122391"/>
                  <a:gd name="connsiteX7" fmla="*/ 45489 w 319374"/>
                  <a:gd name="connsiteY7" fmla="*/ 54389 h 122391"/>
                  <a:gd name="connsiteX8" fmla="*/ 44783 w 319374"/>
                  <a:gd name="connsiteY8" fmla="*/ 28972 h 122391"/>
                  <a:gd name="connsiteX9" fmla="*/ 83589 w 319374"/>
                  <a:gd name="connsiteY9" fmla="*/ 35339 h 122391"/>
                  <a:gd name="connsiteX10" fmla="*/ 88352 w 319374"/>
                  <a:gd name="connsiteY10" fmla="*/ 18669 h 122391"/>
                  <a:gd name="connsiteX11" fmla="*/ 133596 w 319374"/>
                  <a:gd name="connsiteY11" fmla="*/ 25814 h 122391"/>
                  <a:gd name="connsiteX12" fmla="*/ 193127 w 319374"/>
                  <a:gd name="connsiteY12" fmla="*/ 2001 h 122391"/>
                  <a:gd name="connsiteX13" fmla="*/ 288377 w 319374"/>
                  <a:gd name="connsiteY13" fmla="*/ 9145 h 122391"/>
                  <a:gd name="connsiteX0" fmla="*/ 288377 w 319374"/>
                  <a:gd name="connsiteY0" fmla="*/ 9145 h 122391"/>
                  <a:gd name="connsiteX1" fmla="*/ 319333 w 319374"/>
                  <a:gd name="connsiteY1" fmla="*/ 71058 h 122391"/>
                  <a:gd name="connsiteX2" fmla="*/ 283614 w 319374"/>
                  <a:gd name="connsiteY2" fmla="*/ 121064 h 122391"/>
                  <a:gd name="connsiteX3" fmla="*/ 174076 w 319374"/>
                  <a:gd name="connsiteY3" fmla="*/ 111539 h 122391"/>
                  <a:gd name="connsiteX4" fmla="*/ 71683 w 319374"/>
                  <a:gd name="connsiteY4" fmla="*/ 94870 h 122391"/>
                  <a:gd name="connsiteX5" fmla="*/ 33583 w 319374"/>
                  <a:gd name="connsiteY5" fmla="*/ 104395 h 122391"/>
                  <a:gd name="connsiteX6" fmla="*/ 246 w 319374"/>
                  <a:gd name="connsiteY6" fmla="*/ 78201 h 122391"/>
                  <a:gd name="connsiteX7" fmla="*/ 45489 w 319374"/>
                  <a:gd name="connsiteY7" fmla="*/ 54389 h 122391"/>
                  <a:gd name="connsiteX8" fmla="*/ 39324 w 319374"/>
                  <a:gd name="connsiteY8" fmla="*/ 29022 h 122391"/>
                  <a:gd name="connsiteX9" fmla="*/ 83589 w 319374"/>
                  <a:gd name="connsiteY9" fmla="*/ 35339 h 122391"/>
                  <a:gd name="connsiteX10" fmla="*/ 88352 w 319374"/>
                  <a:gd name="connsiteY10" fmla="*/ 18669 h 122391"/>
                  <a:gd name="connsiteX11" fmla="*/ 133596 w 319374"/>
                  <a:gd name="connsiteY11" fmla="*/ 25814 h 122391"/>
                  <a:gd name="connsiteX12" fmla="*/ 193127 w 319374"/>
                  <a:gd name="connsiteY12" fmla="*/ 2001 h 122391"/>
                  <a:gd name="connsiteX13" fmla="*/ 288377 w 319374"/>
                  <a:gd name="connsiteY13" fmla="*/ 9145 h 122391"/>
                  <a:gd name="connsiteX0" fmla="*/ 288377 w 319374"/>
                  <a:gd name="connsiteY0" fmla="*/ 9145 h 122391"/>
                  <a:gd name="connsiteX1" fmla="*/ 319333 w 319374"/>
                  <a:gd name="connsiteY1" fmla="*/ 71058 h 122391"/>
                  <a:gd name="connsiteX2" fmla="*/ 283614 w 319374"/>
                  <a:gd name="connsiteY2" fmla="*/ 121064 h 122391"/>
                  <a:gd name="connsiteX3" fmla="*/ 174076 w 319374"/>
                  <a:gd name="connsiteY3" fmla="*/ 111539 h 122391"/>
                  <a:gd name="connsiteX4" fmla="*/ 71683 w 319374"/>
                  <a:gd name="connsiteY4" fmla="*/ 94870 h 122391"/>
                  <a:gd name="connsiteX5" fmla="*/ 33583 w 319374"/>
                  <a:gd name="connsiteY5" fmla="*/ 104395 h 122391"/>
                  <a:gd name="connsiteX6" fmla="*/ 246 w 319374"/>
                  <a:gd name="connsiteY6" fmla="*/ 78201 h 122391"/>
                  <a:gd name="connsiteX7" fmla="*/ 45489 w 319374"/>
                  <a:gd name="connsiteY7" fmla="*/ 54389 h 122391"/>
                  <a:gd name="connsiteX8" fmla="*/ 39324 w 319374"/>
                  <a:gd name="connsiteY8" fmla="*/ 29022 h 122391"/>
                  <a:gd name="connsiteX9" fmla="*/ 83589 w 319374"/>
                  <a:gd name="connsiteY9" fmla="*/ 35339 h 122391"/>
                  <a:gd name="connsiteX10" fmla="*/ 88352 w 319374"/>
                  <a:gd name="connsiteY10" fmla="*/ 18669 h 122391"/>
                  <a:gd name="connsiteX11" fmla="*/ 133596 w 319374"/>
                  <a:gd name="connsiteY11" fmla="*/ 25814 h 122391"/>
                  <a:gd name="connsiteX12" fmla="*/ 193127 w 319374"/>
                  <a:gd name="connsiteY12" fmla="*/ 2001 h 122391"/>
                  <a:gd name="connsiteX13" fmla="*/ 288377 w 319374"/>
                  <a:gd name="connsiteY13" fmla="*/ 9145 h 122391"/>
                  <a:gd name="connsiteX0" fmla="*/ 288377 w 319374"/>
                  <a:gd name="connsiteY0" fmla="*/ 9145 h 122391"/>
                  <a:gd name="connsiteX1" fmla="*/ 319333 w 319374"/>
                  <a:gd name="connsiteY1" fmla="*/ 71058 h 122391"/>
                  <a:gd name="connsiteX2" fmla="*/ 283614 w 319374"/>
                  <a:gd name="connsiteY2" fmla="*/ 121064 h 122391"/>
                  <a:gd name="connsiteX3" fmla="*/ 174076 w 319374"/>
                  <a:gd name="connsiteY3" fmla="*/ 111539 h 122391"/>
                  <a:gd name="connsiteX4" fmla="*/ 71683 w 319374"/>
                  <a:gd name="connsiteY4" fmla="*/ 94870 h 122391"/>
                  <a:gd name="connsiteX5" fmla="*/ 33583 w 319374"/>
                  <a:gd name="connsiteY5" fmla="*/ 104395 h 122391"/>
                  <a:gd name="connsiteX6" fmla="*/ 246 w 319374"/>
                  <a:gd name="connsiteY6" fmla="*/ 78201 h 122391"/>
                  <a:gd name="connsiteX7" fmla="*/ 45489 w 319374"/>
                  <a:gd name="connsiteY7" fmla="*/ 54389 h 122391"/>
                  <a:gd name="connsiteX8" fmla="*/ 39324 w 319374"/>
                  <a:gd name="connsiteY8" fmla="*/ 29022 h 122391"/>
                  <a:gd name="connsiteX9" fmla="*/ 83589 w 319374"/>
                  <a:gd name="connsiteY9" fmla="*/ 35339 h 122391"/>
                  <a:gd name="connsiteX10" fmla="*/ 88352 w 319374"/>
                  <a:gd name="connsiteY10" fmla="*/ 18669 h 122391"/>
                  <a:gd name="connsiteX11" fmla="*/ 133596 w 319374"/>
                  <a:gd name="connsiteY11" fmla="*/ 25814 h 122391"/>
                  <a:gd name="connsiteX12" fmla="*/ 193127 w 319374"/>
                  <a:gd name="connsiteY12" fmla="*/ 2001 h 122391"/>
                  <a:gd name="connsiteX13" fmla="*/ 288377 w 319374"/>
                  <a:gd name="connsiteY13" fmla="*/ 9145 h 122391"/>
                  <a:gd name="connsiteX0" fmla="*/ 288377 w 319374"/>
                  <a:gd name="connsiteY0" fmla="*/ 9145 h 122391"/>
                  <a:gd name="connsiteX1" fmla="*/ 319333 w 319374"/>
                  <a:gd name="connsiteY1" fmla="*/ 71058 h 122391"/>
                  <a:gd name="connsiteX2" fmla="*/ 283614 w 319374"/>
                  <a:gd name="connsiteY2" fmla="*/ 121064 h 122391"/>
                  <a:gd name="connsiteX3" fmla="*/ 174076 w 319374"/>
                  <a:gd name="connsiteY3" fmla="*/ 111539 h 122391"/>
                  <a:gd name="connsiteX4" fmla="*/ 71683 w 319374"/>
                  <a:gd name="connsiteY4" fmla="*/ 94870 h 122391"/>
                  <a:gd name="connsiteX5" fmla="*/ 33583 w 319374"/>
                  <a:gd name="connsiteY5" fmla="*/ 104395 h 122391"/>
                  <a:gd name="connsiteX6" fmla="*/ 246 w 319374"/>
                  <a:gd name="connsiteY6" fmla="*/ 78201 h 122391"/>
                  <a:gd name="connsiteX7" fmla="*/ 45489 w 319374"/>
                  <a:gd name="connsiteY7" fmla="*/ 54389 h 122391"/>
                  <a:gd name="connsiteX8" fmla="*/ 39324 w 319374"/>
                  <a:gd name="connsiteY8" fmla="*/ 29022 h 122391"/>
                  <a:gd name="connsiteX9" fmla="*/ 83589 w 319374"/>
                  <a:gd name="connsiteY9" fmla="*/ 35339 h 122391"/>
                  <a:gd name="connsiteX10" fmla="*/ 88352 w 319374"/>
                  <a:gd name="connsiteY10" fmla="*/ 18669 h 122391"/>
                  <a:gd name="connsiteX11" fmla="*/ 133596 w 319374"/>
                  <a:gd name="connsiteY11" fmla="*/ 25814 h 122391"/>
                  <a:gd name="connsiteX12" fmla="*/ 193127 w 319374"/>
                  <a:gd name="connsiteY12" fmla="*/ 2001 h 122391"/>
                  <a:gd name="connsiteX13" fmla="*/ 288377 w 319374"/>
                  <a:gd name="connsiteY13" fmla="*/ 9145 h 122391"/>
                  <a:gd name="connsiteX0" fmla="*/ 288377 w 319374"/>
                  <a:gd name="connsiteY0" fmla="*/ 9145 h 122391"/>
                  <a:gd name="connsiteX1" fmla="*/ 319333 w 319374"/>
                  <a:gd name="connsiteY1" fmla="*/ 71058 h 122391"/>
                  <a:gd name="connsiteX2" fmla="*/ 283614 w 319374"/>
                  <a:gd name="connsiteY2" fmla="*/ 121064 h 122391"/>
                  <a:gd name="connsiteX3" fmla="*/ 174076 w 319374"/>
                  <a:gd name="connsiteY3" fmla="*/ 111539 h 122391"/>
                  <a:gd name="connsiteX4" fmla="*/ 71683 w 319374"/>
                  <a:gd name="connsiteY4" fmla="*/ 94870 h 122391"/>
                  <a:gd name="connsiteX5" fmla="*/ 33583 w 319374"/>
                  <a:gd name="connsiteY5" fmla="*/ 104395 h 122391"/>
                  <a:gd name="connsiteX6" fmla="*/ 246 w 319374"/>
                  <a:gd name="connsiteY6" fmla="*/ 78201 h 122391"/>
                  <a:gd name="connsiteX7" fmla="*/ 45489 w 319374"/>
                  <a:gd name="connsiteY7" fmla="*/ 54389 h 122391"/>
                  <a:gd name="connsiteX8" fmla="*/ 39324 w 319374"/>
                  <a:gd name="connsiteY8" fmla="*/ 29022 h 122391"/>
                  <a:gd name="connsiteX9" fmla="*/ 83589 w 319374"/>
                  <a:gd name="connsiteY9" fmla="*/ 35339 h 122391"/>
                  <a:gd name="connsiteX10" fmla="*/ 88352 w 319374"/>
                  <a:gd name="connsiteY10" fmla="*/ 18669 h 122391"/>
                  <a:gd name="connsiteX11" fmla="*/ 133596 w 319374"/>
                  <a:gd name="connsiteY11" fmla="*/ 25814 h 122391"/>
                  <a:gd name="connsiteX12" fmla="*/ 193127 w 319374"/>
                  <a:gd name="connsiteY12" fmla="*/ 2001 h 122391"/>
                  <a:gd name="connsiteX13" fmla="*/ 288377 w 319374"/>
                  <a:gd name="connsiteY13" fmla="*/ 9145 h 122391"/>
                  <a:gd name="connsiteX0" fmla="*/ 288377 w 319374"/>
                  <a:gd name="connsiteY0" fmla="*/ 9145 h 122391"/>
                  <a:gd name="connsiteX1" fmla="*/ 319333 w 319374"/>
                  <a:gd name="connsiteY1" fmla="*/ 71058 h 122391"/>
                  <a:gd name="connsiteX2" fmla="*/ 283614 w 319374"/>
                  <a:gd name="connsiteY2" fmla="*/ 121064 h 122391"/>
                  <a:gd name="connsiteX3" fmla="*/ 174076 w 319374"/>
                  <a:gd name="connsiteY3" fmla="*/ 111539 h 122391"/>
                  <a:gd name="connsiteX4" fmla="*/ 71683 w 319374"/>
                  <a:gd name="connsiteY4" fmla="*/ 94870 h 122391"/>
                  <a:gd name="connsiteX5" fmla="*/ 33583 w 319374"/>
                  <a:gd name="connsiteY5" fmla="*/ 104395 h 122391"/>
                  <a:gd name="connsiteX6" fmla="*/ 246 w 319374"/>
                  <a:gd name="connsiteY6" fmla="*/ 78201 h 122391"/>
                  <a:gd name="connsiteX7" fmla="*/ 45489 w 319374"/>
                  <a:gd name="connsiteY7" fmla="*/ 54389 h 122391"/>
                  <a:gd name="connsiteX8" fmla="*/ 39324 w 319374"/>
                  <a:gd name="connsiteY8" fmla="*/ 29022 h 122391"/>
                  <a:gd name="connsiteX9" fmla="*/ 83589 w 319374"/>
                  <a:gd name="connsiteY9" fmla="*/ 35339 h 122391"/>
                  <a:gd name="connsiteX10" fmla="*/ 88352 w 319374"/>
                  <a:gd name="connsiteY10" fmla="*/ 18669 h 122391"/>
                  <a:gd name="connsiteX11" fmla="*/ 133596 w 319374"/>
                  <a:gd name="connsiteY11" fmla="*/ 25814 h 122391"/>
                  <a:gd name="connsiteX12" fmla="*/ 193127 w 319374"/>
                  <a:gd name="connsiteY12" fmla="*/ 2001 h 122391"/>
                  <a:gd name="connsiteX13" fmla="*/ 288377 w 319374"/>
                  <a:gd name="connsiteY13" fmla="*/ 9145 h 122391"/>
                  <a:gd name="connsiteX0" fmla="*/ 288377 w 319374"/>
                  <a:gd name="connsiteY0" fmla="*/ 9145 h 122391"/>
                  <a:gd name="connsiteX1" fmla="*/ 319333 w 319374"/>
                  <a:gd name="connsiteY1" fmla="*/ 71058 h 122391"/>
                  <a:gd name="connsiteX2" fmla="*/ 283614 w 319374"/>
                  <a:gd name="connsiteY2" fmla="*/ 121064 h 122391"/>
                  <a:gd name="connsiteX3" fmla="*/ 174076 w 319374"/>
                  <a:gd name="connsiteY3" fmla="*/ 111539 h 122391"/>
                  <a:gd name="connsiteX4" fmla="*/ 71683 w 319374"/>
                  <a:gd name="connsiteY4" fmla="*/ 94870 h 122391"/>
                  <a:gd name="connsiteX5" fmla="*/ 33583 w 319374"/>
                  <a:gd name="connsiteY5" fmla="*/ 104395 h 122391"/>
                  <a:gd name="connsiteX6" fmla="*/ 246 w 319374"/>
                  <a:gd name="connsiteY6" fmla="*/ 78201 h 122391"/>
                  <a:gd name="connsiteX7" fmla="*/ 45489 w 319374"/>
                  <a:gd name="connsiteY7" fmla="*/ 54389 h 122391"/>
                  <a:gd name="connsiteX8" fmla="*/ 39324 w 319374"/>
                  <a:gd name="connsiteY8" fmla="*/ 29022 h 122391"/>
                  <a:gd name="connsiteX9" fmla="*/ 83589 w 319374"/>
                  <a:gd name="connsiteY9" fmla="*/ 35339 h 122391"/>
                  <a:gd name="connsiteX10" fmla="*/ 80167 w 319374"/>
                  <a:gd name="connsiteY10" fmla="*/ 15597 h 122391"/>
                  <a:gd name="connsiteX11" fmla="*/ 133596 w 319374"/>
                  <a:gd name="connsiteY11" fmla="*/ 25814 h 122391"/>
                  <a:gd name="connsiteX12" fmla="*/ 193127 w 319374"/>
                  <a:gd name="connsiteY12" fmla="*/ 2001 h 122391"/>
                  <a:gd name="connsiteX13" fmla="*/ 288377 w 319374"/>
                  <a:gd name="connsiteY13" fmla="*/ 9145 h 122391"/>
                  <a:gd name="connsiteX0" fmla="*/ 288377 w 319374"/>
                  <a:gd name="connsiteY0" fmla="*/ 9145 h 122391"/>
                  <a:gd name="connsiteX1" fmla="*/ 319333 w 319374"/>
                  <a:gd name="connsiteY1" fmla="*/ 71058 h 122391"/>
                  <a:gd name="connsiteX2" fmla="*/ 283614 w 319374"/>
                  <a:gd name="connsiteY2" fmla="*/ 121064 h 122391"/>
                  <a:gd name="connsiteX3" fmla="*/ 174076 w 319374"/>
                  <a:gd name="connsiteY3" fmla="*/ 111539 h 122391"/>
                  <a:gd name="connsiteX4" fmla="*/ 71683 w 319374"/>
                  <a:gd name="connsiteY4" fmla="*/ 94870 h 122391"/>
                  <a:gd name="connsiteX5" fmla="*/ 33583 w 319374"/>
                  <a:gd name="connsiteY5" fmla="*/ 104395 h 122391"/>
                  <a:gd name="connsiteX6" fmla="*/ 246 w 319374"/>
                  <a:gd name="connsiteY6" fmla="*/ 78201 h 122391"/>
                  <a:gd name="connsiteX7" fmla="*/ 45489 w 319374"/>
                  <a:gd name="connsiteY7" fmla="*/ 54389 h 122391"/>
                  <a:gd name="connsiteX8" fmla="*/ 39324 w 319374"/>
                  <a:gd name="connsiteY8" fmla="*/ 29022 h 122391"/>
                  <a:gd name="connsiteX9" fmla="*/ 83589 w 319374"/>
                  <a:gd name="connsiteY9" fmla="*/ 35339 h 122391"/>
                  <a:gd name="connsiteX10" fmla="*/ 80167 w 319374"/>
                  <a:gd name="connsiteY10" fmla="*/ 15597 h 122391"/>
                  <a:gd name="connsiteX11" fmla="*/ 133596 w 319374"/>
                  <a:gd name="connsiteY11" fmla="*/ 25814 h 122391"/>
                  <a:gd name="connsiteX12" fmla="*/ 193127 w 319374"/>
                  <a:gd name="connsiteY12" fmla="*/ 2001 h 122391"/>
                  <a:gd name="connsiteX13" fmla="*/ 288377 w 319374"/>
                  <a:gd name="connsiteY13" fmla="*/ 9145 h 122391"/>
                  <a:gd name="connsiteX0" fmla="*/ 288377 w 319374"/>
                  <a:gd name="connsiteY0" fmla="*/ 9145 h 122391"/>
                  <a:gd name="connsiteX1" fmla="*/ 319333 w 319374"/>
                  <a:gd name="connsiteY1" fmla="*/ 71058 h 122391"/>
                  <a:gd name="connsiteX2" fmla="*/ 283614 w 319374"/>
                  <a:gd name="connsiteY2" fmla="*/ 121064 h 122391"/>
                  <a:gd name="connsiteX3" fmla="*/ 174076 w 319374"/>
                  <a:gd name="connsiteY3" fmla="*/ 111539 h 122391"/>
                  <a:gd name="connsiteX4" fmla="*/ 71683 w 319374"/>
                  <a:gd name="connsiteY4" fmla="*/ 94870 h 122391"/>
                  <a:gd name="connsiteX5" fmla="*/ 33583 w 319374"/>
                  <a:gd name="connsiteY5" fmla="*/ 104395 h 122391"/>
                  <a:gd name="connsiteX6" fmla="*/ 246 w 319374"/>
                  <a:gd name="connsiteY6" fmla="*/ 78201 h 122391"/>
                  <a:gd name="connsiteX7" fmla="*/ 45489 w 319374"/>
                  <a:gd name="connsiteY7" fmla="*/ 54389 h 122391"/>
                  <a:gd name="connsiteX8" fmla="*/ 39324 w 319374"/>
                  <a:gd name="connsiteY8" fmla="*/ 29022 h 122391"/>
                  <a:gd name="connsiteX9" fmla="*/ 83589 w 319374"/>
                  <a:gd name="connsiteY9" fmla="*/ 35339 h 122391"/>
                  <a:gd name="connsiteX10" fmla="*/ 80167 w 319374"/>
                  <a:gd name="connsiteY10" fmla="*/ 15597 h 122391"/>
                  <a:gd name="connsiteX11" fmla="*/ 133596 w 319374"/>
                  <a:gd name="connsiteY11" fmla="*/ 25814 h 122391"/>
                  <a:gd name="connsiteX12" fmla="*/ 193127 w 319374"/>
                  <a:gd name="connsiteY12" fmla="*/ 2001 h 122391"/>
                  <a:gd name="connsiteX13" fmla="*/ 288377 w 319374"/>
                  <a:gd name="connsiteY13" fmla="*/ 9145 h 122391"/>
                  <a:gd name="connsiteX0" fmla="*/ 288377 w 319374"/>
                  <a:gd name="connsiteY0" fmla="*/ 9145 h 122391"/>
                  <a:gd name="connsiteX1" fmla="*/ 319333 w 319374"/>
                  <a:gd name="connsiteY1" fmla="*/ 71058 h 122391"/>
                  <a:gd name="connsiteX2" fmla="*/ 283614 w 319374"/>
                  <a:gd name="connsiteY2" fmla="*/ 121064 h 122391"/>
                  <a:gd name="connsiteX3" fmla="*/ 174076 w 319374"/>
                  <a:gd name="connsiteY3" fmla="*/ 111539 h 122391"/>
                  <a:gd name="connsiteX4" fmla="*/ 71683 w 319374"/>
                  <a:gd name="connsiteY4" fmla="*/ 94870 h 122391"/>
                  <a:gd name="connsiteX5" fmla="*/ 33583 w 319374"/>
                  <a:gd name="connsiteY5" fmla="*/ 104395 h 122391"/>
                  <a:gd name="connsiteX6" fmla="*/ 246 w 319374"/>
                  <a:gd name="connsiteY6" fmla="*/ 78201 h 122391"/>
                  <a:gd name="connsiteX7" fmla="*/ 45489 w 319374"/>
                  <a:gd name="connsiteY7" fmla="*/ 54389 h 122391"/>
                  <a:gd name="connsiteX8" fmla="*/ 39324 w 319374"/>
                  <a:gd name="connsiteY8" fmla="*/ 29022 h 122391"/>
                  <a:gd name="connsiteX9" fmla="*/ 83589 w 319374"/>
                  <a:gd name="connsiteY9" fmla="*/ 35339 h 122391"/>
                  <a:gd name="connsiteX10" fmla="*/ 80167 w 319374"/>
                  <a:gd name="connsiteY10" fmla="*/ 15597 h 122391"/>
                  <a:gd name="connsiteX11" fmla="*/ 133596 w 319374"/>
                  <a:gd name="connsiteY11" fmla="*/ 25814 h 122391"/>
                  <a:gd name="connsiteX12" fmla="*/ 193127 w 319374"/>
                  <a:gd name="connsiteY12" fmla="*/ 2001 h 122391"/>
                  <a:gd name="connsiteX13" fmla="*/ 288377 w 319374"/>
                  <a:gd name="connsiteY13" fmla="*/ 9145 h 122391"/>
                  <a:gd name="connsiteX0" fmla="*/ 288377 w 319500"/>
                  <a:gd name="connsiteY0" fmla="*/ 1509 h 114755"/>
                  <a:gd name="connsiteX1" fmla="*/ 319333 w 319500"/>
                  <a:gd name="connsiteY1" fmla="*/ 63422 h 114755"/>
                  <a:gd name="connsiteX2" fmla="*/ 283614 w 319500"/>
                  <a:gd name="connsiteY2" fmla="*/ 113428 h 114755"/>
                  <a:gd name="connsiteX3" fmla="*/ 174076 w 319500"/>
                  <a:gd name="connsiteY3" fmla="*/ 103903 h 114755"/>
                  <a:gd name="connsiteX4" fmla="*/ 71683 w 319500"/>
                  <a:gd name="connsiteY4" fmla="*/ 87234 h 114755"/>
                  <a:gd name="connsiteX5" fmla="*/ 33583 w 319500"/>
                  <a:gd name="connsiteY5" fmla="*/ 96759 h 114755"/>
                  <a:gd name="connsiteX6" fmla="*/ 246 w 319500"/>
                  <a:gd name="connsiteY6" fmla="*/ 70565 h 114755"/>
                  <a:gd name="connsiteX7" fmla="*/ 45489 w 319500"/>
                  <a:gd name="connsiteY7" fmla="*/ 46753 h 114755"/>
                  <a:gd name="connsiteX8" fmla="*/ 39324 w 319500"/>
                  <a:gd name="connsiteY8" fmla="*/ 21386 h 114755"/>
                  <a:gd name="connsiteX9" fmla="*/ 83589 w 319500"/>
                  <a:gd name="connsiteY9" fmla="*/ 27703 h 114755"/>
                  <a:gd name="connsiteX10" fmla="*/ 80167 w 319500"/>
                  <a:gd name="connsiteY10" fmla="*/ 7961 h 114755"/>
                  <a:gd name="connsiteX11" fmla="*/ 133596 w 319500"/>
                  <a:gd name="connsiteY11" fmla="*/ 18178 h 114755"/>
                  <a:gd name="connsiteX12" fmla="*/ 288377 w 319500"/>
                  <a:gd name="connsiteY12" fmla="*/ 1509 h 11475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</a:cxnLst>
                <a:rect l="l" t="t" r="r" b="b"/>
                <a:pathLst>
                  <a:path w="319500" h="114755">
                    <a:moveTo>
                      <a:pt x="288377" y="1509"/>
                    </a:moveTo>
                    <a:cubicBezTo>
                      <a:pt x="319333" y="9050"/>
                      <a:pt x="320127" y="44769"/>
                      <a:pt x="319333" y="63422"/>
                    </a:cubicBezTo>
                    <a:cubicBezTo>
                      <a:pt x="318539" y="82075"/>
                      <a:pt x="307824" y="106681"/>
                      <a:pt x="283614" y="113428"/>
                    </a:cubicBezTo>
                    <a:cubicBezTo>
                      <a:pt x="259405" y="120175"/>
                      <a:pt x="226067" y="98744"/>
                      <a:pt x="174076" y="103903"/>
                    </a:cubicBezTo>
                    <a:cubicBezTo>
                      <a:pt x="122085" y="109062"/>
                      <a:pt x="89939" y="108268"/>
                      <a:pt x="71683" y="87234"/>
                    </a:cubicBezTo>
                    <a:cubicBezTo>
                      <a:pt x="51468" y="93413"/>
                      <a:pt x="49645" y="93943"/>
                      <a:pt x="33583" y="96759"/>
                    </a:cubicBezTo>
                    <a:cubicBezTo>
                      <a:pt x="17521" y="99575"/>
                      <a:pt x="-2453" y="95637"/>
                      <a:pt x="246" y="70565"/>
                    </a:cubicBezTo>
                    <a:cubicBezTo>
                      <a:pt x="2945" y="45493"/>
                      <a:pt x="31293" y="47575"/>
                      <a:pt x="45489" y="46753"/>
                    </a:cubicBezTo>
                    <a:cubicBezTo>
                      <a:pt x="34097" y="39582"/>
                      <a:pt x="28480" y="32354"/>
                      <a:pt x="39324" y="21386"/>
                    </a:cubicBezTo>
                    <a:cubicBezTo>
                      <a:pt x="50168" y="10418"/>
                      <a:pt x="75729" y="24833"/>
                      <a:pt x="83589" y="27703"/>
                    </a:cubicBezTo>
                    <a:cubicBezTo>
                      <a:pt x="79872" y="21815"/>
                      <a:pt x="65808" y="17952"/>
                      <a:pt x="80167" y="7961"/>
                    </a:cubicBezTo>
                    <a:cubicBezTo>
                      <a:pt x="98172" y="-105"/>
                      <a:pt x="115418" y="12934"/>
                      <a:pt x="133596" y="18178"/>
                    </a:cubicBezTo>
                    <a:cubicBezTo>
                      <a:pt x="168298" y="17103"/>
                      <a:pt x="257421" y="-6032"/>
                      <a:pt x="288377" y="1509"/>
                    </a:cubicBezTo>
                    <a:close/>
                  </a:path>
                </a:pathLst>
              </a:custGeom>
              <a:solidFill>
                <a:srgbClr val="ED7D31">
                  <a:lumMod val="60000"/>
                  <a:lumOff val="40000"/>
                </a:srgbClr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368" name="フリーフォーム 367"/>
              <p:cNvSpPr/>
              <p:nvPr/>
            </p:nvSpPr>
            <p:spPr>
              <a:xfrm rot="486120">
                <a:off x="2385198" y="4528515"/>
                <a:ext cx="167704" cy="135488"/>
              </a:xfrm>
              <a:custGeom>
                <a:avLst/>
                <a:gdLst>
                  <a:gd name="connsiteX0" fmla="*/ 3031 w 167609"/>
                  <a:gd name="connsiteY0" fmla="*/ 133583 h 135325"/>
                  <a:gd name="connsiteX1" fmla="*/ 26843 w 167609"/>
                  <a:gd name="connsiteY1" fmla="*/ 31189 h 135325"/>
                  <a:gd name="connsiteX2" fmla="*/ 117331 w 167609"/>
                  <a:gd name="connsiteY2" fmla="*/ 233 h 135325"/>
                  <a:gd name="connsiteX3" fmla="*/ 167337 w 167609"/>
                  <a:gd name="connsiteY3" fmla="*/ 43096 h 135325"/>
                  <a:gd name="connsiteX4" fmla="*/ 136381 w 167609"/>
                  <a:gd name="connsiteY4" fmla="*/ 45477 h 135325"/>
                  <a:gd name="connsiteX5" fmla="*/ 114949 w 167609"/>
                  <a:gd name="connsiteY5" fmla="*/ 33571 h 135325"/>
                  <a:gd name="connsiteX6" fmla="*/ 98281 w 167609"/>
                  <a:gd name="connsiteY6" fmla="*/ 57383 h 135325"/>
                  <a:gd name="connsiteX7" fmla="*/ 143524 w 167609"/>
                  <a:gd name="connsiteY7" fmla="*/ 69289 h 135325"/>
                  <a:gd name="connsiteX8" fmla="*/ 138762 w 167609"/>
                  <a:gd name="connsiteY8" fmla="*/ 102627 h 135325"/>
                  <a:gd name="connsiteX9" fmla="*/ 83993 w 167609"/>
                  <a:gd name="connsiteY9" fmla="*/ 97864 h 135325"/>
                  <a:gd name="connsiteX10" fmla="*/ 3031 w 167609"/>
                  <a:gd name="connsiteY10" fmla="*/ 133583 h 135325"/>
                  <a:gd name="connsiteX0" fmla="*/ 3031 w 168134"/>
                  <a:gd name="connsiteY0" fmla="*/ 133583 h 135325"/>
                  <a:gd name="connsiteX1" fmla="*/ 26843 w 168134"/>
                  <a:gd name="connsiteY1" fmla="*/ 31189 h 135325"/>
                  <a:gd name="connsiteX2" fmla="*/ 117331 w 168134"/>
                  <a:gd name="connsiteY2" fmla="*/ 233 h 135325"/>
                  <a:gd name="connsiteX3" fmla="*/ 167337 w 168134"/>
                  <a:gd name="connsiteY3" fmla="*/ 43096 h 135325"/>
                  <a:gd name="connsiteX4" fmla="*/ 136381 w 168134"/>
                  <a:gd name="connsiteY4" fmla="*/ 45477 h 135325"/>
                  <a:gd name="connsiteX5" fmla="*/ 114949 w 168134"/>
                  <a:gd name="connsiteY5" fmla="*/ 33571 h 135325"/>
                  <a:gd name="connsiteX6" fmla="*/ 98281 w 168134"/>
                  <a:gd name="connsiteY6" fmla="*/ 57383 h 135325"/>
                  <a:gd name="connsiteX7" fmla="*/ 143524 w 168134"/>
                  <a:gd name="connsiteY7" fmla="*/ 69289 h 135325"/>
                  <a:gd name="connsiteX8" fmla="*/ 138762 w 168134"/>
                  <a:gd name="connsiteY8" fmla="*/ 102627 h 135325"/>
                  <a:gd name="connsiteX9" fmla="*/ 83993 w 168134"/>
                  <a:gd name="connsiteY9" fmla="*/ 97864 h 135325"/>
                  <a:gd name="connsiteX10" fmla="*/ 3031 w 168134"/>
                  <a:gd name="connsiteY10" fmla="*/ 133583 h 135325"/>
                  <a:gd name="connsiteX0" fmla="*/ 3031 w 167704"/>
                  <a:gd name="connsiteY0" fmla="*/ 133583 h 135325"/>
                  <a:gd name="connsiteX1" fmla="*/ 26843 w 167704"/>
                  <a:gd name="connsiteY1" fmla="*/ 31189 h 135325"/>
                  <a:gd name="connsiteX2" fmla="*/ 117331 w 167704"/>
                  <a:gd name="connsiteY2" fmla="*/ 233 h 135325"/>
                  <a:gd name="connsiteX3" fmla="*/ 167337 w 167704"/>
                  <a:gd name="connsiteY3" fmla="*/ 43096 h 135325"/>
                  <a:gd name="connsiteX4" fmla="*/ 138762 w 167704"/>
                  <a:gd name="connsiteY4" fmla="*/ 43096 h 135325"/>
                  <a:gd name="connsiteX5" fmla="*/ 114949 w 167704"/>
                  <a:gd name="connsiteY5" fmla="*/ 33571 h 135325"/>
                  <a:gd name="connsiteX6" fmla="*/ 98281 w 167704"/>
                  <a:gd name="connsiteY6" fmla="*/ 57383 h 135325"/>
                  <a:gd name="connsiteX7" fmla="*/ 143524 w 167704"/>
                  <a:gd name="connsiteY7" fmla="*/ 69289 h 135325"/>
                  <a:gd name="connsiteX8" fmla="*/ 138762 w 167704"/>
                  <a:gd name="connsiteY8" fmla="*/ 102627 h 135325"/>
                  <a:gd name="connsiteX9" fmla="*/ 83993 w 167704"/>
                  <a:gd name="connsiteY9" fmla="*/ 97864 h 135325"/>
                  <a:gd name="connsiteX10" fmla="*/ 3031 w 167704"/>
                  <a:gd name="connsiteY10" fmla="*/ 133583 h 135325"/>
                  <a:gd name="connsiteX0" fmla="*/ 3031 w 167704"/>
                  <a:gd name="connsiteY0" fmla="*/ 133583 h 135458"/>
                  <a:gd name="connsiteX1" fmla="*/ 26843 w 167704"/>
                  <a:gd name="connsiteY1" fmla="*/ 31189 h 135458"/>
                  <a:gd name="connsiteX2" fmla="*/ 117331 w 167704"/>
                  <a:gd name="connsiteY2" fmla="*/ 233 h 135458"/>
                  <a:gd name="connsiteX3" fmla="*/ 167337 w 167704"/>
                  <a:gd name="connsiteY3" fmla="*/ 43096 h 135458"/>
                  <a:gd name="connsiteX4" fmla="*/ 138762 w 167704"/>
                  <a:gd name="connsiteY4" fmla="*/ 43096 h 135458"/>
                  <a:gd name="connsiteX5" fmla="*/ 114949 w 167704"/>
                  <a:gd name="connsiteY5" fmla="*/ 33571 h 135458"/>
                  <a:gd name="connsiteX6" fmla="*/ 98281 w 167704"/>
                  <a:gd name="connsiteY6" fmla="*/ 57383 h 135458"/>
                  <a:gd name="connsiteX7" fmla="*/ 143524 w 167704"/>
                  <a:gd name="connsiteY7" fmla="*/ 69289 h 135458"/>
                  <a:gd name="connsiteX8" fmla="*/ 138762 w 167704"/>
                  <a:gd name="connsiteY8" fmla="*/ 102627 h 135458"/>
                  <a:gd name="connsiteX9" fmla="*/ 83993 w 167704"/>
                  <a:gd name="connsiteY9" fmla="*/ 97864 h 135458"/>
                  <a:gd name="connsiteX10" fmla="*/ 3031 w 167704"/>
                  <a:gd name="connsiteY10" fmla="*/ 133583 h 135458"/>
                  <a:gd name="connsiteX0" fmla="*/ 3031 w 167704"/>
                  <a:gd name="connsiteY0" fmla="*/ 133583 h 135458"/>
                  <a:gd name="connsiteX1" fmla="*/ 26843 w 167704"/>
                  <a:gd name="connsiteY1" fmla="*/ 31189 h 135458"/>
                  <a:gd name="connsiteX2" fmla="*/ 117331 w 167704"/>
                  <a:gd name="connsiteY2" fmla="*/ 233 h 135458"/>
                  <a:gd name="connsiteX3" fmla="*/ 167337 w 167704"/>
                  <a:gd name="connsiteY3" fmla="*/ 43096 h 135458"/>
                  <a:gd name="connsiteX4" fmla="*/ 138762 w 167704"/>
                  <a:gd name="connsiteY4" fmla="*/ 43096 h 135458"/>
                  <a:gd name="connsiteX5" fmla="*/ 114949 w 167704"/>
                  <a:gd name="connsiteY5" fmla="*/ 33571 h 135458"/>
                  <a:gd name="connsiteX6" fmla="*/ 98281 w 167704"/>
                  <a:gd name="connsiteY6" fmla="*/ 57383 h 135458"/>
                  <a:gd name="connsiteX7" fmla="*/ 145905 w 167704"/>
                  <a:gd name="connsiteY7" fmla="*/ 74052 h 135458"/>
                  <a:gd name="connsiteX8" fmla="*/ 138762 w 167704"/>
                  <a:gd name="connsiteY8" fmla="*/ 102627 h 135458"/>
                  <a:gd name="connsiteX9" fmla="*/ 83993 w 167704"/>
                  <a:gd name="connsiteY9" fmla="*/ 97864 h 135458"/>
                  <a:gd name="connsiteX10" fmla="*/ 3031 w 167704"/>
                  <a:gd name="connsiteY10" fmla="*/ 133583 h 135458"/>
                  <a:gd name="connsiteX0" fmla="*/ 3031 w 167704"/>
                  <a:gd name="connsiteY0" fmla="*/ 133583 h 135458"/>
                  <a:gd name="connsiteX1" fmla="*/ 26843 w 167704"/>
                  <a:gd name="connsiteY1" fmla="*/ 31189 h 135458"/>
                  <a:gd name="connsiteX2" fmla="*/ 117331 w 167704"/>
                  <a:gd name="connsiteY2" fmla="*/ 233 h 135458"/>
                  <a:gd name="connsiteX3" fmla="*/ 167337 w 167704"/>
                  <a:gd name="connsiteY3" fmla="*/ 43096 h 135458"/>
                  <a:gd name="connsiteX4" fmla="*/ 138762 w 167704"/>
                  <a:gd name="connsiteY4" fmla="*/ 43096 h 135458"/>
                  <a:gd name="connsiteX5" fmla="*/ 114949 w 167704"/>
                  <a:gd name="connsiteY5" fmla="*/ 33571 h 135458"/>
                  <a:gd name="connsiteX6" fmla="*/ 98281 w 167704"/>
                  <a:gd name="connsiteY6" fmla="*/ 57383 h 135458"/>
                  <a:gd name="connsiteX7" fmla="*/ 145905 w 167704"/>
                  <a:gd name="connsiteY7" fmla="*/ 74052 h 135458"/>
                  <a:gd name="connsiteX8" fmla="*/ 138762 w 167704"/>
                  <a:gd name="connsiteY8" fmla="*/ 102627 h 135458"/>
                  <a:gd name="connsiteX9" fmla="*/ 83993 w 167704"/>
                  <a:gd name="connsiteY9" fmla="*/ 97864 h 135458"/>
                  <a:gd name="connsiteX10" fmla="*/ 3031 w 167704"/>
                  <a:gd name="connsiteY10" fmla="*/ 133583 h 135458"/>
                  <a:gd name="connsiteX0" fmla="*/ 3031 w 167704"/>
                  <a:gd name="connsiteY0" fmla="*/ 133583 h 135458"/>
                  <a:gd name="connsiteX1" fmla="*/ 26843 w 167704"/>
                  <a:gd name="connsiteY1" fmla="*/ 31189 h 135458"/>
                  <a:gd name="connsiteX2" fmla="*/ 117331 w 167704"/>
                  <a:gd name="connsiteY2" fmla="*/ 233 h 135458"/>
                  <a:gd name="connsiteX3" fmla="*/ 167337 w 167704"/>
                  <a:gd name="connsiteY3" fmla="*/ 43096 h 135458"/>
                  <a:gd name="connsiteX4" fmla="*/ 138762 w 167704"/>
                  <a:gd name="connsiteY4" fmla="*/ 43096 h 135458"/>
                  <a:gd name="connsiteX5" fmla="*/ 114949 w 167704"/>
                  <a:gd name="connsiteY5" fmla="*/ 33571 h 135458"/>
                  <a:gd name="connsiteX6" fmla="*/ 98281 w 167704"/>
                  <a:gd name="connsiteY6" fmla="*/ 57383 h 135458"/>
                  <a:gd name="connsiteX7" fmla="*/ 145905 w 167704"/>
                  <a:gd name="connsiteY7" fmla="*/ 74052 h 135458"/>
                  <a:gd name="connsiteX8" fmla="*/ 138762 w 167704"/>
                  <a:gd name="connsiteY8" fmla="*/ 102627 h 135458"/>
                  <a:gd name="connsiteX9" fmla="*/ 83993 w 167704"/>
                  <a:gd name="connsiteY9" fmla="*/ 97864 h 135458"/>
                  <a:gd name="connsiteX10" fmla="*/ 3031 w 167704"/>
                  <a:gd name="connsiteY10" fmla="*/ 133583 h 135458"/>
                  <a:gd name="connsiteX0" fmla="*/ 3031 w 167704"/>
                  <a:gd name="connsiteY0" fmla="*/ 133583 h 135488"/>
                  <a:gd name="connsiteX1" fmla="*/ 26843 w 167704"/>
                  <a:gd name="connsiteY1" fmla="*/ 31189 h 135488"/>
                  <a:gd name="connsiteX2" fmla="*/ 117331 w 167704"/>
                  <a:gd name="connsiteY2" fmla="*/ 233 h 135488"/>
                  <a:gd name="connsiteX3" fmla="*/ 167337 w 167704"/>
                  <a:gd name="connsiteY3" fmla="*/ 43096 h 135488"/>
                  <a:gd name="connsiteX4" fmla="*/ 138762 w 167704"/>
                  <a:gd name="connsiteY4" fmla="*/ 43096 h 135488"/>
                  <a:gd name="connsiteX5" fmla="*/ 114949 w 167704"/>
                  <a:gd name="connsiteY5" fmla="*/ 33571 h 135488"/>
                  <a:gd name="connsiteX6" fmla="*/ 98281 w 167704"/>
                  <a:gd name="connsiteY6" fmla="*/ 57383 h 135488"/>
                  <a:gd name="connsiteX7" fmla="*/ 145905 w 167704"/>
                  <a:gd name="connsiteY7" fmla="*/ 74052 h 135488"/>
                  <a:gd name="connsiteX8" fmla="*/ 134000 w 167704"/>
                  <a:gd name="connsiteY8" fmla="*/ 97864 h 135488"/>
                  <a:gd name="connsiteX9" fmla="*/ 83993 w 167704"/>
                  <a:gd name="connsiteY9" fmla="*/ 97864 h 135488"/>
                  <a:gd name="connsiteX10" fmla="*/ 3031 w 167704"/>
                  <a:gd name="connsiteY10" fmla="*/ 133583 h 135488"/>
                  <a:gd name="connsiteX0" fmla="*/ 3031 w 167704"/>
                  <a:gd name="connsiteY0" fmla="*/ 133583 h 135488"/>
                  <a:gd name="connsiteX1" fmla="*/ 26843 w 167704"/>
                  <a:gd name="connsiteY1" fmla="*/ 31189 h 135488"/>
                  <a:gd name="connsiteX2" fmla="*/ 117331 w 167704"/>
                  <a:gd name="connsiteY2" fmla="*/ 233 h 135488"/>
                  <a:gd name="connsiteX3" fmla="*/ 167337 w 167704"/>
                  <a:gd name="connsiteY3" fmla="*/ 43096 h 135488"/>
                  <a:gd name="connsiteX4" fmla="*/ 138762 w 167704"/>
                  <a:gd name="connsiteY4" fmla="*/ 43096 h 135488"/>
                  <a:gd name="connsiteX5" fmla="*/ 114949 w 167704"/>
                  <a:gd name="connsiteY5" fmla="*/ 33571 h 135488"/>
                  <a:gd name="connsiteX6" fmla="*/ 98281 w 167704"/>
                  <a:gd name="connsiteY6" fmla="*/ 57383 h 135488"/>
                  <a:gd name="connsiteX7" fmla="*/ 145905 w 167704"/>
                  <a:gd name="connsiteY7" fmla="*/ 74052 h 135488"/>
                  <a:gd name="connsiteX8" fmla="*/ 134000 w 167704"/>
                  <a:gd name="connsiteY8" fmla="*/ 97864 h 135488"/>
                  <a:gd name="connsiteX9" fmla="*/ 83993 w 167704"/>
                  <a:gd name="connsiteY9" fmla="*/ 97864 h 135488"/>
                  <a:gd name="connsiteX10" fmla="*/ 3031 w 167704"/>
                  <a:gd name="connsiteY10" fmla="*/ 133583 h 13548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</a:cxnLst>
                <a:rect l="l" t="t" r="r" b="b"/>
                <a:pathLst>
                  <a:path w="167704" h="135488">
                    <a:moveTo>
                      <a:pt x="3031" y="133583"/>
                    </a:moveTo>
                    <a:cubicBezTo>
                      <a:pt x="-6494" y="122470"/>
                      <a:pt x="7793" y="53414"/>
                      <a:pt x="26843" y="31189"/>
                    </a:cubicBezTo>
                    <a:cubicBezTo>
                      <a:pt x="45893" y="8964"/>
                      <a:pt x="93915" y="-1752"/>
                      <a:pt x="117331" y="233"/>
                    </a:cubicBezTo>
                    <a:cubicBezTo>
                      <a:pt x="140747" y="2218"/>
                      <a:pt x="163765" y="35952"/>
                      <a:pt x="167337" y="43096"/>
                    </a:cubicBezTo>
                    <a:cubicBezTo>
                      <a:pt x="170909" y="50240"/>
                      <a:pt x="147493" y="44684"/>
                      <a:pt x="138762" y="43096"/>
                    </a:cubicBezTo>
                    <a:cubicBezTo>
                      <a:pt x="130031" y="41508"/>
                      <a:pt x="121696" y="31190"/>
                      <a:pt x="114949" y="33571"/>
                    </a:cubicBezTo>
                    <a:cubicBezTo>
                      <a:pt x="108202" y="35952"/>
                      <a:pt x="93122" y="50636"/>
                      <a:pt x="98281" y="57383"/>
                    </a:cubicBezTo>
                    <a:cubicBezTo>
                      <a:pt x="103440" y="64130"/>
                      <a:pt x="139952" y="67305"/>
                      <a:pt x="145905" y="74052"/>
                    </a:cubicBezTo>
                    <a:cubicBezTo>
                      <a:pt x="151858" y="80799"/>
                      <a:pt x="160591" y="97864"/>
                      <a:pt x="134000" y="97864"/>
                    </a:cubicBezTo>
                    <a:cubicBezTo>
                      <a:pt x="124078" y="102626"/>
                      <a:pt x="105821" y="91911"/>
                      <a:pt x="83993" y="97864"/>
                    </a:cubicBezTo>
                    <a:cubicBezTo>
                      <a:pt x="62165" y="103817"/>
                      <a:pt x="12556" y="144696"/>
                      <a:pt x="3031" y="133583"/>
                    </a:cubicBezTo>
                    <a:close/>
                  </a:path>
                </a:pathLst>
              </a:custGeom>
              <a:solidFill>
                <a:srgbClr val="ED7D31">
                  <a:lumMod val="60000"/>
                  <a:lumOff val="40000"/>
                </a:srgbClr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369" name="円/楕円 35"/>
              <p:cNvSpPr/>
              <p:nvPr/>
            </p:nvSpPr>
            <p:spPr>
              <a:xfrm rot="480000">
                <a:off x="2542371" y="4331068"/>
                <a:ext cx="708026" cy="862030"/>
              </a:xfrm>
              <a:custGeom>
                <a:avLst/>
                <a:gdLst>
                  <a:gd name="connsiteX0" fmla="*/ 0 w 708025"/>
                  <a:gd name="connsiteY0" fmla="*/ 354013 h 708025"/>
                  <a:gd name="connsiteX1" fmla="*/ 354013 w 708025"/>
                  <a:gd name="connsiteY1" fmla="*/ 0 h 708025"/>
                  <a:gd name="connsiteX2" fmla="*/ 708026 w 708025"/>
                  <a:gd name="connsiteY2" fmla="*/ 354013 h 708025"/>
                  <a:gd name="connsiteX3" fmla="*/ 354013 w 708025"/>
                  <a:gd name="connsiteY3" fmla="*/ 708026 h 708025"/>
                  <a:gd name="connsiteX4" fmla="*/ 0 w 708025"/>
                  <a:gd name="connsiteY4" fmla="*/ 354013 h 708025"/>
                  <a:gd name="connsiteX0" fmla="*/ 0 w 708026"/>
                  <a:gd name="connsiteY0" fmla="*/ 354013 h 708026"/>
                  <a:gd name="connsiteX1" fmla="*/ 354013 w 708026"/>
                  <a:gd name="connsiteY1" fmla="*/ 0 h 708026"/>
                  <a:gd name="connsiteX2" fmla="*/ 708026 w 708026"/>
                  <a:gd name="connsiteY2" fmla="*/ 354013 h 708026"/>
                  <a:gd name="connsiteX3" fmla="*/ 354013 w 708026"/>
                  <a:gd name="connsiteY3" fmla="*/ 708026 h 708026"/>
                  <a:gd name="connsiteX4" fmla="*/ 0 w 708026"/>
                  <a:gd name="connsiteY4" fmla="*/ 354013 h 708026"/>
                  <a:gd name="connsiteX0" fmla="*/ 0 w 708026"/>
                  <a:gd name="connsiteY0" fmla="*/ 354013 h 596107"/>
                  <a:gd name="connsiteX1" fmla="*/ 354013 w 708026"/>
                  <a:gd name="connsiteY1" fmla="*/ 0 h 596107"/>
                  <a:gd name="connsiteX2" fmla="*/ 708026 w 708026"/>
                  <a:gd name="connsiteY2" fmla="*/ 354013 h 596107"/>
                  <a:gd name="connsiteX3" fmla="*/ 354013 w 708026"/>
                  <a:gd name="connsiteY3" fmla="*/ 596107 h 596107"/>
                  <a:gd name="connsiteX4" fmla="*/ 0 w 708026"/>
                  <a:gd name="connsiteY4" fmla="*/ 354013 h 596107"/>
                  <a:gd name="connsiteX0" fmla="*/ 0 w 708026"/>
                  <a:gd name="connsiteY0" fmla="*/ 480219 h 722313"/>
                  <a:gd name="connsiteX1" fmla="*/ 354013 w 708026"/>
                  <a:gd name="connsiteY1" fmla="*/ 0 h 722313"/>
                  <a:gd name="connsiteX2" fmla="*/ 708026 w 708026"/>
                  <a:gd name="connsiteY2" fmla="*/ 480219 h 722313"/>
                  <a:gd name="connsiteX3" fmla="*/ 354013 w 708026"/>
                  <a:gd name="connsiteY3" fmla="*/ 722313 h 722313"/>
                  <a:gd name="connsiteX4" fmla="*/ 0 w 708026"/>
                  <a:gd name="connsiteY4" fmla="*/ 480219 h 722313"/>
                  <a:gd name="connsiteX0" fmla="*/ 0 w 708026"/>
                  <a:gd name="connsiteY0" fmla="*/ 619919 h 862013"/>
                  <a:gd name="connsiteX1" fmla="*/ 347663 w 708026"/>
                  <a:gd name="connsiteY1" fmla="*/ 0 h 862013"/>
                  <a:gd name="connsiteX2" fmla="*/ 708026 w 708026"/>
                  <a:gd name="connsiteY2" fmla="*/ 619919 h 862013"/>
                  <a:gd name="connsiteX3" fmla="*/ 354013 w 708026"/>
                  <a:gd name="connsiteY3" fmla="*/ 862013 h 862013"/>
                  <a:gd name="connsiteX4" fmla="*/ 0 w 708026"/>
                  <a:gd name="connsiteY4" fmla="*/ 619919 h 862013"/>
                  <a:gd name="connsiteX0" fmla="*/ 0 w 708026"/>
                  <a:gd name="connsiteY0" fmla="*/ 619936 h 862030"/>
                  <a:gd name="connsiteX1" fmla="*/ 347663 w 708026"/>
                  <a:gd name="connsiteY1" fmla="*/ 17 h 862030"/>
                  <a:gd name="connsiteX2" fmla="*/ 708026 w 708026"/>
                  <a:gd name="connsiteY2" fmla="*/ 619936 h 862030"/>
                  <a:gd name="connsiteX3" fmla="*/ 354013 w 708026"/>
                  <a:gd name="connsiteY3" fmla="*/ 862030 h 862030"/>
                  <a:gd name="connsiteX4" fmla="*/ 0 w 708026"/>
                  <a:gd name="connsiteY4" fmla="*/ 619936 h 86203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708026" h="862030">
                    <a:moveTo>
                      <a:pt x="0" y="619936"/>
                    </a:moveTo>
                    <a:cubicBezTo>
                      <a:pt x="0" y="424420"/>
                      <a:pt x="101347" y="3192"/>
                      <a:pt x="347663" y="17"/>
                    </a:cubicBezTo>
                    <a:cubicBezTo>
                      <a:pt x="593979" y="-3158"/>
                      <a:pt x="708026" y="424420"/>
                      <a:pt x="708026" y="619936"/>
                    </a:cubicBezTo>
                    <a:cubicBezTo>
                      <a:pt x="708026" y="815452"/>
                      <a:pt x="549529" y="862030"/>
                      <a:pt x="354013" y="862030"/>
                    </a:cubicBezTo>
                    <a:cubicBezTo>
                      <a:pt x="158497" y="862030"/>
                      <a:pt x="0" y="815452"/>
                      <a:pt x="0" y="619936"/>
                    </a:cubicBezTo>
                    <a:close/>
                  </a:path>
                </a:pathLst>
              </a:custGeom>
              <a:solidFill>
                <a:srgbClr val="ED7D31">
                  <a:lumMod val="75000"/>
                </a:srgbClr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370" name="フリーフォーム 369"/>
              <p:cNvSpPr/>
              <p:nvPr/>
            </p:nvSpPr>
            <p:spPr>
              <a:xfrm rot="486120">
                <a:off x="3071424" y="4725974"/>
                <a:ext cx="421641" cy="485425"/>
              </a:xfrm>
              <a:custGeom>
                <a:avLst/>
                <a:gdLst>
                  <a:gd name="connsiteX0" fmla="*/ 206911 w 454496"/>
                  <a:gd name="connsiteY0" fmla="*/ 376 h 523147"/>
                  <a:gd name="connsiteX1" fmla="*/ 387177 w 454496"/>
                  <a:gd name="connsiteY1" fmla="*/ 86402 h 523147"/>
                  <a:gd name="connsiteX2" fmla="*/ 368828 w 454496"/>
                  <a:gd name="connsiteY2" fmla="*/ 455163 h 523147"/>
                  <a:gd name="connsiteX3" fmla="*/ 0 w 454496"/>
                  <a:gd name="connsiteY3" fmla="*/ 438211 h 523147"/>
                  <a:gd name="connsiteX4" fmla="*/ 58432 w 454496"/>
                  <a:gd name="connsiteY4" fmla="*/ 384712 h 523147"/>
                  <a:gd name="connsiteX5" fmla="*/ 315549 w 454496"/>
                  <a:gd name="connsiteY5" fmla="*/ 396529 h 523147"/>
                  <a:gd name="connsiteX6" fmla="*/ 328341 w 454496"/>
                  <a:gd name="connsiteY6" fmla="*/ 139458 h 523147"/>
                  <a:gd name="connsiteX7" fmla="*/ 71320 w 454496"/>
                  <a:gd name="connsiteY7" fmla="*/ 125694 h 523147"/>
                  <a:gd name="connsiteX8" fmla="*/ 68452 w 454496"/>
                  <a:gd name="connsiteY8" fmla="*/ 122489 h 523147"/>
                  <a:gd name="connsiteX9" fmla="*/ 67115 w 454496"/>
                  <a:gd name="connsiteY9" fmla="*/ 125717 h 523147"/>
                  <a:gd name="connsiteX10" fmla="*/ 39332 w 454496"/>
                  <a:gd name="connsiteY10" fmla="*/ 137225 h 523147"/>
                  <a:gd name="connsiteX11" fmla="*/ 41 w 454496"/>
                  <a:gd name="connsiteY11" fmla="*/ 97934 h 523147"/>
                  <a:gd name="connsiteX12" fmla="*/ 11549 w 454496"/>
                  <a:gd name="connsiteY12" fmla="*/ 70151 h 523147"/>
                  <a:gd name="connsiteX13" fmla="*/ 18893 w 454496"/>
                  <a:gd name="connsiteY13" fmla="*/ 67110 h 523147"/>
                  <a:gd name="connsiteX14" fmla="*/ 18488 w 454496"/>
                  <a:gd name="connsiteY14" fmla="*/ 66657 h 523147"/>
                  <a:gd name="connsiteX15" fmla="*/ 206911 w 454496"/>
                  <a:gd name="connsiteY15" fmla="*/ 376 h 523147"/>
                  <a:gd name="connsiteX0" fmla="*/ 206911 w 454496"/>
                  <a:gd name="connsiteY0" fmla="*/ 376 h 523147"/>
                  <a:gd name="connsiteX1" fmla="*/ 387177 w 454496"/>
                  <a:gd name="connsiteY1" fmla="*/ 86402 h 523147"/>
                  <a:gd name="connsiteX2" fmla="*/ 368828 w 454496"/>
                  <a:gd name="connsiteY2" fmla="*/ 455163 h 523147"/>
                  <a:gd name="connsiteX3" fmla="*/ 0 w 454496"/>
                  <a:gd name="connsiteY3" fmla="*/ 438211 h 523147"/>
                  <a:gd name="connsiteX4" fmla="*/ 58432 w 454496"/>
                  <a:gd name="connsiteY4" fmla="*/ 384712 h 523147"/>
                  <a:gd name="connsiteX5" fmla="*/ 315549 w 454496"/>
                  <a:gd name="connsiteY5" fmla="*/ 396529 h 523147"/>
                  <a:gd name="connsiteX6" fmla="*/ 328341 w 454496"/>
                  <a:gd name="connsiteY6" fmla="*/ 139458 h 523147"/>
                  <a:gd name="connsiteX7" fmla="*/ 71320 w 454496"/>
                  <a:gd name="connsiteY7" fmla="*/ 125694 h 523147"/>
                  <a:gd name="connsiteX8" fmla="*/ 68452 w 454496"/>
                  <a:gd name="connsiteY8" fmla="*/ 122489 h 523147"/>
                  <a:gd name="connsiteX9" fmla="*/ 39332 w 454496"/>
                  <a:gd name="connsiteY9" fmla="*/ 137225 h 523147"/>
                  <a:gd name="connsiteX10" fmla="*/ 41 w 454496"/>
                  <a:gd name="connsiteY10" fmla="*/ 97934 h 523147"/>
                  <a:gd name="connsiteX11" fmla="*/ 11549 w 454496"/>
                  <a:gd name="connsiteY11" fmla="*/ 70151 h 523147"/>
                  <a:gd name="connsiteX12" fmla="*/ 18893 w 454496"/>
                  <a:gd name="connsiteY12" fmla="*/ 67110 h 523147"/>
                  <a:gd name="connsiteX13" fmla="*/ 18488 w 454496"/>
                  <a:gd name="connsiteY13" fmla="*/ 66657 h 523147"/>
                  <a:gd name="connsiteX14" fmla="*/ 206911 w 454496"/>
                  <a:gd name="connsiteY14" fmla="*/ 376 h 523147"/>
                  <a:gd name="connsiteX0" fmla="*/ 206911 w 454496"/>
                  <a:gd name="connsiteY0" fmla="*/ 376 h 523147"/>
                  <a:gd name="connsiteX1" fmla="*/ 387177 w 454496"/>
                  <a:gd name="connsiteY1" fmla="*/ 86402 h 523147"/>
                  <a:gd name="connsiteX2" fmla="*/ 368828 w 454496"/>
                  <a:gd name="connsiteY2" fmla="*/ 455163 h 523147"/>
                  <a:gd name="connsiteX3" fmla="*/ 0 w 454496"/>
                  <a:gd name="connsiteY3" fmla="*/ 438211 h 523147"/>
                  <a:gd name="connsiteX4" fmla="*/ 58432 w 454496"/>
                  <a:gd name="connsiteY4" fmla="*/ 384712 h 523147"/>
                  <a:gd name="connsiteX5" fmla="*/ 315549 w 454496"/>
                  <a:gd name="connsiteY5" fmla="*/ 396529 h 523147"/>
                  <a:gd name="connsiteX6" fmla="*/ 328341 w 454496"/>
                  <a:gd name="connsiteY6" fmla="*/ 139458 h 523147"/>
                  <a:gd name="connsiteX7" fmla="*/ 71320 w 454496"/>
                  <a:gd name="connsiteY7" fmla="*/ 125694 h 523147"/>
                  <a:gd name="connsiteX8" fmla="*/ 39332 w 454496"/>
                  <a:gd name="connsiteY8" fmla="*/ 137225 h 523147"/>
                  <a:gd name="connsiteX9" fmla="*/ 41 w 454496"/>
                  <a:gd name="connsiteY9" fmla="*/ 97934 h 523147"/>
                  <a:gd name="connsiteX10" fmla="*/ 11549 w 454496"/>
                  <a:gd name="connsiteY10" fmla="*/ 70151 h 523147"/>
                  <a:gd name="connsiteX11" fmla="*/ 18893 w 454496"/>
                  <a:gd name="connsiteY11" fmla="*/ 67110 h 523147"/>
                  <a:gd name="connsiteX12" fmla="*/ 18488 w 454496"/>
                  <a:gd name="connsiteY12" fmla="*/ 66657 h 523147"/>
                  <a:gd name="connsiteX13" fmla="*/ 206911 w 454496"/>
                  <a:gd name="connsiteY13" fmla="*/ 376 h 523147"/>
                  <a:gd name="connsiteX0" fmla="*/ 206911 w 454496"/>
                  <a:gd name="connsiteY0" fmla="*/ 327 h 523098"/>
                  <a:gd name="connsiteX1" fmla="*/ 387177 w 454496"/>
                  <a:gd name="connsiteY1" fmla="*/ 86353 h 523098"/>
                  <a:gd name="connsiteX2" fmla="*/ 368828 w 454496"/>
                  <a:gd name="connsiteY2" fmla="*/ 455114 h 523098"/>
                  <a:gd name="connsiteX3" fmla="*/ 0 w 454496"/>
                  <a:gd name="connsiteY3" fmla="*/ 438162 h 523098"/>
                  <a:gd name="connsiteX4" fmla="*/ 58432 w 454496"/>
                  <a:gd name="connsiteY4" fmla="*/ 384663 h 523098"/>
                  <a:gd name="connsiteX5" fmla="*/ 315549 w 454496"/>
                  <a:gd name="connsiteY5" fmla="*/ 396480 h 523098"/>
                  <a:gd name="connsiteX6" fmla="*/ 328341 w 454496"/>
                  <a:gd name="connsiteY6" fmla="*/ 139409 h 523098"/>
                  <a:gd name="connsiteX7" fmla="*/ 71320 w 454496"/>
                  <a:gd name="connsiteY7" fmla="*/ 125645 h 523098"/>
                  <a:gd name="connsiteX8" fmla="*/ 39332 w 454496"/>
                  <a:gd name="connsiteY8" fmla="*/ 137176 h 523098"/>
                  <a:gd name="connsiteX9" fmla="*/ 41 w 454496"/>
                  <a:gd name="connsiteY9" fmla="*/ 97885 h 523098"/>
                  <a:gd name="connsiteX10" fmla="*/ 11549 w 454496"/>
                  <a:gd name="connsiteY10" fmla="*/ 70102 h 523098"/>
                  <a:gd name="connsiteX11" fmla="*/ 18893 w 454496"/>
                  <a:gd name="connsiteY11" fmla="*/ 67061 h 523098"/>
                  <a:gd name="connsiteX12" fmla="*/ 18488 w 454496"/>
                  <a:gd name="connsiteY12" fmla="*/ 66608 h 523098"/>
                  <a:gd name="connsiteX13" fmla="*/ 206911 w 454496"/>
                  <a:gd name="connsiteY13" fmla="*/ 327 h 523098"/>
                  <a:gd name="connsiteX0" fmla="*/ 255722 w 503307"/>
                  <a:gd name="connsiteY0" fmla="*/ 327 h 523098"/>
                  <a:gd name="connsiteX1" fmla="*/ 435988 w 503307"/>
                  <a:gd name="connsiteY1" fmla="*/ 86353 h 523098"/>
                  <a:gd name="connsiteX2" fmla="*/ 417639 w 503307"/>
                  <a:gd name="connsiteY2" fmla="*/ 455114 h 523098"/>
                  <a:gd name="connsiteX3" fmla="*/ 48811 w 503307"/>
                  <a:gd name="connsiteY3" fmla="*/ 438162 h 523098"/>
                  <a:gd name="connsiteX4" fmla="*/ 107243 w 503307"/>
                  <a:gd name="connsiteY4" fmla="*/ 384663 h 523098"/>
                  <a:gd name="connsiteX5" fmla="*/ 364360 w 503307"/>
                  <a:gd name="connsiteY5" fmla="*/ 396480 h 523098"/>
                  <a:gd name="connsiteX6" fmla="*/ 377152 w 503307"/>
                  <a:gd name="connsiteY6" fmla="*/ 139409 h 523098"/>
                  <a:gd name="connsiteX7" fmla="*/ 120131 w 503307"/>
                  <a:gd name="connsiteY7" fmla="*/ 125645 h 523098"/>
                  <a:gd name="connsiteX8" fmla="*/ 88143 w 503307"/>
                  <a:gd name="connsiteY8" fmla="*/ 137176 h 523098"/>
                  <a:gd name="connsiteX9" fmla="*/ 48852 w 503307"/>
                  <a:gd name="connsiteY9" fmla="*/ 97885 h 523098"/>
                  <a:gd name="connsiteX10" fmla="*/ 828 w 503307"/>
                  <a:gd name="connsiteY10" fmla="*/ 24858 h 523098"/>
                  <a:gd name="connsiteX11" fmla="*/ 67704 w 503307"/>
                  <a:gd name="connsiteY11" fmla="*/ 67061 h 523098"/>
                  <a:gd name="connsiteX12" fmla="*/ 67299 w 503307"/>
                  <a:gd name="connsiteY12" fmla="*/ 66608 h 523098"/>
                  <a:gd name="connsiteX13" fmla="*/ 255722 w 503307"/>
                  <a:gd name="connsiteY13" fmla="*/ 327 h 523098"/>
                  <a:gd name="connsiteX0" fmla="*/ 207274 w 454859"/>
                  <a:gd name="connsiteY0" fmla="*/ 327 h 523098"/>
                  <a:gd name="connsiteX1" fmla="*/ 387540 w 454859"/>
                  <a:gd name="connsiteY1" fmla="*/ 86353 h 523098"/>
                  <a:gd name="connsiteX2" fmla="*/ 369191 w 454859"/>
                  <a:gd name="connsiteY2" fmla="*/ 455114 h 523098"/>
                  <a:gd name="connsiteX3" fmla="*/ 363 w 454859"/>
                  <a:gd name="connsiteY3" fmla="*/ 438162 h 523098"/>
                  <a:gd name="connsiteX4" fmla="*/ 58795 w 454859"/>
                  <a:gd name="connsiteY4" fmla="*/ 384663 h 523098"/>
                  <a:gd name="connsiteX5" fmla="*/ 315912 w 454859"/>
                  <a:gd name="connsiteY5" fmla="*/ 396480 h 523098"/>
                  <a:gd name="connsiteX6" fmla="*/ 328704 w 454859"/>
                  <a:gd name="connsiteY6" fmla="*/ 139409 h 523098"/>
                  <a:gd name="connsiteX7" fmla="*/ 71683 w 454859"/>
                  <a:gd name="connsiteY7" fmla="*/ 125645 h 523098"/>
                  <a:gd name="connsiteX8" fmla="*/ 39695 w 454859"/>
                  <a:gd name="connsiteY8" fmla="*/ 137176 h 523098"/>
                  <a:gd name="connsiteX9" fmla="*/ 404 w 454859"/>
                  <a:gd name="connsiteY9" fmla="*/ 97885 h 523098"/>
                  <a:gd name="connsiteX10" fmla="*/ 19256 w 454859"/>
                  <a:gd name="connsiteY10" fmla="*/ 67061 h 523098"/>
                  <a:gd name="connsiteX11" fmla="*/ 18851 w 454859"/>
                  <a:gd name="connsiteY11" fmla="*/ 66608 h 523098"/>
                  <a:gd name="connsiteX12" fmla="*/ 207274 w 454859"/>
                  <a:gd name="connsiteY12" fmla="*/ 327 h 523098"/>
                  <a:gd name="connsiteX0" fmla="*/ 207274 w 454859"/>
                  <a:gd name="connsiteY0" fmla="*/ 327 h 523098"/>
                  <a:gd name="connsiteX1" fmla="*/ 387540 w 454859"/>
                  <a:gd name="connsiteY1" fmla="*/ 86353 h 523098"/>
                  <a:gd name="connsiteX2" fmla="*/ 369191 w 454859"/>
                  <a:gd name="connsiteY2" fmla="*/ 455114 h 523098"/>
                  <a:gd name="connsiteX3" fmla="*/ 363 w 454859"/>
                  <a:gd name="connsiteY3" fmla="*/ 438162 h 523098"/>
                  <a:gd name="connsiteX4" fmla="*/ 58795 w 454859"/>
                  <a:gd name="connsiteY4" fmla="*/ 384663 h 523098"/>
                  <a:gd name="connsiteX5" fmla="*/ 315912 w 454859"/>
                  <a:gd name="connsiteY5" fmla="*/ 396480 h 523098"/>
                  <a:gd name="connsiteX6" fmla="*/ 328704 w 454859"/>
                  <a:gd name="connsiteY6" fmla="*/ 139409 h 523098"/>
                  <a:gd name="connsiteX7" fmla="*/ 71683 w 454859"/>
                  <a:gd name="connsiteY7" fmla="*/ 125645 h 523098"/>
                  <a:gd name="connsiteX8" fmla="*/ 39695 w 454859"/>
                  <a:gd name="connsiteY8" fmla="*/ 137176 h 523098"/>
                  <a:gd name="connsiteX9" fmla="*/ 404 w 454859"/>
                  <a:gd name="connsiteY9" fmla="*/ 97885 h 523098"/>
                  <a:gd name="connsiteX10" fmla="*/ 19256 w 454859"/>
                  <a:gd name="connsiteY10" fmla="*/ 67061 h 523098"/>
                  <a:gd name="connsiteX11" fmla="*/ 18851 w 454859"/>
                  <a:gd name="connsiteY11" fmla="*/ 66608 h 523098"/>
                  <a:gd name="connsiteX12" fmla="*/ 207274 w 454859"/>
                  <a:gd name="connsiteY12" fmla="*/ 327 h 523098"/>
                  <a:gd name="connsiteX0" fmla="*/ 207274 w 454859"/>
                  <a:gd name="connsiteY0" fmla="*/ 327 h 523098"/>
                  <a:gd name="connsiteX1" fmla="*/ 387540 w 454859"/>
                  <a:gd name="connsiteY1" fmla="*/ 86353 h 523098"/>
                  <a:gd name="connsiteX2" fmla="*/ 369191 w 454859"/>
                  <a:gd name="connsiteY2" fmla="*/ 455114 h 523098"/>
                  <a:gd name="connsiteX3" fmla="*/ 363 w 454859"/>
                  <a:gd name="connsiteY3" fmla="*/ 438162 h 523098"/>
                  <a:gd name="connsiteX4" fmla="*/ 58795 w 454859"/>
                  <a:gd name="connsiteY4" fmla="*/ 384663 h 523098"/>
                  <a:gd name="connsiteX5" fmla="*/ 315912 w 454859"/>
                  <a:gd name="connsiteY5" fmla="*/ 396480 h 523098"/>
                  <a:gd name="connsiteX6" fmla="*/ 328704 w 454859"/>
                  <a:gd name="connsiteY6" fmla="*/ 139409 h 523098"/>
                  <a:gd name="connsiteX7" fmla="*/ 71683 w 454859"/>
                  <a:gd name="connsiteY7" fmla="*/ 125645 h 523098"/>
                  <a:gd name="connsiteX8" fmla="*/ 39695 w 454859"/>
                  <a:gd name="connsiteY8" fmla="*/ 137176 h 523098"/>
                  <a:gd name="connsiteX9" fmla="*/ 404 w 454859"/>
                  <a:gd name="connsiteY9" fmla="*/ 97885 h 523098"/>
                  <a:gd name="connsiteX10" fmla="*/ 19256 w 454859"/>
                  <a:gd name="connsiteY10" fmla="*/ 67061 h 523098"/>
                  <a:gd name="connsiteX11" fmla="*/ 18851 w 454859"/>
                  <a:gd name="connsiteY11" fmla="*/ 66608 h 523098"/>
                  <a:gd name="connsiteX12" fmla="*/ 207274 w 454859"/>
                  <a:gd name="connsiteY12" fmla="*/ 327 h 523098"/>
                  <a:gd name="connsiteX0" fmla="*/ 58795 w 454859"/>
                  <a:gd name="connsiteY0" fmla="*/ 384663 h 523098"/>
                  <a:gd name="connsiteX1" fmla="*/ 315912 w 454859"/>
                  <a:gd name="connsiteY1" fmla="*/ 396480 h 523098"/>
                  <a:gd name="connsiteX2" fmla="*/ 328704 w 454859"/>
                  <a:gd name="connsiteY2" fmla="*/ 139409 h 523098"/>
                  <a:gd name="connsiteX3" fmla="*/ 71683 w 454859"/>
                  <a:gd name="connsiteY3" fmla="*/ 125645 h 523098"/>
                  <a:gd name="connsiteX4" fmla="*/ 39695 w 454859"/>
                  <a:gd name="connsiteY4" fmla="*/ 137176 h 523098"/>
                  <a:gd name="connsiteX5" fmla="*/ 404 w 454859"/>
                  <a:gd name="connsiteY5" fmla="*/ 97885 h 523098"/>
                  <a:gd name="connsiteX6" fmla="*/ 19256 w 454859"/>
                  <a:gd name="connsiteY6" fmla="*/ 67061 h 523098"/>
                  <a:gd name="connsiteX7" fmla="*/ 18851 w 454859"/>
                  <a:gd name="connsiteY7" fmla="*/ 66608 h 523098"/>
                  <a:gd name="connsiteX8" fmla="*/ 207274 w 454859"/>
                  <a:gd name="connsiteY8" fmla="*/ 327 h 523098"/>
                  <a:gd name="connsiteX9" fmla="*/ 387540 w 454859"/>
                  <a:gd name="connsiteY9" fmla="*/ 86353 h 523098"/>
                  <a:gd name="connsiteX10" fmla="*/ 369191 w 454859"/>
                  <a:gd name="connsiteY10" fmla="*/ 455114 h 523098"/>
                  <a:gd name="connsiteX11" fmla="*/ 363 w 454859"/>
                  <a:gd name="connsiteY11" fmla="*/ 438162 h 523098"/>
                  <a:gd name="connsiteX12" fmla="*/ 150235 w 454859"/>
                  <a:gd name="connsiteY12" fmla="*/ 476103 h 523098"/>
                  <a:gd name="connsiteX0" fmla="*/ 58795 w 454859"/>
                  <a:gd name="connsiteY0" fmla="*/ 384663 h 523098"/>
                  <a:gd name="connsiteX1" fmla="*/ 315912 w 454859"/>
                  <a:gd name="connsiteY1" fmla="*/ 396480 h 523098"/>
                  <a:gd name="connsiteX2" fmla="*/ 328704 w 454859"/>
                  <a:gd name="connsiteY2" fmla="*/ 139409 h 523098"/>
                  <a:gd name="connsiteX3" fmla="*/ 71683 w 454859"/>
                  <a:gd name="connsiteY3" fmla="*/ 125645 h 523098"/>
                  <a:gd name="connsiteX4" fmla="*/ 39695 w 454859"/>
                  <a:gd name="connsiteY4" fmla="*/ 137176 h 523098"/>
                  <a:gd name="connsiteX5" fmla="*/ 404 w 454859"/>
                  <a:gd name="connsiteY5" fmla="*/ 97885 h 523098"/>
                  <a:gd name="connsiteX6" fmla="*/ 19256 w 454859"/>
                  <a:gd name="connsiteY6" fmla="*/ 67061 h 523098"/>
                  <a:gd name="connsiteX7" fmla="*/ 18851 w 454859"/>
                  <a:gd name="connsiteY7" fmla="*/ 66608 h 523098"/>
                  <a:gd name="connsiteX8" fmla="*/ 207274 w 454859"/>
                  <a:gd name="connsiteY8" fmla="*/ 327 h 523098"/>
                  <a:gd name="connsiteX9" fmla="*/ 387540 w 454859"/>
                  <a:gd name="connsiteY9" fmla="*/ 86353 h 523098"/>
                  <a:gd name="connsiteX10" fmla="*/ 369191 w 454859"/>
                  <a:gd name="connsiteY10" fmla="*/ 455114 h 523098"/>
                  <a:gd name="connsiteX11" fmla="*/ 363 w 454859"/>
                  <a:gd name="connsiteY11" fmla="*/ 438162 h 523098"/>
                  <a:gd name="connsiteX0" fmla="*/ 58795 w 454859"/>
                  <a:gd name="connsiteY0" fmla="*/ 388187 h 526622"/>
                  <a:gd name="connsiteX1" fmla="*/ 315912 w 454859"/>
                  <a:gd name="connsiteY1" fmla="*/ 400004 h 526622"/>
                  <a:gd name="connsiteX2" fmla="*/ 328704 w 454859"/>
                  <a:gd name="connsiteY2" fmla="*/ 142933 h 526622"/>
                  <a:gd name="connsiteX3" fmla="*/ 71683 w 454859"/>
                  <a:gd name="connsiteY3" fmla="*/ 129169 h 526622"/>
                  <a:gd name="connsiteX4" fmla="*/ 39695 w 454859"/>
                  <a:gd name="connsiteY4" fmla="*/ 140700 h 526622"/>
                  <a:gd name="connsiteX5" fmla="*/ 404 w 454859"/>
                  <a:gd name="connsiteY5" fmla="*/ 101409 h 526622"/>
                  <a:gd name="connsiteX6" fmla="*/ 19256 w 454859"/>
                  <a:gd name="connsiteY6" fmla="*/ 70585 h 526622"/>
                  <a:gd name="connsiteX7" fmla="*/ 22906 w 454859"/>
                  <a:gd name="connsiteY7" fmla="*/ 43768 h 526622"/>
                  <a:gd name="connsiteX8" fmla="*/ 207274 w 454859"/>
                  <a:gd name="connsiteY8" fmla="*/ 3851 h 526622"/>
                  <a:gd name="connsiteX9" fmla="*/ 387540 w 454859"/>
                  <a:gd name="connsiteY9" fmla="*/ 89877 h 526622"/>
                  <a:gd name="connsiteX10" fmla="*/ 369191 w 454859"/>
                  <a:gd name="connsiteY10" fmla="*/ 458638 h 526622"/>
                  <a:gd name="connsiteX11" fmla="*/ 363 w 454859"/>
                  <a:gd name="connsiteY11" fmla="*/ 441686 h 526622"/>
                  <a:gd name="connsiteX0" fmla="*/ 61609 w 457673"/>
                  <a:gd name="connsiteY0" fmla="*/ 385529 h 523964"/>
                  <a:gd name="connsiteX1" fmla="*/ 318726 w 457673"/>
                  <a:gd name="connsiteY1" fmla="*/ 397346 h 523964"/>
                  <a:gd name="connsiteX2" fmla="*/ 331518 w 457673"/>
                  <a:gd name="connsiteY2" fmla="*/ 140275 h 523964"/>
                  <a:gd name="connsiteX3" fmla="*/ 74497 w 457673"/>
                  <a:gd name="connsiteY3" fmla="*/ 126511 h 523964"/>
                  <a:gd name="connsiteX4" fmla="*/ 42509 w 457673"/>
                  <a:gd name="connsiteY4" fmla="*/ 138042 h 523964"/>
                  <a:gd name="connsiteX5" fmla="*/ 3218 w 457673"/>
                  <a:gd name="connsiteY5" fmla="*/ 98751 h 523964"/>
                  <a:gd name="connsiteX6" fmla="*/ 25720 w 457673"/>
                  <a:gd name="connsiteY6" fmla="*/ 41110 h 523964"/>
                  <a:gd name="connsiteX7" fmla="*/ 210088 w 457673"/>
                  <a:gd name="connsiteY7" fmla="*/ 1193 h 523964"/>
                  <a:gd name="connsiteX8" fmla="*/ 390354 w 457673"/>
                  <a:gd name="connsiteY8" fmla="*/ 87219 h 523964"/>
                  <a:gd name="connsiteX9" fmla="*/ 372005 w 457673"/>
                  <a:gd name="connsiteY9" fmla="*/ 455980 h 523964"/>
                  <a:gd name="connsiteX10" fmla="*/ 3177 w 457673"/>
                  <a:gd name="connsiteY10" fmla="*/ 439028 h 523964"/>
                  <a:gd name="connsiteX0" fmla="*/ 58540 w 454604"/>
                  <a:gd name="connsiteY0" fmla="*/ 384862 h 523297"/>
                  <a:gd name="connsiteX1" fmla="*/ 315657 w 454604"/>
                  <a:gd name="connsiteY1" fmla="*/ 396679 h 523297"/>
                  <a:gd name="connsiteX2" fmla="*/ 328449 w 454604"/>
                  <a:gd name="connsiteY2" fmla="*/ 139608 h 523297"/>
                  <a:gd name="connsiteX3" fmla="*/ 71428 w 454604"/>
                  <a:gd name="connsiteY3" fmla="*/ 125844 h 523297"/>
                  <a:gd name="connsiteX4" fmla="*/ 39440 w 454604"/>
                  <a:gd name="connsiteY4" fmla="*/ 137375 h 523297"/>
                  <a:gd name="connsiteX5" fmla="*/ 149 w 454604"/>
                  <a:gd name="connsiteY5" fmla="*/ 98084 h 523297"/>
                  <a:gd name="connsiteX6" fmla="*/ 34819 w 454604"/>
                  <a:gd name="connsiteY6" fmla="*/ 52610 h 523297"/>
                  <a:gd name="connsiteX7" fmla="*/ 207019 w 454604"/>
                  <a:gd name="connsiteY7" fmla="*/ 526 h 523297"/>
                  <a:gd name="connsiteX8" fmla="*/ 387285 w 454604"/>
                  <a:gd name="connsiteY8" fmla="*/ 86552 h 523297"/>
                  <a:gd name="connsiteX9" fmla="*/ 368936 w 454604"/>
                  <a:gd name="connsiteY9" fmla="*/ 455313 h 523297"/>
                  <a:gd name="connsiteX10" fmla="*/ 108 w 454604"/>
                  <a:gd name="connsiteY10" fmla="*/ 438361 h 523297"/>
                  <a:gd name="connsiteX0" fmla="*/ 58540 w 454604"/>
                  <a:gd name="connsiteY0" fmla="*/ 384939 h 523374"/>
                  <a:gd name="connsiteX1" fmla="*/ 315657 w 454604"/>
                  <a:gd name="connsiteY1" fmla="*/ 396756 h 523374"/>
                  <a:gd name="connsiteX2" fmla="*/ 328449 w 454604"/>
                  <a:gd name="connsiteY2" fmla="*/ 139685 h 523374"/>
                  <a:gd name="connsiteX3" fmla="*/ 71428 w 454604"/>
                  <a:gd name="connsiteY3" fmla="*/ 125921 h 523374"/>
                  <a:gd name="connsiteX4" fmla="*/ 39440 w 454604"/>
                  <a:gd name="connsiteY4" fmla="*/ 137452 h 523374"/>
                  <a:gd name="connsiteX5" fmla="*/ 149 w 454604"/>
                  <a:gd name="connsiteY5" fmla="*/ 98161 h 523374"/>
                  <a:gd name="connsiteX6" fmla="*/ 34819 w 454604"/>
                  <a:gd name="connsiteY6" fmla="*/ 52687 h 523374"/>
                  <a:gd name="connsiteX7" fmla="*/ 207019 w 454604"/>
                  <a:gd name="connsiteY7" fmla="*/ 603 h 523374"/>
                  <a:gd name="connsiteX8" fmla="*/ 387285 w 454604"/>
                  <a:gd name="connsiteY8" fmla="*/ 86629 h 523374"/>
                  <a:gd name="connsiteX9" fmla="*/ 368936 w 454604"/>
                  <a:gd name="connsiteY9" fmla="*/ 455390 h 523374"/>
                  <a:gd name="connsiteX10" fmla="*/ 108 w 454604"/>
                  <a:gd name="connsiteY10" fmla="*/ 438438 h 52337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</a:cxnLst>
                <a:rect l="l" t="t" r="r" b="b"/>
                <a:pathLst>
                  <a:path w="454604" h="523374">
                    <a:moveTo>
                      <a:pt x="58540" y="384939"/>
                    </a:moveTo>
                    <a:cubicBezTo>
                      <a:pt x="126365" y="459017"/>
                      <a:pt x="241323" y="464301"/>
                      <a:pt x="315657" y="396756"/>
                    </a:cubicBezTo>
                    <a:cubicBezTo>
                      <a:pt x="389991" y="329212"/>
                      <a:pt x="395711" y="214275"/>
                      <a:pt x="328449" y="139685"/>
                    </a:cubicBezTo>
                    <a:cubicBezTo>
                      <a:pt x="261187" y="65096"/>
                      <a:pt x="146272" y="58941"/>
                      <a:pt x="71428" y="125921"/>
                    </a:cubicBezTo>
                    <a:cubicBezTo>
                      <a:pt x="60765" y="129765"/>
                      <a:pt x="70665" y="137452"/>
                      <a:pt x="39440" y="137452"/>
                    </a:cubicBezTo>
                    <a:cubicBezTo>
                      <a:pt x="8215" y="137452"/>
                      <a:pt x="919" y="112288"/>
                      <a:pt x="149" y="98161"/>
                    </a:cubicBezTo>
                    <a:cubicBezTo>
                      <a:pt x="-621" y="84034"/>
                      <a:pt x="341" y="68947"/>
                      <a:pt x="34819" y="52687"/>
                    </a:cubicBezTo>
                    <a:cubicBezTo>
                      <a:pt x="73353" y="30343"/>
                      <a:pt x="148275" y="-5054"/>
                      <a:pt x="207019" y="603"/>
                    </a:cubicBezTo>
                    <a:cubicBezTo>
                      <a:pt x="265763" y="6260"/>
                      <a:pt x="339043" y="33131"/>
                      <a:pt x="387285" y="86629"/>
                    </a:cubicBezTo>
                    <a:cubicBezTo>
                      <a:pt x="483771" y="193626"/>
                      <a:pt x="475567" y="358501"/>
                      <a:pt x="368936" y="455390"/>
                    </a:cubicBezTo>
                    <a:cubicBezTo>
                      <a:pt x="262305" y="552281"/>
                      <a:pt x="97401" y="544701"/>
                      <a:pt x="108" y="438438"/>
                    </a:cubicBezTo>
                  </a:path>
                </a:pathLst>
              </a:custGeom>
              <a:solidFill>
                <a:srgbClr val="ED7D31">
                  <a:lumMod val="75000"/>
                </a:srgbClr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371" name="フリーフォーム 370"/>
              <p:cNvSpPr/>
              <p:nvPr/>
            </p:nvSpPr>
            <p:spPr>
              <a:xfrm rot="486120">
                <a:off x="2374627" y="4345195"/>
                <a:ext cx="422350" cy="561092"/>
              </a:xfrm>
              <a:custGeom>
                <a:avLst/>
                <a:gdLst>
                  <a:gd name="connsiteX0" fmla="*/ 345659 w 422164"/>
                  <a:gd name="connsiteY0" fmla="*/ 0 h 523615"/>
                  <a:gd name="connsiteX1" fmla="*/ 269459 w 422164"/>
                  <a:gd name="connsiteY1" fmla="*/ 85725 h 523615"/>
                  <a:gd name="connsiteX2" fmla="*/ 178971 w 422164"/>
                  <a:gd name="connsiteY2" fmla="*/ 354806 h 523615"/>
                  <a:gd name="connsiteX3" fmla="*/ 93246 w 422164"/>
                  <a:gd name="connsiteY3" fmla="*/ 250031 h 523615"/>
                  <a:gd name="connsiteX4" fmla="*/ 17046 w 422164"/>
                  <a:gd name="connsiteY4" fmla="*/ 259556 h 523615"/>
                  <a:gd name="connsiteX5" fmla="*/ 2759 w 422164"/>
                  <a:gd name="connsiteY5" fmla="*/ 335756 h 523615"/>
                  <a:gd name="connsiteX6" fmla="*/ 57527 w 422164"/>
                  <a:gd name="connsiteY6" fmla="*/ 442912 h 523615"/>
                  <a:gd name="connsiteX7" fmla="*/ 171827 w 422164"/>
                  <a:gd name="connsiteY7" fmla="*/ 521494 h 523615"/>
                  <a:gd name="connsiteX8" fmla="*/ 298034 w 422164"/>
                  <a:gd name="connsiteY8" fmla="*/ 481012 h 523615"/>
                  <a:gd name="connsiteX9" fmla="*/ 402809 w 422164"/>
                  <a:gd name="connsiteY9" fmla="*/ 278606 h 523615"/>
                  <a:gd name="connsiteX10" fmla="*/ 421859 w 422164"/>
                  <a:gd name="connsiteY10" fmla="*/ 111919 h 523615"/>
                  <a:gd name="connsiteX0" fmla="*/ 345659 w 421883"/>
                  <a:gd name="connsiteY0" fmla="*/ 0 h 523043"/>
                  <a:gd name="connsiteX1" fmla="*/ 269459 w 421883"/>
                  <a:gd name="connsiteY1" fmla="*/ 85725 h 523043"/>
                  <a:gd name="connsiteX2" fmla="*/ 178971 w 421883"/>
                  <a:gd name="connsiteY2" fmla="*/ 354806 h 523043"/>
                  <a:gd name="connsiteX3" fmla="*/ 93246 w 421883"/>
                  <a:gd name="connsiteY3" fmla="*/ 250031 h 523043"/>
                  <a:gd name="connsiteX4" fmla="*/ 17046 w 421883"/>
                  <a:gd name="connsiteY4" fmla="*/ 259556 h 523043"/>
                  <a:gd name="connsiteX5" fmla="*/ 2759 w 421883"/>
                  <a:gd name="connsiteY5" fmla="*/ 335756 h 523043"/>
                  <a:gd name="connsiteX6" fmla="*/ 57527 w 421883"/>
                  <a:gd name="connsiteY6" fmla="*/ 442912 h 523043"/>
                  <a:gd name="connsiteX7" fmla="*/ 171827 w 421883"/>
                  <a:gd name="connsiteY7" fmla="*/ 521494 h 523043"/>
                  <a:gd name="connsiteX8" fmla="*/ 298034 w 421883"/>
                  <a:gd name="connsiteY8" fmla="*/ 481012 h 523043"/>
                  <a:gd name="connsiteX9" fmla="*/ 383759 w 421883"/>
                  <a:gd name="connsiteY9" fmla="*/ 319087 h 523043"/>
                  <a:gd name="connsiteX10" fmla="*/ 421859 w 421883"/>
                  <a:gd name="connsiteY10" fmla="*/ 111919 h 523043"/>
                  <a:gd name="connsiteX0" fmla="*/ 345659 w 421881"/>
                  <a:gd name="connsiteY0" fmla="*/ 0 h 523043"/>
                  <a:gd name="connsiteX1" fmla="*/ 269459 w 421881"/>
                  <a:gd name="connsiteY1" fmla="*/ 85725 h 523043"/>
                  <a:gd name="connsiteX2" fmla="*/ 178971 w 421881"/>
                  <a:gd name="connsiteY2" fmla="*/ 354806 h 523043"/>
                  <a:gd name="connsiteX3" fmla="*/ 93246 w 421881"/>
                  <a:gd name="connsiteY3" fmla="*/ 250031 h 523043"/>
                  <a:gd name="connsiteX4" fmla="*/ 17046 w 421881"/>
                  <a:gd name="connsiteY4" fmla="*/ 259556 h 523043"/>
                  <a:gd name="connsiteX5" fmla="*/ 2759 w 421881"/>
                  <a:gd name="connsiteY5" fmla="*/ 335756 h 523043"/>
                  <a:gd name="connsiteX6" fmla="*/ 57527 w 421881"/>
                  <a:gd name="connsiteY6" fmla="*/ 442912 h 523043"/>
                  <a:gd name="connsiteX7" fmla="*/ 171827 w 421881"/>
                  <a:gd name="connsiteY7" fmla="*/ 521494 h 523043"/>
                  <a:gd name="connsiteX8" fmla="*/ 298034 w 421881"/>
                  <a:gd name="connsiteY8" fmla="*/ 481012 h 523043"/>
                  <a:gd name="connsiteX9" fmla="*/ 383759 w 421881"/>
                  <a:gd name="connsiteY9" fmla="*/ 319087 h 523043"/>
                  <a:gd name="connsiteX10" fmla="*/ 421859 w 421881"/>
                  <a:gd name="connsiteY10" fmla="*/ 111919 h 523043"/>
                  <a:gd name="connsiteX0" fmla="*/ 345659 w 421881"/>
                  <a:gd name="connsiteY0" fmla="*/ 0 h 523043"/>
                  <a:gd name="connsiteX1" fmla="*/ 269459 w 421881"/>
                  <a:gd name="connsiteY1" fmla="*/ 85725 h 523043"/>
                  <a:gd name="connsiteX2" fmla="*/ 178971 w 421881"/>
                  <a:gd name="connsiteY2" fmla="*/ 354806 h 523043"/>
                  <a:gd name="connsiteX3" fmla="*/ 93246 w 421881"/>
                  <a:gd name="connsiteY3" fmla="*/ 250031 h 523043"/>
                  <a:gd name="connsiteX4" fmla="*/ 17046 w 421881"/>
                  <a:gd name="connsiteY4" fmla="*/ 259556 h 523043"/>
                  <a:gd name="connsiteX5" fmla="*/ 2759 w 421881"/>
                  <a:gd name="connsiteY5" fmla="*/ 335756 h 523043"/>
                  <a:gd name="connsiteX6" fmla="*/ 57527 w 421881"/>
                  <a:gd name="connsiteY6" fmla="*/ 442912 h 523043"/>
                  <a:gd name="connsiteX7" fmla="*/ 171827 w 421881"/>
                  <a:gd name="connsiteY7" fmla="*/ 521494 h 523043"/>
                  <a:gd name="connsiteX8" fmla="*/ 298034 w 421881"/>
                  <a:gd name="connsiteY8" fmla="*/ 481012 h 523043"/>
                  <a:gd name="connsiteX9" fmla="*/ 383759 w 421881"/>
                  <a:gd name="connsiteY9" fmla="*/ 319087 h 523043"/>
                  <a:gd name="connsiteX10" fmla="*/ 421859 w 421881"/>
                  <a:gd name="connsiteY10" fmla="*/ 111919 h 523043"/>
                  <a:gd name="connsiteX0" fmla="*/ 345659 w 421881"/>
                  <a:gd name="connsiteY0" fmla="*/ 0 h 523043"/>
                  <a:gd name="connsiteX1" fmla="*/ 269459 w 421881"/>
                  <a:gd name="connsiteY1" fmla="*/ 85725 h 523043"/>
                  <a:gd name="connsiteX2" fmla="*/ 178971 w 421881"/>
                  <a:gd name="connsiteY2" fmla="*/ 354806 h 523043"/>
                  <a:gd name="connsiteX3" fmla="*/ 93246 w 421881"/>
                  <a:gd name="connsiteY3" fmla="*/ 250031 h 523043"/>
                  <a:gd name="connsiteX4" fmla="*/ 17046 w 421881"/>
                  <a:gd name="connsiteY4" fmla="*/ 259556 h 523043"/>
                  <a:gd name="connsiteX5" fmla="*/ 2759 w 421881"/>
                  <a:gd name="connsiteY5" fmla="*/ 335756 h 523043"/>
                  <a:gd name="connsiteX6" fmla="*/ 57527 w 421881"/>
                  <a:gd name="connsiteY6" fmla="*/ 442912 h 523043"/>
                  <a:gd name="connsiteX7" fmla="*/ 171827 w 421881"/>
                  <a:gd name="connsiteY7" fmla="*/ 521494 h 523043"/>
                  <a:gd name="connsiteX8" fmla="*/ 298034 w 421881"/>
                  <a:gd name="connsiteY8" fmla="*/ 481012 h 523043"/>
                  <a:gd name="connsiteX9" fmla="*/ 383759 w 421881"/>
                  <a:gd name="connsiteY9" fmla="*/ 319087 h 523043"/>
                  <a:gd name="connsiteX10" fmla="*/ 421859 w 421881"/>
                  <a:gd name="connsiteY10" fmla="*/ 111919 h 523043"/>
                  <a:gd name="connsiteX0" fmla="*/ 345659 w 421881"/>
                  <a:gd name="connsiteY0" fmla="*/ 0 h 523043"/>
                  <a:gd name="connsiteX1" fmla="*/ 240884 w 421881"/>
                  <a:gd name="connsiteY1" fmla="*/ 121444 h 523043"/>
                  <a:gd name="connsiteX2" fmla="*/ 178971 w 421881"/>
                  <a:gd name="connsiteY2" fmla="*/ 354806 h 523043"/>
                  <a:gd name="connsiteX3" fmla="*/ 93246 w 421881"/>
                  <a:gd name="connsiteY3" fmla="*/ 250031 h 523043"/>
                  <a:gd name="connsiteX4" fmla="*/ 17046 w 421881"/>
                  <a:gd name="connsiteY4" fmla="*/ 259556 h 523043"/>
                  <a:gd name="connsiteX5" fmla="*/ 2759 w 421881"/>
                  <a:gd name="connsiteY5" fmla="*/ 335756 h 523043"/>
                  <a:gd name="connsiteX6" fmla="*/ 57527 w 421881"/>
                  <a:gd name="connsiteY6" fmla="*/ 442912 h 523043"/>
                  <a:gd name="connsiteX7" fmla="*/ 171827 w 421881"/>
                  <a:gd name="connsiteY7" fmla="*/ 521494 h 523043"/>
                  <a:gd name="connsiteX8" fmla="*/ 298034 w 421881"/>
                  <a:gd name="connsiteY8" fmla="*/ 481012 h 523043"/>
                  <a:gd name="connsiteX9" fmla="*/ 383759 w 421881"/>
                  <a:gd name="connsiteY9" fmla="*/ 319087 h 523043"/>
                  <a:gd name="connsiteX10" fmla="*/ 421859 w 421881"/>
                  <a:gd name="connsiteY10" fmla="*/ 111919 h 523043"/>
                  <a:gd name="connsiteX0" fmla="*/ 386141 w 421881"/>
                  <a:gd name="connsiteY0" fmla="*/ 0 h 561143"/>
                  <a:gd name="connsiteX1" fmla="*/ 240884 w 421881"/>
                  <a:gd name="connsiteY1" fmla="*/ 159544 h 561143"/>
                  <a:gd name="connsiteX2" fmla="*/ 178971 w 421881"/>
                  <a:gd name="connsiteY2" fmla="*/ 392906 h 561143"/>
                  <a:gd name="connsiteX3" fmla="*/ 93246 w 421881"/>
                  <a:gd name="connsiteY3" fmla="*/ 288131 h 561143"/>
                  <a:gd name="connsiteX4" fmla="*/ 17046 w 421881"/>
                  <a:gd name="connsiteY4" fmla="*/ 297656 h 561143"/>
                  <a:gd name="connsiteX5" fmla="*/ 2759 w 421881"/>
                  <a:gd name="connsiteY5" fmla="*/ 373856 h 561143"/>
                  <a:gd name="connsiteX6" fmla="*/ 57527 w 421881"/>
                  <a:gd name="connsiteY6" fmla="*/ 481012 h 561143"/>
                  <a:gd name="connsiteX7" fmla="*/ 171827 w 421881"/>
                  <a:gd name="connsiteY7" fmla="*/ 559594 h 561143"/>
                  <a:gd name="connsiteX8" fmla="*/ 298034 w 421881"/>
                  <a:gd name="connsiteY8" fmla="*/ 519112 h 561143"/>
                  <a:gd name="connsiteX9" fmla="*/ 383759 w 421881"/>
                  <a:gd name="connsiteY9" fmla="*/ 357187 h 561143"/>
                  <a:gd name="connsiteX10" fmla="*/ 421859 w 421881"/>
                  <a:gd name="connsiteY10" fmla="*/ 150019 h 561143"/>
                  <a:gd name="connsiteX0" fmla="*/ 386141 w 421881"/>
                  <a:gd name="connsiteY0" fmla="*/ 0 h 561143"/>
                  <a:gd name="connsiteX1" fmla="*/ 240884 w 421881"/>
                  <a:gd name="connsiteY1" fmla="*/ 159544 h 561143"/>
                  <a:gd name="connsiteX2" fmla="*/ 178971 w 421881"/>
                  <a:gd name="connsiteY2" fmla="*/ 392906 h 561143"/>
                  <a:gd name="connsiteX3" fmla="*/ 93246 w 421881"/>
                  <a:gd name="connsiteY3" fmla="*/ 288131 h 561143"/>
                  <a:gd name="connsiteX4" fmla="*/ 17046 w 421881"/>
                  <a:gd name="connsiteY4" fmla="*/ 297656 h 561143"/>
                  <a:gd name="connsiteX5" fmla="*/ 2759 w 421881"/>
                  <a:gd name="connsiteY5" fmla="*/ 373856 h 561143"/>
                  <a:gd name="connsiteX6" fmla="*/ 57527 w 421881"/>
                  <a:gd name="connsiteY6" fmla="*/ 481012 h 561143"/>
                  <a:gd name="connsiteX7" fmla="*/ 171827 w 421881"/>
                  <a:gd name="connsiteY7" fmla="*/ 559594 h 561143"/>
                  <a:gd name="connsiteX8" fmla="*/ 298034 w 421881"/>
                  <a:gd name="connsiteY8" fmla="*/ 519112 h 561143"/>
                  <a:gd name="connsiteX9" fmla="*/ 383759 w 421881"/>
                  <a:gd name="connsiteY9" fmla="*/ 357187 h 561143"/>
                  <a:gd name="connsiteX10" fmla="*/ 421859 w 421881"/>
                  <a:gd name="connsiteY10" fmla="*/ 150019 h 561143"/>
                  <a:gd name="connsiteX0" fmla="*/ 386141 w 421908"/>
                  <a:gd name="connsiteY0" fmla="*/ 0 h 561092"/>
                  <a:gd name="connsiteX1" fmla="*/ 240884 w 421908"/>
                  <a:gd name="connsiteY1" fmla="*/ 159544 h 561092"/>
                  <a:gd name="connsiteX2" fmla="*/ 178971 w 421908"/>
                  <a:gd name="connsiteY2" fmla="*/ 392906 h 561092"/>
                  <a:gd name="connsiteX3" fmla="*/ 93246 w 421908"/>
                  <a:gd name="connsiteY3" fmla="*/ 288131 h 561092"/>
                  <a:gd name="connsiteX4" fmla="*/ 17046 w 421908"/>
                  <a:gd name="connsiteY4" fmla="*/ 297656 h 561092"/>
                  <a:gd name="connsiteX5" fmla="*/ 2759 w 421908"/>
                  <a:gd name="connsiteY5" fmla="*/ 373856 h 561092"/>
                  <a:gd name="connsiteX6" fmla="*/ 57527 w 421908"/>
                  <a:gd name="connsiteY6" fmla="*/ 481012 h 561092"/>
                  <a:gd name="connsiteX7" fmla="*/ 171827 w 421908"/>
                  <a:gd name="connsiteY7" fmla="*/ 559594 h 561092"/>
                  <a:gd name="connsiteX8" fmla="*/ 298034 w 421908"/>
                  <a:gd name="connsiteY8" fmla="*/ 519112 h 561092"/>
                  <a:gd name="connsiteX9" fmla="*/ 395666 w 421908"/>
                  <a:gd name="connsiteY9" fmla="*/ 361950 h 561092"/>
                  <a:gd name="connsiteX10" fmla="*/ 421859 w 421908"/>
                  <a:gd name="connsiteY10" fmla="*/ 150019 h 561092"/>
                  <a:gd name="connsiteX0" fmla="*/ 386141 w 422706"/>
                  <a:gd name="connsiteY0" fmla="*/ 0 h 561092"/>
                  <a:gd name="connsiteX1" fmla="*/ 240884 w 422706"/>
                  <a:gd name="connsiteY1" fmla="*/ 159544 h 561092"/>
                  <a:gd name="connsiteX2" fmla="*/ 178971 w 422706"/>
                  <a:gd name="connsiteY2" fmla="*/ 392906 h 561092"/>
                  <a:gd name="connsiteX3" fmla="*/ 93246 w 422706"/>
                  <a:gd name="connsiteY3" fmla="*/ 288131 h 561092"/>
                  <a:gd name="connsiteX4" fmla="*/ 17046 w 422706"/>
                  <a:gd name="connsiteY4" fmla="*/ 297656 h 561092"/>
                  <a:gd name="connsiteX5" fmla="*/ 2759 w 422706"/>
                  <a:gd name="connsiteY5" fmla="*/ 373856 h 561092"/>
                  <a:gd name="connsiteX6" fmla="*/ 57527 w 422706"/>
                  <a:gd name="connsiteY6" fmla="*/ 481012 h 561092"/>
                  <a:gd name="connsiteX7" fmla="*/ 171827 w 422706"/>
                  <a:gd name="connsiteY7" fmla="*/ 559594 h 561092"/>
                  <a:gd name="connsiteX8" fmla="*/ 298034 w 422706"/>
                  <a:gd name="connsiteY8" fmla="*/ 519112 h 561092"/>
                  <a:gd name="connsiteX9" fmla="*/ 395666 w 422706"/>
                  <a:gd name="connsiteY9" fmla="*/ 361950 h 561092"/>
                  <a:gd name="connsiteX10" fmla="*/ 421859 w 422706"/>
                  <a:gd name="connsiteY10" fmla="*/ 150019 h 561092"/>
                  <a:gd name="connsiteX0" fmla="*/ 386141 w 422350"/>
                  <a:gd name="connsiteY0" fmla="*/ 0 h 561092"/>
                  <a:gd name="connsiteX1" fmla="*/ 240884 w 422350"/>
                  <a:gd name="connsiteY1" fmla="*/ 159544 h 561092"/>
                  <a:gd name="connsiteX2" fmla="*/ 178971 w 422350"/>
                  <a:gd name="connsiteY2" fmla="*/ 392906 h 561092"/>
                  <a:gd name="connsiteX3" fmla="*/ 93246 w 422350"/>
                  <a:gd name="connsiteY3" fmla="*/ 288131 h 561092"/>
                  <a:gd name="connsiteX4" fmla="*/ 17046 w 422350"/>
                  <a:gd name="connsiteY4" fmla="*/ 297656 h 561092"/>
                  <a:gd name="connsiteX5" fmla="*/ 2759 w 422350"/>
                  <a:gd name="connsiteY5" fmla="*/ 373856 h 561092"/>
                  <a:gd name="connsiteX6" fmla="*/ 57527 w 422350"/>
                  <a:gd name="connsiteY6" fmla="*/ 481012 h 561092"/>
                  <a:gd name="connsiteX7" fmla="*/ 171827 w 422350"/>
                  <a:gd name="connsiteY7" fmla="*/ 559594 h 561092"/>
                  <a:gd name="connsiteX8" fmla="*/ 298034 w 422350"/>
                  <a:gd name="connsiteY8" fmla="*/ 519112 h 561092"/>
                  <a:gd name="connsiteX9" fmla="*/ 395666 w 422350"/>
                  <a:gd name="connsiteY9" fmla="*/ 361950 h 561092"/>
                  <a:gd name="connsiteX10" fmla="*/ 421859 w 422350"/>
                  <a:gd name="connsiteY10" fmla="*/ 150019 h 561092"/>
                  <a:gd name="connsiteX0" fmla="*/ 386141 w 422350"/>
                  <a:gd name="connsiteY0" fmla="*/ 0 h 561092"/>
                  <a:gd name="connsiteX1" fmla="*/ 240884 w 422350"/>
                  <a:gd name="connsiteY1" fmla="*/ 159544 h 561092"/>
                  <a:gd name="connsiteX2" fmla="*/ 178971 w 422350"/>
                  <a:gd name="connsiteY2" fmla="*/ 392906 h 561092"/>
                  <a:gd name="connsiteX3" fmla="*/ 93246 w 422350"/>
                  <a:gd name="connsiteY3" fmla="*/ 288131 h 561092"/>
                  <a:gd name="connsiteX4" fmla="*/ 17046 w 422350"/>
                  <a:gd name="connsiteY4" fmla="*/ 297656 h 561092"/>
                  <a:gd name="connsiteX5" fmla="*/ 2759 w 422350"/>
                  <a:gd name="connsiteY5" fmla="*/ 373856 h 561092"/>
                  <a:gd name="connsiteX6" fmla="*/ 57527 w 422350"/>
                  <a:gd name="connsiteY6" fmla="*/ 481012 h 561092"/>
                  <a:gd name="connsiteX7" fmla="*/ 171827 w 422350"/>
                  <a:gd name="connsiteY7" fmla="*/ 559594 h 561092"/>
                  <a:gd name="connsiteX8" fmla="*/ 298034 w 422350"/>
                  <a:gd name="connsiteY8" fmla="*/ 519112 h 561092"/>
                  <a:gd name="connsiteX9" fmla="*/ 395666 w 422350"/>
                  <a:gd name="connsiteY9" fmla="*/ 361950 h 561092"/>
                  <a:gd name="connsiteX10" fmla="*/ 421859 w 422350"/>
                  <a:gd name="connsiteY10" fmla="*/ 150019 h 56109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</a:cxnLst>
                <a:rect l="l" t="t" r="r" b="b"/>
                <a:pathLst>
                  <a:path w="422350" h="561092">
                    <a:moveTo>
                      <a:pt x="386141" y="0"/>
                    </a:moveTo>
                    <a:cubicBezTo>
                      <a:pt x="361931" y="13295"/>
                      <a:pt x="280175" y="82155"/>
                      <a:pt x="240884" y="159544"/>
                    </a:cubicBezTo>
                    <a:cubicBezTo>
                      <a:pt x="201593" y="236933"/>
                      <a:pt x="191671" y="296466"/>
                      <a:pt x="178971" y="392906"/>
                    </a:cubicBezTo>
                    <a:cubicBezTo>
                      <a:pt x="149602" y="341709"/>
                      <a:pt x="120233" y="304006"/>
                      <a:pt x="93246" y="288131"/>
                    </a:cubicBezTo>
                    <a:cubicBezTo>
                      <a:pt x="66258" y="272256"/>
                      <a:pt x="32127" y="283369"/>
                      <a:pt x="17046" y="297656"/>
                    </a:cubicBezTo>
                    <a:cubicBezTo>
                      <a:pt x="1965" y="311944"/>
                      <a:pt x="-3988" y="343297"/>
                      <a:pt x="2759" y="373856"/>
                    </a:cubicBezTo>
                    <a:cubicBezTo>
                      <a:pt x="9506" y="404415"/>
                      <a:pt x="29349" y="450056"/>
                      <a:pt x="57527" y="481012"/>
                    </a:cubicBezTo>
                    <a:cubicBezTo>
                      <a:pt x="85705" y="511968"/>
                      <a:pt x="131743" y="553244"/>
                      <a:pt x="171827" y="559594"/>
                    </a:cubicBezTo>
                    <a:cubicBezTo>
                      <a:pt x="211911" y="565944"/>
                      <a:pt x="260728" y="552053"/>
                      <a:pt x="298034" y="519112"/>
                    </a:cubicBezTo>
                    <a:cubicBezTo>
                      <a:pt x="335340" y="486171"/>
                      <a:pt x="365504" y="461565"/>
                      <a:pt x="395666" y="361950"/>
                    </a:cubicBezTo>
                    <a:cubicBezTo>
                      <a:pt x="425828" y="262335"/>
                      <a:pt x="422653" y="202605"/>
                      <a:pt x="421859" y="150019"/>
                    </a:cubicBezTo>
                  </a:path>
                </a:pathLst>
              </a:custGeom>
              <a:solidFill>
                <a:srgbClr val="ED7D31">
                  <a:lumMod val="75000"/>
                </a:srgbClr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372" name="フリーフォーム 371"/>
              <p:cNvSpPr/>
              <p:nvPr/>
            </p:nvSpPr>
            <p:spPr>
              <a:xfrm rot="486120">
                <a:off x="2358148" y="4815391"/>
                <a:ext cx="369878" cy="315736"/>
              </a:xfrm>
              <a:custGeom>
                <a:avLst/>
                <a:gdLst>
                  <a:gd name="connsiteX0" fmla="*/ 538295 w 538295"/>
                  <a:gd name="connsiteY0" fmla="*/ 219075 h 338251"/>
                  <a:gd name="connsiteX1" fmla="*/ 381133 w 538295"/>
                  <a:gd name="connsiteY1" fmla="*/ 333375 h 338251"/>
                  <a:gd name="connsiteX2" fmla="*/ 181108 w 538295"/>
                  <a:gd name="connsiteY2" fmla="*/ 276225 h 338251"/>
                  <a:gd name="connsiteX3" fmla="*/ 166820 w 538295"/>
                  <a:gd name="connsiteY3" fmla="*/ 333375 h 338251"/>
                  <a:gd name="connsiteX4" fmla="*/ 138245 w 538295"/>
                  <a:gd name="connsiteY4" fmla="*/ 290513 h 338251"/>
                  <a:gd name="connsiteX5" fmla="*/ 119195 w 538295"/>
                  <a:gd name="connsiteY5" fmla="*/ 338138 h 338251"/>
                  <a:gd name="connsiteX6" fmla="*/ 104908 w 538295"/>
                  <a:gd name="connsiteY6" fmla="*/ 304800 h 338251"/>
                  <a:gd name="connsiteX7" fmla="*/ 81095 w 538295"/>
                  <a:gd name="connsiteY7" fmla="*/ 338138 h 338251"/>
                  <a:gd name="connsiteX8" fmla="*/ 76333 w 538295"/>
                  <a:gd name="connsiteY8" fmla="*/ 304800 h 338251"/>
                  <a:gd name="connsiteX9" fmla="*/ 42995 w 538295"/>
                  <a:gd name="connsiteY9" fmla="*/ 319088 h 338251"/>
                  <a:gd name="connsiteX10" fmla="*/ 19183 w 538295"/>
                  <a:gd name="connsiteY10" fmla="*/ 47625 h 338251"/>
                  <a:gd name="connsiteX11" fmla="*/ 347795 w 538295"/>
                  <a:gd name="connsiteY11" fmla="*/ 133350 h 338251"/>
                  <a:gd name="connsiteX12" fmla="*/ 423995 w 538295"/>
                  <a:gd name="connsiteY12" fmla="*/ 0 h 338251"/>
                  <a:gd name="connsiteX0" fmla="*/ 538295 w 538295"/>
                  <a:gd name="connsiteY0" fmla="*/ 176402 h 295578"/>
                  <a:gd name="connsiteX1" fmla="*/ 381133 w 538295"/>
                  <a:gd name="connsiteY1" fmla="*/ 290702 h 295578"/>
                  <a:gd name="connsiteX2" fmla="*/ 181108 w 538295"/>
                  <a:gd name="connsiteY2" fmla="*/ 233552 h 295578"/>
                  <a:gd name="connsiteX3" fmla="*/ 166820 w 538295"/>
                  <a:gd name="connsiteY3" fmla="*/ 290702 h 295578"/>
                  <a:gd name="connsiteX4" fmla="*/ 138245 w 538295"/>
                  <a:gd name="connsiteY4" fmla="*/ 247840 h 295578"/>
                  <a:gd name="connsiteX5" fmla="*/ 119195 w 538295"/>
                  <a:gd name="connsiteY5" fmla="*/ 295465 h 295578"/>
                  <a:gd name="connsiteX6" fmla="*/ 104908 w 538295"/>
                  <a:gd name="connsiteY6" fmla="*/ 262127 h 295578"/>
                  <a:gd name="connsiteX7" fmla="*/ 81095 w 538295"/>
                  <a:gd name="connsiteY7" fmla="*/ 295465 h 295578"/>
                  <a:gd name="connsiteX8" fmla="*/ 76333 w 538295"/>
                  <a:gd name="connsiteY8" fmla="*/ 262127 h 295578"/>
                  <a:gd name="connsiteX9" fmla="*/ 42995 w 538295"/>
                  <a:gd name="connsiteY9" fmla="*/ 276415 h 295578"/>
                  <a:gd name="connsiteX10" fmla="*/ 19183 w 538295"/>
                  <a:gd name="connsiteY10" fmla="*/ 4952 h 295578"/>
                  <a:gd name="connsiteX11" fmla="*/ 347795 w 538295"/>
                  <a:gd name="connsiteY11" fmla="*/ 90677 h 295578"/>
                  <a:gd name="connsiteX0" fmla="*/ 565480 w 565480"/>
                  <a:gd name="connsiteY0" fmla="*/ 195614 h 314790"/>
                  <a:gd name="connsiteX1" fmla="*/ 408318 w 565480"/>
                  <a:gd name="connsiteY1" fmla="*/ 309914 h 314790"/>
                  <a:gd name="connsiteX2" fmla="*/ 208293 w 565480"/>
                  <a:gd name="connsiteY2" fmla="*/ 252764 h 314790"/>
                  <a:gd name="connsiteX3" fmla="*/ 194005 w 565480"/>
                  <a:gd name="connsiteY3" fmla="*/ 309914 h 314790"/>
                  <a:gd name="connsiteX4" fmla="*/ 165430 w 565480"/>
                  <a:gd name="connsiteY4" fmla="*/ 267052 h 314790"/>
                  <a:gd name="connsiteX5" fmla="*/ 146380 w 565480"/>
                  <a:gd name="connsiteY5" fmla="*/ 314677 h 314790"/>
                  <a:gd name="connsiteX6" fmla="*/ 132093 w 565480"/>
                  <a:gd name="connsiteY6" fmla="*/ 281339 h 314790"/>
                  <a:gd name="connsiteX7" fmla="*/ 108280 w 565480"/>
                  <a:gd name="connsiteY7" fmla="*/ 314677 h 314790"/>
                  <a:gd name="connsiteX8" fmla="*/ 103518 w 565480"/>
                  <a:gd name="connsiteY8" fmla="*/ 281339 h 314790"/>
                  <a:gd name="connsiteX9" fmla="*/ 70180 w 565480"/>
                  <a:gd name="connsiteY9" fmla="*/ 295627 h 314790"/>
                  <a:gd name="connsiteX10" fmla="*/ 46368 w 565480"/>
                  <a:gd name="connsiteY10" fmla="*/ 24164 h 314790"/>
                  <a:gd name="connsiteX11" fmla="*/ 374980 w 565480"/>
                  <a:gd name="connsiteY11" fmla="*/ 109889 h 314790"/>
                  <a:gd name="connsiteX0" fmla="*/ 565480 w 565480"/>
                  <a:gd name="connsiteY0" fmla="*/ 203525 h 322701"/>
                  <a:gd name="connsiteX1" fmla="*/ 408318 w 565480"/>
                  <a:gd name="connsiteY1" fmla="*/ 317825 h 322701"/>
                  <a:gd name="connsiteX2" fmla="*/ 208293 w 565480"/>
                  <a:gd name="connsiteY2" fmla="*/ 260675 h 322701"/>
                  <a:gd name="connsiteX3" fmla="*/ 194005 w 565480"/>
                  <a:gd name="connsiteY3" fmla="*/ 317825 h 322701"/>
                  <a:gd name="connsiteX4" fmla="*/ 165430 w 565480"/>
                  <a:gd name="connsiteY4" fmla="*/ 274963 h 322701"/>
                  <a:gd name="connsiteX5" fmla="*/ 146380 w 565480"/>
                  <a:gd name="connsiteY5" fmla="*/ 322588 h 322701"/>
                  <a:gd name="connsiteX6" fmla="*/ 132093 w 565480"/>
                  <a:gd name="connsiteY6" fmla="*/ 289250 h 322701"/>
                  <a:gd name="connsiteX7" fmla="*/ 108280 w 565480"/>
                  <a:gd name="connsiteY7" fmla="*/ 322588 h 322701"/>
                  <a:gd name="connsiteX8" fmla="*/ 103518 w 565480"/>
                  <a:gd name="connsiteY8" fmla="*/ 289250 h 322701"/>
                  <a:gd name="connsiteX9" fmla="*/ 70180 w 565480"/>
                  <a:gd name="connsiteY9" fmla="*/ 303538 h 322701"/>
                  <a:gd name="connsiteX10" fmla="*/ 46368 w 565480"/>
                  <a:gd name="connsiteY10" fmla="*/ 32075 h 322701"/>
                  <a:gd name="connsiteX11" fmla="*/ 374980 w 565480"/>
                  <a:gd name="connsiteY11" fmla="*/ 117800 h 322701"/>
                  <a:gd name="connsiteX0" fmla="*/ 543999 w 543999"/>
                  <a:gd name="connsiteY0" fmla="*/ 180073 h 299249"/>
                  <a:gd name="connsiteX1" fmla="*/ 386837 w 543999"/>
                  <a:gd name="connsiteY1" fmla="*/ 294373 h 299249"/>
                  <a:gd name="connsiteX2" fmla="*/ 186812 w 543999"/>
                  <a:gd name="connsiteY2" fmla="*/ 237223 h 299249"/>
                  <a:gd name="connsiteX3" fmla="*/ 172524 w 543999"/>
                  <a:gd name="connsiteY3" fmla="*/ 294373 h 299249"/>
                  <a:gd name="connsiteX4" fmla="*/ 143949 w 543999"/>
                  <a:gd name="connsiteY4" fmla="*/ 251511 h 299249"/>
                  <a:gd name="connsiteX5" fmla="*/ 124899 w 543999"/>
                  <a:gd name="connsiteY5" fmla="*/ 299136 h 299249"/>
                  <a:gd name="connsiteX6" fmla="*/ 110612 w 543999"/>
                  <a:gd name="connsiteY6" fmla="*/ 265798 h 299249"/>
                  <a:gd name="connsiteX7" fmla="*/ 86799 w 543999"/>
                  <a:gd name="connsiteY7" fmla="*/ 299136 h 299249"/>
                  <a:gd name="connsiteX8" fmla="*/ 82037 w 543999"/>
                  <a:gd name="connsiteY8" fmla="*/ 265798 h 299249"/>
                  <a:gd name="connsiteX9" fmla="*/ 29649 w 543999"/>
                  <a:gd name="connsiteY9" fmla="*/ 280086 h 299249"/>
                  <a:gd name="connsiteX10" fmla="*/ 24887 w 543999"/>
                  <a:gd name="connsiteY10" fmla="*/ 8623 h 299249"/>
                  <a:gd name="connsiteX11" fmla="*/ 353499 w 543999"/>
                  <a:gd name="connsiteY11" fmla="*/ 94348 h 299249"/>
                  <a:gd name="connsiteX0" fmla="*/ 561983 w 561983"/>
                  <a:gd name="connsiteY0" fmla="*/ 199472 h 318648"/>
                  <a:gd name="connsiteX1" fmla="*/ 404821 w 561983"/>
                  <a:gd name="connsiteY1" fmla="*/ 313772 h 318648"/>
                  <a:gd name="connsiteX2" fmla="*/ 204796 w 561983"/>
                  <a:gd name="connsiteY2" fmla="*/ 256622 h 318648"/>
                  <a:gd name="connsiteX3" fmla="*/ 190508 w 561983"/>
                  <a:gd name="connsiteY3" fmla="*/ 313772 h 318648"/>
                  <a:gd name="connsiteX4" fmla="*/ 161933 w 561983"/>
                  <a:gd name="connsiteY4" fmla="*/ 270910 h 318648"/>
                  <a:gd name="connsiteX5" fmla="*/ 142883 w 561983"/>
                  <a:gd name="connsiteY5" fmla="*/ 318535 h 318648"/>
                  <a:gd name="connsiteX6" fmla="*/ 128596 w 561983"/>
                  <a:gd name="connsiteY6" fmla="*/ 285197 h 318648"/>
                  <a:gd name="connsiteX7" fmla="*/ 104783 w 561983"/>
                  <a:gd name="connsiteY7" fmla="*/ 318535 h 318648"/>
                  <a:gd name="connsiteX8" fmla="*/ 100021 w 561983"/>
                  <a:gd name="connsiteY8" fmla="*/ 285197 h 318648"/>
                  <a:gd name="connsiteX9" fmla="*/ 47633 w 561983"/>
                  <a:gd name="connsiteY9" fmla="*/ 299485 h 318648"/>
                  <a:gd name="connsiteX10" fmla="*/ 42871 w 561983"/>
                  <a:gd name="connsiteY10" fmla="*/ 28022 h 318648"/>
                  <a:gd name="connsiteX11" fmla="*/ 371483 w 561983"/>
                  <a:gd name="connsiteY11" fmla="*/ 113747 h 318648"/>
                  <a:gd name="connsiteX0" fmla="*/ 556594 w 556594"/>
                  <a:gd name="connsiteY0" fmla="*/ 199472 h 318648"/>
                  <a:gd name="connsiteX1" fmla="*/ 399432 w 556594"/>
                  <a:gd name="connsiteY1" fmla="*/ 313772 h 318648"/>
                  <a:gd name="connsiteX2" fmla="*/ 199407 w 556594"/>
                  <a:gd name="connsiteY2" fmla="*/ 256622 h 318648"/>
                  <a:gd name="connsiteX3" fmla="*/ 185119 w 556594"/>
                  <a:gd name="connsiteY3" fmla="*/ 313772 h 318648"/>
                  <a:gd name="connsiteX4" fmla="*/ 156544 w 556594"/>
                  <a:gd name="connsiteY4" fmla="*/ 270910 h 318648"/>
                  <a:gd name="connsiteX5" fmla="*/ 137494 w 556594"/>
                  <a:gd name="connsiteY5" fmla="*/ 318535 h 318648"/>
                  <a:gd name="connsiteX6" fmla="*/ 123207 w 556594"/>
                  <a:gd name="connsiteY6" fmla="*/ 285197 h 318648"/>
                  <a:gd name="connsiteX7" fmla="*/ 99394 w 556594"/>
                  <a:gd name="connsiteY7" fmla="*/ 318535 h 318648"/>
                  <a:gd name="connsiteX8" fmla="*/ 94632 w 556594"/>
                  <a:gd name="connsiteY8" fmla="*/ 285197 h 318648"/>
                  <a:gd name="connsiteX9" fmla="*/ 42244 w 556594"/>
                  <a:gd name="connsiteY9" fmla="*/ 299485 h 318648"/>
                  <a:gd name="connsiteX10" fmla="*/ 37482 w 556594"/>
                  <a:gd name="connsiteY10" fmla="*/ 28022 h 318648"/>
                  <a:gd name="connsiteX11" fmla="*/ 366094 w 556594"/>
                  <a:gd name="connsiteY11" fmla="*/ 113747 h 318648"/>
                  <a:gd name="connsiteX0" fmla="*/ 556594 w 556594"/>
                  <a:gd name="connsiteY0" fmla="*/ 199472 h 318648"/>
                  <a:gd name="connsiteX1" fmla="*/ 399432 w 556594"/>
                  <a:gd name="connsiteY1" fmla="*/ 313772 h 318648"/>
                  <a:gd name="connsiteX2" fmla="*/ 199407 w 556594"/>
                  <a:gd name="connsiteY2" fmla="*/ 256622 h 318648"/>
                  <a:gd name="connsiteX3" fmla="*/ 185119 w 556594"/>
                  <a:gd name="connsiteY3" fmla="*/ 313772 h 318648"/>
                  <a:gd name="connsiteX4" fmla="*/ 156544 w 556594"/>
                  <a:gd name="connsiteY4" fmla="*/ 270910 h 318648"/>
                  <a:gd name="connsiteX5" fmla="*/ 137494 w 556594"/>
                  <a:gd name="connsiteY5" fmla="*/ 318535 h 318648"/>
                  <a:gd name="connsiteX6" fmla="*/ 123207 w 556594"/>
                  <a:gd name="connsiteY6" fmla="*/ 285197 h 318648"/>
                  <a:gd name="connsiteX7" fmla="*/ 99394 w 556594"/>
                  <a:gd name="connsiteY7" fmla="*/ 318535 h 318648"/>
                  <a:gd name="connsiteX8" fmla="*/ 94632 w 556594"/>
                  <a:gd name="connsiteY8" fmla="*/ 285197 h 318648"/>
                  <a:gd name="connsiteX9" fmla="*/ 42244 w 556594"/>
                  <a:gd name="connsiteY9" fmla="*/ 299485 h 318648"/>
                  <a:gd name="connsiteX10" fmla="*/ 37482 w 556594"/>
                  <a:gd name="connsiteY10" fmla="*/ 28022 h 318648"/>
                  <a:gd name="connsiteX11" fmla="*/ 366094 w 556594"/>
                  <a:gd name="connsiteY11" fmla="*/ 113747 h 318648"/>
                  <a:gd name="connsiteX0" fmla="*/ 556594 w 556594"/>
                  <a:gd name="connsiteY0" fmla="*/ 199472 h 318648"/>
                  <a:gd name="connsiteX1" fmla="*/ 399432 w 556594"/>
                  <a:gd name="connsiteY1" fmla="*/ 313772 h 318648"/>
                  <a:gd name="connsiteX2" fmla="*/ 199407 w 556594"/>
                  <a:gd name="connsiteY2" fmla="*/ 256622 h 318648"/>
                  <a:gd name="connsiteX3" fmla="*/ 185119 w 556594"/>
                  <a:gd name="connsiteY3" fmla="*/ 313772 h 318648"/>
                  <a:gd name="connsiteX4" fmla="*/ 156544 w 556594"/>
                  <a:gd name="connsiteY4" fmla="*/ 270910 h 318648"/>
                  <a:gd name="connsiteX5" fmla="*/ 137494 w 556594"/>
                  <a:gd name="connsiteY5" fmla="*/ 318535 h 318648"/>
                  <a:gd name="connsiteX6" fmla="*/ 123207 w 556594"/>
                  <a:gd name="connsiteY6" fmla="*/ 285197 h 318648"/>
                  <a:gd name="connsiteX7" fmla="*/ 99394 w 556594"/>
                  <a:gd name="connsiteY7" fmla="*/ 318535 h 318648"/>
                  <a:gd name="connsiteX8" fmla="*/ 94632 w 556594"/>
                  <a:gd name="connsiteY8" fmla="*/ 285197 h 318648"/>
                  <a:gd name="connsiteX9" fmla="*/ 42244 w 556594"/>
                  <a:gd name="connsiteY9" fmla="*/ 299485 h 318648"/>
                  <a:gd name="connsiteX10" fmla="*/ 37482 w 556594"/>
                  <a:gd name="connsiteY10" fmla="*/ 28022 h 318648"/>
                  <a:gd name="connsiteX11" fmla="*/ 366094 w 556594"/>
                  <a:gd name="connsiteY11" fmla="*/ 113747 h 318648"/>
                  <a:gd name="connsiteX0" fmla="*/ 556594 w 556594"/>
                  <a:gd name="connsiteY0" fmla="*/ 199472 h 318648"/>
                  <a:gd name="connsiteX1" fmla="*/ 399432 w 556594"/>
                  <a:gd name="connsiteY1" fmla="*/ 313772 h 318648"/>
                  <a:gd name="connsiteX2" fmla="*/ 199407 w 556594"/>
                  <a:gd name="connsiteY2" fmla="*/ 256622 h 318648"/>
                  <a:gd name="connsiteX3" fmla="*/ 185119 w 556594"/>
                  <a:gd name="connsiteY3" fmla="*/ 313772 h 318648"/>
                  <a:gd name="connsiteX4" fmla="*/ 156544 w 556594"/>
                  <a:gd name="connsiteY4" fmla="*/ 270910 h 318648"/>
                  <a:gd name="connsiteX5" fmla="*/ 137494 w 556594"/>
                  <a:gd name="connsiteY5" fmla="*/ 318535 h 318648"/>
                  <a:gd name="connsiteX6" fmla="*/ 123207 w 556594"/>
                  <a:gd name="connsiteY6" fmla="*/ 285197 h 318648"/>
                  <a:gd name="connsiteX7" fmla="*/ 99394 w 556594"/>
                  <a:gd name="connsiteY7" fmla="*/ 318535 h 318648"/>
                  <a:gd name="connsiteX8" fmla="*/ 94632 w 556594"/>
                  <a:gd name="connsiteY8" fmla="*/ 285197 h 318648"/>
                  <a:gd name="connsiteX9" fmla="*/ 42244 w 556594"/>
                  <a:gd name="connsiteY9" fmla="*/ 299485 h 318648"/>
                  <a:gd name="connsiteX10" fmla="*/ 37482 w 556594"/>
                  <a:gd name="connsiteY10" fmla="*/ 28022 h 318648"/>
                  <a:gd name="connsiteX11" fmla="*/ 366094 w 556594"/>
                  <a:gd name="connsiteY11" fmla="*/ 113747 h 318648"/>
                  <a:gd name="connsiteX0" fmla="*/ 556594 w 556594"/>
                  <a:gd name="connsiteY0" fmla="*/ 199472 h 318648"/>
                  <a:gd name="connsiteX1" fmla="*/ 399432 w 556594"/>
                  <a:gd name="connsiteY1" fmla="*/ 313772 h 318648"/>
                  <a:gd name="connsiteX2" fmla="*/ 199407 w 556594"/>
                  <a:gd name="connsiteY2" fmla="*/ 256622 h 318648"/>
                  <a:gd name="connsiteX3" fmla="*/ 201788 w 556594"/>
                  <a:gd name="connsiteY3" fmla="*/ 313772 h 318648"/>
                  <a:gd name="connsiteX4" fmla="*/ 156544 w 556594"/>
                  <a:gd name="connsiteY4" fmla="*/ 270910 h 318648"/>
                  <a:gd name="connsiteX5" fmla="*/ 137494 w 556594"/>
                  <a:gd name="connsiteY5" fmla="*/ 318535 h 318648"/>
                  <a:gd name="connsiteX6" fmla="*/ 123207 w 556594"/>
                  <a:gd name="connsiteY6" fmla="*/ 285197 h 318648"/>
                  <a:gd name="connsiteX7" fmla="*/ 99394 w 556594"/>
                  <a:gd name="connsiteY7" fmla="*/ 318535 h 318648"/>
                  <a:gd name="connsiteX8" fmla="*/ 94632 w 556594"/>
                  <a:gd name="connsiteY8" fmla="*/ 285197 h 318648"/>
                  <a:gd name="connsiteX9" fmla="*/ 42244 w 556594"/>
                  <a:gd name="connsiteY9" fmla="*/ 299485 h 318648"/>
                  <a:gd name="connsiteX10" fmla="*/ 37482 w 556594"/>
                  <a:gd name="connsiteY10" fmla="*/ 28022 h 318648"/>
                  <a:gd name="connsiteX11" fmla="*/ 366094 w 556594"/>
                  <a:gd name="connsiteY11" fmla="*/ 113747 h 318648"/>
                  <a:gd name="connsiteX0" fmla="*/ 556594 w 556594"/>
                  <a:gd name="connsiteY0" fmla="*/ 199472 h 318535"/>
                  <a:gd name="connsiteX1" fmla="*/ 399432 w 556594"/>
                  <a:gd name="connsiteY1" fmla="*/ 313772 h 318535"/>
                  <a:gd name="connsiteX2" fmla="*/ 199407 w 556594"/>
                  <a:gd name="connsiteY2" fmla="*/ 256622 h 318535"/>
                  <a:gd name="connsiteX3" fmla="*/ 201788 w 556594"/>
                  <a:gd name="connsiteY3" fmla="*/ 313772 h 318535"/>
                  <a:gd name="connsiteX4" fmla="*/ 166069 w 556594"/>
                  <a:gd name="connsiteY4" fmla="*/ 285197 h 318535"/>
                  <a:gd name="connsiteX5" fmla="*/ 137494 w 556594"/>
                  <a:gd name="connsiteY5" fmla="*/ 318535 h 318535"/>
                  <a:gd name="connsiteX6" fmla="*/ 123207 w 556594"/>
                  <a:gd name="connsiteY6" fmla="*/ 285197 h 318535"/>
                  <a:gd name="connsiteX7" fmla="*/ 99394 w 556594"/>
                  <a:gd name="connsiteY7" fmla="*/ 318535 h 318535"/>
                  <a:gd name="connsiteX8" fmla="*/ 94632 w 556594"/>
                  <a:gd name="connsiteY8" fmla="*/ 285197 h 318535"/>
                  <a:gd name="connsiteX9" fmla="*/ 42244 w 556594"/>
                  <a:gd name="connsiteY9" fmla="*/ 299485 h 318535"/>
                  <a:gd name="connsiteX10" fmla="*/ 37482 w 556594"/>
                  <a:gd name="connsiteY10" fmla="*/ 28022 h 318535"/>
                  <a:gd name="connsiteX11" fmla="*/ 366094 w 556594"/>
                  <a:gd name="connsiteY11" fmla="*/ 113747 h 318535"/>
                  <a:gd name="connsiteX0" fmla="*/ 556594 w 556594"/>
                  <a:gd name="connsiteY0" fmla="*/ 199472 h 318535"/>
                  <a:gd name="connsiteX1" fmla="*/ 399432 w 556594"/>
                  <a:gd name="connsiteY1" fmla="*/ 313772 h 318535"/>
                  <a:gd name="connsiteX2" fmla="*/ 199407 w 556594"/>
                  <a:gd name="connsiteY2" fmla="*/ 256622 h 318535"/>
                  <a:gd name="connsiteX3" fmla="*/ 201788 w 556594"/>
                  <a:gd name="connsiteY3" fmla="*/ 313772 h 318535"/>
                  <a:gd name="connsiteX4" fmla="*/ 166069 w 556594"/>
                  <a:gd name="connsiteY4" fmla="*/ 285197 h 318535"/>
                  <a:gd name="connsiteX5" fmla="*/ 151781 w 556594"/>
                  <a:gd name="connsiteY5" fmla="*/ 318535 h 318535"/>
                  <a:gd name="connsiteX6" fmla="*/ 123207 w 556594"/>
                  <a:gd name="connsiteY6" fmla="*/ 285197 h 318535"/>
                  <a:gd name="connsiteX7" fmla="*/ 99394 w 556594"/>
                  <a:gd name="connsiteY7" fmla="*/ 318535 h 318535"/>
                  <a:gd name="connsiteX8" fmla="*/ 94632 w 556594"/>
                  <a:gd name="connsiteY8" fmla="*/ 285197 h 318535"/>
                  <a:gd name="connsiteX9" fmla="*/ 42244 w 556594"/>
                  <a:gd name="connsiteY9" fmla="*/ 299485 h 318535"/>
                  <a:gd name="connsiteX10" fmla="*/ 37482 w 556594"/>
                  <a:gd name="connsiteY10" fmla="*/ 28022 h 318535"/>
                  <a:gd name="connsiteX11" fmla="*/ 366094 w 556594"/>
                  <a:gd name="connsiteY11" fmla="*/ 113747 h 318535"/>
                  <a:gd name="connsiteX0" fmla="*/ 556594 w 556594"/>
                  <a:gd name="connsiteY0" fmla="*/ 199472 h 318535"/>
                  <a:gd name="connsiteX1" fmla="*/ 399432 w 556594"/>
                  <a:gd name="connsiteY1" fmla="*/ 313772 h 318535"/>
                  <a:gd name="connsiteX2" fmla="*/ 199407 w 556594"/>
                  <a:gd name="connsiteY2" fmla="*/ 256622 h 318535"/>
                  <a:gd name="connsiteX3" fmla="*/ 201788 w 556594"/>
                  <a:gd name="connsiteY3" fmla="*/ 313772 h 318535"/>
                  <a:gd name="connsiteX4" fmla="*/ 166069 w 556594"/>
                  <a:gd name="connsiteY4" fmla="*/ 285197 h 318535"/>
                  <a:gd name="connsiteX5" fmla="*/ 151781 w 556594"/>
                  <a:gd name="connsiteY5" fmla="*/ 318535 h 318535"/>
                  <a:gd name="connsiteX6" fmla="*/ 123207 w 556594"/>
                  <a:gd name="connsiteY6" fmla="*/ 285197 h 318535"/>
                  <a:gd name="connsiteX7" fmla="*/ 99394 w 556594"/>
                  <a:gd name="connsiteY7" fmla="*/ 318535 h 318535"/>
                  <a:gd name="connsiteX8" fmla="*/ 82726 w 556594"/>
                  <a:gd name="connsiteY8" fmla="*/ 285197 h 318535"/>
                  <a:gd name="connsiteX9" fmla="*/ 42244 w 556594"/>
                  <a:gd name="connsiteY9" fmla="*/ 299485 h 318535"/>
                  <a:gd name="connsiteX10" fmla="*/ 37482 w 556594"/>
                  <a:gd name="connsiteY10" fmla="*/ 28022 h 318535"/>
                  <a:gd name="connsiteX11" fmla="*/ 366094 w 556594"/>
                  <a:gd name="connsiteY11" fmla="*/ 113747 h 318535"/>
                  <a:gd name="connsiteX0" fmla="*/ 556594 w 556594"/>
                  <a:gd name="connsiteY0" fmla="*/ 199472 h 318535"/>
                  <a:gd name="connsiteX1" fmla="*/ 399432 w 556594"/>
                  <a:gd name="connsiteY1" fmla="*/ 313772 h 318535"/>
                  <a:gd name="connsiteX2" fmla="*/ 199407 w 556594"/>
                  <a:gd name="connsiteY2" fmla="*/ 256622 h 318535"/>
                  <a:gd name="connsiteX3" fmla="*/ 201788 w 556594"/>
                  <a:gd name="connsiteY3" fmla="*/ 313772 h 318535"/>
                  <a:gd name="connsiteX4" fmla="*/ 166069 w 556594"/>
                  <a:gd name="connsiteY4" fmla="*/ 285197 h 318535"/>
                  <a:gd name="connsiteX5" fmla="*/ 151781 w 556594"/>
                  <a:gd name="connsiteY5" fmla="*/ 318535 h 318535"/>
                  <a:gd name="connsiteX6" fmla="*/ 123207 w 556594"/>
                  <a:gd name="connsiteY6" fmla="*/ 285197 h 318535"/>
                  <a:gd name="connsiteX7" fmla="*/ 99394 w 556594"/>
                  <a:gd name="connsiteY7" fmla="*/ 318535 h 318535"/>
                  <a:gd name="connsiteX8" fmla="*/ 82726 w 556594"/>
                  <a:gd name="connsiteY8" fmla="*/ 285197 h 318535"/>
                  <a:gd name="connsiteX9" fmla="*/ 42244 w 556594"/>
                  <a:gd name="connsiteY9" fmla="*/ 299485 h 318535"/>
                  <a:gd name="connsiteX10" fmla="*/ 37482 w 556594"/>
                  <a:gd name="connsiteY10" fmla="*/ 28022 h 318535"/>
                  <a:gd name="connsiteX11" fmla="*/ 366094 w 556594"/>
                  <a:gd name="connsiteY11" fmla="*/ 113747 h 318535"/>
                  <a:gd name="connsiteX0" fmla="*/ 556594 w 556594"/>
                  <a:gd name="connsiteY0" fmla="*/ 199472 h 318577"/>
                  <a:gd name="connsiteX1" fmla="*/ 399432 w 556594"/>
                  <a:gd name="connsiteY1" fmla="*/ 313772 h 318577"/>
                  <a:gd name="connsiteX2" fmla="*/ 199407 w 556594"/>
                  <a:gd name="connsiteY2" fmla="*/ 256622 h 318577"/>
                  <a:gd name="connsiteX3" fmla="*/ 201788 w 556594"/>
                  <a:gd name="connsiteY3" fmla="*/ 313772 h 318577"/>
                  <a:gd name="connsiteX4" fmla="*/ 166069 w 556594"/>
                  <a:gd name="connsiteY4" fmla="*/ 285197 h 318577"/>
                  <a:gd name="connsiteX5" fmla="*/ 151781 w 556594"/>
                  <a:gd name="connsiteY5" fmla="*/ 318535 h 318577"/>
                  <a:gd name="connsiteX6" fmla="*/ 123207 w 556594"/>
                  <a:gd name="connsiteY6" fmla="*/ 285197 h 318577"/>
                  <a:gd name="connsiteX7" fmla="*/ 99394 w 556594"/>
                  <a:gd name="connsiteY7" fmla="*/ 318535 h 318577"/>
                  <a:gd name="connsiteX8" fmla="*/ 80345 w 556594"/>
                  <a:gd name="connsiteY8" fmla="*/ 292341 h 318577"/>
                  <a:gd name="connsiteX9" fmla="*/ 42244 w 556594"/>
                  <a:gd name="connsiteY9" fmla="*/ 299485 h 318577"/>
                  <a:gd name="connsiteX10" fmla="*/ 37482 w 556594"/>
                  <a:gd name="connsiteY10" fmla="*/ 28022 h 318577"/>
                  <a:gd name="connsiteX11" fmla="*/ 366094 w 556594"/>
                  <a:gd name="connsiteY11" fmla="*/ 113747 h 318577"/>
                  <a:gd name="connsiteX0" fmla="*/ 556594 w 556594"/>
                  <a:gd name="connsiteY0" fmla="*/ 199472 h 318573"/>
                  <a:gd name="connsiteX1" fmla="*/ 399432 w 556594"/>
                  <a:gd name="connsiteY1" fmla="*/ 313772 h 318573"/>
                  <a:gd name="connsiteX2" fmla="*/ 199407 w 556594"/>
                  <a:gd name="connsiteY2" fmla="*/ 256622 h 318573"/>
                  <a:gd name="connsiteX3" fmla="*/ 201788 w 556594"/>
                  <a:gd name="connsiteY3" fmla="*/ 313772 h 318573"/>
                  <a:gd name="connsiteX4" fmla="*/ 166069 w 556594"/>
                  <a:gd name="connsiteY4" fmla="*/ 285197 h 318573"/>
                  <a:gd name="connsiteX5" fmla="*/ 151781 w 556594"/>
                  <a:gd name="connsiteY5" fmla="*/ 318535 h 318573"/>
                  <a:gd name="connsiteX6" fmla="*/ 123207 w 556594"/>
                  <a:gd name="connsiteY6" fmla="*/ 285197 h 318573"/>
                  <a:gd name="connsiteX7" fmla="*/ 99394 w 556594"/>
                  <a:gd name="connsiteY7" fmla="*/ 318535 h 318573"/>
                  <a:gd name="connsiteX8" fmla="*/ 80345 w 556594"/>
                  <a:gd name="connsiteY8" fmla="*/ 292341 h 318573"/>
                  <a:gd name="connsiteX9" fmla="*/ 42244 w 556594"/>
                  <a:gd name="connsiteY9" fmla="*/ 299485 h 318573"/>
                  <a:gd name="connsiteX10" fmla="*/ 37482 w 556594"/>
                  <a:gd name="connsiteY10" fmla="*/ 28022 h 318573"/>
                  <a:gd name="connsiteX11" fmla="*/ 366094 w 556594"/>
                  <a:gd name="connsiteY11" fmla="*/ 113747 h 318573"/>
                  <a:gd name="connsiteX0" fmla="*/ 542949 w 542949"/>
                  <a:gd name="connsiteY0" fmla="*/ 180373 h 299477"/>
                  <a:gd name="connsiteX1" fmla="*/ 385787 w 542949"/>
                  <a:gd name="connsiteY1" fmla="*/ 294673 h 299477"/>
                  <a:gd name="connsiteX2" fmla="*/ 185762 w 542949"/>
                  <a:gd name="connsiteY2" fmla="*/ 237523 h 299477"/>
                  <a:gd name="connsiteX3" fmla="*/ 188143 w 542949"/>
                  <a:gd name="connsiteY3" fmla="*/ 294673 h 299477"/>
                  <a:gd name="connsiteX4" fmla="*/ 152424 w 542949"/>
                  <a:gd name="connsiteY4" fmla="*/ 266098 h 299477"/>
                  <a:gd name="connsiteX5" fmla="*/ 138136 w 542949"/>
                  <a:gd name="connsiteY5" fmla="*/ 299436 h 299477"/>
                  <a:gd name="connsiteX6" fmla="*/ 109562 w 542949"/>
                  <a:gd name="connsiteY6" fmla="*/ 266098 h 299477"/>
                  <a:gd name="connsiteX7" fmla="*/ 85749 w 542949"/>
                  <a:gd name="connsiteY7" fmla="*/ 299436 h 299477"/>
                  <a:gd name="connsiteX8" fmla="*/ 66700 w 542949"/>
                  <a:gd name="connsiteY8" fmla="*/ 273242 h 299477"/>
                  <a:gd name="connsiteX9" fmla="*/ 14312 w 542949"/>
                  <a:gd name="connsiteY9" fmla="*/ 285149 h 299477"/>
                  <a:gd name="connsiteX10" fmla="*/ 23837 w 542949"/>
                  <a:gd name="connsiteY10" fmla="*/ 8923 h 299477"/>
                  <a:gd name="connsiteX11" fmla="*/ 352449 w 542949"/>
                  <a:gd name="connsiteY11" fmla="*/ 94648 h 299477"/>
                  <a:gd name="connsiteX0" fmla="*/ 558814 w 558814"/>
                  <a:gd name="connsiteY0" fmla="*/ 180373 h 299477"/>
                  <a:gd name="connsiteX1" fmla="*/ 401652 w 558814"/>
                  <a:gd name="connsiteY1" fmla="*/ 294673 h 299477"/>
                  <a:gd name="connsiteX2" fmla="*/ 201627 w 558814"/>
                  <a:gd name="connsiteY2" fmla="*/ 237523 h 299477"/>
                  <a:gd name="connsiteX3" fmla="*/ 204008 w 558814"/>
                  <a:gd name="connsiteY3" fmla="*/ 294673 h 299477"/>
                  <a:gd name="connsiteX4" fmla="*/ 168289 w 558814"/>
                  <a:gd name="connsiteY4" fmla="*/ 266098 h 299477"/>
                  <a:gd name="connsiteX5" fmla="*/ 154001 w 558814"/>
                  <a:gd name="connsiteY5" fmla="*/ 299436 h 299477"/>
                  <a:gd name="connsiteX6" fmla="*/ 125427 w 558814"/>
                  <a:gd name="connsiteY6" fmla="*/ 266098 h 299477"/>
                  <a:gd name="connsiteX7" fmla="*/ 101614 w 558814"/>
                  <a:gd name="connsiteY7" fmla="*/ 299436 h 299477"/>
                  <a:gd name="connsiteX8" fmla="*/ 82565 w 558814"/>
                  <a:gd name="connsiteY8" fmla="*/ 273242 h 299477"/>
                  <a:gd name="connsiteX9" fmla="*/ 30177 w 558814"/>
                  <a:gd name="connsiteY9" fmla="*/ 285149 h 299477"/>
                  <a:gd name="connsiteX10" fmla="*/ 39702 w 558814"/>
                  <a:gd name="connsiteY10" fmla="*/ 8923 h 299477"/>
                  <a:gd name="connsiteX11" fmla="*/ 368314 w 558814"/>
                  <a:gd name="connsiteY11" fmla="*/ 94648 h 299477"/>
                  <a:gd name="connsiteX0" fmla="*/ 558814 w 558814"/>
                  <a:gd name="connsiteY0" fmla="*/ 180373 h 299477"/>
                  <a:gd name="connsiteX1" fmla="*/ 401652 w 558814"/>
                  <a:gd name="connsiteY1" fmla="*/ 294673 h 299477"/>
                  <a:gd name="connsiteX2" fmla="*/ 201627 w 558814"/>
                  <a:gd name="connsiteY2" fmla="*/ 237523 h 299477"/>
                  <a:gd name="connsiteX3" fmla="*/ 204008 w 558814"/>
                  <a:gd name="connsiteY3" fmla="*/ 294673 h 299477"/>
                  <a:gd name="connsiteX4" fmla="*/ 168289 w 558814"/>
                  <a:gd name="connsiteY4" fmla="*/ 266098 h 299477"/>
                  <a:gd name="connsiteX5" fmla="*/ 154001 w 558814"/>
                  <a:gd name="connsiteY5" fmla="*/ 299436 h 299477"/>
                  <a:gd name="connsiteX6" fmla="*/ 125427 w 558814"/>
                  <a:gd name="connsiteY6" fmla="*/ 266098 h 299477"/>
                  <a:gd name="connsiteX7" fmla="*/ 101614 w 558814"/>
                  <a:gd name="connsiteY7" fmla="*/ 299436 h 299477"/>
                  <a:gd name="connsiteX8" fmla="*/ 82565 w 558814"/>
                  <a:gd name="connsiteY8" fmla="*/ 273242 h 299477"/>
                  <a:gd name="connsiteX9" fmla="*/ 30177 w 558814"/>
                  <a:gd name="connsiteY9" fmla="*/ 285149 h 299477"/>
                  <a:gd name="connsiteX10" fmla="*/ 39702 w 558814"/>
                  <a:gd name="connsiteY10" fmla="*/ 8923 h 299477"/>
                  <a:gd name="connsiteX11" fmla="*/ 368314 w 558814"/>
                  <a:gd name="connsiteY11" fmla="*/ 94648 h 299477"/>
                  <a:gd name="connsiteX0" fmla="*/ 562029 w 562029"/>
                  <a:gd name="connsiteY0" fmla="*/ 180373 h 299475"/>
                  <a:gd name="connsiteX1" fmla="*/ 404867 w 562029"/>
                  <a:gd name="connsiteY1" fmla="*/ 294673 h 299475"/>
                  <a:gd name="connsiteX2" fmla="*/ 204842 w 562029"/>
                  <a:gd name="connsiteY2" fmla="*/ 237523 h 299475"/>
                  <a:gd name="connsiteX3" fmla="*/ 207223 w 562029"/>
                  <a:gd name="connsiteY3" fmla="*/ 294673 h 299475"/>
                  <a:gd name="connsiteX4" fmla="*/ 171504 w 562029"/>
                  <a:gd name="connsiteY4" fmla="*/ 266098 h 299475"/>
                  <a:gd name="connsiteX5" fmla="*/ 157216 w 562029"/>
                  <a:gd name="connsiteY5" fmla="*/ 299436 h 299475"/>
                  <a:gd name="connsiteX6" fmla="*/ 128642 w 562029"/>
                  <a:gd name="connsiteY6" fmla="*/ 266098 h 299475"/>
                  <a:gd name="connsiteX7" fmla="*/ 104829 w 562029"/>
                  <a:gd name="connsiteY7" fmla="*/ 299436 h 299475"/>
                  <a:gd name="connsiteX8" fmla="*/ 85780 w 562029"/>
                  <a:gd name="connsiteY8" fmla="*/ 273242 h 299475"/>
                  <a:gd name="connsiteX9" fmla="*/ 21486 w 562029"/>
                  <a:gd name="connsiteY9" fmla="*/ 289911 h 299475"/>
                  <a:gd name="connsiteX10" fmla="*/ 42917 w 562029"/>
                  <a:gd name="connsiteY10" fmla="*/ 8923 h 299475"/>
                  <a:gd name="connsiteX11" fmla="*/ 371529 w 562029"/>
                  <a:gd name="connsiteY11" fmla="*/ 94648 h 299475"/>
                  <a:gd name="connsiteX0" fmla="*/ 557211 w 557211"/>
                  <a:gd name="connsiteY0" fmla="*/ 180373 h 299475"/>
                  <a:gd name="connsiteX1" fmla="*/ 400049 w 557211"/>
                  <a:gd name="connsiteY1" fmla="*/ 294673 h 299475"/>
                  <a:gd name="connsiteX2" fmla="*/ 200024 w 557211"/>
                  <a:gd name="connsiteY2" fmla="*/ 237523 h 299475"/>
                  <a:gd name="connsiteX3" fmla="*/ 202405 w 557211"/>
                  <a:gd name="connsiteY3" fmla="*/ 294673 h 299475"/>
                  <a:gd name="connsiteX4" fmla="*/ 166686 w 557211"/>
                  <a:gd name="connsiteY4" fmla="*/ 266098 h 299475"/>
                  <a:gd name="connsiteX5" fmla="*/ 152398 w 557211"/>
                  <a:gd name="connsiteY5" fmla="*/ 299436 h 299475"/>
                  <a:gd name="connsiteX6" fmla="*/ 123824 w 557211"/>
                  <a:gd name="connsiteY6" fmla="*/ 266098 h 299475"/>
                  <a:gd name="connsiteX7" fmla="*/ 100011 w 557211"/>
                  <a:gd name="connsiteY7" fmla="*/ 299436 h 299475"/>
                  <a:gd name="connsiteX8" fmla="*/ 80962 w 557211"/>
                  <a:gd name="connsiteY8" fmla="*/ 273242 h 299475"/>
                  <a:gd name="connsiteX9" fmla="*/ 16668 w 557211"/>
                  <a:gd name="connsiteY9" fmla="*/ 289911 h 299475"/>
                  <a:gd name="connsiteX10" fmla="*/ 38099 w 557211"/>
                  <a:gd name="connsiteY10" fmla="*/ 8923 h 299475"/>
                  <a:gd name="connsiteX11" fmla="*/ 366711 w 557211"/>
                  <a:gd name="connsiteY11" fmla="*/ 94648 h 299475"/>
                  <a:gd name="connsiteX0" fmla="*/ 557211 w 557211"/>
                  <a:gd name="connsiteY0" fmla="*/ 180373 h 299452"/>
                  <a:gd name="connsiteX1" fmla="*/ 400049 w 557211"/>
                  <a:gd name="connsiteY1" fmla="*/ 294673 h 299452"/>
                  <a:gd name="connsiteX2" fmla="*/ 200024 w 557211"/>
                  <a:gd name="connsiteY2" fmla="*/ 237523 h 299452"/>
                  <a:gd name="connsiteX3" fmla="*/ 202405 w 557211"/>
                  <a:gd name="connsiteY3" fmla="*/ 294673 h 299452"/>
                  <a:gd name="connsiteX4" fmla="*/ 166686 w 557211"/>
                  <a:gd name="connsiteY4" fmla="*/ 266098 h 299452"/>
                  <a:gd name="connsiteX5" fmla="*/ 152398 w 557211"/>
                  <a:gd name="connsiteY5" fmla="*/ 299436 h 299452"/>
                  <a:gd name="connsiteX6" fmla="*/ 123824 w 557211"/>
                  <a:gd name="connsiteY6" fmla="*/ 266098 h 299452"/>
                  <a:gd name="connsiteX7" fmla="*/ 100011 w 557211"/>
                  <a:gd name="connsiteY7" fmla="*/ 299436 h 299452"/>
                  <a:gd name="connsiteX8" fmla="*/ 69056 w 557211"/>
                  <a:gd name="connsiteY8" fmla="*/ 270861 h 299452"/>
                  <a:gd name="connsiteX9" fmla="*/ 16668 w 557211"/>
                  <a:gd name="connsiteY9" fmla="*/ 289911 h 299452"/>
                  <a:gd name="connsiteX10" fmla="*/ 38099 w 557211"/>
                  <a:gd name="connsiteY10" fmla="*/ 8923 h 299452"/>
                  <a:gd name="connsiteX11" fmla="*/ 366711 w 557211"/>
                  <a:gd name="connsiteY11" fmla="*/ 94648 h 299452"/>
                  <a:gd name="connsiteX0" fmla="*/ 557211 w 557211"/>
                  <a:gd name="connsiteY0" fmla="*/ 180373 h 299452"/>
                  <a:gd name="connsiteX1" fmla="*/ 400049 w 557211"/>
                  <a:gd name="connsiteY1" fmla="*/ 294673 h 299452"/>
                  <a:gd name="connsiteX2" fmla="*/ 200024 w 557211"/>
                  <a:gd name="connsiteY2" fmla="*/ 237523 h 299452"/>
                  <a:gd name="connsiteX3" fmla="*/ 202405 w 557211"/>
                  <a:gd name="connsiteY3" fmla="*/ 294673 h 299452"/>
                  <a:gd name="connsiteX4" fmla="*/ 166686 w 557211"/>
                  <a:gd name="connsiteY4" fmla="*/ 266098 h 299452"/>
                  <a:gd name="connsiteX5" fmla="*/ 152398 w 557211"/>
                  <a:gd name="connsiteY5" fmla="*/ 299436 h 299452"/>
                  <a:gd name="connsiteX6" fmla="*/ 123824 w 557211"/>
                  <a:gd name="connsiteY6" fmla="*/ 266098 h 299452"/>
                  <a:gd name="connsiteX7" fmla="*/ 88105 w 557211"/>
                  <a:gd name="connsiteY7" fmla="*/ 299436 h 299452"/>
                  <a:gd name="connsiteX8" fmla="*/ 69056 w 557211"/>
                  <a:gd name="connsiteY8" fmla="*/ 270861 h 299452"/>
                  <a:gd name="connsiteX9" fmla="*/ 16668 w 557211"/>
                  <a:gd name="connsiteY9" fmla="*/ 289911 h 299452"/>
                  <a:gd name="connsiteX10" fmla="*/ 38099 w 557211"/>
                  <a:gd name="connsiteY10" fmla="*/ 8923 h 299452"/>
                  <a:gd name="connsiteX11" fmla="*/ 366711 w 557211"/>
                  <a:gd name="connsiteY11" fmla="*/ 94648 h 299452"/>
                  <a:gd name="connsiteX0" fmla="*/ 557211 w 557211"/>
                  <a:gd name="connsiteY0" fmla="*/ 180373 h 299452"/>
                  <a:gd name="connsiteX1" fmla="*/ 400049 w 557211"/>
                  <a:gd name="connsiteY1" fmla="*/ 294673 h 299452"/>
                  <a:gd name="connsiteX2" fmla="*/ 200024 w 557211"/>
                  <a:gd name="connsiteY2" fmla="*/ 237523 h 299452"/>
                  <a:gd name="connsiteX3" fmla="*/ 202405 w 557211"/>
                  <a:gd name="connsiteY3" fmla="*/ 294673 h 299452"/>
                  <a:gd name="connsiteX4" fmla="*/ 166686 w 557211"/>
                  <a:gd name="connsiteY4" fmla="*/ 266098 h 299452"/>
                  <a:gd name="connsiteX5" fmla="*/ 152398 w 557211"/>
                  <a:gd name="connsiteY5" fmla="*/ 299436 h 299452"/>
                  <a:gd name="connsiteX6" fmla="*/ 119061 w 557211"/>
                  <a:gd name="connsiteY6" fmla="*/ 266098 h 299452"/>
                  <a:gd name="connsiteX7" fmla="*/ 88105 w 557211"/>
                  <a:gd name="connsiteY7" fmla="*/ 299436 h 299452"/>
                  <a:gd name="connsiteX8" fmla="*/ 69056 w 557211"/>
                  <a:gd name="connsiteY8" fmla="*/ 270861 h 299452"/>
                  <a:gd name="connsiteX9" fmla="*/ 16668 w 557211"/>
                  <a:gd name="connsiteY9" fmla="*/ 289911 h 299452"/>
                  <a:gd name="connsiteX10" fmla="*/ 38099 w 557211"/>
                  <a:gd name="connsiteY10" fmla="*/ 8923 h 299452"/>
                  <a:gd name="connsiteX11" fmla="*/ 366711 w 557211"/>
                  <a:gd name="connsiteY11" fmla="*/ 94648 h 299452"/>
                  <a:gd name="connsiteX0" fmla="*/ 557211 w 557211"/>
                  <a:gd name="connsiteY0" fmla="*/ 180373 h 299439"/>
                  <a:gd name="connsiteX1" fmla="*/ 400049 w 557211"/>
                  <a:gd name="connsiteY1" fmla="*/ 294673 h 299439"/>
                  <a:gd name="connsiteX2" fmla="*/ 200024 w 557211"/>
                  <a:gd name="connsiteY2" fmla="*/ 237523 h 299439"/>
                  <a:gd name="connsiteX3" fmla="*/ 202405 w 557211"/>
                  <a:gd name="connsiteY3" fmla="*/ 294673 h 299439"/>
                  <a:gd name="connsiteX4" fmla="*/ 166686 w 557211"/>
                  <a:gd name="connsiteY4" fmla="*/ 266098 h 299439"/>
                  <a:gd name="connsiteX5" fmla="*/ 152398 w 557211"/>
                  <a:gd name="connsiteY5" fmla="*/ 299436 h 299439"/>
                  <a:gd name="connsiteX6" fmla="*/ 119061 w 557211"/>
                  <a:gd name="connsiteY6" fmla="*/ 266098 h 299439"/>
                  <a:gd name="connsiteX7" fmla="*/ 88105 w 557211"/>
                  <a:gd name="connsiteY7" fmla="*/ 299436 h 299439"/>
                  <a:gd name="connsiteX8" fmla="*/ 59531 w 557211"/>
                  <a:gd name="connsiteY8" fmla="*/ 268480 h 299439"/>
                  <a:gd name="connsiteX9" fmla="*/ 16668 w 557211"/>
                  <a:gd name="connsiteY9" fmla="*/ 289911 h 299439"/>
                  <a:gd name="connsiteX10" fmla="*/ 38099 w 557211"/>
                  <a:gd name="connsiteY10" fmla="*/ 8923 h 299439"/>
                  <a:gd name="connsiteX11" fmla="*/ 366711 w 557211"/>
                  <a:gd name="connsiteY11" fmla="*/ 94648 h 299439"/>
                  <a:gd name="connsiteX0" fmla="*/ 557211 w 557211"/>
                  <a:gd name="connsiteY0" fmla="*/ 180373 h 299439"/>
                  <a:gd name="connsiteX1" fmla="*/ 400049 w 557211"/>
                  <a:gd name="connsiteY1" fmla="*/ 294673 h 299439"/>
                  <a:gd name="connsiteX2" fmla="*/ 200024 w 557211"/>
                  <a:gd name="connsiteY2" fmla="*/ 237523 h 299439"/>
                  <a:gd name="connsiteX3" fmla="*/ 202405 w 557211"/>
                  <a:gd name="connsiteY3" fmla="*/ 294673 h 299439"/>
                  <a:gd name="connsiteX4" fmla="*/ 166686 w 557211"/>
                  <a:gd name="connsiteY4" fmla="*/ 266098 h 299439"/>
                  <a:gd name="connsiteX5" fmla="*/ 152398 w 557211"/>
                  <a:gd name="connsiteY5" fmla="*/ 299436 h 299439"/>
                  <a:gd name="connsiteX6" fmla="*/ 119061 w 557211"/>
                  <a:gd name="connsiteY6" fmla="*/ 266098 h 299439"/>
                  <a:gd name="connsiteX7" fmla="*/ 78580 w 557211"/>
                  <a:gd name="connsiteY7" fmla="*/ 299436 h 299439"/>
                  <a:gd name="connsiteX8" fmla="*/ 59531 w 557211"/>
                  <a:gd name="connsiteY8" fmla="*/ 268480 h 299439"/>
                  <a:gd name="connsiteX9" fmla="*/ 16668 w 557211"/>
                  <a:gd name="connsiteY9" fmla="*/ 289911 h 299439"/>
                  <a:gd name="connsiteX10" fmla="*/ 38099 w 557211"/>
                  <a:gd name="connsiteY10" fmla="*/ 8923 h 299439"/>
                  <a:gd name="connsiteX11" fmla="*/ 366711 w 557211"/>
                  <a:gd name="connsiteY11" fmla="*/ 94648 h 299439"/>
                  <a:gd name="connsiteX0" fmla="*/ 557211 w 557211"/>
                  <a:gd name="connsiteY0" fmla="*/ 180373 h 299439"/>
                  <a:gd name="connsiteX1" fmla="*/ 400049 w 557211"/>
                  <a:gd name="connsiteY1" fmla="*/ 294673 h 299439"/>
                  <a:gd name="connsiteX2" fmla="*/ 200024 w 557211"/>
                  <a:gd name="connsiteY2" fmla="*/ 237523 h 299439"/>
                  <a:gd name="connsiteX3" fmla="*/ 202405 w 557211"/>
                  <a:gd name="connsiteY3" fmla="*/ 294673 h 299439"/>
                  <a:gd name="connsiteX4" fmla="*/ 166686 w 557211"/>
                  <a:gd name="connsiteY4" fmla="*/ 266098 h 299439"/>
                  <a:gd name="connsiteX5" fmla="*/ 152398 w 557211"/>
                  <a:gd name="connsiteY5" fmla="*/ 299436 h 299439"/>
                  <a:gd name="connsiteX6" fmla="*/ 102393 w 557211"/>
                  <a:gd name="connsiteY6" fmla="*/ 268479 h 299439"/>
                  <a:gd name="connsiteX7" fmla="*/ 78580 w 557211"/>
                  <a:gd name="connsiteY7" fmla="*/ 299436 h 299439"/>
                  <a:gd name="connsiteX8" fmla="*/ 59531 w 557211"/>
                  <a:gd name="connsiteY8" fmla="*/ 268480 h 299439"/>
                  <a:gd name="connsiteX9" fmla="*/ 16668 w 557211"/>
                  <a:gd name="connsiteY9" fmla="*/ 289911 h 299439"/>
                  <a:gd name="connsiteX10" fmla="*/ 38099 w 557211"/>
                  <a:gd name="connsiteY10" fmla="*/ 8923 h 299439"/>
                  <a:gd name="connsiteX11" fmla="*/ 366711 w 557211"/>
                  <a:gd name="connsiteY11" fmla="*/ 94648 h 299439"/>
                  <a:gd name="connsiteX0" fmla="*/ 557211 w 557211"/>
                  <a:gd name="connsiteY0" fmla="*/ 180373 h 301820"/>
                  <a:gd name="connsiteX1" fmla="*/ 400049 w 557211"/>
                  <a:gd name="connsiteY1" fmla="*/ 294673 h 301820"/>
                  <a:gd name="connsiteX2" fmla="*/ 200024 w 557211"/>
                  <a:gd name="connsiteY2" fmla="*/ 237523 h 301820"/>
                  <a:gd name="connsiteX3" fmla="*/ 202405 w 557211"/>
                  <a:gd name="connsiteY3" fmla="*/ 294673 h 301820"/>
                  <a:gd name="connsiteX4" fmla="*/ 166686 w 557211"/>
                  <a:gd name="connsiteY4" fmla="*/ 266098 h 301820"/>
                  <a:gd name="connsiteX5" fmla="*/ 126205 w 557211"/>
                  <a:gd name="connsiteY5" fmla="*/ 301817 h 301820"/>
                  <a:gd name="connsiteX6" fmla="*/ 102393 w 557211"/>
                  <a:gd name="connsiteY6" fmla="*/ 268479 h 301820"/>
                  <a:gd name="connsiteX7" fmla="*/ 78580 w 557211"/>
                  <a:gd name="connsiteY7" fmla="*/ 299436 h 301820"/>
                  <a:gd name="connsiteX8" fmla="*/ 59531 w 557211"/>
                  <a:gd name="connsiteY8" fmla="*/ 268480 h 301820"/>
                  <a:gd name="connsiteX9" fmla="*/ 16668 w 557211"/>
                  <a:gd name="connsiteY9" fmla="*/ 289911 h 301820"/>
                  <a:gd name="connsiteX10" fmla="*/ 38099 w 557211"/>
                  <a:gd name="connsiteY10" fmla="*/ 8923 h 301820"/>
                  <a:gd name="connsiteX11" fmla="*/ 366711 w 557211"/>
                  <a:gd name="connsiteY11" fmla="*/ 94648 h 301820"/>
                  <a:gd name="connsiteX0" fmla="*/ 557211 w 557211"/>
                  <a:gd name="connsiteY0" fmla="*/ 180373 h 301820"/>
                  <a:gd name="connsiteX1" fmla="*/ 400049 w 557211"/>
                  <a:gd name="connsiteY1" fmla="*/ 294673 h 301820"/>
                  <a:gd name="connsiteX2" fmla="*/ 200024 w 557211"/>
                  <a:gd name="connsiteY2" fmla="*/ 237523 h 301820"/>
                  <a:gd name="connsiteX3" fmla="*/ 202405 w 557211"/>
                  <a:gd name="connsiteY3" fmla="*/ 294673 h 301820"/>
                  <a:gd name="connsiteX4" fmla="*/ 145255 w 557211"/>
                  <a:gd name="connsiteY4" fmla="*/ 266098 h 301820"/>
                  <a:gd name="connsiteX5" fmla="*/ 126205 w 557211"/>
                  <a:gd name="connsiteY5" fmla="*/ 301817 h 301820"/>
                  <a:gd name="connsiteX6" fmla="*/ 102393 w 557211"/>
                  <a:gd name="connsiteY6" fmla="*/ 268479 h 301820"/>
                  <a:gd name="connsiteX7" fmla="*/ 78580 w 557211"/>
                  <a:gd name="connsiteY7" fmla="*/ 299436 h 301820"/>
                  <a:gd name="connsiteX8" fmla="*/ 59531 w 557211"/>
                  <a:gd name="connsiteY8" fmla="*/ 268480 h 301820"/>
                  <a:gd name="connsiteX9" fmla="*/ 16668 w 557211"/>
                  <a:gd name="connsiteY9" fmla="*/ 289911 h 301820"/>
                  <a:gd name="connsiteX10" fmla="*/ 38099 w 557211"/>
                  <a:gd name="connsiteY10" fmla="*/ 8923 h 301820"/>
                  <a:gd name="connsiteX11" fmla="*/ 366711 w 557211"/>
                  <a:gd name="connsiteY11" fmla="*/ 94648 h 301820"/>
                  <a:gd name="connsiteX0" fmla="*/ 557211 w 557211"/>
                  <a:gd name="connsiteY0" fmla="*/ 180373 h 304300"/>
                  <a:gd name="connsiteX1" fmla="*/ 400049 w 557211"/>
                  <a:gd name="connsiteY1" fmla="*/ 294673 h 304300"/>
                  <a:gd name="connsiteX2" fmla="*/ 200024 w 557211"/>
                  <a:gd name="connsiteY2" fmla="*/ 237523 h 304300"/>
                  <a:gd name="connsiteX3" fmla="*/ 166686 w 557211"/>
                  <a:gd name="connsiteY3" fmla="*/ 304198 h 304300"/>
                  <a:gd name="connsiteX4" fmla="*/ 145255 w 557211"/>
                  <a:gd name="connsiteY4" fmla="*/ 266098 h 304300"/>
                  <a:gd name="connsiteX5" fmla="*/ 126205 w 557211"/>
                  <a:gd name="connsiteY5" fmla="*/ 301817 h 304300"/>
                  <a:gd name="connsiteX6" fmla="*/ 102393 w 557211"/>
                  <a:gd name="connsiteY6" fmla="*/ 268479 h 304300"/>
                  <a:gd name="connsiteX7" fmla="*/ 78580 w 557211"/>
                  <a:gd name="connsiteY7" fmla="*/ 299436 h 304300"/>
                  <a:gd name="connsiteX8" fmla="*/ 59531 w 557211"/>
                  <a:gd name="connsiteY8" fmla="*/ 268480 h 304300"/>
                  <a:gd name="connsiteX9" fmla="*/ 16668 w 557211"/>
                  <a:gd name="connsiteY9" fmla="*/ 289911 h 304300"/>
                  <a:gd name="connsiteX10" fmla="*/ 38099 w 557211"/>
                  <a:gd name="connsiteY10" fmla="*/ 8923 h 304300"/>
                  <a:gd name="connsiteX11" fmla="*/ 366711 w 557211"/>
                  <a:gd name="connsiteY11" fmla="*/ 94648 h 304300"/>
                  <a:gd name="connsiteX0" fmla="*/ 557211 w 557211"/>
                  <a:gd name="connsiteY0" fmla="*/ 180373 h 304300"/>
                  <a:gd name="connsiteX1" fmla="*/ 400049 w 557211"/>
                  <a:gd name="connsiteY1" fmla="*/ 294673 h 304300"/>
                  <a:gd name="connsiteX2" fmla="*/ 176211 w 557211"/>
                  <a:gd name="connsiteY2" fmla="*/ 232761 h 304300"/>
                  <a:gd name="connsiteX3" fmla="*/ 166686 w 557211"/>
                  <a:gd name="connsiteY3" fmla="*/ 304198 h 304300"/>
                  <a:gd name="connsiteX4" fmla="*/ 145255 w 557211"/>
                  <a:gd name="connsiteY4" fmla="*/ 266098 h 304300"/>
                  <a:gd name="connsiteX5" fmla="*/ 126205 w 557211"/>
                  <a:gd name="connsiteY5" fmla="*/ 301817 h 304300"/>
                  <a:gd name="connsiteX6" fmla="*/ 102393 w 557211"/>
                  <a:gd name="connsiteY6" fmla="*/ 268479 h 304300"/>
                  <a:gd name="connsiteX7" fmla="*/ 78580 w 557211"/>
                  <a:gd name="connsiteY7" fmla="*/ 299436 h 304300"/>
                  <a:gd name="connsiteX8" fmla="*/ 59531 w 557211"/>
                  <a:gd name="connsiteY8" fmla="*/ 268480 h 304300"/>
                  <a:gd name="connsiteX9" fmla="*/ 16668 w 557211"/>
                  <a:gd name="connsiteY9" fmla="*/ 289911 h 304300"/>
                  <a:gd name="connsiteX10" fmla="*/ 38099 w 557211"/>
                  <a:gd name="connsiteY10" fmla="*/ 8923 h 304300"/>
                  <a:gd name="connsiteX11" fmla="*/ 366711 w 557211"/>
                  <a:gd name="connsiteY11" fmla="*/ 94648 h 304300"/>
                  <a:gd name="connsiteX0" fmla="*/ 560378 w 560378"/>
                  <a:gd name="connsiteY0" fmla="*/ 191809 h 315736"/>
                  <a:gd name="connsiteX1" fmla="*/ 403216 w 560378"/>
                  <a:gd name="connsiteY1" fmla="*/ 306109 h 315736"/>
                  <a:gd name="connsiteX2" fmla="*/ 179378 w 560378"/>
                  <a:gd name="connsiteY2" fmla="*/ 244197 h 315736"/>
                  <a:gd name="connsiteX3" fmla="*/ 169853 w 560378"/>
                  <a:gd name="connsiteY3" fmla="*/ 315634 h 315736"/>
                  <a:gd name="connsiteX4" fmla="*/ 148422 w 560378"/>
                  <a:gd name="connsiteY4" fmla="*/ 277534 h 315736"/>
                  <a:gd name="connsiteX5" fmla="*/ 129372 w 560378"/>
                  <a:gd name="connsiteY5" fmla="*/ 313253 h 315736"/>
                  <a:gd name="connsiteX6" fmla="*/ 105560 w 560378"/>
                  <a:gd name="connsiteY6" fmla="*/ 279915 h 315736"/>
                  <a:gd name="connsiteX7" fmla="*/ 81747 w 560378"/>
                  <a:gd name="connsiteY7" fmla="*/ 310872 h 315736"/>
                  <a:gd name="connsiteX8" fmla="*/ 62698 w 560378"/>
                  <a:gd name="connsiteY8" fmla="*/ 279916 h 315736"/>
                  <a:gd name="connsiteX9" fmla="*/ 19835 w 560378"/>
                  <a:gd name="connsiteY9" fmla="*/ 301347 h 315736"/>
                  <a:gd name="connsiteX10" fmla="*/ 41266 w 560378"/>
                  <a:gd name="connsiteY10" fmla="*/ 20359 h 315736"/>
                  <a:gd name="connsiteX11" fmla="*/ 369878 w 560378"/>
                  <a:gd name="connsiteY11" fmla="*/ 106084 h 315736"/>
                  <a:gd name="connsiteX0" fmla="*/ 574665 w 574665"/>
                  <a:gd name="connsiteY0" fmla="*/ 272771 h 315736"/>
                  <a:gd name="connsiteX1" fmla="*/ 403216 w 574665"/>
                  <a:gd name="connsiteY1" fmla="*/ 306109 h 315736"/>
                  <a:gd name="connsiteX2" fmla="*/ 179378 w 574665"/>
                  <a:gd name="connsiteY2" fmla="*/ 244197 h 315736"/>
                  <a:gd name="connsiteX3" fmla="*/ 169853 w 574665"/>
                  <a:gd name="connsiteY3" fmla="*/ 315634 h 315736"/>
                  <a:gd name="connsiteX4" fmla="*/ 148422 w 574665"/>
                  <a:gd name="connsiteY4" fmla="*/ 277534 h 315736"/>
                  <a:gd name="connsiteX5" fmla="*/ 129372 w 574665"/>
                  <a:gd name="connsiteY5" fmla="*/ 313253 h 315736"/>
                  <a:gd name="connsiteX6" fmla="*/ 105560 w 574665"/>
                  <a:gd name="connsiteY6" fmla="*/ 279915 h 315736"/>
                  <a:gd name="connsiteX7" fmla="*/ 81747 w 574665"/>
                  <a:gd name="connsiteY7" fmla="*/ 310872 h 315736"/>
                  <a:gd name="connsiteX8" fmla="*/ 62698 w 574665"/>
                  <a:gd name="connsiteY8" fmla="*/ 279916 h 315736"/>
                  <a:gd name="connsiteX9" fmla="*/ 19835 w 574665"/>
                  <a:gd name="connsiteY9" fmla="*/ 301347 h 315736"/>
                  <a:gd name="connsiteX10" fmla="*/ 41266 w 574665"/>
                  <a:gd name="connsiteY10" fmla="*/ 20359 h 315736"/>
                  <a:gd name="connsiteX11" fmla="*/ 369878 w 574665"/>
                  <a:gd name="connsiteY11" fmla="*/ 106084 h 315736"/>
                  <a:gd name="connsiteX0" fmla="*/ 574665 w 574665"/>
                  <a:gd name="connsiteY0" fmla="*/ 272771 h 315736"/>
                  <a:gd name="connsiteX1" fmla="*/ 403216 w 574665"/>
                  <a:gd name="connsiteY1" fmla="*/ 306109 h 315736"/>
                  <a:gd name="connsiteX2" fmla="*/ 179378 w 574665"/>
                  <a:gd name="connsiteY2" fmla="*/ 244197 h 315736"/>
                  <a:gd name="connsiteX3" fmla="*/ 169853 w 574665"/>
                  <a:gd name="connsiteY3" fmla="*/ 315634 h 315736"/>
                  <a:gd name="connsiteX4" fmla="*/ 148422 w 574665"/>
                  <a:gd name="connsiteY4" fmla="*/ 277534 h 315736"/>
                  <a:gd name="connsiteX5" fmla="*/ 129372 w 574665"/>
                  <a:gd name="connsiteY5" fmla="*/ 313253 h 315736"/>
                  <a:gd name="connsiteX6" fmla="*/ 105560 w 574665"/>
                  <a:gd name="connsiteY6" fmla="*/ 279915 h 315736"/>
                  <a:gd name="connsiteX7" fmla="*/ 81747 w 574665"/>
                  <a:gd name="connsiteY7" fmla="*/ 310872 h 315736"/>
                  <a:gd name="connsiteX8" fmla="*/ 62698 w 574665"/>
                  <a:gd name="connsiteY8" fmla="*/ 279916 h 315736"/>
                  <a:gd name="connsiteX9" fmla="*/ 19835 w 574665"/>
                  <a:gd name="connsiteY9" fmla="*/ 301347 h 315736"/>
                  <a:gd name="connsiteX10" fmla="*/ 41266 w 574665"/>
                  <a:gd name="connsiteY10" fmla="*/ 20359 h 315736"/>
                  <a:gd name="connsiteX11" fmla="*/ 369878 w 574665"/>
                  <a:gd name="connsiteY11" fmla="*/ 106084 h 315736"/>
                  <a:gd name="connsiteX0" fmla="*/ 574665 w 574665"/>
                  <a:gd name="connsiteY0" fmla="*/ 272771 h 315736"/>
                  <a:gd name="connsiteX1" fmla="*/ 317491 w 574665"/>
                  <a:gd name="connsiteY1" fmla="*/ 306109 h 315736"/>
                  <a:gd name="connsiteX2" fmla="*/ 179378 w 574665"/>
                  <a:gd name="connsiteY2" fmla="*/ 244197 h 315736"/>
                  <a:gd name="connsiteX3" fmla="*/ 169853 w 574665"/>
                  <a:gd name="connsiteY3" fmla="*/ 315634 h 315736"/>
                  <a:gd name="connsiteX4" fmla="*/ 148422 w 574665"/>
                  <a:gd name="connsiteY4" fmla="*/ 277534 h 315736"/>
                  <a:gd name="connsiteX5" fmla="*/ 129372 w 574665"/>
                  <a:gd name="connsiteY5" fmla="*/ 313253 h 315736"/>
                  <a:gd name="connsiteX6" fmla="*/ 105560 w 574665"/>
                  <a:gd name="connsiteY6" fmla="*/ 279915 h 315736"/>
                  <a:gd name="connsiteX7" fmla="*/ 81747 w 574665"/>
                  <a:gd name="connsiteY7" fmla="*/ 310872 h 315736"/>
                  <a:gd name="connsiteX8" fmla="*/ 62698 w 574665"/>
                  <a:gd name="connsiteY8" fmla="*/ 279916 h 315736"/>
                  <a:gd name="connsiteX9" fmla="*/ 19835 w 574665"/>
                  <a:gd name="connsiteY9" fmla="*/ 301347 h 315736"/>
                  <a:gd name="connsiteX10" fmla="*/ 41266 w 574665"/>
                  <a:gd name="connsiteY10" fmla="*/ 20359 h 315736"/>
                  <a:gd name="connsiteX11" fmla="*/ 369878 w 574665"/>
                  <a:gd name="connsiteY11" fmla="*/ 106084 h 315736"/>
                  <a:gd name="connsiteX0" fmla="*/ 574665 w 574665"/>
                  <a:gd name="connsiteY0" fmla="*/ 272771 h 315736"/>
                  <a:gd name="connsiteX1" fmla="*/ 317491 w 574665"/>
                  <a:gd name="connsiteY1" fmla="*/ 306109 h 315736"/>
                  <a:gd name="connsiteX2" fmla="*/ 179378 w 574665"/>
                  <a:gd name="connsiteY2" fmla="*/ 244197 h 315736"/>
                  <a:gd name="connsiteX3" fmla="*/ 169853 w 574665"/>
                  <a:gd name="connsiteY3" fmla="*/ 315634 h 315736"/>
                  <a:gd name="connsiteX4" fmla="*/ 148422 w 574665"/>
                  <a:gd name="connsiteY4" fmla="*/ 277534 h 315736"/>
                  <a:gd name="connsiteX5" fmla="*/ 129372 w 574665"/>
                  <a:gd name="connsiteY5" fmla="*/ 313253 h 315736"/>
                  <a:gd name="connsiteX6" fmla="*/ 105560 w 574665"/>
                  <a:gd name="connsiteY6" fmla="*/ 279915 h 315736"/>
                  <a:gd name="connsiteX7" fmla="*/ 81747 w 574665"/>
                  <a:gd name="connsiteY7" fmla="*/ 310872 h 315736"/>
                  <a:gd name="connsiteX8" fmla="*/ 62698 w 574665"/>
                  <a:gd name="connsiteY8" fmla="*/ 279916 h 315736"/>
                  <a:gd name="connsiteX9" fmla="*/ 19835 w 574665"/>
                  <a:gd name="connsiteY9" fmla="*/ 301347 h 315736"/>
                  <a:gd name="connsiteX10" fmla="*/ 41266 w 574665"/>
                  <a:gd name="connsiteY10" fmla="*/ 20359 h 315736"/>
                  <a:gd name="connsiteX11" fmla="*/ 369878 w 574665"/>
                  <a:gd name="connsiteY11" fmla="*/ 106084 h 315736"/>
                  <a:gd name="connsiteX0" fmla="*/ 574665 w 574665"/>
                  <a:gd name="connsiteY0" fmla="*/ 272771 h 315736"/>
                  <a:gd name="connsiteX1" fmla="*/ 317491 w 574665"/>
                  <a:gd name="connsiteY1" fmla="*/ 306109 h 315736"/>
                  <a:gd name="connsiteX2" fmla="*/ 179378 w 574665"/>
                  <a:gd name="connsiteY2" fmla="*/ 244197 h 315736"/>
                  <a:gd name="connsiteX3" fmla="*/ 169853 w 574665"/>
                  <a:gd name="connsiteY3" fmla="*/ 315634 h 315736"/>
                  <a:gd name="connsiteX4" fmla="*/ 148422 w 574665"/>
                  <a:gd name="connsiteY4" fmla="*/ 277534 h 315736"/>
                  <a:gd name="connsiteX5" fmla="*/ 129372 w 574665"/>
                  <a:gd name="connsiteY5" fmla="*/ 313253 h 315736"/>
                  <a:gd name="connsiteX6" fmla="*/ 105560 w 574665"/>
                  <a:gd name="connsiteY6" fmla="*/ 279915 h 315736"/>
                  <a:gd name="connsiteX7" fmla="*/ 81747 w 574665"/>
                  <a:gd name="connsiteY7" fmla="*/ 310872 h 315736"/>
                  <a:gd name="connsiteX8" fmla="*/ 62698 w 574665"/>
                  <a:gd name="connsiteY8" fmla="*/ 279916 h 315736"/>
                  <a:gd name="connsiteX9" fmla="*/ 19835 w 574665"/>
                  <a:gd name="connsiteY9" fmla="*/ 301347 h 315736"/>
                  <a:gd name="connsiteX10" fmla="*/ 41266 w 574665"/>
                  <a:gd name="connsiteY10" fmla="*/ 20359 h 315736"/>
                  <a:gd name="connsiteX11" fmla="*/ 369878 w 574665"/>
                  <a:gd name="connsiteY11" fmla="*/ 106084 h 315736"/>
                  <a:gd name="connsiteX0" fmla="*/ 503228 w 503228"/>
                  <a:gd name="connsiteY0" fmla="*/ 310871 h 324869"/>
                  <a:gd name="connsiteX1" fmla="*/ 317491 w 503228"/>
                  <a:gd name="connsiteY1" fmla="*/ 306109 h 324869"/>
                  <a:gd name="connsiteX2" fmla="*/ 179378 w 503228"/>
                  <a:gd name="connsiteY2" fmla="*/ 244197 h 324869"/>
                  <a:gd name="connsiteX3" fmla="*/ 169853 w 503228"/>
                  <a:gd name="connsiteY3" fmla="*/ 315634 h 324869"/>
                  <a:gd name="connsiteX4" fmla="*/ 148422 w 503228"/>
                  <a:gd name="connsiteY4" fmla="*/ 277534 h 324869"/>
                  <a:gd name="connsiteX5" fmla="*/ 129372 w 503228"/>
                  <a:gd name="connsiteY5" fmla="*/ 313253 h 324869"/>
                  <a:gd name="connsiteX6" fmla="*/ 105560 w 503228"/>
                  <a:gd name="connsiteY6" fmla="*/ 279915 h 324869"/>
                  <a:gd name="connsiteX7" fmla="*/ 81747 w 503228"/>
                  <a:gd name="connsiteY7" fmla="*/ 310872 h 324869"/>
                  <a:gd name="connsiteX8" fmla="*/ 62698 w 503228"/>
                  <a:gd name="connsiteY8" fmla="*/ 279916 h 324869"/>
                  <a:gd name="connsiteX9" fmla="*/ 19835 w 503228"/>
                  <a:gd name="connsiteY9" fmla="*/ 301347 h 324869"/>
                  <a:gd name="connsiteX10" fmla="*/ 41266 w 503228"/>
                  <a:gd name="connsiteY10" fmla="*/ 20359 h 324869"/>
                  <a:gd name="connsiteX11" fmla="*/ 369878 w 503228"/>
                  <a:gd name="connsiteY11" fmla="*/ 106084 h 324869"/>
                  <a:gd name="connsiteX0" fmla="*/ 503228 w 503228"/>
                  <a:gd name="connsiteY0" fmla="*/ 310871 h 317539"/>
                  <a:gd name="connsiteX1" fmla="*/ 317491 w 503228"/>
                  <a:gd name="connsiteY1" fmla="*/ 306109 h 317539"/>
                  <a:gd name="connsiteX2" fmla="*/ 179378 w 503228"/>
                  <a:gd name="connsiteY2" fmla="*/ 244197 h 317539"/>
                  <a:gd name="connsiteX3" fmla="*/ 169853 w 503228"/>
                  <a:gd name="connsiteY3" fmla="*/ 315634 h 317539"/>
                  <a:gd name="connsiteX4" fmla="*/ 148422 w 503228"/>
                  <a:gd name="connsiteY4" fmla="*/ 277534 h 317539"/>
                  <a:gd name="connsiteX5" fmla="*/ 129372 w 503228"/>
                  <a:gd name="connsiteY5" fmla="*/ 313253 h 317539"/>
                  <a:gd name="connsiteX6" fmla="*/ 105560 w 503228"/>
                  <a:gd name="connsiteY6" fmla="*/ 279915 h 317539"/>
                  <a:gd name="connsiteX7" fmla="*/ 81747 w 503228"/>
                  <a:gd name="connsiteY7" fmla="*/ 310872 h 317539"/>
                  <a:gd name="connsiteX8" fmla="*/ 62698 w 503228"/>
                  <a:gd name="connsiteY8" fmla="*/ 279916 h 317539"/>
                  <a:gd name="connsiteX9" fmla="*/ 19835 w 503228"/>
                  <a:gd name="connsiteY9" fmla="*/ 301347 h 317539"/>
                  <a:gd name="connsiteX10" fmla="*/ 41266 w 503228"/>
                  <a:gd name="connsiteY10" fmla="*/ 20359 h 317539"/>
                  <a:gd name="connsiteX11" fmla="*/ 369878 w 503228"/>
                  <a:gd name="connsiteY11" fmla="*/ 106084 h 317539"/>
                  <a:gd name="connsiteX0" fmla="*/ 503228 w 503228"/>
                  <a:gd name="connsiteY0" fmla="*/ 310871 h 316903"/>
                  <a:gd name="connsiteX1" fmla="*/ 317491 w 503228"/>
                  <a:gd name="connsiteY1" fmla="*/ 306109 h 316903"/>
                  <a:gd name="connsiteX2" fmla="*/ 179378 w 503228"/>
                  <a:gd name="connsiteY2" fmla="*/ 244197 h 316903"/>
                  <a:gd name="connsiteX3" fmla="*/ 169853 w 503228"/>
                  <a:gd name="connsiteY3" fmla="*/ 315634 h 316903"/>
                  <a:gd name="connsiteX4" fmla="*/ 148422 w 503228"/>
                  <a:gd name="connsiteY4" fmla="*/ 277534 h 316903"/>
                  <a:gd name="connsiteX5" fmla="*/ 129372 w 503228"/>
                  <a:gd name="connsiteY5" fmla="*/ 313253 h 316903"/>
                  <a:gd name="connsiteX6" fmla="*/ 105560 w 503228"/>
                  <a:gd name="connsiteY6" fmla="*/ 279915 h 316903"/>
                  <a:gd name="connsiteX7" fmla="*/ 81747 w 503228"/>
                  <a:gd name="connsiteY7" fmla="*/ 310872 h 316903"/>
                  <a:gd name="connsiteX8" fmla="*/ 62698 w 503228"/>
                  <a:gd name="connsiteY8" fmla="*/ 279916 h 316903"/>
                  <a:gd name="connsiteX9" fmla="*/ 19835 w 503228"/>
                  <a:gd name="connsiteY9" fmla="*/ 301347 h 316903"/>
                  <a:gd name="connsiteX10" fmla="*/ 41266 w 503228"/>
                  <a:gd name="connsiteY10" fmla="*/ 20359 h 316903"/>
                  <a:gd name="connsiteX11" fmla="*/ 369878 w 503228"/>
                  <a:gd name="connsiteY11" fmla="*/ 106084 h 316903"/>
                  <a:gd name="connsiteX0" fmla="*/ 503228 w 503228"/>
                  <a:gd name="connsiteY0" fmla="*/ 310871 h 316903"/>
                  <a:gd name="connsiteX1" fmla="*/ 317491 w 503228"/>
                  <a:gd name="connsiteY1" fmla="*/ 306109 h 316903"/>
                  <a:gd name="connsiteX2" fmla="*/ 179378 w 503228"/>
                  <a:gd name="connsiteY2" fmla="*/ 244197 h 316903"/>
                  <a:gd name="connsiteX3" fmla="*/ 169853 w 503228"/>
                  <a:gd name="connsiteY3" fmla="*/ 315634 h 316903"/>
                  <a:gd name="connsiteX4" fmla="*/ 148422 w 503228"/>
                  <a:gd name="connsiteY4" fmla="*/ 277534 h 316903"/>
                  <a:gd name="connsiteX5" fmla="*/ 129372 w 503228"/>
                  <a:gd name="connsiteY5" fmla="*/ 313253 h 316903"/>
                  <a:gd name="connsiteX6" fmla="*/ 105560 w 503228"/>
                  <a:gd name="connsiteY6" fmla="*/ 279915 h 316903"/>
                  <a:gd name="connsiteX7" fmla="*/ 81747 w 503228"/>
                  <a:gd name="connsiteY7" fmla="*/ 310872 h 316903"/>
                  <a:gd name="connsiteX8" fmla="*/ 62698 w 503228"/>
                  <a:gd name="connsiteY8" fmla="*/ 279916 h 316903"/>
                  <a:gd name="connsiteX9" fmla="*/ 19835 w 503228"/>
                  <a:gd name="connsiteY9" fmla="*/ 301347 h 316903"/>
                  <a:gd name="connsiteX10" fmla="*/ 41266 w 503228"/>
                  <a:gd name="connsiteY10" fmla="*/ 20359 h 316903"/>
                  <a:gd name="connsiteX11" fmla="*/ 369878 w 503228"/>
                  <a:gd name="connsiteY11" fmla="*/ 106084 h 316903"/>
                  <a:gd name="connsiteX0" fmla="*/ 503228 w 503228"/>
                  <a:gd name="connsiteY0" fmla="*/ 310871 h 318244"/>
                  <a:gd name="connsiteX1" fmla="*/ 317491 w 503228"/>
                  <a:gd name="connsiteY1" fmla="*/ 306109 h 318244"/>
                  <a:gd name="connsiteX2" fmla="*/ 179378 w 503228"/>
                  <a:gd name="connsiteY2" fmla="*/ 244197 h 318244"/>
                  <a:gd name="connsiteX3" fmla="*/ 169853 w 503228"/>
                  <a:gd name="connsiteY3" fmla="*/ 315634 h 318244"/>
                  <a:gd name="connsiteX4" fmla="*/ 148422 w 503228"/>
                  <a:gd name="connsiteY4" fmla="*/ 277534 h 318244"/>
                  <a:gd name="connsiteX5" fmla="*/ 129372 w 503228"/>
                  <a:gd name="connsiteY5" fmla="*/ 313253 h 318244"/>
                  <a:gd name="connsiteX6" fmla="*/ 105560 w 503228"/>
                  <a:gd name="connsiteY6" fmla="*/ 279915 h 318244"/>
                  <a:gd name="connsiteX7" fmla="*/ 81747 w 503228"/>
                  <a:gd name="connsiteY7" fmla="*/ 310872 h 318244"/>
                  <a:gd name="connsiteX8" fmla="*/ 62698 w 503228"/>
                  <a:gd name="connsiteY8" fmla="*/ 279916 h 318244"/>
                  <a:gd name="connsiteX9" fmla="*/ 19835 w 503228"/>
                  <a:gd name="connsiteY9" fmla="*/ 301347 h 318244"/>
                  <a:gd name="connsiteX10" fmla="*/ 41266 w 503228"/>
                  <a:gd name="connsiteY10" fmla="*/ 20359 h 318244"/>
                  <a:gd name="connsiteX11" fmla="*/ 369878 w 503228"/>
                  <a:gd name="connsiteY11" fmla="*/ 106084 h 318244"/>
                  <a:gd name="connsiteX0" fmla="*/ 498465 w 498465"/>
                  <a:gd name="connsiteY0" fmla="*/ 329921 h 333388"/>
                  <a:gd name="connsiteX1" fmla="*/ 317491 w 498465"/>
                  <a:gd name="connsiteY1" fmla="*/ 306109 h 333388"/>
                  <a:gd name="connsiteX2" fmla="*/ 179378 w 498465"/>
                  <a:gd name="connsiteY2" fmla="*/ 244197 h 333388"/>
                  <a:gd name="connsiteX3" fmla="*/ 169853 w 498465"/>
                  <a:gd name="connsiteY3" fmla="*/ 315634 h 333388"/>
                  <a:gd name="connsiteX4" fmla="*/ 148422 w 498465"/>
                  <a:gd name="connsiteY4" fmla="*/ 277534 h 333388"/>
                  <a:gd name="connsiteX5" fmla="*/ 129372 w 498465"/>
                  <a:gd name="connsiteY5" fmla="*/ 313253 h 333388"/>
                  <a:gd name="connsiteX6" fmla="*/ 105560 w 498465"/>
                  <a:gd name="connsiteY6" fmla="*/ 279915 h 333388"/>
                  <a:gd name="connsiteX7" fmla="*/ 81747 w 498465"/>
                  <a:gd name="connsiteY7" fmla="*/ 310872 h 333388"/>
                  <a:gd name="connsiteX8" fmla="*/ 62698 w 498465"/>
                  <a:gd name="connsiteY8" fmla="*/ 279916 h 333388"/>
                  <a:gd name="connsiteX9" fmla="*/ 19835 w 498465"/>
                  <a:gd name="connsiteY9" fmla="*/ 301347 h 333388"/>
                  <a:gd name="connsiteX10" fmla="*/ 41266 w 498465"/>
                  <a:gd name="connsiteY10" fmla="*/ 20359 h 333388"/>
                  <a:gd name="connsiteX11" fmla="*/ 369878 w 498465"/>
                  <a:gd name="connsiteY11" fmla="*/ 106084 h 333388"/>
                  <a:gd name="connsiteX0" fmla="*/ 498465 w 498465"/>
                  <a:gd name="connsiteY0" fmla="*/ 329921 h 329921"/>
                  <a:gd name="connsiteX1" fmla="*/ 317491 w 498465"/>
                  <a:gd name="connsiteY1" fmla="*/ 306109 h 329921"/>
                  <a:gd name="connsiteX2" fmla="*/ 179378 w 498465"/>
                  <a:gd name="connsiteY2" fmla="*/ 244197 h 329921"/>
                  <a:gd name="connsiteX3" fmla="*/ 169853 w 498465"/>
                  <a:gd name="connsiteY3" fmla="*/ 315634 h 329921"/>
                  <a:gd name="connsiteX4" fmla="*/ 148422 w 498465"/>
                  <a:gd name="connsiteY4" fmla="*/ 277534 h 329921"/>
                  <a:gd name="connsiteX5" fmla="*/ 129372 w 498465"/>
                  <a:gd name="connsiteY5" fmla="*/ 313253 h 329921"/>
                  <a:gd name="connsiteX6" fmla="*/ 105560 w 498465"/>
                  <a:gd name="connsiteY6" fmla="*/ 279915 h 329921"/>
                  <a:gd name="connsiteX7" fmla="*/ 81747 w 498465"/>
                  <a:gd name="connsiteY7" fmla="*/ 310872 h 329921"/>
                  <a:gd name="connsiteX8" fmla="*/ 62698 w 498465"/>
                  <a:gd name="connsiteY8" fmla="*/ 279916 h 329921"/>
                  <a:gd name="connsiteX9" fmla="*/ 19835 w 498465"/>
                  <a:gd name="connsiteY9" fmla="*/ 301347 h 329921"/>
                  <a:gd name="connsiteX10" fmla="*/ 41266 w 498465"/>
                  <a:gd name="connsiteY10" fmla="*/ 20359 h 329921"/>
                  <a:gd name="connsiteX11" fmla="*/ 369878 w 498465"/>
                  <a:gd name="connsiteY11" fmla="*/ 106084 h 329921"/>
                  <a:gd name="connsiteX0" fmla="*/ 317491 w 369878"/>
                  <a:gd name="connsiteY0" fmla="*/ 306109 h 315736"/>
                  <a:gd name="connsiteX1" fmla="*/ 179378 w 369878"/>
                  <a:gd name="connsiteY1" fmla="*/ 244197 h 315736"/>
                  <a:gd name="connsiteX2" fmla="*/ 169853 w 369878"/>
                  <a:gd name="connsiteY2" fmla="*/ 315634 h 315736"/>
                  <a:gd name="connsiteX3" fmla="*/ 148422 w 369878"/>
                  <a:gd name="connsiteY3" fmla="*/ 277534 h 315736"/>
                  <a:gd name="connsiteX4" fmla="*/ 129372 w 369878"/>
                  <a:gd name="connsiteY4" fmla="*/ 313253 h 315736"/>
                  <a:gd name="connsiteX5" fmla="*/ 105560 w 369878"/>
                  <a:gd name="connsiteY5" fmla="*/ 279915 h 315736"/>
                  <a:gd name="connsiteX6" fmla="*/ 81747 w 369878"/>
                  <a:gd name="connsiteY6" fmla="*/ 310872 h 315736"/>
                  <a:gd name="connsiteX7" fmla="*/ 62698 w 369878"/>
                  <a:gd name="connsiteY7" fmla="*/ 279916 h 315736"/>
                  <a:gd name="connsiteX8" fmla="*/ 19835 w 369878"/>
                  <a:gd name="connsiteY8" fmla="*/ 301347 h 315736"/>
                  <a:gd name="connsiteX9" fmla="*/ 41266 w 369878"/>
                  <a:gd name="connsiteY9" fmla="*/ 20359 h 315736"/>
                  <a:gd name="connsiteX10" fmla="*/ 369878 w 369878"/>
                  <a:gd name="connsiteY10" fmla="*/ 106084 h 31573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</a:cxnLst>
                <a:rect l="l" t="t" r="r" b="b"/>
                <a:pathLst>
                  <a:path w="369878" h="315736">
                    <a:moveTo>
                      <a:pt x="317491" y="306109"/>
                    </a:moveTo>
                    <a:cubicBezTo>
                      <a:pt x="264310" y="291822"/>
                      <a:pt x="217478" y="272772"/>
                      <a:pt x="179378" y="244197"/>
                    </a:cubicBezTo>
                    <a:cubicBezTo>
                      <a:pt x="176996" y="265628"/>
                      <a:pt x="193665" y="310872"/>
                      <a:pt x="169853" y="315634"/>
                    </a:cubicBezTo>
                    <a:cubicBezTo>
                      <a:pt x="162709" y="318015"/>
                      <a:pt x="155169" y="277931"/>
                      <a:pt x="148422" y="277534"/>
                    </a:cubicBezTo>
                    <a:cubicBezTo>
                      <a:pt x="141675" y="277137"/>
                      <a:pt x="136516" y="312856"/>
                      <a:pt x="129372" y="313253"/>
                    </a:cubicBezTo>
                    <a:cubicBezTo>
                      <a:pt x="122228" y="313650"/>
                      <a:pt x="113497" y="280312"/>
                      <a:pt x="105560" y="279915"/>
                    </a:cubicBezTo>
                    <a:cubicBezTo>
                      <a:pt x="97623" y="279518"/>
                      <a:pt x="88891" y="310872"/>
                      <a:pt x="81747" y="310872"/>
                    </a:cubicBezTo>
                    <a:cubicBezTo>
                      <a:pt x="74603" y="310872"/>
                      <a:pt x="73017" y="281504"/>
                      <a:pt x="62698" y="279916"/>
                    </a:cubicBezTo>
                    <a:cubicBezTo>
                      <a:pt x="52379" y="278329"/>
                      <a:pt x="10310" y="325159"/>
                      <a:pt x="19835" y="301347"/>
                    </a:cubicBezTo>
                    <a:cubicBezTo>
                      <a:pt x="57935" y="244198"/>
                      <a:pt x="-57952" y="80684"/>
                      <a:pt x="41266" y="20359"/>
                    </a:cubicBezTo>
                    <a:cubicBezTo>
                      <a:pt x="140484" y="-39966"/>
                      <a:pt x="316696" y="47346"/>
                      <a:pt x="369878" y="106084"/>
                    </a:cubicBezTo>
                  </a:path>
                </a:pathLst>
              </a:custGeom>
              <a:solidFill>
                <a:srgbClr val="ED7D31">
                  <a:lumMod val="75000"/>
                </a:srgbClr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</p:grpSp>
        <p:grpSp>
          <p:nvGrpSpPr>
            <p:cNvPr id="460" name="グループ化 459"/>
            <p:cNvGrpSpPr/>
            <p:nvPr/>
          </p:nvGrpSpPr>
          <p:grpSpPr>
            <a:xfrm>
              <a:off x="6323573" y="3068960"/>
              <a:ext cx="993776" cy="708025"/>
              <a:chOff x="2376487" y="3241675"/>
              <a:chExt cx="993776" cy="708025"/>
            </a:xfrm>
          </p:grpSpPr>
          <p:sp>
            <p:nvSpPr>
              <p:cNvPr id="461" name="円/楕円 460"/>
              <p:cNvSpPr/>
              <p:nvPr/>
            </p:nvSpPr>
            <p:spPr>
              <a:xfrm>
                <a:off x="3081337" y="3467100"/>
                <a:ext cx="288926" cy="288926"/>
              </a:xfrm>
              <a:prstGeom prst="ellipse">
                <a:avLst/>
              </a:prstGeom>
              <a:solidFill>
                <a:srgbClr val="ED7D31">
                  <a:lumMod val="75000"/>
                </a:srgbClr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462" name="円/楕円 461"/>
              <p:cNvSpPr/>
              <p:nvPr/>
            </p:nvSpPr>
            <p:spPr>
              <a:xfrm>
                <a:off x="3128962" y="3514725"/>
                <a:ext cx="193676" cy="193676"/>
              </a:xfrm>
              <a:prstGeom prst="ellipse">
                <a:avLst/>
              </a:prstGeom>
              <a:solidFill>
                <a:srgbClr val="ED7D31">
                  <a:lumMod val="60000"/>
                  <a:lumOff val="40000"/>
                </a:srgbClr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463" name="円/楕円 462"/>
              <p:cNvSpPr/>
              <p:nvPr/>
            </p:nvSpPr>
            <p:spPr>
              <a:xfrm>
                <a:off x="2376487" y="3467100"/>
                <a:ext cx="288926" cy="288926"/>
              </a:xfrm>
              <a:prstGeom prst="ellipse">
                <a:avLst/>
              </a:prstGeom>
              <a:solidFill>
                <a:srgbClr val="ED7D31">
                  <a:lumMod val="75000"/>
                </a:srgbClr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464" name="円/楕円 463"/>
              <p:cNvSpPr/>
              <p:nvPr/>
            </p:nvSpPr>
            <p:spPr>
              <a:xfrm>
                <a:off x="2424112" y="3514725"/>
                <a:ext cx="193676" cy="193676"/>
              </a:xfrm>
              <a:prstGeom prst="ellipse">
                <a:avLst/>
              </a:prstGeom>
              <a:solidFill>
                <a:srgbClr val="ED7D31">
                  <a:lumMod val="60000"/>
                  <a:lumOff val="40000"/>
                </a:srgbClr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465" name="円/楕円 464"/>
              <p:cNvSpPr/>
              <p:nvPr/>
            </p:nvSpPr>
            <p:spPr>
              <a:xfrm>
                <a:off x="2520950" y="3241675"/>
                <a:ext cx="708025" cy="708025"/>
              </a:xfrm>
              <a:prstGeom prst="ellipse">
                <a:avLst/>
              </a:prstGeom>
              <a:solidFill>
                <a:srgbClr val="ED7D31">
                  <a:lumMod val="75000"/>
                </a:srgbClr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466" name="円/楕円 465"/>
              <p:cNvSpPr/>
              <p:nvPr/>
            </p:nvSpPr>
            <p:spPr>
              <a:xfrm>
                <a:off x="2581276" y="3333752"/>
                <a:ext cx="587374" cy="587372"/>
              </a:xfrm>
              <a:prstGeom prst="ellipse">
                <a:avLst/>
              </a:prstGeom>
              <a:solidFill>
                <a:srgbClr val="ED7D31">
                  <a:lumMod val="60000"/>
                  <a:lumOff val="40000"/>
                </a:srgbClr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469" name="涙形 468"/>
              <p:cNvSpPr/>
              <p:nvPr/>
            </p:nvSpPr>
            <p:spPr>
              <a:xfrm rot="18900000">
                <a:off x="2780704" y="3577751"/>
                <a:ext cx="188758" cy="188758"/>
              </a:xfrm>
              <a:prstGeom prst="teardrop">
                <a:avLst/>
              </a:prstGeom>
              <a:solidFill>
                <a:srgbClr val="FF7C80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472" name="月 471"/>
              <p:cNvSpPr/>
              <p:nvPr/>
            </p:nvSpPr>
            <p:spPr>
              <a:xfrm rot="16200000">
                <a:off x="2701079" y="3455000"/>
                <a:ext cx="45720" cy="193428"/>
              </a:xfrm>
              <a:prstGeom prst="moon">
                <a:avLst>
                  <a:gd name="adj" fmla="val 68182"/>
                </a:avLst>
              </a:prstGeom>
              <a:solidFill>
                <a:schemeClr val="tx1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555" name="月 554"/>
              <p:cNvSpPr/>
              <p:nvPr/>
            </p:nvSpPr>
            <p:spPr>
              <a:xfrm rot="16200000">
                <a:off x="3003974" y="3455000"/>
                <a:ext cx="45720" cy="193428"/>
              </a:xfrm>
              <a:prstGeom prst="moon">
                <a:avLst>
                  <a:gd name="adj" fmla="val 68182"/>
                </a:avLst>
              </a:prstGeom>
              <a:solidFill>
                <a:schemeClr val="tx1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</p:grpSp>
      </p:grpSp>
      <p:grpSp>
        <p:nvGrpSpPr>
          <p:cNvPr id="7" name="グループ化 6"/>
          <p:cNvGrpSpPr/>
          <p:nvPr/>
        </p:nvGrpSpPr>
        <p:grpSpPr>
          <a:xfrm>
            <a:off x="8093223" y="2752496"/>
            <a:ext cx="1286547" cy="1607398"/>
            <a:chOff x="8211958" y="3068960"/>
            <a:chExt cx="1033251" cy="1290933"/>
          </a:xfrm>
        </p:grpSpPr>
        <p:grpSp>
          <p:nvGrpSpPr>
            <p:cNvPr id="373" name="グループ化 372"/>
            <p:cNvGrpSpPr/>
            <p:nvPr/>
          </p:nvGrpSpPr>
          <p:grpSpPr>
            <a:xfrm>
              <a:off x="8211958" y="3684767"/>
              <a:ext cx="993960" cy="675126"/>
              <a:chOff x="2196994" y="4331068"/>
              <a:chExt cx="1296071" cy="880331"/>
            </a:xfrm>
          </p:grpSpPr>
          <p:sp>
            <p:nvSpPr>
              <p:cNvPr id="374" name="フリーフォーム 373"/>
              <p:cNvSpPr/>
              <p:nvPr/>
            </p:nvSpPr>
            <p:spPr>
              <a:xfrm rot="21113880" flipH="1">
                <a:off x="2494541" y="4543666"/>
                <a:ext cx="167704" cy="135488"/>
              </a:xfrm>
              <a:custGeom>
                <a:avLst/>
                <a:gdLst>
                  <a:gd name="connsiteX0" fmla="*/ 3031 w 167609"/>
                  <a:gd name="connsiteY0" fmla="*/ 133583 h 135325"/>
                  <a:gd name="connsiteX1" fmla="*/ 26843 w 167609"/>
                  <a:gd name="connsiteY1" fmla="*/ 31189 h 135325"/>
                  <a:gd name="connsiteX2" fmla="*/ 117331 w 167609"/>
                  <a:gd name="connsiteY2" fmla="*/ 233 h 135325"/>
                  <a:gd name="connsiteX3" fmla="*/ 167337 w 167609"/>
                  <a:gd name="connsiteY3" fmla="*/ 43096 h 135325"/>
                  <a:gd name="connsiteX4" fmla="*/ 136381 w 167609"/>
                  <a:gd name="connsiteY4" fmla="*/ 45477 h 135325"/>
                  <a:gd name="connsiteX5" fmla="*/ 114949 w 167609"/>
                  <a:gd name="connsiteY5" fmla="*/ 33571 h 135325"/>
                  <a:gd name="connsiteX6" fmla="*/ 98281 w 167609"/>
                  <a:gd name="connsiteY6" fmla="*/ 57383 h 135325"/>
                  <a:gd name="connsiteX7" fmla="*/ 143524 w 167609"/>
                  <a:gd name="connsiteY7" fmla="*/ 69289 h 135325"/>
                  <a:gd name="connsiteX8" fmla="*/ 138762 w 167609"/>
                  <a:gd name="connsiteY8" fmla="*/ 102627 h 135325"/>
                  <a:gd name="connsiteX9" fmla="*/ 83993 w 167609"/>
                  <a:gd name="connsiteY9" fmla="*/ 97864 h 135325"/>
                  <a:gd name="connsiteX10" fmla="*/ 3031 w 167609"/>
                  <a:gd name="connsiteY10" fmla="*/ 133583 h 135325"/>
                  <a:gd name="connsiteX0" fmla="*/ 3031 w 168134"/>
                  <a:gd name="connsiteY0" fmla="*/ 133583 h 135325"/>
                  <a:gd name="connsiteX1" fmla="*/ 26843 w 168134"/>
                  <a:gd name="connsiteY1" fmla="*/ 31189 h 135325"/>
                  <a:gd name="connsiteX2" fmla="*/ 117331 w 168134"/>
                  <a:gd name="connsiteY2" fmla="*/ 233 h 135325"/>
                  <a:gd name="connsiteX3" fmla="*/ 167337 w 168134"/>
                  <a:gd name="connsiteY3" fmla="*/ 43096 h 135325"/>
                  <a:gd name="connsiteX4" fmla="*/ 136381 w 168134"/>
                  <a:gd name="connsiteY4" fmla="*/ 45477 h 135325"/>
                  <a:gd name="connsiteX5" fmla="*/ 114949 w 168134"/>
                  <a:gd name="connsiteY5" fmla="*/ 33571 h 135325"/>
                  <a:gd name="connsiteX6" fmla="*/ 98281 w 168134"/>
                  <a:gd name="connsiteY6" fmla="*/ 57383 h 135325"/>
                  <a:gd name="connsiteX7" fmla="*/ 143524 w 168134"/>
                  <a:gd name="connsiteY7" fmla="*/ 69289 h 135325"/>
                  <a:gd name="connsiteX8" fmla="*/ 138762 w 168134"/>
                  <a:gd name="connsiteY8" fmla="*/ 102627 h 135325"/>
                  <a:gd name="connsiteX9" fmla="*/ 83993 w 168134"/>
                  <a:gd name="connsiteY9" fmla="*/ 97864 h 135325"/>
                  <a:gd name="connsiteX10" fmla="*/ 3031 w 168134"/>
                  <a:gd name="connsiteY10" fmla="*/ 133583 h 135325"/>
                  <a:gd name="connsiteX0" fmla="*/ 3031 w 167704"/>
                  <a:gd name="connsiteY0" fmla="*/ 133583 h 135325"/>
                  <a:gd name="connsiteX1" fmla="*/ 26843 w 167704"/>
                  <a:gd name="connsiteY1" fmla="*/ 31189 h 135325"/>
                  <a:gd name="connsiteX2" fmla="*/ 117331 w 167704"/>
                  <a:gd name="connsiteY2" fmla="*/ 233 h 135325"/>
                  <a:gd name="connsiteX3" fmla="*/ 167337 w 167704"/>
                  <a:gd name="connsiteY3" fmla="*/ 43096 h 135325"/>
                  <a:gd name="connsiteX4" fmla="*/ 138762 w 167704"/>
                  <a:gd name="connsiteY4" fmla="*/ 43096 h 135325"/>
                  <a:gd name="connsiteX5" fmla="*/ 114949 w 167704"/>
                  <a:gd name="connsiteY5" fmla="*/ 33571 h 135325"/>
                  <a:gd name="connsiteX6" fmla="*/ 98281 w 167704"/>
                  <a:gd name="connsiteY6" fmla="*/ 57383 h 135325"/>
                  <a:gd name="connsiteX7" fmla="*/ 143524 w 167704"/>
                  <a:gd name="connsiteY7" fmla="*/ 69289 h 135325"/>
                  <a:gd name="connsiteX8" fmla="*/ 138762 w 167704"/>
                  <a:gd name="connsiteY8" fmla="*/ 102627 h 135325"/>
                  <a:gd name="connsiteX9" fmla="*/ 83993 w 167704"/>
                  <a:gd name="connsiteY9" fmla="*/ 97864 h 135325"/>
                  <a:gd name="connsiteX10" fmla="*/ 3031 w 167704"/>
                  <a:gd name="connsiteY10" fmla="*/ 133583 h 135325"/>
                  <a:gd name="connsiteX0" fmla="*/ 3031 w 167704"/>
                  <a:gd name="connsiteY0" fmla="*/ 133583 h 135458"/>
                  <a:gd name="connsiteX1" fmla="*/ 26843 w 167704"/>
                  <a:gd name="connsiteY1" fmla="*/ 31189 h 135458"/>
                  <a:gd name="connsiteX2" fmla="*/ 117331 w 167704"/>
                  <a:gd name="connsiteY2" fmla="*/ 233 h 135458"/>
                  <a:gd name="connsiteX3" fmla="*/ 167337 w 167704"/>
                  <a:gd name="connsiteY3" fmla="*/ 43096 h 135458"/>
                  <a:gd name="connsiteX4" fmla="*/ 138762 w 167704"/>
                  <a:gd name="connsiteY4" fmla="*/ 43096 h 135458"/>
                  <a:gd name="connsiteX5" fmla="*/ 114949 w 167704"/>
                  <a:gd name="connsiteY5" fmla="*/ 33571 h 135458"/>
                  <a:gd name="connsiteX6" fmla="*/ 98281 w 167704"/>
                  <a:gd name="connsiteY6" fmla="*/ 57383 h 135458"/>
                  <a:gd name="connsiteX7" fmla="*/ 143524 w 167704"/>
                  <a:gd name="connsiteY7" fmla="*/ 69289 h 135458"/>
                  <a:gd name="connsiteX8" fmla="*/ 138762 w 167704"/>
                  <a:gd name="connsiteY8" fmla="*/ 102627 h 135458"/>
                  <a:gd name="connsiteX9" fmla="*/ 83993 w 167704"/>
                  <a:gd name="connsiteY9" fmla="*/ 97864 h 135458"/>
                  <a:gd name="connsiteX10" fmla="*/ 3031 w 167704"/>
                  <a:gd name="connsiteY10" fmla="*/ 133583 h 135458"/>
                  <a:gd name="connsiteX0" fmla="*/ 3031 w 167704"/>
                  <a:gd name="connsiteY0" fmla="*/ 133583 h 135458"/>
                  <a:gd name="connsiteX1" fmla="*/ 26843 w 167704"/>
                  <a:gd name="connsiteY1" fmla="*/ 31189 h 135458"/>
                  <a:gd name="connsiteX2" fmla="*/ 117331 w 167704"/>
                  <a:gd name="connsiteY2" fmla="*/ 233 h 135458"/>
                  <a:gd name="connsiteX3" fmla="*/ 167337 w 167704"/>
                  <a:gd name="connsiteY3" fmla="*/ 43096 h 135458"/>
                  <a:gd name="connsiteX4" fmla="*/ 138762 w 167704"/>
                  <a:gd name="connsiteY4" fmla="*/ 43096 h 135458"/>
                  <a:gd name="connsiteX5" fmla="*/ 114949 w 167704"/>
                  <a:gd name="connsiteY5" fmla="*/ 33571 h 135458"/>
                  <a:gd name="connsiteX6" fmla="*/ 98281 w 167704"/>
                  <a:gd name="connsiteY6" fmla="*/ 57383 h 135458"/>
                  <a:gd name="connsiteX7" fmla="*/ 145905 w 167704"/>
                  <a:gd name="connsiteY7" fmla="*/ 74052 h 135458"/>
                  <a:gd name="connsiteX8" fmla="*/ 138762 w 167704"/>
                  <a:gd name="connsiteY8" fmla="*/ 102627 h 135458"/>
                  <a:gd name="connsiteX9" fmla="*/ 83993 w 167704"/>
                  <a:gd name="connsiteY9" fmla="*/ 97864 h 135458"/>
                  <a:gd name="connsiteX10" fmla="*/ 3031 w 167704"/>
                  <a:gd name="connsiteY10" fmla="*/ 133583 h 135458"/>
                  <a:gd name="connsiteX0" fmla="*/ 3031 w 167704"/>
                  <a:gd name="connsiteY0" fmla="*/ 133583 h 135458"/>
                  <a:gd name="connsiteX1" fmla="*/ 26843 w 167704"/>
                  <a:gd name="connsiteY1" fmla="*/ 31189 h 135458"/>
                  <a:gd name="connsiteX2" fmla="*/ 117331 w 167704"/>
                  <a:gd name="connsiteY2" fmla="*/ 233 h 135458"/>
                  <a:gd name="connsiteX3" fmla="*/ 167337 w 167704"/>
                  <a:gd name="connsiteY3" fmla="*/ 43096 h 135458"/>
                  <a:gd name="connsiteX4" fmla="*/ 138762 w 167704"/>
                  <a:gd name="connsiteY4" fmla="*/ 43096 h 135458"/>
                  <a:gd name="connsiteX5" fmla="*/ 114949 w 167704"/>
                  <a:gd name="connsiteY5" fmla="*/ 33571 h 135458"/>
                  <a:gd name="connsiteX6" fmla="*/ 98281 w 167704"/>
                  <a:gd name="connsiteY6" fmla="*/ 57383 h 135458"/>
                  <a:gd name="connsiteX7" fmla="*/ 145905 w 167704"/>
                  <a:gd name="connsiteY7" fmla="*/ 74052 h 135458"/>
                  <a:gd name="connsiteX8" fmla="*/ 138762 w 167704"/>
                  <a:gd name="connsiteY8" fmla="*/ 102627 h 135458"/>
                  <a:gd name="connsiteX9" fmla="*/ 83993 w 167704"/>
                  <a:gd name="connsiteY9" fmla="*/ 97864 h 135458"/>
                  <a:gd name="connsiteX10" fmla="*/ 3031 w 167704"/>
                  <a:gd name="connsiteY10" fmla="*/ 133583 h 135458"/>
                  <a:gd name="connsiteX0" fmla="*/ 3031 w 167704"/>
                  <a:gd name="connsiteY0" fmla="*/ 133583 h 135458"/>
                  <a:gd name="connsiteX1" fmla="*/ 26843 w 167704"/>
                  <a:gd name="connsiteY1" fmla="*/ 31189 h 135458"/>
                  <a:gd name="connsiteX2" fmla="*/ 117331 w 167704"/>
                  <a:gd name="connsiteY2" fmla="*/ 233 h 135458"/>
                  <a:gd name="connsiteX3" fmla="*/ 167337 w 167704"/>
                  <a:gd name="connsiteY3" fmla="*/ 43096 h 135458"/>
                  <a:gd name="connsiteX4" fmla="*/ 138762 w 167704"/>
                  <a:gd name="connsiteY4" fmla="*/ 43096 h 135458"/>
                  <a:gd name="connsiteX5" fmla="*/ 114949 w 167704"/>
                  <a:gd name="connsiteY5" fmla="*/ 33571 h 135458"/>
                  <a:gd name="connsiteX6" fmla="*/ 98281 w 167704"/>
                  <a:gd name="connsiteY6" fmla="*/ 57383 h 135458"/>
                  <a:gd name="connsiteX7" fmla="*/ 145905 w 167704"/>
                  <a:gd name="connsiteY7" fmla="*/ 74052 h 135458"/>
                  <a:gd name="connsiteX8" fmla="*/ 138762 w 167704"/>
                  <a:gd name="connsiteY8" fmla="*/ 102627 h 135458"/>
                  <a:gd name="connsiteX9" fmla="*/ 83993 w 167704"/>
                  <a:gd name="connsiteY9" fmla="*/ 97864 h 135458"/>
                  <a:gd name="connsiteX10" fmla="*/ 3031 w 167704"/>
                  <a:gd name="connsiteY10" fmla="*/ 133583 h 135458"/>
                  <a:gd name="connsiteX0" fmla="*/ 3031 w 167704"/>
                  <a:gd name="connsiteY0" fmla="*/ 133583 h 135488"/>
                  <a:gd name="connsiteX1" fmla="*/ 26843 w 167704"/>
                  <a:gd name="connsiteY1" fmla="*/ 31189 h 135488"/>
                  <a:gd name="connsiteX2" fmla="*/ 117331 w 167704"/>
                  <a:gd name="connsiteY2" fmla="*/ 233 h 135488"/>
                  <a:gd name="connsiteX3" fmla="*/ 167337 w 167704"/>
                  <a:gd name="connsiteY3" fmla="*/ 43096 h 135488"/>
                  <a:gd name="connsiteX4" fmla="*/ 138762 w 167704"/>
                  <a:gd name="connsiteY4" fmla="*/ 43096 h 135488"/>
                  <a:gd name="connsiteX5" fmla="*/ 114949 w 167704"/>
                  <a:gd name="connsiteY5" fmla="*/ 33571 h 135488"/>
                  <a:gd name="connsiteX6" fmla="*/ 98281 w 167704"/>
                  <a:gd name="connsiteY6" fmla="*/ 57383 h 135488"/>
                  <a:gd name="connsiteX7" fmla="*/ 145905 w 167704"/>
                  <a:gd name="connsiteY7" fmla="*/ 74052 h 135488"/>
                  <a:gd name="connsiteX8" fmla="*/ 134000 w 167704"/>
                  <a:gd name="connsiteY8" fmla="*/ 97864 h 135488"/>
                  <a:gd name="connsiteX9" fmla="*/ 83993 w 167704"/>
                  <a:gd name="connsiteY9" fmla="*/ 97864 h 135488"/>
                  <a:gd name="connsiteX10" fmla="*/ 3031 w 167704"/>
                  <a:gd name="connsiteY10" fmla="*/ 133583 h 135488"/>
                  <a:gd name="connsiteX0" fmla="*/ 3031 w 167704"/>
                  <a:gd name="connsiteY0" fmla="*/ 133583 h 135488"/>
                  <a:gd name="connsiteX1" fmla="*/ 26843 w 167704"/>
                  <a:gd name="connsiteY1" fmla="*/ 31189 h 135488"/>
                  <a:gd name="connsiteX2" fmla="*/ 117331 w 167704"/>
                  <a:gd name="connsiteY2" fmla="*/ 233 h 135488"/>
                  <a:gd name="connsiteX3" fmla="*/ 167337 w 167704"/>
                  <a:gd name="connsiteY3" fmla="*/ 43096 h 135488"/>
                  <a:gd name="connsiteX4" fmla="*/ 138762 w 167704"/>
                  <a:gd name="connsiteY4" fmla="*/ 43096 h 135488"/>
                  <a:gd name="connsiteX5" fmla="*/ 114949 w 167704"/>
                  <a:gd name="connsiteY5" fmla="*/ 33571 h 135488"/>
                  <a:gd name="connsiteX6" fmla="*/ 98281 w 167704"/>
                  <a:gd name="connsiteY6" fmla="*/ 57383 h 135488"/>
                  <a:gd name="connsiteX7" fmla="*/ 145905 w 167704"/>
                  <a:gd name="connsiteY7" fmla="*/ 74052 h 135488"/>
                  <a:gd name="connsiteX8" fmla="*/ 134000 w 167704"/>
                  <a:gd name="connsiteY8" fmla="*/ 97864 h 135488"/>
                  <a:gd name="connsiteX9" fmla="*/ 83993 w 167704"/>
                  <a:gd name="connsiteY9" fmla="*/ 97864 h 135488"/>
                  <a:gd name="connsiteX10" fmla="*/ 3031 w 167704"/>
                  <a:gd name="connsiteY10" fmla="*/ 133583 h 13548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</a:cxnLst>
                <a:rect l="l" t="t" r="r" b="b"/>
                <a:pathLst>
                  <a:path w="167704" h="135488">
                    <a:moveTo>
                      <a:pt x="3031" y="133583"/>
                    </a:moveTo>
                    <a:cubicBezTo>
                      <a:pt x="-6494" y="122470"/>
                      <a:pt x="7793" y="53414"/>
                      <a:pt x="26843" y="31189"/>
                    </a:cubicBezTo>
                    <a:cubicBezTo>
                      <a:pt x="45893" y="8964"/>
                      <a:pt x="93915" y="-1752"/>
                      <a:pt x="117331" y="233"/>
                    </a:cubicBezTo>
                    <a:cubicBezTo>
                      <a:pt x="140747" y="2218"/>
                      <a:pt x="163765" y="35952"/>
                      <a:pt x="167337" y="43096"/>
                    </a:cubicBezTo>
                    <a:cubicBezTo>
                      <a:pt x="170909" y="50240"/>
                      <a:pt x="147493" y="44684"/>
                      <a:pt x="138762" y="43096"/>
                    </a:cubicBezTo>
                    <a:cubicBezTo>
                      <a:pt x="130031" y="41508"/>
                      <a:pt x="121696" y="31190"/>
                      <a:pt x="114949" y="33571"/>
                    </a:cubicBezTo>
                    <a:cubicBezTo>
                      <a:pt x="108202" y="35952"/>
                      <a:pt x="93122" y="50636"/>
                      <a:pt x="98281" y="57383"/>
                    </a:cubicBezTo>
                    <a:cubicBezTo>
                      <a:pt x="103440" y="64130"/>
                      <a:pt x="139952" y="67305"/>
                      <a:pt x="145905" y="74052"/>
                    </a:cubicBezTo>
                    <a:cubicBezTo>
                      <a:pt x="151858" y="80799"/>
                      <a:pt x="160591" y="97864"/>
                      <a:pt x="134000" y="97864"/>
                    </a:cubicBezTo>
                    <a:cubicBezTo>
                      <a:pt x="124078" y="102626"/>
                      <a:pt x="105821" y="91911"/>
                      <a:pt x="83993" y="97864"/>
                    </a:cubicBezTo>
                    <a:cubicBezTo>
                      <a:pt x="62165" y="103817"/>
                      <a:pt x="12556" y="144696"/>
                      <a:pt x="3031" y="133583"/>
                    </a:cubicBezTo>
                    <a:close/>
                  </a:path>
                </a:pathLst>
              </a:custGeom>
              <a:solidFill>
                <a:srgbClr val="F19E65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375" name="フリーフォーム 374"/>
              <p:cNvSpPr/>
              <p:nvPr/>
            </p:nvSpPr>
            <p:spPr>
              <a:xfrm rot="21367475">
                <a:off x="2196994" y="5083382"/>
                <a:ext cx="317131" cy="113904"/>
              </a:xfrm>
              <a:custGeom>
                <a:avLst/>
                <a:gdLst>
                  <a:gd name="connsiteX0" fmla="*/ 288494 w 319491"/>
                  <a:gd name="connsiteY0" fmla="*/ 10338 h 122384"/>
                  <a:gd name="connsiteX1" fmla="*/ 319450 w 319491"/>
                  <a:gd name="connsiteY1" fmla="*/ 88919 h 122384"/>
                  <a:gd name="connsiteX2" fmla="*/ 283731 w 319491"/>
                  <a:gd name="connsiteY2" fmla="*/ 122257 h 122384"/>
                  <a:gd name="connsiteX3" fmla="*/ 202769 w 319491"/>
                  <a:gd name="connsiteY3" fmla="*/ 100826 h 122384"/>
                  <a:gd name="connsiteX4" fmla="*/ 133713 w 319491"/>
                  <a:gd name="connsiteY4" fmla="*/ 112732 h 122384"/>
                  <a:gd name="connsiteX5" fmla="*/ 71800 w 319491"/>
                  <a:gd name="connsiteY5" fmla="*/ 96063 h 122384"/>
                  <a:gd name="connsiteX6" fmla="*/ 33700 w 319491"/>
                  <a:gd name="connsiteY6" fmla="*/ 105588 h 122384"/>
                  <a:gd name="connsiteX7" fmla="*/ 363 w 319491"/>
                  <a:gd name="connsiteY7" fmla="*/ 79394 h 122384"/>
                  <a:gd name="connsiteX8" fmla="*/ 17031 w 319491"/>
                  <a:gd name="connsiteY8" fmla="*/ 53201 h 122384"/>
                  <a:gd name="connsiteX9" fmla="*/ 33700 w 319491"/>
                  <a:gd name="connsiteY9" fmla="*/ 53201 h 122384"/>
                  <a:gd name="connsiteX10" fmla="*/ 45606 w 319491"/>
                  <a:gd name="connsiteY10" fmla="*/ 55582 h 122384"/>
                  <a:gd name="connsiteX11" fmla="*/ 45606 w 319491"/>
                  <a:gd name="connsiteY11" fmla="*/ 36532 h 122384"/>
                  <a:gd name="connsiteX12" fmla="*/ 67038 w 319491"/>
                  <a:gd name="connsiteY12" fmla="*/ 29388 h 122384"/>
                  <a:gd name="connsiteX13" fmla="*/ 83706 w 319491"/>
                  <a:gd name="connsiteY13" fmla="*/ 36532 h 122384"/>
                  <a:gd name="connsiteX14" fmla="*/ 93231 w 319491"/>
                  <a:gd name="connsiteY14" fmla="*/ 22244 h 122384"/>
                  <a:gd name="connsiteX15" fmla="*/ 117044 w 319491"/>
                  <a:gd name="connsiteY15" fmla="*/ 24626 h 122384"/>
                  <a:gd name="connsiteX16" fmla="*/ 133713 w 319491"/>
                  <a:gd name="connsiteY16" fmla="*/ 27007 h 122384"/>
                  <a:gd name="connsiteX17" fmla="*/ 169431 w 319491"/>
                  <a:gd name="connsiteY17" fmla="*/ 27007 h 122384"/>
                  <a:gd name="connsiteX18" fmla="*/ 193244 w 319491"/>
                  <a:gd name="connsiteY18" fmla="*/ 3194 h 122384"/>
                  <a:gd name="connsiteX19" fmla="*/ 288494 w 319491"/>
                  <a:gd name="connsiteY19" fmla="*/ 10338 h 122384"/>
                  <a:gd name="connsiteX0" fmla="*/ 288142 w 319139"/>
                  <a:gd name="connsiteY0" fmla="*/ 10338 h 122384"/>
                  <a:gd name="connsiteX1" fmla="*/ 319098 w 319139"/>
                  <a:gd name="connsiteY1" fmla="*/ 88919 h 122384"/>
                  <a:gd name="connsiteX2" fmla="*/ 283379 w 319139"/>
                  <a:gd name="connsiteY2" fmla="*/ 122257 h 122384"/>
                  <a:gd name="connsiteX3" fmla="*/ 202417 w 319139"/>
                  <a:gd name="connsiteY3" fmla="*/ 100826 h 122384"/>
                  <a:gd name="connsiteX4" fmla="*/ 133361 w 319139"/>
                  <a:gd name="connsiteY4" fmla="*/ 112732 h 122384"/>
                  <a:gd name="connsiteX5" fmla="*/ 71448 w 319139"/>
                  <a:gd name="connsiteY5" fmla="*/ 96063 h 122384"/>
                  <a:gd name="connsiteX6" fmla="*/ 33348 w 319139"/>
                  <a:gd name="connsiteY6" fmla="*/ 105588 h 122384"/>
                  <a:gd name="connsiteX7" fmla="*/ 11 w 319139"/>
                  <a:gd name="connsiteY7" fmla="*/ 79394 h 122384"/>
                  <a:gd name="connsiteX8" fmla="*/ 16679 w 319139"/>
                  <a:gd name="connsiteY8" fmla="*/ 53201 h 122384"/>
                  <a:gd name="connsiteX9" fmla="*/ 33348 w 319139"/>
                  <a:gd name="connsiteY9" fmla="*/ 53201 h 122384"/>
                  <a:gd name="connsiteX10" fmla="*/ 45254 w 319139"/>
                  <a:gd name="connsiteY10" fmla="*/ 55582 h 122384"/>
                  <a:gd name="connsiteX11" fmla="*/ 45254 w 319139"/>
                  <a:gd name="connsiteY11" fmla="*/ 36532 h 122384"/>
                  <a:gd name="connsiteX12" fmla="*/ 66686 w 319139"/>
                  <a:gd name="connsiteY12" fmla="*/ 29388 h 122384"/>
                  <a:gd name="connsiteX13" fmla="*/ 83354 w 319139"/>
                  <a:gd name="connsiteY13" fmla="*/ 36532 h 122384"/>
                  <a:gd name="connsiteX14" fmla="*/ 92879 w 319139"/>
                  <a:gd name="connsiteY14" fmla="*/ 22244 h 122384"/>
                  <a:gd name="connsiteX15" fmla="*/ 116692 w 319139"/>
                  <a:gd name="connsiteY15" fmla="*/ 24626 h 122384"/>
                  <a:gd name="connsiteX16" fmla="*/ 133361 w 319139"/>
                  <a:gd name="connsiteY16" fmla="*/ 27007 h 122384"/>
                  <a:gd name="connsiteX17" fmla="*/ 169079 w 319139"/>
                  <a:gd name="connsiteY17" fmla="*/ 27007 h 122384"/>
                  <a:gd name="connsiteX18" fmla="*/ 192892 w 319139"/>
                  <a:gd name="connsiteY18" fmla="*/ 3194 h 122384"/>
                  <a:gd name="connsiteX19" fmla="*/ 288142 w 319139"/>
                  <a:gd name="connsiteY19" fmla="*/ 10338 h 122384"/>
                  <a:gd name="connsiteX0" fmla="*/ 288142 w 319139"/>
                  <a:gd name="connsiteY0" fmla="*/ 10338 h 122401"/>
                  <a:gd name="connsiteX1" fmla="*/ 319098 w 319139"/>
                  <a:gd name="connsiteY1" fmla="*/ 88919 h 122401"/>
                  <a:gd name="connsiteX2" fmla="*/ 283379 w 319139"/>
                  <a:gd name="connsiteY2" fmla="*/ 122257 h 122401"/>
                  <a:gd name="connsiteX3" fmla="*/ 202417 w 319139"/>
                  <a:gd name="connsiteY3" fmla="*/ 100826 h 122401"/>
                  <a:gd name="connsiteX4" fmla="*/ 71448 w 319139"/>
                  <a:gd name="connsiteY4" fmla="*/ 96063 h 122401"/>
                  <a:gd name="connsiteX5" fmla="*/ 33348 w 319139"/>
                  <a:gd name="connsiteY5" fmla="*/ 105588 h 122401"/>
                  <a:gd name="connsiteX6" fmla="*/ 11 w 319139"/>
                  <a:gd name="connsiteY6" fmla="*/ 79394 h 122401"/>
                  <a:gd name="connsiteX7" fmla="*/ 16679 w 319139"/>
                  <a:gd name="connsiteY7" fmla="*/ 53201 h 122401"/>
                  <a:gd name="connsiteX8" fmla="*/ 33348 w 319139"/>
                  <a:gd name="connsiteY8" fmla="*/ 53201 h 122401"/>
                  <a:gd name="connsiteX9" fmla="*/ 45254 w 319139"/>
                  <a:gd name="connsiteY9" fmla="*/ 55582 h 122401"/>
                  <a:gd name="connsiteX10" fmla="*/ 45254 w 319139"/>
                  <a:gd name="connsiteY10" fmla="*/ 36532 h 122401"/>
                  <a:gd name="connsiteX11" fmla="*/ 66686 w 319139"/>
                  <a:gd name="connsiteY11" fmla="*/ 29388 h 122401"/>
                  <a:gd name="connsiteX12" fmla="*/ 83354 w 319139"/>
                  <a:gd name="connsiteY12" fmla="*/ 36532 h 122401"/>
                  <a:gd name="connsiteX13" fmla="*/ 92879 w 319139"/>
                  <a:gd name="connsiteY13" fmla="*/ 22244 h 122401"/>
                  <a:gd name="connsiteX14" fmla="*/ 116692 w 319139"/>
                  <a:gd name="connsiteY14" fmla="*/ 24626 h 122401"/>
                  <a:gd name="connsiteX15" fmla="*/ 133361 w 319139"/>
                  <a:gd name="connsiteY15" fmla="*/ 27007 h 122401"/>
                  <a:gd name="connsiteX16" fmla="*/ 169079 w 319139"/>
                  <a:gd name="connsiteY16" fmla="*/ 27007 h 122401"/>
                  <a:gd name="connsiteX17" fmla="*/ 192892 w 319139"/>
                  <a:gd name="connsiteY17" fmla="*/ 3194 h 122401"/>
                  <a:gd name="connsiteX18" fmla="*/ 288142 w 319139"/>
                  <a:gd name="connsiteY18" fmla="*/ 10338 h 122401"/>
                  <a:gd name="connsiteX0" fmla="*/ 288142 w 319139"/>
                  <a:gd name="connsiteY0" fmla="*/ 10338 h 124159"/>
                  <a:gd name="connsiteX1" fmla="*/ 319098 w 319139"/>
                  <a:gd name="connsiteY1" fmla="*/ 88919 h 124159"/>
                  <a:gd name="connsiteX2" fmla="*/ 283379 w 319139"/>
                  <a:gd name="connsiteY2" fmla="*/ 122257 h 124159"/>
                  <a:gd name="connsiteX3" fmla="*/ 171461 w 319139"/>
                  <a:gd name="connsiteY3" fmla="*/ 117495 h 124159"/>
                  <a:gd name="connsiteX4" fmla="*/ 71448 w 319139"/>
                  <a:gd name="connsiteY4" fmla="*/ 96063 h 124159"/>
                  <a:gd name="connsiteX5" fmla="*/ 33348 w 319139"/>
                  <a:gd name="connsiteY5" fmla="*/ 105588 h 124159"/>
                  <a:gd name="connsiteX6" fmla="*/ 11 w 319139"/>
                  <a:gd name="connsiteY6" fmla="*/ 79394 h 124159"/>
                  <a:gd name="connsiteX7" fmla="*/ 16679 w 319139"/>
                  <a:gd name="connsiteY7" fmla="*/ 53201 h 124159"/>
                  <a:gd name="connsiteX8" fmla="*/ 33348 w 319139"/>
                  <a:gd name="connsiteY8" fmla="*/ 53201 h 124159"/>
                  <a:gd name="connsiteX9" fmla="*/ 45254 w 319139"/>
                  <a:gd name="connsiteY9" fmla="*/ 55582 h 124159"/>
                  <a:gd name="connsiteX10" fmla="*/ 45254 w 319139"/>
                  <a:gd name="connsiteY10" fmla="*/ 36532 h 124159"/>
                  <a:gd name="connsiteX11" fmla="*/ 66686 w 319139"/>
                  <a:gd name="connsiteY11" fmla="*/ 29388 h 124159"/>
                  <a:gd name="connsiteX12" fmla="*/ 83354 w 319139"/>
                  <a:gd name="connsiteY12" fmla="*/ 36532 h 124159"/>
                  <a:gd name="connsiteX13" fmla="*/ 92879 w 319139"/>
                  <a:gd name="connsiteY13" fmla="*/ 22244 h 124159"/>
                  <a:gd name="connsiteX14" fmla="*/ 116692 w 319139"/>
                  <a:gd name="connsiteY14" fmla="*/ 24626 h 124159"/>
                  <a:gd name="connsiteX15" fmla="*/ 133361 w 319139"/>
                  <a:gd name="connsiteY15" fmla="*/ 27007 h 124159"/>
                  <a:gd name="connsiteX16" fmla="*/ 169079 w 319139"/>
                  <a:gd name="connsiteY16" fmla="*/ 27007 h 124159"/>
                  <a:gd name="connsiteX17" fmla="*/ 192892 w 319139"/>
                  <a:gd name="connsiteY17" fmla="*/ 3194 h 124159"/>
                  <a:gd name="connsiteX18" fmla="*/ 288142 w 319139"/>
                  <a:gd name="connsiteY18" fmla="*/ 10338 h 124159"/>
                  <a:gd name="connsiteX0" fmla="*/ 288142 w 319139"/>
                  <a:gd name="connsiteY0" fmla="*/ 11163 h 124984"/>
                  <a:gd name="connsiteX1" fmla="*/ 319098 w 319139"/>
                  <a:gd name="connsiteY1" fmla="*/ 89744 h 124984"/>
                  <a:gd name="connsiteX2" fmla="*/ 283379 w 319139"/>
                  <a:gd name="connsiteY2" fmla="*/ 123082 h 124984"/>
                  <a:gd name="connsiteX3" fmla="*/ 171461 w 319139"/>
                  <a:gd name="connsiteY3" fmla="*/ 118320 h 124984"/>
                  <a:gd name="connsiteX4" fmla="*/ 71448 w 319139"/>
                  <a:gd name="connsiteY4" fmla="*/ 96888 h 124984"/>
                  <a:gd name="connsiteX5" fmla="*/ 33348 w 319139"/>
                  <a:gd name="connsiteY5" fmla="*/ 106413 h 124984"/>
                  <a:gd name="connsiteX6" fmla="*/ 11 w 319139"/>
                  <a:gd name="connsiteY6" fmla="*/ 80219 h 124984"/>
                  <a:gd name="connsiteX7" fmla="*/ 16679 w 319139"/>
                  <a:gd name="connsiteY7" fmla="*/ 54026 h 124984"/>
                  <a:gd name="connsiteX8" fmla="*/ 33348 w 319139"/>
                  <a:gd name="connsiteY8" fmla="*/ 54026 h 124984"/>
                  <a:gd name="connsiteX9" fmla="*/ 45254 w 319139"/>
                  <a:gd name="connsiteY9" fmla="*/ 56407 h 124984"/>
                  <a:gd name="connsiteX10" fmla="*/ 45254 w 319139"/>
                  <a:gd name="connsiteY10" fmla="*/ 37357 h 124984"/>
                  <a:gd name="connsiteX11" fmla="*/ 66686 w 319139"/>
                  <a:gd name="connsiteY11" fmla="*/ 30213 h 124984"/>
                  <a:gd name="connsiteX12" fmla="*/ 83354 w 319139"/>
                  <a:gd name="connsiteY12" fmla="*/ 37357 h 124984"/>
                  <a:gd name="connsiteX13" fmla="*/ 92879 w 319139"/>
                  <a:gd name="connsiteY13" fmla="*/ 23069 h 124984"/>
                  <a:gd name="connsiteX14" fmla="*/ 116692 w 319139"/>
                  <a:gd name="connsiteY14" fmla="*/ 25451 h 124984"/>
                  <a:gd name="connsiteX15" fmla="*/ 133361 w 319139"/>
                  <a:gd name="connsiteY15" fmla="*/ 27832 h 124984"/>
                  <a:gd name="connsiteX16" fmla="*/ 147647 w 319139"/>
                  <a:gd name="connsiteY16" fmla="*/ 44501 h 124984"/>
                  <a:gd name="connsiteX17" fmla="*/ 192892 w 319139"/>
                  <a:gd name="connsiteY17" fmla="*/ 4019 h 124984"/>
                  <a:gd name="connsiteX18" fmla="*/ 288142 w 319139"/>
                  <a:gd name="connsiteY18" fmla="*/ 11163 h 124984"/>
                  <a:gd name="connsiteX0" fmla="*/ 288142 w 319139"/>
                  <a:gd name="connsiteY0" fmla="*/ 11163 h 124984"/>
                  <a:gd name="connsiteX1" fmla="*/ 319098 w 319139"/>
                  <a:gd name="connsiteY1" fmla="*/ 89744 h 124984"/>
                  <a:gd name="connsiteX2" fmla="*/ 283379 w 319139"/>
                  <a:gd name="connsiteY2" fmla="*/ 123082 h 124984"/>
                  <a:gd name="connsiteX3" fmla="*/ 171461 w 319139"/>
                  <a:gd name="connsiteY3" fmla="*/ 118320 h 124984"/>
                  <a:gd name="connsiteX4" fmla="*/ 71448 w 319139"/>
                  <a:gd name="connsiteY4" fmla="*/ 96888 h 124984"/>
                  <a:gd name="connsiteX5" fmla="*/ 33348 w 319139"/>
                  <a:gd name="connsiteY5" fmla="*/ 106413 h 124984"/>
                  <a:gd name="connsiteX6" fmla="*/ 11 w 319139"/>
                  <a:gd name="connsiteY6" fmla="*/ 80219 h 124984"/>
                  <a:gd name="connsiteX7" fmla="*/ 16679 w 319139"/>
                  <a:gd name="connsiteY7" fmla="*/ 54026 h 124984"/>
                  <a:gd name="connsiteX8" fmla="*/ 33348 w 319139"/>
                  <a:gd name="connsiteY8" fmla="*/ 54026 h 124984"/>
                  <a:gd name="connsiteX9" fmla="*/ 45254 w 319139"/>
                  <a:gd name="connsiteY9" fmla="*/ 56407 h 124984"/>
                  <a:gd name="connsiteX10" fmla="*/ 45254 w 319139"/>
                  <a:gd name="connsiteY10" fmla="*/ 37357 h 124984"/>
                  <a:gd name="connsiteX11" fmla="*/ 83354 w 319139"/>
                  <a:gd name="connsiteY11" fmla="*/ 37357 h 124984"/>
                  <a:gd name="connsiteX12" fmla="*/ 92879 w 319139"/>
                  <a:gd name="connsiteY12" fmla="*/ 23069 h 124984"/>
                  <a:gd name="connsiteX13" fmla="*/ 116692 w 319139"/>
                  <a:gd name="connsiteY13" fmla="*/ 25451 h 124984"/>
                  <a:gd name="connsiteX14" fmla="*/ 133361 w 319139"/>
                  <a:gd name="connsiteY14" fmla="*/ 27832 h 124984"/>
                  <a:gd name="connsiteX15" fmla="*/ 147647 w 319139"/>
                  <a:gd name="connsiteY15" fmla="*/ 44501 h 124984"/>
                  <a:gd name="connsiteX16" fmla="*/ 192892 w 319139"/>
                  <a:gd name="connsiteY16" fmla="*/ 4019 h 124984"/>
                  <a:gd name="connsiteX17" fmla="*/ 288142 w 319139"/>
                  <a:gd name="connsiteY17" fmla="*/ 11163 h 124984"/>
                  <a:gd name="connsiteX0" fmla="*/ 288142 w 319139"/>
                  <a:gd name="connsiteY0" fmla="*/ 11163 h 124984"/>
                  <a:gd name="connsiteX1" fmla="*/ 319098 w 319139"/>
                  <a:gd name="connsiteY1" fmla="*/ 89744 h 124984"/>
                  <a:gd name="connsiteX2" fmla="*/ 283379 w 319139"/>
                  <a:gd name="connsiteY2" fmla="*/ 123082 h 124984"/>
                  <a:gd name="connsiteX3" fmla="*/ 171461 w 319139"/>
                  <a:gd name="connsiteY3" fmla="*/ 118320 h 124984"/>
                  <a:gd name="connsiteX4" fmla="*/ 71448 w 319139"/>
                  <a:gd name="connsiteY4" fmla="*/ 96888 h 124984"/>
                  <a:gd name="connsiteX5" fmla="*/ 33348 w 319139"/>
                  <a:gd name="connsiteY5" fmla="*/ 106413 h 124984"/>
                  <a:gd name="connsiteX6" fmla="*/ 11 w 319139"/>
                  <a:gd name="connsiteY6" fmla="*/ 80219 h 124984"/>
                  <a:gd name="connsiteX7" fmla="*/ 16679 w 319139"/>
                  <a:gd name="connsiteY7" fmla="*/ 54026 h 124984"/>
                  <a:gd name="connsiteX8" fmla="*/ 33348 w 319139"/>
                  <a:gd name="connsiteY8" fmla="*/ 54026 h 124984"/>
                  <a:gd name="connsiteX9" fmla="*/ 45254 w 319139"/>
                  <a:gd name="connsiteY9" fmla="*/ 56407 h 124984"/>
                  <a:gd name="connsiteX10" fmla="*/ 45254 w 319139"/>
                  <a:gd name="connsiteY10" fmla="*/ 37357 h 124984"/>
                  <a:gd name="connsiteX11" fmla="*/ 83354 w 319139"/>
                  <a:gd name="connsiteY11" fmla="*/ 37357 h 124984"/>
                  <a:gd name="connsiteX12" fmla="*/ 92879 w 319139"/>
                  <a:gd name="connsiteY12" fmla="*/ 23069 h 124984"/>
                  <a:gd name="connsiteX13" fmla="*/ 116692 w 319139"/>
                  <a:gd name="connsiteY13" fmla="*/ 25451 h 124984"/>
                  <a:gd name="connsiteX14" fmla="*/ 133361 w 319139"/>
                  <a:gd name="connsiteY14" fmla="*/ 27832 h 124984"/>
                  <a:gd name="connsiteX15" fmla="*/ 147647 w 319139"/>
                  <a:gd name="connsiteY15" fmla="*/ 44501 h 124984"/>
                  <a:gd name="connsiteX16" fmla="*/ 192892 w 319139"/>
                  <a:gd name="connsiteY16" fmla="*/ 4019 h 124984"/>
                  <a:gd name="connsiteX17" fmla="*/ 288142 w 319139"/>
                  <a:gd name="connsiteY17" fmla="*/ 11163 h 124984"/>
                  <a:gd name="connsiteX0" fmla="*/ 288142 w 319139"/>
                  <a:gd name="connsiteY0" fmla="*/ 11163 h 124984"/>
                  <a:gd name="connsiteX1" fmla="*/ 319098 w 319139"/>
                  <a:gd name="connsiteY1" fmla="*/ 89744 h 124984"/>
                  <a:gd name="connsiteX2" fmla="*/ 283379 w 319139"/>
                  <a:gd name="connsiteY2" fmla="*/ 123082 h 124984"/>
                  <a:gd name="connsiteX3" fmla="*/ 171461 w 319139"/>
                  <a:gd name="connsiteY3" fmla="*/ 118320 h 124984"/>
                  <a:gd name="connsiteX4" fmla="*/ 71448 w 319139"/>
                  <a:gd name="connsiteY4" fmla="*/ 96888 h 124984"/>
                  <a:gd name="connsiteX5" fmla="*/ 33348 w 319139"/>
                  <a:gd name="connsiteY5" fmla="*/ 106413 h 124984"/>
                  <a:gd name="connsiteX6" fmla="*/ 11 w 319139"/>
                  <a:gd name="connsiteY6" fmla="*/ 80219 h 124984"/>
                  <a:gd name="connsiteX7" fmla="*/ 16679 w 319139"/>
                  <a:gd name="connsiteY7" fmla="*/ 54026 h 124984"/>
                  <a:gd name="connsiteX8" fmla="*/ 33348 w 319139"/>
                  <a:gd name="connsiteY8" fmla="*/ 54026 h 124984"/>
                  <a:gd name="connsiteX9" fmla="*/ 45254 w 319139"/>
                  <a:gd name="connsiteY9" fmla="*/ 56407 h 124984"/>
                  <a:gd name="connsiteX10" fmla="*/ 45254 w 319139"/>
                  <a:gd name="connsiteY10" fmla="*/ 37357 h 124984"/>
                  <a:gd name="connsiteX11" fmla="*/ 83354 w 319139"/>
                  <a:gd name="connsiteY11" fmla="*/ 37357 h 124984"/>
                  <a:gd name="connsiteX12" fmla="*/ 92879 w 319139"/>
                  <a:gd name="connsiteY12" fmla="*/ 23069 h 124984"/>
                  <a:gd name="connsiteX13" fmla="*/ 133361 w 319139"/>
                  <a:gd name="connsiteY13" fmla="*/ 27832 h 124984"/>
                  <a:gd name="connsiteX14" fmla="*/ 147647 w 319139"/>
                  <a:gd name="connsiteY14" fmla="*/ 44501 h 124984"/>
                  <a:gd name="connsiteX15" fmla="*/ 192892 w 319139"/>
                  <a:gd name="connsiteY15" fmla="*/ 4019 h 124984"/>
                  <a:gd name="connsiteX16" fmla="*/ 288142 w 319139"/>
                  <a:gd name="connsiteY16" fmla="*/ 11163 h 124984"/>
                  <a:gd name="connsiteX0" fmla="*/ 288142 w 319139"/>
                  <a:gd name="connsiteY0" fmla="*/ 11163 h 124984"/>
                  <a:gd name="connsiteX1" fmla="*/ 319098 w 319139"/>
                  <a:gd name="connsiteY1" fmla="*/ 89744 h 124984"/>
                  <a:gd name="connsiteX2" fmla="*/ 283379 w 319139"/>
                  <a:gd name="connsiteY2" fmla="*/ 123082 h 124984"/>
                  <a:gd name="connsiteX3" fmla="*/ 171461 w 319139"/>
                  <a:gd name="connsiteY3" fmla="*/ 118320 h 124984"/>
                  <a:gd name="connsiteX4" fmla="*/ 71448 w 319139"/>
                  <a:gd name="connsiteY4" fmla="*/ 96888 h 124984"/>
                  <a:gd name="connsiteX5" fmla="*/ 33348 w 319139"/>
                  <a:gd name="connsiteY5" fmla="*/ 106413 h 124984"/>
                  <a:gd name="connsiteX6" fmla="*/ 11 w 319139"/>
                  <a:gd name="connsiteY6" fmla="*/ 80219 h 124984"/>
                  <a:gd name="connsiteX7" fmla="*/ 16679 w 319139"/>
                  <a:gd name="connsiteY7" fmla="*/ 54026 h 124984"/>
                  <a:gd name="connsiteX8" fmla="*/ 33348 w 319139"/>
                  <a:gd name="connsiteY8" fmla="*/ 54026 h 124984"/>
                  <a:gd name="connsiteX9" fmla="*/ 45254 w 319139"/>
                  <a:gd name="connsiteY9" fmla="*/ 56407 h 124984"/>
                  <a:gd name="connsiteX10" fmla="*/ 45254 w 319139"/>
                  <a:gd name="connsiteY10" fmla="*/ 37357 h 124984"/>
                  <a:gd name="connsiteX11" fmla="*/ 83354 w 319139"/>
                  <a:gd name="connsiteY11" fmla="*/ 37357 h 124984"/>
                  <a:gd name="connsiteX12" fmla="*/ 95260 w 319139"/>
                  <a:gd name="connsiteY12" fmla="*/ 20688 h 124984"/>
                  <a:gd name="connsiteX13" fmla="*/ 133361 w 319139"/>
                  <a:gd name="connsiteY13" fmla="*/ 27832 h 124984"/>
                  <a:gd name="connsiteX14" fmla="*/ 147647 w 319139"/>
                  <a:gd name="connsiteY14" fmla="*/ 44501 h 124984"/>
                  <a:gd name="connsiteX15" fmla="*/ 192892 w 319139"/>
                  <a:gd name="connsiteY15" fmla="*/ 4019 h 124984"/>
                  <a:gd name="connsiteX16" fmla="*/ 288142 w 319139"/>
                  <a:gd name="connsiteY16" fmla="*/ 11163 h 124984"/>
                  <a:gd name="connsiteX0" fmla="*/ 288142 w 319139"/>
                  <a:gd name="connsiteY0" fmla="*/ 11163 h 124984"/>
                  <a:gd name="connsiteX1" fmla="*/ 319098 w 319139"/>
                  <a:gd name="connsiteY1" fmla="*/ 89744 h 124984"/>
                  <a:gd name="connsiteX2" fmla="*/ 283379 w 319139"/>
                  <a:gd name="connsiteY2" fmla="*/ 123082 h 124984"/>
                  <a:gd name="connsiteX3" fmla="*/ 171461 w 319139"/>
                  <a:gd name="connsiteY3" fmla="*/ 118320 h 124984"/>
                  <a:gd name="connsiteX4" fmla="*/ 71448 w 319139"/>
                  <a:gd name="connsiteY4" fmla="*/ 96888 h 124984"/>
                  <a:gd name="connsiteX5" fmla="*/ 33348 w 319139"/>
                  <a:gd name="connsiteY5" fmla="*/ 106413 h 124984"/>
                  <a:gd name="connsiteX6" fmla="*/ 11 w 319139"/>
                  <a:gd name="connsiteY6" fmla="*/ 80219 h 124984"/>
                  <a:gd name="connsiteX7" fmla="*/ 16679 w 319139"/>
                  <a:gd name="connsiteY7" fmla="*/ 54026 h 124984"/>
                  <a:gd name="connsiteX8" fmla="*/ 33348 w 319139"/>
                  <a:gd name="connsiteY8" fmla="*/ 54026 h 124984"/>
                  <a:gd name="connsiteX9" fmla="*/ 45254 w 319139"/>
                  <a:gd name="connsiteY9" fmla="*/ 56407 h 124984"/>
                  <a:gd name="connsiteX10" fmla="*/ 45254 w 319139"/>
                  <a:gd name="connsiteY10" fmla="*/ 37357 h 124984"/>
                  <a:gd name="connsiteX11" fmla="*/ 83354 w 319139"/>
                  <a:gd name="connsiteY11" fmla="*/ 37357 h 124984"/>
                  <a:gd name="connsiteX12" fmla="*/ 85735 w 319139"/>
                  <a:gd name="connsiteY12" fmla="*/ 23069 h 124984"/>
                  <a:gd name="connsiteX13" fmla="*/ 133361 w 319139"/>
                  <a:gd name="connsiteY13" fmla="*/ 27832 h 124984"/>
                  <a:gd name="connsiteX14" fmla="*/ 147647 w 319139"/>
                  <a:gd name="connsiteY14" fmla="*/ 44501 h 124984"/>
                  <a:gd name="connsiteX15" fmla="*/ 192892 w 319139"/>
                  <a:gd name="connsiteY15" fmla="*/ 4019 h 124984"/>
                  <a:gd name="connsiteX16" fmla="*/ 288142 w 319139"/>
                  <a:gd name="connsiteY16" fmla="*/ 11163 h 124984"/>
                  <a:gd name="connsiteX0" fmla="*/ 288142 w 319139"/>
                  <a:gd name="connsiteY0" fmla="*/ 11163 h 124984"/>
                  <a:gd name="connsiteX1" fmla="*/ 319098 w 319139"/>
                  <a:gd name="connsiteY1" fmla="*/ 89744 h 124984"/>
                  <a:gd name="connsiteX2" fmla="*/ 283379 w 319139"/>
                  <a:gd name="connsiteY2" fmla="*/ 123082 h 124984"/>
                  <a:gd name="connsiteX3" fmla="*/ 171461 w 319139"/>
                  <a:gd name="connsiteY3" fmla="*/ 118320 h 124984"/>
                  <a:gd name="connsiteX4" fmla="*/ 71448 w 319139"/>
                  <a:gd name="connsiteY4" fmla="*/ 96888 h 124984"/>
                  <a:gd name="connsiteX5" fmla="*/ 33348 w 319139"/>
                  <a:gd name="connsiteY5" fmla="*/ 106413 h 124984"/>
                  <a:gd name="connsiteX6" fmla="*/ 11 w 319139"/>
                  <a:gd name="connsiteY6" fmla="*/ 80219 h 124984"/>
                  <a:gd name="connsiteX7" fmla="*/ 16679 w 319139"/>
                  <a:gd name="connsiteY7" fmla="*/ 54026 h 124984"/>
                  <a:gd name="connsiteX8" fmla="*/ 33348 w 319139"/>
                  <a:gd name="connsiteY8" fmla="*/ 54026 h 124984"/>
                  <a:gd name="connsiteX9" fmla="*/ 45254 w 319139"/>
                  <a:gd name="connsiteY9" fmla="*/ 56407 h 124984"/>
                  <a:gd name="connsiteX10" fmla="*/ 45254 w 319139"/>
                  <a:gd name="connsiteY10" fmla="*/ 37357 h 124984"/>
                  <a:gd name="connsiteX11" fmla="*/ 83354 w 319139"/>
                  <a:gd name="connsiteY11" fmla="*/ 37357 h 124984"/>
                  <a:gd name="connsiteX12" fmla="*/ 92879 w 319139"/>
                  <a:gd name="connsiteY12" fmla="*/ 15925 h 124984"/>
                  <a:gd name="connsiteX13" fmla="*/ 133361 w 319139"/>
                  <a:gd name="connsiteY13" fmla="*/ 27832 h 124984"/>
                  <a:gd name="connsiteX14" fmla="*/ 147647 w 319139"/>
                  <a:gd name="connsiteY14" fmla="*/ 44501 h 124984"/>
                  <a:gd name="connsiteX15" fmla="*/ 192892 w 319139"/>
                  <a:gd name="connsiteY15" fmla="*/ 4019 h 124984"/>
                  <a:gd name="connsiteX16" fmla="*/ 288142 w 319139"/>
                  <a:gd name="connsiteY16" fmla="*/ 11163 h 124984"/>
                  <a:gd name="connsiteX0" fmla="*/ 288142 w 319139"/>
                  <a:gd name="connsiteY0" fmla="*/ 11163 h 124984"/>
                  <a:gd name="connsiteX1" fmla="*/ 319098 w 319139"/>
                  <a:gd name="connsiteY1" fmla="*/ 89744 h 124984"/>
                  <a:gd name="connsiteX2" fmla="*/ 283379 w 319139"/>
                  <a:gd name="connsiteY2" fmla="*/ 123082 h 124984"/>
                  <a:gd name="connsiteX3" fmla="*/ 171461 w 319139"/>
                  <a:gd name="connsiteY3" fmla="*/ 118320 h 124984"/>
                  <a:gd name="connsiteX4" fmla="*/ 71448 w 319139"/>
                  <a:gd name="connsiteY4" fmla="*/ 96888 h 124984"/>
                  <a:gd name="connsiteX5" fmla="*/ 33348 w 319139"/>
                  <a:gd name="connsiteY5" fmla="*/ 106413 h 124984"/>
                  <a:gd name="connsiteX6" fmla="*/ 11 w 319139"/>
                  <a:gd name="connsiteY6" fmla="*/ 80219 h 124984"/>
                  <a:gd name="connsiteX7" fmla="*/ 16679 w 319139"/>
                  <a:gd name="connsiteY7" fmla="*/ 54026 h 124984"/>
                  <a:gd name="connsiteX8" fmla="*/ 33348 w 319139"/>
                  <a:gd name="connsiteY8" fmla="*/ 54026 h 124984"/>
                  <a:gd name="connsiteX9" fmla="*/ 45254 w 319139"/>
                  <a:gd name="connsiteY9" fmla="*/ 56407 h 124984"/>
                  <a:gd name="connsiteX10" fmla="*/ 45254 w 319139"/>
                  <a:gd name="connsiteY10" fmla="*/ 37357 h 124984"/>
                  <a:gd name="connsiteX11" fmla="*/ 83354 w 319139"/>
                  <a:gd name="connsiteY11" fmla="*/ 37357 h 124984"/>
                  <a:gd name="connsiteX12" fmla="*/ 88117 w 319139"/>
                  <a:gd name="connsiteY12" fmla="*/ 20687 h 124984"/>
                  <a:gd name="connsiteX13" fmla="*/ 133361 w 319139"/>
                  <a:gd name="connsiteY13" fmla="*/ 27832 h 124984"/>
                  <a:gd name="connsiteX14" fmla="*/ 147647 w 319139"/>
                  <a:gd name="connsiteY14" fmla="*/ 44501 h 124984"/>
                  <a:gd name="connsiteX15" fmla="*/ 192892 w 319139"/>
                  <a:gd name="connsiteY15" fmla="*/ 4019 h 124984"/>
                  <a:gd name="connsiteX16" fmla="*/ 288142 w 319139"/>
                  <a:gd name="connsiteY16" fmla="*/ 11163 h 124984"/>
                  <a:gd name="connsiteX0" fmla="*/ 288142 w 319139"/>
                  <a:gd name="connsiteY0" fmla="*/ 11163 h 124984"/>
                  <a:gd name="connsiteX1" fmla="*/ 319098 w 319139"/>
                  <a:gd name="connsiteY1" fmla="*/ 89744 h 124984"/>
                  <a:gd name="connsiteX2" fmla="*/ 283379 w 319139"/>
                  <a:gd name="connsiteY2" fmla="*/ 123082 h 124984"/>
                  <a:gd name="connsiteX3" fmla="*/ 171461 w 319139"/>
                  <a:gd name="connsiteY3" fmla="*/ 118320 h 124984"/>
                  <a:gd name="connsiteX4" fmla="*/ 71448 w 319139"/>
                  <a:gd name="connsiteY4" fmla="*/ 96888 h 124984"/>
                  <a:gd name="connsiteX5" fmla="*/ 33348 w 319139"/>
                  <a:gd name="connsiteY5" fmla="*/ 106413 h 124984"/>
                  <a:gd name="connsiteX6" fmla="*/ 11 w 319139"/>
                  <a:gd name="connsiteY6" fmla="*/ 80219 h 124984"/>
                  <a:gd name="connsiteX7" fmla="*/ 16679 w 319139"/>
                  <a:gd name="connsiteY7" fmla="*/ 54026 h 124984"/>
                  <a:gd name="connsiteX8" fmla="*/ 33348 w 319139"/>
                  <a:gd name="connsiteY8" fmla="*/ 54026 h 124984"/>
                  <a:gd name="connsiteX9" fmla="*/ 45254 w 319139"/>
                  <a:gd name="connsiteY9" fmla="*/ 56407 h 124984"/>
                  <a:gd name="connsiteX10" fmla="*/ 45254 w 319139"/>
                  <a:gd name="connsiteY10" fmla="*/ 37357 h 124984"/>
                  <a:gd name="connsiteX11" fmla="*/ 83354 w 319139"/>
                  <a:gd name="connsiteY11" fmla="*/ 37357 h 124984"/>
                  <a:gd name="connsiteX12" fmla="*/ 88117 w 319139"/>
                  <a:gd name="connsiteY12" fmla="*/ 20687 h 124984"/>
                  <a:gd name="connsiteX13" fmla="*/ 133361 w 319139"/>
                  <a:gd name="connsiteY13" fmla="*/ 27832 h 124984"/>
                  <a:gd name="connsiteX14" fmla="*/ 147647 w 319139"/>
                  <a:gd name="connsiteY14" fmla="*/ 44501 h 124984"/>
                  <a:gd name="connsiteX15" fmla="*/ 192892 w 319139"/>
                  <a:gd name="connsiteY15" fmla="*/ 4019 h 124984"/>
                  <a:gd name="connsiteX16" fmla="*/ 288142 w 319139"/>
                  <a:gd name="connsiteY16" fmla="*/ 11163 h 124984"/>
                  <a:gd name="connsiteX0" fmla="*/ 288142 w 319139"/>
                  <a:gd name="connsiteY0" fmla="*/ 11163 h 123308"/>
                  <a:gd name="connsiteX1" fmla="*/ 319098 w 319139"/>
                  <a:gd name="connsiteY1" fmla="*/ 89744 h 123308"/>
                  <a:gd name="connsiteX2" fmla="*/ 283379 w 319139"/>
                  <a:gd name="connsiteY2" fmla="*/ 123082 h 123308"/>
                  <a:gd name="connsiteX3" fmla="*/ 197654 w 319139"/>
                  <a:gd name="connsiteY3" fmla="*/ 104032 h 123308"/>
                  <a:gd name="connsiteX4" fmla="*/ 71448 w 319139"/>
                  <a:gd name="connsiteY4" fmla="*/ 96888 h 123308"/>
                  <a:gd name="connsiteX5" fmla="*/ 33348 w 319139"/>
                  <a:gd name="connsiteY5" fmla="*/ 106413 h 123308"/>
                  <a:gd name="connsiteX6" fmla="*/ 11 w 319139"/>
                  <a:gd name="connsiteY6" fmla="*/ 80219 h 123308"/>
                  <a:gd name="connsiteX7" fmla="*/ 16679 w 319139"/>
                  <a:gd name="connsiteY7" fmla="*/ 54026 h 123308"/>
                  <a:gd name="connsiteX8" fmla="*/ 33348 w 319139"/>
                  <a:gd name="connsiteY8" fmla="*/ 54026 h 123308"/>
                  <a:gd name="connsiteX9" fmla="*/ 45254 w 319139"/>
                  <a:gd name="connsiteY9" fmla="*/ 56407 h 123308"/>
                  <a:gd name="connsiteX10" fmla="*/ 45254 w 319139"/>
                  <a:gd name="connsiteY10" fmla="*/ 37357 h 123308"/>
                  <a:gd name="connsiteX11" fmla="*/ 83354 w 319139"/>
                  <a:gd name="connsiteY11" fmla="*/ 37357 h 123308"/>
                  <a:gd name="connsiteX12" fmla="*/ 88117 w 319139"/>
                  <a:gd name="connsiteY12" fmla="*/ 20687 h 123308"/>
                  <a:gd name="connsiteX13" fmla="*/ 133361 w 319139"/>
                  <a:gd name="connsiteY13" fmla="*/ 27832 h 123308"/>
                  <a:gd name="connsiteX14" fmla="*/ 147647 w 319139"/>
                  <a:gd name="connsiteY14" fmla="*/ 44501 h 123308"/>
                  <a:gd name="connsiteX15" fmla="*/ 192892 w 319139"/>
                  <a:gd name="connsiteY15" fmla="*/ 4019 h 123308"/>
                  <a:gd name="connsiteX16" fmla="*/ 288142 w 319139"/>
                  <a:gd name="connsiteY16" fmla="*/ 11163 h 123308"/>
                  <a:gd name="connsiteX0" fmla="*/ 288142 w 319139"/>
                  <a:gd name="connsiteY0" fmla="*/ 11163 h 123233"/>
                  <a:gd name="connsiteX1" fmla="*/ 319098 w 319139"/>
                  <a:gd name="connsiteY1" fmla="*/ 89744 h 123233"/>
                  <a:gd name="connsiteX2" fmla="*/ 283379 w 319139"/>
                  <a:gd name="connsiteY2" fmla="*/ 123082 h 123233"/>
                  <a:gd name="connsiteX3" fmla="*/ 197654 w 319139"/>
                  <a:gd name="connsiteY3" fmla="*/ 104032 h 123233"/>
                  <a:gd name="connsiteX4" fmla="*/ 71448 w 319139"/>
                  <a:gd name="connsiteY4" fmla="*/ 96888 h 123233"/>
                  <a:gd name="connsiteX5" fmla="*/ 33348 w 319139"/>
                  <a:gd name="connsiteY5" fmla="*/ 106413 h 123233"/>
                  <a:gd name="connsiteX6" fmla="*/ 11 w 319139"/>
                  <a:gd name="connsiteY6" fmla="*/ 80219 h 123233"/>
                  <a:gd name="connsiteX7" fmla="*/ 16679 w 319139"/>
                  <a:gd name="connsiteY7" fmla="*/ 54026 h 123233"/>
                  <a:gd name="connsiteX8" fmla="*/ 33348 w 319139"/>
                  <a:gd name="connsiteY8" fmla="*/ 54026 h 123233"/>
                  <a:gd name="connsiteX9" fmla="*/ 45254 w 319139"/>
                  <a:gd name="connsiteY9" fmla="*/ 56407 h 123233"/>
                  <a:gd name="connsiteX10" fmla="*/ 45254 w 319139"/>
                  <a:gd name="connsiteY10" fmla="*/ 37357 h 123233"/>
                  <a:gd name="connsiteX11" fmla="*/ 83354 w 319139"/>
                  <a:gd name="connsiteY11" fmla="*/ 37357 h 123233"/>
                  <a:gd name="connsiteX12" fmla="*/ 88117 w 319139"/>
                  <a:gd name="connsiteY12" fmla="*/ 20687 h 123233"/>
                  <a:gd name="connsiteX13" fmla="*/ 133361 w 319139"/>
                  <a:gd name="connsiteY13" fmla="*/ 27832 h 123233"/>
                  <a:gd name="connsiteX14" fmla="*/ 147647 w 319139"/>
                  <a:gd name="connsiteY14" fmla="*/ 44501 h 123233"/>
                  <a:gd name="connsiteX15" fmla="*/ 192892 w 319139"/>
                  <a:gd name="connsiteY15" fmla="*/ 4019 h 123233"/>
                  <a:gd name="connsiteX16" fmla="*/ 288142 w 319139"/>
                  <a:gd name="connsiteY16" fmla="*/ 11163 h 123233"/>
                  <a:gd name="connsiteX0" fmla="*/ 288142 w 319139"/>
                  <a:gd name="connsiteY0" fmla="*/ 11163 h 123640"/>
                  <a:gd name="connsiteX1" fmla="*/ 319098 w 319139"/>
                  <a:gd name="connsiteY1" fmla="*/ 89744 h 123640"/>
                  <a:gd name="connsiteX2" fmla="*/ 283379 w 319139"/>
                  <a:gd name="connsiteY2" fmla="*/ 123082 h 123640"/>
                  <a:gd name="connsiteX3" fmla="*/ 173841 w 319139"/>
                  <a:gd name="connsiteY3" fmla="*/ 113557 h 123640"/>
                  <a:gd name="connsiteX4" fmla="*/ 71448 w 319139"/>
                  <a:gd name="connsiteY4" fmla="*/ 96888 h 123640"/>
                  <a:gd name="connsiteX5" fmla="*/ 33348 w 319139"/>
                  <a:gd name="connsiteY5" fmla="*/ 106413 h 123640"/>
                  <a:gd name="connsiteX6" fmla="*/ 11 w 319139"/>
                  <a:gd name="connsiteY6" fmla="*/ 80219 h 123640"/>
                  <a:gd name="connsiteX7" fmla="*/ 16679 w 319139"/>
                  <a:gd name="connsiteY7" fmla="*/ 54026 h 123640"/>
                  <a:gd name="connsiteX8" fmla="*/ 33348 w 319139"/>
                  <a:gd name="connsiteY8" fmla="*/ 54026 h 123640"/>
                  <a:gd name="connsiteX9" fmla="*/ 45254 w 319139"/>
                  <a:gd name="connsiteY9" fmla="*/ 56407 h 123640"/>
                  <a:gd name="connsiteX10" fmla="*/ 45254 w 319139"/>
                  <a:gd name="connsiteY10" fmla="*/ 37357 h 123640"/>
                  <a:gd name="connsiteX11" fmla="*/ 83354 w 319139"/>
                  <a:gd name="connsiteY11" fmla="*/ 37357 h 123640"/>
                  <a:gd name="connsiteX12" fmla="*/ 88117 w 319139"/>
                  <a:gd name="connsiteY12" fmla="*/ 20687 h 123640"/>
                  <a:gd name="connsiteX13" fmla="*/ 133361 w 319139"/>
                  <a:gd name="connsiteY13" fmla="*/ 27832 h 123640"/>
                  <a:gd name="connsiteX14" fmla="*/ 147647 w 319139"/>
                  <a:gd name="connsiteY14" fmla="*/ 44501 h 123640"/>
                  <a:gd name="connsiteX15" fmla="*/ 192892 w 319139"/>
                  <a:gd name="connsiteY15" fmla="*/ 4019 h 123640"/>
                  <a:gd name="connsiteX16" fmla="*/ 288142 w 319139"/>
                  <a:gd name="connsiteY16" fmla="*/ 11163 h 123640"/>
                  <a:gd name="connsiteX0" fmla="*/ 288142 w 319658"/>
                  <a:gd name="connsiteY0" fmla="*/ 11163 h 123640"/>
                  <a:gd name="connsiteX1" fmla="*/ 319098 w 319658"/>
                  <a:gd name="connsiteY1" fmla="*/ 89744 h 123640"/>
                  <a:gd name="connsiteX2" fmla="*/ 283379 w 319658"/>
                  <a:gd name="connsiteY2" fmla="*/ 123082 h 123640"/>
                  <a:gd name="connsiteX3" fmla="*/ 173841 w 319658"/>
                  <a:gd name="connsiteY3" fmla="*/ 113557 h 123640"/>
                  <a:gd name="connsiteX4" fmla="*/ 71448 w 319658"/>
                  <a:gd name="connsiteY4" fmla="*/ 96888 h 123640"/>
                  <a:gd name="connsiteX5" fmla="*/ 33348 w 319658"/>
                  <a:gd name="connsiteY5" fmla="*/ 106413 h 123640"/>
                  <a:gd name="connsiteX6" fmla="*/ 11 w 319658"/>
                  <a:gd name="connsiteY6" fmla="*/ 80219 h 123640"/>
                  <a:gd name="connsiteX7" fmla="*/ 16679 w 319658"/>
                  <a:gd name="connsiteY7" fmla="*/ 54026 h 123640"/>
                  <a:gd name="connsiteX8" fmla="*/ 33348 w 319658"/>
                  <a:gd name="connsiteY8" fmla="*/ 54026 h 123640"/>
                  <a:gd name="connsiteX9" fmla="*/ 45254 w 319658"/>
                  <a:gd name="connsiteY9" fmla="*/ 56407 h 123640"/>
                  <a:gd name="connsiteX10" fmla="*/ 45254 w 319658"/>
                  <a:gd name="connsiteY10" fmla="*/ 37357 h 123640"/>
                  <a:gd name="connsiteX11" fmla="*/ 83354 w 319658"/>
                  <a:gd name="connsiteY11" fmla="*/ 37357 h 123640"/>
                  <a:gd name="connsiteX12" fmla="*/ 88117 w 319658"/>
                  <a:gd name="connsiteY12" fmla="*/ 20687 h 123640"/>
                  <a:gd name="connsiteX13" fmla="*/ 133361 w 319658"/>
                  <a:gd name="connsiteY13" fmla="*/ 27832 h 123640"/>
                  <a:gd name="connsiteX14" fmla="*/ 147647 w 319658"/>
                  <a:gd name="connsiteY14" fmla="*/ 44501 h 123640"/>
                  <a:gd name="connsiteX15" fmla="*/ 192892 w 319658"/>
                  <a:gd name="connsiteY15" fmla="*/ 4019 h 123640"/>
                  <a:gd name="connsiteX16" fmla="*/ 288142 w 319658"/>
                  <a:gd name="connsiteY16" fmla="*/ 11163 h 123640"/>
                  <a:gd name="connsiteX0" fmla="*/ 288142 w 319139"/>
                  <a:gd name="connsiteY0" fmla="*/ 10360 h 123606"/>
                  <a:gd name="connsiteX1" fmla="*/ 319098 w 319139"/>
                  <a:gd name="connsiteY1" fmla="*/ 72273 h 123606"/>
                  <a:gd name="connsiteX2" fmla="*/ 283379 w 319139"/>
                  <a:gd name="connsiteY2" fmla="*/ 122279 h 123606"/>
                  <a:gd name="connsiteX3" fmla="*/ 173841 w 319139"/>
                  <a:gd name="connsiteY3" fmla="*/ 112754 h 123606"/>
                  <a:gd name="connsiteX4" fmla="*/ 71448 w 319139"/>
                  <a:gd name="connsiteY4" fmla="*/ 96085 h 123606"/>
                  <a:gd name="connsiteX5" fmla="*/ 33348 w 319139"/>
                  <a:gd name="connsiteY5" fmla="*/ 105610 h 123606"/>
                  <a:gd name="connsiteX6" fmla="*/ 11 w 319139"/>
                  <a:gd name="connsiteY6" fmla="*/ 79416 h 123606"/>
                  <a:gd name="connsiteX7" fmla="*/ 16679 w 319139"/>
                  <a:gd name="connsiteY7" fmla="*/ 53223 h 123606"/>
                  <a:gd name="connsiteX8" fmla="*/ 33348 w 319139"/>
                  <a:gd name="connsiteY8" fmla="*/ 53223 h 123606"/>
                  <a:gd name="connsiteX9" fmla="*/ 45254 w 319139"/>
                  <a:gd name="connsiteY9" fmla="*/ 55604 h 123606"/>
                  <a:gd name="connsiteX10" fmla="*/ 45254 w 319139"/>
                  <a:gd name="connsiteY10" fmla="*/ 36554 h 123606"/>
                  <a:gd name="connsiteX11" fmla="*/ 83354 w 319139"/>
                  <a:gd name="connsiteY11" fmla="*/ 36554 h 123606"/>
                  <a:gd name="connsiteX12" fmla="*/ 88117 w 319139"/>
                  <a:gd name="connsiteY12" fmla="*/ 19884 h 123606"/>
                  <a:gd name="connsiteX13" fmla="*/ 133361 w 319139"/>
                  <a:gd name="connsiteY13" fmla="*/ 27029 h 123606"/>
                  <a:gd name="connsiteX14" fmla="*/ 147647 w 319139"/>
                  <a:gd name="connsiteY14" fmla="*/ 43698 h 123606"/>
                  <a:gd name="connsiteX15" fmla="*/ 192892 w 319139"/>
                  <a:gd name="connsiteY15" fmla="*/ 3216 h 123606"/>
                  <a:gd name="connsiteX16" fmla="*/ 288142 w 319139"/>
                  <a:gd name="connsiteY16" fmla="*/ 10360 h 123606"/>
                  <a:gd name="connsiteX0" fmla="*/ 288142 w 319139"/>
                  <a:gd name="connsiteY0" fmla="*/ 10360 h 123606"/>
                  <a:gd name="connsiteX1" fmla="*/ 319098 w 319139"/>
                  <a:gd name="connsiteY1" fmla="*/ 72273 h 123606"/>
                  <a:gd name="connsiteX2" fmla="*/ 283379 w 319139"/>
                  <a:gd name="connsiteY2" fmla="*/ 122279 h 123606"/>
                  <a:gd name="connsiteX3" fmla="*/ 173841 w 319139"/>
                  <a:gd name="connsiteY3" fmla="*/ 112754 h 123606"/>
                  <a:gd name="connsiteX4" fmla="*/ 71448 w 319139"/>
                  <a:gd name="connsiteY4" fmla="*/ 96085 h 123606"/>
                  <a:gd name="connsiteX5" fmla="*/ 33348 w 319139"/>
                  <a:gd name="connsiteY5" fmla="*/ 105610 h 123606"/>
                  <a:gd name="connsiteX6" fmla="*/ 11 w 319139"/>
                  <a:gd name="connsiteY6" fmla="*/ 79416 h 123606"/>
                  <a:gd name="connsiteX7" fmla="*/ 16679 w 319139"/>
                  <a:gd name="connsiteY7" fmla="*/ 53223 h 123606"/>
                  <a:gd name="connsiteX8" fmla="*/ 33348 w 319139"/>
                  <a:gd name="connsiteY8" fmla="*/ 53223 h 123606"/>
                  <a:gd name="connsiteX9" fmla="*/ 45254 w 319139"/>
                  <a:gd name="connsiteY9" fmla="*/ 55604 h 123606"/>
                  <a:gd name="connsiteX10" fmla="*/ 45254 w 319139"/>
                  <a:gd name="connsiteY10" fmla="*/ 36554 h 123606"/>
                  <a:gd name="connsiteX11" fmla="*/ 83354 w 319139"/>
                  <a:gd name="connsiteY11" fmla="*/ 36554 h 123606"/>
                  <a:gd name="connsiteX12" fmla="*/ 88117 w 319139"/>
                  <a:gd name="connsiteY12" fmla="*/ 19884 h 123606"/>
                  <a:gd name="connsiteX13" fmla="*/ 133361 w 319139"/>
                  <a:gd name="connsiteY13" fmla="*/ 27029 h 123606"/>
                  <a:gd name="connsiteX14" fmla="*/ 147647 w 319139"/>
                  <a:gd name="connsiteY14" fmla="*/ 43698 h 123606"/>
                  <a:gd name="connsiteX15" fmla="*/ 192892 w 319139"/>
                  <a:gd name="connsiteY15" fmla="*/ 3216 h 123606"/>
                  <a:gd name="connsiteX16" fmla="*/ 288142 w 319139"/>
                  <a:gd name="connsiteY16" fmla="*/ 10360 h 123606"/>
                  <a:gd name="connsiteX0" fmla="*/ 288142 w 319139"/>
                  <a:gd name="connsiteY0" fmla="*/ 10360 h 123606"/>
                  <a:gd name="connsiteX1" fmla="*/ 319098 w 319139"/>
                  <a:gd name="connsiteY1" fmla="*/ 72273 h 123606"/>
                  <a:gd name="connsiteX2" fmla="*/ 283379 w 319139"/>
                  <a:gd name="connsiteY2" fmla="*/ 122279 h 123606"/>
                  <a:gd name="connsiteX3" fmla="*/ 173841 w 319139"/>
                  <a:gd name="connsiteY3" fmla="*/ 112754 h 123606"/>
                  <a:gd name="connsiteX4" fmla="*/ 71448 w 319139"/>
                  <a:gd name="connsiteY4" fmla="*/ 96085 h 123606"/>
                  <a:gd name="connsiteX5" fmla="*/ 33348 w 319139"/>
                  <a:gd name="connsiteY5" fmla="*/ 105610 h 123606"/>
                  <a:gd name="connsiteX6" fmla="*/ 11 w 319139"/>
                  <a:gd name="connsiteY6" fmla="*/ 79416 h 123606"/>
                  <a:gd name="connsiteX7" fmla="*/ 16679 w 319139"/>
                  <a:gd name="connsiteY7" fmla="*/ 53223 h 123606"/>
                  <a:gd name="connsiteX8" fmla="*/ 33348 w 319139"/>
                  <a:gd name="connsiteY8" fmla="*/ 53223 h 123606"/>
                  <a:gd name="connsiteX9" fmla="*/ 45254 w 319139"/>
                  <a:gd name="connsiteY9" fmla="*/ 55604 h 123606"/>
                  <a:gd name="connsiteX10" fmla="*/ 47635 w 319139"/>
                  <a:gd name="connsiteY10" fmla="*/ 34173 h 123606"/>
                  <a:gd name="connsiteX11" fmla="*/ 83354 w 319139"/>
                  <a:gd name="connsiteY11" fmla="*/ 36554 h 123606"/>
                  <a:gd name="connsiteX12" fmla="*/ 88117 w 319139"/>
                  <a:gd name="connsiteY12" fmla="*/ 19884 h 123606"/>
                  <a:gd name="connsiteX13" fmla="*/ 133361 w 319139"/>
                  <a:gd name="connsiteY13" fmla="*/ 27029 h 123606"/>
                  <a:gd name="connsiteX14" fmla="*/ 147647 w 319139"/>
                  <a:gd name="connsiteY14" fmla="*/ 43698 h 123606"/>
                  <a:gd name="connsiteX15" fmla="*/ 192892 w 319139"/>
                  <a:gd name="connsiteY15" fmla="*/ 3216 h 123606"/>
                  <a:gd name="connsiteX16" fmla="*/ 288142 w 319139"/>
                  <a:gd name="connsiteY16" fmla="*/ 10360 h 123606"/>
                  <a:gd name="connsiteX0" fmla="*/ 288142 w 319139"/>
                  <a:gd name="connsiteY0" fmla="*/ 9145 h 122391"/>
                  <a:gd name="connsiteX1" fmla="*/ 319098 w 319139"/>
                  <a:gd name="connsiteY1" fmla="*/ 71058 h 122391"/>
                  <a:gd name="connsiteX2" fmla="*/ 283379 w 319139"/>
                  <a:gd name="connsiteY2" fmla="*/ 121064 h 122391"/>
                  <a:gd name="connsiteX3" fmla="*/ 173841 w 319139"/>
                  <a:gd name="connsiteY3" fmla="*/ 111539 h 122391"/>
                  <a:gd name="connsiteX4" fmla="*/ 71448 w 319139"/>
                  <a:gd name="connsiteY4" fmla="*/ 94870 h 122391"/>
                  <a:gd name="connsiteX5" fmla="*/ 33348 w 319139"/>
                  <a:gd name="connsiteY5" fmla="*/ 104395 h 122391"/>
                  <a:gd name="connsiteX6" fmla="*/ 11 w 319139"/>
                  <a:gd name="connsiteY6" fmla="*/ 78201 h 122391"/>
                  <a:gd name="connsiteX7" fmla="*/ 16679 w 319139"/>
                  <a:gd name="connsiteY7" fmla="*/ 52008 h 122391"/>
                  <a:gd name="connsiteX8" fmla="*/ 33348 w 319139"/>
                  <a:gd name="connsiteY8" fmla="*/ 52008 h 122391"/>
                  <a:gd name="connsiteX9" fmla="*/ 45254 w 319139"/>
                  <a:gd name="connsiteY9" fmla="*/ 54389 h 122391"/>
                  <a:gd name="connsiteX10" fmla="*/ 47635 w 319139"/>
                  <a:gd name="connsiteY10" fmla="*/ 32958 h 122391"/>
                  <a:gd name="connsiteX11" fmla="*/ 83354 w 319139"/>
                  <a:gd name="connsiteY11" fmla="*/ 35339 h 122391"/>
                  <a:gd name="connsiteX12" fmla="*/ 88117 w 319139"/>
                  <a:gd name="connsiteY12" fmla="*/ 18669 h 122391"/>
                  <a:gd name="connsiteX13" fmla="*/ 133361 w 319139"/>
                  <a:gd name="connsiteY13" fmla="*/ 25814 h 122391"/>
                  <a:gd name="connsiteX14" fmla="*/ 192892 w 319139"/>
                  <a:gd name="connsiteY14" fmla="*/ 2001 h 122391"/>
                  <a:gd name="connsiteX15" fmla="*/ 288142 w 319139"/>
                  <a:gd name="connsiteY15" fmla="*/ 9145 h 122391"/>
                  <a:gd name="connsiteX0" fmla="*/ 288131 w 319128"/>
                  <a:gd name="connsiteY0" fmla="*/ 9145 h 122391"/>
                  <a:gd name="connsiteX1" fmla="*/ 319087 w 319128"/>
                  <a:gd name="connsiteY1" fmla="*/ 71058 h 122391"/>
                  <a:gd name="connsiteX2" fmla="*/ 283368 w 319128"/>
                  <a:gd name="connsiteY2" fmla="*/ 121064 h 122391"/>
                  <a:gd name="connsiteX3" fmla="*/ 173830 w 319128"/>
                  <a:gd name="connsiteY3" fmla="*/ 111539 h 122391"/>
                  <a:gd name="connsiteX4" fmla="*/ 71437 w 319128"/>
                  <a:gd name="connsiteY4" fmla="*/ 94870 h 122391"/>
                  <a:gd name="connsiteX5" fmla="*/ 33337 w 319128"/>
                  <a:gd name="connsiteY5" fmla="*/ 104395 h 122391"/>
                  <a:gd name="connsiteX6" fmla="*/ 0 w 319128"/>
                  <a:gd name="connsiteY6" fmla="*/ 78201 h 122391"/>
                  <a:gd name="connsiteX7" fmla="*/ 33337 w 319128"/>
                  <a:gd name="connsiteY7" fmla="*/ 52008 h 122391"/>
                  <a:gd name="connsiteX8" fmla="*/ 45243 w 319128"/>
                  <a:gd name="connsiteY8" fmla="*/ 54389 h 122391"/>
                  <a:gd name="connsiteX9" fmla="*/ 47624 w 319128"/>
                  <a:gd name="connsiteY9" fmla="*/ 32958 h 122391"/>
                  <a:gd name="connsiteX10" fmla="*/ 83343 w 319128"/>
                  <a:gd name="connsiteY10" fmla="*/ 35339 h 122391"/>
                  <a:gd name="connsiteX11" fmla="*/ 88106 w 319128"/>
                  <a:gd name="connsiteY11" fmla="*/ 18669 h 122391"/>
                  <a:gd name="connsiteX12" fmla="*/ 133350 w 319128"/>
                  <a:gd name="connsiteY12" fmla="*/ 25814 h 122391"/>
                  <a:gd name="connsiteX13" fmla="*/ 192881 w 319128"/>
                  <a:gd name="connsiteY13" fmla="*/ 2001 h 122391"/>
                  <a:gd name="connsiteX14" fmla="*/ 288131 w 319128"/>
                  <a:gd name="connsiteY14" fmla="*/ 9145 h 122391"/>
                  <a:gd name="connsiteX0" fmla="*/ 288137 w 319134"/>
                  <a:gd name="connsiteY0" fmla="*/ 9145 h 122391"/>
                  <a:gd name="connsiteX1" fmla="*/ 319093 w 319134"/>
                  <a:gd name="connsiteY1" fmla="*/ 71058 h 122391"/>
                  <a:gd name="connsiteX2" fmla="*/ 283374 w 319134"/>
                  <a:gd name="connsiteY2" fmla="*/ 121064 h 122391"/>
                  <a:gd name="connsiteX3" fmla="*/ 173836 w 319134"/>
                  <a:gd name="connsiteY3" fmla="*/ 111539 h 122391"/>
                  <a:gd name="connsiteX4" fmla="*/ 71443 w 319134"/>
                  <a:gd name="connsiteY4" fmla="*/ 94870 h 122391"/>
                  <a:gd name="connsiteX5" fmla="*/ 33343 w 319134"/>
                  <a:gd name="connsiteY5" fmla="*/ 104395 h 122391"/>
                  <a:gd name="connsiteX6" fmla="*/ 6 w 319134"/>
                  <a:gd name="connsiteY6" fmla="*/ 78201 h 122391"/>
                  <a:gd name="connsiteX7" fmla="*/ 33343 w 319134"/>
                  <a:gd name="connsiteY7" fmla="*/ 52008 h 122391"/>
                  <a:gd name="connsiteX8" fmla="*/ 45249 w 319134"/>
                  <a:gd name="connsiteY8" fmla="*/ 54389 h 122391"/>
                  <a:gd name="connsiteX9" fmla="*/ 47630 w 319134"/>
                  <a:gd name="connsiteY9" fmla="*/ 32958 h 122391"/>
                  <a:gd name="connsiteX10" fmla="*/ 83349 w 319134"/>
                  <a:gd name="connsiteY10" fmla="*/ 35339 h 122391"/>
                  <a:gd name="connsiteX11" fmla="*/ 88112 w 319134"/>
                  <a:gd name="connsiteY11" fmla="*/ 18669 h 122391"/>
                  <a:gd name="connsiteX12" fmla="*/ 133356 w 319134"/>
                  <a:gd name="connsiteY12" fmla="*/ 25814 h 122391"/>
                  <a:gd name="connsiteX13" fmla="*/ 192887 w 319134"/>
                  <a:gd name="connsiteY13" fmla="*/ 2001 h 122391"/>
                  <a:gd name="connsiteX14" fmla="*/ 288137 w 319134"/>
                  <a:gd name="connsiteY14" fmla="*/ 9145 h 122391"/>
                  <a:gd name="connsiteX0" fmla="*/ 288249 w 319246"/>
                  <a:gd name="connsiteY0" fmla="*/ 9145 h 122391"/>
                  <a:gd name="connsiteX1" fmla="*/ 319205 w 319246"/>
                  <a:gd name="connsiteY1" fmla="*/ 71058 h 122391"/>
                  <a:gd name="connsiteX2" fmla="*/ 283486 w 319246"/>
                  <a:gd name="connsiteY2" fmla="*/ 121064 h 122391"/>
                  <a:gd name="connsiteX3" fmla="*/ 173948 w 319246"/>
                  <a:gd name="connsiteY3" fmla="*/ 111539 h 122391"/>
                  <a:gd name="connsiteX4" fmla="*/ 71555 w 319246"/>
                  <a:gd name="connsiteY4" fmla="*/ 94870 h 122391"/>
                  <a:gd name="connsiteX5" fmla="*/ 33455 w 319246"/>
                  <a:gd name="connsiteY5" fmla="*/ 104395 h 122391"/>
                  <a:gd name="connsiteX6" fmla="*/ 118 w 319246"/>
                  <a:gd name="connsiteY6" fmla="*/ 78201 h 122391"/>
                  <a:gd name="connsiteX7" fmla="*/ 45361 w 319246"/>
                  <a:gd name="connsiteY7" fmla="*/ 54389 h 122391"/>
                  <a:gd name="connsiteX8" fmla="*/ 47742 w 319246"/>
                  <a:gd name="connsiteY8" fmla="*/ 32958 h 122391"/>
                  <a:gd name="connsiteX9" fmla="*/ 83461 w 319246"/>
                  <a:gd name="connsiteY9" fmla="*/ 35339 h 122391"/>
                  <a:gd name="connsiteX10" fmla="*/ 88224 w 319246"/>
                  <a:gd name="connsiteY10" fmla="*/ 18669 h 122391"/>
                  <a:gd name="connsiteX11" fmla="*/ 133468 w 319246"/>
                  <a:gd name="connsiteY11" fmla="*/ 25814 h 122391"/>
                  <a:gd name="connsiteX12" fmla="*/ 192999 w 319246"/>
                  <a:gd name="connsiteY12" fmla="*/ 2001 h 122391"/>
                  <a:gd name="connsiteX13" fmla="*/ 288249 w 319246"/>
                  <a:gd name="connsiteY13" fmla="*/ 9145 h 122391"/>
                  <a:gd name="connsiteX0" fmla="*/ 288133 w 319130"/>
                  <a:gd name="connsiteY0" fmla="*/ 9145 h 122391"/>
                  <a:gd name="connsiteX1" fmla="*/ 319089 w 319130"/>
                  <a:gd name="connsiteY1" fmla="*/ 71058 h 122391"/>
                  <a:gd name="connsiteX2" fmla="*/ 283370 w 319130"/>
                  <a:gd name="connsiteY2" fmla="*/ 121064 h 122391"/>
                  <a:gd name="connsiteX3" fmla="*/ 173832 w 319130"/>
                  <a:gd name="connsiteY3" fmla="*/ 111539 h 122391"/>
                  <a:gd name="connsiteX4" fmla="*/ 71439 w 319130"/>
                  <a:gd name="connsiteY4" fmla="*/ 94870 h 122391"/>
                  <a:gd name="connsiteX5" fmla="*/ 33339 w 319130"/>
                  <a:gd name="connsiteY5" fmla="*/ 104395 h 122391"/>
                  <a:gd name="connsiteX6" fmla="*/ 2 w 319130"/>
                  <a:gd name="connsiteY6" fmla="*/ 78201 h 122391"/>
                  <a:gd name="connsiteX7" fmla="*/ 45245 w 319130"/>
                  <a:gd name="connsiteY7" fmla="*/ 54389 h 122391"/>
                  <a:gd name="connsiteX8" fmla="*/ 47626 w 319130"/>
                  <a:gd name="connsiteY8" fmla="*/ 32958 h 122391"/>
                  <a:gd name="connsiteX9" fmla="*/ 83345 w 319130"/>
                  <a:gd name="connsiteY9" fmla="*/ 35339 h 122391"/>
                  <a:gd name="connsiteX10" fmla="*/ 88108 w 319130"/>
                  <a:gd name="connsiteY10" fmla="*/ 18669 h 122391"/>
                  <a:gd name="connsiteX11" fmla="*/ 133352 w 319130"/>
                  <a:gd name="connsiteY11" fmla="*/ 25814 h 122391"/>
                  <a:gd name="connsiteX12" fmla="*/ 192883 w 319130"/>
                  <a:gd name="connsiteY12" fmla="*/ 2001 h 122391"/>
                  <a:gd name="connsiteX13" fmla="*/ 288133 w 319130"/>
                  <a:gd name="connsiteY13" fmla="*/ 9145 h 122391"/>
                  <a:gd name="connsiteX0" fmla="*/ 288339 w 319336"/>
                  <a:gd name="connsiteY0" fmla="*/ 9145 h 122391"/>
                  <a:gd name="connsiteX1" fmla="*/ 319295 w 319336"/>
                  <a:gd name="connsiteY1" fmla="*/ 71058 h 122391"/>
                  <a:gd name="connsiteX2" fmla="*/ 283576 w 319336"/>
                  <a:gd name="connsiteY2" fmla="*/ 121064 h 122391"/>
                  <a:gd name="connsiteX3" fmla="*/ 174038 w 319336"/>
                  <a:gd name="connsiteY3" fmla="*/ 111539 h 122391"/>
                  <a:gd name="connsiteX4" fmla="*/ 71645 w 319336"/>
                  <a:gd name="connsiteY4" fmla="*/ 94870 h 122391"/>
                  <a:gd name="connsiteX5" fmla="*/ 33545 w 319336"/>
                  <a:gd name="connsiteY5" fmla="*/ 104395 h 122391"/>
                  <a:gd name="connsiteX6" fmla="*/ 208 w 319336"/>
                  <a:gd name="connsiteY6" fmla="*/ 78201 h 122391"/>
                  <a:gd name="connsiteX7" fmla="*/ 45451 w 319336"/>
                  <a:gd name="connsiteY7" fmla="*/ 54389 h 122391"/>
                  <a:gd name="connsiteX8" fmla="*/ 47832 w 319336"/>
                  <a:gd name="connsiteY8" fmla="*/ 32958 h 122391"/>
                  <a:gd name="connsiteX9" fmla="*/ 83551 w 319336"/>
                  <a:gd name="connsiteY9" fmla="*/ 35339 h 122391"/>
                  <a:gd name="connsiteX10" fmla="*/ 88314 w 319336"/>
                  <a:gd name="connsiteY10" fmla="*/ 18669 h 122391"/>
                  <a:gd name="connsiteX11" fmla="*/ 133558 w 319336"/>
                  <a:gd name="connsiteY11" fmla="*/ 25814 h 122391"/>
                  <a:gd name="connsiteX12" fmla="*/ 193089 w 319336"/>
                  <a:gd name="connsiteY12" fmla="*/ 2001 h 122391"/>
                  <a:gd name="connsiteX13" fmla="*/ 288339 w 319336"/>
                  <a:gd name="connsiteY13" fmla="*/ 9145 h 122391"/>
                  <a:gd name="connsiteX0" fmla="*/ 288377 w 319374"/>
                  <a:gd name="connsiteY0" fmla="*/ 9145 h 122391"/>
                  <a:gd name="connsiteX1" fmla="*/ 319333 w 319374"/>
                  <a:gd name="connsiteY1" fmla="*/ 71058 h 122391"/>
                  <a:gd name="connsiteX2" fmla="*/ 283614 w 319374"/>
                  <a:gd name="connsiteY2" fmla="*/ 121064 h 122391"/>
                  <a:gd name="connsiteX3" fmla="*/ 174076 w 319374"/>
                  <a:gd name="connsiteY3" fmla="*/ 111539 h 122391"/>
                  <a:gd name="connsiteX4" fmla="*/ 71683 w 319374"/>
                  <a:gd name="connsiteY4" fmla="*/ 94870 h 122391"/>
                  <a:gd name="connsiteX5" fmla="*/ 33583 w 319374"/>
                  <a:gd name="connsiteY5" fmla="*/ 104395 h 122391"/>
                  <a:gd name="connsiteX6" fmla="*/ 246 w 319374"/>
                  <a:gd name="connsiteY6" fmla="*/ 78201 h 122391"/>
                  <a:gd name="connsiteX7" fmla="*/ 45489 w 319374"/>
                  <a:gd name="connsiteY7" fmla="*/ 54389 h 122391"/>
                  <a:gd name="connsiteX8" fmla="*/ 47870 w 319374"/>
                  <a:gd name="connsiteY8" fmla="*/ 32958 h 122391"/>
                  <a:gd name="connsiteX9" fmla="*/ 83589 w 319374"/>
                  <a:gd name="connsiteY9" fmla="*/ 35339 h 122391"/>
                  <a:gd name="connsiteX10" fmla="*/ 88352 w 319374"/>
                  <a:gd name="connsiteY10" fmla="*/ 18669 h 122391"/>
                  <a:gd name="connsiteX11" fmla="*/ 133596 w 319374"/>
                  <a:gd name="connsiteY11" fmla="*/ 25814 h 122391"/>
                  <a:gd name="connsiteX12" fmla="*/ 193127 w 319374"/>
                  <a:gd name="connsiteY12" fmla="*/ 2001 h 122391"/>
                  <a:gd name="connsiteX13" fmla="*/ 288377 w 319374"/>
                  <a:gd name="connsiteY13" fmla="*/ 9145 h 122391"/>
                  <a:gd name="connsiteX0" fmla="*/ 288377 w 319374"/>
                  <a:gd name="connsiteY0" fmla="*/ 9145 h 122391"/>
                  <a:gd name="connsiteX1" fmla="*/ 319333 w 319374"/>
                  <a:gd name="connsiteY1" fmla="*/ 71058 h 122391"/>
                  <a:gd name="connsiteX2" fmla="*/ 283614 w 319374"/>
                  <a:gd name="connsiteY2" fmla="*/ 121064 h 122391"/>
                  <a:gd name="connsiteX3" fmla="*/ 174076 w 319374"/>
                  <a:gd name="connsiteY3" fmla="*/ 111539 h 122391"/>
                  <a:gd name="connsiteX4" fmla="*/ 71683 w 319374"/>
                  <a:gd name="connsiteY4" fmla="*/ 94870 h 122391"/>
                  <a:gd name="connsiteX5" fmla="*/ 33583 w 319374"/>
                  <a:gd name="connsiteY5" fmla="*/ 104395 h 122391"/>
                  <a:gd name="connsiteX6" fmla="*/ 246 w 319374"/>
                  <a:gd name="connsiteY6" fmla="*/ 78201 h 122391"/>
                  <a:gd name="connsiteX7" fmla="*/ 45489 w 319374"/>
                  <a:gd name="connsiteY7" fmla="*/ 54389 h 122391"/>
                  <a:gd name="connsiteX8" fmla="*/ 47870 w 319374"/>
                  <a:gd name="connsiteY8" fmla="*/ 32958 h 122391"/>
                  <a:gd name="connsiteX9" fmla="*/ 83589 w 319374"/>
                  <a:gd name="connsiteY9" fmla="*/ 35339 h 122391"/>
                  <a:gd name="connsiteX10" fmla="*/ 88352 w 319374"/>
                  <a:gd name="connsiteY10" fmla="*/ 18669 h 122391"/>
                  <a:gd name="connsiteX11" fmla="*/ 133596 w 319374"/>
                  <a:gd name="connsiteY11" fmla="*/ 25814 h 122391"/>
                  <a:gd name="connsiteX12" fmla="*/ 193127 w 319374"/>
                  <a:gd name="connsiteY12" fmla="*/ 2001 h 122391"/>
                  <a:gd name="connsiteX13" fmla="*/ 288377 w 319374"/>
                  <a:gd name="connsiteY13" fmla="*/ 9145 h 122391"/>
                  <a:gd name="connsiteX0" fmla="*/ 288377 w 319374"/>
                  <a:gd name="connsiteY0" fmla="*/ 9145 h 122391"/>
                  <a:gd name="connsiteX1" fmla="*/ 319333 w 319374"/>
                  <a:gd name="connsiteY1" fmla="*/ 71058 h 122391"/>
                  <a:gd name="connsiteX2" fmla="*/ 283614 w 319374"/>
                  <a:gd name="connsiteY2" fmla="*/ 121064 h 122391"/>
                  <a:gd name="connsiteX3" fmla="*/ 174076 w 319374"/>
                  <a:gd name="connsiteY3" fmla="*/ 111539 h 122391"/>
                  <a:gd name="connsiteX4" fmla="*/ 71683 w 319374"/>
                  <a:gd name="connsiteY4" fmla="*/ 94870 h 122391"/>
                  <a:gd name="connsiteX5" fmla="*/ 33583 w 319374"/>
                  <a:gd name="connsiteY5" fmla="*/ 104395 h 122391"/>
                  <a:gd name="connsiteX6" fmla="*/ 246 w 319374"/>
                  <a:gd name="connsiteY6" fmla="*/ 78201 h 122391"/>
                  <a:gd name="connsiteX7" fmla="*/ 45489 w 319374"/>
                  <a:gd name="connsiteY7" fmla="*/ 54389 h 122391"/>
                  <a:gd name="connsiteX8" fmla="*/ 47870 w 319374"/>
                  <a:gd name="connsiteY8" fmla="*/ 32958 h 122391"/>
                  <a:gd name="connsiteX9" fmla="*/ 83589 w 319374"/>
                  <a:gd name="connsiteY9" fmla="*/ 35339 h 122391"/>
                  <a:gd name="connsiteX10" fmla="*/ 88352 w 319374"/>
                  <a:gd name="connsiteY10" fmla="*/ 18669 h 122391"/>
                  <a:gd name="connsiteX11" fmla="*/ 133596 w 319374"/>
                  <a:gd name="connsiteY11" fmla="*/ 25814 h 122391"/>
                  <a:gd name="connsiteX12" fmla="*/ 193127 w 319374"/>
                  <a:gd name="connsiteY12" fmla="*/ 2001 h 122391"/>
                  <a:gd name="connsiteX13" fmla="*/ 288377 w 319374"/>
                  <a:gd name="connsiteY13" fmla="*/ 9145 h 122391"/>
                  <a:gd name="connsiteX0" fmla="*/ 288377 w 319374"/>
                  <a:gd name="connsiteY0" fmla="*/ 9145 h 122391"/>
                  <a:gd name="connsiteX1" fmla="*/ 319333 w 319374"/>
                  <a:gd name="connsiteY1" fmla="*/ 71058 h 122391"/>
                  <a:gd name="connsiteX2" fmla="*/ 283614 w 319374"/>
                  <a:gd name="connsiteY2" fmla="*/ 121064 h 122391"/>
                  <a:gd name="connsiteX3" fmla="*/ 174076 w 319374"/>
                  <a:gd name="connsiteY3" fmla="*/ 111539 h 122391"/>
                  <a:gd name="connsiteX4" fmla="*/ 71683 w 319374"/>
                  <a:gd name="connsiteY4" fmla="*/ 94870 h 122391"/>
                  <a:gd name="connsiteX5" fmla="*/ 33583 w 319374"/>
                  <a:gd name="connsiteY5" fmla="*/ 104395 h 122391"/>
                  <a:gd name="connsiteX6" fmla="*/ 246 w 319374"/>
                  <a:gd name="connsiteY6" fmla="*/ 78201 h 122391"/>
                  <a:gd name="connsiteX7" fmla="*/ 45489 w 319374"/>
                  <a:gd name="connsiteY7" fmla="*/ 54389 h 122391"/>
                  <a:gd name="connsiteX8" fmla="*/ 47870 w 319374"/>
                  <a:gd name="connsiteY8" fmla="*/ 32958 h 122391"/>
                  <a:gd name="connsiteX9" fmla="*/ 83589 w 319374"/>
                  <a:gd name="connsiteY9" fmla="*/ 35339 h 122391"/>
                  <a:gd name="connsiteX10" fmla="*/ 88352 w 319374"/>
                  <a:gd name="connsiteY10" fmla="*/ 18669 h 122391"/>
                  <a:gd name="connsiteX11" fmla="*/ 133596 w 319374"/>
                  <a:gd name="connsiteY11" fmla="*/ 25814 h 122391"/>
                  <a:gd name="connsiteX12" fmla="*/ 193127 w 319374"/>
                  <a:gd name="connsiteY12" fmla="*/ 2001 h 122391"/>
                  <a:gd name="connsiteX13" fmla="*/ 288377 w 319374"/>
                  <a:gd name="connsiteY13" fmla="*/ 9145 h 122391"/>
                  <a:gd name="connsiteX0" fmla="*/ 288377 w 319374"/>
                  <a:gd name="connsiteY0" fmla="*/ 9145 h 122391"/>
                  <a:gd name="connsiteX1" fmla="*/ 319333 w 319374"/>
                  <a:gd name="connsiteY1" fmla="*/ 71058 h 122391"/>
                  <a:gd name="connsiteX2" fmla="*/ 283614 w 319374"/>
                  <a:gd name="connsiteY2" fmla="*/ 121064 h 122391"/>
                  <a:gd name="connsiteX3" fmla="*/ 174076 w 319374"/>
                  <a:gd name="connsiteY3" fmla="*/ 111539 h 122391"/>
                  <a:gd name="connsiteX4" fmla="*/ 71683 w 319374"/>
                  <a:gd name="connsiteY4" fmla="*/ 94870 h 122391"/>
                  <a:gd name="connsiteX5" fmla="*/ 33583 w 319374"/>
                  <a:gd name="connsiteY5" fmla="*/ 104395 h 122391"/>
                  <a:gd name="connsiteX6" fmla="*/ 246 w 319374"/>
                  <a:gd name="connsiteY6" fmla="*/ 78201 h 122391"/>
                  <a:gd name="connsiteX7" fmla="*/ 45489 w 319374"/>
                  <a:gd name="connsiteY7" fmla="*/ 54389 h 122391"/>
                  <a:gd name="connsiteX8" fmla="*/ 44783 w 319374"/>
                  <a:gd name="connsiteY8" fmla="*/ 28972 h 122391"/>
                  <a:gd name="connsiteX9" fmla="*/ 83589 w 319374"/>
                  <a:gd name="connsiteY9" fmla="*/ 35339 h 122391"/>
                  <a:gd name="connsiteX10" fmla="*/ 88352 w 319374"/>
                  <a:gd name="connsiteY10" fmla="*/ 18669 h 122391"/>
                  <a:gd name="connsiteX11" fmla="*/ 133596 w 319374"/>
                  <a:gd name="connsiteY11" fmla="*/ 25814 h 122391"/>
                  <a:gd name="connsiteX12" fmla="*/ 193127 w 319374"/>
                  <a:gd name="connsiteY12" fmla="*/ 2001 h 122391"/>
                  <a:gd name="connsiteX13" fmla="*/ 288377 w 319374"/>
                  <a:gd name="connsiteY13" fmla="*/ 9145 h 122391"/>
                  <a:gd name="connsiteX0" fmla="*/ 288377 w 319374"/>
                  <a:gd name="connsiteY0" fmla="*/ 9145 h 122391"/>
                  <a:gd name="connsiteX1" fmla="*/ 319333 w 319374"/>
                  <a:gd name="connsiteY1" fmla="*/ 71058 h 122391"/>
                  <a:gd name="connsiteX2" fmla="*/ 283614 w 319374"/>
                  <a:gd name="connsiteY2" fmla="*/ 121064 h 122391"/>
                  <a:gd name="connsiteX3" fmla="*/ 174076 w 319374"/>
                  <a:gd name="connsiteY3" fmla="*/ 111539 h 122391"/>
                  <a:gd name="connsiteX4" fmla="*/ 71683 w 319374"/>
                  <a:gd name="connsiteY4" fmla="*/ 94870 h 122391"/>
                  <a:gd name="connsiteX5" fmla="*/ 33583 w 319374"/>
                  <a:gd name="connsiteY5" fmla="*/ 104395 h 122391"/>
                  <a:gd name="connsiteX6" fmla="*/ 246 w 319374"/>
                  <a:gd name="connsiteY6" fmla="*/ 78201 h 122391"/>
                  <a:gd name="connsiteX7" fmla="*/ 45489 w 319374"/>
                  <a:gd name="connsiteY7" fmla="*/ 54389 h 122391"/>
                  <a:gd name="connsiteX8" fmla="*/ 44783 w 319374"/>
                  <a:gd name="connsiteY8" fmla="*/ 28972 h 122391"/>
                  <a:gd name="connsiteX9" fmla="*/ 83589 w 319374"/>
                  <a:gd name="connsiteY9" fmla="*/ 35339 h 122391"/>
                  <a:gd name="connsiteX10" fmla="*/ 88352 w 319374"/>
                  <a:gd name="connsiteY10" fmla="*/ 18669 h 122391"/>
                  <a:gd name="connsiteX11" fmla="*/ 133596 w 319374"/>
                  <a:gd name="connsiteY11" fmla="*/ 25814 h 122391"/>
                  <a:gd name="connsiteX12" fmla="*/ 193127 w 319374"/>
                  <a:gd name="connsiteY12" fmla="*/ 2001 h 122391"/>
                  <a:gd name="connsiteX13" fmla="*/ 288377 w 319374"/>
                  <a:gd name="connsiteY13" fmla="*/ 9145 h 122391"/>
                  <a:gd name="connsiteX0" fmla="*/ 288377 w 319374"/>
                  <a:gd name="connsiteY0" fmla="*/ 9145 h 122391"/>
                  <a:gd name="connsiteX1" fmla="*/ 319333 w 319374"/>
                  <a:gd name="connsiteY1" fmla="*/ 71058 h 122391"/>
                  <a:gd name="connsiteX2" fmla="*/ 283614 w 319374"/>
                  <a:gd name="connsiteY2" fmla="*/ 121064 h 122391"/>
                  <a:gd name="connsiteX3" fmla="*/ 174076 w 319374"/>
                  <a:gd name="connsiteY3" fmla="*/ 111539 h 122391"/>
                  <a:gd name="connsiteX4" fmla="*/ 71683 w 319374"/>
                  <a:gd name="connsiteY4" fmla="*/ 94870 h 122391"/>
                  <a:gd name="connsiteX5" fmla="*/ 33583 w 319374"/>
                  <a:gd name="connsiteY5" fmla="*/ 104395 h 122391"/>
                  <a:gd name="connsiteX6" fmla="*/ 246 w 319374"/>
                  <a:gd name="connsiteY6" fmla="*/ 78201 h 122391"/>
                  <a:gd name="connsiteX7" fmla="*/ 45489 w 319374"/>
                  <a:gd name="connsiteY7" fmla="*/ 54389 h 122391"/>
                  <a:gd name="connsiteX8" fmla="*/ 44783 w 319374"/>
                  <a:gd name="connsiteY8" fmla="*/ 28972 h 122391"/>
                  <a:gd name="connsiteX9" fmla="*/ 83589 w 319374"/>
                  <a:gd name="connsiteY9" fmla="*/ 35339 h 122391"/>
                  <a:gd name="connsiteX10" fmla="*/ 88352 w 319374"/>
                  <a:gd name="connsiteY10" fmla="*/ 18669 h 122391"/>
                  <a:gd name="connsiteX11" fmla="*/ 133596 w 319374"/>
                  <a:gd name="connsiteY11" fmla="*/ 25814 h 122391"/>
                  <a:gd name="connsiteX12" fmla="*/ 193127 w 319374"/>
                  <a:gd name="connsiteY12" fmla="*/ 2001 h 122391"/>
                  <a:gd name="connsiteX13" fmla="*/ 288377 w 319374"/>
                  <a:gd name="connsiteY13" fmla="*/ 9145 h 122391"/>
                  <a:gd name="connsiteX0" fmla="*/ 288377 w 319374"/>
                  <a:gd name="connsiteY0" fmla="*/ 9145 h 122391"/>
                  <a:gd name="connsiteX1" fmla="*/ 319333 w 319374"/>
                  <a:gd name="connsiteY1" fmla="*/ 71058 h 122391"/>
                  <a:gd name="connsiteX2" fmla="*/ 283614 w 319374"/>
                  <a:gd name="connsiteY2" fmla="*/ 121064 h 122391"/>
                  <a:gd name="connsiteX3" fmla="*/ 174076 w 319374"/>
                  <a:gd name="connsiteY3" fmla="*/ 111539 h 122391"/>
                  <a:gd name="connsiteX4" fmla="*/ 71683 w 319374"/>
                  <a:gd name="connsiteY4" fmla="*/ 94870 h 122391"/>
                  <a:gd name="connsiteX5" fmla="*/ 33583 w 319374"/>
                  <a:gd name="connsiteY5" fmla="*/ 104395 h 122391"/>
                  <a:gd name="connsiteX6" fmla="*/ 246 w 319374"/>
                  <a:gd name="connsiteY6" fmla="*/ 78201 h 122391"/>
                  <a:gd name="connsiteX7" fmla="*/ 45489 w 319374"/>
                  <a:gd name="connsiteY7" fmla="*/ 54389 h 122391"/>
                  <a:gd name="connsiteX8" fmla="*/ 44783 w 319374"/>
                  <a:gd name="connsiteY8" fmla="*/ 28972 h 122391"/>
                  <a:gd name="connsiteX9" fmla="*/ 83589 w 319374"/>
                  <a:gd name="connsiteY9" fmla="*/ 35339 h 122391"/>
                  <a:gd name="connsiteX10" fmla="*/ 88352 w 319374"/>
                  <a:gd name="connsiteY10" fmla="*/ 18669 h 122391"/>
                  <a:gd name="connsiteX11" fmla="*/ 133596 w 319374"/>
                  <a:gd name="connsiteY11" fmla="*/ 25814 h 122391"/>
                  <a:gd name="connsiteX12" fmla="*/ 193127 w 319374"/>
                  <a:gd name="connsiteY12" fmla="*/ 2001 h 122391"/>
                  <a:gd name="connsiteX13" fmla="*/ 288377 w 319374"/>
                  <a:gd name="connsiteY13" fmla="*/ 9145 h 122391"/>
                  <a:gd name="connsiteX0" fmla="*/ 288377 w 319374"/>
                  <a:gd name="connsiteY0" fmla="*/ 9145 h 122391"/>
                  <a:gd name="connsiteX1" fmla="*/ 319333 w 319374"/>
                  <a:gd name="connsiteY1" fmla="*/ 71058 h 122391"/>
                  <a:gd name="connsiteX2" fmla="*/ 283614 w 319374"/>
                  <a:gd name="connsiteY2" fmla="*/ 121064 h 122391"/>
                  <a:gd name="connsiteX3" fmla="*/ 174076 w 319374"/>
                  <a:gd name="connsiteY3" fmla="*/ 111539 h 122391"/>
                  <a:gd name="connsiteX4" fmla="*/ 71683 w 319374"/>
                  <a:gd name="connsiteY4" fmla="*/ 94870 h 122391"/>
                  <a:gd name="connsiteX5" fmla="*/ 33583 w 319374"/>
                  <a:gd name="connsiteY5" fmla="*/ 104395 h 122391"/>
                  <a:gd name="connsiteX6" fmla="*/ 246 w 319374"/>
                  <a:gd name="connsiteY6" fmla="*/ 78201 h 122391"/>
                  <a:gd name="connsiteX7" fmla="*/ 45489 w 319374"/>
                  <a:gd name="connsiteY7" fmla="*/ 54389 h 122391"/>
                  <a:gd name="connsiteX8" fmla="*/ 39324 w 319374"/>
                  <a:gd name="connsiteY8" fmla="*/ 29022 h 122391"/>
                  <a:gd name="connsiteX9" fmla="*/ 83589 w 319374"/>
                  <a:gd name="connsiteY9" fmla="*/ 35339 h 122391"/>
                  <a:gd name="connsiteX10" fmla="*/ 88352 w 319374"/>
                  <a:gd name="connsiteY10" fmla="*/ 18669 h 122391"/>
                  <a:gd name="connsiteX11" fmla="*/ 133596 w 319374"/>
                  <a:gd name="connsiteY11" fmla="*/ 25814 h 122391"/>
                  <a:gd name="connsiteX12" fmla="*/ 193127 w 319374"/>
                  <a:gd name="connsiteY12" fmla="*/ 2001 h 122391"/>
                  <a:gd name="connsiteX13" fmla="*/ 288377 w 319374"/>
                  <a:gd name="connsiteY13" fmla="*/ 9145 h 122391"/>
                  <a:gd name="connsiteX0" fmla="*/ 288377 w 319374"/>
                  <a:gd name="connsiteY0" fmla="*/ 9145 h 122391"/>
                  <a:gd name="connsiteX1" fmla="*/ 319333 w 319374"/>
                  <a:gd name="connsiteY1" fmla="*/ 71058 h 122391"/>
                  <a:gd name="connsiteX2" fmla="*/ 283614 w 319374"/>
                  <a:gd name="connsiteY2" fmla="*/ 121064 h 122391"/>
                  <a:gd name="connsiteX3" fmla="*/ 174076 w 319374"/>
                  <a:gd name="connsiteY3" fmla="*/ 111539 h 122391"/>
                  <a:gd name="connsiteX4" fmla="*/ 71683 w 319374"/>
                  <a:gd name="connsiteY4" fmla="*/ 94870 h 122391"/>
                  <a:gd name="connsiteX5" fmla="*/ 33583 w 319374"/>
                  <a:gd name="connsiteY5" fmla="*/ 104395 h 122391"/>
                  <a:gd name="connsiteX6" fmla="*/ 246 w 319374"/>
                  <a:gd name="connsiteY6" fmla="*/ 78201 h 122391"/>
                  <a:gd name="connsiteX7" fmla="*/ 45489 w 319374"/>
                  <a:gd name="connsiteY7" fmla="*/ 54389 h 122391"/>
                  <a:gd name="connsiteX8" fmla="*/ 39324 w 319374"/>
                  <a:gd name="connsiteY8" fmla="*/ 29022 h 122391"/>
                  <a:gd name="connsiteX9" fmla="*/ 83589 w 319374"/>
                  <a:gd name="connsiteY9" fmla="*/ 35339 h 122391"/>
                  <a:gd name="connsiteX10" fmla="*/ 88352 w 319374"/>
                  <a:gd name="connsiteY10" fmla="*/ 18669 h 122391"/>
                  <a:gd name="connsiteX11" fmla="*/ 133596 w 319374"/>
                  <a:gd name="connsiteY11" fmla="*/ 25814 h 122391"/>
                  <a:gd name="connsiteX12" fmla="*/ 193127 w 319374"/>
                  <a:gd name="connsiteY12" fmla="*/ 2001 h 122391"/>
                  <a:gd name="connsiteX13" fmla="*/ 288377 w 319374"/>
                  <a:gd name="connsiteY13" fmla="*/ 9145 h 122391"/>
                  <a:gd name="connsiteX0" fmla="*/ 288377 w 319374"/>
                  <a:gd name="connsiteY0" fmla="*/ 9145 h 122391"/>
                  <a:gd name="connsiteX1" fmla="*/ 319333 w 319374"/>
                  <a:gd name="connsiteY1" fmla="*/ 71058 h 122391"/>
                  <a:gd name="connsiteX2" fmla="*/ 283614 w 319374"/>
                  <a:gd name="connsiteY2" fmla="*/ 121064 h 122391"/>
                  <a:gd name="connsiteX3" fmla="*/ 174076 w 319374"/>
                  <a:gd name="connsiteY3" fmla="*/ 111539 h 122391"/>
                  <a:gd name="connsiteX4" fmla="*/ 71683 w 319374"/>
                  <a:gd name="connsiteY4" fmla="*/ 94870 h 122391"/>
                  <a:gd name="connsiteX5" fmla="*/ 33583 w 319374"/>
                  <a:gd name="connsiteY5" fmla="*/ 104395 h 122391"/>
                  <a:gd name="connsiteX6" fmla="*/ 246 w 319374"/>
                  <a:gd name="connsiteY6" fmla="*/ 78201 h 122391"/>
                  <a:gd name="connsiteX7" fmla="*/ 45489 w 319374"/>
                  <a:gd name="connsiteY7" fmla="*/ 54389 h 122391"/>
                  <a:gd name="connsiteX8" fmla="*/ 39324 w 319374"/>
                  <a:gd name="connsiteY8" fmla="*/ 29022 h 122391"/>
                  <a:gd name="connsiteX9" fmla="*/ 83589 w 319374"/>
                  <a:gd name="connsiteY9" fmla="*/ 35339 h 122391"/>
                  <a:gd name="connsiteX10" fmla="*/ 88352 w 319374"/>
                  <a:gd name="connsiteY10" fmla="*/ 18669 h 122391"/>
                  <a:gd name="connsiteX11" fmla="*/ 133596 w 319374"/>
                  <a:gd name="connsiteY11" fmla="*/ 25814 h 122391"/>
                  <a:gd name="connsiteX12" fmla="*/ 193127 w 319374"/>
                  <a:gd name="connsiteY12" fmla="*/ 2001 h 122391"/>
                  <a:gd name="connsiteX13" fmla="*/ 288377 w 319374"/>
                  <a:gd name="connsiteY13" fmla="*/ 9145 h 122391"/>
                  <a:gd name="connsiteX0" fmla="*/ 288377 w 319374"/>
                  <a:gd name="connsiteY0" fmla="*/ 9145 h 122391"/>
                  <a:gd name="connsiteX1" fmla="*/ 319333 w 319374"/>
                  <a:gd name="connsiteY1" fmla="*/ 71058 h 122391"/>
                  <a:gd name="connsiteX2" fmla="*/ 283614 w 319374"/>
                  <a:gd name="connsiteY2" fmla="*/ 121064 h 122391"/>
                  <a:gd name="connsiteX3" fmla="*/ 174076 w 319374"/>
                  <a:gd name="connsiteY3" fmla="*/ 111539 h 122391"/>
                  <a:gd name="connsiteX4" fmla="*/ 71683 w 319374"/>
                  <a:gd name="connsiteY4" fmla="*/ 94870 h 122391"/>
                  <a:gd name="connsiteX5" fmla="*/ 33583 w 319374"/>
                  <a:gd name="connsiteY5" fmla="*/ 104395 h 122391"/>
                  <a:gd name="connsiteX6" fmla="*/ 246 w 319374"/>
                  <a:gd name="connsiteY6" fmla="*/ 78201 h 122391"/>
                  <a:gd name="connsiteX7" fmla="*/ 45489 w 319374"/>
                  <a:gd name="connsiteY7" fmla="*/ 54389 h 122391"/>
                  <a:gd name="connsiteX8" fmla="*/ 39324 w 319374"/>
                  <a:gd name="connsiteY8" fmla="*/ 29022 h 122391"/>
                  <a:gd name="connsiteX9" fmla="*/ 83589 w 319374"/>
                  <a:gd name="connsiteY9" fmla="*/ 35339 h 122391"/>
                  <a:gd name="connsiteX10" fmla="*/ 88352 w 319374"/>
                  <a:gd name="connsiteY10" fmla="*/ 18669 h 122391"/>
                  <a:gd name="connsiteX11" fmla="*/ 133596 w 319374"/>
                  <a:gd name="connsiteY11" fmla="*/ 25814 h 122391"/>
                  <a:gd name="connsiteX12" fmla="*/ 193127 w 319374"/>
                  <a:gd name="connsiteY12" fmla="*/ 2001 h 122391"/>
                  <a:gd name="connsiteX13" fmla="*/ 288377 w 319374"/>
                  <a:gd name="connsiteY13" fmla="*/ 9145 h 122391"/>
                  <a:gd name="connsiteX0" fmla="*/ 288377 w 319374"/>
                  <a:gd name="connsiteY0" fmla="*/ 9145 h 122391"/>
                  <a:gd name="connsiteX1" fmla="*/ 319333 w 319374"/>
                  <a:gd name="connsiteY1" fmla="*/ 71058 h 122391"/>
                  <a:gd name="connsiteX2" fmla="*/ 283614 w 319374"/>
                  <a:gd name="connsiteY2" fmla="*/ 121064 h 122391"/>
                  <a:gd name="connsiteX3" fmla="*/ 174076 w 319374"/>
                  <a:gd name="connsiteY3" fmla="*/ 111539 h 122391"/>
                  <a:gd name="connsiteX4" fmla="*/ 71683 w 319374"/>
                  <a:gd name="connsiteY4" fmla="*/ 94870 h 122391"/>
                  <a:gd name="connsiteX5" fmla="*/ 33583 w 319374"/>
                  <a:gd name="connsiteY5" fmla="*/ 104395 h 122391"/>
                  <a:gd name="connsiteX6" fmla="*/ 246 w 319374"/>
                  <a:gd name="connsiteY6" fmla="*/ 78201 h 122391"/>
                  <a:gd name="connsiteX7" fmla="*/ 45489 w 319374"/>
                  <a:gd name="connsiteY7" fmla="*/ 54389 h 122391"/>
                  <a:gd name="connsiteX8" fmla="*/ 39324 w 319374"/>
                  <a:gd name="connsiteY8" fmla="*/ 29022 h 122391"/>
                  <a:gd name="connsiteX9" fmla="*/ 83589 w 319374"/>
                  <a:gd name="connsiteY9" fmla="*/ 35339 h 122391"/>
                  <a:gd name="connsiteX10" fmla="*/ 88352 w 319374"/>
                  <a:gd name="connsiteY10" fmla="*/ 18669 h 122391"/>
                  <a:gd name="connsiteX11" fmla="*/ 133596 w 319374"/>
                  <a:gd name="connsiteY11" fmla="*/ 25814 h 122391"/>
                  <a:gd name="connsiteX12" fmla="*/ 193127 w 319374"/>
                  <a:gd name="connsiteY12" fmla="*/ 2001 h 122391"/>
                  <a:gd name="connsiteX13" fmla="*/ 288377 w 319374"/>
                  <a:gd name="connsiteY13" fmla="*/ 9145 h 122391"/>
                  <a:gd name="connsiteX0" fmla="*/ 288377 w 319374"/>
                  <a:gd name="connsiteY0" fmla="*/ 9145 h 122391"/>
                  <a:gd name="connsiteX1" fmla="*/ 319333 w 319374"/>
                  <a:gd name="connsiteY1" fmla="*/ 71058 h 122391"/>
                  <a:gd name="connsiteX2" fmla="*/ 283614 w 319374"/>
                  <a:gd name="connsiteY2" fmla="*/ 121064 h 122391"/>
                  <a:gd name="connsiteX3" fmla="*/ 174076 w 319374"/>
                  <a:gd name="connsiteY3" fmla="*/ 111539 h 122391"/>
                  <a:gd name="connsiteX4" fmla="*/ 71683 w 319374"/>
                  <a:gd name="connsiteY4" fmla="*/ 94870 h 122391"/>
                  <a:gd name="connsiteX5" fmla="*/ 33583 w 319374"/>
                  <a:gd name="connsiteY5" fmla="*/ 104395 h 122391"/>
                  <a:gd name="connsiteX6" fmla="*/ 246 w 319374"/>
                  <a:gd name="connsiteY6" fmla="*/ 78201 h 122391"/>
                  <a:gd name="connsiteX7" fmla="*/ 45489 w 319374"/>
                  <a:gd name="connsiteY7" fmla="*/ 54389 h 122391"/>
                  <a:gd name="connsiteX8" fmla="*/ 39324 w 319374"/>
                  <a:gd name="connsiteY8" fmla="*/ 29022 h 122391"/>
                  <a:gd name="connsiteX9" fmla="*/ 83589 w 319374"/>
                  <a:gd name="connsiteY9" fmla="*/ 35339 h 122391"/>
                  <a:gd name="connsiteX10" fmla="*/ 88352 w 319374"/>
                  <a:gd name="connsiteY10" fmla="*/ 18669 h 122391"/>
                  <a:gd name="connsiteX11" fmla="*/ 133596 w 319374"/>
                  <a:gd name="connsiteY11" fmla="*/ 25814 h 122391"/>
                  <a:gd name="connsiteX12" fmla="*/ 193127 w 319374"/>
                  <a:gd name="connsiteY12" fmla="*/ 2001 h 122391"/>
                  <a:gd name="connsiteX13" fmla="*/ 288377 w 319374"/>
                  <a:gd name="connsiteY13" fmla="*/ 9145 h 122391"/>
                  <a:gd name="connsiteX0" fmla="*/ 288377 w 319374"/>
                  <a:gd name="connsiteY0" fmla="*/ 9145 h 122391"/>
                  <a:gd name="connsiteX1" fmla="*/ 319333 w 319374"/>
                  <a:gd name="connsiteY1" fmla="*/ 71058 h 122391"/>
                  <a:gd name="connsiteX2" fmla="*/ 283614 w 319374"/>
                  <a:gd name="connsiteY2" fmla="*/ 121064 h 122391"/>
                  <a:gd name="connsiteX3" fmla="*/ 174076 w 319374"/>
                  <a:gd name="connsiteY3" fmla="*/ 111539 h 122391"/>
                  <a:gd name="connsiteX4" fmla="*/ 71683 w 319374"/>
                  <a:gd name="connsiteY4" fmla="*/ 94870 h 122391"/>
                  <a:gd name="connsiteX5" fmla="*/ 33583 w 319374"/>
                  <a:gd name="connsiteY5" fmla="*/ 104395 h 122391"/>
                  <a:gd name="connsiteX6" fmla="*/ 246 w 319374"/>
                  <a:gd name="connsiteY6" fmla="*/ 78201 h 122391"/>
                  <a:gd name="connsiteX7" fmla="*/ 45489 w 319374"/>
                  <a:gd name="connsiteY7" fmla="*/ 54389 h 122391"/>
                  <a:gd name="connsiteX8" fmla="*/ 39324 w 319374"/>
                  <a:gd name="connsiteY8" fmla="*/ 29022 h 122391"/>
                  <a:gd name="connsiteX9" fmla="*/ 83589 w 319374"/>
                  <a:gd name="connsiteY9" fmla="*/ 35339 h 122391"/>
                  <a:gd name="connsiteX10" fmla="*/ 80167 w 319374"/>
                  <a:gd name="connsiteY10" fmla="*/ 15597 h 122391"/>
                  <a:gd name="connsiteX11" fmla="*/ 133596 w 319374"/>
                  <a:gd name="connsiteY11" fmla="*/ 25814 h 122391"/>
                  <a:gd name="connsiteX12" fmla="*/ 193127 w 319374"/>
                  <a:gd name="connsiteY12" fmla="*/ 2001 h 122391"/>
                  <a:gd name="connsiteX13" fmla="*/ 288377 w 319374"/>
                  <a:gd name="connsiteY13" fmla="*/ 9145 h 122391"/>
                  <a:gd name="connsiteX0" fmla="*/ 288377 w 319374"/>
                  <a:gd name="connsiteY0" fmla="*/ 9145 h 122391"/>
                  <a:gd name="connsiteX1" fmla="*/ 319333 w 319374"/>
                  <a:gd name="connsiteY1" fmla="*/ 71058 h 122391"/>
                  <a:gd name="connsiteX2" fmla="*/ 283614 w 319374"/>
                  <a:gd name="connsiteY2" fmla="*/ 121064 h 122391"/>
                  <a:gd name="connsiteX3" fmla="*/ 174076 w 319374"/>
                  <a:gd name="connsiteY3" fmla="*/ 111539 h 122391"/>
                  <a:gd name="connsiteX4" fmla="*/ 71683 w 319374"/>
                  <a:gd name="connsiteY4" fmla="*/ 94870 h 122391"/>
                  <a:gd name="connsiteX5" fmla="*/ 33583 w 319374"/>
                  <a:gd name="connsiteY5" fmla="*/ 104395 h 122391"/>
                  <a:gd name="connsiteX6" fmla="*/ 246 w 319374"/>
                  <a:gd name="connsiteY6" fmla="*/ 78201 h 122391"/>
                  <a:gd name="connsiteX7" fmla="*/ 45489 w 319374"/>
                  <a:gd name="connsiteY7" fmla="*/ 54389 h 122391"/>
                  <a:gd name="connsiteX8" fmla="*/ 39324 w 319374"/>
                  <a:gd name="connsiteY8" fmla="*/ 29022 h 122391"/>
                  <a:gd name="connsiteX9" fmla="*/ 83589 w 319374"/>
                  <a:gd name="connsiteY9" fmla="*/ 35339 h 122391"/>
                  <a:gd name="connsiteX10" fmla="*/ 80167 w 319374"/>
                  <a:gd name="connsiteY10" fmla="*/ 15597 h 122391"/>
                  <a:gd name="connsiteX11" fmla="*/ 133596 w 319374"/>
                  <a:gd name="connsiteY11" fmla="*/ 25814 h 122391"/>
                  <a:gd name="connsiteX12" fmla="*/ 193127 w 319374"/>
                  <a:gd name="connsiteY12" fmla="*/ 2001 h 122391"/>
                  <a:gd name="connsiteX13" fmla="*/ 288377 w 319374"/>
                  <a:gd name="connsiteY13" fmla="*/ 9145 h 122391"/>
                  <a:gd name="connsiteX0" fmla="*/ 288377 w 319374"/>
                  <a:gd name="connsiteY0" fmla="*/ 9145 h 122391"/>
                  <a:gd name="connsiteX1" fmla="*/ 319333 w 319374"/>
                  <a:gd name="connsiteY1" fmla="*/ 71058 h 122391"/>
                  <a:gd name="connsiteX2" fmla="*/ 283614 w 319374"/>
                  <a:gd name="connsiteY2" fmla="*/ 121064 h 122391"/>
                  <a:gd name="connsiteX3" fmla="*/ 174076 w 319374"/>
                  <a:gd name="connsiteY3" fmla="*/ 111539 h 122391"/>
                  <a:gd name="connsiteX4" fmla="*/ 71683 w 319374"/>
                  <a:gd name="connsiteY4" fmla="*/ 94870 h 122391"/>
                  <a:gd name="connsiteX5" fmla="*/ 33583 w 319374"/>
                  <a:gd name="connsiteY5" fmla="*/ 104395 h 122391"/>
                  <a:gd name="connsiteX6" fmla="*/ 246 w 319374"/>
                  <a:gd name="connsiteY6" fmla="*/ 78201 h 122391"/>
                  <a:gd name="connsiteX7" fmla="*/ 45489 w 319374"/>
                  <a:gd name="connsiteY7" fmla="*/ 54389 h 122391"/>
                  <a:gd name="connsiteX8" fmla="*/ 39324 w 319374"/>
                  <a:gd name="connsiteY8" fmla="*/ 29022 h 122391"/>
                  <a:gd name="connsiteX9" fmla="*/ 83589 w 319374"/>
                  <a:gd name="connsiteY9" fmla="*/ 35339 h 122391"/>
                  <a:gd name="connsiteX10" fmla="*/ 80167 w 319374"/>
                  <a:gd name="connsiteY10" fmla="*/ 15597 h 122391"/>
                  <a:gd name="connsiteX11" fmla="*/ 133596 w 319374"/>
                  <a:gd name="connsiteY11" fmla="*/ 25814 h 122391"/>
                  <a:gd name="connsiteX12" fmla="*/ 193127 w 319374"/>
                  <a:gd name="connsiteY12" fmla="*/ 2001 h 122391"/>
                  <a:gd name="connsiteX13" fmla="*/ 288377 w 319374"/>
                  <a:gd name="connsiteY13" fmla="*/ 9145 h 122391"/>
                  <a:gd name="connsiteX0" fmla="*/ 288377 w 319374"/>
                  <a:gd name="connsiteY0" fmla="*/ 9145 h 122391"/>
                  <a:gd name="connsiteX1" fmla="*/ 319333 w 319374"/>
                  <a:gd name="connsiteY1" fmla="*/ 71058 h 122391"/>
                  <a:gd name="connsiteX2" fmla="*/ 283614 w 319374"/>
                  <a:gd name="connsiteY2" fmla="*/ 121064 h 122391"/>
                  <a:gd name="connsiteX3" fmla="*/ 174076 w 319374"/>
                  <a:gd name="connsiteY3" fmla="*/ 111539 h 122391"/>
                  <a:gd name="connsiteX4" fmla="*/ 71683 w 319374"/>
                  <a:gd name="connsiteY4" fmla="*/ 94870 h 122391"/>
                  <a:gd name="connsiteX5" fmla="*/ 33583 w 319374"/>
                  <a:gd name="connsiteY5" fmla="*/ 104395 h 122391"/>
                  <a:gd name="connsiteX6" fmla="*/ 246 w 319374"/>
                  <a:gd name="connsiteY6" fmla="*/ 78201 h 122391"/>
                  <a:gd name="connsiteX7" fmla="*/ 45489 w 319374"/>
                  <a:gd name="connsiteY7" fmla="*/ 54389 h 122391"/>
                  <a:gd name="connsiteX8" fmla="*/ 39324 w 319374"/>
                  <a:gd name="connsiteY8" fmla="*/ 29022 h 122391"/>
                  <a:gd name="connsiteX9" fmla="*/ 83589 w 319374"/>
                  <a:gd name="connsiteY9" fmla="*/ 35339 h 122391"/>
                  <a:gd name="connsiteX10" fmla="*/ 80167 w 319374"/>
                  <a:gd name="connsiteY10" fmla="*/ 15597 h 122391"/>
                  <a:gd name="connsiteX11" fmla="*/ 133596 w 319374"/>
                  <a:gd name="connsiteY11" fmla="*/ 25814 h 122391"/>
                  <a:gd name="connsiteX12" fmla="*/ 193127 w 319374"/>
                  <a:gd name="connsiteY12" fmla="*/ 2001 h 122391"/>
                  <a:gd name="connsiteX13" fmla="*/ 288377 w 319374"/>
                  <a:gd name="connsiteY13" fmla="*/ 9145 h 122391"/>
                  <a:gd name="connsiteX0" fmla="*/ 288377 w 319500"/>
                  <a:gd name="connsiteY0" fmla="*/ 1509 h 114755"/>
                  <a:gd name="connsiteX1" fmla="*/ 319333 w 319500"/>
                  <a:gd name="connsiteY1" fmla="*/ 63422 h 114755"/>
                  <a:gd name="connsiteX2" fmla="*/ 283614 w 319500"/>
                  <a:gd name="connsiteY2" fmla="*/ 113428 h 114755"/>
                  <a:gd name="connsiteX3" fmla="*/ 174076 w 319500"/>
                  <a:gd name="connsiteY3" fmla="*/ 103903 h 114755"/>
                  <a:gd name="connsiteX4" fmla="*/ 71683 w 319500"/>
                  <a:gd name="connsiteY4" fmla="*/ 87234 h 114755"/>
                  <a:gd name="connsiteX5" fmla="*/ 33583 w 319500"/>
                  <a:gd name="connsiteY5" fmla="*/ 96759 h 114755"/>
                  <a:gd name="connsiteX6" fmla="*/ 246 w 319500"/>
                  <a:gd name="connsiteY6" fmla="*/ 70565 h 114755"/>
                  <a:gd name="connsiteX7" fmla="*/ 45489 w 319500"/>
                  <a:gd name="connsiteY7" fmla="*/ 46753 h 114755"/>
                  <a:gd name="connsiteX8" fmla="*/ 39324 w 319500"/>
                  <a:gd name="connsiteY8" fmla="*/ 21386 h 114755"/>
                  <a:gd name="connsiteX9" fmla="*/ 83589 w 319500"/>
                  <a:gd name="connsiteY9" fmla="*/ 27703 h 114755"/>
                  <a:gd name="connsiteX10" fmla="*/ 80167 w 319500"/>
                  <a:gd name="connsiteY10" fmla="*/ 7961 h 114755"/>
                  <a:gd name="connsiteX11" fmla="*/ 133596 w 319500"/>
                  <a:gd name="connsiteY11" fmla="*/ 18178 h 114755"/>
                  <a:gd name="connsiteX12" fmla="*/ 288377 w 319500"/>
                  <a:gd name="connsiteY12" fmla="*/ 1509 h 11475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</a:cxnLst>
                <a:rect l="l" t="t" r="r" b="b"/>
                <a:pathLst>
                  <a:path w="319500" h="114755">
                    <a:moveTo>
                      <a:pt x="288377" y="1509"/>
                    </a:moveTo>
                    <a:cubicBezTo>
                      <a:pt x="319333" y="9050"/>
                      <a:pt x="320127" y="44769"/>
                      <a:pt x="319333" y="63422"/>
                    </a:cubicBezTo>
                    <a:cubicBezTo>
                      <a:pt x="318539" y="82075"/>
                      <a:pt x="307824" y="106681"/>
                      <a:pt x="283614" y="113428"/>
                    </a:cubicBezTo>
                    <a:cubicBezTo>
                      <a:pt x="259405" y="120175"/>
                      <a:pt x="226067" y="98744"/>
                      <a:pt x="174076" y="103903"/>
                    </a:cubicBezTo>
                    <a:cubicBezTo>
                      <a:pt x="122085" y="109062"/>
                      <a:pt x="89939" y="108268"/>
                      <a:pt x="71683" y="87234"/>
                    </a:cubicBezTo>
                    <a:cubicBezTo>
                      <a:pt x="51468" y="93413"/>
                      <a:pt x="49645" y="93943"/>
                      <a:pt x="33583" y="96759"/>
                    </a:cubicBezTo>
                    <a:cubicBezTo>
                      <a:pt x="17521" y="99575"/>
                      <a:pt x="-2453" y="95637"/>
                      <a:pt x="246" y="70565"/>
                    </a:cubicBezTo>
                    <a:cubicBezTo>
                      <a:pt x="2945" y="45493"/>
                      <a:pt x="31293" y="47575"/>
                      <a:pt x="45489" y="46753"/>
                    </a:cubicBezTo>
                    <a:cubicBezTo>
                      <a:pt x="34097" y="39582"/>
                      <a:pt x="28480" y="32354"/>
                      <a:pt x="39324" y="21386"/>
                    </a:cubicBezTo>
                    <a:cubicBezTo>
                      <a:pt x="50168" y="10418"/>
                      <a:pt x="75729" y="24833"/>
                      <a:pt x="83589" y="27703"/>
                    </a:cubicBezTo>
                    <a:cubicBezTo>
                      <a:pt x="79872" y="21815"/>
                      <a:pt x="65808" y="17952"/>
                      <a:pt x="80167" y="7961"/>
                    </a:cubicBezTo>
                    <a:cubicBezTo>
                      <a:pt x="98172" y="-105"/>
                      <a:pt x="115418" y="12934"/>
                      <a:pt x="133596" y="18178"/>
                    </a:cubicBezTo>
                    <a:cubicBezTo>
                      <a:pt x="168298" y="17103"/>
                      <a:pt x="257421" y="-6032"/>
                      <a:pt x="288377" y="1509"/>
                    </a:cubicBezTo>
                    <a:close/>
                  </a:path>
                </a:pathLst>
              </a:custGeom>
              <a:solidFill>
                <a:srgbClr val="ED7D31">
                  <a:lumMod val="60000"/>
                  <a:lumOff val="40000"/>
                </a:srgbClr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376" name="フリーフォーム 375"/>
              <p:cNvSpPr/>
              <p:nvPr/>
            </p:nvSpPr>
            <p:spPr>
              <a:xfrm rot="486120">
                <a:off x="2385198" y="4528515"/>
                <a:ext cx="167704" cy="135488"/>
              </a:xfrm>
              <a:custGeom>
                <a:avLst/>
                <a:gdLst>
                  <a:gd name="connsiteX0" fmla="*/ 3031 w 167609"/>
                  <a:gd name="connsiteY0" fmla="*/ 133583 h 135325"/>
                  <a:gd name="connsiteX1" fmla="*/ 26843 w 167609"/>
                  <a:gd name="connsiteY1" fmla="*/ 31189 h 135325"/>
                  <a:gd name="connsiteX2" fmla="*/ 117331 w 167609"/>
                  <a:gd name="connsiteY2" fmla="*/ 233 h 135325"/>
                  <a:gd name="connsiteX3" fmla="*/ 167337 w 167609"/>
                  <a:gd name="connsiteY3" fmla="*/ 43096 h 135325"/>
                  <a:gd name="connsiteX4" fmla="*/ 136381 w 167609"/>
                  <a:gd name="connsiteY4" fmla="*/ 45477 h 135325"/>
                  <a:gd name="connsiteX5" fmla="*/ 114949 w 167609"/>
                  <a:gd name="connsiteY5" fmla="*/ 33571 h 135325"/>
                  <a:gd name="connsiteX6" fmla="*/ 98281 w 167609"/>
                  <a:gd name="connsiteY6" fmla="*/ 57383 h 135325"/>
                  <a:gd name="connsiteX7" fmla="*/ 143524 w 167609"/>
                  <a:gd name="connsiteY7" fmla="*/ 69289 h 135325"/>
                  <a:gd name="connsiteX8" fmla="*/ 138762 w 167609"/>
                  <a:gd name="connsiteY8" fmla="*/ 102627 h 135325"/>
                  <a:gd name="connsiteX9" fmla="*/ 83993 w 167609"/>
                  <a:gd name="connsiteY9" fmla="*/ 97864 h 135325"/>
                  <a:gd name="connsiteX10" fmla="*/ 3031 w 167609"/>
                  <a:gd name="connsiteY10" fmla="*/ 133583 h 135325"/>
                  <a:gd name="connsiteX0" fmla="*/ 3031 w 168134"/>
                  <a:gd name="connsiteY0" fmla="*/ 133583 h 135325"/>
                  <a:gd name="connsiteX1" fmla="*/ 26843 w 168134"/>
                  <a:gd name="connsiteY1" fmla="*/ 31189 h 135325"/>
                  <a:gd name="connsiteX2" fmla="*/ 117331 w 168134"/>
                  <a:gd name="connsiteY2" fmla="*/ 233 h 135325"/>
                  <a:gd name="connsiteX3" fmla="*/ 167337 w 168134"/>
                  <a:gd name="connsiteY3" fmla="*/ 43096 h 135325"/>
                  <a:gd name="connsiteX4" fmla="*/ 136381 w 168134"/>
                  <a:gd name="connsiteY4" fmla="*/ 45477 h 135325"/>
                  <a:gd name="connsiteX5" fmla="*/ 114949 w 168134"/>
                  <a:gd name="connsiteY5" fmla="*/ 33571 h 135325"/>
                  <a:gd name="connsiteX6" fmla="*/ 98281 w 168134"/>
                  <a:gd name="connsiteY6" fmla="*/ 57383 h 135325"/>
                  <a:gd name="connsiteX7" fmla="*/ 143524 w 168134"/>
                  <a:gd name="connsiteY7" fmla="*/ 69289 h 135325"/>
                  <a:gd name="connsiteX8" fmla="*/ 138762 w 168134"/>
                  <a:gd name="connsiteY8" fmla="*/ 102627 h 135325"/>
                  <a:gd name="connsiteX9" fmla="*/ 83993 w 168134"/>
                  <a:gd name="connsiteY9" fmla="*/ 97864 h 135325"/>
                  <a:gd name="connsiteX10" fmla="*/ 3031 w 168134"/>
                  <a:gd name="connsiteY10" fmla="*/ 133583 h 135325"/>
                  <a:gd name="connsiteX0" fmla="*/ 3031 w 167704"/>
                  <a:gd name="connsiteY0" fmla="*/ 133583 h 135325"/>
                  <a:gd name="connsiteX1" fmla="*/ 26843 w 167704"/>
                  <a:gd name="connsiteY1" fmla="*/ 31189 h 135325"/>
                  <a:gd name="connsiteX2" fmla="*/ 117331 w 167704"/>
                  <a:gd name="connsiteY2" fmla="*/ 233 h 135325"/>
                  <a:gd name="connsiteX3" fmla="*/ 167337 w 167704"/>
                  <a:gd name="connsiteY3" fmla="*/ 43096 h 135325"/>
                  <a:gd name="connsiteX4" fmla="*/ 138762 w 167704"/>
                  <a:gd name="connsiteY4" fmla="*/ 43096 h 135325"/>
                  <a:gd name="connsiteX5" fmla="*/ 114949 w 167704"/>
                  <a:gd name="connsiteY5" fmla="*/ 33571 h 135325"/>
                  <a:gd name="connsiteX6" fmla="*/ 98281 w 167704"/>
                  <a:gd name="connsiteY6" fmla="*/ 57383 h 135325"/>
                  <a:gd name="connsiteX7" fmla="*/ 143524 w 167704"/>
                  <a:gd name="connsiteY7" fmla="*/ 69289 h 135325"/>
                  <a:gd name="connsiteX8" fmla="*/ 138762 w 167704"/>
                  <a:gd name="connsiteY8" fmla="*/ 102627 h 135325"/>
                  <a:gd name="connsiteX9" fmla="*/ 83993 w 167704"/>
                  <a:gd name="connsiteY9" fmla="*/ 97864 h 135325"/>
                  <a:gd name="connsiteX10" fmla="*/ 3031 w 167704"/>
                  <a:gd name="connsiteY10" fmla="*/ 133583 h 135325"/>
                  <a:gd name="connsiteX0" fmla="*/ 3031 w 167704"/>
                  <a:gd name="connsiteY0" fmla="*/ 133583 h 135458"/>
                  <a:gd name="connsiteX1" fmla="*/ 26843 w 167704"/>
                  <a:gd name="connsiteY1" fmla="*/ 31189 h 135458"/>
                  <a:gd name="connsiteX2" fmla="*/ 117331 w 167704"/>
                  <a:gd name="connsiteY2" fmla="*/ 233 h 135458"/>
                  <a:gd name="connsiteX3" fmla="*/ 167337 w 167704"/>
                  <a:gd name="connsiteY3" fmla="*/ 43096 h 135458"/>
                  <a:gd name="connsiteX4" fmla="*/ 138762 w 167704"/>
                  <a:gd name="connsiteY4" fmla="*/ 43096 h 135458"/>
                  <a:gd name="connsiteX5" fmla="*/ 114949 w 167704"/>
                  <a:gd name="connsiteY5" fmla="*/ 33571 h 135458"/>
                  <a:gd name="connsiteX6" fmla="*/ 98281 w 167704"/>
                  <a:gd name="connsiteY6" fmla="*/ 57383 h 135458"/>
                  <a:gd name="connsiteX7" fmla="*/ 143524 w 167704"/>
                  <a:gd name="connsiteY7" fmla="*/ 69289 h 135458"/>
                  <a:gd name="connsiteX8" fmla="*/ 138762 w 167704"/>
                  <a:gd name="connsiteY8" fmla="*/ 102627 h 135458"/>
                  <a:gd name="connsiteX9" fmla="*/ 83993 w 167704"/>
                  <a:gd name="connsiteY9" fmla="*/ 97864 h 135458"/>
                  <a:gd name="connsiteX10" fmla="*/ 3031 w 167704"/>
                  <a:gd name="connsiteY10" fmla="*/ 133583 h 135458"/>
                  <a:gd name="connsiteX0" fmla="*/ 3031 w 167704"/>
                  <a:gd name="connsiteY0" fmla="*/ 133583 h 135458"/>
                  <a:gd name="connsiteX1" fmla="*/ 26843 w 167704"/>
                  <a:gd name="connsiteY1" fmla="*/ 31189 h 135458"/>
                  <a:gd name="connsiteX2" fmla="*/ 117331 w 167704"/>
                  <a:gd name="connsiteY2" fmla="*/ 233 h 135458"/>
                  <a:gd name="connsiteX3" fmla="*/ 167337 w 167704"/>
                  <a:gd name="connsiteY3" fmla="*/ 43096 h 135458"/>
                  <a:gd name="connsiteX4" fmla="*/ 138762 w 167704"/>
                  <a:gd name="connsiteY4" fmla="*/ 43096 h 135458"/>
                  <a:gd name="connsiteX5" fmla="*/ 114949 w 167704"/>
                  <a:gd name="connsiteY5" fmla="*/ 33571 h 135458"/>
                  <a:gd name="connsiteX6" fmla="*/ 98281 w 167704"/>
                  <a:gd name="connsiteY6" fmla="*/ 57383 h 135458"/>
                  <a:gd name="connsiteX7" fmla="*/ 145905 w 167704"/>
                  <a:gd name="connsiteY7" fmla="*/ 74052 h 135458"/>
                  <a:gd name="connsiteX8" fmla="*/ 138762 w 167704"/>
                  <a:gd name="connsiteY8" fmla="*/ 102627 h 135458"/>
                  <a:gd name="connsiteX9" fmla="*/ 83993 w 167704"/>
                  <a:gd name="connsiteY9" fmla="*/ 97864 h 135458"/>
                  <a:gd name="connsiteX10" fmla="*/ 3031 w 167704"/>
                  <a:gd name="connsiteY10" fmla="*/ 133583 h 135458"/>
                  <a:gd name="connsiteX0" fmla="*/ 3031 w 167704"/>
                  <a:gd name="connsiteY0" fmla="*/ 133583 h 135458"/>
                  <a:gd name="connsiteX1" fmla="*/ 26843 w 167704"/>
                  <a:gd name="connsiteY1" fmla="*/ 31189 h 135458"/>
                  <a:gd name="connsiteX2" fmla="*/ 117331 w 167704"/>
                  <a:gd name="connsiteY2" fmla="*/ 233 h 135458"/>
                  <a:gd name="connsiteX3" fmla="*/ 167337 w 167704"/>
                  <a:gd name="connsiteY3" fmla="*/ 43096 h 135458"/>
                  <a:gd name="connsiteX4" fmla="*/ 138762 w 167704"/>
                  <a:gd name="connsiteY4" fmla="*/ 43096 h 135458"/>
                  <a:gd name="connsiteX5" fmla="*/ 114949 w 167704"/>
                  <a:gd name="connsiteY5" fmla="*/ 33571 h 135458"/>
                  <a:gd name="connsiteX6" fmla="*/ 98281 w 167704"/>
                  <a:gd name="connsiteY6" fmla="*/ 57383 h 135458"/>
                  <a:gd name="connsiteX7" fmla="*/ 145905 w 167704"/>
                  <a:gd name="connsiteY7" fmla="*/ 74052 h 135458"/>
                  <a:gd name="connsiteX8" fmla="*/ 138762 w 167704"/>
                  <a:gd name="connsiteY8" fmla="*/ 102627 h 135458"/>
                  <a:gd name="connsiteX9" fmla="*/ 83993 w 167704"/>
                  <a:gd name="connsiteY9" fmla="*/ 97864 h 135458"/>
                  <a:gd name="connsiteX10" fmla="*/ 3031 w 167704"/>
                  <a:gd name="connsiteY10" fmla="*/ 133583 h 135458"/>
                  <a:gd name="connsiteX0" fmla="*/ 3031 w 167704"/>
                  <a:gd name="connsiteY0" fmla="*/ 133583 h 135458"/>
                  <a:gd name="connsiteX1" fmla="*/ 26843 w 167704"/>
                  <a:gd name="connsiteY1" fmla="*/ 31189 h 135458"/>
                  <a:gd name="connsiteX2" fmla="*/ 117331 w 167704"/>
                  <a:gd name="connsiteY2" fmla="*/ 233 h 135458"/>
                  <a:gd name="connsiteX3" fmla="*/ 167337 w 167704"/>
                  <a:gd name="connsiteY3" fmla="*/ 43096 h 135458"/>
                  <a:gd name="connsiteX4" fmla="*/ 138762 w 167704"/>
                  <a:gd name="connsiteY4" fmla="*/ 43096 h 135458"/>
                  <a:gd name="connsiteX5" fmla="*/ 114949 w 167704"/>
                  <a:gd name="connsiteY5" fmla="*/ 33571 h 135458"/>
                  <a:gd name="connsiteX6" fmla="*/ 98281 w 167704"/>
                  <a:gd name="connsiteY6" fmla="*/ 57383 h 135458"/>
                  <a:gd name="connsiteX7" fmla="*/ 145905 w 167704"/>
                  <a:gd name="connsiteY7" fmla="*/ 74052 h 135458"/>
                  <a:gd name="connsiteX8" fmla="*/ 138762 w 167704"/>
                  <a:gd name="connsiteY8" fmla="*/ 102627 h 135458"/>
                  <a:gd name="connsiteX9" fmla="*/ 83993 w 167704"/>
                  <a:gd name="connsiteY9" fmla="*/ 97864 h 135458"/>
                  <a:gd name="connsiteX10" fmla="*/ 3031 w 167704"/>
                  <a:gd name="connsiteY10" fmla="*/ 133583 h 135458"/>
                  <a:gd name="connsiteX0" fmla="*/ 3031 w 167704"/>
                  <a:gd name="connsiteY0" fmla="*/ 133583 h 135488"/>
                  <a:gd name="connsiteX1" fmla="*/ 26843 w 167704"/>
                  <a:gd name="connsiteY1" fmla="*/ 31189 h 135488"/>
                  <a:gd name="connsiteX2" fmla="*/ 117331 w 167704"/>
                  <a:gd name="connsiteY2" fmla="*/ 233 h 135488"/>
                  <a:gd name="connsiteX3" fmla="*/ 167337 w 167704"/>
                  <a:gd name="connsiteY3" fmla="*/ 43096 h 135488"/>
                  <a:gd name="connsiteX4" fmla="*/ 138762 w 167704"/>
                  <a:gd name="connsiteY4" fmla="*/ 43096 h 135488"/>
                  <a:gd name="connsiteX5" fmla="*/ 114949 w 167704"/>
                  <a:gd name="connsiteY5" fmla="*/ 33571 h 135488"/>
                  <a:gd name="connsiteX6" fmla="*/ 98281 w 167704"/>
                  <a:gd name="connsiteY6" fmla="*/ 57383 h 135488"/>
                  <a:gd name="connsiteX7" fmla="*/ 145905 w 167704"/>
                  <a:gd name="connsiteY7" fmla="*/ 74052 h 135488"/>
                  <a:gd name="connsiteX8" fmla="*/ 134000 w 167704"/>
                  <a:gd name="connsiteY8" fmla="*/ 97864 h 135488"/>
                  <a:gd name="connsiteX9" fmla="*/ 83993 w 167704"/>
                  <a:gd name="connsiteY9" fmla="*/ 97864 h 135488"/>
                  <a:gd name="connsiteX10" fmla="*/ 3031 w 167704"/>
                  <a:gd name="connsiteY10" fmla="*/ 133583 h 135488"/>
                  <a:gd name="connsiteX0" fmla="*/ 3031 w 167704"/>
                  <a:gd name="connsiteY0" fmla="*/ 133583 h 135488"/>
                  <a:gd name="connsiteX1" fmla="*/ 26843 w 167704"/>
                  <a:gd name="connsiteY1" fmla="*/ 31189 h 135488"/>
                  <a:gd name="connsiteX2" fmla="*/ 117331 w 167704"/>
                  <a:gd name="connsiteY2" fmla="*/ 233 h 135488"/>
                  <a:gd name="connsiteX3" fmla="*/ 167337 w 167704"/>
                  <a:gd name="connsiteY3" fmla="*/ 43096 h 135488"/>
                  <a:gd name="connsiteX4" fmla="*/ 138762 w 167704"/>
                  <a:gd name="connsiteY4" fmla="*/ 43096 h 135488"/>
                  <a:gd name="connsiteX5" fmla="*/ 114949 w 167704"/>
                  <a:gd name="connsiteY5" fmla="*/ 33571 h 135488"/>
                  <a:gd name="connsiteX6" fmla="*/ 98281 w 167704"/>
                  <a:gd name="connsiteY6" fmla="*/ 57383 h 135488"/>
                  <a:gd name="connsiteX7" fmla="*/ 145905 w 167704"/>
                  <a:gd name="connsiteY7" fmla="*/ 74052 h 135488"/>
                  <a:gd name="connsiteX8" fmla="*/ 134000 w 167704"/>
                  <a:gd name="connsiteY8" fmla="*/ 97864 h 135488"/>
                  <a:gd name="connsiteX9" fmla="*/ 83993 w 167704"/>
                  <a:gd name="connsiteY9" fmla="*/ 97864 h 135488"/>
                  <a:gd name="connsiteX10" fmla="*/ 3031 w 167704"/>
                  <a:gd name="connsiteY10" fmla="*/ 133583 h 13548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</a:cxnLst>
                <a:rect l="l" t="t" r="r" b="b"/>
                <a:pathLst>
                  <a:path w="167704" h="135488">
                    <a:moveTo>
                      <a:pt x="3031" y="133583"/>
                    </a:moveTo>
                    <a:cubicBezTo>
                      <a:pt x="-6494" y="122470"/>
                      <a:pt x="7793" y="53414"/>
                      <a:pt x="26843" y="31189"/>
                    </a:cubicBezTo>
                    <a:cubicBezTo>
                      <a:pt x="45893" y="8964"/>
                      <a:pt x="93915" y="-1752"/>
                      <a:pt x="117331" y="233"/>
                    </a:cubicBezTo>
                    <a:cubicBezTo>
                      <a:pt x="140747" y="2218"/>
                      <a:pt x="163765" y="35952"/>
                      <a:pt x="167337" y="43096"/>
                    </a:cubicBezTo>
                    <a:cubicBezTo>
                      <a:pt x="170909" y="50240"/>
                      <a:pt x="147493" y="44684"/>
                      <a:pt x="138762" y="43096"/>
                    </a:cubicBezTo>
                    <a:cubicBezTo>
                      <a:pt x="130031" y="41508"/>
                      <a:pt x="121696" y="31190"/>
                      <a:pt x="114949" y="33571"/>
                    </a:cubicBezTo>
                    <a:cubicBezTo>
                      <a:pt x="108202" y="35952"/>
                      <a:pt x="93122" y="50636"/>
                      <a:pt x="98281" y="57383"/>
                    </a:cubicBezTo>
                    <a:cubicBezTo>
                      <a:pt x="103440" y="64130"/>
                      <a:pt x="139952" y="67305"/>
                      <a:pt x="145905" y="74052"/>
                    </a:cubicBezTo>
                    <a:cubicBezTo>
                      <a:pt x="151858" y="80799"/>
                      <a:pt x="160591" y="97864"/>
                      <a:pt x="134000" y="97864"/>
                    </a:cubicBezTo>
                    <a:cubicBezTo>
                      <a:pt x="124078" y="102626"/>
                      <a:pt x="105821" y="91911"/>
                      <a:pt x="83993" y="97864"/>
                    </a:cubicBezTo>
                    <a:cubicBezTo>
                      <a:pt x="62165" y="103817"/>
                      <a:pt x="12556" y="144696"/>
                      <a:pt x="3031" y="133583"/>
                    </a:cubicBezTo>
                    <a:close/>
                  </a:path>
                </a:pathLst>
              </a:custGeom>
              <a:solidFill>
                <a:srgbClr val="ED7D31">
                  <a:lumMod val="60000"/>
                  <a:lumOff val="40000"/>
                </a:srgbClr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377" name="円/楕円 35"/>
              <p:cNvSpPr/>
              <p:nvPr/>
            </p:nvSpPr>
            <p:spPr>
              <a:xfrm rot="480000">
                <a:off x="2542371" y="4331068"/>
                <a:ext cx="708026" cy="862030"/>
              </a:xfrm>
              <a:custGeom>
                <a:avLst/>
                <a:gdLst>
                  <a:gd name="connsiteX0" fmla="*/ 0 w 708025"/>
                  <a:gd name="connsiteY0" fmla="*/ 354013 h 708025"/>
                  <a:gd name="connsiteX1" fmla="*/ 354013 w 708025"/>
                  <a:gd name="connsiteY1" fmla="*/ 0 h 708025"/>
                  <a:gd name="connsiteX2" fmla="*/ 708026 w 708025"/>
                  <a:gd name="connsiteY2" fmla="*/ 354013 h 708025"/>
                  <a:gd name="connsiteX3" fmla="*/ 354013 w 708025"/>
                  <a:gd name="connsiteY3" fmla="*/ 708026 h 708025"/>
                  <a:gd name="connsiteX4" fmla="*/ 0 w 708025"/>
                  <a:gd name="connsiteY4" fmla="*/ 354013 h 708025"/>
                  <a:gd name="connsiteX0" fmla="*/ 0 w 708026"/>
                  <a:gd name="connsiteY0" fmla="*/ 354013 h 708026"/>
                  <a:gd name="connsiteX1" fmla="*/ 354013 w 708026"/>
                  <a:gd name="connsiteY1" fmla="*/ 0 h 708026"/>
                  <a:gd name="connsiteX2" fmla="*/ 708026 w 708026"/>
                  <a:gd name="connsiteY2" fmla="*/ 354013 h 708026"/>
                  <a:gd name="connsiteX3" fmla="*/ 354013 w 708026"/>
                  <a:gd name="connsiteY3" fmla="*/ 708026 h 708026"/>
                  <a:gd name="connsiteX4" fmla="*/ 0 w 708026"/>
                  <a:gd name="connsiteY4" fmla="*/ 354013 h 708026"/>
                  <a:gd name="connsiteX0" fmla="*/ 0 w 708026"/>
                  <a:gd name="connsiteY0" fmla="*/ 354013 h 596107"/>
                  <a:gd name="connsiteX1" fmla="*/ 354013 w 708026"/>
                  <a:gd name="connsiteY1" fmla="*/ 0 h 596107"/>
                  <a:gd name="connsiteX2" fmla="*/ 708026 w 708026"/>
                  <a:gd name="connsiteY2" fmla="*/ 354013 h 596107"/>
                  <a:gd name="connsiteX3" fmla="*/ 354013 w 708026"/>
                  <a:gd name="connsiteY3" fmla="*/ 596107 h 596107"/>
                  <a:gd name="connsiteX4" fmla="*/ 0 w 708026"/>
                  <a:gd name="connsiteY4" fmla="*/ 354013 h 596107"/>
                  <a:gd name="connsiteX0" fmla="*/ 0 w 708026"/>
                  <a:gd name="connsiteY0" fmla="*/ 480219 h 722313"/>
                  <a:gd name="connsiteX1" fmla="*/ 354013 w 708026"/>
                  <a:gd name="connsiteY1" fmla="*/ 0 h 722313"/>
                  <a:gd name="connsiteX2" fmla="*/ 708026 w 708026"/>
                  <a:gd name="connsiteY2" fmla="*/ 480219 h 722313"/>
                  <a:gd name="connsiteX3" fmla="*/ 354013 w 708026"/>
                  <a:gd name="connsiteY3" fmla="*/ 722313 h 722313"/>
                  <a:gd name="connsiteX4" fmla="*/ 0 w 708026"/>
                  <a:gd name="connsiteY4" fmla="*/ 480219 h 722313"/>
                  <a:gd name="connsiteX0" fmla="*/ 0 w 708026"/>
                  <a:gd name="connsiteY0" fmla="*/ 619919 h 862013"/>
                  <a:gd name="connsiteX1" fmla="*/ 347663 w 708026"/>
                  <a:gd name="connsiteY1" fmla="*/ 0 h 862013"/>
                  <a:gd name="connsiteX2" fmla="*/ 708026 w 708026"/>
                  <a:gd name="connsiteY2" fmla="*/ 619919 h 862013"/>
                  <a:gd name="connsiteX3" fmla="*/ 354013 w 708026"/>
                  <a:gd name="connsiteY3" fmla="*/ 862013 h 862013"/>
                  <a:gd name="connsiteX4" fmla="*/ 0 w 708026"/>
                  <a:gd name="connsiteY4" fmla="*/ 619919 h 862013"/>
                  <a:gd name="connsiteX0" fmla="*/ 0 w 708026"/>
                  <a:gd name="connsiteY0" fmla="*/ 619936 h 862030"/>
                  <a:gd name="connsiteX1" fmla="*/ 347663 w 708026"/>
                  <a:gd name="connsiteY1" fmla="*/ 17 h 862030"/>
                  <a:gd name="connsiteX2" fmla="*/ 708026 w 708026"/>
                  <a:gd name="connsiteY2" fmla="*/ 619936 h 862030"/>
                  <a:gd name="connsiteX3" fmla="*/ 354013 w 708026"/>
                  <a:gd name="connsiteY3" fmla="*/ 862030 h 862030"/>
                  <a:gd name="connsiteX4" fmla="*/ 0 w 708026"/>
                  <a:gd name="connsiteY4" fmla="*/ 619936 h 86203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708026" h="862030">
                    <a:moveTo>
                      <a:pt x="0" y="619936"/>
                    </a:moveTo>
                    <a:cubicBezTo>
                      <a:pt x="0" y="424420"/>
                      <a:pt x="101347" y="3192"/>
                      <a:pt x="347663" y="17"/>
                    </a:cubicBezTo>
                    <a:cubicBezTo>
                      <a:pt x="593979" y="-3158"/>
                      <a:pt x="708026" y="424420"/>
                      <a:pt x="708026" y="619936"/>
                    </a:cubicBezTo>
                    <a:cubicBezTo>
                      <a:pt x="708026" y="815452"/>
                      <a:pt x="549529" y="862030"/>
                      <a:pt x="354013" y="862030"/>
                    </a:cubicBezTo>
                    <a:cubicBezTo>
                      <a:pt x="158497" y="862030"/>
                      <a:pt x="0" y="815452"/>
                      <a:pt x="0" y="619936"/>
                    </a:cubicBezTo>
                    <a:close/>
                  </a:path>
                </a:pathLst>
              </a:custGeom>
              <a:solidFill>
                <a:srgbClr val="ED7D31">
                  <a:lumMod val="75000"/>
                </a:srgbClr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378" name="フリーフォーム 377"/>
              <p:cNvSpPr/>
              <p:nvPr/>
            </p:nvSpPr>
            <p:spPr>
              <a:xfrm rot="486120">
                <a:off x="3071424" y="4725974"/>
                <a:ext cx="421641" cy="485425"/>
              </a:xfrm>
              <a:custGeom>
                <a:avLst/>
                <a:gdLst>
                  <a:gd name="connsiteX0" fmla="*/ 206911 w 454496"/>
                  <a:gd name="connsiteY0" fmla="*/ 376 h 523147"/>
                  <a:gd name="connsiteX1" fmla="*/ 387177 w 454496"/>
                  <a:gd name="connsiteY1" fmla="*/ 86402 h 523147"/>
                  <a:gd name="connsiteX2" fmla="*/ 368828 w 454496"/>
                  <a:gd name="connsiteY2" fmla="*/ 455163 h 523147"/>
                  <a:gd name="connsiteX3" fmla="*/ 0 w 454496"/>
                  <a:gd name="connsiteY3" fmla="*/ 438211 h 523147"/>
                  <a:gd name="connsiteX4" fmla="*/ 58432 w 454496"/>
                  <a:gd name="connsiteY4" fmla="*/ 384712 h 523147"/>
                  <a:gd name="connsiteX5" fmla="*/ 315549 w 454496"/>
                  <a:gd name="connsiteY5" fmla="*/ 396529 h 523147"/>
                  <a:gd name="connsiteX6" fmla="*/ 328341 w 454496"/>
                  <a:gd name="connsiteY6" fmla="*/ 139458 h 523147"/>
                  <a:gd name="connsiteX7" fmla="*/ 71320 w 454496"/>
                  <a:gd name="connsiteY7" fmla="*/ 125694 h 523147"/>
                  <a:gd name="connsiteX8" fmla="*/ 68452 w 454496"/>
                  <a:gd name="connsiteY8" fmla="*/ 122489 h 523147"/>
                  <a:gd name="connsiteX9" fmla="*/ 67115 w 454496"/>
                  <a:gd name="connsiteY9" fmla="*/ 125717 h 523147"/>
                  <a:gd name="connsiteX10" fmla="*/ 39332 w 454496"/>
                  <a:gd name="connsiteY10" fmla="*/ 137225 h 523147"/>
                  <a:gd name="connsiteX11" fmla="*/ 41 w 454496"/>
                  <a:gd name="connsiteY11" fmla="*/ 97934 h 523147"/>
                  <a:gd name="connsiteX12" fmla="*/ 11549 w 454496"/>
                  <a:gd name="connsiteY12" fmla="*/ 70151 h 523147"/>
                  <a:gd name="connsiteX13" fmla="*/ 18893 w 454496"/>
                  <a:gd name="connsiteY13" fmla="*/ 67110 h 523147"/>
                  <a:gd name="connsiteX14" fmla="*/ 18488 w 454496"/>
                  <a:gd name="connsiteY14" fmla="*/ 66657 h 523147"/>
                  <a:gd name="connsiteX15" fmla="*/ 206911 w 454496"/>
                  <a:gd name="connsiteY15" fmla="*/ 376 h 523147"/>
                  <a:gd name="connsiteX0" fmla="*/ 206911 w 454496"/>
                  <a:gd name="connsiteY0" fmla="*/ 376 h 523147"/>
                  <a:gd name="connsiteX1" fmla="*/ 387177 w 454496"/>
                  <a:gd name="connsiteY1" fmla="*/ 86402 h 523147"/>
                  <a:gd name="connsiteX2" fmla="*/ 368828 w 454496"/>
                  <a:gd name="connsiteY2" fmla="*/ 455163 h 523147"/>
                  <a:gd name="connsiteX3" fmla="*/ 0 w 454496"/>
                  <a:gd name="connsiteY3" fmla="*/ 438211 h 523147"/>
                  <a:gd name="connsiteX4" fmla="*/ 58432 w 454496"/>
                  <a:gd name="connsiteY4" fmla="*/ 384712 h 523147"/>
                  <a:gd name="connsiteX5" fmla="*/ 315549 w 454496"/>
                  <a:gd name="connsiteY5" fmla="*/ 396529 h 523147"/>
                  <a:gd name="connsiteX6" fmla="*/ 328341 w 454496"/>
                  <a:gd name="connsiteY6" fmla="*/ 139458 h 523147"/>
                  <a:gd name="connsiteX7" fmla="*/ 71320 w 454496"/>
                  <a:gd name="connsiteY7" fmla="*/ 125694 h 523147"/>
                  <a:gd name="connsiteX8" fmla="*/ 68452 w 454496"/>
                  <a:gd name="connsiteY8" fmla="*/ 122489 h 523147"/>
                  <a:gd name="connsiteX9" fmla="*/ 39332 w 454496"/>
                  <a:gd name="connsiteY9" fmla="*/ 137225 h 523147"/>
                  <a:gd name="connsiteX10" fmla="*/ 41 w 454496"/>
                  <a:gd name="connsiteY10" fmla="*/ 97934 h 523147"/>
                  <a:gd name="connsiteX11" fmla="*/ 11549 w 454496"/>
                  <a:gd name="connsiteY11" fmla="*/ 70151 h 523147"/>
                  <a:gd name="connsiteX12" fmla="*/ 18893 w 454496"/>
                  <a:gd name="connsiteY12" fmla="*/ 67110 h 523147"/>
                  <a:gd name="connsiteX13" fmla="*/ 18488 w 454496"/>
                  <a:gd name="connsiteY13" fmla="*/ 66657 h 523147"/>
                  <a:gd name="connsiteX14" fmla="*/ 206911 w 454496"/>
                  <a:gd name="connsiteY14" fmla="*/ 376 h 523147"/>
                  <a:gd name="connsiteX0" fmla="*/ 206911 w 454496"/>
                  <a:gd name="connsiteY0" fmla="*/ 376 h 523147"/>
                  <a:gd name="connsiteX1" fmla="*/ 387177 w 454496"/>
                  <a:gd name="connsiteY1" fmla="*/ 86402 h 523147"/>
                  <a:gd name="connsiteX2" fmla="*/ 368828 w 454496"/>
                  <a:gd name="connsiteY2" fmla="*/ 455163 h 523147"/>
                  <a:gd name="connsiteX3" fmla="*/ 0 w 454496"/>
                  <a:gd name="connsiteY3" fmla="*/ 438211 h 523147"/>
                  <a:gd name="connsiteX4" fmla="*/ 58432 w 454496"/>
                  <a:gd name="connsiteY4" fmla="*/ 384712 h 523147"/>
                  <a:gd name="connsiteX5" fmla="*/ 315549 w 454496"/>
                  <a:gd name="connsiteY5" fmla="*/ 396529 h 523147"/>
                  <a:gd name="connsiteX6" fmla="*/ 328341 w 454496"/>
                  <a:gd name="connsiteY6" fmla="*/ 139458 h 523147"/>
                  <a:gd name="connsiteX7" fmla="*/ 71320 w 454496"/>
                  <a:gd name="connsiteY7" fmla="*/ 125694 h 523147"/>
                  <a:gd name="connsiteX8" fmla="*/ 39332 w 454496"/>
                  <a:gd name="connsiteY8" fmla="*/ 137225 h 523147"/>
                  <a:gd name="connsiteX9" fmla="*/ 41 w 454496"/>
                  <a:gd name="connsiteY9" fmla="*/ 97934 h 523147"/>
                  <a:gd name="connsiteX10" fmla="*/ 11549 w 454496"/>
                  <a:gd name="connsiteY10" fmla="*/ 70151 h 523147"/>
                  <a:gd name="connsiteX11" fmla="*/ 18893 w 454496"/>
                  <a:gd name="connsiteY11" fmla="*/ 67110 h 523147"/>
                  <a:gd name="connsiteX12" fmla="*/ 18488 w 454496"/>
                  <a:gd name="connsiteY12" fmla="*/ 66657 h 523147"/>
                  <a:gd name="connsiteX13" fmla="*/ 206911 w 454496"/>
                  <a:gd name="connsiteY13" fmla="*/ 376 h 523147"/>
                  <a:gd name="connsiteX0" fmla="*/ 206911 w 454496"/>
                  <a:gd name="connsiteY0" fmla="*/ 327 h 523098"/>
                  <a:gd name="connsiteX1" fmla="*/ 387177 w 454496"/>
                  <a:gd name="connsiteY1" fmla="*/ 86353 h 523098"/>
                  <a:gd name="connsiteX2" fmla="*/ 368828 w 454496"/>
                  <a:gd name="connsiteY2" fmla="*/ 455114 h 523098"/>
                  <a:gd name="connsiteX3" fmla="*/ 0 w 454496"/>
                  <a:gd name="connsiteY3" fmla="*/ 438162 h 523098"/>
                  <a:gd name="connsiteX4" fmla="*/ 58432 w 454496"/>
                  <a:gd name="connsiteY4" fmla="*/ 384663 h 523098"/>
                  <a:gd name="connsiteX5" fmla="*/ 315549 w 454496"/>
                  <a:gd name="connsiteY5" fmla="*/ 396480 h 523098"/>
                  <a:gd name="connsiteX6" fmla="*/ 328341 w 454496"/>
                  <a:gd name="connsiteY6" fmla="*/ 139409 h 523098"/>
                  <a:gd name="connsiteX7" fmla="*/ 71320 w 454496"/>
                  <a:gd name="connsiteY7" fmla="*/ 125645 h 523098"/>
                  <a:gd name="connsiteX8" fmla="*/ 39332 w 454496"/>
                  <a:gd name="connsiteY8" fmla="*/ 137176 h 523098"/>
                  <a:gd name="connsiteX9" fmla="*/ 41 w 454496"/>
                  <a:gd name="connsiteY9" fmla="*/ 97885 h 523098"/>
                  <a:gd name="connsiteX10" fmla="*/ 11549 w 454496"/>
                  <a:gd name="connsiteY10" fmla="*/ 70102 h 523098"/>
                  <a:gd name="connsiteX11" fmla="*/ 18893 w 454496"/>
                  <a:gd name="connsiteY11" fmla="*/ 67061 h 523098"/>
                  <a:gd name="connsiteX12" fmla="*/ 18488 w 454496"/>
                  <a:gd name="connsiteY12" fmla="*/ 66608 h 523098"/>
                  <a:gd name="connsiteX13" fmla="*/ 206911 w 454496"/>
                  <a:gd name="connsiteY13" fmla="*/ 327 h 523098"/>
                  <a:gd name="connsiteX0" fmla="*/ 255722 w 503307"/>
                  <a:gd name="connsiteY0" fmla="*/ 327 h 523098"/>
                  <a:gd name="connsiteX1" fmla="*/ 435988 w 503307"/>
                  <a:gd name="connsiteY1" fmla="*/ 86353 h 523098"/>
                  <a:gd name="connsiteX2" fmla="*/ 417639 w 503307"/>
                  <a:gd name="connsiteY2" fmla="*/ 455114 h 523098"/>
                  <a:gd name="connsiteX3" fmla="*/ 48811 w 503307"/>
                  <a:gd name="connsiteY3" fmla="*/ 438162 h 523098"/>
                  <a:gd name="connsiteX4" fmla="*/ 107243 w 503307"/>
                  <a:gd name="connsiteY4" fmla="*/ 384663 h 523098"/>
                  <a:gd name="connsiteX5" fmla="*/ 364360 w 503307"/>
                  <a:gd name="connsiteY5" fmla="*/ 396480 h 523098"/>
                  <a:gd name="connsiteX6" fmla="*/ 377152 w 503307"/>
                  <a:gd name="connsiteY6" fmla="*/ 139409 h 523098"/>
                  <a:gd name="connsiteX7" fmla="*/ 120131 w 503307"/>
                  <a:gd name="connsiteY7" fmla="*/ 125645 h 523098"/>
                  <a:gd name="connsiteX8" fmla="*/ 88143 w 503307"/>
                  <a:gd name="connsiteY8" fmla="*/ 137176 h 523098"/>
                  <a:gd name="connsiteX9" fmla="*/ 48852 w 503307"/>
                  <a:gd name="connsiteY9" fmla="*/ 97885 h 523098"/>
                  <a:gd name="connsiteX10" fmla="*/ 828 w 503307"/>
                  <a:gd name="connsiteY10" fmla="*/ 24858 h 523098"/>
                  <a:gd name="connsiteX11" fmla="*/ 67704 w 503307"/>
                  <a:gd name="connsiteY11" fmla="*/ 67061 h 523098"/>
                  <a:gd name="connsiteX12" fmla="*/ 67299 w 503307"/>
                  <a:gd name="connsiteY12" fmla="*/ 66608 h 523098"/>
                  <a:gd name="connsiteX13" fmla="*/ 255722 w 503307"/>
                  <a:gd name="connsiteY13" fmla="*/ 327 h 523098"/>
                  <a:gd name="connsiteX0" fmla="*/ 207274 w 454859"/>
                  <a:gd name="connsiteY0" fmla="*/ 327 h 523098"/>
                  <a:gd name="connsiteX1" fmla="*/ 387540 w 454859"/>
                  <a:gd name="connsiteY1" fmla="*/ 86353 h 523098"/>
                  <a:gd name="connsiteX2" fmla="*/ 369191 w 454859"/>
                  <a:gd name="connsiteY2" fmla="*/ 455114 h 523098"/>
                  <a:gd name="connsiteX3" fmla="*/ 363 w 454859"/>
                  <a:gd name="connsiteY3" fmla="*/ 438162 h 523098"/>
                  <a:gd name="connsiteX4" fmla="*/ 58795 w 454859"/>
                  <a:gd name="connsiteY4" fmla="*/ 384663 h 523098"/>
                  <a:gd name="connsiteX5" fmla="*/ 315912 w 454859"/>
                  <a:gd name="connsiteY5" fmla="*/ 396480 h 523098"/>
                  <a:gd name="connsiteX6" fmla="*/ 328704 w 454859"/>
                  <a:gd name="connsiteY6" fmla="*/ 139409 h 523098"/>
                  <a:gd name="connsiteX7" fmla="*/ 71683 w 454859"/>
                  <a:gd name="connsiteY7" fmla="*/ 125645 h 523098"/>
                  <a:gd name="connsiteX8" fmla="*/ 39695 w 454859"/>
                  <a:gd name="connsiteY8" fmla="*/ 137176 h 523098"/>
                  <a:gd name="connsiteX9" fmla="*/ 404 w 454859"/>
                  <a:gd name="connsiteY9" fmla="*/ 97885 h 523098"/>
                  <a:gd name="connsiteX10" fmla="*/ 19256 w 454859"/>
                  <a:gd name="connsiteY10" fmla="*/ 67061 h 523098"/>
                  <a:gd name="connsiteX11" fmla="*/ 18851 w 454859"/>
                  <a:gd name="connsiteY11" fmla="*/ 66608 h 523098"/>
                  <a:gd name="connsiteX12" fmla="*/ 207274 w 454859"/>
                  <a:gd name="connsiteY12" fmla="*/ 327 h 523098"/>
                  <a:gd name="connsiteX0" fmla="*/ 207274 w 454859"/>
                  <a:gd name="connsiteY0" fmla="*/ 327 h 523098"/>
                  <a:gd name="connsiteX1" fmla="*/ 387540 w 454859"/>
                  <a:gd name="connsiteY1" fmla="*/ 86353 h 523098"/>
                  <a:gd name="connsiteX2" fmla="*/ 369191 w 454859"/>
                  <a:gd name="connsiteY2" fmla="*/ 455114 h 523098"/>
                  <a:gd name="connsiteX3" fmla="*/ 363 w 454859"/>
                  <a:gd name="connsiteY3" fmla="*/ 438162 h 523098"/>
                  <a:gd name="connsiteX4" fmla="*/ 58795 w 454859"/>
                  <a:gd name="connsiteY4" fmla="*/ 384663 h 523098"/>
                  <a:gd name="connsiteX5" fmla="*/ 315912 w 454859"/>
                  <a:gd name="connsiteY5" fmla="*/ 396480 h 523098"/>
                  <a:gd name="connsiteX6" fmla="*/ 328704 w 454859"/>
                  <a:gd name="connsiteY6" fmla="*/ 139409 h 523098"/>
                  <a:gd name="connsiteX7" fmla="*/ 71683 w 454859"/>
                  <a:gd name="connsiteY7" fmla="*/ 125645 h 523098"/>
                  <a:gd name="connsiteX8" fmla="*/ 39695 w 454859"/>
                  <a:gd name="connsiteY8" fmla="*/ 137176 h 523098"/>
                  <a:gd name="connsiteX9" fmla="*/ 404 w 454859"/>
                  <a:gd name="connsiteY9" fmla="*/ 97885 h 523098"/>
                  <a:gd name="connsiteX10" fmla="*/ 19256 w 454859"/>
                  <a:gd name="connsiteY10" fmla="*/ 67061 h 523098"/>
                  <a:gd name="connsiteX11" fmla="*/ 18851 w 454859"/>
                  <a:gd name="connsiteY11" fmla="*/ 66608 h 523098"/>
                  <a:gd name="connsiteX12" fmla="*/ 207274 w 454859"/>
                  <a:gd name="connsiteY12" fmla="*/ 327 h 523098"/>
                  <a:gd name="connsiteX0" fmla="*/ 207274 w 454859"/>
                  <a:gd name="connsiteY0" fmla="*/ 327 h 523098"/>
                  <a:gd name="connsiteX1" fmla="*/ 387540 w 454859"/>
                  <a:gd name="connsiteY1" fmla="*/ 86353 h 523098"/>
                  <a:gd name="connsiteX2" fmla="*/ 369191 w 454859"/>
                  <a:gd name="connsiteY2" fmla="*/ 455114 h 523098"/>
                  <a:gd name="connsiteX3" fmla="*/ 363 w 454859"/>
                  <a:gd name="connsiteY3" fmla="*/ 438162 h 523098"/>
                  <a:gd name="connsiteX4" fmla="*/ 58795 w 454859"/>
                  <a:gd name="connsiteY4" fmla="*/ 384663 h 523098"/>
                  <a:gd name="connsiteX5" fmla="*/ 315912 w 454859"/>
                  <a:gd name="connsiteY5" fmla="*/ 396480 h 523098"/>
                  <a:gd name="connsiteX6" fmla="*/ 328704 w 454859"/>
                  <a:gd name="connsiteY6" fmla="*/ 139409 h 523098"/>
                  <a:gd name="connsiteX7" fmla="*/ 71683 w 454859"/>
                  <a:gd name="connsiteY7" fmla="*/ 125645 h 523098"/>
                  <a:gd name="connsiteX8" fmla="*/ 39695 w 454859"/>
                  <a:gd name="connsiteY8" fmla="*/ 137176 h 523098"/>
                  <a:gd name="connsiteX9" fmla="*/ 404 w 454859"/>
                  <a:gd name="connsiteY9" fmla="*/ 97885 h 523098"/>
                  <a:gd name="connsiteX10" fmla="*/ 19256 w 454859"/>
                  <a:gd name="connsiteY10" fmla="*/ 67061 h 523098"/>
                  <a:gd name="connsiteX11" fmla="*/ 18851 w 454859"/>
                  <a:gd name="connsiteY11" fmla="*/ 66608 h 523098"/>
                  <a:gd name="connsiteX12" fmla="*/ 207274 w 454859"/>
                  <a:gd name="connsiteY12" fmla="*/ 327 h 523098"/>
                  <a:gd name="connsiteX0" fmla="*/ 58795 w 454859"/>
                  <a:gd name="connsiteY0" fmla="*/ 384663 h 523098"/>
                  <a:gd name="connsiteX1" fmla="*/ 315912 w 454859"/>
                  <a:gd name="connsiteY1" fmla="*/ 396480 h 523098"/>
                  <a:gd name="connsiteX2" fmla="*/ 328704 w 454859"/>
                  <a:gd name="connsiteY2" fmla="*/ 139409 h 523098"/>
                  <a:gd name="connsiteX3" fmla="*/ 71683 w 454859"/>
                  <a:gd name="connsiteY3" fmla="*/ 125645 h 523098"/>
                  <a:gd name="connsiteX4" fmla="*/ 39695 w 454859"/>
                  <a:gd name="connsiteY4" fmla="*/ 137176 h 523098"/>
                  <a:gd name="connsiteX5" fmla="*/ 404 w 454859"/>
                  <a:gd name="connsiteY5" fmla="*/ 97885 h 523098"/>
                  <a:gd name="connsiteX6" fmla="*/ 19256 w 454859"/>
                  <a:gd name="connsiteY6" fmla="*/ 67061 h 523098"/>
                  <a:gd name="connsiteX7" fmla="*/ 18851 w 454859"/>
                  <a:gd name="connsiteY7" fmla="*/ 66608 h 523098"/>
                  <a:gd name="connsiteX8" fmla="*/ 207274 w 454859"/>
                  <a:gd name="connsiteY8" fmla="*/ 327 h 523098"/>
                  <a:gd name="connsiteX9" fmla="*/ 387540 w 454859"/>
                  <a:gd name="connsiteY9" fmla="*/ 86353 h 523098"/>
                  <a:gd name="connsiteX10" fmla="*/ 369191 w 454859"/>
                  <a:gd name="connsiteY10" fmla="*/ 455114 h 523098"/>
                  <a:gd name="connsiteX11" fmla="*/ 363 w 454859"/>
                  <a:gd name="connsiteY11" fmla="*/ 438162 h 523098"/>
                  <a:gd name="connsiteX12" fmla="*/ 150235 w 454859"/>
                  <a:gd name="connsiteY12" fmla="*/ 476103 h 523098"/>
                  <a:gd name="connsiteX0" fmla="*/ 58795 w 454859"/>
                  <a:gd name="connsiteY0" fmla="*/ 384663 h 523098"/>
                  <a:gd name="connsiteX1" fmla="*/ 315912 w 454859"/>
                  <a:gd name="connsiteY1" fmla="*/ 396480 h 523098"/>
                  <a:gd name="connsiteX2" fmla="*/ 328704 w 454859"/>
                  <a:gd name="connsiteY2" fmla="*/ 139409 h 523098"/>
                  <a:gd name="connsiteX3" fmla="*/ 71683 w 454859"/>
                  <a:gd name="connsiteY3" fmla="*/ 125645 h 523098"/>
                  <a:gd name="connsiteX4" fmla="*/ 39695 w 454859"/>
                  <a:gd name="connsiteY4" fmla="*/ 137176 h 523098"/>
                  <a:gd name="connsiteX5" fmla="*/ 404 w 454859"/>
                  <a:gd name="connsiteY5" fmla="*/ 97885 h 523098"/>
                  <a:gd name="connsiteX6" fmla="*/ 19256 w 454859"/>
                  <a:gd name="connsiteY6" fmla="*/ 67061 h 523098"/>
                  <a:gd name="connsiteX7" fmla="*/ 18851 w 454859"/>
                  <a:gd name="connsiteY7" fmla="*/ 66608 h 523098"/>
                  <a:gd name="connsiteX8" fmla="*/ 207274 w 454859"/>
                  <a:gd name="connsiteY8" fmla="*/ 327 h 523098"/>
                  <a:gd name="connsiteX9" fmla="*/ 387540 w 454859"/>
                  <a:gd name="connsiteY9" fmla="*/ 86353 h 523098"/>
                  <a:gd name="connsiteX10" fmla="*/ 369191 w 454859"/>
                  <a:gd name="connsiteY10" fmla="*/ 455114 h 523098"/>
                  <a:gd name="connsiteX11" fmla="*/ 363 w 454859"/>
                  <a:gd name="connsiteY11" fmla="*/ 438162 h 523098"/>
                  <a:gd name="connsiteX0" fmla="*/ 58795 w 454859"/>
                  <a:gd name="connsiteY0" fmla="*/ 388187 h 526622"/>
                  <a:gd name="connsiteX1" fmla="*/ 315912 w 454859"/>
                  <a:gd name="connsiteY1" fmla="*/ 400004 h 526622"/>
                  <a:gd name="connsiteX2" fmla="*/ 328704 w 454859"/>
                  <a:gd name="connsiteY2" fmla="*/ 142933 h 526622"/>
                  <a:gd name="connsiteX3" fmla="*/ 71683 w 454859"/>
                  <a:gd name="connsiteY3" fmla="*/ 129169 h 526622"/>
                  <a:gd name="connsiteX4" fmla="*/ 39695 w 454859"/>
                  <a:gd name="connsiteY4" fmla="*/ 140700 h 526622"/>
                  <a:gd name="connsiteX5" fmla="*/ 404 w 454859"/>
                  <a:gd name="connsiteY5" fmla="*/ 101409 h 526622"/>
                  <a:gd name="connsiteX6" fmla="*/ 19256 w 454859"/>
                  <a:gd name="connsiteY6" fmla="*/ 70585 h 526622"/>
                  <a:gd name="connsiteX7" fmla="*/ 22906 w 454859"/>
                  <a:gd name="connsiteY7" fmla="*/ 43768 h 526622"/>
                  <a:gd name="connsiteX8" fmla="*/ 207274 w 454859"/>
                  <a:gd name="connsiteY8" fmla="*/ 3851 h 526622"/>
                  <a:gd name="connsiteX9" fmla="*/ 387540 w 454859"/>
                  <a:gd name="connsiteY9" fmla="*/ 89877 h 526622"/>
                  <a:gd name="connsiteX10" fmla="*/ 369191 w 454859"/>
                  <a:gd name="connsiteY10" fmla="*/ 458638 h 526622"/>
                  <a:gd name="connsiteX11" fmla="*/ 363 w 454859"/>
                  <a:gd name="connsiteY11" fmla="*/ 441686 h 526622"/>
                  <a:gd name="connsiteX0" fmla="*/ 61609 w 457673"/>
                  <a:gd name="connsiteY0" fmla="*/ 385529 h 523964"/>
                  <a:gd name="connsiteX1" fmla="*/ 318726 w 457673"/>
                  <a:gd name="connsiteY1" fmla="*/ 397346 h 523964"/>
                  <a:gd name="connsiteX2" fmla="*/ 331518 w 457673"/>
                  <a:gd name="connsiteY2" fmla="*/ 140275 h 523964"/>
                  <a:gd name="connsiteX3" fmla="*/ 74497 w 457673"/>
                  <a:gd name="connsiteY3" fmla="*/ 126511 h 523964"/>
                  <a:gd name="connsiteX4" fmla="*/ 42509 w 457673"/>
                  <a:gd name="connsiteY4" fmla="*/ 138042 h 523964"/>
                  <a:gd name="connsiteX5" fmla="*/ 3218 w 457673"/>
                  <a:gd name="connsiteY5" fmla="*/ 98751 h 523964"/>
                  <a:gd name="connsiteX6" fmla="*/ 25720 w 457673"/>
                  <a:gd name="connsiteY6" fmla="*/ 41110 h 523964"/>
                  <a:gd name="connsiteX7" fmla="*/ 210088 w 457673"/>
                  <a:gd name="connsiteY7" fmla="*/ 1193 h 523964"/>
                  <a:gd name="connsiteX8" fmla="*/ 390354 w 457673"/>
                  <a:gd name="connsiteY8" fmla="*/ 87219 h 523964"/>
                  <a:gd name="connsiteX9" fmla="*/ 372005 w 457673"/>
                  <a:gd name="connsiteY9" fmla="*/ 455980 h 523964"/>
                  <a:gd name="connsiteX10" fmla="*/ 3177 w 457673"/>
                  <a:gd name="connsiteY10" fmla="*/ 439028 h 523964"/>
                  <a:gd name="connsiteX0" fmla="*/ 58540 w 454604"/>
                  <a:gd name="connsiteY0" fmla="*/ 384862 h 523297"/>
                  <a:gd name="connsiteX1" fmla="*/ 315657 w 454604"/>
                  <a:gd name="connsiteY1" fmla="*/ 396679 h 523297"/>
                  <a:gd name="connsiteX2" fmla="*/ 328449 w 454604"/>
                  <a:gd name="connsiteY2" fmla="*/ 139608 h 523297"/>
                  <a:gd name="connsiteX3" fmla="*/ 71428 w 454604"/>
                  <a:gd name="connsiteY3" fmla="*/ 125844 h 523297"/>
                  <a:gd name="connsiteX4" fmla="*/ 39440 w 454604"/>
                  <a:gd name="connsiteY4" fmla="*/ 137375 h 523297"/>
                  <a:gd name="connsiteX5" fmla="*/ 149 w 454604"/>
                  <a:gd name="connsiteY5" fmla="*/ 98084 h 523297"/>
                  <a:gd name="connsiteX6" fmla="*/ 34819 w 454604"/>
                  <a:gd name="connsiteY6" fmla="*/ 52610 h 523297"/>
                  <a:gd name="connsiteX7" fmla="*/ 207019 w 454604"/>
                  <a:gd name="connsiteY7" fmla="*/ 526 h 523297"/>
                  <a:gd name="connsiteX8" fmla="*/ 387285 w 454604"/>
                  <a:gd name="connsiteY8" fmla="*/ 86552 h 523297"/>
                  <a:gd name="connsiteX9" fmla="*/ 368936 w 454604"/>
                  <a:gd name="connsiteY9" fmla="*/ 455313 h 523297"/>
                  <a:gd name="connsiteX10" fmla="*/ 108 w 454604"/>
                  <a:gd name="connsiteY10" fmla="*/ 438361 h 523297"/>
                  <a:gd name="connsiteX0" fmla="*/ 58540 w 454604"/>
                  <a:gd name="connsiteY0" fmla="*/ 384939 h 523374"/>
                  <a:gd name="connsiteX1" fmla="*/ 315657 w 454604"/>
                  <a:gd name="connsiteY1" fmla="*/ 396756 h 523374"/>
                  <a:gd name="connsiteX2" fmla="*/ 328449 w 454604"/>
                  <a:gd name="connsiteY2" fmla="*/ 139685 h 523374"/>
                  <a:gd name="connsiteX3" fmla="*/ 71428 w 454604"/>
                  <a:gd name="connsiteY3" fmla="*/ 125921 h 523374"/>
                  <a:gd name="connsiteX4" fmla="*/ 39440 w 454604"/>
                  <a:gd name="connsiteY4" fmla="*/ 137452 h 523374"/>
                  <a:gd name="connsiteX5" fmla="*/ 149 w 454604"/>
                  <a:gd name="connsiteY5" fmla="*/ 98161 h 523374"/>
                  <a:gd name="connsiteX6" fmla="*/ 34819 w 454604"/>
                  <a:gd name="connsiteY6" fmla="*/ 52687 h 523374"/>
                  <a:gd name="connsiteX7" fmla="*/ 207019 w 454604"/>
                  <a:gd name="connsiteY7" fmla="*/ 603 h 523374"/>
                  <a:gd name="connsiteX8" fmla="*/ 387285 w 454604"/>
                  <a:gd name="connsiteY8" fmla="*/ 86629 h 523374"/>
                  <a:gd name="connsiteX9" fmla="*/ 368936 w 454604"/>
                  <a:gd name="connsiteY9" fmla="*/ 455390 h 523374"/>
                  <a:gd name="connsiteX10" fmla="*/ 108 w 454604"/>
                  <a:gd name="connsiteY10" fmla="*/ 438438 h 52337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</a:cxnLst>
                <a:rect l="l" t="t" r="r" b="b"/>
                <a:pathLst>
                  <a:path w="454604" h="523374">
                    <a:moveTo>
                      <a:pt x="58540" y="384939"/>
                    </a:moveTo>
                    <a:cubicBezTo>
                      <a:pt x="126365" y="459017"/>
                      <a:pt x="241323" y="464301"/>
                      <a:pt x="315657" y="396756"/>
                    </a:cubicBezTo>
                    <a:cubicBezTo>
                      <a:pt x="389991" y="329212"/>
                      <a:pt x="395711" y="214275"/>
                      <a:pt x="328449" y="139685"/>
                    </a:cubicBezTo>
                    <a:cubicBezTo>
                      <a:pt x="261187" y="65096"/>
                      <a:pt x="146272" y="58941"/>
                      <a:pt x="71428" y="125921"/>
                    </a:cubicBezTo>
                    <a:cubicBezTo>
                      <a:pt x="60765" y="129765"/>
                      <a:pt x="70665" y="137452"/>
                      <a:pt x="39440" y="137452"/>
                    </a:cubicBezTo>
                    <a:cubicBezTo>
                      <a:pt x="8215" y="137452"/>
                      <a:pt x="919" y="112288"/>
                      <a:pt x="149" y="98161"/>
                    </a:cubicBezTo>
                    <a:cubicBezTo>
                      <a:pt x="-621" y="84034"/>
                      <a:pt x="341" y="68947"/>
                      <a:pt x="34819" y="52687"/>
                    </a:cubicBezTo>
                    <a:cubicBezTo>
                      <a:pt x="73353" y="30343"/>
                      <a:pt x="148275" y="-5054"/>
                      <a:pt x="207019" y="603"/>
                    </a:cubicBezTo>
                    <a:cubicBezTo>
                      <a:pt x="265763" y="6260"/>
                      <a:pt x="339043" y="33131"/>
                      <a:pt x="387285" y="86629"/>
                    </a:cubicBezTo>
                    <a:cubicBezTo>
                      <a:pt x="483771" y="193626"/>
                      <a:pt x="475567" y="358501"/>
                      <a:pt x="368936" y="455390"/>
                    </a:cubicBezTo>
                    <a:cubicBezTo>
                      <a:pt x="262305" y="552281"/>
                      <a:pt x="97401" y="544701"/>
                      <a:pt x="108" y="438438"/>
                    </a:cubicBezTo>
                  </a:path>
                </a:pathLst>
              </a:custGeom>
              <a:solidFill>
                <a:srgbClr val="ED7D31">
                  <a:lumMod val="75000"/>
                </a:srgbClr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379" name="フリーフォーム 378"/>
              <p:cNvSpPr/>
              <p:nvPr/>
            </p:nvSpPr>
            <p:spPr>
              <a:xfrm rot="486120">
                <a:off x="2374627" y="4345195"/>
                <a:ext cx="422350" cy="561092"/>
              </a:xfrm>
              <a:custGeom>
                <a:avLst/>
                <a:gdLst>
                  <a:gd name="connsiteX0" fmla="*/ 345659 w 422164"/>
                  <a:gd name="connsiteY0" fmla="*/ 0 h 523615"/>
                  <a:gd name="connsiteX1" fmla="*/ 269459 w 422164"/>
                  <a:gd name="connsiteY1" fmla="*/ 85725 h 523615"/>
                  <a:gd name="connsiteX2" fmla="*/ 178971 w 422164"/>
                  <a:gd name="connsiteY2" fmla="*/ 354806 h 523615"/>
                  <a:gd name="connsiteX3" fmla="*/ 93246 w 422164"/>
                  <a:gd name="connsiteY3" fmla="*/ 250031 h 523615"/>
                  <a:gd name="connsiteX4" fmla="*/ 17046 w 422164"/>
                  <a:gd name="connsiteY4" fmla="*/ 259556 h 523615"/>
                  <a:gd name="connsiteX5" fmla="*/ 2759 w 422164"/>
                  <a:gd name="connsiteY5" fmla="*/ 335756 h 523615"/>
                  <a:gd name="connsiteX6" fmla="*/ 57527 w 422164"/>
                  <a:gd name="connsiteY6" fmla="*/ 442912 h 523615"/>
                  <a:gd name="connsiteX7" fmla="*/ 171827 w 422164"/>
                  <a:gd name="connsiteY7" fmla="*/ 521494 h 523615"/>
                  <a:gd name="connsiteX8" fmla="*/ 298034 w 422164"/>
                  <a:gd name="connsiteY8" fmla="*/ 481012 h 523615"/>
                  <a:gd name="connsiteX9" fmla="*/ 402809 w 422164"/>
                  <a:gd name="connsiteY9" fmla="*/ 278606 h 523615"/>
                  <a:gd name="connsiteX10" fmla="*/ 421859 w 422164"/>
                  <a:gd name="connsiteY10" fmla="*/ 111919 h 523615"/>
                  <a:gd name="connsiteX0" fmla="*/ 345659 w 421883"/>
                  <a:gd name="connsiteY0" fmla="*/ 0 h 523043"/>
                  <a:gd name="connsiteX1" fmla="*/ 269459 w 421883"/>
                  <a:gd name="connsiteY1" fmla="*/ 85725 h 523043"/>
                  <a:gd name="connsiteX2" fmla="*/ 178971 w 421883"/>
                  <a:gd name="connsiteY2" fmla="*/ 354806 h 523043"/>
                  <a:gd name="connsiteX3" fmla="*/ 93246 w 421883"/>
                  <a:gd name="connsiteY3" fmla="*/ 250031 h 523043"/>
                  <a:gd name="connsiteX4" fmla="*/ 17046 w 421883"/>
                  <a:gd name="connsiteY4" fmla="*/ 259556 h 523043"/>
                  <a:gd name="connsiteX5" fmla="*/ 2759 w 421883"/>
                  <a:gd name="connsiteY5" fmla="*/ 335756 h 523043"/>
                  <a:gd name="connsiteX6" fmla="*/ 57527 w 421883"/>
                  <a:gd name="connsiteY6" fmla="*/ 442912 h 523043"/>
                  <a:gd name="connsiteX7" fmla="*/ 171827 w 421883"/>
                  <a:gd name="connsiteY7" fmla="*/ 521494 h 523043"/>
                  <a:gd name="connsiteX8" fmla="*/ 298034 w 421883"/>
                  <a:gd name="connsiteY8" fmla="*/ 481012 h 523043"/>
                  <a:gd name="connsiteX9" fmla="*/ 383759 w 421883"/>
                  <a:gd name="connsiteY9" fmla="*/ 319087 h 523043"/>
                  <a:gd name="connsiteX10" fmla="*/ 421859 w 421883"/>
                  <a:gd name="connsiteY10" fmla="*/ 111919 h 523043"/>
                  <a:gd name="connsiteX0" fmla="*/ 345659 w 421881"/>
                  <a:gd name="connsiteY0" fmla="*/ 0 h 523043"/>
                  <a:gd name="connsiteX1" fmla="*/ 269459 w 421881"/>
                  <a:gd name="connsiteY1" fmla="*/ 85725 h 523043"/>
                  <a:gd name="connsiteX2" fmla="*/ 178971 w 421881"/>
                  <a:gd name="connsiteY2" fmla="*/ 354806 h 523043"/>
                  <a:gd name="connsiteX3" fmla="*/ 93246 w 421881"/>
                  <a:gd name="connsiteY3" fmla="*/ 250031 h 523043"/>
                  <a:gd name="connsiteX4" fmla="*/ 17046 w 421881"/>
                  <a:gd name="connsiteY4" fmla="*/ 259556 h 523043"/>
                  <a:gd name="connsiteX5" fmla="*/ 2759 w 421881"/>
                  <a:gd name="connsiteY5" fmla="*/ 335756 h 523043"/>
                  <a:gd name="connsiteX6" fmla="*/ 57527 w 421881"/>
                  <a:gd name="connsiteY6" fmla="*/ 442912 h 523043"/>
                  <a:gd name="connsiteX7" fmla="*/ 171827 w 421881"/>
                  <a:gd name="connsiteY7" fmla="*/ 521494 h 523043"/>
                  <a:gd name="connsiteX8" fmla="*/ 298034 w 421881"/>
                  <a:gd name="connsiteY8" fmla="*/ 481012 h 523043"/>
                  <a:gd name="connsiteX9" fmla="*/ 383759 w 421881"/>
                  <a:gd name="connsiteY9" fmla="*/ 319087 h 523043"/>
                  <a:gd name="connsiteX10" fmla="*/ 421859 w 421881"/>
                  <a:gd name="connsiteY10" fmla="*/ 111919 h 523043"/>
                  <a:gd name="connsiteX0" fmla="*/ 345659 w 421881"/>
                  <a:gd name="connsiteY0" fmla="*/ 0 h 523043"/>
                  <a:gd name="connsiteX1" fmla="*/ 269459 w 421881"/>
                  <a:gd name="connsiteY1" fmla="*/ 85725 h 523043"/>
                  <a:gd name="connsiteX2" fmla="*/ 178971 w 421881"/>
                  <a:gd name="connsiteY2" fmla="*/ 354806 h 523043"/>
                  <a:gd name="connsiteX3" fmla="*/ 93246 w 421881"/>
                  <a:gd name="connsiteY3" fmla="*/ 250031 h 523043"/>
                  <a:gd name="connsiteX4" fmla="*/ 17046 w 421881"/>
                  <a:gd name="connsiteY4" fmla="*/ 259556 h 523043"/>
                  <a:gd name="connsiteX5" fmla="*/ 2759 w 421881"/>
                  <a:gd name="connsiteY5" fmla="*/ 335756 h 523043"/>
                  <a:gd name="connsiteX6" fmla="*/ 57527 w 421881"/>
                  <a:gd name="connsiteY6" fmla="*/ 442912 h 523043"/>
                  <a:gd name="connsiteX7" fmla="*/ 171827 w 421881"/>
                  <a:gd name="connsiteY7" fmla="*/ 521494 h 523043"/>
                  <a:gd name="connsiteX8" fmla="*/ 298034 w 421881"/>
                  <a:gd name="connsiteY8" fmla="*/ 481012 h 523043"/>
                  <a:gd name="connsiteX9" fmla="*/ 383759 w 421881"/>
                  <a:gd name="connsiteY9" fmla="*/ 319087 h 523043"/>
                  <a:gd name="connsiteX10" fmla="*/ 421859 w 421881"/>
                  <a:gd name="connsiteY10" fmla="*/ 111919 h 523043"/>
                  <a:gd name="connsiteX0" fmla="*/ 345659 w 421881"/>
                  <a:gd name="connsiteY0" fmla="*/ 0 h 523043"/>
                  <a:gd name="connsiteX1" fmla="*/ 269459 w 421881"/>
                  <a:gd name="connsiteY1" fmla="*/ 85725 h 523043"/>
                  <a:gd name="connsiteX2" fmla="*/ 178971 w 421881"/>
                  <a:gd name="connsiteY2" fmla="*/ 354806 h 523043"/>
                  <a:gd name="connsiteX3" fmla="*/ 93246 w 421881"/>
                  <a:gd name="connsiteY3" fmla="*/ 250031 h 523043"/>
                  <a:gd name="connsiteX4" fmla="*/ 17046 w 421881"/>
                  <a:gd name="connsiteY4" fmla="*/ 259556 h 523043"/>
                  <a:gd name="connsiteX5" fmla="*/ 2759 w 421881"/>
                  <a:gd name="connsiteY5" fmla="*/ 335756 h 523043"/>
                  <a:gd name="connsiteX6" fmla="*/ 57527 w 421881"/>
                  <a:gd name="connsiteY6" fmla="*/ 442912 h 523043"/>
                  <a:gd name="connsiteX7" fmla="*/ 171827 w 421881"/>
                  <a:gd name="connsiteY7" fmla="*/ 521494 h 523043"/>
                  <a:gd name="connsiteX8" fmla="*/ 298034 w 421881"/>
                  <a:gd name="connsiteY8" fmla="*/ 481012 h 523043"/>
                  <a:gd name="connsiteX9" fmla="*/ 383759 w 421881"/>
                  <a:gd name="connsiteY9" fmla="*/ 319087 h 523043"/>
                  <a:gd name="connsiteX10" fmla="*/ 421859 w 421881"/>
                  <a:gd name="connsiteY10" fmla="*/ 111919 h 523043"/>
                  <a:gd name="connsiteX0" fmla="*/ 345659 w 421881"/>
                  <a:gd name="connsiteY0" fmla="*/ 0 h 523043"/>
                  <a:gd name="connsiteX1" fmla="*/ 240884 w 421881"/>
                  <a:gd name="connsiteY1" fmla="*/ 121444 h 523043"/>
                  <a:gd name="connsiteX2" fmla="*/ 178971 w 421881"/>
                  <a:gd name="connsiteY2" fmla="*/ 354806 h 523043"/>
                  <a:gd name="connsiteX3" fmla="*/ 93246 w 421881"/>
                  <a:gd name="connsiteY3" fmla="*/ 250031 h 523043"/>
                  <a:gd name="connsiteX4" fmla="*/ 17046 w 421881"/>
                  <a:gd name="connsiteY4" fmla="*/ 259556 h 523043"/>
                  <a:gd name="connsiteX5" fmla="*/ 2759 w 421881"/>
                  <a:gd name="connsiteY5" fmla="*/ 335756 h 523043"/>
                  <a:gd name="connsiteX6" fmla="*/ 57527 w 421881"/>
                  <a:gd name="connsiteY6" fmla="*/ 442912 h 523043"/>
                  <a:gd name="connsiteX7" fmla="*/ 171827 w 421881"/>
                  <a:gd name="connsiteY7" fmla="*/ 521494 h 523043"/>
                  <a:gd name="connsiteX8" fmla="*/ 298034 w 421881"/>
                  <a:gd name="connsiteY8" fmla="*/ 481012 h 523043"/>
                  <a:gd name="connsiteX9" fmla="*/ 383759 w 421881"/>
                  <a:gd name="connsiteY9" fmla="*/ 319087 h 523043"/>
                  <a:gd name="connsiteX10" fmla="*/ 421859 w 421881"/>
                  <a:gd name="connsiteY10" fmla="*/ 111919 h 523043"/>
                  <a:gd name="connsiteX0" fmla="*/ 386141 w 421881"/>
                  <a:gd name="connsiteY0" fmla="*/ 0 h 561143"/>
                  <a:gd name="connsiteX1" fmla="*/ 240884 w 421881"/>
                  <a:gd name="connsiteY1" fmla="*/ 159544 h 561143"/>
                  <a:gd name="connsiteX2" fmla="*/ 178971 w 421881"/>
                  <a:gd name="connsiteY2" fmla="*/ 392906 h 561143"/>
                  <a:gd name="connsiteX3" fmla="*/ 93246 w 421881"/>
                  <a:gd name="connsiteY3" fmla="*/ 288131 h 561143"/>
                  <a:gd name="connsiteX4" fmla="*/ 17046 w 421881"/>
                  <a:gd name="connsiteY4" fmla="*/ 297656 h 561143"/>
                  <a:gd name="connsiteX5" fmla="*/ 2759 w 421881"/>
                  <a:gd name="connsiteY5" fmla="*/ 373856 h 561143"/>
                  <a:gd name="connsiteX6" fmla="*/ 57527 w 421881"/>
                  <a:gd name="connsiteY6" fmla="*/ 481012 h 561143"/>
                  <a:gd name="connsiteX7" fmla="*/ 171827 w 421881"/>
                  <a:gd name="connsiteY7" fmla="*/ 559594 h 561143"/>
                  <a:gd name="connsiteX8" fmla="*/ 298034 w 421881"/>
                  <a:gd name="connsiteY8" fmla="*/ 519112 h 561143"/>
                  <a:gd name="connsiteX9" fmla="*/ 383759 w 421881"/>
                  <a:gd name="connsiteY9" fmla="*/ 357187 h 561143"/>
                  <a:gd name="connsiteX10" fmla="*/ 421859 w 421881"/>
                  <a:gd name="connsiteY10" fmla="*/ 150019 h 561143"/>
                  <a:gd name="connsiteX0" fmla="*/ 386141 w 421881"/>
                  <a:gd name="connsiteY0" fmla="*/ 0 h 561143"/>
                  <a:gd name="connsiteX1" fmla="*/ 240884 w 421881"/>
                  <a:gd name="connsiteY1" fmla="*/ 159544 h 561143"/>
                  <a:gd name="connsiteX2" fmla="*/ 178971 w 421881"/>
                  <a:gd name="connsiteY2" fmla="*/ 392906 h 561143"/>
                  <a:gd name="connsiteX3" fmla="*/ 93246 w 421881"/>
                  <a:gd name="connsiteY3" fmla="*/ 288131 h 561143"/>
                  <a:gd name="connsiteX4" fmla="*/ 17046 w 421881"/>
                  <a:gd name="connsiteY4" fmla="*/ 297656 h 561143"/>
                  <a:gd name="connsiteX5" fmla="*/ 2759 w 421881"/>
                  <a:gd name="connsiteY5" fmla="*/ 373856 h 561143"/>
                  <a:gd name="connsiteX6" fmla="*/ 57527 w 421881"/>
                  <a:gd name="connsiteY6" fmla="*/ 481012 h 561143"/>
                  <a:gd name="connsiteX7" fmla="*/ 171827 w 421881"/>
                  <a:gd name="connsiteY7" fmla="*/ 559594 h 561143"/>
                  <a:gd name="connsiteX8" fmla="*/ 298034 w 421881"/>
                  <a:gd name="connsiteY8" fmla="*/ 519112 h 561143"/>
                  <a:gd name="connsiteX9" fmla="*/ 383759 w 421881"/>
                  <a:gd name="connsiteY9" fmla="*/ 357187 h 561143"/>
                  <a:gd name="connsiteX10" fmla="*/ 421859 w 421881"/>
                  <a:gd name="connsiteY10" fmla="*/ 150019 h 561143"/>
                  <a:gd name="connsiteX0" fmla="*/ 386141 w 421908"/>
                  <a:gd name="connsiteY0" fmla="*/ 0 h 561092"/>
                  <a:gd name="connsiteX1" fmla="*/ 240884 w 421908"/>
                  <a:gd name="connsiteY1" fmla="*/ 159544 h 561092"/>
                  <a:gd name="connsiteX2" fmla="*/ 178971 w 421908"/>
                  <a:gd name="connsiteY2" fmla="*/ 392906 h 561092"/>
                  <a:gd name="connsiteX3" fmla="*/ 93246 w 421908"/>
                  <a:gd name="connsiteY3" fmla="*/ 288131 h 561092"/>
                  <a:gd name="connsiteX4" fmla="*/ 17046 w 421908"/>
                  <a:gd name="connsiteY4" fmla="*/ 297656 h 561092"/>
                  <a:gd name="connsiteX5" fmla="*/ 2759 w 421908"/>
                  <a:gd name="connsiteY5" fmla="*/ 373856 h 561092"/>
                  <a:gd name="connsiteX6" fmla="*/ 57527 w 421908"/>
                  <a:gd name="connsiteY6" fmla="*/ 481012 h 561092"/>
                  <a:gd name="connsiteX7" fmla="*/ 171827 w 421908"/>
                  <a:gd name="connsiteY7" fmla="*/ 559594 h 561092"/>
                  <a:gd name="connsiteX8" fmla="*/ 298034 w 421908"/>
                  <a:gd name="connsiteY8" fmla="*/ 519112 h 561092"/>
                  <a:gd name="connsiteX9" fmla="*/ 395666 w 421908"/>
                  <a:gd name="connsiteY9" fmla="*/ 361950 h 561092"/>
                  <a:gd name="connsiteX10" fmla="*/ 421859 w 421908"/>
                  <a:gd name="connsiteY10" fmla="*/ 150019 h 561092"/>
                  <a:gd name="connsiteX0" fmla="*/ 386141 w 422706"/>
                  <a:gd name="connsiteY0" fmla="*/ 0 h 561092"/>
                  <a:gd name="connsiteX1" fmla="*/ 240884 w 422706"/>
                  <a:gd name="connsiteY1" fmla="*/ 159544 h 561092"/>
                  <a:gd name="connsiteX2" fmla="*/ 178971 w 422706"/>
                  <a:gd name="connsiteY2" fmla="*/ 392906 h 561092"/>
                  <a:gd name="connsiteX3" fmla="*/ 93246 w 422706"/>
                  <a:gd name="connsiteY3" fmla="*/ 288131 h 561092"/>
                  <a:gd name="connsiteX4" fmla="*/ 17046 w 422706"/>
                  <a:gd name="connsiteY4" fmla="*/ 297656 h 561092"/>
                  <a:gd name="connsiteX5" fmla="*/ 2759 w 422706"/>
                  <a:gd name="connsiteY5" fmla="*/ 373856 h 561092"/>
                  <a:gd name="connsiteX6" fmla="*/ 57527 w 422706"/>
                  <a:gd name="connsiteY6" fmla="*/ 481012 h 561092"/>
                  <a:gd name="connsiteX7" fmla="*/ 171827 w 422706"/>
                  <a:gd name="connsiteY7" fmla="*/ 559594 h 561092"/>
                  <a:gd name="connsiteX8" fmla="*/ 298034 w 422706"/>
                  <a:gd name="connsiteY8" fmla="*/ 519112 h 561092"/>
                  <a:gd name="connsiteX9" fmla="*/ 395666 w 422706"/>
                  <a:gd name="connsiteY9" fmla="*/ 361950 h 561092"/>
                  <a:gd name="connsiteX10" fmla="*/ 421859 w 422706"/>
                  <a:gd name="connsiteY10" fmla="*/ 150019 h 561092"/>
                  <a:gd name="connsiteX0" fmla="*/ 386141 w 422350"/>
                  <a:gd name="connsiteY0" fmla="*/ 0 h 561092"/>
                  <a:gd name="connsiteX1" fmla="*/ 240884 w 422350"/>
                  <a:gd name="connsiteY1" fmla="*/ 159544 h 561092"/>
                  <a:gd name="connsiteX2" fmla="*/ 178971 w 422350"/>
                  <a:gd name="connsiteY2" fmla="*/ 392906 h 561092"/>
                  <a:gd name="connsiteX3" fmla="*/ 93246 w 422350"/>
                  <a:gd name="connsiteY3" fmla="*/ 288131 h 561092"/>
                  <a:gd name="connsiteX4" fmla="*/ 17046 w 422350"/>
                  <a:gd name="connsiteY4" fmla="*/ 297656 h 561092"/>
                  <a:gd name="connsiteX5" fmla="*/ 2759 w 422350"/>
                  <a:gd name="connsiteY5" fmla="*/ 373856 h 561092"/>
                  <a:gd name="connsiteX6" fmla="*/ 57527 w 422350"/>
                  <a:gd name="connsiteY6" fmla="*/ 481012 h 561092"/>
                  <a:gd name="connsiteX7" fmla="*/ 171827 w 422350"/>
                  <a:gd name="connsiteY7" fmla="*/ 559594 h 561092"/>
                  <a:gd name="connsiteX8" fmla="*/ 298034 w 422350"/>
                  <a:gd name="connsiteY8" fmla="*/ 519112 h 561092"/>
                  <a:gd name="connsiteX9" fmla="*/ 395666 w 422350"/>
                  <a:gd name="connsiteY9" fmla="*/ 361950 h 561092"/>
                  <a:gd name="connsiteX10" fmla="*/ 421859 w 422350"/>
                  <a:gd name="connsiteY10" fmla="*/ 150019 h 561092"/>
                  <a:gd name="connsiteX0" fmla="*/ 386141 w 422350"/>
                  <a:gd name="connsiteY0" fmla="*/ 0 h 561092"/>
                  <a:gd name="connsiteX1" fmla="*/ 240884 w 422350"/>
                  <a:gd name="connsiteY1" fmla="*/ 159544 h 561092"/>
                  <a:gd name="connsiteX2" fmla="*/ 178971 w 422350"/>
                  <a:gd name="connsiteY2" fmla="*/ 392906 h 561092"/>
                  <a:gd name="connsiteX3" fmla="*/ 93246 w 422350"/>
                  <a:gd name="connsiteY3" fmla="*/ 288131 h 561092"/>
                  <a:gd name="connsiteX4" fmla="*/ 17046 w 422350"/>
                  <a:gd name="connsiteY4" fmla="*/ 297656 h 561092"/>
                  <a:gd name="connsiteX5" fmla="*/ 2759 w 422350"/>
                  <a:gd name="connsiteY5" fmla="*/ 373856 h 561092"/>
                  <a:gd name="connsiteX6" fmla="*/ 57527 w 422350"/>
                  <a:gd name="connsiteY6" fmla="*/ 481012 h 561092"/>
                  <a:gd name="connsiteX7" fmla="*/ 171827 w 422350"/>
                  <a:gd name="connsiteY7" fmla="*/ 559594 h 561092"/>
                  <a:gd name="connsiteX8" fmla="*/ 298034 w 422350"/>
                  <a:gd name="connsiteY8" fmla="*/ 519112 h 561092"/>
                  <a:gd name="connsiteX9" fmla="*/ 395666 w 422350"/>
                  <a:gd name="connsiteY9" fmla="*/ 361950 h 561092"/>
                  <a:gd name="connsiteX10" fmla="*/ 421859 w 422350"/>
                  <a:gd name="connsiteY10" fmla="*/ 150019 h 56109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</a:cxnLst>
                <a:rect l="l" t="t" r="r" b="b"/>
                <a:pathLst>
                  <a:path w="422350" h="561092">
                    <a:moveTo>
                      <a:pt x="386141" y="0"/>
                    </a:moveTo>
                    <a:cubicBezTo>
                      <a:pt x="361931" y="13295"/>
                      <a:pt x="280175" y="82155"/>
                      <a:pt x="240884" y="159544"/>
                    </a:cubicBezTo>
                    <a:cubicBezTo>
                      <a:pt x="201593" y="236933"/>
                      <a:pt x="191671" y="296466"/>
                      <a:pt x="178971" y="392906"/>
                    </a:cubicBezTo>
                    <a:cubicBezTo>
                      <a:pt x="149602" y="341709"/>
                      <a:pt x="120233" y="304006"/>
                      <a:pt x="93246" y="288131"/>
                    </a:cubicBezTo>
                    <a:cubicBezTo>
                      <a:pt x="66258" y="272256"/>
                      <a:pt x="32127" y="283369"/>
                      <a:pt x="17046" y="297656"/>
                    </a:cubicBezTo>
                    <a:cubicBezTo>
                      <a:pt x="1965" y="311944"/>
                      <a:pt x="-3988" y="343297"/>
                      <a:pt x="2759" y="373856"/>
                    </a:cubicBezTo>
                    <a:cubicBezTo>
                      <a:pt x="9506" y="404415"/>
                      <a:pt x="29349" y="450056"/>
                      <a:pt x="57527" y="481012"/>
                    </a:cubicBezTo>
                    <a:cubicBezTo>
                      <a:pt x="85705" y="511968"/>
                      <a:pt x="131743" y="553244"/>
                      <a:pt x="171827" y="559594"/>
                    </a:cubicBezTo>
                    <a:cubicBezTo>
                      <a:pt x="211911" y="565944"/>
                      <a:pt x="260728" y="552053"/>
                      <a:pt x="298034" y="519112"/>
                    </a:cubicBezTo>
                    <a:cubicBezTo>
                      <a:pt x="335340" y="486171"/>
                      <a:pt x="365504" y="461565"/>
                      <a:pt x="395666" y="361950"/>
                    </a:cubicBezTo>
                    <a:cubicBezTo>
                      <a:pt x="425828" y="262335"/>
                      <a:pt x="422653" y="202605"/>
                      <a:pt x="421859" y="150019"/>
                    </a:cubicBezTo>
                  </a:path>
                </a:pathLst>
              </a:custGeom>
              <a:solidFill>
                <a:srgbClr val="ED7D31">
                  <a:lumMod val="75000"/>
                </a:srgbClr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380" name="フリーフォーム 379"/>
              <p:cNvSpPr/>
              <p:nvPr/>
            </p:nvSpPr>
            <p:spPr>
              <a:xfrm rot="486120">
                <a:off x="2358148" y="4815391"/>
                <a:ext cx="369878" cy="315736"/>
              </a:xfrm>
              <a:custGeom>
                <a:avLst/>
                <a:gdLst>
                  <a:gd name="connsiteX0" fmla="*/ 538295 w 538295"/>
                  <a:gd name="connsiteY0" fmla="*/ 219075 h 338251"/>
                  <a:gd name="connsiteX1" fmla="*/ 381133 w 538295"/>
                  <a:gd name="connsiteY1" fmla="*/ 333375 h 338251"/>
                  <a:gd name="connsiteX2" fmla="*/ 181108 w 538295"/>
                  <a:gd name="connsiteY2" fmla="*/ 276225 h 338251"/>
                  <a:gd name="connsiteX3" fmla="*/ 166820 w 538295"/>
                  <a:gd name="connsiteY3" fmla="*/ 333375 h 338251"/>
                  <a:gd name="connsiteX4" fmla="*/ 138245 w 538295"/>
                  <a:gd name="connsiteY4" fmla="*/ 290513 h 338251"/>
                  <a:gd name="connsiteX5" fmla="*/ 119195 w 538295"/>
                  <a:gd name="connsiteY5" fmla="*/ 338138 h 338251"/>
                  <a:gd name="connsiteX6" fmla="*/ 104908 w 538295"/>
                  <a:gd name="connsiteY6" fmla="*/ 304800 h 338251"/>
                  <a:gd name="connsiteX7" fmla="*/ 81095 w 538295"/>
                  <a:gd name="connsiteY7" fmla="*/ 338138 h 338251"/>
                  <a:gd name="connsiteX8" fmla="*/ 76333 w 538295"/>
                  <a:gd name="connsiteY8" fmla="*/ 304800 h 338251"/>
                  <a:gd name="connsiteX9" fmla="*/ 42995 w 538295"/>
                  <a:gd name="connsiteY9" fmla="*/ 319088 h 338251"/>
                  <a:gd name="connsiteX10" fmla="*/ 19183 w 538295"/>
                  <a:gd name="connsiteY10" fmla="*/ 47625 h 338251"/>
                  <a:gd name="connsiteX11" fmla="*/ 347795 w 538295"/>
                  <a:gd name="connsiteY11" fmla="*/ 133350 h 338251"/>
                  <a:gd name="connsiteX12" fmla="*/ 423995 w 538295"/>
                  <a:gd name="connsiteY12" fmla="*/ 0 h 338251"/>
                  <a:gd name="connsiteX0" fmla="*/ 538295 w 538295"/>
                  <a:gd name="connsiteY0" fmla="*/ 176402 h 295578"/>
                  <a:gd name="connsiteX1" fmla="*/ 381133 w 538295"/>
                  <a:gd name="connsiteY1" fmla="*/ 290702 h 295578"/>
                  <a:gd name="connsiteX2" fmla="*/ 181108 w 538295"/>
                  <a:gd name="connsiteY2" fmla="*/ 233552 h 295578"/>
                  <a:gd name="connsiteX3" fmla="*/ 166820 w 538295"/>
                  <a:gd name="connsiteY3" fmla="*/ 290702 h 295578"/>
                  <a:gd name="connsiteX4" fmla="*/ 138245 w 538295"/>
                  <a:gd name="connsiteY4" fmla="*/ 247840 h 295578"/>
                  <a:gd name="connsiteX5" fmla="*/ 119195 w 538295"/>
                  <a:gd name="connsiteY5" fmla="*/ 295465 h 295578"/>
                  <a:gd name="connsiteX6" fmla="*/ 104908 w 538295"/>
                  <a:gd name="connsiteY6" fmla="*/ 262127 h 295578"/>
                  <a:gd name="connsiteX7" fmla="*/ 81095 w 538295"/>
                  <a:gd name="connsiteY7" fmla="*/ 295465 h 295578"/>
                  <a:gd name="connsiteX8" fmla="*/ 76333 w 538295"/>
                  <a:gd name="connsiteY8" fmla="*/ 262127 h 295578"/>
                  <a:gd name="connsiteX9" fmla="*/ 42995 w 538295"/>
                  <a:gd name="connsiteY9" fmla="*/ 276415 h 295578"/>
                  <a:gd name="connsiteX10" fmla="*/ 19183 w 538295"/>
                  <a:gd name="connsiteY10" fmla="*/ 4952 h 295578"/>
                  <a:gd name="connsiteX11" fmla="*/ 347795 w 538295"/>
                  <a:gd name="connsiteY11" fmla="*/ 90677 h 295578"/>
                  <a:gd name="connsiteX0" fmla="*/ 565480 w 565480"/>
                  <a:gd name="connsiteY0" fmla="*/ 195614 h 314790"/>
                  <a:gd name="connsiteX1" fmla="*/ 408318 w 565480"/>
                  <a:gd name="connsiteY1" fmla="*/ 309914 h 314790"/>
                  <a:gd name="connsiteX2" fmla="*/ 208293 w 565480"/>
                  <a:gd name="connsiteY2" fmla="*/ 252764 h 314790"/>
                  <a:gd name="connsiteX3" fmla="*/ 194005 w 565480"/>
                  <a:gd name="connsiteY3" fmla="*/ 309914 h 314790"/>
                  <a:gd name="connsiteX4" fmla="*/ 165430 w 565480"/>
                  <a:gd name="connsiteY4" fmla="*/ 267052 h 314790"/>
                  <a:gd name="connsiteX5" fmla="*/ 146380 w 565480"/>
                  <a:gd name="connsiteY5" fmla="*/ 314677 h 314790"/>
                  <a:gd name="connsiteX6" fmla="*/ 132093 w 565480"/>
                  <a:gd name="connsiteY6" fmla="*/ 281339 h 314790"/>
                  <a:gd name="connsiteX7" fmla="*/ 108280 w 565480"/>
                  <a:gd name="connsiteY7" fmla="*/ 314677 h 314790"/>
                  <a:gd name="connsiteX8" fmla="*/ 103518 w 565480"/>
                  <a:gd name="connsiteY8" fmla="*/ 281339 h 314790"/>
                  <a:gd name="connsiteX9" fmla="*/ 70180 w 565480"/>
                  <a:gd name="connsiteY9" fmla="*/ 295627 h 314790"/>
                  <a:gd name="connsiteX10" fmla="*/ 46368 w 565480"/>
                  <a:gd name="connsiteY10" fmla="*/ 24164 h 314790"/>
                  <a:gd name="connsiteX11" fmla="*/ 374980 w 565480"/>
                  <a:gd name="connsiteY11" fmla="*/ 109889 h 314790"/>
                  <a:gd name="connsiteX0" fmla="*/ 565480 w 565480"/>
                  <a:gd name="connsiteY0" fmla="*/ 203525 h 322701"/>
                  <a:gd name="connsiteX1" fmla="*/ 408318 w 565480"/>
                  <a:gd name="connsiteY1" fmla="*/ 317825 h 322701"/>
                  <a:gd name="connsiteX2" fmla="*/ 208293 w 565480"/>
                  <a:gd name="connsiteY2" fmla="*/ 260675 h 322701"/>
                  <a:gd name="connsiteX3" fmla="*/ 194005 w 565480"/>
                  <a:gd name="connsiteY3" fmla="*/ 317825 h 322701"/>
                  <a:gd name="connsiteX4" fmla="*/ 165430 w 565480"/>
                  <a:gd name="connsiteY4" fmla="*/ 274963 h 322701"/>
                  <a:gd name="connsiteX5" fmla="*/ 146380 w 565480"/>
                  <a:gd name="connsiteY5" fmla="*/ 322588 h 322701"/>
                  <a:gd name="connsiteX6" fmla="*/ 132093 w 565480"/>
                  <a:gd name="connsiteY6" fmla="*/ 289250 h 322701"/>
                  <a:gd name="connsiteX7" fmla="*/ 108280 w 565480"/>
                  <a:gd name="connsiteY7" fmla="*/ 322588 h 322701"/>
                  <a:gd name="connsiteX8" fmla="*/ 103518 w 565480"/>
                  <a:gd name="connsiteY8" fmla="*/ 289250 h 322701"/>
                  <a:gd name="connsiteX9" fmla="*/ 70180 w 565480"/>
                  <a:gd name="connsiteY9" fmla="*/ 303538 h 322701"/>
                  <a:gd name="connsiteX10" fmla="*/ 46368 w 565480"/>
                  <a:gd name="connsiteY10" fmla="*/ 32075 h 322701"/>
                  <a:gd name="connsiteX11" fmla="*/ 374980 w 565480"/>
                  <a:gd name="connsiteY11" fmla="*/ 117800 h 322701"/>
                  <a:gd name="connsiteX0" fmla="*/ 543999 w 543999"/>
                  <a:gd name="connsiteY0" fmla="*/ 180073 h 299249"/>
                  <a:gd name="connsiteX1" fmla="*/ 386837 w 543999"/>
                  <a:gd name="connsiteY1" fmla="*/ 294373 h 299249"/>
                  <a:gd name="connsiteX2" fmla="*/ 186812 w 543999"/>
                  <a:gd name="connsiteY2" fmla="*/ 237223 h 299249"/>
                  <a:gd name="connsiteX3" fmla="*/ 172524 w 543999"/>
                  <a:gd name="connsiteY3" fmla="*/ 294373 h 299249"/>
                  <a:gd name="connsiteX4" fmla="*/ 143949 w 543999"/>
                  <a:gd name="connsiteY4" fmla="*/ 251511 h 299249"/>
                  <a:gd name="connsiteX5" fmla="*/ 124899 w 543999"/>
                  <a:gd name="connsiteY5" fmla="*/ 299136 h 299249"/>
                  <a:gd name="connsiteX6" fmla="*/ 110612 w 543999"/>
                  <a:gd name="connsiteY6" fmla="*/ 265798 h 299249"/>
                  <a:gd name="connsiteX7" fmla="*/ 86799 w 543999"/>
                  <a:gd name="connsiteY7" fmla="*/ 299136 h 299249"/>
                  <a:gd name="connsiteX8" fmla="*/ 82037 w 543999"/>
                  <a:gd name="connsiteY8" fmla="*/ 265798 h 299249"/>
                  <a:gd name="connsiteX9" fmla="*/ 29649 w 543999"/>
                  <a:gd name="connsiteY9" fmla="*/ 280086 h 299249"/>
                  <a:gd name="connsiteX10" fmla="*/ 24887 w 543999"/>
                  <a:gd name="connsiteY10" fmla="*/ 8623 h 299249"/>
                  <a:gd name="connsiteX11" fmla="*/ 353499 w 543999"/>
                  <a:gd name="connsiteY11" fmla="*/ 94348 h 299249"/>
                  <a:gd name="connsiteX0" fmla="*/ 561983 w 561983"/>
                  <a:gd name="connsiteY0" fmla="*/ 199472 h 318648"/>
                  <a:gd name="connsiteX1" fmla="*/ 404821 w 561983"/>
                  <a:gd name="connsiteY1" fmla="*/ 313772 h 318648"/>
                  <a:gd name="connsiteX2" fmla="*/ 204796 w 561983"/>
                  <a:gd name="connsiteY2" fmla="*/ 256622 h 318648"/>
                  <a:gd name="connsiteX3" fmla="*/ 190508 w 561983"/>
                  <a:gd name="connsiteY3" fmla="*/ 313772 h 318648"/>
                  <a:gd name="connsiteX4" fmla="*/ 161933 w 561983"/>
                  <a:gd name="connsiteY4" fmla="*/ 270910 h 318648"/>
                  <a:gd name="connsiteX5" fmla="*/ 142883 w 561983"/>
                  <a:gd name="connsiteY5" fmla="*/ 318535 h 318648"/>
                  <a:gd name="connsiteX6" fmla="*/ 128596 w 561983"/>
                  <a:gd name="connsiteY6" fmla="*/ 285197 h 318648"/>
                  <a:gd name="connsiteX7" fmla="*/ 104783 w 561983"/>
                  <a:gd name="connsiteY7" fmla="*/ 318535 h 318648"/>
                  <a:gd name="connsiteX8" fmla="*/ 100021 w 561983"/>
                  <a:gd name="connsiteY8" fmla="*/ 285197 h 318648"/>
                  <a:gd name="connsiteX9" fmla="*/ 47633 w 561983"/>
                  <a:gd name="connsiteY9" fmla="*/ 299485 h 318648"/>
                  <a:gd name="connsiteX10" fmla="*/ 42871 w 561983"/>
                  <a:gd name="connsiteY10" fmla="*/ 28022 h 318648"/>
                  <a:gd name="connsiteX11" fmla="*/ 371483 w 561983"/>
                  <a:gd name="connsiteY11" fmla="*/ 113747 h 318648"/>
                  <a:gd name="connsiteX0" fmla="*/ 556594 w 556594"/>
                  <a:gd name="connsiteY0" fmla="*/ 199472 h 318648"/>
                  <a:gd name="connsiteX1" fmla="*/ 399432 w 556594"/>
                  <a:gd name="connsiteY1" fmla="*/ 313772 h 318648"/>
                  <a:gd name="connsiteX2" fmla="*/ 199407 w 556594"/>
                  <a:gd name="connsiteY2" fmla="*/ 256622 h 318648"/>
                  <a:gd name="connsiteX3" fmla="*/ 185119 w 556594"/>
                  <a:gd name="connsiteY3" fmla="*/ 313772 h 318648"/>
                  <a:gd name="connsiteX4" fmla="*/ 156544 w 556594"/>
                  <a:gd name="connsiteY4" fmla="*/ 270910 h 318648"/>
                  <a:gd name="connsiteX5" fmla="*/ 137494 w 556594"/>
                  <a:gd name="connsiteY5" fmla="*/ 318535 h 318648"/>
                  <a:gd name="connsiteX6" fmla="*/ 123207 w 556594"/>
                  <a:gd name="connsiteY6" fmla="*/ 285197 h 318648"/>
                  <a:gd name="connsiteX7" fmla="*/ 99394 w 556594"/>
                  <a:gd name="connsiteY7" fmla="*/ 318535 h 318648"/>
                  <a:gd name="connsiteX8" fmla="*/ 94632 w 556594"/>
                  <a:gd name="connsiteY8" fmla="*/ 285197 h 318648"/>
                  <a:gd name="connsiteX9" fmla="*/ 42244 w 556594"/>
                  <a:gd name="connsiteY9" fmla="*/ 299485 h 318648"/>
                  <a:gd name="connsiteX10" fmla="*/ 37482 w 556594"/>
                  <a:gd name="connsiteY10" fmla="*/ 28022 h 318648"/>
                  <a:gd name="connsiteX11" fmla="*/ 366094 w 556594"/>
                  <a:gd name="connsiteY11" fmla="*/ 113747 h 318648"/>
                  <a:gd name="connsiteX0" fmla="*/ 556594 w 556594"/>
                  <a:gd name="connsiteY0" fmla="*/ 199472 h 318648"/>
                  <a:gd name="connsiteX1" fmla="*/ 399432 w 556594"/>
                  <a:gd name="connsiteY1" fmla="*/ 313772 h 318648"/>
                  <a:gd name="connsiteX2" fmla="*/ 199407 w 556594"/>
                  <a:gd name="connsiteY2" fmla="*/ 256622 h 318648"/>
                  <a:gd name="connsiteX3" fmla="*/ 185119 w 556594"/>
                  <a:gd name="connsiteY3" fmla="*/ 313772 h 318648"/>
                  <a:gd name="connsiteX4" fmla="*/ 156544 w 556594"/>
                  <a:gd name="connsiteY4" fmla="*/ 270910 h 318648"/>
                  <a:gd name="connsiteX5" fmla="*/ 137494 w 556594"/>
                  <a:gd name="connsiteY5" fmla="*/ 318535 h 318648"/>
                  <a:gd name="connsiteX6" fmla="*/ 123207 w 556594"/>
                  <a:gd name="connsiteY6" fmla="*/ 285197 h 318648"/>
                  <a:gd name="connsiteX7" fmla="*/ 99394 w 556594"/>
                  <a:gd name="connsiteY7" fmla="*/ 318535 h 318648"/>
                  <a:gd name="connsiteX8" fmla="*/ 94632 w 556594"/>
                  <a:gd name="connsiteY8" fmla="*/ 285197 h 318648"/>
                  <a:gd name="connsiteX9" fmla="*/ 42244 w 556594"/>
                  <a:gd name="connsiteY9" fmla="*/ 299485 h 318648"/>
                  <a:gd name="connsiteX10" fmla="*/ 37482 w 556594"/>
                  <a:gd name="connsiteY10" fmla="*/ 28022 h 318648"/>
                  <a:gd name="connsiteX11" fmla="*/ 366094 w 556594"/>
                  <a:gd name="connsiteY11" fmla="*/ 113747 h 318648"/>
                  <a:gd name="connsiteX0" fmla="*/ 556594 w 556594"/>
                  <a:gd name="connsiteY0" fmla="*/ 199472 h 318648"/>
                  <a:gd name="connsiteX1" fmla="*/ 399432 w 556594"/>
                  <a:gd name="connsiteY1" fmla="*/ 313772 h 318648"/>
                  <a:gd name="connsiteX2" fmla="*/ 199407 w 556594"/>
                  <a:gd name="connsiteY2" fmla="*/ 256622 h 318648"/>
                  <a:gd name="connsiteX3" fmla="*/ 185119 w 556594"/>
                  <a:gd name="connsiteY3" fmla="*/ 313772 h 318648"/>
                  <a:gd name="connsiteX4" fmla="*/ 156544 w 556594"/>
                  <a:gd name="connsiteY4" fmla="*/ 270910 h 318648"/>
                  <a:gd name="connsiteX5" fmla="*/ 137494 w 556594"/>
                  <a:gd name="connsiteY5" fmla="*/ 318535 h 318648"/>
                  <a:gd name="connsiteX6" fmla="*/ 123207 w 556594"/>
                  <a:gd name="connsiteY6" fmla="*/ 285197 h 318648"/>
                  <a:gd name="connsiteX7" fmla="*/ 99394 w 556594"/>
                  <a:gd name="connsiteY7" fmla="*/ 318535 h 318648"/>
                  <a:gd name="connsiteX8" fmla="*/ 94632 w 556594"/>
                  <a:gd name="connsiteY8" fmla="*/ 285197 h 318648"/>
                  <a:gd name="connsiteX9" fmla="*/ 42244 w 556594"/>
                  <a:gd name="connsiteY9" fmla="*/ 299485 h 318648"/>
                  <a:gd name="connsiteX10" fmla="*/ 37482 w 556594"/>
                  <a:gd name="connsiteY10" fmla="*/ 28022 h 318648"/>
                  <a:gd name="connsiteX11" fmla="*/ 366094 w 556594"/>
                  <a:gd name="connsiteY11" fmla="*/ 113747 h 318648"/>
                  <a:gd name="connsiteX0" fmla="*/ 556594 w 556594"/>
                  <a:gd name="connsiteY0" fmla="*/ 199472 h 318648"/>
                  <a:gd name="connsiteX1" fmla="*/ 399432 w 556594"/>
                  <a:gd name="connsiteY1" fmla="*/ 313772 h 318648"/>
                  <a:gd name="connsiteX2" fmla="*/ 199407 w 556594"/>
                  <a:gd name="connsiteY2" fmla="*/ 256622 h 318648"/>
                  <a:gd name="connsiteX3" fmla="*/ 185119 w 556594"/>
                  <a:gd name="connsiteY3" fmla="*/ 313772 h 318648"/>
                  <a:gd name="connsiteX4" fmla="*/ 156544 w 556594"/>
                  <a:gd name="connsiteY4" fmla="*/ 270910 h 318648"/>
                  <a:gd name="connsiteX5" fmla="*/ 137494 w 556594"/>
                  <a:gd name="connsiteY5" fmla="*/ 318535 h 318648"/>
                  <a:gd name="connsiteX6" fmla="*/ 123207 w 556594"/>
                  <a:gd name="connsiteY6" fmla="*/ 285197 h 318648"/>
                  <a:gd name="connsiteX7" fmla="*/ 99394 w 556594"/>
                  <a:gd name="connsiteY7" fmla="*/ 318535 h 318648"/>
                  <a:gd name="connsiteX8" fmla="*/ 94632 w 556594"/>
                  <a:gd name="connsiteY8" fmla="*/ 285197 h 318648"/>
                  <a:gd name="connsiteX9" fmla="*/ 42244 w 556594"/>
                  <a:gd name="connsiteY9" fmla="*/ 299485 h 318648"/>
                  <a:gd name="connsiteX10" fmla="*/ 37482 w 556594"/>
                  <a:gd name="connsiteY10" fmla="*/ 28022 h 318648"/>
                  <a:gd name="connsiteX11" fmla="*/ 366094 w 556594"/>
                  <a:gd name="connsiteY11" fmla="*/ 113747 h 318648"/>
                  <a:gd name="connsiteX0" fmla="*/ 556594 w 556594"/>
                  <a:gd name="connsiteY0" fmla="*/ 199472 h 318648"/>
                  <a:gd name="connsiteX1" fmla="*/ 399432 w 556594"/>
                  <a:gd name="connsiteY1" fmla="*/ 313772 h 318648"/>
                  <a:gd name="connsiteX2" fmla="*/ 199407 w 556594"/>
                  <a:gd name="connsiteY2" fmla="*/ 256622 h 318648"/>
                  <a:gd name="connsiteX3" fmla="*/ 201788 w 556594"/>
                  <a:gd name="connsiteY3" fmla="*/ 313772 h 318648"/>
                  <a:gd name="connsiteX4" fmla="*/ 156544 w 556594"/>
                  <a:gd name="connsiteY4" fmla="*/ 270910 h 318648"/>
                  <a:gd name="connsiteX5" fmla="*/ 137494 w 556594"/>
                  <a:gd name="connsiteY5" fmla="*/ 318535 h 318648"/>
                  <a:gd name="connsiteX6" fmla="*/ 123207 w 556594"/>
                  <a:gd name="connsiteY6" fmla="*/ 285197 h 318648"/>
                  <a:gd name="connsiteX7" fmla="*/ 99394 w 556594"/>
                  <a:gd name="connsiteY7" fmla="*/ 318535 h 318648"/>
                  <a:gd name="connsiteX8" fmla="*/ 94632 w 556594"/>
                  <a:gd name="connsiteY8" fmla="*/ 285197 h 318648"/>
                  <a:gd name="connsiteX9" fmla="*/ 42244 w 556594"/>
                  <a:gd name="connsiteY9" fmla="*/ 299485 h 318648"/>
                  <a:gd name="connsiteX10" fmla="*/ 37482 w 556594"/>
                  <a:gd name="connsiteY10" fmla="*/ 28022 h 318648"/>
                  <a:gd name="connsiteX11" fmla="*/ 366094 w 556594"/>
                  <a:gd name="connsiteY11" fmla="*/ 113747 h 318648"/>
                  <a:gd name="connsiteX0" fmla="*/ 556594 w 556594"/>
                  <a:gd name="connsiteY0" fmla="*/ 199472 h 318535"/>
                  <a:gd name="connsiteX1" fmla="*/ 399432 w 556594"/>
                  <a:gd name="connsiteY1" fmla="*/ 313772 h 318535"/>
                  <a:gd name="connsiteX2" fmla="*/ 199407 w 556594"/>
                  <a:gd name="connsiteY2" fmla="*/ 256622 h 318535"/>
                  <a:gd name="connsiteX3" fmla="*/ 201788 w 556594"/>
                  <a:gd name="connsiteY3" fmla="*/ 313772 h 318535"/>
                  <a:gd name="connsiteX4" fmla="*/ 166069 w 556594"/>
                  <a:gd name="connsiteY4" fmla="*/ 285197 h 318535"/>
                  <a:gd name="connsiteX5" fmla="*/ 137494 w 556594"/>
                  <a:gd name="connsiteY5" fmla="*/ 318535 h 318535"/>
                  <a:gd name="connsiteX6" fmla="*/ 123207 w 556594"/>
                  <a:gd name="connsiteY6" fmla="*/ 285197 h 318535"/>
                  <a:gd name="connsiteX7" fmla="*/ 99394 w 556594"/>
                  <a:gd name="connsiteY7" fmla="*/ 318535 h 318535"/>
                  <a:gd name="connsiteX8" fmla="*/ 94632 w 556594"/>
                  <a:gd name="connsiteY8" fmla="*/ 285197 h 318535"/>
                  <a:gd name="connsiteX9" fmla="*/ 42244 w 556594"/>
                  <a:gd name="connsiteY9" fmla="*/ 299485 h 318535"/>
                  <a:gd name="connsiteX10" fmla="*/ 37482 w 556594"/>
                  <a:gd name="connsiteY10" fmla="*/ 28022 h 318535"/>
                  <a:gd name="connsiteX11" fmla="*/ 366094 w 556594"/>
                  <a:gd name="connsiteY11" fmla="*/ 113747 h 318535"/>
                  <a:gd name="connsiteX0" fmla="*/ 556594 w 556594"/>
                  <a:gd name="connsiteY0" fmla="*/ 199472 h 318535"/>
                  <a:gd name="connsiteX1" fmla="*/ 399432 w 556594"/>
                  <a:gd name="connsiteY1" fmla="*/ 313772 h 318535"/>
                  <a:gd name="connsiteX2" fmla="*/ 199407 w 556594"/>
                  <a:gd name="connsiteY2" fmla="*/ 256622 h 318535"/>
                  <a:gd name="connsiteX3" fmla="*/ 201788 w 556594"/>
                  <a:gd name="connsiteY3" fmla="*/ 313772 h 318535"/>
                  <a:gd name="connsiteX4" fmla="*/ 166069 w 556594"/>
                  <a:gd name="connsiteY4" fmla="*/ 285197 h 318535"/>
                  <a:gd name="connsiteX5" fmla="*/ 151781 w 556594"/>
                  <a:gd name="connsiteY5" fmla="*/ 318535 h 318535"/>
                  <a:gd name="connsiteX6" fmla="*/ 123207 w 556594"/>
                  <a:gd name="connsiteY6" fmla="*/ 285197 h 318535"/>
                  <a:gd name="connsiteX7" fmla="*/ 99394 w 556594"/>
                  <a:gd name="connsiteY7" fmla="*/ 318535 h 318535"/>
                  <a:gd name="connsiteX8" fmla="*/ 94632 w 556594"/>
                  <a:gd name="connsiteY8" fmla="*/ 285197 h 318535"/>
                  <a:gd name="connsiteX9" fmla="*/ 42244 w 556594"/>
                  <a:gd name="connsiteY9" fmla="*/ 299485 h 318535"/>
                  <a:gd name="connsiteX10" fmla="*/ 37482 w 556594"/>
                  <a:gd name="connsiteY10" fmla="*/ 28022 h 318535"/>
                  <a:gd name="connsiteX11" fmla="*/ 366094 w 556594"/>
                  <a:gd name="connsiteY11" fmla="*/ 113747 h 318535"/>
                  <a:gd name="connsiteX0" fmla="*/ 556594 w 556594"/>
                  <a:gd name="connsiteY0" fmla="*/ 199472 h 318535"/>
                  <a:gd name="connsiteX1" fmla="*/ 399432 w 556594"/>
                  <a:gd name="connsiteY1" fmla="*/ 313772 h 318535"/>
                  <a:gd name="connsiteX2" fmla="*/ 199407 w 556594"/>
                  <a:gd name="connsiteY2" fmla="*/ 256622 h 318535"/>
                  <a:gd name="connsiteX3" fmla="*/ 201788 w 556594"/>
                  <a:gd name="connsiteY3" fmla="*/ 313772 h 318535"/>
                  <a:gd name="connsiteX4" fmla="*/ 166069 w 556594"/>
                  <a:gd name="connsiteY4" fmla="*/ 285197 h 318535"/>
                  <a:gd name="connsiteX5" fmla="*/ 151781 w 556594"/>
                  <a:gd name="connsiteY5" fmla="*/ 318535 h 318535"/>
                  <a:gd name="connsiteX6" fmla="*/ 123207 w 556594"/>
                  <a:gd name="connsiteY6" fmla="*/ 285197 h 318535"/>
                  <a:gd name="connsiteX7" fmla="*/ 99394 w 556594"/>
                  <a:gd name="connsiteY7" fmla="*/ 318535 h 318535"/>
                  <a:gd name="connsiteX8" fmla="*/ 82726 w 556594"/>
                  <a:gd name="connsiteY8" fmla="*/ 285197 h 318535"/>
                  <a:gd name="connsiteX9" fmla="*/ 42244 w 556594"/>
                  <a:gd name="connsiteY9" fmla="*/ 299485 h 318535"/>
                  <a:gd name="connsiteX10" fmla="*/ 37482 w 556594"/>
                  <a:gd name="connsiteY10" fmla="*/ 28022 h 318535"/>
                  <a:gd name="connsiteX11" fmla="*/ 366094 w 556594"/>
                  <a:gd name="connsiteY11" fmla="*/ 113747 h 318535"/>
                  <a:gd name="connsiteX0" fmla="*/ 556594 w 556594"/>
                  <a:gd name="connsiteY0" fmla="*/ 199472 h 318535"/>
                  <a:gd name="connsiteX1" fmla="*/ 399432 w 556594"/>
                  <a:gd name="connsiteY1" fmla="*/ 313772 h 318535"/>
                  <a:gd name="connsiteX2" fmla="*/ 199407 w 556594"/>
                  <a:gd name="connsiteY2" fmla="*/ 256622 h 318535"/>
                  <a:gd name="connsiteX3" fmla="*/ 201788 w 556594"/>
                  <a:gd name="connsiteY3" fmla="*/ 313772 h 318535"/>
                  <a:gd name="connsiteX4" fmla="*/ 166069 w 556594"/>
                  <a:gd name="connsiteY4" fmla="*/ 285197 h 318535"/>
                  <a:gd name="connsiteX5" fmla="*/ 151781 w 556594"/>
                  <a:gd name="connsiteY5" fmla="*/ 318535 h 318535"/>
                  <a:gd name="connsiteX6" fmla="*/ 123207 w 556594"/>
                  <a:gd name="connsiteY6" fmla="*/ 285197 h 318535"/>
                  <a:gd name="connsiteX7" fmla="*/ 99394 w 556594"/>
                  <a:gd name="connsiteY7" fmla="*/ 318535 h 318535"/>
                  <a:gd name="connsiteX8" fmla="*/ 82726 w 556594"/>
                  <a:gd name="connsiteY8" fmla="*/ 285197 h 318535"/>
                  <a:gd name="connsiteX9" fmla="*/ 42244 w 556594"/>
                  <a:gd name="connsiteY9" fmla="*/ 299485 h 318535"/>
                  <a:gd name="connsiteX10" fmla="*/ 37482 w 556594"/>
                  <a:gd name="connsiteY10" fmla="*/ 28022 h 318535"/>
                  <a:gd name="connsiteX11" fmla="*/ 366094 w 556594"/>
                  <a:gd name="connsiteY11" fmla="*/ 113747 h 318535"/>
                  <a:gd name="connsiteX0" fmla="*/ 556594 w 556594"/>
                  <a:gd name="connsiteY0" fmla="*/ 199472 h 318577"/>
                  <a:gd name="connsiteX1" fmla="*/ 399432 w 556594"/>
                  <a:gd name="connsiteY1" fmla="*/ 313772 h 318577"/>
                  <a:gd name="connsiteX2" fmla="*/ 199407 w 556594"/>
                  <a:gd name="connsiteY2" fmla="*/ 256622 h 318577"/>
                  <a:gd name="connsiteX3" fmla="*/ 201788 w 556594"/>
                  <a:gd name="connsiteY3" fmla="*/ 313772 h 318577"/>
                  <a:gd name="connsiteX4" fmla="*/ 166069 w 556594"/>
                  <a:gd name="connsiteY4" fmla="*/ 285197 h 318577"/>
                  <a:gd name="connsiteX5" fmla="*/ 151781 w 556594"/>
                  <a:gd name="connsiteY5" fmla="*/ 318535 h 318577"/>
                  <a:gd name="connsiteX6" fmla="*/ 123207 w 556594"/>
                  <a:gd name="connsiteY6" fmla="*/ 285197 h 318577"/>
                  <a:gd name="connsiteX7" fmla="*/ 99394 w 556594"/>
                  <a:gd name="connsiteY7" fmla="*/ 318535 h 318577"/>
                  <a:gd name="connsiteX8" fmla="*/ 80345 w 556594"/>
                  <a:gd name="connsiteY8" fmla="*/ 292341 h 318577"/>
                  <a:gd name="connsiteX9" fmla="*/ 42244 w 556594"/>
                  <a:gd name="connsiteY9" fmla="*/ 299485 h 318577"/>
                  <a:gd name="connsiteX10" fmla="*/ 37482 w 556594"/>
                  <a:gd name="connsiteY10" fmla="*/ 28022 h 318577"/>
                  <a:gd name="connsiteX11" fmla="*/ 366094 w 556594"/>
                  <a:gd name="connsiteY11" fmla="*/ 113747 h 318577"/>
                  <a:gd name="connsiteX0" fmla="*/ 556594 w 556594"/>
                  <a:gd name="connsiteY0" fmla="*/ 199472 h 318573"/>
                  <a:gd name="connsiteX1" fmla="*/ 399432 w 556594"/>
                  <a:gd name="connsiteY1" fmla="*/ 313772 h 318573"/>
                  <a:gd name="connsiteX2" fmla="*/ 199407 w 556594"/>
                  <a:gd name="connsiteY2" fmla="*/ 256622 h 318573"/>
                  <a:gd name="connsiteX3" fmla="*/ 201788 w 556594"/>
                  <a:gd name="connsiteY3" fmla="*/ 313772 h 318573"/>
                  <a:gd name="connsiteX4" fmla="*/ 166069 w 556594"/>
                  <a:gd name="connsiteY4" fmla="*/ 285197 h 318573"/>
                  <a:gd name="connsiteX5" fmla="*/ 151781 w 556594"/>
                  <a:gd name="connsiteY5" fmla="*/ 318535 h 318573"/>
                  <a:gd name="connsiteX6" fmla="*/ 123207 w 556594"/>
                  <a:gd name="connsiteY6" fmla="*/ 285197 h 318573"/>
                  <a:gd name="connsiteX7" fmla="*/ 99394 w 556594"/>
                  <a:gd name="connsiteY7" fmla="*/ 318535 h 318573"/>
                  <a:gd name="connsiteX8" fmla="*/ 80345 w 556594"/>
                  <a:gd name="connsiteY8" fmla="*/ 292341 h 318573"/>
                  <a:gd name="connsiteX9" fmla="*/ 42244 w 556594"/>
                  <a:gd name="connsiteY9" fmla="*/ 299485 h 318573"/>
                  <a:gd name="connsiteX10" fmla="*/ 37482 w 556594"/>
                  <a:gd name="connsiteY10" fmla="*/ 28022 h 318573"/>
                  <a:gd name="connsiteX11" fmla="*/ 366094 w 556594"/>
                  <a:gd name="connsiteY11" fmla="*/ 113747 h 318573"/>
                  <a:gd name="connsiteX0" fmla="*/ 542949 w 542949"/>
                  <a:gd name="connsiteY0" fmla="*/ 180373 h 299477"/>
                  <a:gd name="connsiteX1" fmla="*/ 385787 w 542949"/>
                  <a:gd name="connsiteY1" fmla="*/ 294673 h 299477"/>
                  <a:gd name="connsiteX2" fmla="*/ 185762 w 542949"/>
                  <a:gd name="connsiteY2" fmla="*/ 237523 h 299477"/>
                  <a:gd name="connsiteX3" fmla="*/ 188143 w 542949"/>
                  <a:gd name="connsiteY3" fmla="*/ 294673 h 299477"/>
                  <a:gd name="connsiteX4" fmla="*/ 152424 w 542949"/>
                  <a:gd name="connsiteY4" fmla="*/ 266098 h 299477"/>
                  <a:gd name="connsiteX5" fmla="*/ 138136 w 542949"/>
                  <a:gd name="connsiteY5" fmla="*/ 299436 h 299477"/>
                  <a:gd name="connsiteX6" fmla="*/ 109562 w 542949"/>
                  <a:gd name="connsiteY6" fmla="*/ 266098 h 299477"/>
                  <a:gd name="connsiteX7" fmla="*/ 85749 w 542949"/>
                  <a:gd name="connsiteY7" fmla="*/ 299436 h 299477"/>
                  <a:gd name="connsiteX8" fmla="*/ 66700 w 542949"/>
                  <a:gd name="connsiteY8" fmla="*/ 273242 h 299477"/>
                  <a:gd name="connsiteX9" fmla="*/ 14312 w 542949"/>
                  <a:gd name="connsiteY9" fmla="*/ 285149 h 299477"/>
                  <a:gd name="connsiteX10" fmla="*/ 23837 w 542949"/>
                  <a:gd name="connsiteY10" fmla="*/ 8923 h 299477"/>
                  <a:gd name="connsiteX11" fmla="*/ 352449 w 542949"/>
                  <a:gd name="connsiteY11" fmla="*/ 94648 h 299477"/>
                  <a:gd name="connsiteX0" fmla="*/ 558814 w 558814"/>
                  <a:gd name="connsiteY0" fmla="*/ 180373 h 299477"/>
                  <a:gd name="connsiteX1" fmla="*/ 401652 w 558814"/>
                  <a:gd name="connsiteY1" fmla="*/ 294673 h 299477"/>
                  <a:gd name="connsiteX2" fmla="*/ 201627 w 558814"/>
                  <a:gd name="connsiteY2" fmla="*/ 237523 h 299477"/>
                  <a:gd name="connsiteX3" fmla="*/ 204008 w 558814"/>
                  <a:gd name="connsiteY3" fmla="*/ 294673 h 299477"/>
                  <a:gd name="connsiteX4" fmla="*/ 168289 w 558814"/>
                  <a:gd name="connsiteY4" fmla="*/ 266098 h 299477"/>
                  <a:gd name="connsiteX5" fmla="*/ 154001 w 558814"/>
                  <a:gd name="connsiteY5" fmla="*/ 299436 h 299477"/>
                  <a:gd name="connsiteX6" fmla="*/ 125427 w 558814"/>
                  <a:gd name="connsiteY6" fmla="*/ 266098 h 299477"/>
                  <a:gd name="connsiteX7" fmla="*/ 101614 w 558814"/>
                  <a:gd name="connsiteY7" fmla="*/ 299436 h 299477"/>
                  <a:gd name="connsiteX8" fmla="*/ 82565 w 558814"/>
                  <a:gd name="connsiteY8" fmla="*/ 273242 h 299477"/>
                  <a:gd name="connsiteX9" fmla="*/ 30177 w 558814"/>
                  <a:gd name="connsiteY9" fmla="*/ 285149 h 299477"/>
                  <a:gd name="connsiteX10" fmla="*/ 39702 w 558814"/>
                  <a:gd name="connsiteY10" fmla="*/ 8923 h 299477"/>
                  <a:gd name="connsiteX11" fmla="*/ 368314 w 558814"/>
                  <a:gd name="connsiteY11" fmla="*/ 94648 h 299477"/>
                  <a:gd name="connsiteX0" fmla="*/ 558814 w 558814"/>
                  <a:gd name="connsiteY0" fmla="*/ 180373 h 299477"/>
                  <a:gd name="connsiteX1" fmla="*/ 401652 w 558814"/>
                  <a:gd name="connsiteY1" fmla="*/ 294673 h 299477"/>
                  <a:gd name="connsiteX2" fmla="*/ 201627 w 558814"/>
                  <a:gd name="connsiteY2" fmla="*/ 237523 h 299477"/>
                  <a:gd name="connsiteX3" fmla="*/ 204008 w 558814"/>
                  <a:gd name="connsiteY3" fmla="*/ 294673 h 299477"/>
                  <a:gd name="connsiteX4" fmla="*/ 168289 w 558814"/>
                  <a:gd name="connsiteY4" fmla="*/ 266098 h 299477"/>
                  <a:gd name="connsiteX5" fmla="*/ 154001 w 558814"/>
                  <a:gd name="connsiteY5" fmla="*/ 299436 h 299477"/>
                  <a:gd name="connsiteX6" fmla="*/ 125427 w 558814"/>
                  <a:gd name="connsiteY6" fmla="*/ 266098 h 299477"/>
                  <a:gd name="connsiteX7" fmla="*/ 101614 w 558814"/>
                  <a:gd name="connsiteY7" fmla="*/ 299436 h 299477"/>
                  <a:gd name="connsiteX8" fmla="*/ 82565 w 558814"/>
                  <a:gd name="connsiteY8" fmla="*/ 273242 h 299477"/>
                  <a:gd name="connsiteX9" fmla="*/ 30177 w 558814"/>
                  <a:gd name="connsiteY9" fmla="*/ 285149 h 299477"/>
                  <a:gd name="connsiteX10" fmla="*/ 39702 w 558814"/>
                  <a:gd name="connsiteY10" fmla="*/ 8923 h 299477"/>
                  <a:gd name="connsiteX11" fmla="*/ 368314 w 558814"/>
                  <a:gd name="connsiteY11" fmla="*/ 94648 h 299477"/>
                  <a:gd name="connsiteX0" fmla="*/ 562029 w 562029"/>
                  <a:gd name="connsiteY0" fmla="*/ 180373 h 299475"/>
                  <a:gd name="connsiteX1" fmla="*/ 404867 w 562029"/>
                  <a:gd name="connsiteY1" fmla="*/ 294673 h 299475"/>
                  <a:gd name="connsiteX2" fmla="*/ 204842 w 562029"/>
                  <a:gd name="connsiteY2" fmla="*/ 237523 h 299475"/>
                  <a:gd name="connsiteX3" fmla="*/ 207223 w 562029"/>
                  <a:gd name="connsiteY3" fmla="*/ 294673 h 299475"/>
                  <a:gd name="connsiteX4" fmla="*/ 171504 w 562029"/>
                  <a:gd name="connsiteY4" fmla="*/ 266098 h 299475"/>
                  <a:gd name="connsiteX5" fmla="*/ 157216 w 562029"/>
                  <a:gd name="connsiteY5" fmla="*/ 299436 h 299475"/>
                  <a:gd name="connsiteX6" fmla="*/ 128642 w 562029"/>
                  <a:gd name="connsiteY6" fmla="*/ 266098 h 299475"/>
                  <a:gd name="connsiteX7" fmla="*/ 104829 w 562029"/>
                  <a:gd name="connsiteY7" fmla="*/ 299436 h 299475"/>
                  <a:gd name="connsiteX8" fmla="*/ 85780 w 562029"/>
                  <a:gd name="connsiteY8" fmla="*/ 273242 h 299475"/>
                  <a:gd name="connsiteX9" fmla="*/ 21486 w 562029"/>
                  <a:gd name="connsiteY9" fmla="*/ 289911 h 299475"/>
                  <a:gd name="connsiteX10" fmla="*/ 42917 w 562029"/>
                  <a:gd name="connsiteY10" fmla="*/ 8923 h 299475"/>
                  <a:gd name="connsiteX11" fmla="*/ 371529 w 562029"/>
                  <a:gd name="connsiteY11" fmla="*/ 94648 h 299475"/>
                  <a:gd name="connsiteX0" fmla="*/ 557211 w 557211"/>
                  <a:gd name="connsiteY0" fmla="*/ 180373 h 299475"/>
                  <a:gd name="connsiteX1" fmla="*/ 400049 w 557211"/>
                  <a:gd name="connsiteY1" fmla="*/ 294673 h 299475"/>
                  <a:gd name="connsiteX2" fmla="*/ 200024 w 557211"/>
                  <a:gd name="connsiteY2" fmla="*/ 237523 h 299475"/>
                  <a:gd name="connsiteX3" fmla="*/ 202405 w 557211"/>
                  <a:gd name="connsiteY3" fmla="*/ 294673 h 299475"/>
                  <a:gd name="connsiteX4" fmla="*/ 166686 w 557211"/>
                  <a:gd name="connsiteY4" fmla="*/ 266098 h 299475"/>
                  <a:gd name="connsiteX5" fmla="*/ 152398 w 557211"/>
                  <a:gd name="connsiteY5" fmla="*/ 299436 h 299475"/>
                  <a:gd name="connsiteX6" fmla="*/ 123824 w 557211"/>
                  <a:gd name="connsiteY6" fmla="*/ 266098 h 299475"/>
                  <a:gd name="connsiteX7" fmla="*/ 100011 w 557211"/>
                  <a:gd name="connsiteY7" fmla="*/ 299436 h 299475"/>
                  <a:gd name="connsiteX8" fmla="*/ 80962 w 557211"/>
                  <a:gd name="connsiteY8" fmla="*/ 273242 h 299475"/>
                  <a:gd name="connsiteX9" fmla="*/ 16668 w 557211"/>
                  <a:gd name="connsiteY9" fmla="*/ 289911 h 299475"/>
                  <a:gd name="connsiteX10" fmla="*/ 38099 w 557211"/>
                  <a:gd name="connsiteY10" fmla="*/ 8923 h 299475"/>
                  <a:gd name="connsiteX11" fmla="*/ 366711 w 557211"/>
                  <a:gd name="connsiteY11" fmla="*/ 94648 h 299475"/>
                  <a:gd name="connsiteX0" fmla="*/ 557211 w 557211"/>
                  <a:gd name="connsiteY0" fmla="*/ 180373 h 299452"/>
                  <a:gd name="connsiteX1" fmla="*/ 400049 w 557211"/>
                  <a:gd name="connsiteY1" fmla="*/ 294673 h 299452"/>
                  <a:gd name="connsiteX2" fmla="*/ 200024 w 557211"/>
                  <a:gd name="connsiteY2" fmla="*/ 237523 h 299452"/>
                  <a:gd name="connsiteX3" fmla="*/ 202405 w 557211"/>
                  <a:gd name="connsiteY3" fmla="*/ 294673 h 299452"/>
                  <a:gd name="connsiteX4" fmla="*/ 166686 w 557211"/>
                  <a:gd name="connsiteY4" fmla="*/ 266098 h 299452"/>
                  <a:gd name="connsiteX5" fmla="*/ 152398 w 557211"/>
                  <a:gd name="connsiteY5" fmla="*/ 299436 h 299452"/>
                  <a:gd name="connsiteX6" fmla="*/ 123824 w 557211"/>
                  <a:gd name="connsiteY6" fmla="*/ 266098 h 299452"/>
                  <a:gd name="connsiteX7" fmla="*/ 100011 w 557211"/>
                  <a:gd name="connsiteY7" fmla="*/ 299436 h 299452"/>
                  <a:gd name="connsiteX8" fmla="*/ 69056 w 557211"/>
                  <a:gd name="connsiteY8" fmla="*/ 270861 h 299452"/>
                  <a:gd name="connsiteX9" fmla="*/ 16668 w 557211"/>
                  <a:gd name="connsiteY9" fmla="*/ 289911 h 299452"/>
                  <a:gd name="connsiteX10" fmla="*/ 38099 w 557211"/>
                  <a:gd name="connsiteY10" fmla="*/ 8923 h 299452"/>
                  <a:gd name="connsiteX11" fmla="*/ 366711 w 557211"/>
                  <a:gd name="connsiteY11" fmla="*/ 94648 h 299452"/>
                  <a:gd name="connsiteX0" fmla="*/ 557211 w 557211"/>
                  <a:gd name="connsiteY0" fmla="*/ 180373 h 299452"/>
                  <a:gd name="connsiteX1" fmla="*/ 400049 w 557211"/>
                  <a:gd name="connsiteY1" fmla="*/ 294673 h 299452"/>
                  <a:gd name="connsiteX2" fmla="*/ 200024 w 557211"/>
                  <a:gd name="connsiteY2" fmla="*/ 237523 h 299452"/>
                  <a:gd name="connsiteX3" fmla="*/ 202405 w 557211"/>
                  <a:gd name="connsiteY3" fmla="*/ 294673 h 299452"/>
                  <a:gd name="connsiteX4" fmla="*/ 166686 w 557211"/>
                  <a:gd name="connsiteY4" fmla="*/ 266098 h 299452"/>
                  <a:gd name="connsiteX5" fmla="*/ 152398 w 557211"/>
                  <a:gd name="connsiteY5" fmla="*/ 299436 h 299452"/>
                  <a:gd name="connsiteX6" fmla="*/ 123824 w 557211"/>
                  <a:gd name="connsiteY6" fmla="*/ 266098 h 299452"/>
                  <a:gd name="connsiteX7" fmla="*/ 88105 w 557211"/>
                  <a:gd name="connsiteY7" fmla="*/ 299436 h 299452"/>
                  <a:gd name="connsiteX8" fmla="*/ 69056 w 557211"/>
                  <a:gd name="connsiteY8" fmla="*/ 270861 h 299452"/>
                  <a:gd name="connsiteX9" fmla="*/ 16668 w 557211"/>
                  <a:gd name="connsiteY9" fmla="*/ 289911 h 299452"/>
                  <a:gd name="connsiteX10" fmla="*/ 38099 w 557211"/>
                  <a:gd name="connsiteY10" fmla="*/ 8923 h 299452"/>
                  <a:gd name="connsiteX11" fmla="*/ 366711 w 557211"/>
                  <a:gd name="connsiteY11" fmla="*/ 94648 h 299452"/>
                  <a:gd name="connsiteX0" fmla="*/ 557211 w 557211"/>
                  <a:gd name="connsiteY0" fmla="*/ 180373 h 299452"/>
                  <a:gd name="connsiteX1" fmla="*/ 400049 w 557211"/>
                  <a:gd name="connsiteY1" fmla="*/ 294673 h 299452"/>
                  <a:gd name="connsiteX2" fmla="*/ 200024 w 557211"/>
                  <a:gd name="connsiteY2" fmla="*/ 237523 h 299452"/>
                  <a:gd name="connsiteX3" fmla="*/ 202405 w 557211"/>
                  <a:gd name="connsiteY3" fmla="*/ 294673 h 299452"/>
                  <a:gd name="connsiteX4" fmla="*/ 166686 w 557211"/>
                  <a:gd name="connsiteY4" fmla="*/ 266098 h 299452"/>
                  <a:gd name="connsiteX5" fmla="*/ 152398 w 557211"/>
                  <a:gd name="connsiteY5" fmla="*/ 299436 h 299452"/>
                  <a:gd name="connsiteX6" fmla="*/ 119061 w 557211"/>
                  <a:gd name="connsiteY6" fmla="*/ 266098 h 299452"/>
                  <a:gd name="connsiteX7" fmla="*/ 88105 w 557211"/>
                  <a:gd name="connsiteY7" fmla="*/ 299436 h 299452"/>
                  <a:gd name="connsiteX8" fmla="*/ 69056 w 557211"/>
                  <a:gd name="connsiteY8" fmla="*/ 270861 h 299452"/>
                  <a:gd name="connsiteX9" fmla="*/ 16668 w 557211"/>
                  <a:gd name="connsiteY9" fmla="*/ 289911 h 299452"/>
                  <a:gd name="connsiteX10" fmla="*/ 38099 w 557211"/>
                  <a:gd name="connsiteY10" fmla="*/ 8923 h 299452"/>
                  <a:gd name="connsiteX11" fmla="*/ 366711 w 557211"/>
                  <a:gd name="connsiteY11" fmla="*/ 94648 h 299452"/>
                  <a:gd name="connsiteX0" fmla="*/ 557211 w 557211"/>
                  <a:gd name="connsiteY0" fmla="*/ 180373 h 299439"/>
                  <a:gd name="connsiteX1" fmla="*/ 400049 w 557211"/>
                  <a:gd name="connsiteY1" fmla="*/ 294673 h 299439"/>
                  <a:gd name="connsiteX2" fmla="*/ 200024 w 557211"/>
                  <a:gd name="connsiteY2" fmla="*/ 237523 h 299439"/>
                  <a:gd name="connsiteX3" fmla="*/ 202405 w 557211"/>
                  <a:gd name="connsiteY3" fmla="*/ 294673 h 299439"/>
                  <a:gd name="connsiteX4" fmla="*/ 166686 w 557211"/>
                  <a:gd name="connsiteY4" fmla="*/ 266098 h 299439"/>
                  <a:gd name="connsiteX5" fmla="*/ 152398 w 557211"/>
                  <a:gd name="connsiteY5" fmla="*/ 299436 h 299439"/>
                  <a:gd name="connsiteX6" fmla="*/ 119061 w 557211"/>
                  <a:gd name="connsiteY6" fmla="*/ 266098 h 299439"/>
                  <a:gd name="connsiteX7" fmla="*/ 88105 w 557211"/>
                  <a:gd name="connsiteY7" fmla="*/ 299436 h 299439"/>
                  <a:gd name="connsiteX8" fmla="*/ 59531 w 557211"/>
                  <a:gd name="connsiteY8" fmla="*/ 268480 h 299439"/>
                  <a:gd name="connsiteX9" fmla="*/ 16668 w 557211"/>
                  <a:gd name="connsiteY9" fmla="*/ 289911 h 299439"/>
                  <a:gd name="connsiteX10" fmla="*/ 38099 w 557211"/>
                  <a:gd name="connsiteY10" fmla="*/ 8923 h 299439"/>
                  <a:gd name="connsiteX11" fmla="*/ 366711 w 557211"/>
                  <a:gd name="connsiteY11" fmla="*/ 94648 h 299439"/>
                  <a:gd name="connsiteX0" fmla="*/ 557211 w 557211"/>
                  <a:gd name="connsiteY0" fmla="*/ 180373 h 299439"/>
                  <a:gd name="connsiteX1" fmla="*/ 400049 w 557211"/>
                  <a:gd name="connsiteY1" fmla="*/ 294673 h 299439"/>
                  <a:gd name="connsiteX2" fmla="*/ 200024 w 557211"/>
                  <a:gd name="connsiteY2" fmla="*/ 237523 h 299439"/>
                  <a:gd name="connsiteX3" fmla="*/ 202405 w 557211"/>
                  <a:gd name="connsiteY3" fmla="*/ 294673 h 299439"/>
                  <a:gd name="connsiteX4" fmla="*/ 166686 w 557211"/>
                  <a:gd name="connsiteY4" fmla="*/ 266098 h 299439"/>
                  <a:gd name="connsiteX5" fmla="*/ 152398 w 557211"/>
                  <a:gd name="connsiteY5" fmla="*/ 299436 h 299439"/>
                  <a:gd name="connsiteX6" fmla="*/ 119061 w 557211"/>
                  <a:gd name="connsiteY6" fmla="*/ 266098 h 299439"/>
                  <a:gd name="connsiteX7" fmla="*/ 78580 w 557211"/>
                  <a:gd name="connsiteY7" fmla="*/ 299436 h 299439"/>
                  <a:gd name="connsiteX8" fmla="*/ 59531 w 557211"/>
                  <a:gd name="connsiteY8" fmla="*/ 268480 h 299439"/>
                  <a:gd name="connsiteX9" fmla="*/ 16668 w 557211"/>
                  <a:gd name="connsiteY9" fmla="*/ 289911 h 299439"/>
                  <a:gd name="connsiteX10" fmla="*/ 38099 w 557211"/>
                  <a:gd name="connsiteY10" fmla="*/ 8923 h 299439"/>
                  <a:gd name="connsiteX11" fmla="*/ 366711 w 557211"/>
                  <a:gd name="connsiteY11" fmla="*/ 94648 h 299439"/>
                  <a:gd name="connsiteX0" fmla="*/ 557211 w 557211"/>
                  <a:gd name="connsiteY0" fmla="*/ 180373 h 299439"/>
                  <a:gd name="connsiteX1" fmla="*/ 400049 w 557211"/>
                  <a:gd name="connsiteY1" fmla="*/ 294673 h 299439"/>
                  <a:gd name="connsiteX2" fmla="*/ 200024 w 557211"/>
                  <a:gd name="connsiteY2" fmla="*/ 237523 h 299439"/>
                  <a:gd name="connsiteX3" fmla="*/ 202405 w 557211"/>
                  <a:gd name="connsiteY3" fmla="*/ 294673 h 299439"/>
                  <a:gd name="connsiteX4" fmla="*/ 166686 w 557211"/>
                  <a:gd name="connsiteY4" fmla="*/ 266098 h 299439"/>
                  <a:gd name="connsiteX5" fmla="*/ 152398 w 557211"/>
                  <a:gd name="connsiteY5" fmla="*/ 299436 h 299439"/>
                  <a:gd name="connsiteX6" fmla="*/ 102393 w 557211"/>
                  <a:gd name="connsiteY6" fmla="*/ 268479 h 299439"/>
                  <a:gd name="connsiteX7" fmla="*/ 78580 w 557211"/>
                  <a:gd name="connsiteY7" fmla="*/ 299436 h 299439"/>
                  <a:gd name="connsiteX8" fmla="*/ 59531 w 557211"/>
                  <a:gd name="connsiteY8" fmla="*/ 268480 h 299439"/>
                  <a:gd name="connsiteX9" fmla="*/ 16668 w 557211"/>
                  <a:gd name="connsiteY9" fmla="*/ 289911 h 299439"/>
                  <a:gd name="connsiteX10" fmla="*/ 38099 w 557211"/>
                  <a:gd name="connsiteY10" fmla="*/ 8923 h 299439"/>
                  <a:gd name="connsiteX11" fmla="*/ 366711 w 557211"/>
                  <a:gd name="connsiteY11" fmla="*/ 94648 h 299439"/>
                  <a:gd name="connsiteX0" fmla="*/ 557211 w 557211"/>
                  <a:gd name="connsiteY0" fmla="*/ 180373 h 301820"/>
                  <a:gd name="connsiteX1" fmla="*/ 400049 w 557211"/>
                  <a:gd name="connsiteY1" fmla="*/ 294673 h 301820"/>
                  <a:gd name="connsiteX2" fmla="*/ 200024 w 557211"/>
                  <a:gd name="connsiteY2" fmla="*/ 237523 h 301820"/>
                  <a:gd name="connsiteX3" fmla="*/ 202405 w 557211"/>
                  <a:gd name="connsiteY3" fmla="*/ 294673 h 301820"/>
                  <a:gd name="connsiteX4" fmla="*/ 166686 w 557211"/>
                  <a:gd name="connsiteY4" fmla="*/ 266098 h 301820"/>
                  <a:gd name="connsiteX5" fmla="*/ 126205 w 557211"/>
                  <a:gd name="connsiteY5" fmla="*/ 301817 h 301820"/>
                  <a:gd name="connsiteX6" fmla="*/ 102393 w 557211"/>
                  <a:gd name="connsiteY6" fmla="*/ 268479 h 301820"/>
                  <a:gd name="connsiteX7" fmla="*/ 78580 w 557211"/>
                  <a:gd name="connsiteY7" fmla="*/ 299436 h 301820"/>
                  <a:gd name="connsiteX8" fmla="*/ 59531 w 557211"/>
                  <a:gd name="connsiteY8" fmla="*/ 268480 h 301820"/>
                  <a:gd name="connsiteX9" fmla="*/ 16668 w 557211"/>
                  <a:gd name="connsiteY9" fmla="*/ 289911 h 301820"/>
                  <a:gd name="connsiteX10" fmla="*/ 38099 w 557211"/>
                  <a:gd name="connsiteY10" fmla="*/ 8923 h 301820"/>
                  <a:gd name="connsiteX11" fmla="*/ 366711 w 557211"/>
                  <a:gd name="connsiteY11" fmla="*/ 94648 h 301820"/>
                  <a:gd name="connsiteX0" fmla="*/ 557211 w 557211"/>
                  <a:gd name="connsiteY0" fmla="*/ 180373 h 301820"/>
                  <a:gd name="connsiteX1" fmla="*/ 400049 w 557211"/>
                  <a:gd name="connsiteY1" fmla="*/ 294673 h 301820"/>
                  <a:gd name="connsiteX2" fmla="*/ 200024 w 557211"/>
                  <a:gd name="connsiteY2" fmla="*/ 237523 h 301820"/>
                  <a:gd name="connsiteX3" fmla="*/ 202405 w 557211"/>
                  <a:gd name="connsiteY3" fmla="*/ 294673 h 301820"/>
                  <a:gd name="connsiteX4" fmla="*/ 145255 w 557211"/>
                  <a:gd name="connsiteY4" fmla="*/ 266098 h 301820"/>
                  <a:gd name="connsiteX5" fmla="*/ 126205 w 557211"/>
                  <a:gd name="connsiteY5" fmla="*/ 301817 h 301820"/>
                  <a:gd name="connsiteX6" fmla="*/ 102393 w 557211"/>
                  <a:gd name="connsiteY6" fmla="*/ 268479 h 301820"/>
                  <a:gd name="connsiteX7" fmla="*/ 78580 w 557211"/>
                  <a:gd name="connsiteY7" fmla="*/ 299436 h 301820"/>
                  <a:gd name="connsiteX8" fmla="*/ 59531 w 557211"/>
                  <a:gd name="connsiteY8" fmla="*/ 268480 h 301820"/>
                  <a:gd name="connsiteX9" fmla="*/ 16668 w 557211"/>
                  <a:gd name="connsiteY9" fmla="*/ 289911 h 301820"/>
                  <a:gd name="connsiteX10" fmla="*/ 38099 w 557211"/>
                  <a:gd name="connsiteY10" fmla="*/ 8923 h 301820"/>
                  <a:gd name="connsiteX11" fmla="*/ 366711 w 557211"/>
                  <a:gd name="connsiteY11" fmla="*/ 94648 h 301820"/>
                  <a:gd name="connsiteX0" fmla="*/ 557211 w 557211"/>
                  <a:gd name="connsiteY0" fmla="*/ 180373 h 304300"/>
                  <a:gd name="connsiteX1" fmla="*/ 400049 w 557211"/>
                  <a:gd name="connsiteY1" fmla="*/ 294673 h 304300"/>
                  <a:gd name="connsiteX2" fmla="*/ 200024 w 557211"/>
                  <a:gd name="connsiteY2" fmla="*/ 237523 h 304300"/>
                  <a:gd name="connsiteX3" fmla="*/ 166686 w 557211"/>
                  <a:gd name="connsiteY3" fmla="*/ 304198 h 304300"/>
                  <a:gd name="connsiteX4" fmla="*/ 145255 w 557211"/>
                  <a:gd name="connsiteY4" fmla="*/ 266098 h 304300"/>
                  <a:gd name="connsiteX5" fmla="*/ 126205 w 557211"/>
                  <a:gd name="connsiteY5" fmla="*/ 301817 h 304300"/>
                  <a:gd name="connsiteX6" fmla="*/ 102393 w 557211"/>
                  <a:gd name="connsiteY6" fmla="*/ 268479 h 304300"/>
                  <a:gd name="connsiteX7" fmla="*/ 78580 w 557211"/>
                  <a:gd name="connsiteY7" fmla="*/ 299436 h 304300"/>
                  <a:gd name="connsiteX8" fmla="*/ 59531 w 557211"/>
                  <a:gd name="connsiteY8" fmla="*/ 268480 h 304300"/>
                  <a:gd name="connsiteX9" fmla="*/ 16668 w 557211"/>
                  <a:gd name="connsiteY9" fmla="*/ 289911 h 304300"/>
                  <a:gd name="connsiteX10" fmla="*/ 38099 w 557211"/>
                  <a:gd name="connsiteY10" fmla="*/ 8923 h 304300"/>
                  <a:gd name="connsiteX11" fmla="*/ 366711 w 557211"/>
                  <a:gd name="connsiteY11" fmla="*/ 94648 h 304300"/>
                  <a:gd name="connsiteX0" fmla="*/ 557211 w 557211"/>
                  <a:gd name="connsiteY0" fmla="*/ 180373 h 304300"/>
                  <a:gd name="connsiteX1" fmla="*/ 400049 w 557211"/>
                  <a:gd name="connsiteY1" fmla="*/ 294673 h 304300"/>
                  <a:gd name="connsiteX2" fmla="*/ 176211 w 557211"/>
                  <a:gd name="connsiteY2" fmla="*/ 232761 h 304300"/>
                  <a:gd name="connsiteX3" fmla="*/ 166686 w 557211"/>
                  <a:gd name="connsiteY3" fmla="*/ 304198 h 304300"/>
                  <a:gd name="connsiteX4" fmla="*/ 145255 w 557211"/>
                  <a:gd name="connsiteY4" fmla="*/ 266098 h 304300"/>
                  <a:gd name="connsiteX5" fmla="*/ 126205 w 557211"/>
                  <a:gd name="connsiteY5" fmla="*/ 301817 h 304300"/>
                  <a:gd name="connsiteX6" fmla="*/ 102393 w 557211"/>
                  <a:gd name="connsiteY6" fmla="*/ 268479 h 304300"/>
                  <a:gd name="connsiteX7" fmla="*/ 78580 w 557211"/>
                  <a:gd name="connsiteY7" fmla="*/ 299436 h 304300"/>
                  <a:gd name="connsiteX8" fmla="*/ 59531 w 557211"/>
                  <a:gd name="connsiteY8" fmla="*/ 268480 h 304300"/>
                  <a:gd name="connsiteX9" fmla="*/ 16668 w 557211"/>
                  <a:gd name="connsiteY9" fmla="*/ 289911 h 304300"/>
                  <a:gd name="connsiteX10" fmla="*/ 38099 w 557211"/>
                  <a:gd name="connsiteY10" fmla="*/ 8923 h 304300"/>
                  <a:gd name="connsiteX11" fmla="*/ 366711 w 557211"/>
                  <a:gd name="connsiteY11" fmla="*/ 94648 h 304300"/>
                  <a:gd name="connsiteX0" fmla="*/ 560378 w 560378"/>
                  <a:gd name="connsiteY0" fmla="*/ 191809 h 315736"/>
                  <a:gd name="connsiteX1" fmla="*/ 403216 w 560378"/>
                  <a:gd name="connsiteY1" fmla="*/ 306109 h 315736"/>
                  <a:gd name="connsiteX2" fmla="*/ 179378 w 560378"/>
                  <a:gd name="connsiteY2" fmla="*/ 244197 h 315736"/>
                  <a:gd name="connsiteX3" fmla="*/ 169853 w 560378"/>
                  <a:gd name="connsiteY3" fmla="*/ 315634 h 315736"/>
                  <a:gd name="connsiteX4" fmla="*/ 148422 w 560378"/>
                  <a:gd name="connsiteY4" fmla="*/ 277534 h 315736"/>
                  <a:gd name="connsiteX5" fmla="*/ 129372 w 560378"/>
                  <a:gd name="connsiteY5" fmla="*/ 313253 h 315736"/>
                  <a:gd name="connsiteX6" fmla="*/ 105560 w 560378"/>
                  <a:gd name="connsiteY6" fmla="*/ 279915 h 315736"/>
                  <a:gd name="connsiteX7" fmla="*/ 81747 w 560378"/>
                  <a:gd name="connsiteY7" fmla="*/ 310872 h 315736"/>
                  <a:gd name="connsiteX8" fmla="*/ 62698 w 560378"/>
                  <a:gd name="connsiteY8" fmla="*/ 279916 h 315736"/>
                  <a:gd name="connsiteX9" fmla="*/ 19835 w 560378"/>
                  <a:gd name="connsiteY9" fmla="*/ 301347 h 315736"/>
                  <a:gd name="connsiteX10" fmla="*/ 41266 w 560378"/>
                  <a:gd name="connsiteY10" fmla="*/ 20359 h 315736"/>
                  <a:gd name="connsiteX11" fmla="*/ 369878 w 560378"/>
                  <a:gd name="connsiteY11" fmla="*/ 106084 h 315736"/>
                  <a:gd name="connsiteX0" fmla="*/ 574665 w 574665"/>
                  <a:gd name="connsiteY0" fmla="*/ 272771 h 315736"/>
                  <a:gd name="connsiteX1" fmla="*/ 403216 w 574665"/>
                  <a:gd name="connsiteY1" fmla="*/ 306109 h 315736"/>
                  <a:gd name="connsiteX2" fmla="*/ 179378 w 574665"/>
                  <a:gd name="connsiteY2" fmla="*/ 244197 h 315736"/>
                  <a:gd name="connsiteX3" fmla="*/ 169853 w 574665"/>
                  <a:gd name="connsiteY3" fmla="*/ 315634 h 315736"/>
                  <a:gd name="connsiteX4" fmla="*/ 148422 w 574665"/>
                  <a:gd name="connsiteY4" fmla="*/ 277534 h 315736"/>
                  <a:gd name="connsiteX5" fmla="*/ 129372 w 574665"/>
                  <a:gd name="connsiteY5" fmla="*/ 313253 h 315736"/>
                  <a:gd name="connsiteX6" fmla="*/ 105560 w 574665"/>
                  <a:gd name="connsiteY6" fmla="*/ 279915 h 315736"/>
                  <a:gd name="connsiteX7" fmla="*/ 81747 w 574665"/>
                  <a:gd name="connsiteY7" fmla="*/ 310872 h 315736"/>
                  <a:gd name="connsiteX8" fmla="*/ 62698 w 574665"/>
                  <a:gd name="connsiteY8" fmla="*/ 279916 h 315736"/>
                  <a:gd name="connsiteX9" fmla="*/ 19835 w 574665"/>
                  <a:gd name="connsiteY9" fmla="*/ 301347 h 315736"/>
                  <a:gd name="connsiteX10" fmla="*/ 41266 w 574665"/>
                  <a:gd name="connsiteY10" fmla="*/ 20359 h 315736"/>
                  <a:gd name="connsiteX11" fmla="*/ 369878 w 574665"/>
                  <a:gd name="connsiteY11" fmla="*/ 106084 h 315736"/>
                  <a:gd name="connsiteX0" fmla="*/ 574665 w 574665"/>
                  <a:gd name="connsiteY0" fmla="*/ 272771 h 315736"/>
                  <a:gd name="connsiteX1" fmla="*/ 403216 w 574665"/>
                  <a:gd name="connsiteY1" fmla="*/ 306109 h 315736"/>
                  <a:gd name="connsiteX2" fmla="*/ 179378 w 574665"/>
                  <a:gd name="connsiteY2" fmla="*/ 244197 h 315736"/>
                  <a:gd name="connsiteX3" fmla="*/ 169853 w 574665"/>
                  <a:gd name="connsiteY3" fmla="*/ 315634 h 315736"/>
                  <a:gd name="connsiteX4" fmla="*/ 148422 w 574665"/>
                  <a:gd name="connsiteY4" fmla="*/ 277534 h 315736"/>
                  <a:gd name="connsiteX5" fmla="*/ 129372 w 574665"/>
                  <a:gd name="connsiteY5" fmla="*/ 313253 h 315736"/>
                  <a:gd name="connsiteX6" fmla="*/ 105560 w 574665"/>
                  <a:gd name="connsiteY6" fmla="*/ 279915 h 315736"/>
                  <a:gd name="connsiteX7" fmla="*/ 81747 w 574665"/>
                  <a:gd name="connsiteY7" fmla="*/ 310872 h 315736"/>
                  <a:gd name="connsiteX8" fmla="*/ 62698 w 574665"/>
                  <a:gd name="connsiteY8" fmla="*/ 279916 h 315736"/>
                  <a:gd name="connsiteX9" fmla="*/ 19835 w 574665"/>
                  <a:gd name="connsiteY9" fmla="*/ 301347 h 315736"/>
                  <a:gd name="connsiteX10" fmla="*/ 41266 w 574665"/>
                  <a:gd name="connsiteY10" fmla="*/ 20359 h 315736"/>
                  <a:gd name="connsiteX11" fmla="*/ 369878 w 574665"/>
                  <a:gd name="connsiteY11" fmla="*/ 106084 h 315736"/>
                  <a:gd name="connsiteX0" fmla="*/ 574665 w 574665"/>
                  <a:gd name="connsiteY0" fmla="*/ 272771 h 315736"/>
                  <a:gd name="connsiteX1" fmla="*/ 317491 w 574665"/>
                  <a:gd name="connsiteY1" fmla="*/ 306109 h 315736"/>
                  <a:gd name="connsiteX2" fmla="*/ 179378 w 574665"/>
                  <a:gd name="connsiteY2" fmla="*/ 244197 h 315736"/>
                  <a:gd name="connsiteX3" fmla="*/ 169853 w 574665"/>
                  <a:gd name="connsiteY3" fmla="*/ 315634 h 315736"/>
                  <a:gd name="connsiteX4" fmla="*/ 148422 w 574665"/>
                  <a:gd name="connsiteY4" fmla="*/ 277534 h 315736"/>
                  <a:gd name="connsiteX5" fmla="*/ 129372 w 574665"/>
                  <a:gd name="connsiteY5" fmla="*/ 313253 h 315736"/>
                  <a:gd name="connsiteX6" fmla="*/ 105560 w 574665"/>
                  <a:gd name="connsiteY6" fmla="*/ 279915 h 315736"/>
                  <a:gd name="connsiteX7" fmla="*/ 81747 w 574665"/>
                  <a:gd name="connsiteY7" fmla="*/ 310872 h 315736"/>
                  <a:gd name="connsiteX8" fmla="*/ 62698 w 574665"/>
                  <a:gd name="connsiteY8" fmla="*/ 279916 h 315736"/>
                  <a:gd name="connsiteX9" fmla="*/ 19835 w 574665"/>
                  <a:gd name="connsiteY9" fmla="*/ 301347 h 315736"/>
                  <a:gd name="connsiteX10" fmla="*/ 41266 w 574665"/>
                  <a:gd name="connsiteY10" fmla="*/ 20359 h 315736"/>
                  <a:gd name="connsiteX11" fmla="*/ 369878 w 574665"/>
                  <a:gd name="connsiteY11" fmla="*/ 106084 h 315736"/>
                  <a:gd name="connsiteX0" fmla="*/ 574665 w 574665"/>
                  <a:gd name="connsiteY0" fmla="*/ 272771 h 315736"/>
                  <a:gd name="connsiteX1" fmla="*/ 317491 w 574665"/>
                  <a:gd name="connsiteY1" fmla="*/ 306109 h 315736"/>
                  <a:gd name="connsiteX2" fmla="*/ 179378 w 574665"/>
                  <a:gd name="connsiteY2" fmla="*/ 244197 h 315736"/>
                  <a:gd name="connsiteX3" fmla="*/ 169853 w 574665"/>
                  <a:gd name="connsiteY3" fmla="*/ 315634 h 315736"/>
                  <a:gd name="connsiteX4" fmla="*/ 148422 w 574665"/>
                  <a:gd name="connsiteY4" fmla="*/ 277534 h 315736"/>
                  <a:gd name="connsiteX5" fmla="*/ 129372 w 574665"/>
                  <a:gd name="connsiteY5" fmla="*/ 313253 h 315736"/>
                  <a:gd name="connsiteX6" fmla="*/ 105560 w 574665"/>
                  <a:gd name="connsiteY6" fmla="*/ 279915 h 315736"/>
                  <a:gd name="connsiteX7" fmla="*/ 81747 w 574665"/>
                  <a:gd name="connsiteY7" fmla="*/ 310872 h 315736"/>
                  <a:gd name="connsiteX8" fmla="*/ 62698 w 574665"/>
                  <a:gd name="connsiteY8" fmla="*/ 279916 h 315736"/>
                  <a:gd name="connsiteX9" fmla="*/ 19835 w 574665"/>
                  <a:gd name="connsiteY9" fmla="*/ 301347 h 315736"/>
                  <a:gd name="connsiteX10" fmla="*/ 41266 w 574665"/>
                  <a:gd name="connsiteY10" fmla="*/ 20359 h 315736"/>
                  <a:gd name="connsiteX11" fmla="*/ 369878 w 574665"/>
                  <a:gd name="connsiteY11" fmla="*/ 106084 h 315736"/>
                  <a:gd name="connsiteX0" fmla="*/ 574665 w 574665"/>
                  <a:gd name="connsiteY0" fmla="*/ 272771 h 315736"/>
                  <a:gd name="connsiteX1" fmla="*/ 317491 w 574665"/>
                  <a:gd name="connsiteY1" fmla="*/ 306109 h 315736"/>
                  <a:gd name="connsiteX2" fmla="*/ 179378 w 574665"/>
                  <a:gd name="connsiteY2" fmla="*/ 244197 h 315736"/>
                  <a:gd name="connsiteX3" fmla="*/ 169853 w 574665"/>
                  <a:gd name="connsiteY3" fmla="*/ 315634 h 315736"/>
                  <a:gd name="connsiteX4" fmla="*/ 148422 w 574665"/>
                  <a:gd name="connsiteY4" fmla="*/ 277534 h 315736"/>
                  <a:gd name="connsiteX5" fmla="*/ 129372 w 574665"/>
                  <a:gd name="connsiteY5" fmla="*/ 313253 h 315736"/>
                  <a:gd name="connsiteX6" fmla="*/ 105560 w 574665"/>
                  <a:gd name="connsiteY6" fmla="*/ 279915 h 315736"/>
                  <a:gd name="connsiteX7" fmla="*/ 81747 w 574665"/>
                  <a:gd name="connsiteY7" fmla="*/ 310872 h 315736"/>
                  <a:gd name="connsiteX8" fmla="*/ 62698 w 574665"/>
                  <a:gd name="connsiteY8" fmla="*/ 279916 h 315736"/>
                  <a:gd name="connsiteX9" fmla="*/ 19835 w 574665"/>
                  <a:gd name="connsiteY9" fmla="*/ 301347 h 315736"/>
                  <a:gd name="connsiteX10" fmla="*/ 41266 w 574665"/>
                  <a:gd name="connsiteY10" fmla="*/ 20359 h 315736"/>
                  <a:gd name="connsiteX11" fmla="*/ 369878 w 574665"/>
                  <a:gd name="connsiteY11" fmla="*/ 106084 h 315736"/>
                  <a:gd name="connsiteX0" fmla="*/ 503228 w 503228"/>
                  <a:gd name="connsiteY0" fmla="*/ 310871 h 324869"/>
                  <a:gd name="connsiteX1" fmla="*/ 317491 w 503228"/>
                  <a:gd name="connsiteY1" fmla="*/ 306109 h 324869"/>
                  <a:gd name="connsiteX2" fmla="*/ 179378 w 503228"/>
                  <a:gd name="connsiteY2" fmla="*/ 244197 h 324869"/>
                  <a:gd name="connsiteX3" fmla="*/ 169853 w 503228"/>
                  <a:gd name="connsiteY3" fmla="*/ 315634 h 324869"/>
                  <a:gd name="connsiteX4" fmla="*/ 148422 w 503228"/>
                  <a:gd name="connsiteY4" fmla="*/ 277534 h 324869"/>
                  <a:gd name="connsiteX5" fmla="*/ 129372 w 503228"/>
                  <a:gd name="connsiteY5" fmla="*/ 313253 h 324869"/>
                  <a:gd name="connsiteX6" fmla="*/ 105560 w 503228"/>
                  <a:gd name="connsiteY6" fmla="*/ 279915 h 324869"/>
                  <a:gd name="connsiteX7" fmla="*/ 81747 w 503228"/>
                  <a:gd name="connsiteY7" fmla="*/ 310872 h 324869"/>
                  <a:gd name="connsiteX8" fmla="*/ 62698 w 503228"/>
                  <a:gd name="connsiteY8" fmla="*/ 279916 h 324869"/>
                  <a:gd name="connsiteX9" fmla="*/ 19835 w 503228"/>
                  <a:gd name="connsiteY9" fmla="*/ 301347 h 324869"/>
                  <a:gd name="connsiteX10" fmla="*/ 41266 w 503228"/>
                  <a:gd name="connsiteY10" fmla="*/ 20359 h 324869"/>
                  <a:gd name="connsiteX11" fmla="*/ 369878 w 503228"/>
                  <a:gd name="connsiteY11" fmla="*/ 106084 h 324869"/>
                  <a:gd name="connsiteX0" fmla="*/ 503228 w 503228"/>
                  <a:gd name="connsiteY0" fmla="*/ 310871 h 317539"/>
                  <a:gd name="connsiteX1" fmla="*/ 317491 w 503228"/>
                  <a:gd name="connsiteY1" fmla="*/ 306109 h 317539"/>
                  <a:gd name="connsiteX2" fmla="*/ 179378 w 503228"/>
                  <a:gd name="connsiteY2" fmla="*/ 244197 h 317539"/>
                  <a:gd name="connsiteX3" fmla="*/ 169853 w 503228"/>
                  <a:gd name="connsiteY3" fmla="*/ 315634 h 317539"/>
                  <a:gd name="connsiteX4" fmla="*/ 148422 w 503228"/>
                  <a:gd name="connsiteY4" fmla="*/ 277534 h 317539"/>
                  <a:gd name="connsiteX5" fmla="*/ 129372 w 503228"/>
                  <a:gd name="connsiteY5" fmla="*/ 313253 h 317539"/>
                  <a:gd name="connsiteX6" fmla="*/ 105560 w 503228"/>
                  <a:gd name="connsiteY6" fmla="*/ 279915 h 317539"/>
                  <a:gd name="connsiteX7" fmla="*/ 81747 w 503228"/>
                  <a:gd name="connsiteY7" fmla="*/ 310872 h 317539"/>
                  <a:gd name="connsiteX8" fmla="*/ 62698 w 503228"/>
                  <a:gd name="connsiteY8" fmla="*/ 279916 h 317539"/>
                  <a:gd name="connsiteX9" fmla="*/ 19835 w 503228"/>
                  <a:gd name="connsiteY9" fmla="*/ 301347 h 317539"/>
                  <a:gd name="connsiteX10" fmla="*/ 41266 w 503228"/>
                  <a:gd name="connsiteY10" fmla="*/ 20359 h 317539"/>
                  <a:gd name="connsiteX11" fmla="*/ 369878 w 503228"/>
                  <a:gd name="connsiteY11" fmla="*/ 106084 h 317539"/>
                  <a:gd name="connsiteX0" fmla="*/ 503228 w 503228"/>
                  <a:gd name="connsiteY0" fmla="*/ 310871 h 316903"/>
                  <a:gd name="connsiteX1" fmla="*/ 317491 w 503228"/>
                  <a:gd name="connsiteY1" fmla="*/ 306109 h 316903"/>
                  <a:gd name="connsiteX2" fmla="*/ 179378 w 503228"/>
                  <a:gd name="connsiteY2" fmla="*/ 244197 h 316903"/>
                  <a:gd name="connsiteX3" fmla="*/ 169853 w 503228"/>
                  <a:gd name="connsiteY3" fmla="*/ 315634 h 316903"/>
                  <a:gd name="connsiteX4" fmla="*/ 148422 w 503228"/>
                  <a:gd name="connsiteY4" fmla="*/ 277534 h 316903"/>
                  <a:gd name="connsiteX5" fmla="*/ 129372 w 503228"/>
                  <a:gd name="connsiteY5" fmla="*/ 313253 h 316903"/>
                  <a:gd name="connsiteX6" fmla="*/ 105560 w 503228"/>
                  <a:gd name="connsiteY6" fmla="*/ 279915 h 316903"/>
                  <a:gd name="connsiteX7" fmla="*/ 81747 w 503228"/>
                  <a:gd name="connsiteY7" fmla="*/ 310872 h 316903"/>
                  <a:gd name="connsiteX8" fmla="*/ 62698 w 503228"/>
                  <a:gd name="connsiteY8" fmla="*/ 279916 h 316903"/>
                  <a:gd name="connsiteX9" fmla="*/ 19835 w 503228"/>
                  <a:gd name="connsiteY9" fmla="*/ 301347 h 316903"/>
                  <a:gd name="connsiteX10" fmla="*/ 41266 w 503228"/>
                  <a:gd name="connsiteY10" fmla="*/ 20359 h 316903"/>
                  <a:gd name="connsiteX11" fmla="*/ 369878 w 503228"/>
                  <a:gd name="connsiteY11" fmla="*/ 106084 h 316903"/>
                  <a:gd name="connsiteX0" fmla="*/ 503228 w 503228"/>
                  <a:gd name="connsiteY0" fmla="*/ 310871 h 316903"/>
                  <a:gd name="connsiteX1" fmla="*/ 317491 w 503228"/>
                  <a:gd name="connsiteY1" fmla="*/ 306109 h 316903"/>
                  <a:gd name="connsiteX2" fmla="*/ 179378 w 503228"/>
                  <a:gd name="connsiteY2" fmla="*/ 244197 h 316903"/>
                  <a:gd name="connsiteX3" fmla="*/ 169853 w 503228"/>
                  <a:gd name="connsiteY3" fmla="*/ 315634 h 316903"/>
                  <a:gd name="connsiteX4" fmla="*/ 148422 w 503228"/>
                  <a:gd name="connsiteY4" fmla="*/ 277534 h 316903"/>
                  <a:gd name="connsiteX5" fmla="*/ 129372 w 503228"/>
                  <a:gd name="connsiteY5" fmla="*/ 313253 h 316903"/>
                  <a:gd name="connsiteX6" fmla="*/ 105560 w 503228"/>
                  <a:gd name="connsiteY6" fmla="*/ 279915 h 316903"/>
                  <a:gd name="connsiteX7" fmla="*/ 81747 w 503228"/>
                  <a:gd name="connsiteY7" fmla="*/ 310872 h 316903"/>
                  <a:gd name="connsiteX8" fmla="*/ 62698 w 503228"/>
                  <a:gd name="connsiteY8" fmla="*/ 279916 h 316903"/>
                  <a:gd name="connsiteX9" fmla="*/ 19835 w 503228"/>
                  <a:gd name="connsiteY9" fmla="*/ 301347 h 316903"/>
                  <a:gd name="connsiteX10" fmla="*/ 41266 w 503228"/>
                  <a:gd name="connsiteY10" fmla="*/ 20359 h 316903"/>
                  <a:gd name="connsiteX11" fmla="*/ 369878 w 503228"/>
                  <a:gd name="connsiteY11" fmla="*/ 106084 h 316903"/>
                  <a:gd name="connsiteX0" fmla="*/ 503228 w 503228"/>
                  <a:gd name="connsiteY0" fmla="*/ 310871 h 318244"/>
                  <a:gd name="connsiteX1" fmla="*/ 317491 w 503228"/>
                  <a:gd name="connsiteY1" fmla="*/ 306109 h 318244"/>
                  <a:gd name="connsiteX2" fmla="*/ 179378 w 503228"/>
                  <a:gd name="connsiteY2" fmla="*/ 244197 h 318244"/>
                  <a:gd name="connsiteX3" fmla="*/ 169853 w 503228"/>
                  <a:gd name="connsiteY3" fmla="*/ 315634 h 318244"/>
                  <a:gd name="connsiteX4" fmla="*/ 148422 w 503228"/>
                  <a:gd name="connsiteY4" fmla="*/ 277534 h 318244"/>
                  <a:gd name="connsiteX5" fmla="*/ 129372 w 503228"/>
                  <a:gd name="connsiteY5" fmla="*/ 313253 h 318244"/>
                  <a:gd name="connsiteX6" fmla="*/ 105560 w 503228"/>
                  <a:gd name="connsiteY6" fmla="*/ 279915 h 318244"/>
                  <a:gd name="connsiteX7" fmla="*/ 81747 w 503228"/>
                  <a:gd name="connsiteY7" fmla="*/ 310872 h 318244"/>
                  <a:gd name="connsiteX8" fmla="*/ 62698 w 503228"/>
                  <a:gd name="connsiteY8" fmla="*/ 279916 h 318244"/>
                  <a:gd name="connsiteX9" fmla="*/ 19835 w 503228"/>
                  <a:gd name="connsiteY9" fmla="*/ 301347 h 318244"/>
                  <a:gd name="connsiteX10" fmla="*/ 41266 w 503228"/>
                  <a:gd name="connsiteY10" fmla="*/ 20359 h 318244"/>
                  <a:gd name="connsiteX11" fmla="*/ 369878 w 503228"/>
                  <a:gd name="connsiteY11" fmla="*/ 106084 h 318244"/>
                  <a:gd name="connsiteX0" fmla="*/ 498465 w 498465"/>
                  <a:gd name="connsiteY0" fmla="*/ 329921 h 333388"/>
                  <a:gd name="connsiteX1" fmla="*/ 317491 w 498465"/>
                  <a:gd name="connsiteY1" fmla="*/ 306109 h 333388"/>
                  <a:gd name="connsiteX2" fmla="*/ 179378 w 498465"/>
                  <a:gd name="connsiteY2" fmla="*/ 244197 h 333388"/>
                  <a:gd name="connsiteX3" fmla="*/ 169853 w 498465"/>
                  <a:gd name="connsiteY3" fmla="*/ 315634 h 333388"/>
                  <a:gd name="connsiteX4" fmla="*/ 148422 w 498465"/>
                  <a:gd name="connsiteY4" fmla="*/ 277534 h 333388"/>
                  <a:gd name="connsiteX5" fmla="*/ 129372 w 498465"/>
                  <a:gd name="connsiteY5" fmla="*/ 313253 h 333388"/>
                  <a:gd name="connsiteX6" fmla="*/ 105560 w 498465"/>
                  <a:gd name="connsiteY6" fmla="*/ 279915 h 333388"/>
                  <a:gd name="connsiteX7" fmla="*/ 81747 w 498465"/>
                  <a:gd name="connsiteY7" fmla="*/ 310872 h 333388"/>
                  <a:gd name="connsiteX8" fmla="*/ 62698 w 498465"/>
                  <a:gd name="connsiteY8" fmla="*/ 279916 h 333388"/>
                  <a:gd name="connsiteX9" fmla="*/ 19835 w 498465"/>
                  <a:gd name="connsiteY9" fmla="*/ 301347 h 333388"/>
                  <a:gd name="connsiteX10" fmla="*/ 41266 w 498465"/>
                  <a:gd name="connsiteY10" fmla="*/ 20359 h 333388"/>
                  <a:gd name="connsiteX11" fmla="*/ 369878 w 498465"/>
                  <a:gd name="connsiteY11" fmla="*/ 106084 h 333388"/>
                  <a:gd name="connsiteX0" fmla="*/ 498465 w 498465"/>
                  <a:gd name="connsiteY0" fmla="*/ 329921 h 329921"/>
                  <a:gd name="connsiteX1" fmla="*/ 317491 w 498465"/>
                  <a:gd name="connsiteY1" fmla="*/ 306109 h 329921"/>
                  <a:gd name="connsiteX2" fmla="*/ 179378 w 498465"/>
                  <a:gd name="connsiteY2" fmla="*/ 244197 h 329921"/>
                  <a:gd name="connsiteX3" fmla="*/ 169853 w 498465"/>
                  <a:gd name="connsiteY3" fmla="*/ 315634 h 329921"/>
                  <a:gd name="connsiteX4" fmla="*/ 148422 w 498465"/>
                  <a:gd name="connsiteY4" fmla="*/ 277534 h 329921"/>
                  <a:gd name="connsiteX5" fmla="*/ 129372 w 498465"/>
                  <a:gd name="connsiteY5" fmla="*/ 313253 h 329921"/>
                  <a:gd name="connsiteX6" fmla="*/ 105560 w 498465"/>
                  <a:gd name="connsiteY6" fmla="*/ 279915 h 329921"/>
                  <a:gd name="connsiteX7" fmla="*/ 81747 w 498465"/>
                  <a:gd name="connsiteY7" fmla="*/ 310872 h 329921"/>
                  <a:gd name="connsiteX8" fmla="*/ 62698 w 498465"/>
                  <a:gd name="connsiteY8" fmla="*/ 279916 h 329921"/>
                  <a:gd name="connsiteX9" fmla="*/ 19835 w 498465"/>
                  <a:gd name="connsiteY9" fmla="*/ 301347 h 329921"/>
                  <a:gd name="connsiteX10" fmla="*/ 41266 w 498465"/>
                  <a:gd name="connsiteY10" fmla="*/ 20359 h 329921"/>
                  <a:gd name="connsiteX11" fmla="*/ 369878 w 498465"/>
                  <a:gd name="connsiteY11" fmla="*/ 106084 h 329921"/>
                  <a:gd name="connsiteX0" fmla="*/ 317491 w 369878"/>
                  <a:gd name="connsiteY0" fmla="*/ 306109 h 315736"/>
                  <a:gd name="connsiteX1" fmla="*/ 179378 w 369878"/>
                  <a:gd name="connsiteY1" fmla="*/ 244197 h 315736"/>
                  <a:gd name="connsiteX2" fmla="*/ 169853 w 369878"/>
                  <a:gd name="connsiteY2" fmla="*/ 315634 h 315736"/>
                  <a:gd name="connsiteX3" fmla="*/ 148422 w 369878"/>
                  <a:gd name="connsiteY3" fmla="*/ 277534 h 315736"/>
                  <a:gd name="connsiteX4" fmla="*/ 129372 w 369878"/>
                  <a:gd name="connsiteY4" fmla="*/ 313253 h 315736"/>
                  <a:gd name="connsiteX5" fmla="*/ 105560 w 369878"/>
                  <a:gd name="connsiteY5" fmla="*/ 279915 h 315736"/>
                  <a:gd name="connsiteX6" fmla="*/ 81747 w 369878"/>
                  <a:gd name="connsiteY6" fmla="*/ 310872 h 315736"/>
                  <a:gd name="connsiteX7" fmla="*/ 62698 w 369878"/>
                  <a:gd name="connsiteY7" fmla="*/ 279916 h 315736"/>
                  <a:gd name="connsiteX8" fmla="*/ 19835 w 369878"/>
                  <a:gd name="connsiteY8" fmla="*/ 301347 h 315736"/>
                  <a:gd name="connsiteX9" fmla="*/ 41266 w 369878"/>
                  <a:gd name="connsiteY9" fmla="*/ 20359 h 315736"/>
                  <a:gd name="connsiteX10" fmla="*/ 369878 w 369878"/>
                  <a:gd name="connsiteY10" fmla="*/ 106084 h 31573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</a:cxnLst>
                <a:rect l="l" t="t" r="r" b="b"/>
                <a:pathLst>
                  <a:path w="369878" h="315736">
                    <a:moveTo>
                      <a:pt x="317491" y="306109"/>
                    </a:moveTo>
                    <a:cubicBezTo>
                      <a:pt x="264310" y="291822"/>
                      <a:pt x="217478" y="272772"/>
                      <a:pt x="179378" y="244197"/>
                    </a:cubicBezTo>
                    <a:cubicBezTo>
                      <a:pt x="176996" y="265628"/>
                      <a:pt x="193665" y="310872"/>
                      <a:pt x="169853" y="315634"/>
                    </a:cubicBezTo>
                    <a:cubicBezTo>
                      <a:pt x="162709" y="318015"/>
                      <a:pt x="155169" y="277931"/>
                      <a:pt x="148422" y="277534"/>
                    </a:cubicBezTo>
                    <a:cubicBezTo>
                      <a:pt x="141675" y="277137"/>
                      <a:pt x="136516" y="312856"/>
                      <a:pt x="129372" y="313253"/>
                    </a:cubicBezTo>
                    <a:cubicBezTo>
                      <a:pt x="122228" y="313650"/>
                      <a:pt x="113497" y="280312"/>
                      <a:pt x="105560" y="279915"/>
                    </a:cubicBezTo>
                    <a:cubicBezTo>
                      <a:pt x="97623" y="279518"/>
                      <a:pt x="88891" y="310872"/>
                      <a:pt x="81747" y="310872"/>
                    </a:cubicBezTo>
                    <a:cubicBezTo>
                      <a:pt x="74603" y="310872"/>
                      <a:pt x="73017" y="281504"/>
                      <a:pt x="62698" y="279916"/>
                    </a:cubicBezTo>
                    <a:cubicBezTo>
                      <a:pt x="52379" y="278329"/>
                      <a:pt x="10310" y="325159"/>
                      <a:pt x="19835" y="301347"/>
                    </a:cubicBezTo>
                    <a:cubicBezTo>
                      <a:pt x="57935" y="244198"/>
                      <a:pt x="-57952" y="80684"/>
                      <a:pt x="41266" y="20359"/>
                    </a:cubicBezTo>
                    <a:cubicBezTo>
                      <a:pt x="140484" y="-39966"/>
                      <a:pt x="316696" y="47346"/>
                      <a:pt x="369878" y="106084"/>
                    </a:cubicBezTo>
                  </a:path>
                </a:pathLst>
              </a:custGeom>
              <a:solidFill>
                <a:srgbClr val="ED7D31">
                  <a:lumMod val="75000"/>
                </a:srgbClr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</p:grpSp>
        <p:grpSp>
          <p:nvGrpSpPr>
            <p:cNvPr id="473" name="グループ化 472"/>
            <p:cNvGrpSpPr/>
            <p:nvPr/>
          </p:nvGrpSpPr>
          <p:grpSpPr>
            <a:xfrm>
              <a:off x="8251433" y="3068960"/>
              <a:ext cx="993776" cy="708025"/>
              <a:chOff x="2376487" y="3241675"/>
              <a:chExt cx="993776" cy="708025"/>
            </a:xfrm>
          </p:grpSpPr>
          <p:sp>
            <p:nvSpPr>
              <p:cNvPr id="474" name="円/楕円 473"/>
              <p:cNvSpPr/>
              <p:nvPr/>
            </p:nvSpPr>
            <p:spPr>
              <a:xfrm>
                <a:off x="3081337" y="3467100"/>
                <a:ext cx="288926" cy="288926"/>
              </a:xfrm>
              <a:prstGeom prst="ellipse">
                <a:avLst/>
              </a:prstGeom>
              <a:solidFill>
                <a:srgbClr val="ED7D31">
                  <a:lumMod val="75000"/>
                </a:srgbClr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475" name="円/楕円 474"/>
              <p:cNvSpPr/>
              <p:nvPr/>
            </p:nvSpPr>
            <p:spPr>
              <a:xfrm>
                <a:off x="3128962" y="3514725"/>
                <a:ext cx="193676" cy="193676"/>
              </a:xfrm>
              <a:prstGeom prst="ellipse">
                <a:avLst/>
              </a:prstGeom>
              <a:solidFill>
                <a:srgbClr val="ED7D31">
                  <a:lumMod val="60000"/>
                  <a:lumOff val="40000"/>
                </a:srgbClr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476" name="円/楕円 475"/>
              <p:cNvSpPr/>
              <p:nvPr/>
            </p:nvSpPr>
            <p:spPr>
              <a:xfrm>
                <a:off x="2376487" y="3467100"/>
                <a:ext cx="288926" cy="288926"/>
              </a:xfrm>
              <a:prstGeom prst="ellipse">
                <a:avLst/>
              </a:prstGeom>
              <a:solidFill>
                <a:srgbClr val="ED7D31">
                  <a:lumMod val="75000"/>
                </a:srgbClr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477" name="円/楕円 476"/>
              <p:cNvSpPr/>
              <p:nvPr/>
            </p:nvSpPr>
            <p:spPr>
              <a:xfrm>
                <a:off x="2424112" y="3514725"/>
                <a:ext cx="193676" cy="193676"/>
              </a:xfrm>
              <a:prstGeom prst="ellipse">
                <a:avLst/>
              </a:prstGeom>
              <a:solidFill>
                <a:srgbClr val="ED7D31">
                  <a:lumMod val="60000"/>
                  <a:lumOff val="40000"/>
                </a:srgbClr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478" name="円/楕円 477"/>
              <p:cNvSpPr/>
              <p:nvPr/>
            </p:nvSpPr>
            <p:spPr>
              <a:xfrm>
                <a:off x="2520950" y="3241675"/>
                <a:ext cx="708025" cy="708025"/>
              </a:xfrm>
              <a:prstGeom prst="ellipse">
                <a:avLst/>
              </a:prstGeom>
              <a:solidFill>
                <a:srgbClr val="ED7D31">
                  <a:lumMod val="75000"/>
                </a:srgbClr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479" name="円/楕円 478"/>
              <p:cNvSpPr/>
              <p:nvPr/>
            </p:nvSpPr>
            <p:spPr>
              <a:xfrm>
                <a:off x="2581276" y="3333752"/>
                <a:ext cx="587374" cy="587372"/>
              </a:xfrm>
              <a:prstGeom prst="ellipse">
                <a:avLst/>
              </a:prstGeom>
              <a:solidFill>
                <a:srgbClr val="ED7D31">
                  <a:lumMod val="60000"/>
                  <a:lumOff val="40000"/>
                </a:srgbClr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480" name="円/楕円 479"/>
              <p:cNvSpPr/>
              <p:nvPr/>
            </p:nvSpPr>
            <p:spPr>
              <a:xfrm>
                <a:off x="2581278" y="3408366"/>
                <a:ext cx="230184" cy="230183"/>
              </a:xfrm>
              <a:prstGeom prst="ellipse">
                <a:avLst/>
              </a:prstGeom>
              <a:solidFill>
                <a:schemeClr val="bg1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481" name="円/楕円 480"/>
              <p:cNvSpPr/>
              <p:nvPr/>
            </p:nvSpPr>
            <p:spPr>
              <a:xfrm>
                <a:off x="2940053" y="3408366"/>
                <a:ext cx="230184" cy="230183"/>
              </a:xfrm>
              <a:prstGeom prst="ellipse">
                <a:avLst/>
              </a:prstGeom>
              <a:solidFill>
                <a:schemeClr val="bg1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482" name="涙形 481"/>
              <p:cNvSpPr/>
              <p:nvPr/>
            </p:nvSpPr>
            <p:spPr>
              <a:xfrm rot="18900000">
                <a:off x="2780704" y="3577751"/>
                <a:ext cx="188758" cy="188758"/>
              </a:xfrm>
              <a:prstGeom prst="teardrop">
                <a:avLst/>
              </a:prstGeom>
              <a:solidFill>
                <a:srgbClr val="FF7C80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483" name="円/楕円 482"/>
              <p:cNvSpPr/>
              <p:nvPr/>
            </p:nvSpPr>
            <p:spPr>
              <a:xfrm>
                <a:off x="2673510" y="3501263"/>
                <a:ext cx="45720" cy="45720"/>
              </a:xfrm>
              <a:prstGeom prst="ellipse">
                <a:avLst/>
              </a:prstGeom>
              <a:solidFill>
                <a:sysClr val="windowText" lastClr="000000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484" name="円/楕円 483"/>
              <p:cNvSpPr/>
              <p:nvPr/>
            </p:nvSpPr>
            <p:spPr>
              <a:xfrm>
                <a:off x="3032285" y="3501263"/>
                <a:ext cx="45720" cy="45720"/>
              </a:xfrm>
              <a:prstGeom prst="ellipse">
                <a:avLst/>
              </a:prstGeom>
              <a:solidFill>
                <a:sysClr val="windowText" lastClr="000000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556" name="円/楕円 555"/>
              <p:cNvSpPr/>
              <p:nvPr/>
            </p:nvSpPr>
            <p:spPr>
              <a:xfrm>
                <a:off x="2792203" y="3795285"/>
                <a:ext cx="165759" cy="84493"/>
              </a:xfrm>
              <a:prstGeom prst="ellipse">
                <a:avLst/>
              </a:prstGeom>
              <a:solidFill>
                <a:srgbClr val="FF0000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</p:grpSp>
      </p:grpSp>
      <p:grpSp>
        <p:nvGrpSpPr>
          <p:cNvPr id="9" name="グループ化 8"/>
          <p:cNvGrpSpPr/>
          <p:nvPr/>
        </p:nvGrpSpPr>
        <p:grpSpPr>
          <a:xfrm>
            <a:off x="4322024" y="2735650"/>
            <a:ext cx="1268098" cy="1624243"/>
            <a:chOff x="4440759" y="3055432"/>
            <a:chExt cx="1018434" cy="1304461"/>
          </a:xfrm>
        </p:grpSpPr>
        <p:grpSp>
          <p:nvGrpSpPr>
            <p:cNvPr id="357" name="グループ化 356"/>
            <p:cNvGrpSpPr/>
            <p:nvPr/>
          </p:nvGrpSpPr>
          <p:grpSpPr>
            <a:xfrm>
              <a:off x="4465233" y="3684767"/>
              <a:ext cx="993960" cy="675126"/>
              <a:chOff x="2196994" y="4331068"/>
              <a:chExt cx="1296071" cy="880331"/>
            </a:xfrm>
          </p:grpSpPr>
          <p:sp>
            <p:nvSpPr>
              <p:cNvPr id="358" name="フリーフォーム 357"/>
              <p:cNvSpPr/>
              <p:nvPr/>
            </p:nvSpPr>
            <p:spPr>
              <a:xfrm rot="21113880" flipH="1">
                <a:off x="2494541" y="4543666"/>
                <a:ext cx="167704" cy="135488"/>
              </a:xfrm>
              <a:custGeom>
                <a:avLst/>
                <a:gdLst>
                  <a:gd name="connsiteX0" fmla="*/ 3031 w 167609"/>
                  <a:gd name="connsiteY0" fmla="*/ 133583 h 135325"/>
                  <a:gd name="connsiteX1" fmla="*/ 26843 w 167609"/>
                  <a:gd name="connsiteY1" fmla="*/ 31189 h 135325"/>
                  <a:gd name="connsiteX2" fmla="*/ 117331 w 167609"/>
                  <a:gd name="connsiteY2" fmla="*/ 233 h 135325"/>
                  <a:gd name="connsiteX3" fmla="*/ 167337 w 167609"/>
                  <a:gd name="connsiteY3" fmla="*/ 43096 h 135325"/>
                  <a:gd name="connsiteX4" fmla="*/ 136381 w 167609"/>
                  <a:gd name="connsiteY4" fmla="*/ 45477 h 135325"/>
                  <a:gd name="connsiteX5" fmla="*/ 114949 w 167609"/>
                  <a:gd name="connsiteY5" fmla="*/ 33571 h 135325"/>
                  <a:gd name="connsiteX6" fmla="*/ 98281 w 167609"/>
                  <a:gd name="connsiteY6" fmla="*/ 57383 h 135325"/>
                  <a:gd name="connsiteX7" fmla="*/ 143524 w 167609"/>
                  <a:gd name="connsiteY7" fmla="*/ 69289 h 135325"/>
                  <a:gd name="connsiteX8" fmla="*/ 138762 w 167609"/>
                  <a:gd name="connsiteY8" fmla="*/ 102627 h 135325"/>
                  <a:gd name="connsiteX9" fmla="*/ 83993 w 167609"/>
                  <a:gd name="connsiteY9" fmla="*/ 97864 h 135325"/>
                  <a:gd name="connsiteX10" fmla="*/ 3031 w 167609"/>
                  <a:gd name="connsiteY10" fmla="*/ 133583 h 135325"/>
                  <a:gd name="connsiteX0" fmla="*/ 3031 w 168134"/>
                  <a:gd name="connsiteY0" fmla="*/ 133583 h 135325"/>
                  <a:gd name="connsiteX1" fmla="*/ 26843 w 168134"/>
                  <a:gd name="connsiteY1" fmla="*/ 31189 h 135325"/>
                  <a:gd name="connsiteX2" fmla="*/ 117331 w 168134"/>
                  <a:gd name="connsiteY2" fmla="*/ 233 h 135325"/>
                  <a:gd name="connsiteX3" fmla="*/ 167337 w 168134"/>
                  <a:gd name="connsiteY3" fmla="*/ 43096 h 135325"/>
                  <a:gd name="connsiteX4" fmla="*/ 136381 w 168134"/>
                  <a:gd name="connsiteY4" fmla="*/ 45477 h 135325"/>
                  <a:gd name="connsiteX5" fmla="*/ 114949 w 168134"/>
                  <a:gd name="connsiteY5" fmla="*/ 33571 h 135325"/>
                  <a:gd name="connsiteX6" fmla="*/ 98281 w 168134"/>
                  <a:gd name="connsiteY6" fmla="*/ 57383 h 135325"/>
                  <a:gd name="connsiteX7" fmla="*/ 143524 w 168134"/>
                  <a:gd name="connsiteY7" fmla="*/ 69289 h 135325"/>
                  <a:gd name="connsiteX8" fmla="*/ 138762 w 168134"/>
                  <a:gd name="connsiteY8" fmla="*/ 102627 h 135325"/>
                  <a:gd name="connsiteX9" fmla="*/ 83993 w 168134"/>
                  <a:gd name="connsiteY9" fmla="*/ 97864 h 135325"/>
                  <a:gd name="connsiteX10" fmla="*/ 3031 w 168134"/>
                  <a:gd name="connsiteY10" fmla="*/ 133583 h 135325"/>
                  <a:gd name="connsiteX0" fmla="*/ 3031 w 167704"/>
                  <a:gd name="connsiteY0" fmla="*/ 133583 h 135325"/>
                  <a:gd name="connsiteX1" fmla="*/ 26843 w 167704"/>
                  <a:gd name="connsiteY1" fmla="*/ 31189 h 135325"/>
                  <a:gd name="connsiteX2" fmla="*/ 117331 w 167704"/>
                  <a:gd name="connsiteY2" fmla="*/ 233 h 135325"/>
                  <a:gd name="connsiteX3" fmla="*/ 167337 w 167704"/>
                  <a:gd name="connsiteY3" fmla="*/ 43096 h 135325"/>
                  <a:gd name="connsiteX4" fmla="*/ 138762 w 167704"/>
                  <a:gd name="connsiteY4" fmla="*/ 43096 h 135325"/>
                  <a:gd name="connsiteX5" fmla="*/ 114949 w 167704"/>
                  <a:gd name="connsiteY5" fmla="*/ 33571 h 135325"/>
                  <a:gd name="connsiteX6" fmla="*/ 98281 w 167704"/>
                  <a:gd name="connsiteY6" fmla="*/ 57383 h 135325"/>
                  <a:gd name="connsiteX7" fmla="*/ 143524 w 167704"/>
                  <a:gd name="connsiteY7" fmla="*/ 69289 h 135325"/>
                  <a:gd name="connsiteX8" fmla="*/ 138762 w 167704"/>
                  <a:gd name="connsiteY8" fmla="*/ 102627 h 135325"/>
                  <a:gd name="connsiteX9" fmla="*/ 83993 w 167704"/>
                  <a:gd name="connsiteY9" fmla="*/ 97864 h 135325"/>
                  <a:gd name="connsiteX10" fmla="*/ 3031 w 167704"/>
                  <a:gd name="connsiteY10" fmla="*/ 133583 h 135325"/>
                  <a:gd name="connsiteX0" fmla="*/ 3031 w 167704"/>
                  <a:gd name="connsiteY0" fmla="*/ 133583 h 135458"/>
                  <a:gd name="connsiteX1" fmla="*/ 26843 w 167704"/>
                  <a:gd name="connsiteY1" fmla="*/ 31189 h 135458"/>
                  <a:gd name="connsiteX2" fmla="*/ 117331 w 167704"/>
                  <a:gd name="connsiteY2" fmla="*/ 233 h 135458"/>
                  <a:gd name="connsiteX3" fmla="*/ 167337 w 167704"/>
                  <a:gd name="connsiteY3" fmla="*/ 43096 h 135458"/>
                  <a:gd name="connsiteX4" fmla="*/ 138762 w 167704"/>
                  <a:gd name="connsiteY4" fmla="*/ 43096 h 135458"/>
                  <a:gd name="connsiteX5" fmla="*/ 114949 w 167704"/>
                  <a:gd name="connsiteY5" fmla="*/ 33571 h 135458"/>
                  <a:gd name="connsiteX6" fmla="*/ 98281 w 167704"/>
                  <a:gd name="connsiteY6" fmla="*/ 57383 h 135458"/>
                  <a:gd name="connsiteX7" fmla="*/ 143524 w 167704"/>
                  <a:gd name="connsiteY7" fmla="*/ 69289 h 135458"/>
                  <a:gd name="connsiteX8" fmla="*/ 138762 w 167704"/>
                  <a:gd name="connsiteY8" fmla="*/ 102627 h 135458"/>
                  <a:gd name="connsiteX9" fmla="*/ 83993 w 167704"/>
                  <a:gd name="connsiteY9" fmla="*/ 97864 h 135458"/>
                  <a:gd name="connsiteX10" fmla="*/ 3031 w 167704"/>
                  <a:gd name="connsiteY10" fmla="*/ 133583 h 135458"/>
                  <a:gd name="connsiteX0" fmla="*/ 3031 w 167704"/>
                  <a:gd name="connsiteY0" fmla="*/ 133583 h 135458"/>
                  <a:gd name="connsiteX1" fmla="*/ 26843 w 167704"/>
                  <a:gd name="connsiteY1" fmla="*/ 31189 h 135458"/>
                  <a:gd name="connsiteX2" fmla="*/ 117331 w 167704"/>
                  <a:gd name="connsiteY2" fmla="*/ 233 h 135458"/>
                  <a:gd name="connsiteX3" fmla="*/ 167337 w 167704"/>
                  <a:gd name="connsiteY3" fmla="*/ 43096 h 135458"/>
                  <a:gd name="connsiteX4" fmla="*/ 138762 w 167704"/>
                  <a:gd name="connsiteY4" fmla="*/ 43096 h 135458"/>
                  <a:gd name="connsiteX5" fmla="*/ 114949 w 167704"/>
                  <a:gd name="connsiteY5" fmla="*/ 33571 h 135458"/>
                  <a:gd name="connsiteX6" fmla="*/ 98281 w 167704"/>
                  <a:gd name="connsiteY6" fmla="*/ 57383 h 135458"/>
                  <a:gd name="connsiteX7" fmla="*/ 145905 w 167704"/>
                  <a:gd name="connsiteY7" fmla="*/ 74052 h 135458"/>
                  <a:gd name="connsiteX8" fmla="*/ 138762 w 167704"/>
                  <a:gd name="connsiteY8" fmla="*/ 102627 h 135458"/>
                  <a:gd name="connsiteX9" fmla="*/ 83993 w 167704"/>
                  <a:gd name="connsiteY9" fmla="*/ 97864 h 135458"/>
                  <a:gd name="connsiteX10" fmla="*/ 3031 w 167704"/>
                  <a:gd name="connsiteY10" fmla="*/ 133583 h 135458"/>
                  <a:gd name="connsiteX0" fmla="*/ 3031 w 167704"/>
                  <a:gd name="connsiteY0" fmla="*/ 133583 h 135458"/>
                  <a:gd name="connsiteX1" fmla="*/ 26843 w 167704"/>
                  <a:gd name="connsiteY1" fmla="*/ 31189 h 135458"/>
                  <a:gd name="connsiteX2" fmla="*/ 117331 w 167704"/>
                  <a:gd name="connsiteY2" fmla="*/ 233 h 135458"/>
                  <a:gd name="connsiteX3" fmla="*/ 167337 w 167704"/>
                  <a:gd name="connsiteY3" fmla="*/ 43096 h 135458"/>
                  <a:gd name="connsiteX4" fmla="*/ 138762 w 167704"/>
                  <a:gd name="connsiteY4" fmla="*/ 43096 h 135458"/>
                  <a:gd name="connsiteX5" fmla="*/ 114949 w 167704"/>
                  <a:gd name="connsiteY5" fmla="*/ 33571 h 135458"/>
                  <a:gd name="connsiteX6" fmla="*/ 98281 w 167704"/>
                  <a:gd name="connsiteY6" fmla="*/ 57383 h 135458"/>
                  <a:gd name="connsiteX7" fmla="*/ 145905 w 167704"/>
                  <a:gd name="connsiteY7" fmla="*/ 74052 h 135458"/>
                  <a:gd name="connsiteX8" fmla="*/ 138762 w 167704"/>
                  <a:gd name="connsiteY8" fmla="*/ 102627 h 135458"/>
                  <a:gd name="connsiteX9" fmla="*/ 83993 w 167704"/>
                  <a:gd name="connsiteY9" fmla="*/ 97864 h 135458"/>
                  <a:gd name="connsiteX10" fmla="*/ 3031 w 167704"/>
                  <a:gd name="connsiteY10" fmla="*/ 133583 h 135458"/>
                  <a:gd name="connsiteX0" fmla="*/ 3031 w 167704"/>
                  <a:gd name="connsiteY0" fmla="*/ 133583 h 135458"/>
                  <a:gd name="connsiteX1" fmla="*/ 26843 w 167704"/>
                  <a:gd name="connsiteY1" fmla="*/ 31189 h 135458"/>
                  <a:gd name="connsiteX2" fmla="*/ 117331 w 167704"/>
                  <a:gd name="connsiteY2" fmla="*/ 233 h 135458"/>
                  <a:gd name="connsiteX3" fmla="*/ 167337 w 167704"/>
                  <a:gd name="connsiteY3" fmla="*/ 43096 h 135458"/>
                  <a:gd name="connsiteX4" fmla="*/ 138762 w 167704"/>
                  <a:gd name="connsiteY4" fmla="*/ 43096 h 135458"/>
                  <a:gd name="connsiteX5" fmla="*/ 114949 w 167704"/>
                  <a:gd name="connsiteY5" fmla="*/ 33571 h 135458"/>
                  <a:gd name="connsiteX6" fmla="*/ 98281 w 167704"/>
                  <a:gd name="connsiteY6" fmla="*/ 57383 h 135458"/>
                  <a:gd name="connsiteX7" fmla="*/ 145905 w 167704"/>
                  <a:gd name="connsiteY7" fmla="*/ 74052 h 135458"/>
                  <a:gd name="connsiteX8" fmla="*/ 138762 w 167704"/>
                  <a:gd name="connsiteY8" fmla="*/ 102627 h 135458"/>
                  <a:gd name="connsiteX9" fmla="*/ 83993 w 167704"/>
                  <a:gd name="connsiteY9" fmla="*/ 97864 h 135458"/>
                  <a:gd name="connsiteX10" fmla="*/ 3031 w 167704"/>
                  <a:gd name="connsiteY10" fmla="*/ 133583 h 135458"/>
                  <a:gd name="connsiteX0" fmla="*/ 3031 w 167704"/>
                  <a:gd name="connsiteY0" fmla="*/ 133583 h 135488"/>
                  <a:gd name="connsiteX1" fmla="*/ 26843 w 167704"/>
                  <a:gd name="connsiteY1" fmla="*/ 31189 h 135488"/>
                  <a:gd name="connsiteX2" fmla="*/ 117331 w 167704"/>
                  <a:gd name="connsiteY2" fmla="*/ 233 h 135488"/>
                  <a:gd name="connsiteX3" fmla="*/ 167337 w 167704"/>
                  <a:gd name="connsiteY3" fmla="*/ 43096 h 135488"/>
                  <a:gd name="connsiteX4" fmla="*/ 138762 w 167704"/>
                  <a:gd name="connsiteY4" fmla="*/ 43096 h 135488"/>
                  <a:gd name="connsiteX5" fmla="*/ 114949 w 167704"/>
                  <a:gd name="connsiteY5" fmla="*/ 33571 h 135488"/>
                  <a:gd name="connsiteX6" fmla="*/ 98281 w 167704"/>
                  <a:gd name="connsiteY6" fmla="*/ 57383 h 135488"/>
                  <a:gd name="connsiteX7" fmla="*/ 145905 w 167704"/>
                  <a:gd name="connsiteY7" fmla="*/ 74052 h 135488"/>
                  <a:gd name="connsiteX8" fmla="*/ 134000 w 167704"/>
                  <a:gd name="connsiteY8" fmla="*/ 97864 h 135488"/>
                  <a:gd name="connsiteX9" fmla="*/ 83993 w 167704"/>
                  <a:gd name="connsiteY9" fmla="*/ 97864 h 135488"/>
                  <a:gd name="connsiteX10" fmla="*/ 3031 w 167704"/>
                  <a:gd name="connsiteY10" fmla="*/ 133583 h 135488"/>
                  <a:gd name="connsiteX0" fmla="*/ 3031 w 167704"/>
                  <a:gd name="connsiteY0" fmla="*/ 133583 h 135488"/>
                  <a:gd name="connsiteX1" fmla="*/ 26843 w 167704"/>
                  <a:gd name="connsiteY1" fmla="*/ 31189 h 135488"/>
                  <a:gd name="connsiteX2" fmla="*/ 117331 w 167704"/>
                  <a:gd name="connsiteY2" fmla="*/ 233 h 135488"/>
                  <a:gd name="connsiteX3" fmla="*/ 167337 w 167704"/>
                  <a:gd name="connsiteY3" fmla="*/ 43096 h 135488"/>
                  <a:gd name="connsiteX4" fmla="*/ 138762 w 167704"/>
                  <a:gd name="connsiteY4" fmla="*/ 43096 h 135488"/>
                  <a:gd name="connsiteX5" fmla="*/ 114949 w 167704"/>
                  <a:gd name="connsiteY5" fmla="*/ 33571 h 135488"/>
                  <a:gd name="connsiteX6" fmla="*/ 98281 w 167704"/>
                  <a:gd name="connsiteY6" fmla="*/ 57383 h 135488"/>
                  <a:gd name="connsiteX7" fmla="*/ 145905 w 167704"/>
                  <a:gd name="connsiteY7" fmla="*/ 74052 h 135488"/>
                  <a:gd name="connsiteX8" fmla="*/ 134000 w 167704"/>
                  <a:gd name="connsiteY8" fmla="*/ 97864 h 135488"/>
                  <a:gd name="connsiteX9" fmla="*/ 83993 w 167704"/>
                  <a:gd name="connsiteY9" fmla="*/ 97864 h 135488"/>
                  <a:gd name="connsiteX10" fmla="*/ 3031 w 167704"/>
                  <a:gd name="connsiteY10" fmla="*/ 133583 h 13548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</a:cxnLst>
                <a:rect l="l" t="t" r="r" b="b"/>
                <a:pathLst>
                  <a:path w="167704" h="135488">
                    <a:moveTo>
                      <a:pt x="3031" y="133583"/>
                    </a:moveTo>
                    <a:cubicBezTo>
                      <a:pt x="-6494" y="122470"/>
                      <a:pt x="7793" y="53414"/>
                      <a:pt x="26843" y="31189"/>
                    </a:cubicBezTo>
                    <a:cubicBezTo>
                      <a:pt x="45893" y="8964"/>
                      <a:pt x="93915" y="-1752"/>
                      <a:pt x="117331" y="233"/>
                    </a:cubicBezTo>
                    <a:cubicBezTo>
                      <a:pt x="140747" y="2218"/>
                      <a:pt x="163765" y="35952"/>
                      <a:pt x="167337" y="43096"/>
                    </a:cubicBezTo>
                    <a:cubicBezTo>
                      <a:pt x="170909" y="50240"/>
                      <a:pt x="147493" y="44684"/>
                      <a:pt x="138762" y="43096"/>
                    </a:cubicBezTo>
                    <a:cubicBezTo>
                      <a:pt x="130031" y="41508"/>
                      <a:pt x="121696" y="31190"/>
                      <a:pt x="114949" y="33571"/>
                    </a:cubicBezTo>
                    <a:cubicBezTo>
                      <a:pt x="108202" y="35952"/>
                      <a:pt x="93122" y="50636"/>
                      <a:pt x="98281" y="57383"/>
                    </a:cubicBezTo>
                    <a:cubicBezTo>
                      <a:pt x="103440" y="64130"/>
                      <a:pt x="139952" y="67305"/>
                      <a:pt x="145905" y="74052"/>
                    </a:cubicBezTo>
                    <a:cubicBezTo>
                      <a:pt x="151858" y="80799"/>
                      <a:pt x="160591" y="97864"/>
                      <a:pt x="134000" y="97864"/>
                    </a:cubicBezTo>
                    <a:cubicBezTo>
                      <a:pt x="124078" y="102626"/>
                      <a:pt x="105821" y="91911"/>
                      <a:pt x="83993" y="97864"/>
                    </a:cubicBezTo>
                    <a:cubicBezTo>
                      <a:pt x="62165" y="103817"/>
                      <a:pt x="12556" y="144696"/>
                      <a:pt x="3031" y="133583"/>
                    </a:cubicBezTo>
                    <a:close/>
                  </a:path>
                </a:pathLst>
              </a:custGeom>
              <a:solidFill>
                <a:srgbClr val="F19E65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359" name="フリーフォーム 358"/>
              <p:cNvSpPr/>
              <p:nvPr/>
            </p:nvSpPr>
            <p:spPr>
              <a:xfrm rot="21367475">
                <a:off x="2196994" y="5083382"/>
                <a:ext cx="317131" cy="113904"/>
              </a:xfrm>
              <a:custGeom>
                <a:avLst/>
                <a:gdLst>
                  <a:gd name="connsiteX0" fmla="*/ 288494 w 319491"/>
                  <a:gd name="connsiteY0" fmla="*/ 10338 h 122384"/>
                  <a:gd name="connsiteX1" fmla="*/ 319450 w 319491"/>
                  <a:gd name="connsiteY1" fmla="*/ 88919 h 122384"/>
                  <a:gd name="connsiteX2" fmla="*/ 283731 w 319491"/>
                  <a:gd name="connsiteY2" fmla="*/ 122257 h 122384"/>
                  <a:gd name="connsiteX3" fmla="*/ 202769 w 319491"/>
                  <a:gd name="connsiteY3" fmla="*/ 100826 h 122384"/>
                  <a:gd name="connsiteX4" fmla="*/ 133713 w 319491"/>
                  <a:gd name="connsiteY4" fmla="*/ 112732 h 122384"/>
                  <a:gd name="connsiteX5" fmla="*/ 71800 w 319491"/>
                  <a:gd name="connsiteY5" fmla="*/ 96063 h 122384"/>
                  <a:gd name="connsiteX6" fmla="*/ 33700 w 319491"/>
                  <a:gd name="connsiteY6" fmla="*/ 105588 h 122384"/>
                  <a:gd name="connsiteX7" fmla="*/ 363 w 319491"/>
                  <a:gd name="connsiteY7" fmla="*/ 79394 h 122384"/>
                  <a:gd name="connsiteX8" fmla="*/ 17031 w 319491"/>
                  <a:gd name="connsiteY8" fmla="*/ 53201 h 122384"/>
                  <a:gd name="connsiteX9" fmla="*/ 33700 w 319491"/>
                  <a:gd name="connsiteY9" fmla="*/ 53201 h 122384"/>
                  <a:gd name="connsiteX10" fmla="*/ 45606 w 319491"/>
                  <a:gd name="connsiteY10" fmla="*/ 55582 h 122384"/>
                  <a:gd name="connsiteX11" fmla="*/ 45606 w 319491"/>
                  <a:gd name="connsiteY11" fmla="*/ 36532 h 122384"/>
                  <a:gd name="connsiteX12" fmla="*/ 67038 w 319491"/>
                  <a:gd name="connsiteY12" fmla="*/ 29388 h 122384"/>
                  <a:gd name="connsiteX13" fmla="*/ 83706 w 319491"/>
                  <a:gd name="connsiteY13" fmla="*/ 36532 h 122384"/>
                  <a:gd name="connsiteX14" fmla="*/ 93231 w 319491"/>
                  <a:gd name="connsiteY14" fmla="*/ 22244 h 122384"/>
                  <a:gd name="connsiteX15" fmla="*/ 117044 w 319491"/>
                  <a:gd name="connsiteY15" fmla="*/ 24626 h 122384"/>
                  <a:gd name="connsiteX16" fmla="*/ 133713 w 319491"/>
                  <a:gd name="connsiteY16" fmla="*/ 27007 h 122384"/>
                  <a:gd name="connsiteX17" fmla="*/ 169431 w 319491"/>
                  <a:gd name="connsiteY17" fmla="*/ 27007 h 122384"/>
                  <a:gd name="connsiteX18" fmla="*/ 193244 w 319491"/>
                  <a:gd name="connsiteY18" fmla="*/ 3194 h 122384"/>
                  <a:gd name="connsiteX19" fmla="*/ 288494 w 319491"/>
                  <a:gd name="connsiteY19" fmla="*/ 10338 h 122384"/>
                  <a:gd name="connsiteX0" fmla="*/ 288142 w 319139"/>
                  <a:gd name="connsiteY0" fmla="*/ 10338 h 122384"/>
                  <a:gd name="connsiteX1" fmla="*/ 319098 w 319139"/>
                  <a:gd name="connsiteY1" fmla="*/ 88919 h 122384"/>
                  <a:gd name="connsiteX2" fmla="*/ 283379 w 319139"/>
                  <a:gd name="connsiteY2" fmla="*/ 122257 h 122384"/>
                  <a:gd name="connsiteX3" fmla="*/ 202417 w 319139"/>
                  <a:gd name="connsiteY3" fmla="*/ 100826 h 122384"/>
                  <a:gd name="connsiteX4" fmla="*/ 133361 w 319139"/>
                  <a:gd name="connsiteY4" fmla="*/ 112732 h 122384"/>
                  <a:gd name="connsiteX5" fmla="*/ 71448 w 319139"/>
                  <a:gd name="connsiteY5" fmla="*/ 96063 h 122384"/>
                  <a:gd name="connsiteX6" fmla="*/ 33348 w 319139"/>
                  <a:gd name="connsiteY6" fmla="*/ 105588 h 122384"/>
                  <a:gd name="connsiteX7" fmla="*/ 11 w 319139"/>
                  <a:gd name="connsiteY7" fmla="*/ 79394 h 122384"/>
                  <a:gd name="connsiteX8" fmla="*/ 16679 w 319139"/>
                  <a:gd name="connsiteY8" fmla="*/ 53201 h 122384"/>
                  <a:gd name="connsiteX9" fmla="*/ 33348 w 319139"/>
                  <a:gd name="connsiteY9" fmla="*/ 53201 h 122384"/>
                  <a:gd name="connsiteX10" fmla="*/ 45254 w 319139"/>
                  <a:gd name="connsiteY10" fmla="*/ 55582 h 122384"/>
                  <a:gd name="connsiteX11" fmla="*/ 45254 w 319139"/>
                  <a:gd name="connsiteY11" fmla="*/ 36532 h 122384"/>
                  <a:gd name="connsiteX12" fmla="*/ 66686 w 319139"/>
                  <a:gd name="connsiteY12" fmla="*/ 29388 h 122384"/>
                  <a:gd name="connsiteX13" fmla="*/ 83354 w 319139"/>
                  <a:gd name="connsiteY13" fmla="*/ 36532 h 122384"/>
                  <a:gd name="connsiteX14" fmla="*/ 92879 w 319139"/>
                  <a:gd name="connsiteY14" fmla="*/ 22244 h 122384"/>
                  <a:gd name="connsiteX15" fmla="*/ 116692 w 319139"/>
                  <a:gd name="connsiteY15" fmla="*/ 24626 h 122384"/>
                  <a:gd name="connsiteX16" fmla="*/ 133361 w 319139"/>
                  <a:gd name="connsiteY16" fmla="*/ 27007 h 122384"/>
                  <a:gd name="connsiteX17" fmla="*/ 169079 w 319139"/>
                  <a:gd name="connsiteY17" fmla="*/ 27007 h 122384"/>
                  <a:gd name="connsiteX18" fmla="*/ 192892 w 319139"/>
                  <a:gd name="connsiteY18" fmla="*/ 3194 h 122384"/>
                  <a:gd name="connsiteX19" fmla="*/ 288142 w 319139"/>
                  <a:gd name="connsiteY19" fmla="*/ 10338 h 122384"/>
                  <a:gd name="connsiteX0" fmla="*/ 288142 w 319139"/>
                  <a:gd name="connsiteY0" fmla="*/ 10338 h 122401"/>
                  <a:gd name="connsiteX1" fmla="*/ 319098 w 319139"/>
                  <a:gd name="connsiteY1" fmla="*/ 88919 h 122401"/>
                  <a:gd name="connsiteX2" fmla="*/ 283379 w 319139"/>
                  <a:gd name="connsiteY2" fmla="*/ 122257 h 122401"/>
                  <a:gd name="connsiteX3" fmla="*/ 202417 w 319139"/>
                  <a:gd name="connsiteY3" fmla="*/ 100826 h 122401"/>
                  <a:gd name="connsiteX4" fmla="*/ 71448 w 319139"/>
                  <a:gd name="connsiteY4" fmla="*/ 96063 h 122401"/>
                  <a:gd name="connsiteX5" fmla="*/ 33348 w 319139"/>
                  <a:gd name="connsiteY5" fmla="*/ 105588 h 122401"/>
                  <a:gd name="connsiteX6" fmla="*/ 11 w 319139"/>
                  <a:gd name="connsiteY6" fmla="*/ 79394 h 122401"/>
                  <a:gd name="connsiteX7" fmla="*/ 16679 w 319139"/>
                  <a:gd name="connsiteY7" fmla="*/ 53201 h 122401"/>
                  <a:gd name="connsiteX8" fmla="*/ 33348 w 319139"/>
                  <a:gd name="connsiteY8" fmla="*/ 53201 h 122401"/>
                  <a:gd name="connsiteX9" fmla="*/ 45254 w 319139"/>
                  <a:gd name="connsiteY9" fmla="*/ 55582 h 122401"/>
                  <a:gd name="connsiteX10" fmla="*/ 45254 w 319139"/>
                  <a:gd name="connsiteY10" fmla="*/ 36532 h 122401"/>
                  <a:gd name="connsiteX11" fmla="*/ 66686 w 319139"/>
                  <a:gd name="connsiteY11" fmla="*/ 29388 h 122401"/>
                  <a:gd name="connsiteX12" fmla="*/ 83354 w 319139"/>
                  <a:gd name="connsiteY12" fmla="*/ 36532 h 122401"/>
                  <a:gd name="connsiteX13" fmla="*/ 92879 w 319139"/>
                  <a:gd name="connsiteY13" fmla="*/ 22244 h 122401"/>
                  <a:gd name="connsiteX14" fmla="*/ 116692 w 319139"/>
                  <a:gd name="connsiteY14" fmla="*/ 24626 h 122401"/>
                  <a:gd name="connsiteX15" fmla="*/ 133361 w 319139"/>
                  <a:gd name="connsiteY15" fmla="*/ 27007 h 122401"/>
                  <a:gd name="connsiteX16" fmla="*/ 169079 w 319139"/>
                  <a:gd name="connsiteY16" fmla="*/ 27007 h 122401"/>
                  <a:gd name="connsiteX17" fmla="*/ 192892 w 319139"/>
                  <a:gd name="connsiteY17" fmla="*/ 3194 h 122401"/>
                  <a:gd name="connsiteX18" fmla="*/ 288142 w 319139"/>
                  <a:gd name="connsiteY18" fmla="*/ 10338 h 122401"/>
                  <a:gd name="connsiteX0" fmla="*/ 288142 w 319139"/>
                  <a:gd name="connsiteY0" fmla="*/ 10338 h 124159"/>
                  <a:gd name="connsiteX1" fmla="*/ 319098 w 319139"/>
                  <a:gd name="connsiteY1" fmla="*/ 88919 h 124159"/>
                  <a:gd name="connsiteX2" fmla="*/ 283379 w 319139"/>
                  <a:gd name="connsiteY2" fmla="*/ 122257 h 124159"/>
                  <a:gd name="connsiteX3" fmla="*/ 171461 w 319139"/>
                  <a:gd name="connsiteY3" fmla="*/ 117495 h 124159"/>
                  <a:gd name="connsiteX4" fmla="*/ 71448 w 319139"/>
                  <a:gd name="connsiteY4" fmla="*/ 96063 h 124159"/>
                  <a:gd name="connsiteX5" fmla="*/ 33348 w 319139"/>
                  <a:gd name="connsiteY5" fmla="*/ 105588 h 124159"/>
                  <a:gd name="connsiteX6" fmla="*/ 11 w 319139"/>
                  <a:gd name="connsiteY6" fmla="*/ 79394 h 124159"/>
                  <a:gd name="connsiteX7" fmla="*/ 16679 w 319139"/>
                  <a:gd name="connsiteY7" fmla="*/ 53201 h 124159"/>
                  <a:gd name="connsiteX8" fmla="*/ 33348 w 319139"/>
                  <a:gd name="connsiteY8" fmla="*/ 53201 h 124159"/>
                  <a:gd name="connsiteX9" fmla="*/ 45254 w 319139"/>
                  <a:gd name="connsiteY9" fmla="*/ 55582 h 124159"/>
                  <a:gd name="connsiteX10" fmla="*/ 45254 w 319139"/>
                  <a:gd name="connsiteY10" fmla="*/ 36532 h 124159"/>
                  <a:gd name="connsiteX11" fmla="*/ 66686 w 319139"/>
                  <a:gd name="connsiteY11" fmla="*/ 29388 h 124159"/>
                  <a:gd name="connsiteX12" fmla="*/ 83354 w 319139"/>
                  <a:gd name="connsiteY12" fmla="*/ 36532 h 124159"/>
                  <a:gd name="connsiteX13" fmla="*/ 92879 w 319139"/>
                  <a:gd name="connsiteY13" fmla="*/ 22244 h 124159"/>
                  <a:gd name="connsiteX14" fmla="*/ 116692 w 319139"/>
                  <a:gd name="connsiteY14" fmla="*/ 24626 h 124159"/>
                  <a:gd name="connsiteX15" fmla="*/ 133361 w 319139"/>
                  <a:gd name="connsiteY15" fmla="*/ 27007 h 124159"/>
                  <a:gd name="connsiteX16" fmla="*/ 169079 w 319139"/>
                  <a:gd name="connsiteY16" fmla="*/ 27007 h 124159"/>
                  <a:gd name="connsiteX17" fmla="*/ 192892 w 319139"/>
                  <a:gd name="connsiteY17" fmla="*/ 3194 h 124159"/>
                  <a:gd name="connsiteX18" fmla="*/ 288142 w 319139"/>
                  <a:gd name="connsiteY18" fmla="*/ 10338 h 124159"/>
                  <a:gd name="connsiteX0" fmla="*/ 288142 w 319139"/>
                  <a:gd name="connsiteY0" fmla="*/ 11163 h 124984"/>
                  <a:gd name="connsiteX1" fmla="*/ 319098 w 319139"/>
                  <a:gd name="connsiteY1" fmla="*/ 89744 h 124984"/>
                  <a:gd name="connsiteX2" fmla="*/ 283379 w 319139"/>
                  <a:gd name="connsiteY2" fmla="*/ 123082 h 124984"/>
                  <a:gd name="connsiteX3" fmla="*/ 171461 w 319139"/>
                  <a:gd name="connsiteY3" fmla="*/ 118320 h 124984"/>
                  <a:gd name="connsiteX4" fmla="*/ 71448 w 319139"/>
                  <a:gd name="connsiteY4" fmla="*/ 96888 h 124984"/>
                  <a:gd name="connsiteX5" fmla="*/ 33348 w 319139"/>
                  <a:gd name="connsiteY5" fmla="*/ 106413 h 124984"/>
                  <a:gd name="connsiteX6" fmla="*/ 11 w 319139"/>
                  <a:gd name="connsiteY6" fmla="*/ 80219 h 124984"/>
                  <a:gd name="connsiteX7" fmla="*/ 16679 w 319139"/>
                  <a:gd name="connsiteY7" fmla="*/ 54026 h 124984"/>
                  <a:gd name="connsiteX8" fmla="*/ 33348 w 319139"/>
                  <a:gd name="connsiteY8" fmla="*/ 54026 h 124984"/>
                  <a:gd name="connsiteX9" fmla="*/ 45254 w 319139"/>
                  <a:gd name="connsiteY9" fmla="*/ 56407 h 124984"/>
                  <a:gd name="connsiteX10" fmla="*/ 45254 w 319139"/>
                  <a:gd name="connsiteY10" fmla="*/ 37357 h 124984"/>
                  <a:gd name="connsiteX11" fmla="*/ 66686 w 319139"/>
                  <a:gd name="connsiteY11" fmla="*/ 30213 h 124984"/>
                  <a:gd name="connsiteX12" fmla="*/ 83354 w 319139"/>
                  <a:gd name="connsiteY12" fmla="*/ 37357 h 124984"/>
                  <a:gd name="connsiteX13" fmla="*/ 92879 w 319139"/>
                  <a:gd name="connsiteY13" fmla="*/ 23069 h 124984"/>
                  <a:gd name="connsiteX14" fmla="*/ 116692 w 319139"/>
                  <a:gd name="connsiteY14" fmla="*/ 25451 h 124984"/>
                  <a:gd name="connsiteX15" fmla="*/ 133361 w 319139"/>
                  <a:gd name="connsiteY15" fmla="*/ 27832 h 124984"/>
                  <a:gd name="connsiteX16" fmla="*/ 147647 w 319139"/>
                  <a:gd name="connsiteY16" fmla="*/ 44501 h 124984"/>
                  <a:gd name="connsiteX17" fmla="*/ 192892 w 319139"/>
                  <a:gd name="connsiteY17" fmla="*/ 4019 h 124984"/>
                  <a:gd name="connsiteX18" fmla="*/ 288142 w 319139"/>
                  <a:gd name="connsiteY18" fmla="*/ 11163 h 124984"/>
                  <a:gd name="connsiteX0" fmla="*/ 288142 w 319139"/>
                  <a:gd name="connsiteY0" fmla="*/ 11163 h 124984"/>
                  <a:gd name="connsiteX1" fmla="*/ 319098 w 319139"/>
                  <a:gd name="connsiteY1" fmla="*/ 89744 h 124984"/>
                  <a:gd name="connsiteX2" fmla="*/ 283379 w 319139"/>
                  <a:gd name="connsiteY2" fmla="*/ 123082 h 124984"/>
                  <a:gd name="connsiteX3" fmla="*/ 171461 w 319139"/>
                  <a:gd name="connsiteY3" fmla="*/ 118320 h 124984"/>
                  <a:gd name="connsiteX4" fmla="*/ 71448 w 319139"/>
                  <a:gd name="connsiteY4" fmla="*/ 96888 h 124984"/>
                  <a:gd name="connsiteX5" fmla="*/ 33348 w 319139"/>
                  <a:gd name="connsiteY5" fmla="*/ 106413 h 124984"/>
                  <a:gd name="connsiteX6" fmla="*/ 11 w 319139"/>
                  <a:gd name="connsiteY6" fmla="*/ 80219 h 124984"/>
                  <a:gd name="connsiteX7" fmla="*/ 16679 w 319139"/>
                  <a:gd name="connsiteY7" fmla="*/ 54026 h 124984"/>
                  <a:gd name="connsiteX8" fmla="*/ 33348 w 319139"/>
                  <a:gd name="connsiteY8" fmla="*/ 54026 h 124984"/>
                  <a:gd name="connsiteX9" fmla="*/ 45254 w 319139"/>
                  <a:gd name="connsiteY9" fmla="*/ 56407 h 124984"/>
                  <a:gd name="connsiteX10" fmla="*/ 45254 w 319139"/>
                  <a:gd name="connsiteY10" fmla="*/ 37357 h 124984"/>
                  <a:gd name="connsiteX11" fmla="*/ 83354 w 319139"/>
                  <a:gd name="connsiteY11" fmla="*/ 37357 h 124984"/>
                  <a:gd name="connsiteX12" fmla="*/ 92879 w 319139"/>
                  <a:gd name="connsiteY12" fmla="*/ 23069 h 124984"/>
                  <a:gd name="connsiteX13" fmla="*/ 116692 w 319139"/>
                  <a:gd name="connsiteY13" fmla="*/ 25451 h 124984"/>
                  <a:gd name="connsiteX14" fmla="*/ 133361 w 319139"/>
                  <a:gd name="connsiteY14" fmla="*/ 27832 h 124984"/>
                  <a:gd name="connsiteX15" fmla="*/ 147647 w 319139"/>
                  <a:gd name="connsiteY15" fmla="*/ 44501 h 124984"/>
                  <a:gd name="connsiteX16" fmla="*/ 192892 w 319139"/>
                  <a:gd name="connsiteY16" fmla="*/ 4019 h 124984"/>
                  <a:gd name="connsiteX17" fmla="*/ 288142 w 319139"/>
                  <a:gd name="connsiteY17" fmla="*/ 11163 h 124984"/>
                  <a:gd name="connsiteX0" fmla="*/ 288142 w 319139"/>
                  <a:gd name="connsiteY0" fmla="*/ 11163 h 124984"/>
                  <a:gd name="connsiteX1" fmla="*/ 319098 w 319139"/>
                  <a:gd name="connsiteY1" fmla="*/ 89744 h 124984"/>
                  <a:gd name="connsiteX2" fmla="*/ 283379 w 319139"/>
                  <a:gd name="connsiteY2" fmla="*/ 123082 h 124984"/>
                  <a:gd name="connsiteX3" fmla="*/ 171461 w 319139"/>
                  <a:gd name="connsiteY3" fmla="*/ 118320 h 124984"/>
                  <a:gd name="connsiteX4" fmla="*/ 71448 w 319139"/>
                  <a:gd name="connsiteY4" fmla="*/ 96888 h 124984"/>
                  <a:gd name="connsiteX5" fmla="*/ 33348 w 319139"/>
                  <a:gd name="connsiteY5" fmla="*/ 106413 h 124984"/>
                  <a:gd name="connsiteX6" fmla="*/ 11 w 319139"/>
                  <a:gd name="connsiteY6" fmla="*/ 80219 h 124984"/>
                  <a:gd name="connsiteX7" fmla="*/ 16679 w 319139"/>
                  <a:gd name="connsiteY7" fmla="*/ 54026 h 124984"/>
                  <a:gd name="connsiteX8" fmla="*/ 33348 w 319139"/>
                  <a:gd name="connsiteY8" fmla="*/ 54026 h 124984"/>
                  <a:gd name="connsiteX9" fmla="*/ 45254 w 319139"/>
                  <a:gd name="connsiteY9" fmla="*/ 56407 h 124984"/>
                  <a:gd name="connsiteX10" fmla="*/ 45254 w 319139"/>
                  <a:gd name="connsiteY10" fmla="*/ 37357 h 124984"/>
                  <a:gd name="connsiteX11" fmla="*/ 83354 w 319139"/>
                  <a:gd name="connsiteY11" fmla="*/ 37357 h 124984"/>
                  <a:gd name="connsiteX12" fmla="*/ 92879 w 319139"/>
                  <a:gd name="connsiteY12" fmla="*/ 23069 h 124984"/>
                  <a:gd name="connsiteX13" fmla="*/ 116692 w 319139"/>
                  <a:gd name="connsiteY13" fmla="*/ 25451 h 124984"/>
                  <a:gd name="connsiteX14" fmla="*/ 133361 w 319139"/>
                  <a:gd name="connsiteY14" fmla="*/ 27832 h 124984"/>
                  <a:gd name="connsiteX15" fmla="*/ 147647 w 319139"/>
                  <a:gd name="connsiteY15" fmla="*/ 44501 h 124984"/>
                  <a:gd name="connsiteX16" fmla="*/ 192892 w 319139"/>
                  <a:gd name="connsiteY16" fmla="*/ 4019 h 124984"/>
                  <a:gd name="connsiteX17" fmla="*/ 288142 w 319139"/>
                  <a:gd name="connsiteY17" fmla="*/ 11163 h 124984"/>
                  <a:gd name="connsiteX0" fmla="*/ 288142 w 319139"/>
                  <a:gd name="connsiteY0" fmla="*/ 11163 h 124984"/>
                  <a:gd name="connsiteX1" fmla="*/ 319098 w 319139"/>
                  <a:gd name="connsiteY1" fmla="*/ 89744 h 124984"/>
                  <a:gd name="connsiteX2" fmla="*/ 283379 w 319139"/>
                  <a:gd name="connsiteY2" fmla="*/ 123082 h 124984"/>
                  <a:gd name="connsiteX3" fmla="*/ 171461 w 319139"/>
                  <a:gd name="connsiteY3" fmla="*/ 118320 h 124984"/>
                  <a:gd name="connsiteX4" fmla="*/ 71448 w 319139"/>
                  <a:gd name="connsiteY4" fmla="*/ 96888 h 124984"/>
                  <a:gd name="connsiteX5" fmla="*/ 33348 w 319139"/>
                  <a:gd name="connsiteY5" fmla="*/ 106413 h 124984"/>
                  <a:gd name="connsiteX6" fmla="*/ 11 w 319139"/>
                  <a:gd name="connsiteY6" fmla="*/ 80219 h 124984"/>
                  <a:gd name="connsiteX7" fmla="*/ 16679 w 319139"/>
                  <a:gd name="connsiteY7" fmla="*/ 54026 h 124984"/>
                  <a:gd name="connsiteX8" fmla="*/ 33348 w 319139"/>
                  <a:gd name="connsiteY8" fmla="*/ 54026 h 124984"/>
                  <a:gd name="connsiteX9" fmla="*/ 45254 w 319139"/>
                  <a:gd name="connsiteY9" fmla="*/ 56407 h 124984"/>
                  <a:gd name="connsiteX10" fmla="*/ 45254 w 319139"/>
                  <a:gd name="connsiteY10" fmla="*/ 37357 h 124984"/>
                  <a:gd name="connsiteX11" fmla="*/ 83354 w 319139"/>
                  <a:gd name="connsiteY11" fmla="*/ 37357 h 124984"/>
                  <a:gd name="connsiteX12" fmla="*/ 92879 w 319139"/>
                  <a:gd name="connsiteY12" fmla="*/ 23069 h 124984"/>
                  <a:gd name="connsiteX13" fmla="*/ 133361 w 319139"/>
                  <a:gd name="connsiteY13" fmla="*/ 27832 h 124984"/>
                  <a:gd name="connsiteX14" fmla="*/ 147647 w 319139"/>
                  <a:gd name="connsiteY14" fmla="*/ 44501 h 124984"/>
                  <a:gd name="connsiteX15" fmla="*/ 192892 w 319139"/>
                  <a:gd name="connsiteY15" fmla="*/ 4019 h 124984"/>
                  <a:gd name="connsiteX16" fmla="*/ 288142 w 319139"/>
                  <a:gd name="connsiteY16" fmla="*/ 11163 h 124984"/>
                  <a:gd name="connsiteX0" fmla="*/ 288142 w 319139"/>
                  <a:gd name="connsiteY0" fmla="*/ 11163 h 124984"/>
                  <a:gd name="connsiteX1" fmla="*/ 319098 w 319139"/>
                  <a:gd name="connsiteY1" fmla="*/ 89744 h 124984"/>
                  <a:gd name="connsiteX2" fmla="*/ 283379 w 319139"/>
                  <a:gd name="connsiteY2" fmla="*/ 123082 h 124984"/>
                  <a:gd name="connsiteX3" fmla="*/ 171461 w 319139"/>
                  <a:gd name="connsiteY3" fmla="*/ 118320 h 124984"/>
                  <a:gd name="connsiteX4" fmla="*/ 71448 w 319139"/>
                  <a:gd name="connsiteY4" fmla="*/ 96888 h 124984"/>
                  <a:gd name="connsiteX5" fmla="*/ 33348 w 319139"/>
                  <a:gd name="connsiteY5" fmla="*/ 106413 h 124984"/>
                  <a:gd name="connsiteX6" fmla="*/ 11 w 319139"/>
                  <a:gd name="connsiteY6" fmla="*/ 80219 h 124984"/>
                  <a:gd name="connsiteX7" fmla="*/ 16679 w 319139"/>
                  <a:gd name="connsiteY7" fmla="*/ 54026 h 124984"/>
                  <a:gd name="connsiteX8" fmla="*/ 33348 w 319139"/>
                  <a:gd name="connsiteY8" fmla="*/ 54026 h 124984"/>
                  <a:gd name="connsiteX9" fmla="*/ 45254 w 319139"/>
                  <a:gd name="connsiteY9" fmla="*/ 56407 h 124984"/>
                  <a:gd name="connsiteX10" fmla="*/ 45254 w 319139"/>
                  <a:gd name="connsiteY10" fmla="*/ 37357 h 124984"/>
                  <a:gd name="connsiteX11" fmla="*/ 83354 w 319139"/>
                  <a:gd name="connsiteY11" fmla="*/ 37357 h 124984"/>
                  <a:gd name="connsiteX12" fmla="*/ 95260 w 319139"/>
                  <a:gd name="connsiteY12" fmla="*/ 20688 h 124984"/>
                  <a:gd name="connsiteX13" fmla="*/ 133361 w 319139"/>
                  <a:gd name="connsiteY13" fmla="*/ 27832 h 124984"/>
                  <a:gd name="connsiteX14" fmla="*/ 147647 w 319139"/>
                  <a:gd name="connsiteY14" fmla="*/ 44501 h 124984"/>
                  <a:gd name="connsiteX15" fmla="*/ 192892 w 319139"/>
                  <a:gd name="connsiteY15" fmla="*/ 4019 h 124984"/>
                  <a:gd name="connsiteX16" fmla="*/ 288142 w 319139"/>
                  <a:gd name="connsiteY16" fmla="*/ 11163 h 124984"/>
                  <a:gd name="connsiteX0" fmla="*/ 288142 w 319139"/>
                  <a:gd name="connsiteY0" fmla="*/ 11163 h 124984"/>
                  <a:gd name="connsiteX1" fmla="*/ 319098 w 319139"/>
                  <a:gd name="connsiteY1" fmla="*/ 89744 h 124984"/>
                  <a:gd name="connsiteX2" fmla="*/ 283379 w 319139"/>
                  <a:gd name="connsiteY2" fmla="*/ 123082 h 124984"/>
                  <a:gd name="connsiteX3" fmla="*/ 171461 w 319139"/>
                  <a:gd name="connsiteY3" fmla="*/ 118320 h 124984"/>
                  <a:gd name="connsiteX4" fmla="*/ 71448 w 319139"/>
                  <a:gd name="connsiteY4" fmla="*/ 96888 h 124984"/>
                  <a:gd name="connsiteX5" fmla="*/ 33348 w 319139"/>
                  <a:gd name="connsiteY5" fmla="*/ 106413 h 124984"/>
                  <a:gd name="connsiteX6" fmla="*/ 11 w 319139"/>
                  <a:gd name="connsiteY6" fmla="*/ 80219 h 124984"/>
                  <a:gd name="connsiteX7" fmla="*/ 16679 w 319139"/>
                  <a:gd name="connsiteY7" fmla="*/ 54026 h 124984"/>
                  <a:gd name="connsiteX8" fmla="*/ 33348 w 319139"/>
                  <a:gd name="connsiteY8" fmla="*/ 54026 h 124984"/>
                  <a:gd name="connsiteX9" fmla="*/ 45254 w 319139"/>
                  <a:gd name="connsiteY9" fmla="*/ 56407 h 124984"/>
                  <a:gd name="connsiteX10" fmla="*/ 45254 w 319139"/>
                  <a:gd name="connsiteY10" fmla="*/ 37357 h 124984"/>
                  <a:gd name="connsiteX11" fmla="*/ 83354 w 319139"/>
                  <a:gd name="connsiteY11" fmla="*/ 37357 h 124984"/>
                  <a:gd name="connsiteX12" fmla="*/ 85735 w 319139"/>
                  <a:gd name="connsiteY12" fmla="*/ 23069 h 124984"/>
                  <a:gd name="connsiteX13" fmla="*/ 133361 w 319139"/>
                  <a:gd name="connsiteY13" fmla="*/ 27832 h 124984"/>
                  <a:gd name="connsiteX14" fmla="*/ 147647 w 319139"/>
                  <a:gd name="connsiteY14" fmla="*/ 44501 h 124984"/>
                  <a:gd name="connsiteX15" fmla="*/ 192892 w 319139"/>
                  <a:gd name="connsiteY15" fmla="*/ 4019 h 124984"/>
                  <a:gd name="connsiteX16" fmla="*/ 288142 w 319139"/>
                  <a:gd name="connsiteY16" fmla="*/ 11163 h 124984"/>
                  <a:gd name="connsiteX0" fmla="*/ 288142 w 319139"/>
                  <a:gd name="connsiteY0" fmla="*/ 11163 h 124984"/>
                  <a:gd name="connsiteX1" fmla="*/ 319098 w 319139"/>
                  <a:gd name="connsiteY1" fmla="*/ 89744 h 124984"/>
                  <a:gd name="connsiteX2" fmla="*/ 283379 w 319139"/>
                  <a:gd name="connsiteY2" fmla="*/ 123082 h 124984"/>
                  <a:gd name="connsiteX3" fmla="*/ 171461 w 319139"/>
                  <a:gd name="connsiteY3" fmla="*/ 118320 h 124984"/>
                  <a:gd name="connsiteX4" fmla="*/ 71448 w 319139"/>
                  <a:gd name="connsiteY4" fmla="*/ 96888 h 124984"/>
                  <a:gd name="connsiteX5" fmla="*/ 33348 w 319139"/>
                  <a:gd name="connsiteY5" fmla="*/ 106413 h 124984"/>
                  <a:gd name="connsiteX6" fmla="*/ 11 w 319139"/>
                  <a:gd name="connsiteY6" fmla="*/ 80219 h 124984"/>
                  <a:gd name="connsiteX7" fmla="*/ 16679 w 319139"/>
                  <a:gd name="connsiteY7" fmla="*/ 54026 h 124984"/>
                  <a:gd name="connsiteX8" fmla="*/ 33348 w 319139"/>
                  <a:gd name="connsiteY8" fmla="*/ 54026 h 124984"/>
                  <a:gd name="connsiteX9" fmla="*/ 45254 w 319139"/>
                  <a:gd name="connsiteY9" fmla="*/ 56407 h 124984"/>
                  <a:gd name="connsiteX10" fmla="*/ 45254 w 319139"/>
                  <a:gd name="connsiteY10" fmla="*/ 37357 h 124984"/>
                  <a:gd name="connsiteX11" fmla="*/ 83354 w 319139"/>
                  <a:gd name="connsiteY11" fmla="*/ 37357 h 124984"/>
                  <a:gd name="connsiteX12" fmla="*/ 92879 w 319139"/>
                  <a:gd name="connsiteY12" fmla="*/ 15925 h 124984"/>
                  <a:gd name="connsiteX13" fmla="*/ 133361 w 319139"/>
                  <a:gd name="connsiteY13" fmla="*/ 27832 h 124984"/>
                  <a:gd name="connsiteX14" fmla="*/ 147647 w 319139"/>
                  <a:gd name="connsiteY14" fmla="*/ 44501 h 124984"/>
                  <a:gd name="connsiteX15" fmla="*/ 192892 w 319139"/>
                  <a:gd name="connsiteY15" fmla="*/ 4019 h 124984"/>
                  <a:gd name="connsiteX16" fmla="*/ 288142 w 319139"/>
                  <a:gd name="connsiteY16" fmla="*/ 11163 h 124984"/>
                  <a:gd name="connsiteX0" fmla="*/ 288142 w 319139"/>
                  <a:gd name="connsiteY0" fmla="*/ 11163 h 124984"/>
                  <a:gd name="connsiteX1" fmla="*/ 319098 w 319139"/>
                  <a:gd name="connsiteY1" fmla="*/ 89744 h 124984"/>
                  <a:gd name="connsiteX2" fmla="*/ 283379 w 319139"/>
                  <a:gd name="connsiteY2" fmla="*/ 123082 h 124984"/>
                  <a:gd name="connsiteX3" fmla="*/ 171461 w 319139"/>
                  <a:gd name="connsiteY3" fmla="*/ 118320 h 124984"/>
                  <a:gd name="connsiteX4" fmla="*/ 71448 w 319139"/>
                  <a:gd name="connsiteY4" fmla="*/ 96888 h 124984"/>
                  <a:gd name="connsiteX5" fmla="*/ 33348 w 319139"/>
                  <a:gd name="connsiteY5" fmla="*/ 106413 h 124984"/>
                  <a:gd name="connsiteX6" fmla="*/ 11 w 319139"/>
                  <a:gd name="connsiteY6" fmla="*/ 80219 h 124984"/>
                  <a:gd name="connsiteX7" fmla="*/ 16679 w 319139"/>
                  <a:gd name="connsiteY7" fmla="*/ 54026 h 124984"/>
                  <a:gd name="connsiteX8" fmla="*/ 33348 w 319139"/>
                  <a:gd name="connsiteY8" fmla="*/ 54026 h 124984"/>
                  <a:gd name="connsiteX9" fmla="*/ 45254 w 319139"/>
                  <a:gd name="connsiteY9" fmla="*/ 56407 h 124984"/>
                  <a:gd name="connsiteX10" fmla="*/ 45254 w 319139"/>
                  <a:gd name="connsiteY10" fmla="*/ 37357 h 124984"/>
                  <a:gd name="connsiteX11" fmla="*/ 83354 w 319139"/>
                  <a:gd name="connsiteY11" fmla="*/ 37357 h 124984"/>
                  <a:gd name="connsiteX12" fmla="*/ 88117 w 319139"/>
                  <a:gd name="connsiteY12" fmla="*/ 20687 h 124984"/>
                  <a:gd name="connsiteX13" fmla="*/ 133361 w 319139"/>
                  <a:gd name="connsiteY13" fmla="*/ 27832 h 124984"/>
                  <a:gd name="connsiteX14" fmla="*/ 147647 w 319139"/>
                  <a:gd name="connsiteY14" fmla="*/ 44501 h 124984"/>
                  <a:gd name="connsiteX15" fmla="*/ 192892 w 319139"/>
                  <a:gd name="connsiteY15" fmla="*/ 4019 h 124984"/>
                  <a:gd name="connsiteX16" fmla="*/ 288142 w 319139"/>
                  <a:gd name="connsiteY16" fmla="*/ 11163 h 124984"/>
                  <a:gd name="connsiteX0" fmla="*/ 288142 w 319139"/>
                  <a:gd name="connsiteY0" fmla="*/ 11163 h 124984"/>
                  <a:gd name="connsiteX1" fmla="*/ 319098 w 319139"/>
                  <a:gd name="connsiteY1" fmla="*/ 89744 h 124984"/>
                  <a:gd name="connsiteX2" fmla="*/ 283379 w 319139"/>
                  <a:gd name="connsiteY2" fmla="*/ 123082 h 124984"/>
                  <a:gd name="connsiteX3" fmla="*/ 171461 w 319139"/>
                  <a:gd name="connsiteY3" fmla="*/ 118320 h 124984"/>
                  <a:gd name="connsiteX4" fmla="*/ 71448 w 319139"/>
                  <a:gd name="connsiteY4" fmla="*/ 96888 h 124984"/>
                  <a:gd name="connsiteX5" fmla="*/ 33348 w 319139"/>
                  <a:gd name="connsiteY5" fmla="*/ 106413 h 124984"/>
                  <a:gd name="connsiteX6" fmla="*/ 11 w 319139"/>
                  <a:gd name="connsiteY6" fmla="*/ 80219 h 124984"/>
                  <a:gd name="connsiteX7" fmla="*/ 16679 w 319139"/>
                  <a:gd name="connsiteY7" fmla="*/ 54026 h 124984"/>
                  <a:gd name="connsiteX8" fmla="*/ 33348 w 319139"/>
                  <a:gd name="connsiteY8" fmla="*/ 54026 h 124984"/>
                  <a:gd name="connsiteX9" fmla="*/ 45254 w 319139"/>
                  <a:gd name="connsiteY9" fmla="*/ 56407 h 124984"/>
                  <a:gd name="connsiteX10" fmla="*/ 45254 w 319139"/>
                  <a:gd name="connsiteY10" fmla="*/ 37357 h 124984"/>
                  <a:gd name="connsiteX11" fmla="*/ 83354 w 319139"/>
                  <a:gd name="connsiteY11" fmla="*/ 37357 h 124984"/>
                  <a:gd name="connsiteX12" fmla="*/ 88117 w 319139"/>
                  <a:gd name="connsiteY12" fmla="*/ 20687 h 124984"/>
                  <a:gd name="connsiteX13" fmla="*/ 133361 w 319139"/>
                  <a:gd name="connsiteY13" fmla="*/ 27832 h 124984"/>
                  <a:gd name="connsiteX14" fmla="*/ 147647 w 319139"/>
                  <a:gd name="connsiteY14" fmla="*/ 44501 h 124984"/>
                  <a:gd name="connsiteX15" fmla="*/ 192892 w 319139"/>
                  <a:gd name="connsiteY15" fmla="*/ 4019 h 124984"/>
                  <a:gd name="connsiteX16" fmla="*/ 288142 w 319139"/>
                  <a:gd name="connsiteY16" fmla="*/ 11163 h 124984"/>
                  <a:gd name="connsiteX0" fmla="*/ 288142 w 319139"/>
                  <a:gd name="connsiteY0" fmla="*/ 11163 h 123308"/>
                  <a:gd name="connsiteX1" fmla="*/ 319098 w 319139"/>
                  <a:gd name="connsiteY1" fmla="*/ 89744 h 123308"/>
                  <a:gd name="connsiteX2" fmla="*/ 283379 w 319139"/>
                  <a:gd name="connsiteY2" fmla="*/ 123082 h 123308"/>
                  <a:gd name="connsiteX3" fmla="*/ 197654 w 319139"/>
                  <a:gd name="connsiteY3" fmla="*/ 104032 h 123308"/>
                  <a:gd name="connsiteX4" fmla="*/ 71448 w 319139"/>
                  <a:gd name="connsiteY4" fmla="*/ 96888 h 123308"/>
                  <a:gd name="connsiteX5" fmla="*/ 33348 w 319139"/>
                  <a:gd name="connsiteY5" fmla="*/ 106413 h 123308"/>
                  <a:gd name="connsiteX6" fmla="*/ 11 w 319139"/>
                  <a:gd name="connsiteY6" fmla="*/ 80219 h 123308"/>
                  <a:gd name="connsiteX7" fmla="*/ 16679 w 319139"/>
                  <a:gd name="connsiteY7" fmla="*/ 54026 h 123308"/>
                  <a:gd name="connsiteX8" fmla="*/ 33348 w 319139"/>
                  <a:gd name="connsiteY8" fmla="*/ 54026 h 123308"/>
                  <a:gd name="connsiteX9" fmla="*/ 45254 w 319139"/>
                  <a:gd name="connsiteY9" fmla="*/ 56407 h 123308"/>
                  <a:gd name="connsiteX10" fmla="*/ 45254 w 319139"/>
                  <a:gd name="connsiteY10" fmla="*/ 37357 h 123308"/>
                  <a:gd name="connsiteX11" fmla="*/ 83354 w 319139"/>
                  <a:gd name="connsiteY11" fmla="*/ 37357 h 123308"/>
                  <a:gd name="connsiteX12" fmla="*/ 88117 w 319139"/>
                  <a:gd name="connsiteY12" fmla="*/ 20687 h 123308"/>
                  <a:gd name="connsiteX13" fmla="*/ 133361 w 319139"/>
                  <a:gd name="connsiteY13" fmla="*/ 27832 h 123308"/>
                  <a:gd name="connsiteX14" fmla="*/ 147647 w 319139"/>
                  <a:gd name="connsiteY14" fmla="*/ 44501 h 123308"/>
                  <a:gd name="connsiteX15" fmla="*/ 192892 w 319139"/>
                  <a:gd name="connsiteY15" fmla="*/ 4019 h 123308"/>
                  <a:gd name="connsiteX16" fmla="*/ 288142 w 319139"/>
                  <a:gd name="connsiteY16" fmla="*/ 11163 h 123308"/>
                  <a:gd name="connsiteX0" fmla="*/ 288142 w 319139"/>
                  <a:gd name="connsiteY0" fmla="*/ 11163 h 123233"/>
                  <a:gd name="connsiteX1" fmla="*/ 319098 w 319139"/>
                  <a:gd name="connsiteY1" fmla="*/ 89744 h 123233"/>
                  <a:gd name="connsiteX2" fmla="*/ 283379 w 319139"/>
                  <a:gd name="connsiteY2" fmla="*/ 123082 h 123233"/>
                  <a:gd name="connsiteX3" fmla="*/ 197654 w 319139"/>
                  <a:gd name="connsiteY3" fmla="*/ 104032 h 123233"/>
                  <a:gd name="connsiteX4" fmla="*/ 71448 w 319139"/>
                  <a:gd name="connsiteY4" fmla="*/ 96888 h 123233"/>
                  <a:gd name="connsiteX5" fmla="*/ 33348 w 319139"/>
                  <a:gd name="connsiteY5" fmla="*/ 106413 h 123233"/>
                  <a:gd name="connsiteX6" fmla="*/ 11 w 319139"/>
                  <a:gd name="connsiteY6" fmla="*/ 80219 h 123233"/>
                  <a:gd name="connsiteX7" fmla="*/ 16679 w 319139"/>
                  <a:gd name="connsiteY7" fmla="*/ 54026 h 123233"/>
                  <a:gd name="connsiteX8" fmla="*/ 33348 w 319139"/>
                  <a:gd name="connsiteY8" fmla="*/ 54026 h 123233"/>
                  <a:gd name="connsiteX9" fmla="*/ 45254 w 319139"/>
                  <a:gd name="connsiteY9" fmla="*/ 56407 h 123233"/>
                  <a:gd name="connsiteX10" fmla="*/ 45254 w 319139"/>
                  <a:gd name="connsiteY10" fmla="*/ 37357 h 123233"/>
                  <a:gd name="connsiteX11" fmla="*/ 83354 w 319139"/>
                  <a:gd name="connsiteY11" fmla="*/ 37357 h 123233"/>
                  <a:gd name="connsiteX12" fmla="*/ 88117 w 319139"/>
                  <a:gd name="connsiteY12" fmla="*/ 20687 h 123233"/>
                  <a:gd name="connsiteX13" fmla="*/ 133361 w 319139"/>
                  <a:gd name="connsiteY13" fmla="*/ 27832 h 123233"/>
                  <a:gd name="connsiteX14" fmla="*/ 147647 w 319139"/>
                  <a:gd name="connsiteY14" fmla="*/ 44501 h 123233"/>
                  <a:gd name="connsiteX15" fmla="*/ 192892 w 319139"/>
                  <a:gd name="connsiteY15" fmla="*/ 4019 h 123233"/>
                  <a:gd name="connsiteX16" fmla="*/ 288142 w 319139"/>
                  <a:gd name="connsiteY16" fmla="*/ 11163 h 123233"/>
                  <a:gd name="connsiteX0" fmla="*/ 288142 w 319139"/>
                  <a:gd name="connsiteY0" fmla="*/ 11163 h 123640"/>
                  <a:gd name="connsiteX1" fmla="*/ 319098 w 319139"/>
                  <a:gd name="connsiteY1" fmla="*/ 89744 h 123640"/>
                  <a:gd name="connsiteX2" fmla="*/ 283379 w 319139"/>
                  <a:gd name="connsiteY2" fmla="*/ 123082 h 123640"/>
                  <a:gd name="connsiteX3" fmla="*/ 173841 w 319139"/>
                  <a:gd name="connsiteY3" fmla="*/ 113557 h 123640"/>
                  <a:gd name="connsiteX4" fmla="*/ 71448 w 319139"/>
                  <a:gd name="connsiteY4" fmla="*/ 96888 h 123640"/>
                  <a:gd name="connsiteX5" fmla="*/ 33348 w 319139"/>
                  <a:gd name="connsiteY5" fmla="*/ 106413 h 123640"/>
                  <a:gd name="connsiteX6" fmla="*/ 11 w 319139"/>
                  <a:gd name="connsiteY6" fmla="*/ 80219 h 123640"/>
                  <a:gd name="connsiteX7" fmla="*/ 16679 w 319139"/>
                  <a:gd name="connsiteY7" fmla="*/ 54026 h 123640"/>
                  <a:gd name="connsiteX8" fmla="*/ 33348 w 319139"/>
                  <a:gd name="connsiteY8" fmla="*/ 54026 h 123640"/>
                  <a:gd name="connsiteX9" fmla="*/ 45254 w 319139"/>
                  <a:gd name="connsiteY9" fmla="*/ 56407 h 123640"/>
                  <a:gd name="connsiteX10" fmla="*/ 45254 w 319139"/>
                  <a:gd name="connsiteY10" fmla="*/ 37357 h 123640"/>
                  <a:gd name="connsiteX11" fmla="*/ 83354 w 319139"/>
                  <a:gd name="connsiteY11" fmla="*/ 37357 h 123640"/>
                  <a:gd name="connsiteX12" fmla="*/ 88117 w 319139"/>
                  <a:gd name="connsiteY12" fmla="*/ 20687 h 123640"/>
                  <a:gd name="connsiteX13" fmla="*/ 133361 w 319139"/>
                  <a:gd name="connsiteY13" fmla="*/ 27832 h 123640"/>
                  <a:gd name="connsiteX14" fmla="*/ 147647 w 319139"/>
                  <a:gd name="connsiteY14" fmla="*/ 44501 h 123640"/>
                  <a:gd name="connsiteX15" fmla="*/ 192892 w 319139"/>
                  <a:gd name="connsiteY15" fmla="*/ 4019 h 123640"/>
                  <a:gd name="connsiteX16" fmla="*/ 288142 w 319139"/>
                  <a:gd name="connsiteY16" fmla="*/ 11163 h 123640"/>
                  <a:gd name="connsiteX0" fmla="*/ 288142 w 319658"/>
                  <a:gd name="connsiteY0" fmla="*/ 11163 h 123640"/>
                  <a:gd name="connsiteX1" fmla="*/ 319098 w 319658"/>
                  <a:gd name="connsiteY1" fmla="*/ 89744 h 123640"/>
                  <a:gd name="connsiteX2" fmla="*/ 283379 w 319658"/>
                  <a:gd name="connsiteY2" fmla="*/ 123082 h 123640"/>
                  <a:gd name="connsiteX3" fmla="*/ 173841 w 319658"/>
                  <a:gd name="connsiteY3" fmla="*/ 113557 h 123640"/>
                  <a:gd name="connsiteX4" fmla="*/ 71448 w 319658"/>
                  <a:gd name="connsiteY4" fmla="*/ 96888 h 123640"/>
                  <a:gd name="connsiteX5" fmla="*/ 33348 w 319658"/>
                  <a:gd name="connsiteY5" fmla="*/ 106413 h 123640"/>
                  <a:gd name="connsiteX6" fmla="*/ 11 w 319658"/>
                  <a:gd name="connsiteY6" fmla="*/ 80219 h 123640"/>
                  <a:gd name="connsiteX7" fmla="*/ 16679 w 319658"/>
                  <a:gd name="connsiteY7" fmla="*/ 54026 h 123640"/>
                  <a:gd name="connsiteX8" fmla="*/ 33348 w 319658"/>
                  <a:gd name="connsiteY8" fmla="*/ 54026 h 123640"/>
                  <a:gd name="connsiteX9" fmla="*/ 45254 w 319658"/>
                  <a:gd name="connsiteY9" fmla="*/ 56407 h 123640"/>
                  <a:gd name="connsiteX10" fmla="*/ 45254 w 319658"/>
                  <a:gd name="connsiteY10" fmla="*/ 37357 h 123640"/>
                  <a:gd name="connsiteX11" fmla="*/ 83354 w 319658"/>
                  <a:gd name="connsiteY11" fmla="*/ 37357 h 123640"/>
                  <a:gd name="connsiteX12" fmla="*/ 88117 w 319658"/>
                  <a:gd name="connsiteY12" fmla="*/ 20687 h 123640"/>
                  <a:gd name="connsiteX13" fmla="*/ 133361 w 319658"/>
                  <a:gd name="connsiteY13" fmla="*/ 27832 h 123640"/>
                  <a:gd name="connsiteX14" fmla="*/ 147647 w 319658"/>
                  <a:gd name="connsiteY14" fmla="*/ 44501 h 123640"/>
                  <a:gd name="connsiteX15" fmla="*/ 192892 w 319658"/>
                  <a:gd name="connsiteY15" fmla="*/ 4019 h 123640"/>
                  <a:gd name="connsiteX16" fmla="*/ 288142 w 319658"/>
                  <a:gd name="connsiteY16" fmla="*/ 11163 h 123640"/>
                  <a:gd name="connsiteX0" fmla="*/ 288142 w 319139"/>
                  <a:gd name="connsiteY0" fmla="*/ 10360 h 123606"/>
                  <a:gd name="connsiteX1" fmla="*/ 319098 w 319139"/>
                  <a:gd name="connsiteY1" fmla="*/ 72273 h 123606"/>
                  <a:gd name="connsiteX2" fmla="*/ 283379 w 319139"/>
                  <a:gd name="connsiteY2" fmla="*/ 122279 h 123606"/>
                  <a:gd name="connsiteX3" fmla="*/ 173841 w 319139"/>
                  <a:gd name="connsiteY3" fmla="*/ 112754 h 123606"/>
                  <a:gd name="connsiteX4" fmla="*/ 71448 w 319139"/>
                  <a:gd name="connsiteY4" fmla="*/ 96085 h 123606"/>
                  <a:gd name="connsiteX5" fmla="*/ 33348 w 319139"/>
                  <a:gd name="connsiteY5" fmla="*/ 105610 h 123606"/>
                  <a:gd name="connsiteX6" fmla="*/ 11 w 319139"/>
                  <a:gd name="connsiteY6" fmla="*/ 79416 h 123606"/>
                  <a:gd name="connsiteX7" fmla="*/ 16679 w 319139"/>
                  <a:gd name="connsiteY7" fmla="*/ 53223 h 123606"/>
                  <a:gd name="connsiteX8" fmla="*/ 33348 w 319139"/>
                  <a:gd name="connsiteY8" fmla="*/ 53223 h 123606"/>
                  <a:gd name="connsiteX9" fmla="*/ 45254 w 319139"/>
                  <a:gd name="connsiteY9" fmla="*/ 55604 h 123606"/>
                  <a:gd name="connsiteX10" fmla="*/ 45254 w 319139"/>
                  <a:gd name="connsiteY10" fmla="*/ 36554 h 123606"/>
                  <a:gd name="connsiteX11" fmla="*/ 83354 w 319139"/>
                  <a:gd name="connsiteY11" fmla="*/ 36554 h 123606"/>
                  <a:gd name="connsiteX12" fmla="*/ 88117 w 319139"/>
                  <a:gd name="connsiteY12" fmla="*/ 19884 h 123606"/>
                  <a:gd name="connsiteX13" fmla="*/ 133361 w 319139"/>
                  <a:gd name="connsiteY13" fmla="*/ 27029 h 123606"/>
                  <a:gd name="connsiteX14" fmla="*/ 147647 w 319139"/>
                  <a:gd name="connsiteY14" fmla="*/ 43698 h 123606"/>
                  <a:gd name="connsiteX15" fmla="*/ 192892 w 319139"/>
                  <a:gd name="connsiteY15" fmla="*/ 3216 h 123606"/>
                  <a:gd name="connsiteX16" fmla="*/ 288142 w 319139"/>
                  <a:gd name="connsiteY16" fmla="*/ 10360 h 123606"/>
                  <a:gd name="connsiteX0" fmla="*/ 288142 w 319139"/>
                  <a:gd name="connsiteY0" fmla="*/ 10360 h 123606"/>
                  <a:gd name="connsiteX1" fmla="*/ 319098 w 319139"/>
                  <a:gd name="connsiteY1" fmla="*/ 72273 h 123606"/>
                  <a:gd name="connsiteX2" fmla="*/ 283379 w 319139"/>
                  <a:gd name="connsiteY2" fmla="*/ 122279 h 123606"/>
                  <a:gd name="connsiteX3" fmla="*/ 173841 w 319139"/>
                  <a:gd name="connsiteY3" fmla="*/ 112754 h 123606"/>
                  <a:gd name="connsiteX4" fmla="*/ 71448 w 319139"/>
                  <a:gd name="connsiteY4" fmla="*/ 96085 h 123606"/>
                  <a:gd name="connsiteX5" fmla="*/ 33348 w 319139"/>
                  <a:gd name="connsiteY5" fmla="*/ 105610 h 123606"/>
                  <a:gd name="connsiteX6" fmla="*/ 11 w 319139"/>
                  <a:gd name="connsiteY6" fmla="*/ 79416 h 123606"/>
                  <a:gd name="connsiteX7" fmla="*/ 16679 w 319139"/>
                  <a:gd name="connsiteY7" fmla="*/ 53223 h 123606"/>
                  <a:gd name="connsiteX8" fmla="*/ 33348 w 319139"/>
                  <a:gd name="connsiteY8" fmla="*/ 53223 h 123606"/>
                  <a:gd name="connsiteX9" fmla="*/ 45254 w 319139"/>
                  <a:gd name="connsiteY9" fmla="*/ 55604 h 123606"/>
                  <a:gd name="connsiteX10" fmla="*/ 45254 w 319139"/>
                  <a:gd name="connsiteY10" fmla="*/ 36554 h 123606"/>
                  <a:gd name="connsiteX11" fmla="*/ 83354 w 319139"/>
                  <a:gd name="connsiteY11" fmla="*/ 36554 h 123606"/>
                  <a:gd name="connsiteX12" fmla="*/ 88117 w 319139"/>
                  <a:gd name="connsiteY12" fmla="*/ 19884 h 123606"/>
                  <a:gd name="connsiteX13" fmla="*/ 133361 w 319139"/>
                  <a:gd name="connsiteY13" fmla="*/ 27029 h 123606"/>
                  <a:gd name="connsiteX14" fmla="*/ 147647 w 319139"/>
                  <a:gd name="connsiteY14" fmla="*/ 43698 h 123606"/>
                  <a:gd name="connsiteX15" fmla="*/ 192892 w 319139"/>
                  <a:gd name="connsiteY15" fmla="*/ 3216 h 123606"/>
                  <a:gd name="connsiteX16" fmla="*/ 288142 w 319139"/>
                  <a:gd name="connsiteY16" fmla="*/ 10360 h 123606"/>
                  <a:gd name="connsiteX0" fmla="*/ 288142 w 319139"/>
                  <a:gd name="connsiteY0" fmla="*/ 10360 h 123606"/>
                  <a:gd name="connsiteX1" fmla="*/ 319098 w 319139"/>
                  <a:gd name="connsiteY1" fmla="*/ 72273 h 123606"/>
                  <a:gd name="connsiteX2" fmla="*/ 283379 w 319139"/>
                  <a:gd name="connsiteY2" fmla="*/ 122279 h 123606"/>
                  <a:gd name="connsiteX3" fmla="*/ 173841 w 319139"/>
                  <a:gd name="connsiteY3" fmla="*/ 112754 h 123606"/>
                  <a:gd name="connsiteX4" fmla="*/ 71448 w 319139"/>
                  <a:gd name="connsiteY4" fmla="*/ 96085 h 123606"/>
                  <a:gd name="connsiteX5" fmla="*/ 33348 w 319139"/>
                  <a:gd name="connsiteY5" fmla="*/ 105610 h 123606"/>
                  <a:gd name="connsiteX6" fmla="*/ 11 w 319139"/>
                  <a:gd name="connsiteY6" fmla="*/ 79416 h 123606"/>
                  <a:gd name="connsiteX7" fmla="*/ 16679 w 319139"/>
                  <a:gd name="connsiteY7" fmla="*/ 53223 h 123606"/>
                  <a:gd name="connsiteX8" fmla="*/ 33348 w 319139"/>
                  <a:gd name="connsiteY8" fmla="*/ 53223 h 123606"/>
                  <a:gd name="connsiteX9" fmla="*/ 45254 w 319139"/>
                  <a:gd name="connsiteY9" fmla="*/ 55604 h 123606"/>
                  <a:gd name="connsiteX10" fmla="*/ 47635 w 319139"/>
                  <a:gd name="connsiteY10" fmla="*/ 34173 h 123606"/>
                  <a:gd name="connsiteX11" fmla="*/ 83354 w 319139"/>
                  <a:gd name="connsiteY11" fmla="*/ 36554 h 123606"/>
                  <a:gd name="connsiteX12" fmla="*/ 88117 w 319139"/>
                  <a:gd name="connsiteY12" fmla="*/ 19884 h 123606"/>
                  <a:gd name="connsiteX13" fmla="*/ 133361 w 319139"/>
                  <a:gd name="connsiteY13" fmla="*/ 27029 h 123606"/>
                  <a:gd name="connsiteX14" fmla="*/ 147647 w 319139"/>
                  <a:gd name="connsiteY14" fmla="*/ 43698 h 123606"/>
                  <a:gd name="connsiteX15" fmla="*/ 192892 w 319139"/>
                  <a:gd name="connsiteY15" fmla="*/ 3216 h 123606"/>
                  <a:gd name="connsiteX16" fmla="*/ 288142 w 319139"/>
                  <a:gd name="connsiteY16" fmla="*/ 10360 h 123606"/>
                  <a:gd name="connsiteX0" fmla="*/ 288142 w 319139"/>
                  <a:gd name="connsiteY0" fmla="*/ 9145 h 122391"/>
                  <a:gd name="connsiteX1" fmla="*/ 319098 w 319139"/>
                  <a:gd name="connsiteY1" fmla="*/ 71058 h 122391"/>
                  <a:gd name="connsiteX2" fmla="*/ 283379 w 319139"/>
                  <a:gd name="connsiteY2" fmla="*/ 121064 h 122391"/>
                  <a:gd name="connsiteX3" fmla="*/ 173841 w 319139"/>
                  <a:gd name="connsiteY3" fmla="*/ 111539 h 122391"/>
                  <a:gd name="connsiteX4" fmla="*/ 71448 w 319139"/>
                  <a:gd name="connsiteY4" fmla="*/ 94870 h 122391"/>
                  <a:gd name="connsiteX5" fmla="*/ 33348 w 319139"/>
                  <a:gd name="connsiteY5" fmla="*/ 104395 h 122391"/>
                  <a:gd name="connsiteX6" fmla="*/ 11 w 319139"/>
                  <a:gd name="connsiteY6" fmla="*/ 78201 h 122391"/>
                  <a:gd name="connsiteX7" fmla="*/ 16679 w 319139"/>
                  <a:gd name="connsiteY7" fmla="*/ 52008 h 122391"/>
                  <a:gd name="connsiteX8" fmla="*/ 33348 w 319139"/>
                  <a:gd name="connsiteY8" fmla="*/ 52008 h 122391"/>
                  <a:gd name="connsiteX9" fmla="*/ 45254 w 319139"/>
                  <a:gd name="connsiteY9" fmla="*/ 54389 h 122391"/>
                  <a:gd name="connsiteX10" fmla="*/ 47635 w 319139"/>
                  <a:gd name="connsiteY10" fmla="*/ 32958 h 122391"/>
                  <a:gd name="connsiteX11" fmla="*/ 83354 w 319139"/>
                  <a:gd name="connsiteY11" fmla="*/ 35339 h 122391"/>
                  <a:gd name="connsiteX12" fmla="*/ 88117 w 319139"/>
                  <a:gd name="connsiteY12" fmla="*/ 18669 h 122391"/>
                  <a:gd name="connsiteX13" fmla="*/ 133361 w 319139"/>
                  <a:gd name="connsiteY13" fmla="*/ 25814 h 122391"/>
                  <a:gd name="connsiteX14" fmla="*/ 192892 w 319139"/>
                  <a:gd name="connsiteY14" fmla="*/ 2001 h 122391"/>
                  <a:gd name="connsiteX15" fmla="*/ 288142 w 319139"/>
                  <a:gd name="connsiteY15" fmla="*/ 9145 h 122391"/>
                  <a:gd name="connsiteX0" fmla="*/ 288131 w 319128"/>
                  <a:gd name="connsiteY0" fmla="*/ 9145 h 122391"/>
                  <a:gd name="connsiteX1" fmla="*/ 319087 w 319128"/>
                  <a:gd name="connsiteY1" fmla="*/ 71058 h 122391"/>
                  <a:gd name="connsiteX2" fmla="*/ 283368 w 319128"/>
                  <a:gd name="connsiteY2" fmla="*/ 121064 h 122391"/>
                  <a:gd name="connsiteX3" fmla="*/ 173830 w 319128"/>
                  <a:gd name="connsiteY3" fmla="*/ 111539 h 122391"/>
                  <a:gd name="connsiteX4" fmla="*/ 71437 w 319128"/>
                  <a:gd name="connsiteY4" fmla="*/ 94870 h 122391"/>
                  <a:gd name="connsiteX5" fmla="*/ 33337 w 319128"/>
                  <a:gd name="connsiteY5" fmla="*/ 104395 h 122391"/>
                  <a:gd name="connsiteX6" fmla="*/ 0 w 319128"/>
                  <a:gd name="connsiteY6" fmla="*/ 78201 h 122391"/>
                  <a:gd name="connsiteX7" fmla="*/ 33337 w 319128"/>
                  <a:gd name="connsiteY7" fmla="*/ 52008 h 122391"/>
                  <a:gd name="connsiteX8" fmla="*/ 45243 w 319128"/>
                  <a:gd name="connsiteY8" fmla="*/ 54389 h 122391"/>
                  <a:gd name="connsiteX9" fmla="*/ 47624 w 319128"/>
                  <a:gd name="connsiteY9" fmla="*/ 32958 h 122391"/>
                  <a:gd name="connsiteX10" fmla="*/ 83343 w 319128"/>
                  <a:gd name="connsiteY10" fmla="*/ 35339 h 122391"/>
                  <a:gd name="connsiteX11" fmla="*/ 88106 w 319128"/>
                  <a:gd name="connsiteY11" fmla="*/ 18669 h 122391"/>
                  <a:gd name="connsiteX12" fmla="*/ 133350 w 319128"/>
                  <a:gd name="connsiteY12" fmla="*/ 25814 h 122391"/>
                  <a:gd name="connsiteX13" fmla="*/ 192881 w 319128"/>
                  <a:gd name="connsiteY13" fmla="*/ 2001 h 122391"/>
                  <a:gd name="connsiteX14" fmla="*/ 288131 w 319128"/>
                  <a:gd name="connsiteY14" fmla="*/ 9145 h 122391"/>
                  <a:gd name="connsiteX0" fmla="*/ 288137 w 319134"/>
                  <a:gd name="connsiteY0" fmla="*/ 9145 h 122391"/>
                  <a:gd name="connsiteX1" fmla="*/ 319093 w 319134"/>
                  <a:gd name="connsiteY1" fmla="*/ 71058 h 122391"/>
                  <a:gd name="connsiteX2" fmla="*/ 283374 w 319134"/>
                  <a:gd name="connsiteY2" fmla="*/ 121064 h 122391"/>
                  <a:gd name="connsiteX3" fmla="*/ 173836 w 319134"/>
                  <a:gd name="connsiteY3" fmla="*/ 111539 h 122391"/>
                  <a:gd name="connsiteX4" fmla="*/ 71443 w 319134"/>
                  <a:gd name="connsiteY4" fmla="*/ 94870 h 122391"/>
                  <a:gd name="connsiteX5" fmla="*/ 33343 w 319134"/>
                  <a:gd name="connsiteY5" fmla="*/ 104395 h 122391"/>
                  <a:gd name="connsiteX6" fmla="*/ 6 w 319134"/>
                  <a:gd name="connsiteY6" fmla="*/ 78201 h 122391"/>
                  <a:gd name="connsiteX7" fmla="*/ 33343 w 319134"/>
                  <a:gd name="connsiteY7" fmla="*/ 52008 h 122391"/>
                  <a:gd name="connsiteX8" fmla="*/ 45249 w 319134"/>
                  <a:gd name="connsiteY8" fmla="*/ 54389 h 122391"/>
                  <a:gd name="connsiteX9" fmla="*/ 47630 w 319134"/>
                  <a:gd name="connsiteY9" fmla="*/ 32958 h 122391"/>
                  <a:gd name="connsiteX10" fmla="*/ 83349 w 319134"/>
                  <a:gd name="connsiteY10" fmla="*/ 35339 h 122391"/>
                  <a:gd name="connsiteX11" fmla="*/ 88112 w 319134"/>
                  <a:gd name="connsiteY11" fmla="*/ 18669 h 122391"/>
                  <a:gd name="connsiteX12" fmla="*/ 133356 w 319134"/>
                  <a:gd name="connsiteY12" fmla="*/ 25814 h 122391"/>
                  <a:gd name="connsiteX13" fmla="*/ 192887 w 319134"/>
                  <a:gd name="connsiteY13" fmla="*/ 2001 h 122391"/>
                  <a:gd name="connsiteX14" fmla="*/ 288137 w 319134"/>
                  <a:gd name="connsiteY14" fmla="*/ 9145 h 122391"/>
                  <a:gd name="connsiteX0" fmla="*/ 288249 w 319246"/>
                  <a:gd name="connsiteY0" fmla="*/ 9145 h 122391"/>
                  <a:gd name="connsiteX1" fmla="*/ 319205 w 319246"/>
                  <a:gd name="connsiteY1" fmla="*/ 71058 h 122391"/>
                  <a:gd name="connsiteX2" fmla="*/ 283486 w 319246"/>
                  <a:gd name="connsiteY2" fmla="*/ 121064 h 122391"/>
                  <a:gd name="connsiteX3" fmla="*/ 173948 w 319246"/>
                  <a:gd name="connsiteY3" fmla="*/ 111539 h 122391"/>
                  <a:gd name="connsiteX4" fmla="*/ 71555 w 319246"/>
                  <a:gd name="connsiteY4" fmla="*/ 94870 h 122391"/>
                  <a:gd name="connsiteX5" fmla="*/ 33455 w 319246"/>
                  <a:gd name="connsiteY5" fmla="*/ 104395 h 122391"/>
                  <a:gd name="connsiteX6" fmla="*/ 118 w 319246"/>
                  <a:gd name="connsiteY6" fmla="*/ 78201 h 122391"/>
                  <a:gd name="connsiteX7" fmla="*/ 45361 w 319246"/>
                  <a:gd name="connsiteY7" fmla="*/ 54389 h 122391"/>
                  <a:gd name="connsiteX8" fmla="*/ 47742 w 319246"/>
                  <a:gd name="connsiteY8" fmla="*/ 32958 h 122391"/>
                  <a:gd name="connsiteX9" fmla="*/ 83461 w 319246"/>
                  <a:gd name="connsiteY9" fmla="*/ 35339 h 122391"/>
                  <a:gd name="connsiteX10" fmla="*/ 88224 w 319246"/>
                  <a:gd name="connsiteY10" fmla="*/ 18669 h 122391"/>
                  <a:gd name="connsiteX11" fmla="*/ 133468 w 319246"/>
                  <a:gd name="connsiteY11" fmla="*/ 25814 h 122391"/>
                  <a:gd name="connsiteX12" fmla="*/ 192999 w 319246"/>
                  <a:gd name="connsiteY12" fmla="*/ 2001 h 122391"/>
                  <a:gd name="connsiteX13" fmla="*/ 288249 w 319246"/>
                  <a:gd name="connsiteY13" fmla="*/ 9145 h 122391"/>
                  <a:gd name="connsiteX0" fmla="*/ 288133 w 319130"/>
                  <a:gd name="connsiteY0" fmla="*/ 9145 h 122391"/>
                  <a:gd name="connsiteX1" fmla="*/ 319089 w 319130"/>
                  <a:gd name="connsiteY1" fmla="*/ 71058 h 122391"/>
                  <a:gd name="connsiteX2" fmla="*/ 283370 w 319130"/>
                  <a:gd name="connsiteY2" fmla="*/ 121064 h 122391"/>
                  <a:gd name="connsiteX3" fmla="*/ 173832 w 319130"/>
                  <a:gd name="connsiteY3" fmla="*/ 111539 h 122391"/>
                  <a:gd name="connsiteX4" fmla="*/ 71439 w 319130"/>
                  <a:gd name="connsiteY4" fmla="*/ 94870 h 122391"/>
                  <a:gd name="connsiteX5" fmla="*/ 33339 w 319130"/>
                  <a:gd name="connsiteY5" fmla="*/ 104395 h 122391"/>
                  <a:gd name="connsiteX6" fmla="*/ 2 w 319130"/>
                  <a:gd name="connsiteY6" fmla="*/ 78201 h 122391"/>
                  <a:gd name="connsiteX7" fmla="*/ 45245 w 319130"/>
                  <a:gd name="connsiteY7" fmla="*/ 54389 h 122391"/>
                  <a:gd name="connsiteX8" fmla="*/ 47626 w 319130"/>
                  <a:gd name="connsiteY8" fmla="*/ 32958 h 122391"/>
                  <a:gd name="connsiteX9" fmla="*/ 83345 w 319130"/>
                  <a:gd name="connsiteY9" fmla="*/ 35339 h 122391"/>
                  <a:gd name="connsiteX10" fmla="*/ 88108 w 319130"/>
                  <a:gd name="connsiteY10" fmla="*/ 18669 h 122391"/>
                  <a:gd name="connsiteX11" fmla="*/ 133352 w 319130"/>
                  <a:gd name="connsiteY11" fmla="*/ 25814 h 122391"/>
                  <a:gd name="connsiteX12" fmla="*/ 192883 w 319130"/>
                  <a:gd name="connsiteY12" fmla="*/ 2001 h 122391"/>
                  <a:gd name="connsiteX13" fmla="*/ 288133 w 319130"/>
                  <a:gd name="connsiteY13" fmla="*/ 9145 h 122391"/>
                  <a:gd name="connsiteX0" fmla="*/ 288339 w 319336"/>
                  <a:gd name="connsiteY0" fmla="*/ 9145 h 122391"/>
                  <a:gd name="connsiteX1" fmla="*/ 319295 w 319336"/>
                  <a:gd name="connsiteY1" fmla="*/ 71058 h 122391"/>
                  <a:gd name="connsiteX2" fmla="*/ 283576 w 319336"/>
                  <a:gd name="connsiteY2" fmla="*/ 121064 h 122391"/>
                  <a:gd name="connsiteX3" fmla="*/ 174038 w 319336"/>
                  <a:gd name="connsiteY3" fmla="*/ 111539 h 122391"/>
                  <a:gd name="connsiteX4" fmla="*/ 71645 w 319336"/>
                  <a:gd name="connsiteY4" fmla="*/ 94870 h 122391"/>
                  <a:gd name="connsiteX5" fmla="*/ 33545 w 319336"/>
                  <a:gd name="connsiteY5" fmla="*/ 104395 h 122391"/>
                  <a:gd name="connsiteX6" fmla="*/ 208 w 319336"/>
                  <a:gd name="connsiteY6" fmla="*/ 78201 h 122391"/>
                  <a:gd name="connsiteX7" fmla="*/ 45451 w 319336"/>
                  <a:gd name="connsiteY7" fmla="*/ 54389 h 122391"/>
                  <a:gd name="connsiteX8" fmla="*/ 47832 w 319336"/>
                  <a:gd name="connsiteY8" fmla="*/ 32958 h 122391"/>
                  <a:gd name="connsiteX9" fmla="*/ 83551 w 319336"/>
                  <a:gd name="connsiteY9" fmla="*/ 35339 h 122391"/>
                  <a:gd name="connsiteX10" fmla="*/ 88314 w 319336"/>
                  <a:gd name="connsiteY10" fmla="*/ 18669 h 122391"/>
                  <a:gd name="connsiteX11" fmla="*/ 133558 w 319336"/>
                  <a:gd name="connsiteY11" fmla="*/ 25814 h 122391"/>
                  <a:gd name="connsiteX12" fmla="*/ 193089 w 319336"/>
                  <a:gd name="connsiteY12" fmla="*/ 2001 h 122391"/>
                  <a:gd name="connsiteX13" fmla="*/ 288339 w 319336"/>
                  <a:gd name="connsiteY13" fmla="*/ 9145 h 122391"/>
                  <a:gd name="connsiteX0" fmla="*/ 288377 w 319374"/>
                  <a:gd name="connsiteY0" fmla="*/ 9145 h 122391"/>
                  <a:gd name="connsiteX1" fmla="*/ 319333 w 319374"/>
                  <a:gd name="connsiteY1" fmla="*/ 71058 h 122391"/>
                  <a:gd name="connsiteX2" fmla="*/ 283614 w 319374"/>
                  <a:gd name="connsiteY2" fmla="*/ 121064 h 122391"/>
                  <a:gd name="connsiteX3" fmla="*/ 174076 w 319374"/>
                  <a:gd name="connsiteY3" fmla="*/ 111539 h 122391"/>
                  <a:gd name="connsiteX4" fmla="*/ 71683 w 319374"/>
                  <a:gd name="connsiteY4" fmla="*/ 94870 h 122391"/>
                  <a:gd name="connsiteX5" fmla="*/ 33583 w 319374"/>
                  <a:gd name="connsiteY5" fmla="*/ 104395 h 122391"/>
                  <a:gd name="connsiteX6" fmla="*/ 246 w 319374"/>
                  <a:gd name="connsiteY6" fmla="*/ 78201 h 122391"/>
                  <a:gd name="connsiteX7" fmla="*/ 45489 w 319374"/>
                  <a:gd name="connsiteY7" fmla="*/ 54389 h 122391"/>
                  <a:gd name="connsiteX8" fmla="*/ 47870 w 319374"/>
                  <a:gd name="connsiteY8" fmla="*/ 32958 h 122391"/>
                  <a:gd name="connsiteX9" fmla="*/ 83589 w 319374"/>
                  <a:gd name="connsiteY9" fmla="*/ 35339 h 122391"/>
                  <a:gd name="connsiteX10" fmla="*/ 88352 w 319374"/>
                  <a:gd name="connsiteY10" fmla="*/ 18669 h 122391"/>
                  <a:gd name="connsiteX11" fmla="*/ 133596 w 319374"/>
                  <a:gd name="connsiteY11" fmla="*/ 25814 h 122391"/>
                  <a:gd name="connsiteX12" fmla="*/ 193127 w 319374"/>
                  <a:gd name="connsiteY12" fmla="*/ 2001 h 122391"/>
                  <a:gd name="connsiteX13" fmla="*/ 288377 w 319374"/>
                  <a:gd name="connsiteY13" fmla="*/ 9145 h 122391"/>
                  <a:gd name="connsiteX0" fmla="*/ 288377 w 319374"/>
                  <a:gd name="connsiteY0" fmla="*/ 9145 h 122391"/>
                  <a:gd name="connsiteX1" fmla="*/ 319333 w 319374"/>
                  <a:gd name="connsiteY1" fmla="*/ 71058 h 122391"/>
                  <a:gd name="connsiteX2" fmla="*/ 283614 w 319374"/>
                  <a:gd name="connsiteY2" fmla="*/ 121064 h 122391"/>
                  <a:gd name="connsiteX3" fmla="*/ 174076 w 319374"/>
                  <a:gd name="connsiteY3" fmla="*/ 111539 h 122391"/>
                  <a:gd name="connsiteX4" fmla="*/ 71683 w 319374"/>
                  <a:gd name="connsiteY4" fmla="*/ 94870 h 122391"/>
                  <a:gd name="connsiteX5" fmla="*/ 33583 w 319374"/>
                  <a:gd name="connsiteY5" fmla="*/ 104395 h 122391"/>
                  <a:gd name="connsiteX6" fmla="*/ 246 w 319374"/>
                  <a:gd name="connsiteY6" fmla="*/ 78201 h 122391"/>
                  <a:gd name="connsiteX7" fmla="*/ 45489 w 319374"/>
                  <a:gd name="connsiteY7" fmla="*/ 54389 h 122391"/>
                  <a:gd name="connsiteX8" fmla="*/ 47870 w 319374"/>
                  <a:gd name="connsiteY8" fmla="*/ 32958 h 122391"/>
                  <a:gd name="connsiteX9" fmla="*/ 83589 w 319374"/>
                  <a:gd name="connsiteY9" fmla="*/ 35339 h 122391"/>
                  <a:gd name="connsiteX10" fmla="*/ 88352 w 319374"/>
                  <a:gd name="connsiteY10" fmla="*/ 18669 h 122391"/>
                  <a:gd name="connsiteX11" fmla="*/ 133596 w 319374"/>
                  <a:gd name="connsiteY11" fmla="*/ 25814 h 122391"/>
                  <a:gd name="connsiteX12" fmla="*/ 193127 w 319374"/>
                  <a:gd name="connsiteY12" fmla="*/ 2001 h 122391"/>
                  <a:gd name="connsiteX13" fmla="*/ 288377 w 319374"/>
                  <a:gd name="connsiteY13" fmla="*/ 9145 h 122391"/>
                  <a:gd name="connsiteX0" fmla="*/ 288377 w 319374"/>
                  <a:gd name="connsiteY0" fmla="*/ 9145 h 122391"/>
                  <a:gd name="connsiteX1" fmla="*/ 319333 w 319374"/>
                  <a:gd name="connsiteY1" fmla="*/ 71058 h 122391"/>
                  <a:gd name="connsiteX2" fmla="*/ 283614 w 319374"/>
                  <a:gd name="connsiteY2" fmla="*/ 121064 h 122391"/>
                  <a:gd name="connsiteX3" fmla="*/ 174076 w 319374"/>
                  <a:gd name="connsiteY3" fmla="*/ 111539 h 122391"/>
                  <a:gd name="connsiteX4" fmla="*/ 71683 w 319374"/>
                  <a:gd name="connsiteY4" fmla="*/ 94870 h 122391"/>
                  <a:gd name="connsiteX5" fmla="*/ 33583 w 319374"/>
                  <a:gd name="connsiteY5" fmla="*/ 104395 h 122391"/>
                  <a:gd name="connsiteX6" fmla="*/ 246 w 319374"/>
                  <a:gd name="connsiteY6" fmla="*/ 78201 h 122391"/>
                  <a:gd name="connsiteX7" fmla="*/ 45489 w 319374"/>
                  <a:gd name="connsiteY7" fmla="*/ 54389 h 122391"/>
                  <a:gd name="connsiteX8" fmla="*/ 47870 w 319374"/>
                  <a:gd name="connsiteY8" fmla="*/ 32958 h 122391"/>
                  <a:gd name="connsiteX9" fmla="*/ 83589 w 319374"/>
                  <a:gd name="connsiteY9" fmla="*/ 35339 h 122391"/>
                  <a:gd name="connsiteX10" fmla="*/ 88352 w 319374"/>
                  <a:gd name="connsiteY10" fmla="*/ 18669 h 122391"/>
                  <a:gd name="connsiteX11" fmla="*/ 133596 w 319374"/>
                  <a:gd name="connsiteY11" fmla="*/ 25814 h 122391"/>
                  <a:gd name="connsiteX12" fmla="*/ 193127 w 319374"/>
                  <a:gd name="connsiteY12" fmla="*/ 2001 h 122391"/>
                  <a:gd name="connsiteX13" fmla="*/ 288377 w 319374"/>
                  <a:gd name="connsiteY13" fmla="*/ 9145 h 122391"/>
                  <a:gd name="connsiteX0" fmla="*/ 288377 w 319374"/>
                  <a:gd name="connsiteY0" fmla="*/ 9145 h 122391"/>
                  <a:gd name="connsiteX1" fmla="*/ 319333 w 319374"/>
                  <a:gd name="connsiteY1" fmla="*/ 71058 h 122391"/>
                  <a:gd name="connsiteX2" fmla="*/ 283614 w 319374"/>
                  <a:gd name="connsiteY2" fmla="*/ 121064 h 122391"/>
                  <a:gd name="connsiteX3" fmla="*/ 174076 w 319374"/>
                  <a:gd name="connsiteY3" fmla="*/ 111539 h 122391"/>
                  <a:gd name="connsiteX4" fmla="*/ 71683 w 319374"/>
                  <a:gd name="connsiteY4" fmla="*/ 94870 h 122391"/>
                  <a:gd name="connsiteX5" fmla="*/ 33583 w 319374"/>
                  <a:gd name="connsiteY5" fmla="*/ 104395 h 122391"/>
                  <a:gd name="connsiteX6" fmla="*/ 246 w 319374"/>
                  <a:gd name="connsiteY6" fmla="*/ 78201 h 122391"/>
                  <a:gd name="connsiteX7" fmla="*/ 45489 w 319374"/>
                  <a:gd name="connsiteY7" fmla="*/ 54389 h 122391"/>
                  <a:gd name="connsiteX8" fmla="*/ 47870 w 319374"/>
                  <a:gd name="connsiteY8" fmla="*/ 32958 h 122391"/>
                  <a:gd name="connsiteX9" fmla="*/ 83589 w 319374"/>
                  <a:gd name="connsiteY9" fmla="*/ 35339 h 122391"/>
                  <a:gd name="connsiteX10" fmla="*/ 88352 w 319374"/>
                  <a:gd name="connsiteY10" fmla="*/ 18669 h 122391"/>
                  <a:gd name="connsiteX11" fmla="*/ 133596 w 319374"/>
                  <a:gd name="connsiteY11" fmla="*/ 25814 h 122391"/>
                  <a:gd name="connsiteX12" fmla="*/ 193127 w 319374"/>
                  <a:gd name="connsiteY12" fmla="*/ 2001 h 122391"/>
                  <a:gd name="connsiteX13" fmla="*/ 288377 w 319374"/>
                  <a:gd name="connsiteY13" fmla="*/ 9145 h 122391"/>
                  <a:gd name="connsiteX0" fmla="*/ 288377 w 319374"/>
                  <a:gd name="connsiteY0" fmla="*/ 9145 h 122391"/>
                  <a:gd name="connsiteX1" fmla="*/ 319333 w 319374"/>
                  <a:gd name="connsiteY1" fmla="*/ 71058 h 122391"/>
                  <a:gd name="connsiteX2" fmla="*/ 283614 w 319374"/>
                  <a:gd name="connsiteY2" fmla="*/ 121064 h 122391"/>
                  <a:gd name="connsiteX3" fmla="*/ 174076 w 319374"/>
                  <a:gd name="connsiteY3" fmla="*/ 111539 h 122391"/>
                  <a:gd name="connsiteX4" fmla="*/ 71683 w 319374"/>
                  <a:gd name="connsiteY4" fmla="*/ 94870 h 122391"/>
                  <a:gd name="connsiteX5" fmla="*/ 33583 w 319374"/>
                  <a:gd name="connsiteY5" fmla="*/ 104395 h 122391"/>
                  <a:gd name="connsiteX6" fmla="*/ 246 w 319374"/>
                  <a:gd name="connsiteY6" fmla="*/ 78201 h 122391"/>
                  <a:gd name="connsiteX7" fmla="*/ 45489 w 319374"/>
                  <a:gd name="connsiteY7" fmla="*/ 54389 h 122391"/>
                  <a:gd name="connsiteX8" fmla="*/ 44783 w 319374"/>
                  <a:gd name="connsiteY8" fmla="*/ 28972 h 122391"/>
                  <a:gd name="connsiteX9" fmla="*/ 83589 w 319374"/>
                  <a:gd name="connsiteY9" fmla="*/ 35339 h 122391"/>
                  <a:gd name="connsiteX10" fmla="*/ 88352 w 319374"/>
                  <a:gd name="connsiteY10" fmla="*/ 18669 h 122391"/>
                  <a:gd name="connsiteX11" fmla="*/ 133596 w 319374"/>
                  <a:gd name="connsiteY11" fmla="*/ 25814 h 122391"/>
                  <a:gd name="connsiteX12" fmla="*/ 193127 w 319374"/>
                  <a:gd name="connsiteY12" fmla="*/ 2001 h 122391"/>
                  <a:gd name="connsiteX13" fmla="*/ 288377 w 319374"/>
                  <a:gd name="connsiteY13" fmla="*/ 9145 h 122391"/>
                  <a:gd name="connsiteX0" fmla="*/ 288377 w 319374"/>
                  <a:gd name="connsiteY0" fmla="*/ 9145 h 122391"/>
                  <a:gd name="connsiteX1" fmla="*/ 319333 w 319374"/>
                  <a:gd name="connsiteY1" fmla="*/ 71058 h 122391"/>
                  <a:gd name="connsiteX2" fmla="*/ 283614 w 319374"/>
                  <a:gd name="connsiteY2" fmla="*/ 121064 h 122391"/>
                  <a:gd name="connsiteX3" fmla="*/ 174076 w 319374"/>
                  <a:gd name="connsiteY3" fmla="*/ 111539 h 122391"/>
                  <a:gd name="connsiteX4" fmla="*/ 71683 w 319374"/>
                  <a:gd name="connsiteY4" fmla="*/ 94870 h 122391"/>
                  <a:gd name="connsiteX5" fmla="*/ 33583 w 319374"/>
                  <a:gd name="connsiteY5" fmla="*/ 104395 h 122391"/>
                  <a:gd name="connsiteX6" fmla="*/ 246 w 319374"/>
                  <a:gd name="connsiteY6" fmla="*/ 78201 h 122391"/>
                  <a:gd name="connsiteX7" fmla="*/ 45489 w 319374"/>
                  <a:gd name="connsiteY7" fmla="*/ 54389 h 122391"/>
                  <a:gd name="connsiteX8" fmla="*/ 44783 w 319374"/>
                  <a:gd name="connsiteY8" fmla="*/ 28972 h 122391"/>
                  <a:gd name="connsiteX9" fmla="*/ 83589 w 319374"/>
                  <a:gd name="connsiteY9" fmla="*/ 35339 h 122391"/>
                  <a:gd name="connsiteX10" fmla="*/ 88352 w 319374"/>
                  <a:gd name="connsiteY10" fmla="*/ 18669 h 122391"/>
                  <a:gd name="connsiteX11" fmla="*/ 133596 w 319374"/>
                  <a:gd name="connsiteY11" fmla="*/ 25814 h 122391"/>
                  <a:gd name="connsiteX12" fmla="*/ 193127 w 319374"/>
                  <a:gd name="connsiteY12" fmla="*/ 2001 h 122391"/>
                  <a:gd name="connsiteX13" fmla="*/ 288377 w 319374"/>
                  <a:gd name="connsiteY13" fmla="*/ 9145 h 122391"/>
                  <a:gd name="connsiteX0" fmla="*/ 288377 w 319374"/>
                  <a:gd name="connsiteY0" fmla="*/ 9145 h 122391"/>
                  <a:gd name="connsiteX1" fmla="*/ 319333 w 319374"/>
                  <a:gd name="connsiteY1" fmla="*/ 71058 h 122391"/>
                  <a:gd name="connsiteX2" fmla="*/ 283614 w 319374"/>
                  <a:gd name="connsiteY2" fmla="*/ 121064 h 122391"/>
                  <a:gd name="connsiteX3" fmla="*/ 174076 w 319374"/>
                  <a:gd name="connsiteY3" fmla="*/ 111539 h 122391"/>
                  <a:gd name="connsiteX4" fmla="*/ 71683 w 319374"/>
                  <a:gd name="connsiteY4" fmla="*/ 94870 h 122391"/>
                  <a:gd name="connsiteX5" fmla="*/ 33583 w 319374"/>
                  <a:gd name="connsiteY5" fmla="*/ 104395 h 122391"/>
                  <a:gd name="connsiteX6" fmla="*/ 246 w 319374"/>
                  <a:gd name="connsiteY6" fmla="*/ 78201 h 122391"/>
                  <a:gd name="connsiteX7" fmla="*/ 45489 w 319374"/>
                  <a:gd name="connsiteY7" fmla="*/ 54389 h 122391"/>
                  <a:gd name="connsiteX8" fmla="*/ 44783 w 319374"/>
                  <a:gd name="connsiteY8" fmla="*/ 28972 h 122391"/>
                  <a:gd name="connsiteX9" fmla="*/ 83589 w 319374"/>
                  <a:gd name="connsiteY9" fmla="*/ 35339 h 122391"/>
                  <a:gd name="connsiteX10" fmla="*/ 88352 w 319374"/>
                  <a:gd name="connsiteY10" fmla="*/ 18669 h 122391"/>
                  <a:gd name="connsiteX11" fmla="*/ 133596 w 319374"/>
                  <a:gd name="connsiteY11" fmla="*/ 25814 h 122391"/>
                  <a:gd name="connsiteX12" fmla="*/ 193127 w 319374"/>
                  <a:gd name="connsiteY12" fmla="*/ 2001 h 122391"/>
                  <a:gd name="connsiteX13" fmla="*/ 288377 w 319374"/>
                  <a:gd name="connsiteY13" fmla="*/ 9145 h 122391"/>
                  <a:gd name="connsiteX0" fmla="*/ 288377 w 319374"/>
                  <a:gd name="connsiteY0" fmla="*/ 9145 h 122391"/>
                  <a:gd name="connsiteX1" fmla="*/ 319333 w 319374"/>
                  <a:gd name="connsiteY1" fmla="*/ 71058 h 122391"/>
                  <a:gd name="connsiteX2" fmla="*/ 283614 w 319374"/>
                  <a:gd name="connsiteY2" fmla="*/ 121064 h 122391"/>
                  <a:gd name="connsiteX3" fmla="*/ 174076 w 319374"/>
                  <a:gd name="connsiteY3" fmla="*/ 111539 h 122391"/>
                  <a:gd name="connsiteX4" fmla="*/ 71683 w 319374"/>
                  <a:gd name="connsiteY4" fmla="*/ 94870 h 122391"/>
                  <a:gd name="connsiteX5" fmla="*/ 33583 w 319374"/>
                  <a:gd name="connsiteY5" fmla="*/ 104395 h 122391"/>
                  <a:gd name="connsiteX6" fmla="*/ 246 w 319374"/>
                  <a:gd name="connsiteY6" fmla="*/ 78201 h 122391"/>
                  <a:gd name="connsiteX7" fmla="*/ 45489 w 319374"/>
                  <a:gd name="connsiteY7" fmla="*/ 54389 h 122391"/>
                  <a:gd name="connsiteX8" fmla="*/ 44783 w 319374"/>
                  <a:gd name="connsiteY8" fmla="*/ 28972 h 122391"/>
                  <a:gd name="connsiteX9" fmla="*/ 83589 w 319374"/>
                  <a:gd name="connsiteY9" fmla="*/ 35339 h 122391"/>
                  <a:gd name="connsiteX10" fmla="*/ 88352 w 319374"/>
                  <a:gd name="connsiteY10" fmla="*/ 18669 h 122391"/>
                  <a:gd name="connsiteX11" fmla="*/ 133596 w 319374"/>
                  <a:gd name="connsiteY11" fmla="*/ 25814 h 122391"/>
                  <a:gd name="connsiteX12" fmla="*/ 193127 w 319374"/>
                  <a:gd name="connsiteY12" fmla="*/ 2001 h 122391"/>
                  <a:gd name="connsiteX13" fmla="*/ 288377 w 319374"/>
                  <a:gd name="connsiteY13" fmla="*/ 9145 h 122391"/>
                  <a:gd name="connsiteX0" fmla="*/ 288377 w 319374"/>
                  <a:gd name="connsiteY0" fmla="*/ 9145 h 122391"/>
                  <a:gd name="connsiteX1" fmla="*/ 319333 w 319374"/>
                  <a:gd name="connsiteY1" fmla="*/ 71058 h 122391"/>
                  <a:gd name="connsiteX2" fmla="*/ 283614 w 319374"/>
                  <a:gd name="connsiteY2" fmla="*/ 121064 h 122391"/>
                  <a:gd name="connsiteX3" fmla="*/ 174076 w 319374"/>
                  <a:gd name="connsiteY3" fmla="*/ 111539 h 122391"/>
                  <a:gd name="connsiteX4" fmla="*/ 71683 w 319374"/>
                  <a:gd name="connsiteY4" fmla="*/ 94870 h 122391"/>
                  <a:gd name="connsiteX5" fmla="*/ 33583 w 319374"/>
                  <a:gd name="connsiteY5" fmla="*/ 104395 h 122391"/>
                  <a:gd name="connsiteX6" fmla="*/ 246 w 319374"/>
                  <a:gd name="connsiteY6" fmla="*/ 78201 h 122391"/>
                  <a:gd name="connsiteX7" fmla="*/ 45489 w 319374"/>
                  <a:gd name="connsiteY7" fmla="*/ 54389 h 122391"/>
                  <a:gd name="connsiteX8" fmla="*/ 39324 w 319374"/>
                  <a:gd name="connsiteY8" fmla="*/ 29022 h 122391"/>
                  <a:gd name="connsiteX9" fmla="*/ 83589 w 319374"/>
                  <a:gd name="connsiteY9" fmla="*/ 35339 h 122391"/>
                  <a:gd name="connsiteX10" fmla="*/ 88352 w 319374"/>
                  <a:gd name="connsiteY10" fmla="*/ 18669 h 122391"/>
                  <a:gd name="connsiteX11" fmla="*/ 133596 w 319374"/>
                  <a:gd name="connsiteY11" fmla="*/ 25814 h 122391"/>
                  <a:gd name="connsiteX12" fmla="*/ 193127 w 319374"/>
                  <a:gd name="connsiteY12" fmla="*/ 2001 h 122391"/>
                  <a:gd name="connsiteX13" fmla="*/ 288377 w 319374"/>
                  <a:gd name="connsiteY13" fmla="*/ 9145 h 122391"/>
                  <a:gd name="connsiteX0" fmla="*/ 288377 w 319374"/>
                  <a:gd name="connsiteY0" fmla="*/ 9145 h 122391"/>
                  <a:gd name="connsiteX1" fmla="*/ 319333 w 319374"/>
                  <a:gd name="connsiteY1" fmla="*/ 71058 h 122391"/>
                  <a:gd name="connsiteX2" fmla="*/ 283614 w 319374"/>
                  <a:gd name="connsiteY2" fmla="*/ 121064 h 122391"/>
                  <a:gd name="connsiteX3" fmla="*/ 174076 w 319374"/>
                  <a:gd name="connsiteY3" fmla="*/ 111539 h 122391"/>
                  <a:gd name="connsiteX4" fmla="*/ 71683 w 319374"/>
                  <a:gd name="connsiteY4" fmla="*/ 94870 h 122391"/>
                  <a:gd name="connsiteX5" fmla="*/ 33583 w 319374"/>
                  <a:gd name="connsiteY5" fmla="*/ 104395 h 122391"/>
                  <a:gd name="connsiteX6" fmla="*/ 246 w 319374"/>
                  <a:gd name="connsiteY6" fmla="*/ 78201 h 122391"/>
                  <a:gd name="connsiteX7" fmla="*/ 45489 w 319374"/>
                  <a:gd name="connsiteY7" fmla="*/ 54389 h 122391"/>
                  <a:gd name="connsiteX8" fmla="*/ 39324 w 319374"/>
                  <a:gd name="connsiteY8" fmla="*/ 29022 h 122391"/>
                  <a:gd name="connsiteX9" fmla="*/ 83589 w 319374"/>
                  <a:gd name="connsiteY9" fmla="*/ 35339 h 122391"/>
                  <a:gd name="connsiteX10" fmla="*/ 88352 w 319374"/>
                  <a:gd name="connsiteY10" fmla="*/ 18669 h 122391"/>
                  <a:gd name="connsiteX11" fmla="*/ 133596 w 319374"/>
                  <a:gd name="connsiteY11" fmla="*/ 25814 h 122391"/>
                  <a:gd name="connsiteX12" fmla="*/ 193127 w 319374"/>
                  <a:gd name="connsiteY12" fmla="*/ 2001 h 122391"/>
                  <a:gd name="connsiteX13" fmla="*/ 288377 w 319374"/>
                  <a:gd name="connsiteY13" fmla="*/ 9145 h 122391"/>
                  <a:gd name="connsiteX0" fmla="*/ 288377 w 319374"/>
                  <a:gd name="connsiteY0" fmla="*/ 9145 h 122391"/>
                  <a:gd name="connsiteX1" fmla="*/ 319333 w 319374"/>
                  <a:gd name="connsiteY1" fmla="*/ 71058 h 122391"/>
                  <a:gd name="connsiteX2" fmla="*/ 283614 w 319374"/>
                  <a:gd name="connsiteY2" fmla="*/ 121064 h 122391"/>
                  <a:gd name="connsiteX3" fmla="*/ 174076 w 319374"/>
                  <a:gd name="connsiteY3" fmla="*/ 111539 h 122391"/>
                  <a:gd name="connsiteX4" fmla="*/ 71683 w 319374"/>
                  <a:gd name="connsiteY4" fmla="*/ 94870 h 122391"/>
                  <a:gd name="connsiteX5" fmla="*/ 33583 w 319374"/>
                  <a:gd name="connsiteY5" fmla="*/ 104395 h 122391"/>
                  <a:gd name="connsiteX6" fmla="*/ 246 w 319374"/>
                  <a:gd name="connsiteY6" fmla="*/ 78201 h 122391"/>
                  <a:gd name="connsiteX7" fmla="*/ 45489 w 319374"/>
                  <a:gd name="connsiteY7" fmla="*/ 54389 h 122391"/>
                  <a:gd name="connsiteX8" fmla="*/ 39324 w 319374"/>
                  <a:gd name="connsiteY8" fmla="*/ 29022 h 122391"/>
                  <a:gd name="connsiteX9" fmla="*/ 83589 w 319374"/>
                  <a:gd name="connsiteY9" fmla="*/ 35339 h 122391"/>
                  <a:gd name="connsiteX10" fmla="*/ 88352 w 319374"/>
                  <a:gd name="connsiteY10" fmla="*/ 18669 h 122391"/>
                  <a:gd name="connsiteX11" fmla="*/ 133596 w 319374"/>
                  <a:gd name="connsiteY11" fmla="*/ 25814 h 122391"/>
                  <a:gd name="connsiteX12" fmla="*/ 193127 w 319374"/>
                  <a:gd name="connsiteY12" fmla="*/ 2001 h 122391"/>
                  <a:gd name="connsiteX13" fmla="*/ 288377 w 319374"/>
                  <a:gd name="connsiteY13" fmla="*/ 9145 h 122391"/>
                  <a:gd name="connsiteX0" fmla="*/ 288377 w 319374"/>
                  <a:gd name="connsiteY0" fmla="*/ 9145 h 122391"/>
                  <a:gd name="connsiteX1" fmla="*/ 319333 w 319374"/>
                  <a:gd name="connsiteY1" fmla="*/ 71058 h 122391"/>
                  <a:gd name="connsiteX2" fmla="*/ 283614 w 319374"/>
                  <a:gd name="connsiteY2" fmla="*/ 121064 h 122391"/>
                  <a:gd name="connsiteX3" fmla="*/ 174076 w 319374"/>
                  <a:gd name="connsiteY3" fmla="*/ 111539 h 122391"/>
                  <a:gd name="connsiteX4" fmla="*/ 71683 w 319374"/>
                  <a:gd name="connsiteY4" fmla="*/ 94870 h 122391"/>
                  <a:gd name="connsiteX5" fmla="*/ 33583 w 319374"/>
                  <a:gd name="connsiteY5" fmla="*/ 104395 h 122391"/>
                  <a:gd name="connsiteX6" fmla="*/ 246 w 319374"/>
                  <a:gd name="connsiteY6" fmla="*/ 78201 h 122391"/>
                  <a:gd name="connsiteX7" fmla="*/ 45489 w 319374"/>
                  <a:gd name="connsiteY7" fmla="*/ 54389 h 122391"/>
                  <a:gd name="connsiteX8" fmla="*/ 39324 w 319374"/>
                  <a:gd name="connsiteY8" fmla="*/ 29022 h 122391"/>
                  <a:gd name="connsiteX9" fmla="*/ 83589 w 319374"/>
                  <a:gd name="connsiteY9" fmla="*/ 35339 h 122391"/>
                  <a:gd name="connsiteX10" fmla="*/ 88352 w 319374"/>
                  <a:gd name="connsiteY10" fmla="*/ 18669 h 122391"/>
                  <a:gd name="connsiteX11" fmla="*/ 133596 w 319374"/>
                  <a:gd name="connsiteY11" fmla="*/ 25814 h 122391"/>
                  <a:gd name="connsiteX12" fmla="*/ 193127 w 319374"/>
                  <a:gd name="connsiteY12" fmla="*/ 2001 h 122391"/>
                  <a:gd name="connsiteX13" fmla="*/ 288377 w 319374"/>
                  <a:gd name="connsiteY13" fmla="*/ 9145 h 122391"/>
                  <a:gd name="connsiteX0" fmla="*/ 288377 w 319374"/>
                  <a:gd name="connsiteY0" fmla="*/ 9145 h 122391"/>
                  <a:gd name="connsiteX1" fmla="*/ 319333 w 319374"/>
                  <a:gd name="connsiteY1" fmla="*/ 71058 h 122391"/>
                  <a:gd name="connsiteX2" fmla="*/ 283614 w 319374"/>
                  <a:gd name="connsiteY2" fmla="*/ 121064 h 122391"/>
                  <a:gd name="connsiteX3" fmla="*/ 174076 w 319374"/>
                  <a:gd name="connsiteY3" fmla="*/ 111539 h 122391"/>
                  <a:gd name="connsiteX4" fmla="*/ 71683 w 319374"/>
                  <a:gd name="connsiteY4" fmla="*/ 94870 h 122391"/>
                  <a:gd name="connsiteX5" fmla="*/ 33583 w 319374"/>
                  <a:gd name="connsiteY5" fmla="*/ 104395 h 122391"/>
                  <a:gd name="connsiteX6" fmla="*/ 246 w 319374"/>
                  <a:gd name="connsiteY6" fmla="*/ 78201 h 122391"/>
                  <a:gd name="connsiteX7" fmla="*/ 45489 w 319374"/>
                  <a:gd name="connsiteY7" fmla="*/ 54389 h 122391"/>
                  <a:gd name="connsiteX8" fmla="*/ 39324 w 319374"/>
                  <a:gd name="connsiteY8" fmla="*/ 29022 h 122391"/>
                  <a:gd name="connsiteX9" fmla="*/ 83589 w 319374"/>
                  <a:gd name="connsiteY9" fmla="*/ 35339 h 122391"/>
                  <a:gd name="connsiteX10" fmla="*/ 88352 w 319374"/>
                  <a:gd name="connsiteY10" fmla="*/ 18669 h 122391"/>
                  <a:gd name="connsiteX11" fmla="*/ 133596 w 319374"/>
                  <a:gd name="connsiteY11" fmla="*/ 25814 h 122391"/>
                  <a:gd name="connsiteX12" fmla="*/ 193127 w 319374"/>
                  <a:gd name="connsiteY12" fmla="*/ 2001 h 122391"/>
                  <a:gd name="connsiteX13" fmla="*/ 288377 w 319374"/>
                  <a:gd name="connsiteY13" fmla="*/ 9145 h 122391"/>
                  <a:gd name="connsiteX0" fmla="*/ 288377 w 319374"/>
                  <a:gd name="connsiteY0" fmla="*/ 9145 h 122391"/>
                  <a:gd name="connsiteX1" fmla="*/ 319333 w 319374"/>
                  <a:gd name="connsiteY1" fmla="*/ 71058 h 122391"/>
                  <a:gd name="connsiteX2" fmla="*/ 283614 w 319374"/>
                  <a:gd name="connsiteY2" fmla="*/ 121064 h 122391"/>
                  <a:gd name="connsiteX3" fmla="*/ 174076 w 319374"/>
                  <a:gd name="connsiteY3" fmla="*/ 111539 h 122391"/>
                  <a:gd name="connsiteX4" fmla="*/ 71683 w 319374"/>
                  <a:gd name="connsiteY4" fmla="*/ 94870 h 122391"/>
                  <a:gd name="connsiteX5" fmla="*/ 33583 w 319374"/>
                  <a:gd name="connsiteY5" fmla="*/ 104395 h 122391"/>
                  <a:gd name="connsiteX6" fmla="*/ 246 w 319374"/>
                  <a:gd name="connsiteY6" fmla="*/ 78201 h 122391"/>
                  <a:gd name="connsiteX7" fmla="*/ 45489 w 319374"/>
                  <a:gd name="connsiteY7" fmla="*/ 54389 h 122391"/>
                  <a:gd name="connsiteX8" fmla="*/ 39324 w 319374"/>
                  <a:gd name="connsiteY8" fmla="*/ 29022 h 122391"/>
                  <a:gd name="connsiteX9" fmla="*/ 83589 w 319374"/>
                  <a:gd name="connsiteY9" fmla="*/ 35339 h 122391"/>
                  <a:gd name="connsiteX10" fmla="*/ 88352 w 319374"/>
                  <a:gd name="connsiteY10" fmla="*/ 18669 h 122391"/>
                  <a:gd name="connsiteX11" fmla="*/ 133596 w 319374"/>
                  <a:gd name="connsiteY11" fmla="*/ 25814 h 122391"/>
                  <a:gd name="connsiteX12" fmla="*/ 193127 w 319374"/>
                  <a:gd name="connsiteY12" fmla="*/ 2001 h 122391"/>
                  <a:gd name="connsiteX13" fmla="*/ 288377 w 319374"/>
                  <a:gd name="connsiteY13" fmla="*/ 9145 h 122391"/>
                  <a:gd name="connsiteX0" fmla="*/ 288377 w 319374"/>
                  <a:gd name="connsiteY0" fmla="*/ 9145 h 122391"/>
                  <a:gd name="connsiteX1" fmla="*/ 319333 w 319374"/>
                  <a:gd name="connsiteY1" fmla="*/ 71058 h 122391"/>
                  <a:gd name="connsiteX2" fmla="*/ 283614 w 319374"/>
                  <a:gd name="connsiteY2" fmla="*/ 121064 h 122391"/>
                  <a:gd name="connsiteX3" fmla="*/ 174076 w 319374"/>
                  <a:gd name="connsiteY3" fmla="*/ 111539 h 122391"/>
                  <a:gd name="connsiteX4" fmla="*/ 71683 w 319374"/>
                  <a:gd name="connsiteY4" fmla="*/ 94870 h 122391"/>
                  <a:gd name="connsiteX5" fmla="*/ 33583 w 319374"/>
                  <a:gd name="connsiteY5" fmla="*/ 104395 h 122391"/>
                  <a:gd name="connsiteX6" fmla="*/ 246 w 319374"/>
                  <a:gd name="connsiteY6" fmla="*/ 78201 h 122391"/>
                  <a:gd name="connsiteX7" fmla="*/ 45489 w 319374"/>
                  <a:gd name="connsiteY7" fmla="*/ 54389 h 122391"/>
                  <a:gd name="connsiteX8" fmla="*/ 39324 w 319374"/>
                  <a:gd name="connsiteY8" fmla="*/ 29022 h 122391"/>
                  <a:gd name="connsiteX9" fmla="*/ 83589 w 319374"/>
                  <a:gd name="connsiteY9" fmla="*/ 35339 h 122391"/>
                  <a:gd name="connsiteX10" fmla="*/ 80167 w 319374"/>
                  <a:gd name="connsiteY10" fmla="*/ 15597 h 122391"/>
                  <a:gd name="connsiteX11" fmla="*/ 133596 w 319374"/>
                  <a:gd name="connsiteY11" fmla="*/ 25814 h 122391"/>
                  <a:gd name="connsiteX12" fmla="*/ 193127 w 319374"/>
                  <a:gd name="connsiteY12" fmla="*/ 2001 h 122391"/>
                  <a:gd name="connsiteX13" fmla="*/ 288377 w 319374"/>
                  <a:gd name="connsiteY13" fmla="*/ 9145 h 122391"/>
                  <a:gd name="connsiteX0" fmla="*/ 288377 w 319374"/>
                  <a:gd name="connsiteY0" fmla="*/ 9145 h 122391"/>
                  <a:gd name="connsiteX1" fmla="*/ 319333 w 319374"/>
                  <a:gd name="connsiteY1" fmla="*/ 71058 h 122391"/>
                  <a:gd name="connsiteX2" fmla="*/ 283614 w 319374"/>
                  <a:gd name="connsiteY2" fmla="*/ 121064 h 122391"/>
                  <a:gd name="connsiteX3" fmla="*/ 174076 w 319374"/>
                  <a:gd name="connsiteY3" fmla="*/ 111539 h 122391"/>
                  <a:gd name="connsiteX4" fmla="*/ 71683 w 319374"/>
                  <a:gd name="connsiteY4" fmla="*/ 94870 h 122391"/>
                  <a:gd name="connsiteX5" fmla="*/ 33583 w 319374"/>
                  <a:gd name="connsiteY5" fmla="*/ 104395 h 122391"/>
                  <a:gd name="connsiteX6" fmla="*/ 246 w 319374"/>
                  <a:gd name="connsiteY6" fmla="*/ 78201 h 122391"/>
                  <a:gd name="connsiteX7" fmla="*/ 45489 w 319374"/>
                  <a:gd name="connsiteY7" fmla="*/ 54389 h 122391"/>
                  <a:gd name="connsiteX8" fmla="*/ 39324 w 319374"/>
                  <a:gd name="connsiteY8" fmla="*/ 29022 h 122391"/>
                  <a:gd name="connsiteX9" fmla="*/ 83589 w 319374"/>
                  <a:gd name="connsiteY9" fmla="*/ 35339 h 122391"/>
                  <a:gd name="connsiteX10" fmla="*/ 80167 w 319374"/>
                  <a:gd name="connsiteY10" fmla="*/ 15597 h 122391"/>
                  <a:gd name="connsiteX11" fmla="*/ 133596 w 319374"/>
                  <a:gd name="connsiteY11" fmla="*/ 25814 h 122391"/>
                  <a:gd name="connsiteX12" fmla="*/ 193127 w 319374"/>
                  <a:gd name="connsiteY12" fmla="*/ 2001 h 122391"/>
                  <a:gd name="connsiteX13" fmla="*/ 288377 w 319374"/>
                  <a:gd name="connsiteY13" fmla="*/ 9145 h 122391"/>
                  <a:gd name="connsiteX0" fmla="*/ 288377 w 319374"/>
                  <a:gd name="connsiteY0" fmla="*/ 9145 h 122391"/>
                  <a:gd name="connsiteX1" fmla="*/ 319333 w 319374"/>
                  <a:gd name="connsiteY1" fmla="*/ 71058 h 122391"/>
                  <a:gd name="connsiteX2" fmla="*/ 283614 w 319374"/>
                  <a:gd name="connsiteY2" fmla="*/ 121064 h 122391"/>
                  <a:gd name="connsiteX3" fmla="*/ 174076 w 319374"/>
                  <a:gd name="connsiteY3" fmla="*/ 111539 h 122391"/>
                  <a:gd name="connsiteX4" fmla="*/ 71683 w 319374"/>
                  <a:gd name="connsiteY4" fmla="*/ 94870 h 122391"/>
                  <a:gd name="connsiteX5" fmla="*/ 33583 w 319374"/>
                  <a:gd name="connsiteY5" fmla="*/ 104395 h 122391"/>
                  <a:gd name="connsiteX6" fmla="*/ 246 w 319374"/>
                  <a:gd name="connsiteY6" fmla="*/ 78201 h 122391"/>
                  <a:gd name="connsiteX7" fmla="*/ 45489 w 319374"/>
                  <a:gd name="connsiteY7" fmla="*/ 54389 h 122391"/>
                  <a:gd name="connsiteX8" fmla="*/ 39324 w 319374"/>
                  <a:gd name="connsiteY8" fmla="*/ 29022 h 122391"/>
                  <a:gd name="connsiteX9" fmla="*/ 83589 w 319374"/>
                  <a:gd name="connsiteY9" fmla="*/ 35339 h 122391"/>
                  <a:gd name="connsiteX10" fmla="*/ 80167 w 319374"/>
                  <a:gd name="connsiteY10" fmla="*/ 15597 h 122391"/>
                  <a:gd name="connsiteX11" fmla="*/ 133596 w 319374"/>
                  <a:gd name="connsiteY11" fmla="*/ 25814 h 122391"/>
                  <a:gd name="connsiteX12" fmla="*/ 193127 w 319374"/>
                  <a:gd name="connsiteY12" fmla="*/ 2001 h 122391"/>
                  <a:gd name="connsiteX13" fmla="*/ 288377 w 319374"/>
                  <a:gd name="connsiteY13" fmla="*/ 9145 h 122391"/>
                  <a:gd name="connsiteX0" fmla="*/ 288377 w 319374"/>
                  <a:gd name="connsiteY0" fmla="*/ 9145 h 122391"/>
                  <a:gd name="connsiteX1" fmla="*/ 319333 w 319374"/>
                  <a:gd name="connsiteY1" fmla="*/ 71058 h 122391"/>
                  <a:gd name="connsiteX2" fmla="*/ 283614 w 319374"/>
                  <a:gd name="connsiteY2" fmla="*/ 121064 h 122391"/>
                  <a:gd name="connsiteX3" fmla="*/ 174076 w 319374"/>
                  <a:gd name="connsiteY3" fmla="*/ 111539 h 122391"/>
                  <a:gd name="connsiteX4" fmla="*/ 71683 w 319374"/>
                  <a:gd name="connsiteY4" fmla="*/ 94870 h 122391"/>
                  <a:gd name="connsiteX5" fmla="*/ 33583 w 319374"/>
                  <a:gd name="connsiteY5" fmla="*/ 104395 h 122391"/>
                  <a:gd name="connsiteX6" fmla="*/ 246 w 319374"/>
                  <a:gd name="connsiteY6" fmla="*/ 78201 h 122391"/>
                  <a:gd name="connsiteX7" fmla="*/ 45489 w 319374"/>
                  <a:gd name="connsiteY7" fmla="*/ 54389 h 122391"/>
                  <a:gd name="connsiteX8" fmla="*/ 39324 w 319374"/>
                  <a:gd name="connsiteY8" fmla="*/ 29022 h 122391"/>
                  <a:gd name="connsiteX9" fmla="*/ 83589 w 319374"/>
                  <a:gd name="connsiteY9" fmla="*/ 35339 h 122391"/>
                  <a:gd name="connsiteX10" fmla="*/ 80167 w 319374"/>
                  <a:gd name="connsiteY10" fmla="*/ 15597 h 122391"/>
                  <a:gd name="connsiteX11" fmla="*/ 133596 w 319374"/>
                  <a:gd name="connsiteY11" fmla="*/ 25814 h 122391"/>
                  <a:gd name="connsiteX12" fmla="*/ 193127 w 319374"/>
                  <a:gd name="connsiteY12" fmla="*/ 2001 h 122391"/>
                  <a:gd name="connsiteX13" fmla="*/ 288377 w 319374"/>
                  <a:gd name="connsiteY13" fmla="*/ 9145 h 122391"/>
                  <a:gd name="connsiteX0" fmla="*/ 288377 w 319500"/>
                  <a:gd name="connsiteY0" fmla="*/ 1509 h 114755"/>
                  <a:gd name="connsiteX1" fmla="*/ 319333 w 319500"/>
                  <a:gd name="connsiteY1" fmla="*/ 63422 h 114755"/>
                  <a:gd name="connsiteX2" fmla="*/ 283614 w 319500"/>
                  <a:gd name="connsiteY2" fmla="*/ 113428 h 114755"/>
                  <a:gd name="connsiteX3" fmla="*/ 174076 w 319500"/>
                  <a:gd name="connsiteY3" fmla="*/ 103903 h 114755"/>
                  <a:gd name="connsiteX4" fmla="*/ 71683 w 319500"/>
                  <a:gd name="connsiteY4" fmla="*/ 87234 h 114755"/>
                  <a:gd name="connsiteX5" fmla="*/ 33583 w 319500"/>
                  <a:gd name="connsiteY5" fmla="*/ 96759 h 114755"/>
                  <a:gd name="connsiteX6" fmla="*/ 246 w 319500"/>
                  <a:gd name="connsiteY6" fmla="*/ 70565 h 114755"/>
                  <a:gd name="connsiteX7" fmla="*/ 45489 w 319500"/>
                  <a:gd name="connsiteY7" fmla="*/ 46753 h 114755"/>
                  <a:gd name="connsiteX8" fmla="*/ 39324 w 319500"/>
                  <a:gd name="connsiteY8" fmla="*/ 21386 h 114755"/>
                  <a:gd name="connsiteX9" fmla="*/ 83589 w 319500"/>
                  <a:gd name="connsiteY9" fmla="*/ 27703 h 114755"/>
                  <a:gd name="connsiteX10" fmla="*/ 80167 w 319500"/>
                  <a:gd name="connsiteY10" fmla="*/ 7961 h 114755"/>
                  <a:gd name="connsiteX11" fmla="*/ 133596 w 319500"/>
                  <a:gd name="connsiteY11" fmla="*/ 18178 h 114755"/>
                  <a:gd name="connsiteX12" fmla="*/ 288377 w 319500"/>
                  <a:gd name="connsiteY12" fmla="*/ 1509 h 11475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</a:cxnLst>
                <a:rect l="l" t="t" r="r" b="b"/>
                <a:pathLst>
                  <a:path w="319500" h="114755">
                    <a:moveTo>
                      <a:pt x="288377" y="1509"/>
                    </a:moveTo>
                    <a:cubicBezTo>
                      <a:pt x="319333" y="9050"/>
                      <a:pt x="320127" y="44769"/>
                      <a:pt x="319333" y="63422"/>
                    </a:cubicBezTo>
                    <a:cubicBezTo>
                      <a:pt x="318539" y="82075"/>
                      <a:pt x="307824" y="106681"/>
                      <a:pt x="283614" y="113428"/>
                    </a:cubicBezTo>
                    <a:cubicBezTo>
                      <a:pt x="259405" y="120175"/>
                      <a:pt x="226067" y="98744"/>
                      <a:pt x="174076" y="103903"/>
                    </a:cubicBezTo>
                    <a:cubicBezTo>
                      <a:pt x="122085" y="109062"/>
                      <a:pt x="89939" y="108268"/>
                      <a:pt x="71683" y="87234"/>
                    </a:cubicBezTo>
                    <a:cubicBezTo>
                      <a:pt x="51468" y="93413"/>
                      <a:pt x="49645" y="93943"/>
                      <a:pt x="33583" y="96759"/>
                    </a:cubicBezTo>
                    <a:cubicBezTo>
                      <a:pt x="17521" y="99575"/>
                      <a:pt x="-2453" y="95637"/>
                      <a:pt x="246" y="70565"/>
                    </a:cubicBezTo>
                    <a:cubicBezTo>
                      <a:pt x="2945" y="45493"/>
                      <a:pt x="31293" y="47575"/>
                      <a:pt x="45489" y="46753"/>
                    </a:cubicBezTo>
                    <a:cubicBezTo>
                      <a:pt x="34097" y="39582"/>
                      <a:pt x="28480" y="32354"/>
                      <a:pt x="39324" y="21386"/>
                    </a:cubicBezTo>
                    <a:cubicBezTo>
                      <a:pt x="50168" y="10418"/>
                      <a:pt x="75729" y="24833"/>
                      <a:pt x="83589" y="27703"/>
                    </a:cubicBezTo>
                    <a:cubicBezTo>
                      <a:pt x="79872" y="21815"/>
                      <a:pt x="65808" y="17952"/>
                      <a:pt x="80167" y="7961"/>
                    </a:cubicBezTo>
                    <a:cubicBezTo>
                      <a:pt x="98172" y="-105"/>
                      <a:pt x="115418" y="12934"/>
                      <a:pt x="133596" y="18178"/>
                    </a:cubicBezTo>
                    <a:cubicBezTo>
                      <a:pt x="168298" y="17103"/>
                      <a:pt x="257421" y="-6032"/>
                      <a:pt x="288377" y="1509"/>
                    </a:cubicBezTo>
                    <a:close/>
                  </a:path>
                </a:pathLst>
              </a:custGeom>
              <a:solidFill>
                <a:srgbClr val="ED7D31">
                  <a:lumMod val="60000"/>
                  <a:lumOff val="40000"/>
                </a:srgbClr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360" name="フリーフォーム 359"/>
              <p:cNvSpPr/>
              <p:nvPr/>
            </p:nvSpPr>
            <p:spPr>
              <a:xfrm rot="486120">
                <a:off x="2385198" y="4528515"/>
                <a:ext cx="167704" cy="135488"/>
              </a:xfrm>
              <a:custGeom>
                <a:avLst/>
                <a:gdLst>
                  <a:gd name="connsiteX0" fmla="*/ 3031 w 167609"/>
                  <a:gd name="connsiteY0" fmla="*/ 133583 h 135325"/>
                  <a:gd name="connsiteX1" fmla="*/ 26843 w 167609"/>
                  <a:gd name="connsiteY1" fmla="*/ 31189 h 135325"/>
                  <a:gd name="connsiteX2" fmla="*/ 117331 w 167609"/>
                  <a:gd name="connsiteY2" fmla="*/ 233 h 135325"/>
                  <a:gd name="connsiteX3" fmla="*/ 167337 w 167609"/>
                  <a:gd name="connsiteY3" fmla="*/ 43096 h 135325"/>
                  <a:gd name="connsiteX4" fmla="*/ 136381 w 167609"/>
                  <a:gd name="connsiteY4" fmla="*/ 45477 h 135325"/>
                  <a:gd name="connsiteX5" fmla="*/ 114949 w 167609"/>
                  <a:gd name="connsiteY5" fmla="*/ 33571 h 135325"/>
                  <a:gd name="connsiteX6" fmla="*/ 98281 w 167609"/>
                  <a:gd name="connsiteY6" fmla="*/ 57383 h 135325"/>
                  <a:gd name="connsiteX7" fmla="*/ 143524 w 167609"/>
                  <a:gd name="connsiteY7" fmla="*/ 69289 h 135325"/>
                  <a:gd name="connsiteX8" fmla="*/ 138762 w 167609"/>
                  <a:gd name="connsiteY8" fmla="*/ 102627 h 135325"/>
                  <a:gd name="connsiteX9" fmla="*/ 83993 w 167609"/>
                  <a:gd name="connsiteY9" fmla="*/ 97864 h 135325"/>
                  <a:gd name="connsiteX10" fmla="*/ 3031 w 167609"/>
                  <a:gd name="connsiteY10" fmla="*/ 133583 h 135325"/>
                  <a:gd name="connsiteX0" fmla="*/ 3031 w 168134"/>
                  <a:gd name="connsiteY0" fmla="*/ 133583 h 135325"/>
                  <a:gd name="connsiteX1" fmla="*/ 26843 w 168134"/>
                  <a:gd name="connsiteY1" fmla="*/ 31189 h 135325"/>
                  <a:gd name="connsiteX2" fmla="*/ 117331 w 168134"/>
                  <a:gd name="connsiteY2" fmla="*/ 233 h 135325"/>
                  <a:gd name="connsiteX3" fmla="*/ 167337 w 168134"/>
                  <a:gd name="connsiteY3" fmla="*/ 43096 h 135325"/>
                  <a:gd name="connsiteX4" fmla="*/ 136381 w 168134"/>
                  <a:gd name="connsiteY4" fmla="*/ 45477 h 135325"/>
                  <a:gd name="connsiteX5" fmla="*/ 114949 w 168134"/>
                  <a:gd name="connsiteY5" fmla="*/ 33571 h 135325"/>
                  <a:gd name="connsiteX6" fmla="*/ 98281 w 168134"/>
                  <a:gd name="connsiteY6" fmla="*/ 57383 h 135325"/>
                  <a:gd name="connsiteX7" fmla="*/ 143524 w 168134"/>
                  <a:gd name="connsiteY7" fmla="*/ 69289 h 135325"/>
                  <a:gd name="connsiteX8" fmla="*/ 138762 w 168134"/>
                  <a:gd name="connsiteY8" fmla="*/ 102627 h 135325"/>
                  <a:gd name="connsiteX9" fmla="*/ 83993 w 168134"/>
                  <a:gd name="connsiteY9" fmla="*/ 97864 h 135325"/>
                  <a:gd name="connsiteX10" fmla="*/ 3031 w 168134"/>
                  <a:gd name="connsiteY10" fmla="*/ 133583 h 135325"/>
                  <a:gd name="connsiteX0" fmla="*/ 3031 w 167704"/>
                  <a:gd name="connsiteY0" fmla="*/ 133583 h 135325"/>
                  <a:gd name="connsiteX1" fmla="*/ 26843 w 167704"/>
                  <a:gd name="connsiteY1" fmla="*/ 31189 h 135325"/>
                  <a:gd name="connsiteX2" fmla="*/ 117331 w 167704"/>
                  <a:gd name="connsiteY2" fmla="*/ 233 h 135325"/>
                  <a:gd name="connsiteX3" fmla="*/ 167337 w 167704"/>
                  <a:gd name="connsiteY3" fmla="*/ 43096 h 135325"/>
                  <a:gd name="connsiteX4" fmla="*/ 138762 w 167704"/>
                  <a:gd name="connsiteY4" fmla="*/ 43096 h 135325"/>
                  <a:gd name="connsiteX5" fmla="*/ 114949 w 167704"/>
                  <a:gd name="connsiteY5" fmla="*/ 33571 h 135325"/>
                  <a:gd name="connsiteX6" fmla="*/ 98281 w 167704"/>
                  <a:gd name="connsiteY6" fmla="*/ 57383 h 135325"/>
                  <a:gd name="connsiteX7" fmla="*/ 143524 w 167704"/>
                  <a:gd name="connsiteY7" fmla="*/ 69289 h 135325"/>
                  <a:gd name="connsiteX8" fmla="*/ 138762 w 167704"/>
                  <a:gd name="connsiteY8" fmla="*/ 102627 h 135325"/>
                  <a:gd name="connsiteX9" fmla="*/ 83993 w 167704"/>
                  <a:gd name="connsiteY9" fmla="*/ 97864 h 135325"/>
                  <a:gd name="connsiteX10" fmla="*/ 3031 w 167704"/>
                  <a:gd name="connsiteY10" fmla="*/ 133583 h 135325"/>
                  <a:gd name="connsiteX0" fmla="*/ 3031 w 167704"/>
                  <a:gd name="connsiteY0" fmla="*/ 133583 h 135458"/>
                  <a:gd name="connsiteX1" fmla="*/ 26843 w 167704"/>
                  <a:gd name="connsiteY1" fmla="*/ 31189 h 135458"/>
                  <a:gd name="connsiteX2" fmla="*/ 117331 w 167704"/>
                  <a:gd name="connsiteY2" fmla="*/ 233 h 135458"/>
                  <a:gd name="connsiteX3" fmla="*/ 167337 w 167704"/>
                  <a:gd name="connsiteY3" fmla="*/ 43096 h 135458"/>
                  <a:gd name="connsiteX4" fmla="*/ 138762 w 167704"/>
                  <a:gd name="connsiteY4" fmla="*/ 43096 h 135458"/>
                  <a:gd name="connsiteX5" fmla="*/ 114949 w 167704"/>
                  <a:gd name="connsiteY5" fmla="*/ 33571 h 135458"/>
                  <a:gd name="connsiteX6" fmla="*/ 98281 w 167704"/>
                  <a:gd name="connsiteY6" fmla="*/ 57383 h 135458"/>
                  <a:gd name="connsiteX7" fmla="*/ 143524 w 167704"/>
                  <a:gd name="connsiteY7" fmla="*/ 69289 h 135458"/>
                  <a:gd name="connsiteX8" fmla="*/ 138762 w 167704"/>
                  <a:gd name="connsiteY8" fmla="*/ 102627 h 135458"/>
                  <a:gd name="connsiteX9" fmla="*/ 83993 w 167704"/>
                  <a:gd name="connsiteY9" fmla="*/ 97864 h 135458"/>
                  <a:gd name="connsiteX10" fmla="*/ 3031 w 167704"/>
                  <a:gd name="connsiteY10" fmla="*/ 133583 h 135458"/>
                  <a:gd name="connsiteX0" fmla="*/ 3031 w 167704"/>
                  <a:gd name="connsiteY0" fmla="*/ 133583 h 135458"/>
                  <a:gd name="connsiteX1" fmla="*/ 26843 w 167704"/>
                  <a:gd name="connsiteY1" fmla="*/ 31189 h 135458"/>
                  <a:gd name="connsiteX2" fmla="*/ 117331 w 167704"/>
                  <a:gd name="connsiteY2" fmla="*/ 233 h 135458"/>
                  <a:gd name="connsiteX3" fmla="*/ 167337 w 167704"/>
                  <a:gd name="connsiteY3" fmla="*/ 43096 h 135458"/>
                  <a:gd name="connsiteX4" fmla="*/ 138762 w 167704"/>
                  <a:gd name="connsiteY4" fmla="*/ 43096 h 135458"/>
                  <a:gd name="connsiteX5" fmla="*/ 114949 w 167704"/>
                  <a:gd name="connsiteY5" fmla="*/ 33571 h 135458"/>
                  <a:gd name="connsiteX6" fmla="*/ 98281 w 167704"/>
                  <a:gd name="connsiteY6" fmla="*/ 57383 h 135458"/>
                  <a:gd name="connsiteX7" fmla="*/ 145905 w 167704"/>
                  <a:gd name="connsiteY7" fmla="*/ 74052 h 135458"/>
                  <a:gd name="connsiteX8" fmla="*/ 138762 w 167704"/>
                  <a:gd name="connsiteY8" fmla="*/ 102627 h 135458"/>
                  <a:gd name="connsiteX9" fmla="*/ 83993 w 167704"/>
                  <a:gd name="connsiteY9" fmla="*/ 97864 h 135458"/>
                  <a:gd name="connsiteX10" fmla="*/ 3031 w 167704"/>
                  <a:gd name="connsiteY10" fmla="*/ 133583 h 135458"/>
                  <a:gd name="connsiteX0" fmla="*/ 3031 w 167704"/>
                  <a:gd name="connsiteY0" fmla="*/ 133583 h 135458"/>
                  <a:gd name="connsiteX1" fmla="*/ 26843 w 167704"/>
                  <a:gd name="connsiteY1" fmla="*/ 31189 h 135458"/>
                  <a:gd name="connsiteX2" fmla="*/ 117331 w 167704"/>
                  <a:gd name="connsiteY2" fmla="*/ 233 h 135458"/>
                  <a:gd name="connsiteX3" fmla="*/ 167337 w 167704"/>
                  <a:gd name="connsiteY3" fmla="*/ 43096 h 135458"/>
                  <a:gd name="connsiteX4" fmla="*/ 138762 w 167704"/>
                  <a:gd name="connsiteY4" fmla="*/ 43096 h 135458"/>
                  <a:gd name="connsiteX5" fmla="*/ 114949 w 167704"/>
                  <a:gd name="connsiteY5" fmla="*/ 33571 h 135458"/>
                  <a:gd name="connsiteX6" fmla="*/ 98281 w 167704"/>
                  <a:gd name="connsiteY6" fmla="*/ 57383 h 135458"/>
                  <a:gd name="connsiteX7" fmla="*/ 145905 w 167704"/>
                  <a:gd name="connsiteY7" fmla="*/ 74052 h 135458"/>
                  <a:gd name="connsiteX8" fmla="*/ 138762 w 167704"/>
                  <a:gd name="connsiteY8" fmla="*/ 102627 h 135458"/>
                  <a:gd name="connsiteX9" fmla="*/ 83993 w 167704"/>
                  <a:gd name="connsiteY9" fmla="*/ 97864 h 135458"/>
                  <a:gd name="connsiteX10" fmla="*/ 3031 w 167704"/>
                  <a:gd name="connsiteY10" fmla="*/ 133583 h 135458"/>
                  <a:gd name="connsiteX0" fmla="*/ 3031 w 167704"/>
                  <a:gd name="connsiteY0" fmla="*/ 133583 h 135458"/>
                  <a:gd name="connsiteX1" fmla="*/ 26843 w 167704"/>
                  <a:gd name="connsiteY1" fmla="*/ 31189 h 135458"/>
                  <a:gd name="connsiteX2" fmla="*/ 117331 w 167704"/>
                  <a:gd name="connsiteY2" fmla="*/ 233 h 135458"/>
                  <a:gd name="connsiteX3" fmla="*/ 167337 w 167704"/>
                  <a:gd name="connsiteY3" fmla="*/ 43096 h 135458"/>
                  <a:gd name="connsiteX4" fmla="*/ 138762 w 167704"/>
                  <a:gd name="connsiteY4" fmla="*/ 43096 h 135458"/>
                  <a:gd name="connsiteX5" fmla="*/ 114949 w 167704"/>
                  <a:gd name="connsiteY5" fmla="*/ 33571 h 135458"/>
                  <a:gd name="connsiteX6" fmla="*/ 98281 w 167704"/>
                  <a:gd name="connsiteY6" fmla="*/ 57383 h 135458"/>
                  <a:gd name="connsiteX7" fmla="*/ 145905 w 167704"/>
                  <a:gd name="connsiteY7" fmla="*/ 74052 h 135458"/>
                  <a:gd name="connsiteX8" fmla="*/ 138762 w 167704"/>
                  <a:gd name="connsiteY8" fmla="*/ 102627 h 135458"/>
                  <a:gd name="connsiteX9" fmla="*/ 83993 w 167704"/>
                  <a:gd name="connsiteY9" fmla="*/ 97864 h 135458"/>
                  <a:gd name="connsiteX10" fmla="*/ 3031 w 167704"/>
                  <a:gd name="connsiteY10" fmla="*/ 133583 h 135458"/>
                  <a:gd name="connsiteX0" fmla="*/ 3031 w 167704"/>
                  <a:gd name="connsiteY0" fmla="*/ 133583 h 135488"/>
                  <a:gd name="connsiteX1" fmla="*/ 26843 w 167704"/>
                  <a:gd name="connsiteY1" fmla="*/ 31189 h 135488"/>
                  <a:gd name="connsiteX2" fmla="*/ 117331 w 167704"/>
                  <a:gd name="connsiteY2" fmla="*/ 233 h 135488"/>
                  <a:gd name="connsiteX3" fmla="*/ 167337 w 167704"/>
                  <a:gd name="connsiteY3" fmla="*/ 43096 h 135488"/>
                  <a:gd name="connsiteX4" fmla="*/ 138762 w 167704"/>
                  <a:gd name="connsiteY4" fmla="*/ 43096 h 135488"/>
                  <a:gd name="connsiteX5" fmla="*/ 114949 w 167704"/>
                  <a:gd name="connsiteY5" fmla="*/ 33571 h 135488"/>
                  <a:gd name="connsiteX6" fmla="*/ 98281 w 167704"/>
                  <a:gd name="connsiteY6" fmla="*/ 57383 h 135488"/>
                  <a:gd name="connsiteX7" fmla="*/ 145905 w 167704"/>
                  <a:gd name="connsiteY7" fmla="*/ 74052 h 135488"/>
                  <a:gd name="connsiteX8" fmla="*/ 134000 w 167704"/>
                  <a:gd name="connsiteY8" fmla="*/ 97864 h 135488"/>
                  <a:gd name="connsiteX9" fmla="*/ 83993 w 167704"/>
                  <a:gd name="connsiteY9" fmla="*/ 97864 h 135488"/>
                  <a:gd name="connsiteX10" fmla="*/ 3031 w 167704"/>
                  <a:gd name="connsiteY10" fmla="*/ 133583 h 135488"/>
                  <a:gd name="connsiteX0" fmla="*/ 3031 w 167704"/>
                  <a:gd name="connsiteY0" fmla="*/ 133583 h 135488"/>
                  <a:gd name="connsiteX1" fmla="*/ 26843 w 167704"/>
                  <a:gd name="connsiteY1" fmla="*/ 31189 h 135488"/>
                  <a:gd name="connsiteX2" fmla="*/ 117331 w 167704"/>
                  <a:gd name="connsiteY2" fmla="*/ 233 h 135488"/>
                  <a:gd name="connsiteX3" fmla="*/ 167337 w 167704"/>
                  <a:gd name="connsiteY3" fmla="*/ 43096 h 135488"/>
                  <a:gd name="connsiteX4" fmla="*/ 138762 w 167704"/>
                  <a:gd name="connsiteY4" fmla="*/ 43096 h 135488"/>
                  <a:gd name="connsiteX5" fmla="*/ 114949 w 167704"/>
                  <a:gd name="connsiteY5" fmla="*/ 33571 h 135488"/>
                  <a:gd name="connsiteX6" fmla="*/ 98281 w 167704"/>
                  <a:gd name="connsiteY6" fmla="*/ 57383 h 135488"/>
                  <a:gd name="connsiteX7" fmla="*/ 145905 w 167704"/>
                  <a:gd name="connsiteY7" fmla="*/ 74052 h 135488"/>
                  <a:gd name="connsiteX8" fmla="*/ 134000 w 167704"/>
                  <a:gd name="connsiteY8" fmla="*/ 97864 h 135488"/>
                  <a:gd name="connsiteX9" fmla="*/ 83993 w 167704"/>
                  <a:gd name="connsiteY9" fmla="*/ 97864 h 135488"/>
                  <a:gd name="connsiteX10" fmla="*/ 3031 w 167704"/>
                  <a:gd name="connsiteY10" fmla="*/ 133583 h 13548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</a:cxnLst>
                <a:rect l="l" t="t" r="r" b="b"/>
                <a:pathLst>
                  <a:path w="167704" h="135488">
                    <a:moveTo>
                      <a:pt x="3031" y="133583"/>
                    </a:moveTo>
                    <a:cubicBezTo>
                      <a:pt x="-6494" y="122470"/>
                      <a:pt x="7793" y="53414"/>
                      <a:pt x="26843" y="31189"/>
                    </a:cubicBezTo>
                    <a:cubicBezTo>
                      <a:pt x="45893" y="8964"/>
                      <a:pt x="93915" y="-1752"/>
                      <a:pt x="117331" y="233"/>
                    </a:cubicBezTo>
                    <a:cubicBezTo>
                      <a:pt x="140747" y="2218"/>
                      <a:pt x="163765" y="35952"/>
                      <a:pt x="167337" y="43096"/>
                    </a:cubicBezTo>
                    <a:cubicBezTo>
                      <a:pt x="170909" y="50240"/>
                      <a:pt x="147493" y="44684"/>
                      <a:pt x="138762" y="43096"/>
                    </a:cubicBezTo>
                    <a:cubicBezTo>
                      <a:pt x="130031" y="41508"/>
                      <a:pt x="121696" y="31190"/>
                      <a:pt x="114949" y="33571"/>
                    </a:cubicBezTo>
                    <a:cubicBezTo>
                      <a:pt x="108202" y="35952"/>
                      <a:pt x="93122" y="50636"/>
                      <a:pt x="98281" y="57383"/>
                    </a:cubicBezTo>
                    <a:cubicBezTo>
                      <a:pt x="103440" y="64130"/>
                      <a:pt x="139952" y="67305"/>
                      <a:pt x="145905" y="74052"/>
                    </a:cubicBezTo>
                    <a:cubicBezTo>
                      <a:pt x="151858" y="80799"/>
                      <a:pt x="160591" y="97864"/>
                      <a:pt x="134000" y="97864"/>
                    </a:cubicBezTo>
                    <a:cubicBezTo>
                      <a:pt x="124078" y="102626"/>
                      <a:pt x="105821" y="91911"/>
                      <a:pt x="83993" y="97864"/>
                    </a:cubicBezTo>
                    <a:cubicBezTo>
                      <a:pt x="62165" y="103817"/>
                      <a:pt x="12556" y="144696"/>
                      <a:pt x="3031" y="133583"/>
                    </a:cubicBezTo>
                    <a:close/>
                  </a:path>
                </a:pathLst>
              </a:custGeom>
              <a:solidFill>
                <a:srgbClr val="ED7D31">
                  <a:lumMod val="60000"/>
                  <a:lumOff val="40000"/>
                </a:srgbClr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361" name="円/楕円 35"/>
              <p:cNvSpPr/>
              <p:nvPr/>
            </p:nvSpPr>
            <p:spPr>
              <a:xfrm rot="480000">
                <a:off x="2542371" y="4331068"/>
                <a:ext cx="708026" cy="862030"/>
              </a:xfrm>
              <a:custGeom>
                <a:avLst/>
                <a:gdLst>
                  <a:gd name="connsiteX0" fmla="*/ 0 w 708025"/>
                  <a:gd name="connsiteY0" fmla="*/ 354013 h 708025"/>
                  <a:gd name="connsiteX1" fmla="*/ 354013 w 708025"/>
                  <a:gd name="connsiteY1" fmla="*/ 0 h 708025"/>
                  <a:gd name="connsiteX2" fmla="*/ 708026 w 708025"/>
                  <a:gd name="connsiteY2" fmla="*/ 354013 h 708025"/>
                  <a:gd name="connsiteX3" fmla="*/ 354013 w 708025"/>
                  <a:gd name="connsiteY3" fmla="*/ 708026 h 708025"/>
                  <a:gd name="connsiteX4" fmla="*/ 0 w 708025"/>
                  <a:gd name="connsiteY4" fmla="*/ 354013 h 708025"/>
                  <a:gd name="connsiteX0" fmla="*/ 0 w 708026"/>
                  <a:gd name="connsiteY0" fmla="*/ 354013 h 708026"/>
                  <a:gd name="connsiteX1" fmla="*/ 354013 w 708026"/>
                  <a:gd name="connsiteY1" fmla="*/ 0 h 708026"/>
                  <a:gd name="connsiteX2" fmla="*/ 708026 w 708026"/>
                  <a:gd name="connsiteY2" fmla="*/ 354013 h 708026"/>
                  <a:gd name="connsiteX3" fmla="*/ 354013 w 708026"/>
                  <a:gd name="connsiteY3" fmla="*/ 708026 h 708026"/>
                  <a:gd name="connsiteX4" fmla="*/ 0 w 708026"/>
                  <a:gd name="connsiteY4" fmla="*/ 354013 h 708026"/>
                  <a:gd name="connsiteX0" fmla="*/ 0 w 708026"/>
                  <a:gd name="connsiteY0" fmla="*/ 354013 h 596107"/>
                  <a:gd name="connsiteX1" fmla="*/ 354013 w 708026"/>
                  <a:gd name="connsiteY1" fmla="*/ 0 h 596107"/>
                  <a:gd name="connsiteX2" fmla="*/ 708026 w 708026"/>
                  <a:gd name="connsiteY2" fmla="*/ 354013 h 596107"/>
                  <a:gd name="connsiteX3" fmla="*/ 354013 w 708026"/>
                  <a:gd name="connsiteY3" fmla="*/ 596107 h 596107"/>
                  <a:gd name="connsiteX4" fmla="*/ 0 w 708026"/>
                  <a:gd name="connsiteY4" fmla="*/ 354013 h 596107"/>
                  <a:gd name="connsiteX0" fmla="*/ 0 w 708026"/>
                  <a:gd name="connsiteY0" fmla="*/ 480219 h 722313"/>
                  <a:gd name="connsiteX1" fmla="*/ 354013 w 708026"/>
                  <a:gd name="connsiteY1" fmla="*/ 0 h 722313"/>
                  <a:gd name="connsiteX2" fmla="*/ 708026 w 708026"/>
                  <a:gd name="connsiteY2" fmla="*/ 480219 h 722313"/>
                  <a:gd name="connsiteX3" fmla="*/ 354013 w 708026"/>
                  <a:gd name="connsiteY3" fmla="*/ 722313 h 722313"/>
                  <a:gd name="connsiteX4" fmla="*/ 0 w 708026"/>
                  <a:gd name="connsiteY4" fmla="*/ 480219 h 722313"/>
                  <a:gd name="connsiteX0" fmla="*/ 0 w 708026"/>
                  <a:gd name="connsiteY0" fmla="*/ 619919 h 862013"/>
                  <a:gd name="connsiteX1" fmla="*/ 347663 w 708026"/>
                  <a:gd name="connsiteY1" fmla="*/ 0 h 862013"/>
                  <a:gd name="connsiteX2" fmla="*/ 708026 w 708026"/>
                  <a:gd name="connsiteY2" fmla="*/ 619919 h 862013"/>
                  <a:gd name="connsiteX3" fmla="*/ 354013 w 708026"/>
                  <a:gd name="connsiteY3" fmla="*/ 862013 h 862013"/>
                  <a:gd name="connsiteX4" fmla="*/ 0 w 708026"/>
                  <a:gd name="connsiteY4" fmla="*/ 619919 h 862013"/>
                  <a:gd name="connsiteX0" fmla="*/ 0 w 708026"/>
                  <a:gd name="connsiteY0" fmla="*/ 619936 h 862030"/>
                  <a:gd name="connsiteX1" fmla="*/ 347663 w 708026"/>
                  <a:gd name="connsiteY1" fmla="*/ 17 h 862030"/>
                  <a:gd name="connsiteX2" fmla="*/ 708026 w 708026"/>
                  <a:gd name="connsiteY2" fmla="*/ 619936 h 862030"/>
                  <a:gd name="connsiteX3" fmla="*/ 354013 w 708026"/>
                  <a:gd name="connsiteY3" fmla="*/ 862030 h 862030"/>
                  <a:gd name="connsiteX4" fmla="*/ 0 w 708026"/>
                  <a:gd name="connsiteY4" fmla="*/ 619936 h 86203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708026" h="862030">
                    <a:moveTo>
                      <a:pt x="0" y="619936"/>
                    </a:moveTo>
                    <a:cubicBezTo>
                      <a:pt x="0" y="424420"/>
                      <a:pt x="101347" y="3192"/>
                      <a:pt x="347663" y="17"/>
                    </a:cubicBezTo>
                    <a:cubicBezTo>
                      <a:pt x="593979" y="-3158"/>
                      <a:pt x="708026" y="424420"/>
                      <a:pt x="708026" y="619936"/>
                    </a:cubicBezTo>
                    <a:cubicBezTo>
                      <a:pt x="708026" y="815452"/>
                      <a:pt x="549529" y="862030"/>
                      <a:pt x="354013" y="862030"/>
                    </a:cubicBezTo>
                    <a:cubicBezTo>
                      <a:pt x="158497" y="862030"/>
                      <a:pt x="0" y="815452"/>
                      <a:pt x="0" y="619936"/>
                    </a:cubicBezTo>
                    <a:close/>
                  </a:path>
                </a:pathLst>
              </a:custGeom>
              <a:solidFill>
                <a:srgbClr val="ED7D31">
                  <a:lumMod val="75000"/>
                </a:srgbClr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362" name="フリーフォーム 361"/>
              <p:cNvSpPr/>
              <p:nvPr/>
            </p:nvSpPr>
            <p:spPr>
              <a:xfrm rot="486120">
                <a:off x="3071424" y="4725974"/>
                <a:ext cx="421641" cy="485425"/>
              </a:xfrm>
              <a:custGeom>
                <a:avLst/>
                <a:gdLst>
                  <a:gd name="connsiteX0" fmla="*/ 206911 w 454496"/>
                  <a:gd name="connsiteY0" fmla="*/ 376 h 523147"/>
                  <a:gd name="connsiteX1" fmla="*/ 387177 w 454496"/>
                  <a:gd name="connsiteY1" fmla="*/ 86402 h 523147"/>
                  <a:gd name="connsiteX2" fmla="*/ 368828 w 454496"/>
                  <a:gd name="connsiteY2" fmla="*/ 455163 h 523147"/>
                  <a:gd name="connsiteX3" fmla="*/ 0 w 454496"/>
                  <a:gd name="connsiteY3" fmla="*/ 438211 h 523147"/>
                  <a:gd name="connsiteX4" fmla="*/ 58432 w 454496"/>
                  <a:gd name="connsiteY4" fmla="*/ 384712 h 523147"/>
                  <a:gd name="connsiteX5" fmla="*/ 315549 w 454496"/>
                  <a:gd name="connsiteY5" fmla="*/ 396529 h 523147"/>
                  <a:gd name="connsiteX6" fmla="*/ 328341 w 454496"/>
                  <a:gd name="connsiteY6" fmla="*/ 139458 h 523147"/>
                  <a:gd name="connsiteX7" fmla="*/ 71320 w 454496"/>
                  <a:gd name="connsiteY7" fmla="*/ 125694 h 523147"/>
                  <a:gd name="connsiteX8" fmla="*/ 68452 w 454496"/>
                  <a:gd name="connsiteY8" fmla="*/ 122489 h 523147"/>
                  <a:gd name="connsiteX9" fmla="*/ 67115 w 454496"/>
                  <a:gd name="connsiteY9" fmla="*/ 125717 h 523147"/>
                  <a:gd name="connsiteX10" fmla="*/ 39332 w 454496"/>
                  <a:gd name="connsiteY10" fmla="*/ 137225 h 523147"/>
                  <a:gd name="connsiteX11" fmla="*/ 41 w 454496"/>
                  <a:gd name="connsiteY11" fmla="*/ 97934 h 523147"/>
                  <a:gd name="connsiteX12" fmla="*/ 11549 w 454496"/>
                  <a:gd name="connsiteY12" fmla="*/ 70151 h 523147"/>
                  <a:gd name="connsiteX13" fmla="*/ 18893 w 454496"/>
                  <a:gd name="connsiteY13" fmla="*/ 67110 h 523147"/>
                  <a:gd name="connsiteX14" fmla="*/ 18488 w 454496"/>
                  <a:gd name="connsiteY14" fmla="*/ 66657 h 523147"/>
                  <a:gd name="connsiteX15" fmla="*/ 206911 w 454496"/>
                  <a:gd name="connsiteY15" fmla="*/ 376 h 523147"/>
                  <a:gd name="connsiteX0" fmla="*/ 206911 w 454496"/>
                  <a:gd name="connsiteY0" fmla="*/ 376 h 523147"/>
                  <a:gd name="connsiteX1" fmla="*/ 387177 w 454496"/>
                  <a:gd name="connsiteY1" fmla="*/ 86402 h 523147"/>
                  <a:gd name="connsiteX2" fmla="*/ 368828 w 454496"/>
                  <a:gd name="connsiteY2" fmla="*/ 455163 h 523147"/>
                  <a:gd name="connsiteX3" fmla="*/ 0 w 454496"/>
                  <a:gd name="connsiteY3" fmla="*/ 438211 h 523147"/>
                  <a:gd name="connsiteX4" fmla="*/ 58432 w 454496"/>
                  <a:gd name="connsiteY4" fmla="*/ 384712 h 523147"/>
                  <a:gd name="connsiteX5" fmla="*/ 315549 w 454496"/>
                  <a:gd name="connsiteY5" fmla="*/ 396529 h 523147"/>
                  <a:gd name="connsiteX6" fmla="*/ 328341 w 454496"/>
                  <a:gd name="connsiteY6" fmla="*/ 139458 h 523147"/>
                  <a:gd name="connsiteX7" fmla="*/ 71320 w 454496"/>
                  <a:gd name="connsiteY7" fmla="*/ 125694 h 523147"/>
                  <a:gd name="connsiteX8" fmla="*/ 68452 w 454496"/>
                  <a:gd name="connsiteY8" fmla="*/ 122489 h 523147"/>
                  <a:gd name="connsiteX9" fmla="*/ 39332 w 454496"/>
                  <a:gd name="connsiteY9" fmla="*/ 137225 h 523147"/>
                  <a:gd name="connsiteX10" fmla="*/ 41 w 454496"/>
                  <a:gd name="connsiteY10" fmla="*/ 97934 h 523147"/>
                  <a:gd name="connsiteX11" fmla="*/ 11549 w 454496"/>
                  <a:gd name="connsiteY11" fmla="*/ 70151 h 523147"/>
                  <a:gd name="connsiteX12" fmla="*/ 18893 w 454496"/>
                  <a:gd name="connsiteY12" fmla="*/ 67110 h 523147"/>
                  <a:gd name="connsiteX13" fmla="*/ 18488 w 454496"/>
                  <a:gd name="connsiteY13" fmla="*/ 66657 h 523147"/>
                  <a:gd name="connsiteX14" fmla="*/ 206911 w 454496"/>
                  <a:gd name="connsiteY14" fmla="*/ 376 h 523147"/>
                  <a:gd name="connsiteX0" fmla="*/ 206911 w 454496"/>
                  <a:gd name="connsiteY0" fmla="*/ 376 h 523147"/>
                  <a:gd name="connsiteX1" fmla="*/ 387177 w 454496"/>
                  <a:gd name="connsiteY1" fmla="*/ 86402 h 523147"/>
                  <a:gd name="connsiteX2" fmla="*/ 368828 w 454496"/>
                  <a:gd name="connsiteY2" fmla="*/ 455163 h 523147"/>
                  <a:gd name="connsiteX3" fmla="*/ 0 w 454496"/>
                  <a:gd name="connsiteY3" fmla="*/ 438211 h 523147"/>
                  <a:gd name="connsiteX4" fmla="*/ 58432 w 454496"/>
                  <a:gd name="connsiteY4" fmla="*/ 384712 h 523147"/>
                  <a:gd name="connsiteX5" fmla="*/ 315549 w 454496"/>
                  <a:gd name="connsiteY5" fmla="*/ 396529 h 523147"/>
                  <a:gd name="connsiteX6" fmla="*/ 328341 w 454496"/>
                  <a:gd name="connsiteY6" fmla="*/ 139458 h 523147"/>
                  <a:gd name="connsiteX7" fmla="*/ 71320 w 454496"/>
                  <a:gd name="connsiteY7" fmla="*/ 125694 h 523147"/>
                  <a:gd name="connsiteX8" fmla="*/ 39332 w 454496"/>
                  <a:gd name="connsiteY8" fmla="*/ 137225 h 523147"/>
                  <a:gd name="connsiteX9" fmla="*/ 41 w 454496"/>
                  <a:gd name="connsiteY9" fmla="*/ 97934 h 523147"/>
                  <a:gd name="connsiteX10" fmla="*/ 11549 w 454496"/>
                  <a:gd name="connsiteY10" fmla="*/ 70151 h 523147"/>
                  <a:gd name="connsiteX11" fmla="*/ 18893 w 454496"/>
                  <a:gd name="connsiteY11" fmla="*/ 67110 h 523147"/>
                  <a:gd name="connsiteX12" fmla="*/ 18488 w 454496"/>
                  <a:gd name="connsiteY12" fmla="*/ 66657 h 523147"/>
                  <a:gd name="connsiteX13" fmla="*/ 206911 w 454496"/>
                  <a:gd name="connsiteY13" fmla="*/ 376 h 523147"/>
                  <a:gd name="connsiteX0" fmla="*/ 206911 w 454496"/>
                  <a:gd name="connsiteY0" fmla="*/ 327 h 523098"/>
                  <a:gd name="connsiteX1" fmla="*/ 387177 w 454496"/>
                  <a:gd name="connsiteY1" fmla="*/ 86353 h 523098"/>
                  <a:gd name="connsiteX2" fmla="*/ 368828 w 454496"/>
                  <a:gd name="connsiteY2" fmla="*/ 455114 h 523098"/>
                  <a:gd name="connsiteX3" fmla="*/ 0 w 454496"/>
                  <a:gd name="connsiteY3" fmla="*/ 438162 h 523098"/>
                  <a:gd name="connsiteX4" fmla="*/ 58432 w 454496"/>
                  <a:gd name="connsiteY4" fmla="*/ 384663 h 523098"/>
                  <a:gd name="connsiteX5" fmla="*/ 315549 w 454496"/>
                  <a:gd name="connsiteY5" fmla="*/ 396480 h 523098"/>
                  <a:gd name="connsiteX6" fmla="*/ 328341 w 454496"/>
                  <a:gd name="connsiteY6" fmla="*/ 139409 h 523098"/>
                  <a:gd name="connsiteX7" fmla="*/ 71320 w 454496"/>
                  <a:gd name="connsiteY7" fmla="*/ 125645 h 523098"/>
                  <a:gd name="connsiteX8" fmla="*/ 39332 w 454496"/>
                  <a:gd name="connsiteY8" fmla="*/ 137176 h 523098"/>
                  <a:gd name="connsiteX9" fmla="*/ 41 w 454496"/>
                  <a:gd name="connsiteY9" fmla="*/ 97885 h 523098"/>
                  <a:gd name="connsiteX10" fmla="*/ 11549 w 454496"/>
                  <a:gd name="connsiteY10" fmla="*/ 70102 h 523098"/>
                  <a:gd name="connsiteX11" fmla="*/ 18893 w 454496"/>
                  <a:gd name="connsiteY11" fmla="*/ 67061 h 523098"/>
                  <a:gd name="connsiteX12" fmla="*/ 18488 w 454496"/>
                  <a:gd name="connsiteY12" fmla="*/ 66608 h 523098"/>
                  <a:gd name="connsiteX13" fmla="*/ 206911 w 454496"/>
                  <a:gd name="connsiteY13" fmla="*/ 327 h 523098"/>
                  <a:gd name="connsiteX0" fmla="*/ 255722 w 503307"/>
                  <a:gd name="connsiteY0" fmla="*/ 327 h 523098"/>
                  <a:gd name="connsiteX1" fmla="*/ 435988 w 503307"/>
                  <a:gd name="connsiteY1" fmla="*/ 86353 h 523098"/>
                  <a:gd name="connsiteX2" fmla="*/ 417639 w 503307"/>
                  <a:gd name="connsiteY2" fmla="*/ 455114 h 523098"/>
                  <a:gd name="connsiteX3" fmla="*/ 48811 w 503307"/>
                  <a:gd name="connsiteY3" fmla="*/ 438162 h 523098"/>
                  <a:gd name="connsiteX4" fmla="*/ 107243 w 503307"/>
                  <a:gd name="connsiteY4" fmla="*/ 384663 h 523098"/>
                  <a:gd name="connsiteX5" fmla="*/ 364360 w 503307"/>
                  <a:gd name="connsiteY5" fmla="*/ 396480 h 523098"/>
                  <a:gd name="connsiteX6" fmla="*/ 377152 w 503307"/>
                  <a:gd name="connsiteY6" fmla="*/ 139409 h 523098"/>
                  <a:gd name="connsiteX7" fmla="*/ 120131 w 503307"/>
                  <a:gd name="connsiteY7" fmla="*/ 125645 h 523098"/>
                  <a:gd name="connsiteX8" fmla="*/ 88143 w 503307"/>
                  <a:gd name="connsiteY8" fmla="*/ 137176 h 523098"/>
                  <a:gd name="connsiteX9" fmla="*/ 48852 w 503307"/>
                  <a:gd name="connsiteY9" fmla="*/ 97885 h 523098"/>
                  <a:gd name="connsiteX10" fmla="*/ 828 w 503307"/>
                  <a:gd name="connsiteY10" fmla="*/ 24858 h 523098"/>
                  <a:gd name="connsiteX11" fmla="*/ 67704 w 503307"/>
                  <a:gd name="connsiteY11" fmla="*/ 67061 h 523098"/>
                  <a:gd name="connsiteX12" fmla="*/ 67299 w 503307"/>
                  <a:gd name="connsiteY12" fmla="*/ 66608 h 523098"/>
                  <a:gd name="connsiteX13" fmla="*/ 255722 w 503307"/>
                  <a:gd name="connsiteY13" fmla="*/ 327 h 523098"/>
                  <a:gd name="connsiteX0" fmla="*/ 207274 w 454859"/>
                  <a:gd name="connsiteY0" fmla="*/ 327 h 523098"/>
                  <a:gd name="connsiteX1" fmla="*/ 387540 w 454859"/>
                  <a:gd name="connsiteY1" fmla="*/ 86353 h 523098"/>
                  <a:gd name="connsiteX2" fmla="*/ 369191 w 454859"/>
                  <a:gd name="connsiteY2" fmla="*/ 455114 h 523098"/>
                  <a:gd name="connsiteX3" fmla="*/ 363 w 454859"/>
                  <a:gd name="connsiteY3" fmla="*/ 438162 h 523098"/>
                  <a:gd name="connsiteX4" fmla="*/ 58795 w 454859"/>
                  <a:gd name="connsiteY4" fmla="*/ 384663 h 523098"/>
                  <a:gd name="connsiteX5" fmla="*/ 315912 w 454859"/>
                  <a:gd name="connsiteY5" fmla="*/ 396480 h 523098"/>
                  <a:gd name="connsiteX6" fmla="*/ 328704 w 454859"/>
                  <a:gd name="connsiteY6" fmla="*/ 139409 h 523098"/>
                  <a:gd name="connsiteX7" fmla="*/ 71683 w 454859"/>
                  <a:gd name="connsiteY7" fmla="*/ 125645 h 523098"/>
                  <a:gd name="connsiteX8" fmla="*/ 39695 w 454859"/>
                  <a:gd name="connsiteY8" fmla="*/ 137176 h 523098"/>
                  <a:gd name="connsiteX9" fmla="*/ 404 w 454859"/>
                  <a:gd name="connsiteY9" fmla="*/ 97885 h 523098"/>
                  <a:gd name="connsiteX10" fmla="*/ 19256 w 454859"/>
                  <a:gd name="connsiteY10" fmla="*/ 67061 h 523098"/>
                  <a:gd name="connsiteX11" fmla="*/ 18851 w 454859"/>
                  <a:gd name="connsiteY11" fmla="*/ 66608 h 523098"/>
                  <a:gd name="connsiteX12" fmla="*/ 207274 w 454859"/>
                  <a:gd name="connsiteY12" fmla="*/ 327 h 523098"/>
                  <a:gd name="connsiteX0" fmla="*/ 207274 w 454859"/>
                  <a:gd name="connsiteY0" fmla="*/ 327 h 523098"/>
                  <a:gd name="connsiteX1" fmla="*/ 387540 w 454859"/>
                  <a:gd name="connsiteY1" fmla="*/ 86353 h 523098"/>
                  <a:gd name="connsiteX2" fmla="*/ 369191 w 454859"/>
                  <a:gd name="connsiteY2" fmla="*/ 455114 h 523098"/>
                  <a:gd name="connsiteX3" fmla="*/ 363 w 454859"/>
                  <a:gd name="connsiteY3" fmla="*/ 438162 h 523098"/>
                  <a:gd name="connsiteX4" fmla="*/ 58795 w 454859"/>
                  <a:gd name="connsiteY4" fmla="*/ 384663 h 523098"/>
                  <a:gd name="connsiteX5" fmla="*/ 315912 w 454859"/>
                  <a:gd name="connsiteY5" fmla="*/ 396480 h 523098"/>
                  <a:gd name="connsiteX6" fmla="*/ 328704 w 454859"/>
                  <a:gd name="connsiteY6" fmla="*/ 139409 h 523098"/>
                  <a:gd name="connsiteX7" fmla="*/ 71683 w 454859"/>
                  <a:gd name="connsiteY7" fmla="*/ 125645 h 523098"/>
                  <a:gd name="connsiteX8" fmla="*/ 39695 w 454859"/>
                  <a:gd name="connsiteY8" fmla="*/ 137176 h 523098"/>
                  <a:gd name="connsiteX9" fmla="*/ 404 w 454859"/>
                  <a:gd name="connsiteY9" fmla="*/ 97885 h 523098"/>
                  <a:gd name="connsiteX10" fmla="*/ 19256 w 454859"/>
                  <a:gd name="connsiteY10" fmla="*/ 67061 h 523098"/>
                  <a:gd name="connsiteX11" fmla="*/ 18851 w 454859"/>
                  <a:gd name="connsiteY11" fmla="*/ 66608 h 523098"/>
                  <a:gd name="connsiteX12" fmla="*/ 207274 w 454859"/>
                  <a:gd name="connsiteY12" fmla="*/ 327 h 523098"/>
                  <a:gd name="connsiteX0" fmla="*/ 207274 w 454859"/>
                  <a:gd name="connsiteY0" fmla="*/ 327 h 523098"/>
                  <a:gd name="connsiteX1" fmla="*/ 387540 w 454859"/>
                  <a:gd name="connsiteY1" fmla="*/ 86353 h 523098"/>
                  <a:gd name="connsiteX2" fmla="*/ 369191 w 454859"/>
                  <a:gd name="connsiteY2" fmla="*/ 455114 h 523098"/>
                  <a:gd name="connsiteX3" fmla="*/ 363 w 454859"/>
                  <a:gd name="connsiteY3" fmla="*/ 438162 h 523098"/>
                  <a:gd name="connsiteX4" fmla="*/ 58795 w 454859"/>
                  <a:gd name="connsiteY4" fmla="*/ 384663 h 523098"/>
                  <a:gd name="connsiteX5" fmla="*/ 315912 w 454859"/>
                  <a:gd name="connsiteY5" fmla="*/ 396480 h 523098"/>
                  <a:gd name="connsiteX6" fmla="*/ 328704 w 454859"/>
                  <a:gd name="connsiteY6" fmla="*/ 139409 h 523098"/>
                  <a:gd name="connsiteX7" fmla="*/ 71683 w 454859"/>
                  <a:gd name="connsiteY7" fmla="*/ 125645 h 523098"/>
                  <a:gd name="connsiteX8" fmla="*/ 39695 w 454859"/>
                  <a:gd name="connsiteY8" fmla="*/ 137176 h 523098"/>
                  <a:gd name="connsiteX9" fmla="*/ 404 w 454859"/>
                  <a:gd name="connsiteY9" fmla="*/ 97885 h 523098"/>
                  <a:gd name="connsiteX10" fmla="*/ 19256 w 454859"/>
                  <a:gd name="connsiteY10" fmla="*/ 67061 h 523098"/>
                  <a:gd name="connsiteX11" fmla="*/ 18851 w 454859"/>
                  <a:gd name="connsiteY11" fmla="*/ 66608 h 523098"/>
                  <a:gd name="connsiteX12" fmla="*/ 207274 w 454859"/>
                  <a:gd name="connsiteY12" fmla="*/ 327 h 523098"/>
                  <a:gd name="connsiteX0" fmla="*/ 58795 w 454859"/>
                  <a:gd name="connsiteY0" fmla="*/ 384663 h 523098"/>
                  <a:gd name="connsiteX1" fmla="*/ 315912 w 454859"/>
                  <a:gd name="connsiteY1" fmla="*/ 396480 h 523098"/>
                  <a:gd name="connsiteX2" fmla="*/ 328704 w 454859"/>
                  <a:gd name="connsiteY2" fmla="*/ 139409 h 523098"/>
                  <a:gd name="connsiteX3" fmla="*/ 71683 w 454859"/>
                  <a:gd name="connsiteY3" fmla="*/ 125645 h 523098"/>
                  <a:gd name="connsiteX4" fmla="*/ 39695 w 454859"/>
                  <a:gd name="connsiteY4" fmla="*/ 137176 h 523098"/>
                  <a:gd name="connsiteX5" fmla="*/ 404 w 454859"/>
                  <a:gd name="connsiteY5" fmla="*/ 97885 h 523098"/>
                  <a:gd name="connsiteX6" fmla="*/ 19256 w 454859"/>
                  <a:gd name="connsiteY6" fmla="*/ 67061 h 523098"/>
                  <a:gd name="connsiteX7" fmla="*/ 18851 w 454859"/>
                  <a:gd name="connsiteY7" fmla="*/ 66608 h 523098"/>
                  <a:gd name="connsiteX8" fmla="*/ 207274 w 454859"/>
                  <a:gd name="connsiteY8" fmla="*/ 327 h 523098"/>
                  <a:gd name="connsiteX9" fmla="*/ 387540 w 454859"/>
                  <a:gd name="connsiteY9" fmla="*/ 86353 h 523098"/>
                  <a:gd name="connsiteX10" fmla="*/ 369191 w 454859"/>
                  <a:gd name="connsiteY10" fmla="*/ 455114 h 523098"/>
                  <a:gd name="connsiteX11" fmla="*/ 363 w 454859"/>
                  <a:gd name="connsiteY11" fmla="*/ 438162 h 523098"/>
                  <a:gd name="connsiteX12" fmla="*/ 150235 w 454859"/>
                  <a:gd name="connsiteY12" fmla="*/ 476103 h 523098"/>
                  <a:gd name="connsiteX0" fmla="*/ 58795 w 454859"/>
                  <a:gd name="connsiteY0" fmla="*/ 384663 h 523098"/>
                  <a:gd name="connsiteX1" fmla="*/ 315912 w 454859"/>
                  <a:gd name="connsiteY1" fmla="*/ 396480 h 523098"/>
                  <a:gd name="connsiteX2" fmla="*/ 328704 w 454859"/>
                  <a:gd name="connsiteY2" fmla="*/ 139409 h 523098"/>
                  <a:gd name="connsiteX3" fmla="*/ 71683 w 454859"/>
                  <a:gd name="connsiteY3" fmla="*/ 125645 h 523098"/>
                  <a:gd name="connsiteX4" fmla="*/ 39695 w 454859"/>
                  <a:gd name="connsiteY4" fmla="*/ 137176 h 523098"/>
                  <a:gd name="connsiteX5" fmla="*/ 404 w 454859"/>
                  <a:gd name="connsiteY5" fmla="*/ 97885 h 523098"/>
                  <a:gd name="connsiteX6" fmla="*/ 19256 w 454859"/>
                  <a:gd name="connsiteY6" fmla="*/ 67061 h 523098"/>
                  <a:gd name="connsiteX7" fmla="*/ 18851 w 454859"/>
                  <a:gd name="connsiteY7" fmla="*/ 66608 h 523098"/>
                  <a:gd name="connsiteX8" fmla="*/ 207274 w 454859"/>
                  <a:gd name="connsiteY8" fmla="*/ 327 h 523098"/>
                  <a:gd name="connsiteX9" fmla="*/ 387540 w 454859"/>
                  <a:gd name="connsiteY9" fmla="*/ 86353 h 523098"/>
                  <a:gd name="connsiteX10" fmla="*/ 369191 w 454859"/>
                  <a:gd name="connsiteY10" fmla="*/ 455114 h 523098"/>
                  <a:gd name="connsiteX11" fmla="*/ 363 w 454859"/>
                  <a:gd name="connsiteY11" fmla="*/ 438162 h 523098"/>
                  <a:gd name="connsiteX0" fmla="*/ 58795 w 454859"/>
                  <a:gd name="connsiteY0" fmla="*/ 388187 h 526622"/>
                  <a:gd name="connsiteX1" fmla="*/ 315912 w 454859"/>
                  <a:gd name="connsiteY1" fmla="*/ 400004 h 526622"/>
                  <a:gd name="connsiteX2" fmla="*/ 328704 w 454859"/>
                  <a:gd name="connsiteY2" fmla="*/ 142933 h 526622"/>
                  <a:gd name="connsiteX3" fmla="*/ 71683 w 454859"/>
                  <a:gd name="connsiteY3" fmla="*/ 129169 h 526622"/>
                  <a:gd name="connsiteX4" fmla="*/ 39695 w 454859"/>
                  <a:gd name="connsiteY4" fmla="*/ 140700 h 526622"/>
                  <a:gd name="connsiteX5" fmla="*/ 404 w 454859"/>
                  <a:gd name="connsiteY5" fmla="*/ 101409 h 526622"/>
                  <a:gd name="connsiteX6" fmla="*/ 19256 w 454859"/>
                  <a:gd name="connsiteY6" fmla="*/ 70585 h 526622"/>
                  <a:gd name="connsiteX7" fmla="*/ 22906 w 454859"/>
                  <a:gd name="connsiteY7" fmla="*/ 43768 h 526622"/>
                  <a:gd name="connsiteX8" fmla="*/ 207274 w 454859"/>
                  <a:gd name="connsiteY8" fmla="*/ 3851 h 526622"/>
                  <a:gd name="connsiteX9" fmla="*/ 387540 w 454859"/>
                  <a:gd name="connsiteY9" fmla="*/ 89877 h 526622"/>
                  <a:gd name="connsiteX10" fmla="*/ 369191 w 454859"/>
                  <a:gd name="connsiteY10" fmla="*/ 458638 h 526622"/>
                  <a:gd name="connsiteX11" fmla="*/ 363 w 454859"/>
                  <a:gd name="connsiteY11" fmla="*/ 441686 h 526622"/>
                  <a:gd name="connsiteX0" fmla="*/ 61609 w 457673"/>
                  <a:gd name="connsiteY0" fmla="*/ 385529 h 523964"/>
                  <a:gd name="connsiteX1" fmla="*/ 318726 w 457673"/>
                  <a:gd name="connsiteY1" fmla="*/ 397346 h 523964"/>
                  <a:gd name="connsiteX2" fmla="*/ 331518 w 457673"/>
                  <a:gd name="connsiteY2" fmla="*/ 140275 h 523964"/>
                  <a:gd name="connsiteX3" fmla="*/ 74497 w 457673"/>
                  <a:gd name="connsiteY3" fmla="*/ 126511 h 523964"/>
                  <a:gd name="connsiteX4" fmla="*/ 42509 w 457673"/>
                  <a:gd name="connsiteY4" fmla="*/ 138042 h 523964"/>
                  <a:gd name="connsiteX5" fmla="*/ 3218 w 457673"/>
                  <a:gd name="connsiteY5" fmla="*/ 98751 h 523964"/>
                  <a:gd name="connsiteX6" fmla="*/ 25720 w 457673"/>
                  <a:gd name="connsiteY6" fmla="*/ 41110 h 523964"/>
                  <a:gd name="connsiteX7" fmla="*/ 210088 w 457673"/>
                  <a:gd name="connsiteY7" fmla="*/ 1193 h 523964"/>
                  <a:gd name="connsiteX8" fmla="*/ 390354 w 457673"/>
                  <a:gd name="connsiteY8" fmla="*/ 87219 h 523964"/>
                  <a:gd name="connsiteX9" fmla="*/ 372005 w 457673"/>
                  <a:gd name="connsiteY9" fmla="*/ 455980 h 523964"/>
                  <a:gd name="connsiteX10" fmla="*/ 3177 w 457673"/>
                  <a:gd name="connsiteY10" fmla="*/ 439028 h 523964"/>
                  <a:gd name="connsiteX0" fmla="*/ 58540 w 454604"/>
                  <a:gd name="connsiteY0" fmla="*/ 384862 h 523297"/>
                  <a:gd name="connsiteX1" fmla="*/ 315657 w 454604"/>
                  <a:gd name="connsiteY1" fmla="*/ 396679 h 523297"/>
                  <a:gd name="connsiteX2" fmla="*/ 328449 w 454604"/>
                  <a:gd name="connsiteY2" fmla="*/ 139608 h 523297"/>
                  <a:gd name="connsiteX3" fmla="*/ 71428 w 454604"/>
                  <a:gd name="connsiteY3" fmla="*/ 125844 h 523297"/>
                  <a:gd name="connsiteX4" fmla="*/ 39440 w 454604"/>
                  <a:gd name="connsiteY4" fmla="*/ 137375 h 523297"/>
                  <a:gd name="connsiteX5" fmla="*/ 149 w 454604"/>
                  <a:gd name="connsiteY5" fmla="*/ 98084 h 523297"/>
                  <a:gd name="connsiteX6" fmla="*/ 34819 w 454604"/>
                  <a:gd name="connsiteY6" fmla="*/ 52610 h 523297"/>
                  <a:gd name="connsiteX7" fmla="*/ 207019 w 454604"/>
                  <a:gd name="connsiteY7" fmla="*/ 526 h 523297"/>
                  <a:gd name="connsiteX8" fmla="*/ 387285 w 454604"/>
                  <a:gd name="connsiteY8" fmla="*/ 86552 h 523297"/>
                  <a:gd name="connsiteX9" fmla="*/ 368936 w 454604"/>
                  <a:gd name="connsiteY9" fmla="*/ 455313 h 523297"/>
                  <a:gd name="connsiteX10" fmla="*/ 108 w 454604"/>
                  <a:gd name="connsiteY10" fmla="*/ 438361 h 523297"/>
                  <a:gd name="connsiteX0" fmla="*/ 58540 w 454604"/>
                  <a:gd name="connsiteY0" fmla="*/ 384939 h 523374"/>
                  <a:gd name="connsiteX1" fmla="*/ 315657 w 454604"/>
                  <a:gd name="connsiteY1" fmla="*/ 396756 h 523374"/>
                  <a:gd name="connsiteX2" fmla="*/ 328449 w 454604"/>
                  <a:gd name="connsiteY2" fmla="*/ 139685 h 523374"/>
                  <a:gd name="connsiteX3" fmla="*/ 71428 w 454604"/>
                  <a:gd name="connsiteY3" fmla="*/ 125921 h 523374"/>
                  <a:gd name="connsiteX4" fmla="*/ 39440 w 454604"/>
                  <a:gd name="connsiteY4" fmla="*/ 137452 h 523374"/>
                  <a:gd name="connsiteX5" fmla="*/ 149 w 454604"/>
                  <a:gd name="connsiteY5" fmla="*/ 98161 h 523374"/>
                  <a:gd name="connsiteX6" fmla="*/ 34819 w 454604"/>
                  <a:gd name="connsiteY6" fmla="*/ 52687 h 523374"/>
                  <a:gd name="connsiteX7" fmla="*/ 207019 w 454604"/>
                  <a:gd name="connsiteY7" fmla="*/ 603 h 523374"/>
                  <a:gd name="connsiteX8" fmla="*/ 387285 w 454604"/>
                  <a:gd name="connsiteY8" fmla="*/ 86629 h 523374"/>
                  <a:gd name="connsiteX9" fmla="*/ 368936 w 454604"/>
                  <a:gd name="connsiteY9" fmla="*/ 455390 h 523374"/>
                  <a:gd name="connsiteX10" fmla="*/ 108 w 454604"/>
                  <a:gd name="connsiteY10" fmla="*/ 438438 h 52337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</a:cxnLst>
                <a:rect l="l" t="t" r="r" b="b"/>
                <a:pathLst>
                  <a:path w="454604" h="523374">
                    <a:moveTo>
                      <a:pt x="58540" y="384939"/>
                    </a:moveTo>
                    <a:cubicBezTo>
                      <a:pt x="126365" y="459017"/>
                      <a:pt x="241323" y="464301"/>
                      <a:pt x="315657" y="396756"/>
                    </a:cubicBezTo>
                    <a:cubicBezTo>
                      <a:pt x="389991" y="329212"/>
                      <a:pt x="395711" y="214275"/>
                      <a:pt x="328449" y="139685"/>
                    </a:cubicBezTo>
                    <a:cubicBezTo>
                      <a:pt x="261187" y="65096"/>
                      <a:pt x="146272" y="58941"/>
                      <a:pt x="71428" y="125921"/>
                    </a:cubicBezTo>
                    <a:cubicBezTo>
                      <a:pt x="60765" y="129765"/>
                      <a:pt x="70665" y="137452"/>
                      <a:pt x="39440" y="137452"/>
                    </a:cubicBezTo>
                    <a:cubicBezTo>
                      <a:pt x="8215" y="137452"/>
                      <a:pt x="919" y="112288"/>
                      <a:pt x="149" y="98161"/>
                    </a:cubicBezTo>
                    <a:cubicBezTo>
                      <a:pt x="-621" y="84034"/>
                      <a:pt x="341" y="68947"/>
                      <a:pt x="34819" y="52687"/>
                    </a:cubicBezTo>
                    <a:cubicBezTo>
                      <a:pt x="73353" y="30343"/>
                      <a:pt x="148275" y="-5054"/>
                      <a:pt x="207019" y="603"/>
                    </a:cubicBezTo>
                    <a:cubicBezTo>
                      <a:pt x="265763" y="6260"/>
                      <a:pt x="339043" y="33131"/>
                      <a:pt x="387285" y="86629"/>
                    </a:cubicBezTo>
                    <a:cubicBezTo>
                      <a:pt x="483771" y="193626"/>
                      <a:pt x="475567" y="358501"/>
                      <a:pt x="368936" y="455390"/>
                    </a:cubicBezTo>
                    <a:cubicBezTo>
                      <a:pt x="262305" y="552281"/>
                      <a:pt x="97401" y="544701"/>
                      <a:pt x="108" y="438438"/>
                    </a:cubicBezTo>
                  </a:path>
                </a:pathLst>
              </a:custGeom>
              <a:solidFill>
                <a:srgbClr val="ED7D31">
                  <a:lumMod val="75000"/>
                </a:srgbClr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363" name="フリーフォーム 362"/>
              <p:cNvSpPr/>
              <p:nvPr/>
            </p:nvSpPr>
            <p:spPr>
              <a:xfrm rot="486120">
                <a:off x="2374627" y="4345195"/>
                <a:ext cx="422350" cy="561092"/>
              </a:xfrm>
              <a:custGeom>
                <a:avLst/>
                <a:gdLst>
                  <a:gd name="connsiteX0" fmla="*/ 345659 w 422164"/>
                  <a:gd name="connsiteY0" fmla="*/ 0 h 523615"/>
                  <a:gd name="connsiteX1" fmla="*/ 269459 w 422164"/>
                  <a:gd name="connsiteY1" fmla="*/ 85725 h 523615"/>
                  <a:gd name="connsiteX2" fmla="*/ 178971 w 422164"/>
                  <a:gd name="connsiteY2" fmla="*/ 354806 h 523615"/>
                  <a:gd name="connsiteX3" fmla="*/ 93246 w 422164"/>
                  <a:gd name="connsiteY3" fmla="*/ 250031 h 523615"/>
                  <a:gd name="connsiteX4" fmla="*/ 17046 w 422164"/>
                  <a:gd name="connsiteY4" fmla="*/ 259556 h 523615"/>
                  <a:gd name="connsiteX5" fmla="*/ 2759 w 422164"/>
                  <a:gd name="connsiteY5" fmla="*/ 335756 h 523615"/>
                  <a:gd name="connsiteX6" fmla="*/ 57527 w 422164"/>
                  <a:gd name="connsiteY6" fmla="*/ 442912 h 523615"/>
                  <a:gd name="connsiteX7" fmla="*/ 171827 w 422164"/>
                  <a:gd name="connsiteY7" fmla="*/ 521494 h 523615"/>
                  <a:gd name="connsiteX8" fmla="*/ 298034 w 422164"/>
                  <a:gd name="connsiteY8" fmla="*/ 481012 h 523615"/>
                  <a:gd name="connsiteX9" fmla="*/ 402809 w 422164"/>
                  <a:gd name="connsiteY9" fmla="*/ 278606 h 523615"/>
                  <a:gd name="connsiteX10" fmla="*/ 421859 w 422164"/>
                  <a:gd name="connsiteY10" fmla="*/ 111919 h 523615"/>
                  <a:gd name="connsiteX0" fmla="*/ 345659 w 421883"/>
                  <a:gd name="connsiteY0" fmla="*/ 0 h 523043"/>
                  <a:gd name="connsiteX1" fmla="*/ 269459 w 421883"/>
                  <a:gd name="connsiteY1" fmla="*/ 85725 h 523043"/>
                  <a:gd name="connsiteX2" fmla="*/ 178971 w 421883"/>
                  <a:gd name="connsiteY2" fmla="*/ 354806 h 523043"/>
                  <a:gd name="connsiteX3" fmla="*/ 93246 w 421883"/>
                  <a:gd name="connsiteY3" fmla="*/ 250031 h 523043"/>
                  <a:gd name="connsiteX4" fmla="*/ 17046 w 421883"/>
                  <a:gd name="connsiteY4" fmla="*/ 259556 h 523043"/>
                  <a:gd name="connsiteX5" fmla="*/ 2759 w 421883"/>
                  <a:gd name="connsiteY5" fmla="*/ 335756 h 523043"/>
                  <a:gd name="connsiteX6" fmla="*/ 57527 w 421883"/>
                  <a:gd name="connsiteY6" fmla="*/ 442912 h 523043"/>
                  <a:gd name="connsiteX7" fmla="*/ 171827 w 421883"/>
                  <a:gd name="connsiteY7" fmla="*/ 521494 h 523043"/>
                  <a:gd name="connsiteX8" fmla="*/ 298034 w 421883"/>
                  <a:gd name="connsiteY8" fmla="*/ 481012 h 523043"/>
                  <a:gd name="connsiteX9" fmla="*/ 383759 w 421883"/>
                  <a:gd name="connsiteY9" fmla="*/ 319087 h 523043"/>
                  <a:gd name="connsiteX10" fmla="*/ 421859 w 421883"/>
                  <a:gd name="connsiteY10" fmla="*/ 111919 h 523043"/>
                  <a:gd name="connsiteX0" fmla="*/ 345659 w 421881"/>
                  <a:gd name="connsiteY0" fmla="*/ 0 h 523043"/>
                  <a:gd name="connsiteX1" fmla="*/ 269459 w 421881"/>
                  <a:gd name="connsiteY1" fmla="*/ 85725 h 523043"/>
                  <a:gd name="connsiteX2" fmla="*/ 178971 w 421881"/>
                  <a:gd name="connsiteY2" fmla="*/ 354806 h 523043"/>
                  <a:gd name="connsiteX3" fmla="*/ 93246 w 421881"/>
                  <a:gd name="connsiteY3" fmla="*/ 250031 h 523043"/>
                  <a:gd name="connsiteX4" fmla="*/ 17046 w 421881"/>
                  <a:gd name="connsiteY4" fmla="*/ 259556 h 523043"/>
                  <a:gd name="connsiteX5" fmla="*/ 2759 w 421881"/>
                  <a:gd name="connsiteY5" fmla="*/ 335756 h 523043"/>
                  <a:gd name="connsiteX6" fmla="*/ 57527 w 421881"/>
                  <a:gd name="connsiteY6" fmla="*/ 442912 h 523043"/>
                  <a:gd name="connsiteX7" fmla="*/ 171827 w 421881"/>
                  <a:gd name="connsiteY7" fmla="*/ 521494 h 523043"/>
                  <a:gd name="connsiteX8" fmla="*/ 298034 w 421881"/>
                  <a:gd name="connsiteY8" fmla="*/ 481012 h 523043"/>
                  <a:gd name="connsiteX9" fmla="*/ 383759 w 421881"/>
                  <a:gd name="connsiteY9" fmla="*/ 319087 h 523043"/>
                  <a:gd name="connsiteX10" fmla="*/ 421859 w 421881"/>
                  <a:gd name="connsiteY10" fmla="*/ 111919 h 523043"/>
                  <a:gd name="connsiteX0" fmla="*/ 345659 w 421881"/>
                  <a:gd name="connsiteY0" fmla="*/ 0 h 523043"/>
                  <a:gd name="connsiteX1" fmla="*/ 269459 w 421881"/>
                  <a:gd name="connsiteY1" fmla="*/ 85725 h 523043"/>
                  <a:gd name="connsiteX2" fmla="*/ 178971 w 421881"/>
                  <a:gd name="connsiteY2" fmla="*/ 354806 h 523043"/>
                  <a:gd name="connsiteX3" fmla="*/ 93246 w 421881"/>
                  <a:gd name="connsiteY3" fmla="*/ 250031 h 523043"/>
                  <a:gd name="connsiteX4" fmla="*/ 17046 w 421881"/>
                  <a:gd name="connsiteY4" fmla="*/ 259556 h 523043"/>
                  <a:gd name="connsiteX5" fmla="*/ 2759 w 421881"/>
                  <a:gd name="connsiteY5" fmla="*/ 335756 h 523043"/>
                  <a:gd name="connsiteX6" fmla="*/ 57527 w 421881"/>
                  <a:gd name="connsiteY6" fmla="*/ 442912 h 523043"/>
                  <a:gd name="connsiteX7" fmla="*/ 171827 w 421881"/>
                  <a:gd name="connsiteY7" fmla="*/ 521494 h 523043"/>
                  <a:gd name="connsiteX8" fmla="*/ 298034 w 421881"/>
                  <a:gd name="connsiteY8" fmla="*/ 481012 h 523043"/>
                  <a:gd name="connsiteX9" fmla="*/ 383759 w 421881"/>
                  <a:gd name="connsiteY9" fmla="*/ 319087 h 523043"/>
                  <a:gd name="connsiteX10" fmla="*/ 421859 w 421881"/>
                  <a:gd name="connsiteY10" fmla="*/ 111919 h 523043"/>
                  <a:gd name="connsiteX0" fmla="*/ 345659 w 421881"/>
                  <a:gd name="connsiteY0" fmla="*/ 0 h 523043"/>
                  <a:gd name="connsiteX1" fmla="*/ 269459 w 421881"/>
                  <a:gd name="connsiteY1" fmla="*/ 85725 h 523043"/>
                  <a:gd name="connsiteX2" fmla="*/ 178971 w 421881"/>
                  <a:gd name="connsiteY2" fmla="*/ 354806 h 523043"/>
                  <a:gd name="connsiteX3" fmla="*/ 93246 w 421881"/>
                  <a:gd name="connsiteY3" fmla="*/ 250031 h 523043"/>
                  <a:gd name="connsiteX4" fmla="*/ 17046 w 421881"/>
                  <a:gd name="connsiteY4" fmla="*/ 259556 h 523043"/>
                  <a:gd name="connsiteX5" fmla="*/ 2759 w 421881"/>
                  <a:gd name="connsiteY5" fmla="*/ 335756 h 523043"/>
                  <a:gd name="connsiteX6" fmla="*/ 57527 w 421881"/>
                  <a:gd name="connsiteY6" fmla="*/ 442912 h 523043"/>
                  <a:gd name="connsiteX7" fmla="*/ 171827 w 421881"/>
                  <a:gd name="connsiteY7" fmla="*/ 521494 h 523043"/>
                  <a:gd name="connsiteX8" fmla="*/ 298034 w 421881"/>
                  <a:gd name="connsiteY8" fmla="*/ 481012 h 523043"/>
                  <a:gd name="connsiteX9" fmla="*/ 383759 w 421881"/>
                  <a:gd name="connsiteY9" fmla="*/ 319087 h 523043"/>
                  <a:gd name="connsiteX10" fmla="*/ 421859 w 421881"/>
                  <a:gd name="connsiteY10" fmla="*/ 111919 h 523043"/>
                  <a:gd name="connsiteX0" fmla="*/ 345659 w 421881"/>
                  <a:gd name="connsiteY0" fmla="*/ 0 h 523043"/>
                  <a:gd name="connsiteX1" fmla="*/ 240884 w 421881"/>
                  <a:gd name="connsiteY1" fmla="*/ 121444 h 523043"/>
                  <a:gd name="connsiteX2" fmla="*/ 178971 w 421881"/>
                  <a:gd name="connsiteY2" fmla="*/ 354806 h 523043"/>
                  <a:gd name="connsiteX3" fmla="*/ 93246 w 421881"/>
                  <a:gd name="connsiteY3" fmla="*/ 250031 h 523043"/>
                  <a:gd name="connsiteX4" fmla="*/ 17046 w 421881"/>
                  <a:gd name="connsiteY4" fmla="*/ 259556 h 523043"/>
                  <a:gd name="connsiteX5" fmla="*/ 2759 w 421881"/>
                  <a:gd name="connsiteY5" fmla="*/ 335756 h 523043"/>
                  <a:gd name="connsiteX6" fmla="*/ 57527 w 421881"/>
                  <a:gd name="connsiteY6" fmla="*/ 442912 h 523043"/>
                  <a:gd name="connsiteX7" fmla="*/ 171827 w 421881"/>
                  <a:gd name="connsiteY7" fmla="*/ 521494 h 523043"/>
                  <a:gd name="connsiteX8" fmla="*/ 298034 w 421881"/>
                  <a:gd name="connsiteY8" fmla="*/ 481012 h 523043"/>
                  <a:gd name="connsiteX9" fmla="*/ 383759 w 421881"/>
                  <a:gd name="connsiteY9" fmla="*/ 319087 h 523043"/>
                  <a:gd name="connsiteX10" fmla="*/ 421859 w 421881"/>
                  <a:gd name="connsiteY10" fmla="*/ 111919 h 523043"/>
                  <a:gd name="connsiteX0" fmla="*/ 386141 w 421881"/>
                  <a:gd name="connsiteY0" fmla="*/ 0 h 561143"/>
                  <a:gd name="connsiteX1" fmla="*/ 240884 w 421881"/>
                  <a:gd name="connsiteY1" fmla="*/ 159544 h 561143"/>
                  <a:gd name="connsiteX2" fmla="*/ 178971 w 421881"/>
                  <a:gd name="connsiteY2" fmla="*/ 392906 h 561143"/>
                  <a:gd name="connsiteX3" fmla="*/ 93246 w 421881"/>
                  <a:gd name="connsiteY3" fmla="*/ 288131 h 561143"/>
                  <a:gd name="connsiteX4" fmla="*/ 17046 w 421881"/>
                  <a:gd name="connsiteY4" fmla="*/ 297656 h 561143"/>
                  <a:gd name="connsiteX5" fmla="*/ 2759 w 421881"/>
                  <a:gd name="connsiteY5" fmla="*/ 373856 h 561143"/>
                  <a:gd name="connsiteX6" fmla="*/ 57527 w 421881"/>
                  <a:gd name="connsiteY6" fmla="*/ 481012 h 561143"/>
                  <a:gd name="connsiteX7" fmla="*/ 171827 w 421881"/>
                  <a:gd name="connsiteY7" fmla="*/ 559594 h 561143"/>
                  <a:gd name="connsiteX8" fmla="*/ 298034 w 421881"/>
                  <a:gd name="connsiteY8" fmla="*/ 519112 h 561143"/>
                  <a:gd name="connsiteX9" fmla="*/ 383759 w 421881"/>
                  <a:gd name="connsiteY9" fmla="*/ 357187 h 561143"/>
                  <a:gd name="connsiteX10" fmla="*/ 421859 w 421881"/>
                  <a:gd name="connsiteY10" fmla="*/ 150019 h 561143"/>
                  <a:gd name="connsiteX0" fmla="*/ 386141 w 421881"/>
                  <a:gd name="connsiteY0" fmla="*/ 0 h 561143"/>
                  <a:gd name="connsiteX1" fmla="*/ 240884 w 421881"/>
                  <a:gd name="connsiteY1" fmla="*/ 159544 h 561143"/>
                  <a:gd name="connsiteX2" fmla="*/ 178971 w 421881"/>
                  <a:gd name="connsiteY2" fmla="*/ 392906 h 561143"/>
                  <a:gd name="connsiteX3" fmla="*/ 93246 w 421881"/>
                  <a:gd name="connsiteY3" fmla="*/ 288131 h 561143"/>
                  <a:gd name="connsiteX4" fmla="*/ 17046 w 421881"/>
                  <a:gd name="connsiteY4" fmla="*/ 297656 h 561143"/>
                  <a:gd name="connsiteX5" fmla="*/ 2759 w 421881"/>
                  <a:gd name="connsiteY5" fmla="*/ 373856 h 561143"/>
                  <a:gd name="connsiteX6" fmla="*/ 57527 w 421881"/>
                  <a:gd name="connsiteY6" fmla="*/ 481012 h 561143"/>
                  <a:gd name="connsiteX7" fmla="*/ 171827 w 421881"/>
                  <a:gd name="connsiteY7" fmla="*/ 559594 h 561143"/>
                  <a:gd name="connsiteX8" fmla="*/ 298034 w 421881"/>
                  <a:gd name="connsiteY8" fmla="*/ 519112 h 561143"/>
                  <a:gd name="connsiteX9" fmla="*/ 383759 w 421881"/>
                  <a:gd name="connsiteY9" fmla="*/ 357187 h 561143"/>
                  <a:gd name="connsiteX10" fmla="*/ 421859 w 421881"/>
                  <a:gd name="connsiteY10" fmla="*/ 150019 h 561143"/>
                  <a:gd name="connsiteX0" fmla="*/ 386141 w 421908"/>
                  <a:gd name="connsiteY0" fmla="*/ 0 h 561092"/>
                  <a:gd name="connsiteX1" fmla="*/ 240884 w 421908"/>
                  <a:gd name="connsiteY1" fmla="*/ 159544 h 561092"/>
                  <a:gd name="connsiteX2" fmla="*/ 178971 w 421908"/>
                  <a:gd name="connsiteY2" fmla="*/ 392906 h 561092"/>
                  <a:gd name="connsiteX3" fmla="*/ 93246 w 421908"/>
                  <a:gd name="connsiteY3" fmla="*/ 288131 h 561092"/>
                  <a:gd name="connsiteX4" fmla="*/ 17046 w 421908"/>
                  <a:gd name="connsiteY4" fmla="*/ 297656 h 561092"/>
                  <a:gd name="connsiteX5" fmla="*/ 2759 w 421908"/>
                  <a:gd name="connsiteY5" fmla="*/ 373856 h 561092"/>
                  <a:gd name="connsiteX6" fmla="*/ 57527 w 421908"/>
                  <a:gd name="connsiteY6" fmla="*/ 481012 h 561092"/>
                  <a:gd name="connsiteX7" fmla="*/ 171827 w 421908"/>
                  <a:gd name="connsiteY7" fmla="*/ 559594 h 561092"/>
                  <a:gd name="connsiteX8" fmla="*/ 298034 w 421908"/>
                  <a:gd name="connsiteY8" fmla="*/ 519112 h 561092"/>
                  <a:gd name="connsiteX9" fmla="*/ 395666 w 421908"/>
                  <a:gd name="connsiteY9" fmla="*/ 361950 h 561092"/>
                  <a:gd name="connsiteX10" fmla="*/ 421859 w 421908"/>
                  <a:gd name="connsiteY10" fmla="*/ 150019 h 561092"/>
                  <a:gd name="connsiteX0" fmla="*/ 386141 w 422706"/>
                  <a:gd name="connsiteY0" fmla="*/ 0 h 561092"/>
                  <a:gd name="connsiteX1" fmla="*/ 240884 w 422706"/>
                  <a:gd name="connsiteY1" fmla="*/ 159544 h 561092"/>
                  <a:gd name="connsiteX2" fmla="*/ 178971 w 422706"/>
                  <a:gd name="connsiteY2" fmla="*/ 392906 h 561092"/>
                  <a:gd name="connsiteX3" fmla="*/ 93246 w 422706"/>
                  <a:gd name="connsiteY3" fmla="*/ 288131 h 561092"/>
                  <a:gd name="connsiteX4" fmla="*/ 17046 w 422706"/>
                  <a:gd name="connsiteY4" fmla="*/ 297656 h 561092"/>
                  <a:gd name="connsiteX5" fmla="*/ 2759 w 422706"/>
                  <a:gd name="connsiteY5" fmla="*/ 373856 h 561092"/>
                  <a:gd name="connsiteX6" fmla="*/ 57527 w 422706"/>
                  <a:gd name="connsiteY6" fmla="*/ 481012 h 561092"/>
                  <a:gd name="connsiteX7" fmla="*/ 171827 w 422706"/>
                  <a:gd name="connsiteY7" fmla="*/ 559594 h 561092"/>
                  <a:gd name="connsiteX8" fmla="*/ 298034 w 422706"/>
                  <a:gd name="connsiteY8" fmla="*/ 519112 h 561092"/>
                  <a:gd name="connsiteX9" fmla="*/ 395666 w 422706"/>
                  <a:gd name="connsiteY9" fmla="*/ 361950 h 561092"/>
                  <a:gd name="connsiteX10" fmla="*/ 421859 w 422706"/>
                  <a:gd name="connsiteY10" fmla="*/ 150019 h 561092"/>
                  <a:gd name="connsiteX0" fmla="*/ 386141 w 422350"/>
                  <a:gd name="connsiteY0" fmla="*/ 0 h 561092"/>
                  <a:gd name="connsiteX1" fmla="*/ 240884 w 422350"/>
                  <a:gd name="connsiteY1" fmla="*/ 159544 h 561092"/>
                  <a:gd name="connsiteX2" fmla="*/ 178971 w 422350"/>
                  <a:gd name="connsiteY2" fmla="*/ 392906 h 561092"/>
                  <a:gd name="connsiteX3" fmla="*/ 93246 w 422350"/>
                  <a:gd name="connsiteY3" fmla="*/ 288131 h 561092"/>
                  <a:gd name="connsiteX4" fmla="*/ 17046 w 422350"/>
                  <a:gd name="connsiteY4" fmla="*/ 297656 h 561092"/>
                  <a:gd name="connsiteX5" fmla="*/ 2759 w 422350"/>
                  <a:gd name="connsiteY5" fmla="*/ 373856 h 561092"/>
                  <a:gd name="connsiteX6" fmla="*/ 57527 w 422350"/>
                  <a:gd name="connsiteY6" fmla="*/ 481012 h 561092"/>
                  <a:gd name="connsiteX7" fmla="*/ 171827 w 422350"/>
                  <a:gd name="connsiteY7" fmla="*/ 559594 h 561092"/>
                  <a:gd name="connsiteX8" fmla="*/ 298034 w 422350"/>
                  <a:gd name="connsiteY8" fmla="*/ 519112 h 561092"/>
                  <a:gd name="connsiteX9" fmla="*/ 395666 w 422350"/>
                  <a:gd name="connsiteY9" fmla="*/ 361950 h 561092"/>
                  <a:gd name="connsiteX10" fmla="*/ 421859 w 422350"/>
                  <a:gd name="connsiteY10" fmla="*/ 150019 h 561092"/>
                  <a:gd name="connsiteX0" fmla="*/ 386141 w 422350"/>
                  <a:gd name="connsiteY0" fmla="*/ 0 h 561092"/>
                  <a:gd name="connsiteX1" fmla="*/ 240884 w 422350"/>
                  <a:gd name="connsiteY1" fmla="*/ 159544 h 561092"/>
                  <a:gd name="connsiteX2" fmla="*/ 178971 w 422350"/>
                  <a:gd name="connsiteY2" fmla="*/ 392906 h 561092"/>
                  <a:gd name="connsiteX3" fmla="*/ 93246 w 422350"/>
                  <a:gd name="connsiteY3" fmla="*/ 288131 h 561092"/>
                  <a:gd name="connsiteX4" fmla="*/ 17046 w 422350"/>
                  <a:gd name="connsiteY4" fmla="*/ 297656 h 561092"/>
                  <a:gd name="connsiteX5" fmla="*/ 2759 w 422350"/>
                  <a:gd name="connsiteY5" fmla="*/ 373856 h 561092"/>
                  <a:gd name="connsiteX6" fmla="*/ 57527 w 422350"/>
                  <a:gd name="connsiteY6" fmla="*/ 481012 h 561092"/>
                  <a:gd name="connsiteX7" fmla="*/ 171827 w 422350"/>
                  <a:gd name="connsiteY7" fmla="*/ 559594 h 561092"/>
                  <a:gd name="connsiteX8" fmla="*/ 298034 w 422350"/>
                  <a:gd name="connsiteY8" fmla="*/ 519112 h 561092"/>
                  <a:gd name="connsiteX9" fmla="*/ 395666 w 422350"/>
                  <a:gd name="connsiteY9" fmla="*/ 361950 h 561092"/>
                  <a:gd name="connsiteX10" fmla="*/ 421859 w 422350"/>
                  <a:gd name="connsiteY10" fmla="*/ 150019 h 56109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</a:cxnLst>
                <a:rect l="l" t="t" r="r" b="b"/>
                <a:pathLst>
                  <a:path w="422350" h="561092">
                    <a:moveTo>
                      <a:pt x="386141" y="0"/>
                    </a:moveTo>
                    <a:cubicBezTo>
                      <a:pt x="361931" y="13295"/>
                      <a:pt x="280175" y="82155"/>
                      <a:pt x="240884" y="159544"/>
                    </a:cubicBezTo>
                    <a:cubicBezTo>
                      <a:pt x="201593" y="236933"/>
                      <a:pt x="191671" y="296466"/>
                      <a:pt x="178971" y="392906"/>
                    </a:cubicBezTo>
                    <a:cubicBezTo>
                      <a:pt x="149602" y="341709"/>
                      <a:pt x="120233" y="304006"/>
                      <a:pt x="93246" y="288131"/>
                    </a:cubicBezTo>
                    <a:cubicBezTo>
                      <a:pt x="66258" y="272256"/>
                      <a:pt x="32127" y="283369"/>
                      <a:pt x="17046" y="297656"/>
                    </a:cubicBezTo>
                    <a:cubicBezTo>
                      <a:pt x="1965" y="311944"/>
                      <a:pt x="-3988" y="343297"/>
                      <a:pt x="2759" y="373856"/>
                    </a:cubicBezTo>
                    <a:cubicBezTo>
                      <a:pt x="9506" y="404415"/>
                      <a:pt x="29349" y="450056"/>
                      <a:pt x="57527" y="481012"/>
                    </a:cubicBezTo>
                    <a:cubicBezTo>
                      <a:pt x="85705" y="511968"/>
                      <a:pt x="131743" y="553244"/>
                      <a:pt x="171827" y="559594"/>
                    </a:cubicBezTo>
                    <a:cubicBezTo>
                      <a:pt x="211911" y="565944"/>
                      <a:pt x="260728" y="552053"/>
                      <a:pt x="298034" y="519112"/>
                    </a:cubicBezTo>
                    <a:cubicBezTo>
                      <a:pt x="335340" y="486171"/>
                      <a:pt x="365504" y="461565"/>
                      <a:pt x="395666" y="361950"/>
                    </a:cubicBezTo>
                    <a:cubicBezTo>
                      <a:pt x="425828" y="262335"/>
                      <a:pt x="422653" y="202605"/>
                      <a:pt x="421859" y="150019"/>
                    </a:cubicBezTo>
                  </a:path>
                </a:pathLst>
              </a:custGeom>
              <a:solidFill>
                <a:srgbClr val="ED7D31">
                  <a:lumMod val="75000"/>
                </a:srgbClr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364" name="フリーフォーム 363"/>
              <p:cNvSpPr/>
              <p:nvPr/>
            </p:nvSpPr>
            <p:spPr>
              <a:xfrm rot="486120">
                <a:off x="2358148" y="4815391"/>
                <a:ext cx="369878" cy="315736"/>
              </a:xfrm>
              <a:custGeom>
                <a:avLst/>
                <a:gdLst>
                  <a:gd name="connsiteX0" fmla="*/ 538295 w 538295"/>
                  <a:gd name="connsiteY0" fmla="*/ 219075 h 338251"/>
                  <a:gd name="connsiteX1" fmla="*/ 381133 w 538295"/>
                  <a:gd name="connsiteY1" fmla="*/ 333375 h 338251"/>
                  <a:gd name="connsiteX2" fmla="*/ 181108 w 538295"/>
                  <a:gd name="connsiteY2" fmla="*/ 276225 h 338251"/>
                  <a:gd name="connsiteX3" fmla="*/ 166820 w 538295"/>
                  <a:gd name="connsiteY3" fmla="*/ 333375 h 338251"/>
                  <a:gd name="connsiteX4" fmla="*/ 138245 w 538295"/>
                  <a:gd name="connsiteY4" fmla="*/ 290513 h 338251"/>
                  <a:gd name="connsiteX5" fmla="*/ 119195 w 538295"/>
                  <a:gd name="connsiteY5" fmla="*/ 338138 h 338251"/>
                  <a:gd name="connsiteX6" fmla="*/ 104908 w 538295"/>
                  <a:gd name="connsiteY6" fmla="*/ 304800 h 338251"/>
                  <a:gd name="connsiteX7" fmla="*/ 81095 w 538295"/>
                  <a:gd name="connsiteY7" fmla="*/ 338138 h 338251"/>
                  <a:gd name="connsiteX8" fmla="*/ 76333 w 538295"/>
                  <a:gd name="connsiteY8" fmla="*/ 304800 h 338251"/>
                  <a:gd name="connsiteX9" fmla="*/ 42995 w 538295"/>
                  <a:gd name="connsiteY9" fmla="*/ 319088 h 338251"/>
                  <a:gd name="connsiteX10" fmla="*/ 19183 w 538295"/>
                  <a:gd name="connsiteY10" fmla="*/ 47625 h 338251"/>
                  <a:gd name="connsiteX11" fmla="*/ 347795 w 538295"/>
                  <a:gd name="connsiteY11" fmla="*/ 133350 h 338251"/>
                  <a:gd name="connsiteX12" fmla="*/ 423995 w 538295"/>
                  <a:gd name="connsiteY12" fmla="*/ 0 h 338251"/>
                  <a:gd name="connsiteX0" fmla="*/ 538295 w 538295"/>
                  <a:gd name="connsiteY0" fmla="*/ 176402 h 295578"/>
                  <a:gd name="connsiteX1" fmla="*/ 381133 w 538295"/>
                  <a:gd name="connsiteY1" fmla="*/ 290702 h 295578"/>
                  <a:gd name="connsiteX2" fmla="*/ 181108 w 538295"/>
                  <a:gd name="connsiteY2" fmla="*/ 233552 h 295578"/>
                  <a:gd name="connsiteX3" fmla="*/ 166820 w 538295"/>
                  <a:gd name="connsiteY3" fmla="*/ 290702 h 295578"/>
                  <a:gd name="connsiteX4" fmla="*/ 138245 w 538295"/>
                  <a:gd name="connsiteY4" fmla="*/ 247840 h 295578"/>
                  <a:gd name="connsiteX5" fmla="*/ 119195 w 538295"/>
                  <a:gd name="connsiteY5" fmla="*/ 295465 h 295578"/>
                  <a:gd name="connsiteX6" fmla="*/ 104908 w 538295"/>
                  <a:gd name="connsiteY6" fmla="*/ 262127 h 295578"/>
                  <a:gd name="connsiteX7" fmla="*/ 81095 w 538295"/>
                  <a:gd name="connsiteY7" fmla="*/ 295465 h 295578"/>
                  <a:gd name="connsiteX8" fmla="*/ 76333 w 538295"/>
                  <a:gd name="connsiteY8" fmla="*/ 262127 h 295578"/>
                  <a:gd name="connsiteX9" fmla="*/ 42995 w 538295"/>
                  <a:gd name="connsiteY9" fmla="*/ 276415 h 295578"/>
                  <a:gd name="connsiteX10" fmla="*/ 19183 w 538295"/>
                  <a:gd name="connsiteY10" fmla="*/ 4952 h 295578"/>
                  <a:gd name="connsiteX11" fmla="*/ 347795 w 538295"/>
                  <a:gd name="connsiteY11" fmla="*/ 90677 h 295578"/>
                  <a:gd name="connsiteX0" fmla="*/ 565480 w 565480"/>
                  <a:gd name="connsiteY0" fmla="*/ 195614 h 314790"/>
                  <a:gd name="connsiteX1" fmla="*/ 408318 w 565480"/>
                  <a:gd name="connsiteY1" fmla="*/ 309914 h 314790"/>
                  <a:gd name="connsiteX2" fmla="*/ 208293 w 565480"/>
                  <a:gd name="connsiteY2" fmla="*/ 252764 h 314790"/>
                  <a:gd name="connsiteX3" fmla="*/ 194005 w 565480"/>
                  <a:gd name="connsiteY3" fmla="*/ 309914 h 314790"/>
                  <a:gd name="connsiteX4" fmla="*/ 165430 w 565480"/>
                  <a:gd name="connsiteY4" fmla="*/ 267052 h 314790"/>
                  <a:gd name="connsiteX5" fmla="*/ 146380 w 565480"/>
                  <a:gd name="connsiteY5" fmla="*/ 314677 h 314790"/>
                  <a:gd name="connsiteX6" fmla="*/ 132093 w 565480"/>
                  <a:gd name="connsiteY6" fmla="*/ 281339 h 314790"/>
                  <a:gd name="connsiteX7" fmla="*/ 108280 w 565480"/>
                  <a:gd name="connsiteY7" fmla="*/ 314677 h 314790"/>
                  <a:gd name="connsiteX8" fmla="*/ 103518 w 565480"/>
                  <a:gd name="connsiteY8" fmla="*/ 281339 h 314790"/>
                  <a:gd name="connsiteX9" fmla="*/ 70180 w 565480"/>
                  <a:gd name="connsiteY9" fmla="*/ 295627 h 314790"/>
                  <a:gd name="connsiteX10" fmla="*/ 46368 w 565480"/>
                  <a:gd name="connsiteY10" fmla="*/ 24164 h 314790"/>
                  <a:gd name="connsiteX11" fmla="*/ 374980 w 565480"/>
                  <a:gd name="connsiteY11" fmla="*/ 109889 h 314790"/>
                  <a:gd name="connsiteX0" fmla="*/ 565480 w 565480"/>
                  <a:gd name="connsiteY0" fmla="*/ 203525 h 322701"/>
                  <a:gd name="connsiteX1" fmla="*/ 408318 w 565480"/>
                  <a:gd name="connsiteY1" fmla="*/ 317825 h 322701"/>
                  <a:gd name="connsiteX2" fmla="*/ 208293 w 565480"/>
                  <a:gd name="connsiteY2" fmla="*/ 260675 h 322701"/>
                  <a:gd name="connsiteX3" fmla="*/ 194005 w 565480"/>
                  <a:gd name="connsiteY3" fmla="*/ 317825 h 322701"/>
                  <a:gd name="connsiteX4" fmla="*/ 165430 w 565480"/>
                  <a:gd name="connsiteY4" fmla="*/ 274963 h 322701"/>
                  <a:gd name="connsiteX5" fmla="*/ 146380 w 565480"/>
                  <a:gd name="connsiteY5" fmla="*/ 322588 h 322701"/>
                  <a:gd name="connsiteX6" fmla="*/ 132093 w 565480"/>
                  <a:gd name="connsiteY6" fmla="*/ 289250 h 322701"/>
                  <a:gd name="connsiteX7" fmla="*/ 108280 w 565480"/>
                  <a:gd name="connsiteY7" fmla="*/ 322588 h 322701"/>
                  <a:gd name="connsiteX8" fmla="*/ 103518 w 565480"/>
                  <a:gd name="connsiteY8" fmla="*/ 289250 h 322701"/>
                  <a:gd name="connsiteX9" fmla="*/ 70180 w 565480"/>
                  <a:gd name="connsiteY9" fmla="*/ 303538 h 322701"/>
                  <a:gd name="connsiteX10" fmla="*/ 46368 w 565480"/>
                  <a:gd name="connsiteY10" fmla="*/ 32075 h 322701"/>
                  <a:gd name="connsiteX11" fmla="*/ 374980 w 565480"/>
                  <a:gd name="connsiteY11" fmla="*/ 117800 h 322701"/>
                  <a:gd name="connsiteX0" fmla="*/ 543999 w 543999"/>
                  <a:gd name="connsiteY0" fmla="*/ 180073 h 299249"/>
                  <a:gd name="connsiteX1" fmla="*/ 386837 w 543999"/>
                  <a:gd name="connsiteY1" fmla="*/ 294373 h 299249"/>
                  <a:gd name="connsiteX2" fmla="*/ 186812 w 543999"/>
                  <a:gd name="connsiteY2" fmla="*/ 237223 h 299249"/>
                  <a:gd name="connsiteX3" fmla="*/ 172524 w 543999"/>
                  <a:gd name="connsiteY3" fmla="*/ 294373 h 299249"/>
                  <a:gd name="connsiteX4" fmla="*/ 143949 w 543999"/>
                  <a:gd name="connsiteY4" fmla="*/ 251511 h 299249"/>
                  <a:gd name="connsiteX5" fmla="*/ 124899 w 543999"/>
                  <a:gd name="connsiteY5" fmla="*/ 299136 h 299249"/>
                  <a:gd name="connsiteX6" fmla="*/ 110612 w 543999"/>
                  <a:gd name="connsiteY6" fmla="*/ 265798 h 299249"/>
                  <a:gd name="connsiteX7" fmla="*/ 86799 w 543999"/>
                  <a:gd name="connsiteY7" fmla="*/ 299136 h 299249"/>
                  <a:gd name="connsiteX8" fmla="*/ 82037 w 543999"/>
                  <a:gd name="connsiteY8" fmla="*/ 265798 h 299249"/>
                  <a:gd name="connsiteX9" fmla="*/ 29649 w 543999"/>
                  <a:gd name="connsiteY9" fmla="*/ 280086 h 299249"/>
                  <a:gd name="connsiteX10" fmla="*/ 24887 w 543999"/>
                  <a:gd name="connsiteY10" fmla="*/ 8623 h 299249"/>
                  <a:gd name="connsiteX11" fmla="*/ 353499 w 543999"/>
                  <a:gd name="connsiteY11" fmla="*/ 94348 h 299249"/>
                  <a:gd name="connsiteX0" fmla="*/ 561983 w 561983"/>
                  <a:gd name="connsiteY0" fmla="*/ 199472 h 318648"/>
                  <a:gd name="connsiteX1" fmla="*/ 404821 w 561983"/>
                  <a:gd name="connsiteY1" fmla="*/ 313772 h 318648"/>
                  <a:gd name="connsiteX2" fmla="*/ 204796 w 561983"/>
                  <a:gd name="connsiteY2" fmla="*/ 256622 h 318648"/>
                  <a:gd name="connsiteX3" fmla="*/ 190508 w 561983"/>
                  <a:gd name="connsiteY3" fmla="*/ 313772 h 318648"/>
                  <a:gd name="connsiteX4" fmla="*/ 161933 w 561983"/>
                  <a:gd name="connsiteY4" fmla="*/ 270910 h 318648"/>
                  <a:gd name="connsiteX5" fmla="*/ 142883 w 561983"/>
                  <a:gd name="connsiteY5" fmla="*/ 318535 h 318648"/>
                  <a:gd name="connsiteX6" fmla="*/ 128596 w 561983"/>
                  <a:gd name="connsiteY6" fmla="*/ 285197 h 318648"/>
                  <a:gd name="connsiteX7" fmla="*/ 104783 w 561983"/>
                  <a:gd name="connsiteY7" fmla="*/ 318535 h 318648"/>
                  <a:gd name="connsiteX8" fmla="*/ 100021 w 561983"/>
                  <a:gd name="connsiteY8" fmla="*/ 285197 h 318648"/>
                  <a:gd name="connsiteX9" fmla="*/ 47633 w 561983"/>
                  <a:gd name="connsiteY9" fmla="*/ 299485 h 318648"/>
                  <a:gd name="connsiteX10" fmla="*/ 42871 w 561983"/>
                  <a:gd name="connsiteY10" fmla="*/ 28022 h 318648"/>
                  <a:gd name="connsiteX11" fmla="*/ 371483 w 561983"/>
                  <a:gd name="connsiteY11" fmla="*/ 113747 h 318648"/>
                  <a:gd name="connsiteX0" fmla="*/ 556594 w 556594"/>
                  <a:gd name="connsiteY0" fmla="*/ 199472 h 318648"/>
                  <a:gd name="connsiteX1" fmla="*/ 399432 w 556594"/>
                  <a:gd name="connsiteY1" fmla="*/ 313772 h 318648"/>
                  <a:gd name="connsiteX2" fmla="*/ 199407 w 556594"/>
                  <a:gd name="connsiteY2" fmla="*/ 256622 h 318648"/>
                  <a:gd name="connsiteX3" fmla="*/ 185119 w 556594"/>
                  <a:gd name="connsiteY3" fmla="*/ 313772 h 318648"/>
                  <a:gd name="connsiteX4" fmla="*/ 156544 w 556594"/>
                  <a:gd name="connsiteY4" fmla="*/ 270910 h 318648"/>
                  <a:gd name="connsiteX5" fmla="*/ 137494 w 556594"/>
                  <a:gd name="connsiteY5" fmla="*/ 318535 h 318648"/>
                  <a:gd name="connsiteX6" fmla="*/ 123207 w 556594"/>
                  <a:gd name="connsiteY6" fmla="*/ 285197 h 318648"/>
                  <a:gd name="connsiteX7" fmla="*/ 99394 w 556594"/>
                  <a:gd name="connsiteY7" fmla="*/ 318535 h 318648"/>
                  <a:gd name="connsiteX8" fmla="*/ 94632 w 556594"/>
                  <a:gd name="connsiteY8" fmla="*/ 285197 h 318648"/>
                  <a:gd name="connsiteX9" fmla="*/ 42244 w 556594"/>
                  <a:gd name="connsiteY9" fmla="*/ 299485 h 318648"/>
                  <a:gd name="connsiteX10" fmla="*/ 37482 w 556594"/>
                  <a:gd name="connsiteY10" fmla="*/ 28022 h 318648"/>
                  <a:gd name="connsiteX11" fmla="*/ 366094 w 556594"/>
                  <a:gd name="connsiteY11" fmla="*/ 113747 h 318648"/>
                  <a:gd name="connsiteX0" fmla="*/ 556594 w 556594"/>
                  <a:gd name="connsiteY0" fmla="*/ 199472 h 318648"/>
                  <a:gd name="connsiteX1" fmla="*/ 399432 w 556594"/>
                  <a:gd name="connsiteY1" fmla="*/ 313772 h 318648"/>
                  <a:gd name="connsiteX2" fmla="*/ 199407 w 556594"/>
                  <a:gd name="connsiteY2" fmla="*/ 256622 h 318648"/>
                  <a:gd name="connsiteX3" fmla="*/ 185119 w 556594"/>
                  <a:gd name="connsiteY3" fmla="*/ 313772 h 318648"/>
                  <a:gd name="connsiteX4" fmla="*/ 156544 w 556594"/>
                  <a:gd name="connsiteY4" fmla="*/ 270910 h 318648"/>
                  <a:gd name="connsiteX5" fmla="*/ 137494 w 556594"/>
                  <a:gd name="connsiteY5" fmla="*/ 318535 h 318648"/>
                  <a:gd name="connsiteX6" fmla="*/ 123207 w 556594"/>
                  <a:gd name="connsiteY6" fmla="*/ 285197 h 318648"/>
                  <a:gd name="connsiteX7" fmla="*/ 99394 w 556594"/>
                  <a:gd name="connsiteY7" fmla="*/ 318535 h 318648"/>
                  <a:gd name="connsiteX8" fmla="*/ 94632 w 556594"/>
                  <a:gd name="connsiteY8" fmla="*/ 285197 h 318648"/>
                  <a:gd name="connsiteX9" fmla="*/ 42244 w 556594"/>
                  <a:gd name="connsiteY9" fmla="*/ 299485 h 318648"/>
                  <a:gd name="connsiteX10" fmla="*/ 37482 w 556594"/>
                  <a:gd name="connsiteY10" fmla="*/ 28022 h 318648"/>
                  <a:gd name="connsiteX11" fmla="*/ 366094 w 556594"/>
                  <a:gd name="connsiteY11" fmla="*/ 113747 h 318648"/>
                  <a:gd name="connsiteX0" fmla="*/ 556594 w 556594"/>
                  <a:gd name="connsiteY0" fmla="*/ 199472 h 318648"/>
                  <a:gd name="connsiteX1" fmla="*/ 399432 w 556594"/>
                  <a:gd name="connsiteY1" fmla="*/ 313772 h 318648"/>
                  <a:gd name="connsiteX2" fmla="*/ 199407 w 556594"/>
                  <a:gd name="connsiteY2" fmla="*/ 256622 h 318648"/>
                  <a:gd name="connsiteX3" fmla="*/ 185119 w 556594"/>
                  <a:gd name="connsiteY3" fmla="*/ 313772 h 318648"/>
                  <a:gd name="connsiteX4" fmla="*/ 156544 w 556594"/>
                  <a:gd name="connsiteY4" fmla="*/ 270910 h 318648"/>
                  <a:gd name="connsiteX5" fmla="*/ 137494 w 556594"/>
                  <a:gd name="connsiteY5" fmla="*/ 318535 h 318648"/>
                  <a:gd name="connsiteX6" fmla="*/ 123207 w 556594"/>
                  <a:gd name="connsiteY6" fmla="*/ 285197 h 318648"/>
                  <a:gd name="connsiteX7" fmla="*/ 99394 w 556594"/>
                  <a:gd name="connsiteY7" fmla="*/ 318535 h 318648"/>
                  <a:gd name="connsiteX8" fmla="*/ 94632 w 556594"/>
                  <a:gd name="connsiteY8" fmla="*/ 285197 h 318648"/>
                  <a:gd name="connsiteX9" fmla="*/ 42244 w 556594"/>
                  <a:gd name="connsiteY9" fmla="*/ 299485 h 318648"/>
                  <a:gd name="connsiteX10" fmla="*/ 37482 w 556594"/>
                  <a:gd name="connsiteY10" fmla="*/ 28022 h 318648"/>
                  <a:gd name="connsiteX11" fmla="*/ 366094 w 556594"/>
                  <a:gd name="connsiteY11" fmla="*/ 113747 h 318648"/>
                  <a:gd name="connsiteX0" fmla="*/ 556594 w 556594"/>
                  <a:gd name="connsiteY0" fmla="*/ 199472 h 318648"/>
                  <a:gd name="connsiteX1" fmla="*/ 399432 w 556594"/>
                  <a:gd name="connsiteY1" fmla="*/ 313772 h 318648"/>
                  <a:gd name="connsiteX2" fmla="*/ 199407 w 556594"/>
                  <a:gd name="connsiteY2" fmla="*/ 256622 h 318648"/>
                  <a:gd name="connsiteX3" fmla="*/ 185119 w 556594"/>
                  <a:gd name="connsiteY3" fmla="*/ 313772 h 318648"/>
                  <a:gd name="connsiteX4" fmla="*/ 156544 w 556594"/>
                  <a:gd name="connsiteY4" fmla="*/ 270910 h 318648"/>
                  <a:gd name="connsiteX5" fmla="*/ 137494 w 556594"/>
                  <a:gd name="connsiteY5" fmla="*/ 318535 h 318648"/>
                  <a:gd name="connsiteX6" fmla="*/ 123207 w 556594"/>
                  <a:gd name="connsiteY6" fmla="*/ 285197 h 318648"/>
                  <a:gd name="connsiteX7" fmla="*/ 99394 w 556594"/>
                  <a:gd name="connsiteY7" fmla="*/ 318535 h 318648"/>
                  <a:gd name="connsiteX8" fmla="*/ 94632 w 556594"/>
                  <a:gd name="connsiteY8" fmla="*/ 285197 h 318648"/>
                  <a:gd name="connsiteX9" fmla="*/ 42244 w 556594"/>
                  <a:gd name="connsiteY9" fmla="*/ 299485 h 318648"/>
                  <a:gd name="connsiteX10" fmla="*/ 37482 w 556594"/>
                  <a:gd name="connsiteY10" fmla="*/ 28022 h 318648"/>
                  <a:gd name="connsiteX11" fmla="*/ 366094 w 556594"/>
                  <a:gd name="connsiteY11" fmla="*/ 113747 h 318648"/>
                  <a:gd name="connsiteX0" fmla="*/ 556594 w 556594"/>
                  <a:gd name="connsiteY0" fmla="*/ 199472 h 318648"/>
                  <a:gd name="connsiteX1" fmla="*/ 399432 w 556594"/>
                  <a:gd name="connsiteY1" fmla="*/ 313772 h 318648"/>
                  <a:gd name="connsiteX2" fmla="*/ 199407 w 556594"/>
                  <a:gd name="connsiteY2" fmla="*/ 256622 h 318648"/>
                  <a:gd name="connsiteX3" fmla="*/ 201788 w 556594"/>
                  <a:gd name="connsiteY3" fmla="*/ 313772 h 318648"/>
                  <a:gd name="connsiteX4" fmla="*/ 156544 w 556594"/>
                  <a:gd name="connsiteY4" fmla="*/ 270910 h 318648"/>
                  <a:gd name="connsiteX5" fmla="*/ 137494 w 556594"/>
                  <a:gd name="connsiteY5" fmla="*/ 318535 h 318648"/>
                  <a:gd name="connsiteX6" fmla="*/ 123207 w 556594"/>
                  <a:gd name="connsiteY6" fmla="*/ 285197 h 318648"/>
                  <a:gd name="connsiteX7" fmla="*/ 99394 w 556594"/>
                  <a:gd name="connsiteY7" fmla="*/ 318535 h 318648"/>
                  <a:gd name="connsiteX8" fmla="*/ 94632 w 556594"/>
                  <a:gd name="connsiteY8" fmla="*/ 285197 h 318648"/>
                  <a:gd name="connsiteX9" fmla="*/ 42244 w 556594"/>
                  <a:gd name="connsiteY9" fmla="*/ 299485 h 318648"/>
                  <a:gd name="connsiteX10" fmla="*/ 37482 w 556594"/>
                  <a:gd name="connsiteY10" fmla="*/ 28022 h 318648"/>
                  <a:gd name="connsiteX11" fmla="*/ 366094 w 556594"/>
                  <a:gd name="connsiteY11" fmla="*/ 113747 h 318648"/>
                  <a:gd name="connsiteX0" fmla="*/ 556594 w 556594"/>
                  <a:gd name="connsiteY0" fmla="*/ 199472 h 318535"/>
                  <a:gd name="connsiteX1" fmla="*/ 399432 w 556594"/>
                  <a:gd name="connsiteY1" fmla="*/ 313772 h 318535"/>
                  <a:gd name="connsiteX2" fmla="*/ 199407 w 556594"/>
                  <a:gd name="connsiteY2" fmla="*/ 256622 h 318535"/>
                  <a:gd name="connsiteX3" fmla="*/ 201788 w 556594"/>
                  <a:gd name="connsiteY3" fmla="*/ 313772 h 318535"/>
                  <a:gd name="connsiteX4" fmla="*/ 166069 w 556594"/>
                  <a:gd name="connsiteY4" fmla="*/ 285197 h 318535"/>
                  <a:gd name="connsiteX5" fmla="*/ 137494 w 556594"/>
                  <a:gd name="connsiteY5" fmla="*/ 318535 h 318535"/>
                  <a:gd name="connsiteX6" fmla="*/ 123207 w 556594"/>
                  <a:gd name="connsiteY6" fmla="*/ 285197 h 318535"/>
                  <a:gd name="connsiteX7" fmla="*/ 99394 w 556594"/>
                  <a:gd name="connsiteY7" fmla="*/ 318535 h 318535"/>
                  <a:gd name="connsiteX8" fmla="*/ 94632 w 556594"/>
                  <a:gd name="connsiteY8" fmla="*/ 285197 h 318535"/>
                  <a:gd name="connsiteX9" fmla="*/ 42244 w 556594"/>
                  <a:gd name="connsiteY9" fmla="*/ 299485 h 318535"/>
                  <a:gd name="connsiteX10" fmla="*/ 37482 w 556594"/>
                  <a:gd name="connsiteY10" fmla="*/ 28022 h 318535"/>
                  <a:gd name="connsiteX11" fmla="*/ 366094 w 556594"/>
                  <a:gd name="connsiteY11" fmla="*/ 113747 h 318535"/>
                  <a:gd name="connsiteX0" fmla="*/ 556594 w 556594"/>
                  <a:gd name="connsiteY0" fmla="*/ 199472 h 318535"/>
                  <a:gd name="connsiteX1" fmla="*/ 399432 w 556594"/>
                  <a:gd name="connsiteY1" fmla="*/ 313772 h 318535"/>
                  <a:gd name="connsiteX2" fmla="*/ 199407 w 556594"/>
                  <a:gd name="connsiteY2" fmla="*/ 256622 h 318535"/>
                  <a:gd name="connsiteX3" fmla="*/ 201788 w 556594"/>
                  <a:gd name="connsiteY3" fmla="*/ 313772 h 318535"/>
                  <a:gd name="connsiteX4" fmla="*/ 166069 w 556594"/>
                  <a:gd name="connsiteY4" fmla="*/ 285197 h 318535"/>
                  <a:gd name="connsiteX5" fmla="*/ 151781 w 556594"/>
                  <a:gd name="connsiteY5" fmla="*/ 318535 h 318535"/>
                  <a:gd name="connsiteX6" fmla="*/ 123207 w 556594"/>
                  <a:gd name="connsiteY6" fmla="*/ 285197 h 318535"/>
                  <a:gd name="connsiteX7" fmla="*/ 99394 w 556594"/>
                  <a:gd name="connsiteY7" fmla="*/ 318535 h 318535"/>
                  <a:gd name="connsiteX8" fmla="*/ 94632 w 556594"/>
                  <a:gd name="connsiteY8" fmla="*/ 285197 h 318535"/>
                  <a:gd name="connsiteX9" fmla="*/ 42244 w 556594"/>
                  <a:gd name="connsiteY9" fmla="*/ 299485 h 318535"/>
                  <a:gd name="connsiteX10" fmla="*/ 37482 w 556594"/>
                  <a:gd name="connsiteY10" fmla="*/ 28022 h 318535"/>
                  <a:gd name="connsiteX11" fmla="*/ 366094 w 556594"/>
                  <a:gd name="connsiteY11" fmla="*/ 113747 h 318535"/>
                  <a:gd name="connsiteX0" fmla="*/ 556594 w 556594"/>
                  <a:gd name="connsiteY0" fmla="*/ 199472 h 318535"/>
                  <a:gd name="connsiteX1" fmla="*/ 399432 w 556594"/>
                  <a:gd name="connsiteY1" fmla="*/ 313772 h 318535"/>
                  <a:gd name="connsiteX2" fmla="*/ 199407 w 556594"/>
                  <a:gd name="connsiteY2" fmla="*/ 256622 h 318535"/>
                  <a:gd name="connsiteX3" fmla="*/ 201788 w 556594"/>
                  <a:gd name="connsiteY3" fmla="*/ 313772 h 318535"/>
                  <a:gd name="connsiteX4" fmla="*/ 166069 w 556594"/>
                  <a:gd name="connsiteY4" fmla="*/ 285197 h 318535"/>
                  <a:gd name="connsiteX5" fmla="*/ 151781 w 556594"/>
                  <a:gd name="connsiteY5" fmla="*/ 318535 h 318535"/>
                  <a:gd name="connsiteX6" fmla="*/ 123207 w 556594"/>
                  <a:gd name="connsiteY6" fmla="*/ 285197 h 318535"/>
                  <a:gd name="connsiteX7" fmla="*/ 99394 w 556594"/>
                  <a:gd name="connsiteY7" fmla="*/ 318535 h 318535"/>
                  <a:gd name="connsiteX8" fmla="*/ 82726 w 556594"/>
                  <a:gd name="connsiteY8" fmla="*/ 285197 h 318535"/>
                  <a:gd name="connsiteX9" fmla="*/ 42244 w 556594"/>
                  <a:gd name="connsiteY9" fmla="*/ 299485 h 318535"/>
                  <a:gd name="connsiteX10" fmla="*/ 37482 w 556594"/>
                  <a:gd name="connsiteY10" fmla="*/ 28022 h 318535"/>
                  <a:gd name="connsiteX11" fmla="*/ 366094 w 556594"/>
                  <a:gd name="connsiteY11" fmla="*/ 113747 h 318535"/>
                  <a:gd name="connsiteX0" fmla="*/ 556594 w 556594"/>
                  <a:gd name="connsiteY0" fmla="*/ 199472 h 318535"/>
                  <a:gd name="connsiteX1" fmla="*/ 399432 w 556594"/>
                  <a:gd name="connsiteY1" fmla="*/ 313772 h 318535"/>
                  <a:gd name="connsiteX2" fmla="*/ 199407 w 556594"/>
                  <a:gd name="connsiteY2" fmla="*/ 256622 h 318535"/>
                  <a:gd name="connsiteX3" fmla="*/ 201788 w 556594"/>
                  <a:gd name="connsiteY3" fmla="*/ 313772 h 318535"/>
                  <a:gd name="connsiteX4" fmla="*/ 166069 w 556594"/>
                  <a:gd name="connsiteY4" fmla="*/ 285197 h 318535"/>
                  <a:gd name="connsiteX5" fmla="*/ 151781 w 556594"/>
                  <a:gd name="connsiteY5" fmla="*/ 318535 h 318535"/>
                  <a:gd name="connsiteX6" fmla="*/ 123207 w 556594"/>
                  <a:gd name="connsiteY6" fmla="*/ 285197 h 318535"/>
                  <a:gd name="connsiteX7" fmla="*/ 99394 w 556594"/>
                  <a:gd name="connsiteY7" fmla="*/ 318535 h 318535"/>
                  <a:gd name="connsiteX8" fmla="*/ 82726 w 556594"/>
                  <a:gd name="connsiteY8" fmla="*/ 285197 h 318535"/>
                  <a:gd name="connsiteX9" fmla="*/ 42244 w 556594"/>
                  <a:gd name="connsiteY9" fmla="*/ 299485 h 318535"/>
                  <a:gd name="connsiteX10" fmla="*/ 37482 w 556594"/>
                  <a:gd name="connsiteY10" fmla="*/ 28022 h 318535"/>
                  <a:gd name="connsiteX11" fmla="*/ 366094 w 556594"/>
                  <a:gd name="connsiteY11" fmla="*/ 113747 h 318535"/>
                  <a:gd name="connsiteX0" fmla="*/ 556594 w 556594"/>
                  <a:gd name="connsiteY0" fmla="*/ 199472 h 318577"/>
                  <a:gd name="connsiteX1" fmla="*/ 399432 w 556594"/>
                  <a:gd name="connsiteY1" fmla="*/ 313772 h 318577"/>
                  <a:gd name="connsiteX2" fmla="*/ 199407 w 556594"/>
                  <a:gd name="connsiteY2" fmla="*/ 256622 h 318577"/>
                  <a:gd name="connsiteX3" fmla="*/ 201788 w 556594"/>
                  <a:gd name="connsiteY3" fmla="*/ 313772 h 318577"/>
                  <a:gd name="connsiteX4" fmla="*/ 166069 w 556594"/>
                  <a:gd name="connsiteY4" fmla="*/ 285197 h 318577"/>
                  <a:gd name="connsiteX5" fmla="*/ 151781 w 556594"/>
                  <a:gd name="connsiteY5" fmla="*/ 318535 h 318577"/>
                  <a:gd name="connsiteX6" fmla="*/ 123207 w 556594"/>
                  <a:gd name="connsiteY6" fmla="*/ 285197 h 318577"/>
                  <a:gd name="connsiteX7" fmla="*/ 99394 w 556594"/>
                  <a:gd name="connsiteY7" fmla="*/ 318535 h 318577"/>
                  <a:gd name="connsiteX8" fmla="*/ 80345 w 556594"/>
                  <a:gd name="connsiteY8" fmla="*/ 292341 h 318577"/>
                  <a:gd name="connsiteX9" fmla="*/ 42244 w 556594"/>
                  <a:gd name="connsiteY9" fmla="*/ 299485 h 318577"/>
                  <a:gd name="connsiteX10" fmla="*/ 37482 w 556594"/>
                  <a:gd name="connsiteY10" fmla="*/ 28022 h 318577"/>
                  <a:gd name="connsiteX11" fmla="*/ 366094 w 556594"/>
                  <a:gd name="connsiteY11" fmla="*/ 113747 h 318577"/>
                  <a:gd name="connsiteX0" fmla="*/ 556594 w 556594"/>
                  <a:gd name="connsiteY0" fmla="*/ 199472 h 318573"/>
                  <a:gd name="connsiteX1" fmla="*/ 399432 w 556594"/>
                  <a:gd name="connsiteY1" fmla="*/ 313772 h 318573"/>
                  <a:gd name="connsiteX2" fmla="*/ 199407 w 556594"/>
                  <a:gd name="connsiteY2" fmla="*/ 256622 h 318573"/>
                  <a:gd name="connsiteX3" fmla="*/ 201788 w 556594"/>
                  <a:gd name="connsiteY3" fmla="*/ 313772 h 318573"/>
                  <a:gd name="connsiteX4" fmla="*/ 166069 w 556594"/>
                  <a:gd name="connsiteY4" fmla="*/ 285197 h 318573"/>
                  <a:gd name="connsiteX5" fmla="*/ 151781 w 556594"/>
                  <a:gd name="connsiteY5" fmla="*/ 318535 h 318573"/>
                  <a:gd name="connsiteX6" fmla="*/ 123207 w 556594"/>
                  <a:gd name="connsiteY6" fmla="*/ 285197 h 318573"/>
                  <a:gd name="connsiteX7" fmla="*/ 99394 w 556594"/>
                  <a:gd name="connsiteY7" fmla="*/ 318535 h 318573"/>
                  <a:gd name="connsiteX8" fmla="*/ 80345 w 556594"/>
                  <a:gd name="connsiteY8" fmla="*/ 292341 h 318573"/>
                  <a:gd name="connsiteX9" fmla="*/ 42244 w 556594"/>
                  <a:gd name="connsiteY9" fmla="*/ 299485 h 318573"/>
                  <a:gd name="connsiteX10" fmla="*/ 37482 w 556594"/>
                  <a:gd name="connsiteY10" fmla="*/ 28022 h 318573"/>
                  <a:gd name="connsiteX11" fmla="*/ 366094 w 556594"/>
                  <a:gd name="connsiteY11" fmla="*/ 113747 h 318573"/>
                  <a:gd name="connsiteX0" fmla="*/ 542949 w 542949"/>
                  <a:gd name="connsiteY0" fmla="*/ 180373 h 299477"/>
                  <a:gd name="connsiteX1" fmla="*/ 385787 w 542949"/>
                  <a:gd name="connsiteY1" fmla="*/ 294673 h 299477"/>
                  <a:gd name="connsiteX2" fmla="*/ 185762 w 542949"/>
                  <a:gd name="connsiteY2" fmla="*/ 237523 h 299477"/>
                  <a:gd name="connsiteX3" fmla="*/ 188143 w 542949"/>
                  <a:gd name="connsiteY3" fmla="*/ 294673 h 299477"/>
                  <a:gd name="connsiteX4" fmla="*/ 152424 w 542949"/>
                  <a:gd name="connsiteY4" fmla="*/ 266098 h 299477"/>
                  <a:gd name="connsiteX5" fmla="*/ 138136 w 542949"/>
                  <a:gd name="connsiteY5" fmla="*/ 299436 h 299477"/>
                  <a:gd name="connsiteX6" fmla="*/ 109562 w 542949"/>
                  <a:gd name="connsiteY6" fmla="*/ 266098 h 299477"/>
                  <a:gd name="connsiteX7" fmla="*/ 85749 w 542949"/>
                  <a:gd name="connsiteY7" fmla="*/ 299436 h 299477"/>
                  <a:gd name="connsiteX8" fmla="*/ 66700 w 542949"/>
                  <a:gd name="connsiteY8" fmla="*/ 273242 h 299477"/>
                  <a:gd name="connsiteX9" fmla="*/ 14312 w 542949"/>
                  <a:gd name="connsiteY9" fmla="*/ 285149 h 299477"/>
                  <a:gd name="connsiteX10" fmla="*/ 23837 w 542949"/>
                  <a:gd name="connsiteY10" fmla="*/ 8923 h 299477"/>
                  <a:gd name="connsiteX11" fmla="*/ 352449 w 542949"/>
                  <a:gd name="connsiteY11" fmla="*/ 94648 h 299477"/>
                  <a:gd name="connsiteX0" fmla="*/ 558814 w 558814"/>
                  <a:gd name="connsiteY0" fmla="*/ 180373 h 299477"/>
                  <a:gd name="connsiteX1" fmla="*/ 401652 w 558814"/>
                  <a:gd name="connsiteY1" fmla="*/ 294673 h 299477"/>
                  <a:gd name="connsiteX2" fmla="*/ 201627 w 558814"/>
                  <a:gd name="connsiteY2" fmla="*/ 237523 h 299477"/>
                  <a:gd name="connsiteX3" fmla="*/ 204008 w 558814"/>
                  <a:gd name="connsiteY3" fmla="*/ 294673 h 299477"/>
                  <a:gd name="connsiteX4" fmla="*/ 168289 w 558814"/>
                  <a:gd name="connsiteY4" fmla="*/ 266098 h 299477"/>
                  <a:gd name="connsiteX5" fmla="*/ 154001 w 558814"/>
                  <a:gd name="connsiteY5" fmla="*/ 299436 h 299477"/>
                  <a:gd name="connsiteX6" fmla="*/ 125427 w 558814"/>
                  <a:gd name="connsiteY6" fmla="*/ 266098 h 299477"/>
                  <a:gd name="connsiteX7" fmla="*/ 101614 w 558814"/>
                  <a:gd name="connsiteY7" fmla="*/ 299436 h 299477"/>
                  <a:gd name="connsiteX8" fmla="*/ 82565 w 558814"/>
                  <a:gd name="connsiteY8" fmla="*/ 273242 h 299477"/>
                  <a:gd name="connsiteX9" fmla="*/ 30177 w 558814"/>
                  <a:gd name="connsiteY9" fmla="*/ 285149 h 299477"/>
                  <a:gd name="connsiteX10" fmla="*/ 39702 w 558814"/>
                  <a:gd name="connsiteY10" fmla="*/ 8923 h 299477"/>
                  <a:gd name="connsiteX11" fmla="*/ 368314 w 558814"/>
                  <a:gd name="connsiteY11" fmla="*/ 94648 h 299477"/>
                  <a:gd name="connsiteX0" fmla="*/ 558814 w 558814"/>
                  <a:gd name="connsiteY0" fmla="*/ 180373 h 299477"/>
                  <a:gd name="connsiteX1" fmla="*/ 401652 w 558814"/>
                  <a:gd name="connsiteY1" fmla="*/ 294673 h 299477"/>
                  <a:gd name="connsiteX2" fmla="*/ 201627 w 558814"/>
                  <a:gd name="connsiteY2" fmla="*/ 237523 h 299477"/>
                  <a:gd name="connsiteX3" fmla="*/ 204008 w 558814"/>
                  <a:gd name="connsiteY3" fmla="*/ 294673 h 299477"/>
                  <a:gd name="connsiteX4" fmla="*/ 168289 w 558814"/>
                  <a:gd name="connsiteY4" fmla="*/ 266098 h 299477"/>
                  <a:gd name="connsiteX5" fmla="*/ 154001 w 558814"/>
                  <a:gd name="connsiteY5" fmla="*/ 299436 h 299477"/>
                  <a:gd name="connsiteX6" fmla="*/ 125427 w 558814"/>
                  <a:gd name="connsiteY6" fmla="*/ 266098 h 299477"/>
                  <a:gd name="connsiteX7" fmla="*/ 101614 w 558814"/>
                  <a:gd name="connsiteY7" fmla="*/ 299436 h 299477"/>
                  <a:gd name="connsiteX8" fmla="*/ 82565 w 558814"/>
                  <a:gd name="connsiteY8" fmla="*/ 273242 h 299477"/>
                  <a:gd name="connsiteX9" fmla="*/ 30177 w 558814"/>
                  <a:gd name="connsiteY9" fmla="*/ 285149 h 299477"/>
                  <a:gd name="connsiteX10" fmla="*/ 39702 w 558814"/>
                  <a:gd name="connsiteY10" fmla="*/ 8923 h 299477"/>
                  <a:gd name="connsiteX11" fmla="*/ 368314 w 558814"/>
                  <a:gd name="connsiteY11" fmla="*/ 94648 h 299477"/>
                  <a:gd name="connsiteX0" fmla="*/ 562029 w 562029"/>
                  <a:gd name="connsiteY0" fmla="*/ 180373 h 299475"/>
                  <a:gd name="connsiteX1" fmla="*/ 404867 w 562029"/>
                  <a:gd name="connsiteY1" fmla="*/ 294673 h 299475"/>
                  <a:gd name="connsiteX2" fmla="*/ 204842 w 562029"/>
                  <a:gd name="connsiteY2" fmla="*/ 237523 h 299475"/>
                  <a:gd name="connsiteX3" fmla="*/ 207223 w 562029"/>
                  <a:gd name="connsiteY3" fmla="*/ 294673 h 299475"/>
                  <a:gd name="connsiteX4" fmla="*/ 171504 w 562029"/>
                  <a:gd name="connsiteY4" fmla="*/ 266098 h 299475"/>
                  <a:gd name="connsiteX5" fmla="*/ 157216 w 562029"/>
                  <a:gd name="connsiteY5" fmla="*/ 299436 h 299475"/>
                  <a:gd name="connsiteX6" fmla="*/ 128642 w 562029"/>
                  <a:gd name="connsiteY6" fmla="*/ 266098 h 299475"/>
                  <a:gd name="connsiteX7" fmla="*/ 104829 w 562029"/>
                  <a:gd name="connsiteY7" fmla="*/ 299436 h 299475"/>
                  <a:gd name="connsiteX8" fmla="*/ 85780 w 562029"/>
                  <a:gd name="connsiteY8" fmla="*/ 273242 h 299475"/>
                  <a:gd name="connsiteX9" fmla="*/ 21486 w 562029"/>
                  <a:gd name="connsiteY9" fmla="*/ 289911 h 299475"/>
                  <a:gd name="connsiteX10" fmla="*/ 42917 w 562029"/>
                  <a:gd name="connsiteY10" fmla="*/ 8923 h 299475"/>
                  <a:gd name="connsiteX11" fmla="*/ 371529 w 562029"/>
                  <a:gd name="connsiteY11" fmla="*/ 94648 h 299475"/>
                  <a:gd name="connsiteX0" fmla="*/ 557211 w 557211"/>
                  <a:gd name="connsiteY0" fmla="*/ 180373 h 299475"/>
                  <a:gd name="connsiteX1" fmla="*/ 400049 w 557211"/>
                  <a:gd name="connsiteY1" fmla="*/ 294673 h 299475"/>
                  <a:gd name="connsiteX2" fmla="*/ 200024 w 557211"/>
                  <a:gd name="connsiteY2" fmla="*/ 237523 h 299475"/>
                  <a:gd name="connsiteX3" fmla="*/ 202405 w 557211"/>
                  <a:gd name="connsiteY3" fmla="*/ 294673 h 299475"/>
                  <a:gd name="connsiteX4" fmla="*/ 166686 w 557211"/>
                  <a:gd name="connsiteY4" fmla="*/ 266098 h 299475"/>
                  <a:gd name="connsiteX5" fmla="*/ 152398 w 557211"/>
                  <a:gd name="connsiteY5" fmla="*/ 299436 h 299475"/>
                  <a:gd name="connsiteX6" fmla="*/ 123824 w 557211"/>
                  <a:gd name="connsiteY6" fmla="*/ 266098 h 299475"/>
                  <a:gd name="connsiteX7" fmla="*/ 100011 w 557211"/>
                  <a:gd name="connsiteY7" fmla="*/ 299436 h 299475"/>
                  <a:gd name="connsiteX8" fmla="*/ 80962 w 557211"/>
                  <a:gd name="connsiteY8" fmla="*/ 273242 h 299475"/>
                  <a:gd name="connsiteX9" fmla="*/ 16668 w 557211"/>
                  <a:gd name="connsiteY9" fmla="*/ 289911 h 299475"/>
                  <a:gd name="connsiteX10" fmla="*/ 38099 w 557211"/>
                  <a:gd name="connsiteY10" fmla="*/ 8923 h 299475"/>
                  <a:gd name="connsiteX11" fmla="*/ 366711 w 557211"/>
                  <a:gd name="connsiteY11" fmla="*/ 94648 h 299475"/>
                  <a:gd name="connsiteX0" fmla="*/ 557211 w 557211"/>
                  <a:gd name="connsiteY0" fmla="*/ 180373 h 299452"/>
                  <a:gd name="connsiteX1" fmla="*/ 400049 w 557211"/>
                  <a:gd name="connsiteY1" fmla="*/ 294673 h 299452"/>
                  <a:gd name="connsiteX2" fmla="*/ 200024 w 557211"/>
                  <a:gd name="connsiteY2" fmla="*/ 237523 h 299452"/>
                  <a:gd name="connsiteX3" fmla="*/ 202405 w 557211"/>
                  <a:gd name="connsiteY3" fmla="*/ 294673 h 299452"/>
                  <a:gd name="connsiteX4" fmla="*/ 166686 w 557211"/>
                  <a:gd name="connsiteY4" fmla="*/ 266098 h 299452"/>
                  <a:gd name="connsiteX5" fmla="*/ 152398 w 557211"/>
                  <a:gd name="connsiteY5" fmla="*/ 299436 h 299452"/>
                  <a:gd name="connsiteX6" fmla="*/ 123824 w 557211"/>
                  <a:gd name="connsiteY6" fmla="*/ 266098 h 299452"/>
                  <a:gd name="connsiteX7" fmla="*/ 100011 w 557211"/>
                  <a:gd name="connsiteY7" fmla="*/ 299436 h 299452"/>
                  <a:gd name="connsiteX8" fmla="*/ 69056 w 557211"/>
                  <a:gd name="connsiteY8" fmla="*/ 270861 h 299452"/>
                  <a:gd name="connsiteX9" fmla="*/ 16668 w 557211"/>
                  <a:gd name="connsiteY9" fmla="*/ 289911 h 299452"/>
                  <a:gd name="connsiteX10" fmla="*/ 38099 w 557211"/>
                  <a:gd name="connsiteY10" fmla="*/ 8923 h 299452"/>
                  <a:gd name="connsiteX11" fmla="*/ 366711 w 557211"/>
                  <a:gd name="connsiteY11" fmla="*/ 94648 h 299452"/>
                  <a:gd name="connsiteX0" fmla="*/ 557211 w 557211"/>
                  <a:gd name="connsiteY0" fmla="*/ 180373 h 299452"/>
                  <a:gd name="connsiteX1" fmla="*/ 400049 w 557211"/>
                  <a:gd name="connsiteY1" fmla="*/ 294673 h 299452"/>
                  <a:gd name="connsiteX2" fmla="*/ 200024 w 557211"/>
                  <a:gd name="connsiteY2" fmla="*/ 237523 h 299452"/>
                  <a:gd name="connsiteX3" fmla="*/ 202405 w 557211"/>
                  <a:gd name="connsiteY3" fmla="*/ 294673 h 299452"/>
                  <a:gd name="connsiteX4" fmla="*/ 166686 w 557211"/>
                  <a:gd name="connsiteY4" fmla="*/ 266098 h 299452"/>
                  <a:gd name="connsiteX5" fmla="*/ 152398 w 557211"/>
                  <a:gd name="connsiteY5" fmla="*/ 299436 h 299452"/>
                  <a:gd name="connsiteX6" fmla="*/ 123824 w 557211"/>
                  <a:gd name="connsiteY6" fmla="*/ 266098 h 299452"/>
                  <a:gd name="connsiteX7" fmla="*/ 88105 w 557211"/>
                  <a:gd name="connsiteY7" fmla="*/ 299436 h 299452"/>
                  <a:gd name="connsiteX8" fmla="*/ 69056 w 557211"/>
                  <a:gd name="connsiteY8" fmla="*/ 270861 h 299452"/>
                  <a:gd name="connsiteX9" fmla="*/ 16668 w 557211"/>
                  <a:gd name="connsiteY9" fmla="*/ 289911 h 299452"/>
                  <a:gd name="connsiteX10" fmla="*/ 38099 w 557211"/>
                  <a:gd name="connsiteY10" fmla="*/ 8923 h 299452"/>
                  <a:gd name="connsiteX11" fmla="*/ 366711 w 557211"/>
                  <a:gd name="connsiteY11" fmla="*/ 94648 h 299452"/>
                  <a:gd name="connsiteX0" fmla="*/ 557211 w 557211"/>
                  <a:gd name="connsiteY0" fmla="*/ 180373 h 299452"/>
                  <a:gd name="connsiteX1" fmla="*/ 400049 w 557211"/>
                  <a:gd name="connsiteY1" fmla="*/ 294673 h 299452"/>
                  <a:gd name="connsiteX2" fmla="*/ 200024 w 557211"/>
                  <a:gd name="connsiteY2" fmla="*/ 237523 h 299452"/>
                  <a:gd name="connsiteX3" fmla="*/ 202405 w 557211"/>
                  <a:gd name="connsiteY3" fmla="*/ 294673 h 299452"/>
                  <a:gd name="connsiteX4" fmla="*/ 166686 w 557211"/>
                  <a:gd name="connsiteY4" fmla="*/ 266098 h 299452"/>
                  <a:gd name="connsiteX5" fmla="*/ 152398 w 557211"/>
                  <a:gd name="connsiteY5" fmla="*/ 299436 h 299452"/>
                  <a:gd name="connsiteX6" fmla="*/ 119061 w 557211"/>
                  <a:gd name="connsiteY6" fmla="*/ 266098 h 299452"/>
                  <a:gd name="connsiteX7" fmla="*/ 88105 w 557211"/>
                  <a:gd name="connsiteY7" fmla="*/ 299436 h 299452"/>
                  <a:gd name="connsiteX8" fmla="*/ 69056 w 557211"/>
                  <a:gd name="connsiteY8" fmla="*/ 270861 h 299452"/>
                  <a:gd name="connsiteX9" fmla="*/ 16668 w 557211"/>
                  <a:gd name="connsiteY9" fmla="*/ 289911 h 299452"/>
                  <a:gd name="connsiteX10" fmla="*/ 38099 w 557211"/>
                  <a:gd name="connsiteY10" fmla="*/ 8923 h 299452"/>
                  <a:gd name="connsiteX11" fmla="*/ 366711 w 557211"/>
                  <a:gd name="connsiteY11" fmla="*/ 94648 h 299452"/>
                  <a:gd name="connsiteX0" fmla="*/ 557211 w 557211"/>
                  <a:gd name="connsiteY0" fmla="*/ 180373 h 299439"/>
                  <a:gd name="connsiteX1" fmla="*/ 400049 w 557211"/>
                  <a:gd name="connsiteY1" fmla="*/ 294673 h 299439"/>
                  <a:gd name="connsiteX2" fmla="*/ 200024 w 557211"/>
                  <a:gd name="connsiteY2" fmla="*/ 237523 h 299439"/>
                  <a:gd name="connsiteX3" fmla="*/ 202405 w 557211"/>
                  <a:gd name="connsiteY3" fmla="*/ 294673 h 299439"/>
                  <a:gd name="connsiteX4" fmla="*/ 166686 w 557211"/>
                  <a:gd name="connsiteY4" fmla="*/ 266098 h 299439"/>
                  <a:gd name="connsiteX5" fmla="*/ 152398 w 557211"/>
                  <a:gd name="connsiteY5" fmla="*/ 299436 h 299439"/>
                  <a:gd name="connsiteX6" fmla="*/ 119061 w 557211"/>
                  <a:gd name="connsiteY6" fmla="*/ 266098 h 299439"/>
                  <a:gd name="connsiteX7" fmla="*/ 88105 w 557211"/>
                  <a:gd name="connsiteY7" fmla="*/ 299436 h 299439"/>
                  <a:gd name="connsiteX8" fmla="*/ 59531 w 557211"/>
                  <a:gd name="connsiteY8" fmla="*/ 268480 h 299439"/>
                  <a:gd name="connsiteX9" fmla="*/ 16668 w 557211"/>
                  <a:gd name="connsiteY9" fmla="*/ 289911 h 299439"/>
                  <a:gd name="connsiteX10" fmla="*/ 38099 w 557211"/>
                  <a:gd name="connsiteY10" fmla="*/ 8923 h 299439"/>
                  <a:gd name="connsiteX11" fmla="*/ 366711 w 557211"/>
                  <a:gd name="connsiteY11" fmla="*/ 94648 h 299439"/>
                  <a:gd name="connsiteX0" fmla="*/ 557211 w 557211"/>
                  <a:gd name="connsiteY0" fmla="*/ 180373 h 299439"/>
                  <a:gd name="connsiteX1" fmla="*/ 400049 w 557211"/>
                  <a:gd name="connsiteY1" fmla="*/ 294673 h 299439"/>
                  <a:gd name="connsiteX2" fmla="*/ 200024 w 557211"/>
                  <a:gd name="connsiteY2" fmla="*/ 237523 h 299439"/>
                  <a:gd name="connsiteX3" fmla="*/ 202405 w 557211"/>
                  <a:gd name="connsiteY3" fmla="*/ 294673 h 299439"/>
                  <a:gd name="connsiteX4" fmla="*/ 166686 w 557211"/>
                  <a:gd name="connsiteY4" fmla="*/ 266098 h 299439"/>
                  <a:gd name="connsiteX5" fmla="*/ 152398 w 557211"/>
                  <a:gd name="connsiteY5" fmla="*/ 299436 h 299439"/>
                  <a:gd name="connsiteX6" fmla="*/ 119061 w 557211"/>
                  <a:gd name="connsiteY6" fmla="*/ 266098 h 299439"/>
                  <a:gd name="connsiteX7" fmla="*/ 78580 w 557211"/>
                  <a:gd name="connsiteY7" fmla="*/ 299436 h 299439"/>
                  <a:gd name="connsiteX8" fmla="*/ 59531 w 557211"/>
                  <a:gd name="connsiteY8" fmla="*/ 268480 h 299439"/>
                  <a:gd name="connsiteX9" fmla="*/ 16668 w 557211"/>
                  <a:gd name="connsiteY9" fmla="*/ 289911 h 299439"/>
                  <a:gd name="connsiteX10" fmla="*/ 38099 w 557211"/>
                  <a:gd name="connsiteY10" fmla="*/ 8923 h 299439"/>
                  <a:gd name="connsiteX11" fmla="*/ 366711 w 557211"/>
                  <a:gd name="connsiteY11" fmla="*/ 94648 h 299439"/>
                  <a:gd name="connsiteX0" fmla="*/ 557211 w 557211"/>
                  <a:gd name="connsiteY0" fmla="*/ 180373 h 299439"/>
                  <a:gd name="connsiteX1" fmla="*/ 400049 w 557211"/>
                  <a:gd name="connsiteY1" fmla="*/ 294673 h 299439"/>
                  <a:gd name="connsiteX2" fmla="*/ 200024 w 557211"/>
                  <a:gd name="connsiteY2" fmla="*/ 237523 h 299439"/>
                  <a:gd name="connsiteX3" fmla="*/ 202405 w 557211"/>
                  <a:gd name="connsiteY3" fmla="*/ 294673 h 299439"/>
                  <a:gd name="connsiteX4" fmla="*/ 166686 w 557211"/>
                  <a:gd name="connsiteY4" fmla="*/ 266098 h 299439"/>
                  <a:gd name="connsiteX5" fmla="*/ 152398 w 557211"/>
                  <a:gd name="connsiteY5" fmla="*/ 299436 h 299439"/>
                  <a:gd name="connsiteX6" fmla="*/ 102393 w 557211"/>
                  <a:gd name="connsiteY6" fmla="*/ 268479 h 299439"/>
                  <a:gd name="connsiteX7" fmla="*/ 78580 w 557211"/>
                  <a:gd name="connsiteY7" fmla="*/ 299436 h 299439"/>
                  <a:gd name="connsiteX8" fmla="*/ 59531 w 557211"/>
                  <a:gd name="connsiteY8" fmla="*/ 268480 h 299439"/>
                  <a:gd name="connsiteX9" fmla="*/ 16668 w 557211"/>
                  <a:gd name="connsiteY9" fmla="*/ 289911 h 299439"/>
                  <a:gd name="connsiteX10" fmla="*/ 38099 w 557211"/>
                  <a:gd name="connsiteY10" fmla="*/ 8923 h 299439"/>
                  <a:gd name="connsiteX11" fmla="*/ 366711 w 557211"/>
                  <a:gd name="connsiteY11" fmla="*/ 94648 h 299439"/>
                  <a:gd name="connsiteX0" fmla="*/ 557211 w 557211"/>
                  <a:gd name="connsiteY0" fmla="*/ 180373 h 301820"/>
                  <a:gd name="connsiteX1" fmla="*/ 400049 w 557211"/>
                  <a:gd name="connsiteY1" fmla="*/ 294673 h 301820"/>
                  <a:gd name="connsiteX2" fmla="*/ 200024 w 557211"/>
                  <a:gd name="connsiteY2" fmla="*/ 237523 h 301820"/>
                  <a:gd name="connsiteX3" fmla="*/ 202405 w 557211"/>
                  <a:gd name="connsiteY3" fmla="*/ 294673 h 301820"/>
                  <a:gd name="connsiteX4" fmla="*/ 166686 w 557211"/>
                  <a:gd name="connsiteY4" fmla="*/ 266098 h 301820"/>
                  <a:gd name="connsiteX5" fmla="*/ 126205 w 557211"/>
                  <a:gd name="connsiteY5" fmla="*/ 301817 h 301820"/>
                  <a:gd name="connsiteX6" fmla="*/ 102393 w 557211"/>
                  <a:gd name="connsiteY6" fmla="*/ 268479 h 301820"/>
                  <a:gd name="connsiteX7" fmla="*/ 78580 w 557211"/>
                  <a:gd name="connsiteY7" fmla="*/ 299436 h 301820"/>
                  <a:gd name="connsiteX8" fmla="*/ 59531 w 557211"/>
                  <a:gd name="connsiteY8" fmla="*/ 268480 h 301820"/>
                  <a:gd name="connsiteX9" fmla="*/ 16668 w 557211"/>
                  <a:gd name="connsiteY9" fmla="*/ 289911 h 301820"/>
                  <a:gd name="connsiteX10" fmla="*/ 38099 w 557211"/>
                  <a:gd name="connsiteY10" fmla="*/ 8923 h 301820"/>
                  <a:gd name="connsiteX11" fmla="*/ 366711 w 557211"/>
                  <a:gd name="connsiteY11" fmla="*/ 94648 h 301820"/>
                  <a:gd name="connsiteX0" fmla="*/ 557211 w 557211"/>
                  <a:gd name="connsiteY0" fmla="*/ 180373 h 301820"/>
                  <a:gd name="connsiteX1" fmla="*/ 400049 w 557211"/>
                  <a:gd name="connsiteY1" fmla="*/ 294673 h 301820"/>
                  <a:gd name="connsiteX2" fmla="*/ 200024 w 557211"/>
                  <a:gd name="connsiteY2" fmla="*/ 237523 h 301820"/>
                  <a:gd name="connsiteX3" fmla="*/ 202405 w 557211"/>
                  <a:gd name="connsiteY3" fmla="*/ 294673 h 301820"/>
                  <a:gd name="connsiteX4" fmla="*/ 145255 w 557211"/>
                  <a:gd name="connsiteY4" fmla="*/ 266098 h 301820"/>
                  <a:gd name="connsiteX5" fmla="*/ 126205 w 557211"/>
                  <a:gd name="connsiteY5" fmla="*/ 301817 h 301820"/>
                  <a:gd name="connsiteX6" fmla="*/ 102393 w 557211"/>
                  <a:gd name="connsiteY6" fmla="*/ 268479 h 301820"/>
                  <a:gd name="connsiteX7" fmla="*/ 78580 w 557211"/>
                  <a:gd name="connsiteY7" fmla="*/ 299436 h 301820"/>
                  <a:gd name="connsiteX8" fmla="*/ 59531 w 557211"/>
                  <a:gd name="connsiteY8" fmla="*/ 268480 h 301820"/>
                  <a:gd name="connsiteX9" fmla="*/ 16668 w 557211"/>
                  <a:gd name="connsiteY9" fmla="*/ 289911 h 301820"/>
                  <a:gd name="connsiteX10" fmla="*/ 38099 w 557211"/>
                  <a:gd name="connsiteY10" fmla="*/ 8923 h 301820"/>
                  <a:gd name="connsiteX11" fmla="*/ 366711 w 557211"/>
                  <a:gd name="connsiteY11" fmla="*/ 94648 h 301820"/>
                  <a:gd name="connsiteX0" fmla="*/ 557211 w 557211"/>
                  <a:gd name="connsiteY0" fmla="*/ 180373 h 304300"/>
                  <a:gd name="connsiteX1" fmla="*/ 400049 w 557211"/>
                  <a:gd name="connsiteY1" fmla="*/ 294673 h 304300"/>
                  <a:gd name="connsiteX2" fmla="*/ 200024 w 557211"/>
                  <a:gd name="connsiteY2" fmla="*/ 237523 h 304300"/>
                  <a:gd name="connsiteX3" fmla="*/ 166686 w 557211"/>
                  <a:gd name="connsiteY3" fmla="*/ 304198 h 304300"/>
                  <a:gd name="connsiteX4" fmla="*/ 145255 w 557211"/>
                  <a:gd name="connsiteY4" fmla="*/ 266098 h 304300"/>
                  <a:gd name="connsiteX5" fmla="*/ 126205 w 557211"/>
                  <a:gd name="connsiteY5" fmla="*/ 301817 h 304300"/>
                  <a:gd name="connsiteX6" fmla="*/ 102393 w 557211"/>
                  <a:gd name="connsiteY6" fmla="*/ 268479 h 304300"/>
                  <a:gd name="connsiteX7" fmla="*/ 78580 w 557211"/>
                  <a:gd name="connsiteY7" fmla="*/ 299436 h 304300"/>
                  <a:gd name="connsiteX8" fmla="*/ 59531 w 557211"/>
                  <a:gd name="connsiteY8" fmla="*/ 268480 h 304300"/>
                  <a:gd name="connsiteX9" fmla="*/ 16668 w 557211"/>
                  <a:gd name="connsiteY9" fmla="*/ 289911 h 304300"/>
                  <a:gd name="connsiteX10" fmla="*/ 38099 w 557211"/>
                  <a:gd name="connsiteY10" fmla="*/ 8923 h 304300"/>
                  <a:gd name="connsiteX11" fmla="*/ 366711 w 557211"/>
                  <a:gd name="connsiteY11" fmla="*/ 94648 h 304300"/>
                  <a:gd name="connsiteX0" fmla="*/ 557211 w 557211"/>
                  <a:gd name="connsiteY0" fmla="*/ 180373 h 304300"/>
                  <a:gd name="connsiteX1" fmla="*/ 400049 w 557211"/>
                  <a:gd name="connsiteY1" fmla="*/ 294673 h 304300"/>
                  <a:gd name="connsiteX2" fmla="*/ 176211 w 557211"/>
                  <a:gd name="connsiteY2" fmla="*/ 232761 h 304300"/>
                  <a:gd name="connsiteX3" fmla="*/ 166686 w 557211"/>
                  <a:gd name="connsiteY3" fmla="*/ 304198 h 304300"/>
                  <a:gd name="connsiteX4" fmla="*/ 145255 w 557211"/>
                  <a:gd name="connsiteY4" fmla="*/ 266098 h 304300"/>
                  <a:gd name="connsiteX5" fmla="*/ 126205 w 557211"/>
                  <a:gd name="connsiteY5" fmla="*/ 301817 h 304300"/>
                  <a:gd name="connsiteX6" fmla="*/ 102393 w 557211"/>
                  <a:gd name="connsiteY6" fmla="*/ 268479 h 304300"/>
                  <a:gd name="connsiteX7" fmla="*/ 78580 w 557211"/>
                  <a:gd name="connsiteY7" fmla="*/ 299436 h 304300"/>
                  <a:gd name="connsiteX8" fmla="*/ 59531 w 557211"/>
                  <a:gd name="connsiteY8" fmla="*/ 268480 h 304300"/>
                  <a:gd name="connsiteX9" fmla="*/ 16668 w 557211"/>
                  <a:gd name="connsiteY9" fmla="*/ 289911 h 304300"/>
                  <a:gd name="connsiteX10" fmla="*/ 38099 w 557211"/>
                  <a:gd name="connsiteY10" fmla="*/ 8923 h 304300"/>
                  <a:gd name="connsiteX11" fmla="*/ 366711 w 557211"/>
                  <a:gd name="connsiteY11" fmla="*/ 94648 h 304300"/>
                  <a:gd name="connsiteX0" fmla="*/ 560378 w 560378"/>
                  <a:gd name="connsiteY0" fmla="*/ 191809 h 315736"/>
                  <a:gd name="connsiteX1" fmla="*/ 403216 w 560378"/>
                  <a:gd name="connsiteY1" fmla="*/ 306109 h 315736"/>
                  <a:gd name="connsiteX2" fmla="*/ 179378 w 560378"/>
                  <a:gd name="connsiteY2" fmla="*/ 244197 h 315736"/>
                  <a:gd name="connsiteX3" fmla="*/ 169853 w 560378"/>
                  <a:gd name="connsiteY3" fmla="*/ 315634 h 315736"/>
                  <a:gd name="connsiteX4" fmla="*/ 148422 w 560378"/>
                  <a:gd name="connsiteY4" fmla="*/ 277534 h 315736"/>
                  <a:gd name="connsiteX5" fmla="*/ 129372 w 560378"/>
                  <a:gd name="connsiteY5" fmla="*/ 313253 h 315736"/>
                  <a:gd name="connsiteX6" fmla="*/ 105560 w 560378"/>
                  <a:gd name="connsiteY6" fmla="*/ 279915 h 315736"/>
                  <a:gd name="connsiteX7" fmla="*/ 81747 w 560378"/>
                  <a:gd name="connsiteY7" fmla="*/ 310872 h 315736"/>
                  <a:gd name="connsiteX8" fmla="*/ 62698 w 560378"/>
                  <a:gd name="connsiteY8" fmla="*/ 279916 h 315736"/>
                  <a:gd name="connsiteX9" fmla="*/ 19835 w 560378"/>
                  <a:gd name="connsiteY9" fmla="*/ 301347 h 315736"/>
                  <a:gd name="connsiteX10" fmla="*/ 41266 w 560378"/>
                  <a:gd name="connsiteY10" fmla="*/ 20359 h 315736"/>
                  <a:gd name="connsiteX11" fmla="*/ 369878 w 560378"/>
                  <a:gd name="connsiteY11" fmla="*/ 106084 h 315736"/>
                  <a:gd name="connsiteX0" fmla="*/ 574665 w 574665"/>
                  <a:gd name="connsiteY0" fmla="*/ 272771 h 315736"/>
                  <a:gd name="connsiteX1" fmla="*/ 403216 w 574665"/>
                  <a:gd name="connsiteY1" fmla="*/ 306109 h 315736"/>
                  <a:gd name="connsiteX2" fmla="*/ 179378 w 574665"/>
                  <a:gd name="connsiteY2" fmla="*/ 244197 h 315736"/>
                  <a:gd name="connsiteX3" fmla="*/ 169853 w 574665"/>
                  <a:gd name="connsiteY3" fmla="*/ 315634 h 315736"/>
                  <a:gd name="connsiteX4" fmla="*/ 148422 w 574665"/>
                  <a:gd name="connsiteY4" fmla="*/ 277534 h 315736"/>
                  <a:gd name="connsiteX5" fmla="*/ 129372 w 574665"/>
                  <a:gd name="connsiteY5" fmla="*/ 313253 h 315736"/>
                  <a:gd name="connsiteX6" fmla="*/ 105560 w 574665"/>
                  <a:gd name="connsiteY6" fmla="*/ 279915 h 315736"/>
                  <a:gd name="connsiteX7" fmla="*/ 81747 w 574665"/>
                  <a:gd name="connsiteY7" fmla="*/ 310872 h 315736"/>
                  <a:gd name="connsiteX8" fmla="*/ 62698 w 574665"/>
                  <a:gd name="connsiteY8" fmla="*/ 279916 h 315736"/>
                  <a:gd name="connsiteX9" fmla="*/ 19835 w 574665"/>
                  <a:gd name="connsiteY9" fmla="*/ 301347 h 315736"/>
                  <a:gd name="connsiteX10" fmla="*/ 41266 w 574665"/>
                  <a:gd name="connsiteY10" fmla="*/ 20359 h 315736"/>
                  <a:gd name="connsiteX11" fmla="*/ 369878 w 574665"/>
                  <a:gd name="connsiteY11" fmla="*/ 106084 h 315736"/>
                  <a:gd name="connsiteX0" fmla="*/ 574665 w 574665"/>
                  <a:gd name="connsiteY0" fmla="*/ 272771 h 315736"/>
                  <a:gd name="connsiteX1" fmla="*/ 403216 w 574665"/>
                  <a:gd name="connsiteY1" fmla="*/ 306109 h 315736"/>
                  <a:gd name="connsiteX2" fmla="*/ 179378 w 574665"/>
                  <a:gd name="connsiteY2" fmla="*/ 244197 h 315736"/>
                  <a:gd name="connsiteX3" fmla="*/ 169853 w 574665"/>
                  <a:gd name="connsiteY3" fmla="*/ 315634 h 315736"/>
                  <a:gd name="connsiteX4" fmla="*/ 148422 w 574665"/>
                  <a:gd name="connsiteY4" fmla="*/ 277534 h 315736"/>
                  <a:gd name="connsiteX5" fmla="*/ 129372 w 574665"/>
                  <a:gd name="connsiteY5" fmla="*/ 313253 h 315736"/>
                  <a:gd name="connsiteX6" fmla="*/ 105560 w 574665"/>
                  <a:gd name="connsiteY6" fmla="*/ 279915 h 315736"/>
                  <a:gd name="connsiteX7" fmla="*/ 81747 w 574665"/>
                  <a:gd name="connsiteY7" fmla="*/ 310872 h 315736"/>
                  <a:gd name="connsiteX8" fmla="*/ 62698 w 574665"/>
                  <a:gd name="connsiteY8" fmla="*/ 279916 h 315736"/>
                  <a:gd name="connsiteX9" fmla="*/ 19835 w 574665"/>
                  <a:gd name="connsiteY9" fmla="*/ 301347 h 315736"/>
                  <a:gd name="connsiteX10" fmla="*/ 41266 w 574665"/>
                  <a:gd name="connsiteY10" fmla="*/ 20359 h 315736"/>
                  <a:gd name="connsiteX11" fmla="*/ 369878 w 574665"/>
                  <a:gd name="connsiteY11" fmla="*/ 106084 h 315736"/>
                  <a:gd name="connsiteX0" fmla="*/ 574665 w 574665"/>
                  <a:gd name="connsiteY0" fmla="*/ 272771 h 315736"/>
                  <a:gd name="connsiteX1" fmla="*/ 317491 w 574665"/>
                  <a:gd name="connsiteY1" fmla="*/ 306109 h 315736"/>
                  <a:gd name="connsiteX2" fmla="*/ 179378 w 574665"/>
                  <a:gd name="connsiteY2" fmla="*/ 244197 h 315736"/>
                  <a:gd name="connsiteX3" fmla="*/ 169853 w 574665"/>
                  <a:gd name="connsiteY3" fmla="*/ 315634 h 315736"/>
                  <a:gd name="connsiteX4" fmla="*/ 148422 w 574665"/>
                  <a:gd name="connsiteY4" fmla="*/ 277534 h 315736"/>
                  <a:gd name="connsiteX5" fmla="*/ 129372 w 574665"/>
                  <a:gd name="connsiteY5" fmla="*/ 313253 h 315736"/>
                  <a:gd name="connsiteX6" fmla="*/ 105560 w 574665"/>
                  <a:gd name="connsiteY6" fmla="*/ 279915 h 315736"/>
                  <a:gd name="connsiteX7" fmla="*/ 81747 w 574665"/>
                  <a:gd name="connsiteY7" fmla="*/ 310872 h 315736"/>
                  <a:gd name="connsiteX8" fmla="*/ 62698 w 574665"/>
                  <a:gd name="connsiteY8" fmla="*/ 279916 h 315736"/>
                  <a:gd name="connsiteX9" fmla="*/ 19835 w 574665"/>
                  <a:gd name="connsiteY9" fmla="*/ 301347 h 315736"/>
                  <a:gd name="connsiteX10" fmla="*/ 41266 w 574665"/>
                  <a:gd name="connsiteY10" fmla="*/ 20359 h 315736"/>
                  <a:gd name="connsiteX11" fmla="*/ 369878 w 574665"/>
                  <a:gd name="connsiteY11" fmla="*/ 106084 h 315736"/>
                  <a:gd name="connsiteX0" fmla="*/ 574665 w 574665"/>
                  <a:gd name="connsiteY0" fmla="*/ 272771 h 315736"/>
                  <a:gd name="connsiteX1" fmla="*/ 317491 w 574665"/>
                  <a:gd name="connsiteY1" fmla="*/ 306109 h 315736"/>
                  <a:gd name="connsiteX2" fmla="*/ 179378 w 574665"/>
                  <a:gd name="connsiteY2" fmla="*/ 244197 h 315736"/>
                  <a:gd name="connsiteX3" fmla="*/ 169853 w 574665"/>
                  <a:gd name="connsiteY3" fmla="*/ 315634 h 315736"/>
                  <a:gd name="connsiteX4" fmla="*/ 148422 w 574665"/>
                  <a:gd name="connsiteY4" fmla="*/ 277534 h 315736"/>
                  <a:gd name="connsiteX5" fmla="*/ 129372 w 574665"/>
                  <a:gd name="connsiteY5" fmla="*/ 313253 h 315736"/>
                  <a:gd name="connsiteX6" fmla="*/ 105560 w 574665"/>
                  <a:gd name="connsiteY6" fmla="*/ 279915 h 315736"/>
                  <a:gd name="connsiteX7" fmla="*/ 81747 w 574665"/>
                  <a:gd name="connsiteY7" fmla="*/ 310872 h 315736"/>
                  <a:gd name="connsiteX8" fmla="*/ 62698 w 574665"/>
                  <a:gd name="connsiteY8" fmla="*/ 279916 h 315736"/>
                  <a:gd name="connsiteX9" fmla="*/ 19835 w 574665"/>
                  <a:gd name="connsiteY9" fmla="*/ 301347 h 315736"/>
                  <a:gd name="connsiteX10" fmla="*/ 41266 w 574665"/>
                  <a:gd name="connsiteY10" fmla="*/ 20359 h 315736"/>
                  <a:gd name="connsiteX11" fmla="*/ 369878 w 574665"/>
                  <a:gd name="connsiteY11" fmla="*/ 106084 h 315736"/>
                  <a:gd name="connsiteX0" fmla="*/ 574665 w 574665"/>
                  <a:gd name="connsiteY0" fmla="*/ 272771 h 315736"/>
                  <a:gd name="connsiteX1" fmla="*/ 317491 w 574665"/>
                  <a:gd name="connsiteY1" fmla="*/ 306109 h 315736"/>
                  <a:gd name="connsiteX2" fmla="*/ 179378 w 574665"/>
                  <a:gd name="connsiteY2" fmla="*/ 244197 h 315736"/>
                  <a:gd name="connsiteX3" fmla="*/ 169853 w 574665"/>
                  <a:gd name="connsiteY3" fmla="*/ 315634 h 315736"/>
                  <a:gd name="connsiteX4" fmla="*/ 148422 w 574665"/>
                  <a:gd name="connsiteY4" fmla="*/ 277534 h 315736"/>
                  <a:gd name="connsiteX5" fmla="*/ 129372 w 574665"/>
                  <a:gd name="connsiteY5" fmla="*/ 313253 h 315736"/>
                  <a:gd name="connsiteX6" fmla="*/ 105560 w 574665"/>
                  <a:gd name="connsiteY6" fmla="*/ 279915 h 315736"/>
                  <a:gd name="connsiteX7" fmla="*/ 81747 w 574665"/>
                  <a:gd name="connsiteY7" fmla="*/ 310872 h 315736"/>
                  <a:gd name="connsiteX8" fmla="*/ 62698 w 574665"/>
                  <a:gd name="connsiteY8" fmla="*/ 279916 h 315736"/>
                  <a:gd name="connsiteX9" fmla="*/ 19835 w 574665"/>
                  <a:gd name="connsiteY9" fmla="*/ 301347 h 315736"/>
                  <a:gd name="connsiteX10" fmla="*/ 41266 w 574665"/>
                  <a:gd name="connsiteY10" fmla="*/ 20359 h 315736"/>
                  <a:gd name="connsiteX11" fmla="*/ 369878 w 574665"/>
                  <a:gd name="connsiteY11" fmla="*/ 106084 h 315736"/>
                  <a:gd name="connsiteX0" fmla="*/ 503228 w 503228"/>
                  <a:gd name="connsiteY0" fmla="*/ 310871 h 324869"/>
                  <a:gd name="connsiteX1" fmla="*/ 317491 w 503228"/>
                  <a:gd name="connsiteY1" fmla="*/ 306109 h 324869"/>
                  <a:gd name="connsiteX2" fmla="*/ 179378 w 503228"/>
                  <a:gd name="connsiteY2" fmla="*/ 244197 h 324869"/>
                  <a:gd name="connsiteX3" fmla="*/ 169853 w 503228"/>
                  <a:gd name="connsiteY3" fmla="*/ 315634 h 324869"/>
                  <a:gd name="connsiteX4" fmla="*/ 148422 w 503228"/>
                  <a:gd name="connsiteY4" fmla="*/ 277534 h 324869"/>
                  <a:gd name="connsiteX5" fmla="*/ 129372 w 503228"/>
                  <a:gd name="connsiteY5" fmla="*/ 313253 h 324869"/>
                  <a:gd name="connsiteX6" fmla="*/ 105560 w 503228"/>
                  <a:gd name="connsiteY6" fmla="*/ 279915 h 324869"/>
                  <a:gd name="connsiteX7" fmla="*/ 81747 w 503228"/>
                  <a:gd name="connsiteY7" fmla="*/ 310872 h 324869"/>
                  <a:gd name="connsiteX8" fmla="*/ 62698 w 503228"/>
                  <a:gd name="connsiteY8" fmla="*/ 279916 h 324869"/>
                  <a:gd name="connsiteX9" fmla="*/ 19835 w 503228"/>
                  <a:gd name="connsiteY9" fmla="*/ 301347 h 324869"/>
                  <a:gd name="connsiteX10" fmla="*/ 41266 w 503228"/>
                  <a:gd name="connsiteY10" fmla="*/ 20359 h 324869"/>
                  <a:gd name="connsiteX11" fmla="*/ 369878 w 503228"/>
                  <a:gd name="connsiteY11" fmla="*/ 106084 h 324869"/>
                  <a:gd name="connsiteX0" fmla="*/ 503228 w 503228"/>
                  <a:gd name="connsiteY0" fmla="*/ 310871 h 317539"/>
                  <a:gd name="connsiteX1" fmla="*/ 317491 w 503228"/>
                  <a:gd name="connsiteY1" fmla="*/ 306109 h 317539"/>
                  <a:gd name="connsiteX2" fmla="*/ 179378 w 503228"/>
                  <a:gd name="connsiteY2" fmla="*/ 244197 h 317539"/>
                  <a:gd name="connsiteX3" fmla="*/ 169853 w 503228"/>
                  <a:gd name="connsiteY3" fmla="*/ 315634 h 317539"/>
                  <a:gd name="connsiteX4" fmla="*/ 148422 w 503228"/>
                  <a:gd name="connsiteY4" fmla="*/ 277534 h 317539"/>
                  <a:gd name="connsiteX5" fmla="*/ 129372 w 503228"/>
                  <a:gd name="connsiteY5" fmla="*/ 313253 h 317539"/>
                  <a:gd name="connsiteX6" fmla="*/ 105560 w 503228"/>
                  <a:gd name="connsiteY6" fmla="*/ 279915 h 317539"/>
                  <a:gd name="connsiteX7" fmla="*/ 81747 w 503228"/>
                  <a:gd name="connsiteY7" fmla="*/ 310872 h 317539"/>
                  <a:gd name="connsiteX8" fmla="*/ 62698 w 503228"/>
                  <a:gd name="connsiteY8" fmla="*/ 279916 h 317539"/>
                  <a:gd name="connsiteX9" fmla="*/ 19835 w 503228"/>
                  <a:gd name="connsiteY9" fmla="*/ 301347 h 317539"/>
                  <a:gd name="connsiteX10" fmla="*/ 41266 w 503228"/>
                  <a:gd name="connsiteY10" fmla="*/ 20359 h 317539"/>
                  <a:gd name="connsiteX11" fmla="*/ 369878 w 503228"/>
                  <a:gd name="connsiteY11" fmla="*/ 106084 h 317539"/>
                  <a:gd name="connsiteX0" fmla="*/ 503228 w 503228"/>
                  <a:gd name="connsiteY0" fmla="*/ 310871 h 316903"/>
                  <a:gd name="connsiteX1" fmla="*/ 317491 w 503228"/>
                  <a:gd name="connsiteY1" fmla="*/ 306109 h 316903"/>
                  <a:gd name="connsiteX2" fmla="*/ 179378 w 503228"/>
                  <a:gd name="connsiteY2" fmla="*/ 244197 h 316903"/>
                  <a:gd name="connsiteX3" fmla="*/ 169853 w 503228"/>
                  <a:gd name="connsiteY3" fmla="*/ 315634 h 316903"/>
                  <a:gd name="connsiteX4" fmla="*/ 148422 w 503228"/>
                  <a:gd name="connsiteY4" fmla="*/ 277534 h 316903"/>
                  <a:gd name="connsiteX5" fmla="*/ 129372 w 503228"/>
                  <a:gd name="connsiteY5" fmla="*/ 313253 h 316903"/>
                  <a:gd name="connsiteX6" fmla="*/ 105560 w 503228"/>
                  <a:gd name="connsiteY6" fmla="*/ 279915 h 316903"/>
                  <a:gd name="connsiteX7" fmla="*/ 81747 w 503228"/>
                  <a:gd name="connsiteY7" fmla="*/ 310872 h 316903"/>
                  <a:gd name="connsiteX8" fmla="*/ 62698 w 503228"/>
                  <a:gd name="connsiteY8" fmla="*/ 279916 h 316903"/>
                  <a:gd name="connsiteX9" fmla="*/ 19835 w 503228"/>
                  <a:gd name="connsiteY9" fmla="*/ 301347 h 316903"/>
                  <a:gd name="connsiteX10" fmla="*/ 41266 w 503228"/>
                  <a:gd name="connsiteY10" fmla="*/ 20359 h 316903"/>
                  <a:gd name="connsiteX11" fmla="*/ 369878 w 503228"/>
                  <a:gd name="connsiteY11" fmla="*/ 106084 h 316903"/>
                  <a:gd name="connsiteX0" fmla="*/ 503228 w 503228"/>
                  <a:gd name="connsiteY0" fmla="*/ 310871 h 316903"/>
                  <a:gd name="connsiteX1" fmla="*/ 317491 w 503228"/>
                  <a:gd name="connsiteY1" fmla="*/ 306109 h 316903"/>
                  <a:gd name="connsiteX2" fmla="*/ 179378 w 503228"/>
                  <a:gd name="connsiteY2" fmla="*/ 244197 h 316903"/>
                  <a:gd name="connsiteX3" fmla="*/ 169853 w 503228"/>
                  <a:gd name="connsiteY3" fmla="*/ 315634 h 316903"/>
                  <a:gd name="connsiteX4" fmla="*/ 148422 w 503228"/>
                  <a:gd name="connsiteY4" fmla="*/ 277534 h 316903"/>
                  <a:gd name="connsiteX5" fmla="*/ 129372 w 503228"/>
                  <a:gd name="connsiteY5" fmla="*/ 313253 h 316903"/>
                  <a:gd name="connsiteX6" fmla="*/ 105560 w 503228"/>
                  <a:gd name="connsiteY6" fmla="*/ 279915 h 316903"/>
                  <a:gd name="connsiteX7" fmla="*/ 81747 w 503228"/>
                  <a:gd name="connsiteY7" fmla="*/ 310872 h 316903"/>
                  <a:gd name="connsiteX8" fmla="*/ 62698 w 503228"/>
                  <a:gd name="connsiteY8" fmla="*/ 279916 h 316903"/>
                  <a:gd name="connsiteX9" fmla="*/ 19835 w 503228"/>
                  <a:gd name="connsiteY9" fmla="*/ 301347 h 316903"/>
                  <a:gd name="connsiteX10" fmla="*/ 41266 w 503228"/>
                  <a:gd name="connsiteY10" fmla="*/ 20359 h 316903"/>
                  <a:gd name="connsiteX11" fmla="*/ 369878 w 503228"/>
                  <a:gd name="connsiteY11" fmla="*/ 106084 h 316903"/>
                  <a:gd name="connsiteX0" fmla="*/ 503228 w 503228"/>
                  <a:gd name="connsiteY0" fmla="*/ 310871 h 318244"/>
                  <a:gd name="connsiteX1" fmla="*/ 317491 w 503228"/>
                  <a:gd name="connsiteY1" fmla="*/ 306109 h 318244"/>
                  <a:gd name="connsiteX2" fmla="*/ 179378 w 503228"/>
                  <a:gd name="connsiteY2" fmla="*/ 244197 h 318244"/>
                  <a:gd name="connsiteX3" fmla="*/ 169853 w 503228"/>
                  <a:gd name="connsiteY3" fmla="*/ 315634 h 318244"/>
                  <a:gd name="connsiteX4" fmla="*/ 148422 w 503228"/>
                  <a:gd name="connsiteY4" fmla="*/ 277534 h 318244"/>
                  <a:gd name="connsiteX5" fmla="*/ 129372 w 503228"/>
                  <a:gd name="connsiteY5" fmla="*/ 313253 h 318244"/>
                  <a:gd name="connsiteX6" fmla="*/ 105560 w 503228"/>
                  <a:gd name="connsiteY6" fmla="*/ 279915 h 318244"/>
                  <a:gd name="connsiteX7" fmla="*/ 81747 w 503228"/>
                  <a:gd name="connsiteY7" fmla="*/ 310872 h 318244"/>
                  <a:gd name="connsiteX8" fmla="*/ 62698 w 503228"/>
                  <a:gd name="connsiteY8" fmla="*/ 279916 h 318244"/>
                  <a:gd name="connsiteX9" fmla="*/ 19835 w 503228"/>
                  <a:gd name="connsiteY9" fmla="*/ 301347 h 318244"/>
                  <a:gd name="connsiteX10" fmla="*/ 41266 w 503228"/>
                  <a:gd name="connsiteY10" fmla="*/ 20359 h 318244"/>
                  <a:gd name="connsiteX11" fmla="*/ 369878 w 503228"/>
                  <a:gd name="connsiteY11" fmla="*/ 106084 h 318244"/>
                  <a:gd name="connsiteX0" fmla="*/ 498465 w 498465"/>
                  <a:gd name="connsiteY0" fmla="*/ 329921 h 333388"/>
                  <a:gd name="connsiteX1" fmla="*/ 317491 w 498465"/>
                  <a:gd name="connsiteY1" fmla="*/ 306109 h 333388"/>
                  <a:gd name="connsiteX2" fmla="*/ 179378 w 498465"/>
                  <a:gd name="connsiteY2" fmla="*/ 244197 h 333388"/>
                  <a:gd name="connsiteX3" fmla="*/ 169853 w 498465"/>
                  <a:gd name="connsiteY3" fmla="*/ 315634 h 333388"/>
                  <a:gd name="connsiteX4" fmla="*/ 148422 w 498465"/>
                  <a:gd name="connsiteY4" fmla="*/ 277534 h 333388"/>
                  <a:gd name="connsiteX5" fmla="*/ 129372 w 498465"/>
                  <a:gd name="connsiteY5" fmla="*/ 313253 h 333388"/>
                  <a:gd name="connsiteX6" fmla="*/ 105560 w 498465"/>
                  <a:gd name="connsiteY6" fmla="*/ 279915 h 333388"/>
                  <a:gd name="connsiteX7" fmla="*/ 81747 w 498465"/>
                  <a:gd name="connsiteY7" fmla="*/ 310872 h 333388"/>
                  <a:gd name="connsiteX8" fmla="*/ 62698 w 498465"/>
                  <a:gd name="connsiteY8" fmla="*/ 279916 h 333388"/>
                  <a:gd name="connsiteX9" fmla="*/ 19835 w 498465"/>
                  <a:gd name="connsiteY9" fmla="*/ 301347 h 333388"/>
                  <a:gd name="connsiteX10" fmla="*/ 41266 w 498465"/>
                  <a:gd name="connsiteY10" fmla="*/ 20359 h 333388"/>
                  <a:gd name="connsiteX11" fmla="*/ 369878 w 498465"/>
                  <a:gd name="connsiteY11" fmla="*/ 106084 h 333388"/>
                  <a:gd name="connsiteX0" fmla="*/ 498465 w 498465"/>
                  <a:gd name="connsiteY0" fmla="*/ 329921 h 329921"/>
                  <a:gd name="connsiteX1" fmla="*/ 317491 w 498465"/>
                  <a:gd name="connsiteY1" fmla="*/ 306109 h 329921"/>
                  <a:gd name="connsiteX2" fmla="*/ 179378 w 498465"/>
                  <a:gd name="connsiteY2" fmla="*/ 244197 h 329921"/>
                  <a:gd name="connsiteX3" fmla="*/ 169853 w 498465"/>
                  <a:gd name="connsiteY3" fmla="*/ 315634 h 329921"/>
                  <a:gd name="connsiteX4" fmla="*/ 148422 w 498465"/>
                  <a:gd name="connsiteY4" fmla="*/ 277534 h 329921"/>
                  <a:gd name="connsiteX5" fmla="*/ 129372 w 498465"/>
                  <a:gd name="connsiteY5" fmla="*/ 313253 h 329921"/>
                  <a:gd name="connsiteX6" fmla="*/ 105560 w 498465"/>
                  <a:gd name="connsiteY6" fmla="*/ 279915 h 329921"/>
                  <a:gd name="connsiteX7" fmla="*/ 81747 w 498465"/>
                  <a:gd name="connsiteY7" fmla="*/ 310872 h 329921"/>
                  <a:gd name="connsiteX8" fmla="*/ 62698 w 498465"/>
                  <a:gd name="connsiteY8" fmla="*/ 279916 h 329921"/>
                  <a:gd name="connsiteX9" fmla="*/ 19835 w 498465"/>
                  <a:gd name="connsiteY9" fmla="*/ 301347 h 329921"/>
                  <a:gd name="connsiteX10" fmla="*/ 41266 w 498465"/>
                  <a:gd name="connsiteY10" fmla="*/ 20359 h 329921"/>
                  <a:gd name="connsiteX11" fmla="*/ 369878 w 498465"/>
                  <a:gd name="connsiteY11" fmla="*/ 106084 h 329921"/>
                  <a:gd name="connsiteX0" fmla="*/ 317491 w 369878"/>
                  <a:gd name="connsiteY0" fmla="*/ 306109 h 315736"/>
                  <a:gd name="connsiteX1" fmla="*/ 179378 w 369878"/>
                  <a:gd name="connsiteY1" fmla="*/ 244197 h 315736"/>
                  <a:gd name="connsiteX2" fmla="*/ 169853 w 369878"/>
                  <a:gd name="connsiteY2" fmla="*/ 315634 h 315736"/>
                  <a:gd name="connsiteX3" fmla="*/ 148422 w 369878"/>
                  <a:gd name="connsiteY3" fmla="*/ 277534 h 315736"/>
                  <a:gd name="connsiteX4" fmla="*/ 129372 w 369878"/>
                  <a:gd name="connsiteY4" fmla="*/ 313253 h 315736"/>
                  <a:gd name="connsiteX5" fmla="*/ 105560 w 369878"/>
                  <a:gd name="connsiteY5" fmla="*/ 279915 h 315736"/>
                  <a:gd name="connsiteX6" fmla="*/ 81747 w 369878"/>
                  <a:gd name="connsiteY6" fmla="*/ 310872 h 315736"/>
                  <a:gd name="connsiteX7" fmla="*/ 62698 w 369878"/>
                  <a:gd name="connsiteY7" fmla="*/ 279916 h 315736"/>
                  <a:gd name="connsiteX8" fmla="*/ 19835 w 369878"/>
                  <a:gd name="connsiteY8" fmla="*/ 301347 h 315736"/>
                  <a:gd name="connsiteX9" fmla="*/ 41266 w 369878"/>
                  <a:gd name="connsiteY9" fmla="*/ 20359 h 315736"/>
                  <a:gd name="connsiteX10" fmla="*/ 369878 w 369878"/>
                  <a:gd name="connsiteY10" fmla="*/ 106084 h 31573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</a:cxnLst>
                <a:rect l="l" t="t" r="r" b="b"/>
                <a:pathLst>
                  <a:path w="369878" h="315736">
                    <a:moveTo>
                      <a:pt x="317491" y="306109"/>
                    </a:moveTo>
                    <a:cubicBezTo>
                      <a:pt x="264310" y="291822"/>
                      <a:pt x="217478" y="272772"/>
                      <a:pt x="179378" y="244197"/>
                    </a:cubicBezTo>
                    <a:cubicBezTo>
                      <a:pt x="176996" y="265628"/>
                      <a:pt x="193665" y="310872"/>
                      <a:pt x="169853" y="315634"/>
                    </a:cubicBezTo>
                    <a:cubicBezTo>
                      <a:pt x="162709" y="318015"/>
                      <a:pt x="155169" y="277931"/>
                      <a:pt x="148422" y="277534"/>
                    </a:cubicBezTo>
                    <a:cubicBezTo>
                      <a:pt x="141675" y="277137"/>
                      <a:pt x="136516" y="312856"/>
                      <a:pt x="129372" y="313253"/>
                    </a:cubicBezTo>
                    <a:cubicBezTo>
                      <a:pt x="122228" y="313650"/>
                      <a:pt x="113497" y="280312"/>
                      <a:pt x="105560" y="279915"/>
                    </a:cubicBezTo>
                    <a:cubicBezTo>
                      <a:pt x="97623" y="279518"/>
                      <a:pt x="88891" y="310872"/>
                      <a:pt x="81747" y="310872"/>
                    </a:cubicBezTo>
                    <a:cubicBezTo>
                      <a:pt x="74603" y="310872"/>
                      <a:pt x="73017" y="281504"/>
                      <a:pt x="62698" y="279916"/>
                    </a:cubicBezTo>
                    <a:cubicBezTo>
                      <a:pt x="52379" y="278329"/>
                      <a:pt x="10310" y="325159"/>
                      <a:pt x="19835" y="301347"/>
                    </a:cubicBezTo>
                    <a:cubicBezTo>
                      <a:pt x="57935" y="244198"/>
                      <a:pt x="-57952" y="80684"/>
                      <a:pt x="41266" y="20359"/>
                    </a:cubicBezTo>
                    <a:cubicBezTo>
                      <a:pt x="140484" y="-39966"/>
                      <a:pt x="316696" y="47346"/>
                      <a:pt x="369878" y="106084"/>
                    </a:cubicBezTo>
                  </a:path>
                </a:pathLst>
              </a:custGeom>
              <a:solidFill>
                <a:srgbClr val="ED7D31">
                  <a:lumMod val="75000"/>
                </a:srgbClr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</p:grpSp>
        <p:grpSp>
          <p:nvGrpSpPr>
            <p:cNvPr id="554" name="グループ化 553"/>
            <p:cNvGrpSpPr/>
            <p:nvPr/>
          </p:nvGrpSpPr>
          <p:grpSpPr>
            <a:xfrm>
              <a:off x="4440759" y="3055432"/>
              <a:ext cx="993776" cy="708025"/>
              <a:chOff x="4440759" y="2830486"/>
              <a:chExt cx="993776" cy="708025"/>
            </a:xfrm>
          </p:grpSpPr>
          <p:grpSp>
            <p:nvGrpSpPr>
              <p:cNvPr id="447" name="グループ化 446"/>
              <p:cNvGrpSpPr/>
              <p:nvPr/>
            </p:nvGrpSpPr>
            <p:grpSpPr>
              <a:xfrm>
                <a:off x="4440759" y="2830486"/>
                <a:ext cx="993776" cy="708025"/>
                <a:chOff x="2376487" y="3241675"/>
                <a:chExt cx="993776" cy="708025"/>
              </a:xfrm>
            </p:grpSpPr>
            <p:sp>
              <p:nvSpPr>
                <p:cNvPr id="448" name="円/楕円 447"/>
                <p:cNvSpPr/>
                <p:nvPr/>
              </p:nvSpPr>
              <p:spPr>
                <a:xfrm>
                  <a:off x="3081337" y="3467100"/>
                  <a:ext cx="288926" cy="288926"/>
                </a:xfrm>
                <a:prstGeom prst="ellipse">
                  <a:avLst/>
                </a:prstGeom>
                <a:solidFill>
                  <a:srgbClr val="ED7D31">
                    <a:lumMod val="75000"/>
                  </a:srgbClr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449" name="円/楕円 448"/>
                <p:cNvSpPr/>
                <p:nvPr/>
              </p:nvSpPr>
              <p:spPr>
                <a:xfrm>
                  <a:off x="3128962" y="3514725"/>
                  <a:ext cx="193676" cy="193676"/>
                </a:xfrm>
                <a:prstGeom prst="ellipse">
                  <a:avLst/>
                </a:prstGeom>
                <a:solidFill>
                  <a:srgbClr val="ED7D31">
                    <a:lumMod val="60000"/>
                    <a:lumOff val="40000"/>
                  </a:srgbClr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450" name="円/楕円 449"/>
                <p:cNvSpPr/>
                <p:nvPr/>
              </p:nvSpPr>
              <p:spPr>
                <a:xfrm>
                  <a:off x="2376487" y="3467100"/>
                  <a:ext cx="288926" cy="288926"/>
                </a:xfrm>
                <a:prstGeom prst="ellipse">
                  <a:avLst/>
                </a:prstGeom>
                <a:solidFill>
                  <a:srgbClr val="ED7D31">
                    <a:lumMod val="75000"/>
                  </a:srgbClr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451" name="円/楕円 450"/>
                <p:cNvSpPr/>
                <p:nvPr/>
              </p:nvSpPr>
              <p:spPr>
                <a:xfrm>
                  <a:off x="2424112" y="3514725"/>
                  <a:ext cx="193676" cy="193676"/>
                </a:xfrm>
                <a:prstGeom prst="ellipse">
                  <a:avLst/>
                </a:prstGeom>
                <a:solidFill>
                  <a:srgbClr val="ED7D31">
                    <a:lumMod val="60000"/>
                    <a:lumOff val="40000"/>
                  </a:srgbClr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452" name="円/楕円 451"/>
                <p:cNvSpPr/>
                <p:nvPr/>
              </p:nvSpPr>
              <p:spPr>
                <a:xfrm>
                  <a:off x="2520950" y="3241675"/>
                  <a:ext cx="708025" cy="708025"/>
                </a:xfrm>
                <a:prstGeom prst="ellipse">
                  <a:avLst/>
                </a:prstGeom>
                <a:solidFill>
                  <a:srgbClr val="ED7D31">
                    <a:lumMod val="75000"/>
                  </a:srgbClr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453" name="円/楕円 452"/>
                <p:cNvSpPr/>
                <p:nvPr/>
              </p:nvSpPr>
              <p:spPr>
                <a:xfrm>
                  <a:off x="2581276" y="3333752"/>
                  <a:ext cx="587374" cy="587372"/>
                </a:xfrm>
                <a:prstGeom prst="ellipse">
                  <a:avLst/>
                </a:prstGeom>
                <a:solidFill>
                  <a:srgbClr val="ED7D31">
                    <a:lumMod val="60000"/>
                    <a:lumOff val="40000"/>
                  </a:srgbClr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454" name="円/楕円 453"/>
                <p:cNvSpPr/>
                <p:nvPr/>
              </p:nvSpPr>
              <p:spPr>
                <a:xfrm>
                  <a:off x="2581278" y="3408366"/>
                  <a:ext cx="230184" cy="230183"/>
                </a:xfrm>
                <a:prstGeom prst="ellipse">
                  <a:avLst/>
                </a:prstGeom>
                <a:solidFill>
                  <a:schemeClr val="bg1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455" name="円/楕円 454"/>
                <p:cNvSpPr/>
                <p:nvPr/>
              </p:nvSpPr>
              <p:spPr>
                <a:xfrm>
                  <a:off x="2940053" y="3408366"/>
                  <a:ext cx="230184" cy="230183"/>
                </a:xfrm>
                <a:prstGeom prst="ellipse">
                  <a:avLst/>
                </a:prstGeom>
                <a:solidFill>
                  <a:schemeClr val="bg1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  <a:cs typeface="+mn-cs"/>
                  </a:endParaRPr>
                </a:p>
              </p:txBody>
            </p:sp>
          </p:grpSp>
          <p:sp>
            <p:nvSpPr>
              <p:cNvPr id="552" name="円/楕円 551"/>
              <p:cNvSpPr/>
              <p:nvPr/>
            </p:nvSpPr>
            <p:spPr bwMode="auto">
              <a:xfrm rot="20700000" flipH="1">
                <a:off x="4742617" y="3271232"/>
                <a:ext cx="396774" cy="220631"/>
              </a:xfrm>
              <a:custGeom>
                <a:avLst/>
                <a:gdLst>
                  <a:gd name="connsiteX0" fmla="*/ 271320 w 390222"/>
                  <a:gd name="connsiteY0" fmla="*/ 7425 h 223636"/>
                  <a:gd name="connsiteX1" fmla="*/ 217758 w 390222"/>
                  <a:gd name="connsiteY1" fmla="*/ 30422 h 223636"/>
                  <a:gd name="connsiteX2" fmla="*/ 186927 w 390222"/>
                  <a:gd name="connsiteY2" fmla="*/ 53456 h 223636"/>
                  <a:gd name="connsiteX3" fmla="*/ 148709 w 390222"/>
                  <a:gd name="connsiteY3" fmla="*/ 48924 h 223636"/>
                  <a:gd name="connsiteX4" fmla="*/ 0 w 390222"/>
                  <a:gd name="connsiteY4" fmla="*/ 136280 h 223636"/>
                  <a:gd name="connsiteX5" fmla="*/ 148709 w 390222"/>
                  <a:gd name="connsiteY5" fmla="*/ 223636 h 223636"/>
                  <a:gd name="connsiteX6" fmla="*/ 228376 w 390222"/>
                  <a:gd name="connsiteY6" fmla="*/ 208144 h 223636"/>
                  <a:gd name="connsiteX7" fmla="*/ 390222 w 390222"/>
                  <a:gd name="connsiteY7" fmla="*/ 31720 h 223636"/>
                  <a:gd name="connsiteX8" fmla="*/ 271320 w 390222"/>
                  <a:gd name="connsiteY8" fmla="*/ 7425 h 223636"/>
                  <a:gd name="connsiteX0" fmla="*/ 272774 w 391676"/>
                  <a:gd name="connsiteY0" fmla="*/ 7425 h 211155"/>
                  <a:gd name="connsiteX1" fmla="*/ 219212 w 391676"/>
                  <a:gd name="connsiteY1" fmla="*/ 30422 h 211155"/>
                  <a:gd name="connsiteX2" fmla="*/ 188381 w 391676"/>
                  <a:gd name="connsiteY2" fmla="*/ 53456 h 211155"/>
                  <a:gd name="connsiteX3" fmla="*/ 150163 w 391676"/>
                  <a:gd name="connsiteY3" fmla="*/ 48924 h 211155"/>
                  <a:gd name="connsiteX4" fmla="*/ 1454 w 391676"/>
                  <a:gd name="connsiteY4" fmla="*/ 136280 h 211155"/>
                  <a:gd name="connsiteX5" fmla="*/ 229830 w 391676"/>
                  <a:gd name="connsiteY5" fmla="*/ 208144 h 211155"/>
                  <a:gd name="connsiteX6" fmla="*/ 391676 w 391676"/>
                  <a:gd name="connsiteY6" fmla="*/ 31720 h 211155"/>
                  <a:gd name="connsiteX7" fmla="*/ 272774 w 391676"/>
                  <a:gd name="connsiteY7" fmla="*/ 7425 h 211155"/>
                  <a:gd name="connsiteX0" fmla="*/ 272774 w 391676"/>
                  <a:gd name="connsiteY0" fmla="*/ 7425 h 220932"/>
                  <a:gd name="connsiteX1" fmla="*/ 219212 w 391676"/>
                  <a:gd name="connsiteY1" fmla="*/ 30422 h 220932"/>
                  <a:gd name="connsiteX2" fmla="*/ 188381 w 391676"/>
                  <a:gd name="connsiteY2" fmla="*/ 53456 h 220932"/>
                  <a:gd name="connsiteX3" fmla="*/ 150163 w 391676"/>
                  <a:gd name="connsiteY3" fmla="*/ 48924 h 220932"/>
                  <a:gd name="connsiteX4" fmla="*/ 1454 w 391676"/>
                  <a:gd name="connsiteY4" fmla="*/ 136280 h 220932"/>
                  <a:gd name="connsiteX5" fmla="*/ 229830 w 391676"/>
                  <a:gd name="connsiteY5" fmla="*/ 208144 h 220932"/>
                  <a:gd name="connsiteX6" fmla="*/ 391676 w 391676"/>
                  <a:gd name="connsiteY6" fmla="*/ 31720 h 220932"/>
                  <a:gd name="connsiteX7" fmla="*/ 272774 w 391676"/>
                  <a:gd name="connsiteY7" fmla="*/ 7425 h 220932"/>
                  <a:gd name="connsiteX0" fmla="*/ 272774 w 396687"/>
                  <a:gd name="connsiteY0" fmla="*/ 6591 h 220098"/>
                  <a:gd name="connsiteX1" fmla="*/ 219212 w 396687"/>
                  <a:gd name="connsiteY1" fmla="*/ 29588 h 220098"/>
                  <a:gd name="connsiteX2" fmla="*/ 188381 w 396687"/>
                  <a:gd name="connsiteY2" fmla="*/ 52622 h 220098"/>
                  <a:gd name="connsiteX3" fmla="*/ 150163 w 396687"/>
                  <a:gd name="connsiteY3" fmla="*/ 48090 h 220098"/>
                  <a:gd name="connsiteX4" fmla="*/ 1454 w 396687"/>
                  <a:gd name="connsiteY4" fmla="*/ 135446 h 220098"/>
                  <a:gd name="connsiteX5" fmla="*/ 229830 w 396687"/>
                  <a:gd name="connsiteY5" fmla="*/ 207310 h 220098"/>
                  <a:gd name="connsiteX6" fmla="*/ 391676 w 396687"/>
                  <a:gd name="connsiteY6" fmla="*/ 30886 h 220098"/>
                  <a:gd name="connsiteX7" fmla="*/ 272774 w 396687"/>
                  <a:gd name="connsiteY7" fmla="*/ 6591 h 220098"/>
                  <a:gd name="connsiteX0" fmla="*/ 272861 w 396774"/>
                  <a:gd name="connsiteY0" fmla="*/ 6591 h 220631"/>
                  <a:gd name="connsiteX1" fmla="*/ 219299 w 396774"/>
                  <a:gd name="connsiteY1" fmla="*/ 29588 h 220631"/>
                  <a:gd name="connsiteX2" fmla="*/ 188468 w 396774"/>
                  <a:gd name="connsiteY2" fmla="*/ 52622 h 220631"/>
                  <a:gd name="connsiteX3" fmla="*/ 150250 w 396774"/>
                  <a:gd name="connsiteY3" fmla="*/ 48090 h 220631"/>
                  <a:gd name="connsiteX4" fmla="*/ 1541 w 396774"/>
                  <a:gd name="connsiteY4" fmla="*/ 135446 h 220631"/>
                  <a:gd name="connsiteX5" fmla="*/ 229917 w 396774"/>
                  <a:gd name="connsiteY5" fmla="*/ 207310 h 220631"/>
                  <a:gd name="connsiteX6" fmla="*/ 391763 w 396774"/>
                  <a:gd name="connsiteY6" fmla="*/ 30886 h 220631"/>
                  <a:gd name="connsiteX7" fmla="*/ 272861 w 396774"/>
                  <a:gd name="connsiteY7" fmla="*/ 6591 h 220631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</a:cxnLst>
                <a:rect l="l" t="t" r="r" b="b"/>
                <a:pathLst>
                  <a:path w="396774" h="220631">
                    <a:moveTo>
                      <a:pt x="272861" y="6591"/>
                    </a:moveTo>
                    <a:cubicBezTo>
                      <a:pt x="255243" y="11659"/>
                      <a:pt x="237081" y="19322"/>
                      <a:pt x="219299" y="29588"/>
                    </a:cubicBezTo>
                    <a:lnTo>
                      <a:pt x="188468" y="52622"/>
                    </a:lnTo>
                    <a:lnTo>
                      <a:pt x="150250" y="48090"/>
                    </a:lnTo>
                    <a:cubicBezTo>
                      <a:pt x="68120" y="48090"/>
                      <a:pt x="16357" y="103354"/>
                      <a:pt x="1541" y="135446"/>
                    </a:cubicBezTo>
                    <a:cubicBezTo>
                      <a:pt x="-13275" y="167538"/>
                      <a:pt x="79875" y="253430"/>
                      <a:pt x="229917" y="207310"/>
                    </a:cubicBezTo>
                    <a:cubicBezTo>
                      <a:pt x="379959" y="161190"/>
                      <a:pt x="410708" y="58048"/>
                      <a:pt x="391763" y="30886"/>
                    </a:cubicBezTo>
                    <a:cubicBezTo>
                      <a:pt x="372818" y="3724"/>
                      <a:pt x="325715" y="-8611"/>
                      <a:pt x="272861" y="6591"/>
                    </a:cubicBezTo>
                    <a:close/>
                  </a:path>
                </a:pathLst>
              </a:custGeom>
              <a:solidFill>
                <a:srgbClr val="FF0000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53" name="涙形 552"/>
              <p:cNvSpPr/>
              <p:nvPr/>
            </p:nvSpPr>
            <p:spPr>
              <a:xfrm rot="18900000">
                <a:off x="4844976" y="3166562"/>
                <a:ext cx="188758" cy="188758"/>
              </a:xfrm>
              <a:prstGeom prst="teardrop">
                <a:avLst/>
              </a:prstGeom>
              <a:solidFill>
                <a:srgbClr val="FF7C80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</p:grpSp>
      </p:grpSp>
      <p:grpSp>
        <p:nvGrpSpPr>
          <p:cNvPr id="12" name="グループ化 11"/>
          <p:cNvGrpSpPr/>
          <p:nvPr/>
        </p:nvGrpSpPr>
        <p:grpSpPr>
          <a:xfrm>
            <a:off x="635558" y="4697944"/>
            <a:ext cx="1270965" cy="1611427"/>
            <a:chOff x="754293" y="5015202"/>
            <a:chExt cx="1020737" cy="1294169"/>
          </a:xfrm>
        </p:grpSpPr>
        <p:grpSp>
          <p:nvGrpSpPr>
            <p:cNvPr id="393" name="グループ化 392"/>
            <p:cNvGrpSpPr/>
            <p:nvPr/>
          </p:nvGrpSpPr>
          <p:grpSpPr>
            <a:xfrm>
              <a:off x="754293" y="5634245"/>
              <a:ext cx="993960" cy="675126"/>
              <a:chOff x="2196994" y="4331068"/>
              <a:chExt cx="1296071" cy="880331"/>
            </a:xfrm>
          </p:grpSpPr>
          <p:sp>
            <p:nvSpPr>
              <p:cNvPr id="394" name="フリーフォーム 393"/>
              <p:cNvSpPr/>
              <p:nvPr/>
            </p:nvSpPr>
            <p:spPr>
              <a:xfrm rot="21113880" flipH="1">
                <a:off x="2494541" y="4543666"/>
                <a:ext cx="167704" cy="135488"/>
              </a:xfrm>
              <a:custGeom>
                <a:avLst/>
                <a:gdLst>
                  <a:gd name="connsiteX0" fmla="*/ 3031 w 167609"/>
                  <a:gd name="connsiteY0" fmla="*/ 133583 h 135325"/>
                  <a:gd name="connsiteX1" fmla="*/ 26843 w 167609"/>
                  <a:gd name="connsiteY1" fmla="*/ 31189 h 135325"/>
                  <a:gd name="connsiteX2" fmla="*/ 117331 w 167609"/>
                  <a:gd name="connsiteY2" fmla="*/ 233 h 135325"/>
                  <a:gd name="connsiteX3" fmla="*/ 167337 w 167609"/>
                  <a:gd name="connsiteY3" fmla="*/ 43096 h 135325"/>
                  <a:gd name="connsiteX4" fmla="*/ 136381 w 167609"/>
                  <a:gd name="connsiteY4" fmla="*/ 45477 h 135325"/>
                  <a:gd name="connsiteX5" fmla="*/ 114949 w 167609"/>
                  <a:gd name="connsiteY5" fmla="*/ 33571 h 135325"/>
                  <a:gd name="connsiteX6" fmla="*/ 98281 w 167609"/>
                  <a:gd name="connsiteY6" fmla="*/ 57383 h 135325"/>
                  <a:gd name="connsiteX7" fmla="*/ 143524 w 167609"/>
                  <a:gd name="connsiteY7" fmla="*/ 69289 h 135325"/>
                  <a:gd name="connsiteX8" fmla="*/ 138762 w 167609"/>
                  <a:gd name="connsiteY8" fmla="*/ 102627 h 135325"/>
                  <a:gd name="connsiteX9" fmla="*/ 83993 w 167609"/>
                  <a:gd name="connsiteY9" fmla="*/ 97864 h 135325"/>
                  <a:gd name="connsiteX10" fmla="*/ 3031 w 167609"/>
                  <a:gd name="connsiteY10" fmla="*/ 133583 h 135325"/>
                  <a:gd name="connsiteX0" fmla="*/ 3031 w 168134"/>
                  <a:gd name="connsiteY0" fmla="*/ 133583 h 135325"/>
                  <a:gd name="connsiteX1" fmla="*/ 26843 w 168134"/>
                  <a:gd name="connsiteY1" fmla="*/ 31189 h 135325"/>
                  <a:gd name="connsiteX2" fmla="*/ 117331 w 168134"/>
                  <a:gd name="connsiteY2" fmla="*/ 233 h 135325"/>
                  <a:gd name="connsiteX3" fmla="*/ 167337 w 168134"/>
                  <a:gd name="connsiteY3" fmla="*/ 43096 h 135325"/>
                  <a:gd name="connsiteX4" fmla="*/ 136381 w 168134"/>
                  <a:gd name="connsiteY4" fmla="*/ 45477 h 135325"/>
                  <a:gd name="connsiteX5" fmla="*/ 114949 w 168134"/>
                  <a:gd name="connsiteY5" fmla="*/ 33571 h 135325"/>
                  <a:gd name="connsiteX6" fmla="*/ 98281 w 168134"/>
                  <a:gd name="connsiteY6" fmla="*/ 57383 h 135325"/>
                  <a:gd name="connsiteX7" fmla="*/ 143524 w 168134"/>
                  <a:gd name="connsiteY7" fmla="*/ 69289 h 135325"/>
                  <a:gd name="connsiteX8" fmla="*/ 138762 w 168134"/>
                  <a:gd name="connsiteY8" fmla="*/ 102627 h 135325"/>
                  <a:gd name="connsiteX9" fmla="*/ 83993 w 168134"/>
                  <a:gd name="connsiteY9" fmla="*/ 97864 h 135325"/>
                  <a:gd name="connsiteX10" fmla="*/ 3031 w 168134"/>
                  <a:gd name="connsiteY10" fmla="*/ 133583 h 135325"/>
                  <a:gd name="connsiteX0" fmla="*/ 3031 w 167704"/>
                  <a:gd name="connsiteY0" fmla="*/ 133583 h 135325"/>
                  <a:gd name="connsiteX1" fmla="*/ 26843 w 167704"/>
                  <a:gd name="connsiteY1" fmla="*/ 31189 h 135325"/>
                  <a:gd name="connsiteX2" fmla="*/ 117331 w 167704"/>
                  <a:gd name="connsiteY2" fmla="*/ 233 h 135325"/>
                  <a:gd name="connsiteX3" fmla="*/ 167337 w 167704"/>
                  <a:gd name="connsiteY3" fmla="*/ 43096 h 135325"/>
                  <a:gd name="connsiteX4" fmla="*/ 138762 w 167704"/>
                  <a:gd name="connsiteY4" fmla="*/ 43096 h 135325"/>
                  <a:gd name="connsiteX5" fmla="*/ 114949 w 167704"/>
                  <a:gd name="connsiteY5" fmla="*/ 33571 h 135325"/>
                  <a:gd name="connsiteX6" fmla="*/ 98281 w 167704"/>
                  <a:gd name="connsiteY6" fmla="*/ 57383 h 135325"/>
                  <a:gd name="connsiteX7" fmla="*/ 143524 w 167704"/>
                  <a:gd name="connsiteY7" fmla="*/ 69289 h 135325"/>
                  <a:gd name="connsiteX8" fmla="*/ 138762 w 167704"/>
                  <a:gd name="connsiteY8" fmla="*/ 102627 h 135325"/>
                  <a:gd name="connsiteX9" fmla="*/ 83993 w 167704"/>
                  <a:gd name="connsiteY9" fmla="*/ 97864 h 135325"/>
                  <a:gd name="connsiteX10" fmla="*/ 3031 w 167704"/>
                  <a:gd name="connsiteY10" fmla="*/ 133583 h 135325"/>
                  <a:gd name="connsiteX0" fmla="*/ 3031 w 167704"/>
                  <a:gd name="connsiteY0" fmla="*/ 133583 h 135458"/>
                  <a:gd name="connsiteX1" fmla="*/ 26843 w 167704"/>
                  <a:gd name="connsiteY1" fmla="*/ 31189 h 135458"/>
                  <a:gd name="connsiteX2" fmla="*/ 117331 w 167704"/>
                  <a:gd name="connsiteY2" fmla="*/ 233 h 135458"/>
                  <a:gd name="connsiteX3" fmla="*/ 167337 w 167704"/>
                  <a:gd name="connsiteY3" fmla="*/ 43096 h 135458"/>
                  <a:gd name="connsiteX4" fmla="*/ 138762 w 167704"/>
                  <a:gd name="connsiteY4" fmla="*/ 43096 h 135458"/>
                  <a:gd name="connsiteX5" fmla="*/ 114949 w 167704"/>
                  <a:gd name="connsiteY5" fmla="*/ 33571 h 135458"/>
                  <a:gd name="connsiteX6" fmla="*/ 98281 w 167704"/>
                  <a:gd name="connsiteY6" fmla="*/ 57383 h 135458"/>
                  <a:gd name="connsiteX7" fmla="*/ 143524 w 167704"/>
                  <a:gd name="connsiteY7" fmla="*/ 69289 h 135458"/>
                  <a:gd name="connsiteX8" fmla="*/ 138762 w 167704"/>
                  <a:gd name="connsiteY8" fmla="*/ 102627 h 135458"/>
                  <a:gd name="connsiteX9" fmla="*/ 83993 w 167704"/>
                  <a:gd name="connsiteY9" fmla="*/ 97864 h 135458"/>
                  <a:gd name="connsiteX10" fmla="*/ 3031 w 167704"/>
                  <a:gd name="connsiteY10" fmla="*/ 133583 h 135458"/>
                  <a:gd name="connsiteX0" fmla="*/ 3031 w 167704"/>
                  <a:gd name="connsiteY0" fmla="*/ 133583 h 135458"/>
                  <a:gd name="connsiteX1" fmla="*/ 26843 w 167704"/>
                  <a:gd name="connsiteY1" fmla="*/ 31189 h 135458"/>
                  <a:gd name="connsiteX2" fmla="*/ 117331 w 167704"/>
                  <a:gd name="connsiteY2" fmla="*/ 233 h 135458"/>
                  <a:gd name="connsiteX3" fmla="*/ 167337 w 167704"/>
                  <a:gd name="connsiteY3" fmla="*/ 43096 h 135458"/>
                  <a:gd name="connsiteX4" fmla="*/ 138762 w 167704"/>
                  <a:gd name="connsiteY4" fmla="*/ 43096 h 135458"/>
                  <a:gd name="connsiteX5" fmla="*/ 114949 w 167704"/>
                  <a:gd name="connsiteY5" fmla="*/ 33571 h 135458"/>
                  <a:gd name="connsiteX6" fmla="*/ 98281 w 167704"/>
                  <a:gd name="connsiteY6" fmla="*/ 57383 h 135458"/>
                  <a:gd name="connsiteX7" fmla="*/ 145905 w 167704"/>
                  <a:gd name="connsiteY7" fmla="*/ 74052 h 135458"/>
                  <a:gd name="connsiteX8" fmla="*/ 138762 w 167704"/>
                  <a:gd name="connsiteY8" fmla="*/ 102627 h 135458"/>
                  <a:gd name="connsiteX9" fmla="*/ 83993 w 167704"/>
                  <a:gd name="connsiteY9" fmla="*/ 97864 h 135458"/>
                  <a:gd name="connsiteX10" fmla="*/ 3031 w 167704"/>
                  <a:gd name="connsiteY10" fmla="*/ 133583 h 135458"/>
                  <a:gd name="connsiteX0" fmla="*/ 3031 w 167704"/>
                  <a:gd name="connsiteY0" fmla="*/ 133583 h 135458"/>
                  <a:gd name="connsiteX1" fmla="*/ 26843 w 167704"/>
                  <a:gd name="connsiteY1" fmla="*/ 31189 h 135458"/>
                  <a:gd name="connsiteX2" fmla="*/ 117331 w 167704"/>
                  <a:gd name="connsiteY2" fmla="*/ 233 h 135458"/>
                  <a:gd name="connsiteX3" fmla="*/ 167337 w 167704"/>
                  <a:gd name="connsiteY3" fmla="*/ 43096 h 135458"/>
                  <a:gd name="connsiteX4" fmla="*/ 138762 w 167704"/>
                  <a:gd name="connsiteY4" fmla="*/ 43096 h 135458"/>
                  <a:gd name="connsiteX5" fmla="*/ 114949 w 167704"/>
                  <a:gd name="connsiteY5" fmla="*/ 33571 h 135458"/>
                  <a:gd name="connsiteX6" fmla="*/ 98281 w 167704"/>
                  <a:gd name="connsiteY6" fmla="*/ 57383 h 135458"/>
                  <a:gd name="connsiteX7" fmla="*/ 145905 w 167704"/>
                  <a:gd name="connsiteY7" fmla="*/ 74052 h 135458"/>
                  <a:gd name="connsiteX8" fmla="*/ 138762 w 167704"/>
                  <a:gd name="connsiteY8" fmla="*/ 102627 h 135458"/>
                  <a:gd name="connsiteX9" fmla="*/ 83993 w 167704"/>
                  <a:gd name="connsiteY9" fmla="*/ 97864 h 135458"/>
                  <a:gd name="connsiteX10" fmla="*/ 3031 w 167704"/>
                  <a:gd name="connsiteY10" fmla="*/ 133583 h 135458"/>
                  <a:gd name="connsiteX0" fmla="*/ 3031 w 167704"/>
                  <a:gd name="connsiteY0" fmla="*/ 133583 h 135458"/>
                  <a:gd name="connsiteX1" fmla="*/ 26843 w 167704"/>
                  <a:gd name="connsiteY1" fmla="*/ 31189 h 135458"/>
                  <a:gd name="connsiteX2" fmla="*/ 117331 w 167704"/>
                  <a:gd name="connsiteY2" fmla="*/ 233 h 135458"/>
                  <a:gd name="connsiteX3" fmla="*/ 167337 w 167704"/>
                  <a:gd name="connsiteY3" fmla="*/ 43096 h 135458"/>
                  <a:gd name="connsiteX4" fmla="*/ 138762 w 167704"/>
                  <a:gd name="connsiteY4" fmla="*/ 43096 h 135458"/>
                  <a:gd name="connsiteX5" fmla="*/ 114949 w 167704"/>
                  <a:gd name="connsiteY5" fmla="*/ 33571 h 135458"/>
                  <a:gd name="connsiteX6" fmla="*/ 98281 w 167704"/>
                  <a:gd name="connsiteY6" fmla="*/ 57383 h 135458"/>
                  <a:gd name="connsiteX7" fmla="*/ 145905 w 167704"/>
                  <a:gd name="connsiteY7" fmla="*/ 74052 h 135458"/>
                  <a:gd name="connsiteX8" fmla="*/ 138762 w 167704"/>
                  <a:gd name="connsiteY8" fmla="*/ 102627 h 135458"/>
                  <a:gd name="connsiteX9" fmla="*/ 83993 w 167704"/>
                  <a:gd name="connsiteY9" fmla="*/ 97864 h 135458"/>
                  <a:gd name="connsiteX10" fmla="*/ 3031 w 167704"/>
                  <a:gd name="connsiteY10" fmla="*/ 133583 h 135458"/>
                  <a:gd name="connsiteX0" fmla="*/ 3031 w 167704"/>
                  <a:gd name="connsiteY0" fmla="*/ 133583 h 135488"/>
                  <a:gd name="connsiteX1" fmla="*/ 26843 w 167704"/>
                  <a:gd name="connsiteY1" fmla="*/ 31189 h 135488"/>
                  <a:gd name="connsiteX2" fmla="*/ 117331 w 167704"/>
                  <a:gd name="connsiteY2" fmla="*/ 233 h 135488"/>
                  <a:gd name="connsiteX3" fmla="*/ 167337 w 167704"/>
                  <a:gd name="connsiteY3" fmla="*/ 43096 h 135488"/>
                  <a:gd name="connsiteX4" fmla="*/ 138762 w 167704"/>
                  <a:gd name="connsiteY4" fmla="*/ 43096 h 135488"/>
                  <a:gd name="connsiteX5" fmla="*/ 114949 w 167704"/>
                  <a:gd name="connsiteY5" fmla="*/ 33571 h 135488"/>
                  <a:gd name="connsiteX6" fmla="*/ 98281 w 167704"/>
                  <a:gd name="connsiteY6" fmla="*/ 57383 h 135488"/>
                  <a:gd name="connsiteX7" fmla="*/ 145905 w 167704"/>
                  <a:gd name="connsiteY7" fmla="*/ 74052 h 135488"/>
                  <a:gd name="connsiteX8" fmla="*/ 134000 w 167704"/>
                  <a:gd name="connsiteY8" fmla="*/ 97864 h 135488"/>
                  <a:gd name="connsiteX9" fmla="*/ 83993 w 167704"/>
                  <a:gd name="connsiteY9" fmla="*/ 97864 h 135488"/>
                  <a:gd name="connsiteX10" fmla="*/ 3031 w 167704"/>
                  <a:gd name="connsiteY10" fmla="*/ 133583 h 135488"/>
                  <a:gd name="connsiteX0" fmla="*/ 3031 w 167704"/>
                  <a:gd name="connsiteY0" fmla="*/ 133583 h 135488"/>
                  <a:gd name="connsiteX1" fmla="*/ 26843 w 167704"/>
                  <a:gd name="connsiteY1" fmla="*/ 31189 h 135488"/>
                  <a:gd name="connsiteX2" fmla="*/ 117331 w 167704"/>
                  <a:gd name="connsiteY2" fmla="*/ 233 h 135488"/>
                  <a:gd name="connsiteX3" fmla="*/ 167337 w 167704"/>
                  <a:gd name="connsiteY3" fmla="*/ 43096 h 135488"/>
                  <a:gd name="connsiteX4" fmla="*/ 138762 w 167704"/>
                  <a:gd name="connsiteY4" fmla="*/ 43096 h 135488"/>
                  <a:gd name="connsiteX5" fmla="*/ 114949 w 167704"/>
                  <a:gd name="connsiteY5" fmla="*/ 33571 h 135488"/>
                  <a:gd name="connsiteX6" fmla="*/ 98281 w 167704"/>
                  <a:gd name="connsiteY6" fmla="*/ 57383 h 135488"/>
                  <a:gd name="connsiteX7" fmla="*/ 145905 w 167704"/>
                  <a:gd name="connsiteY7" fmla="*/ 74052 h 135488"/>
                  <a:gd name="connsiteX8" fmla="*/ 134000 w 167704"/>
                  <a:gd name="connsiteY8" fmla="*/ 97864 h 135488"/>
                  <a:gd name="connsiteX9" fmla="*/ 83993 w 167704"/>
                  <a:gd name="connsiteY9" fmla="*/ 97864 h 135488"/>
                  <a:gd name="connsiteX10" fmla="*/ 3031 w 167704"/>
                  <a:gd name="connsiteY10" fmla="*/ 133583 h 13548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</a:cxnLst>
                <a:rect l="l" t="t" r="r" b="b"/>
                <a:pathLst>
                  <a:path w="167704" h="135488">
                    <a:moveTo>
                      <a:pt x="3031" y="133583"/>
                    </a:moveTo>
                    <a:cubicBezTo>
                      <a:pt x="-6494" y="122470"/>
                      <a:pt x="7793" y="53414"/>
                      <a:pt x="26843" y="31189"/>
                    </a:cubicBezTo>
                    <a:cubicBezTo>
                      <a:pt x="45893" y="8964"/>
                      <a:pt x="93915" y="-1752"/>
                      <a:pt x="117331" y="233"/>
                    </a:cubicBezTo>
                    <a:cubicBezTo>
                      <a:pt x="140747" y="2218"/>
                      <a:pt x="163765" y="35952"/>
                      <a:pt x="167337" y="43096"/>
                    </a:cubicBezTo>
                    <a:cubicBezTo>
                      <a:pt x="170909" y="50240"/>
                      <a:pt x="147493" y="44684"/>
                      <a:pt x="138762" y="43096"/>
                    </a:cubicBezTo>
                    <a:cubicBezTo>
                      <a:pt x="130031" y="41508"/>
                      <a:pt x="121696" y="31190"/>
                      <a:pt x="114949" y="33571"/>
                    </a:cubicBezTo>
                    <a:cubicBezTo>
                      <a:pt x="108202" y="35952"/>
                      <a:pt x="93122" y="50636"/>
                      <a:pt x="98281" y="57383"/>
                    </a:cubicBezTo>
                    <a:cubicBezTo>
                      <a:pt x="103440" y="64130"/>
                      <a:pt x="139952" y="67305"/>
                      <a:pt x="145905" y="74052"/>
                    </a:cubicBezTo>
                    <a:cubicBezTo>
                      <a:pt x="151858" y="80799"/>
                      <a:pt x="160591" y="97864"/>
                      <a:pt x="134000" y="97864"/>
                    </a:cubicBezTo>
                    <a:cubicBezTo>
                      <a:pt x="124078" y="102626"/>
                      <a:pt x="105821" y="91911"/>
                      <a:pt x="83993" y="97864"/>
                    </a:cubicBezTo>
                    <a:cubicBezTo>
                      <a:pt x="62165" y="103817"/>
                      <a:pt x="12556" y="144696"/>
                      <a:pt x="3031" y="133583"/>
                    </a:cubicBezTo>
                    <a:close/>
                  </a:path>
                </a:pathLst>
              </a:custGeom>
              <a:solidFill>
                <a:srgbClr val="F19E65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395" name="フリーフォーム 394"/>
              <p:cNvSpPr/>
              <p:nvPr/>
            </p:nvSpPr>
            <p:spPr>
              <a:xfrm rot="21367475">
                <a:off x="2196994" y="5083382"/>
                <a:ext cx="317131" cy="113904"/>
              </a:xfrm>
              <a:custGeom>
                <a:avLst/>
                <a:gdLst>
                  <a:gd name="connsiteX0" fmla="*/ 288494 w 319491"/>
                  <a:gd name="connsiteY0" fmla="*/ 10338 h 122384"/>
                  <a:gd name="connsiteX1" fmla="*/ 319450 w 319491"/>
                  <a:gd name="connsiteY1" fmla="*/ 88919 h 122384"/>
                  <a:gd name="connsiteX2" fmla="*/ 283731 w 319491"/>
                  <a:gd name="connsiteY2" fmla="*/ 122257 h 122384"/>
                  <a:gd name="connsiteX3" fmla="*/ 202769 w 319491"/>
                  <a:gd name="connsiteY3" fmla="*/ 100826 h 122384"/>
                  <a:gd name="connsiteX4" fmla="*/ 133713 w 319491"/>
                  <a:gd name="connsiteY4" fmla="*/ 112732 h 122384"/>
                  <a:gd name="connsiteX5" fmla="*/ 71800 w 319491"/>
                  <a:gd name="connsiteY5" fmla="*/ 96063 h 122384"/>
                  <a:gd name="connsiteX6" fmla="*/ 33700 w 319491"/>
                  <a:gd name="connsiteY6" fmla="*/ 105588 h 122384"/>
                  <a:gd name="connsiteX7" fmla="*/ 363 w 319491"/>
                  <a:gd name="connsiteY7" fmla="*/ 79394 h 122384"/>
                  <a:gd name="connsiteX8" fmla="*/ 17031 w 319491"/>
                  <a:gd name="connsiteY8" fmla="*/ 53201 h 122384"/>
                  <a:gd name="connsiteX9" fmla="*/ 33700 w 319491"/>
                  <a:gd name="connsiteY9" fmla="*/ 53201 h 122384"/>
                  <a:gd name="connsiteX10" fmla="*/ 45606 w 319491"/>
                  <a:gd name="connsiteY10" fmla="*/ 55582 h 122384"/>
                  <a:gd name="connsiteX11" fmla="*/ 45606 w 319491"/>
                  <a:gd name="connsiteY11" fmla="*/ 36532 h 122384"/>
                  <a:gd name="connsiteX12" fmla="*/ 67038 w 319491"/>
                  <a:gd name="connsiteY12" fmla="*/ 29388 h 122384"/>
                  <a:gd name="connsiteX13" fmla="*/ 83706 w 319491"/>
                  <a:gd name="connsiteY13" fmla="*/ 36532 h 122384"/>
                  <a:gd name="connsiteX14" fmla="*/ 93231 w 319491"/>
                  <a:gd name="connsiteY14" fmla="*/ 22244 h 122384"/>
                  <a:gd name="connsiteX15" fmla="*/ 117044 w 319491"/>
                  <a:gd name="connsiteY15" fmla="*/ 24626 h 122384"/>
                  <a:gd name="connsiteX16" fmla="*/ 133713 w 319491"/>
                  <a:gd name="connsiteY16" fmla="*/ 27007 h 122384"/>
                  <a:gd name="connsiteX17" fmla="*/ 169431 w 319491"/>
                  <a:gd name="connsiteY17" fmla="*/ 27007 h 122384"/>
                  <a:gd name="connsiteX18" fmla="*/ 193244 w 319491"/>
                  <a:gd name="connsiteY18" fmla="*/ 3194 h 122384"/>
                  <a:gd name="connsiteX19" fmla="*/ 288494 w 319491"/>
                  <a:gd name="connsiteY19" fmla="*/ 10338 h 122384"/>
                  <a:gd name="connsiteX0" fmla="*/ 288142 w 319139"/>
                  <a:gd name="connsiteY0" fmla="*/ 10338 h 122384"/>
                  <a:gd name="connsiteX1" fmla="*/ 319098 w 319139"/>
                  <a:gd name="connsiteY1" fmla="*/ 88919 h 122384"/>
                  <a:gd name="connsiteX2" fmla="*/ 283379 w 319139"/>
                  <a:gd name="connsiteY2" fmla="*/ 122257 h 122384"/>
                  <a:gd name="connsiteX3" fmla="*/ 202417 w 319139"/>
                  <a:gd name="connsiteY3" fmla="*/ 100826 h 122384"/>
                  <a:gd name="connsiteX4" fmla="*/ 133361 w 319139"/>
                  <a:gd name="connsiteY4" fmla="*/ 112732 h 122384"/>
                  <a:gd name="connsiteX5" fmla="*/ 71448 w 319139"/>
                  <a:gd name="connsiteY5" fmla="*/ 96063 h 122384"/>
                  <a:gd name="connsiteX6" fmla="*/ 33348 w 319139"/>
                  <a:gd name="connsiteY6" fmla="*/ 105588 h 122384"/>
                  <a:gd name="connsiteX7" fmla="*/ 11 w 319139"/>
                  <a:gd name="connsiteY7" fmla="*/ 79394 h 122384"/>
                  <a:gd name="connsiteX8" fmla="*/ 16679 w 319139"/>
                  <a:gd name="connsiteY8" fmla="*/ 53201 h 122384"/>
                  <a:gd name="connsiteX9" fmla="*/ 33348 w 319139"/>
                  <a:gd name="connsiteY9" fmla="*/ 53201 h 122384"/>
                  <a:gd name="connsiteX10" fmla="*/ 45254 w 319139"/>
                  <a:gd name="connsiteY10" fmla="*/ 55582 h 122384"/>
                  <a:gd name="connsiteX11" fmla="*/ 45254 w 319139"/>
                  <a:gd name="connsiteY11" fmla="*/ 36532 h 122384"/>
                  <a:gd name="connsiteX12" fmla="*/ 66686 w 319139"/>
                  <a:gd name="connsiteY12" fmla="*/ 29388 h 122384"/>
                  <a:gd name="connsiteX13" fmla="*/ 83354 w 319139"/>
                  <a:gd name="connsiteY13" fmla="*/ 36532 h 122384"/>
                  <a:gd name="connsiteX14" fmla="*/ 92879 w 319139"/>
                  <a:gd name="connsiteY14" fmla="*/ 22244 h 122384"/>
                  <a:gd name="connsiteX15" fmla="*/ 116692 w 319139"/>
                  <a:gd name="connsiteY15" fmla="*/ 24626 h 122384"/>
                  <a:gd name="connsiteX16" fmla="*/ 133361 w 319139"/>
                  <a:gd name="connsiteY16" fmla="*/ 27007 h 122384"/>
                  <a:gd name="connsiteX17" fmla="*/ 169079 w 319139"/>
                  <a:gd name="connsiteY17" fmla="*/ 27007 h 122384"/>
                  <a:gd name="connsiteX18" fmla="*/ 192892 w 319139"/>
                  <a:gd name="connsiteY18" fmla="*/ 3194 h 122384"/>
                  <a:gd name="connsiteX19" fmla="*/ 288142 w 319139"/>
                  <a:gd name="connsiteY19" fmla="*/ 10338 h 122384"/>
                  <a:gd name="connsiteX0" fmla="*/ 288142 w 319139"/>
                  <a:gd name="connsiteY0" fmla="*/ 10338 h 122401"/>
                  <a:gd name="connsiteX1" fmla="*/ 319098 w 319139"/>
                  <a:gd name="connsiteY1" fmla="*/ 88919 h 122401"/>
                  <a:gd name="connsiteX2" fmla="*/ 283379 w 319139"/>
                  <a:gd name="connsiteY2" fmla="*/ 122257 h 122401"/>
                  <a:gd name="connsiteX3" fmla="*/ 202417 w 319139"/>
                  <a:gd name="connsiteY3" fmla="*/ 100826 h 122401"/>
                  <a:gd name="connsiteX4" fmla="*/ 71448 w 319139"/>
                  <a:gd name="connsiteY4" fmla="*/ 96063 h 122401"/>
                  <a:gd name="connsiteX5" fmla="*/ 33348 w 319139"/>
                  <a:gd name="connsiteY5" fmla="*/ 105588 h 122401"/>
                  <a:gd name="connsiteX6" fmla="*/ 11 w 319139"/>
                  <a:gd name="connsiteY6" fmla="*/ 79394 h 122401"/>
                  <a:gd name="connsiteX7" fmla="*/ 16679 w 319139"/>
                  <a:gd name="connsiteY7" fmla="*/ 53201 h 122401"/>
                  <a:gd name="connsiteX8" fmla="*/ 33348 w 319139"/>
                  <a:gd name="connsiteY8" fmla="*/ 53201 h 122401"/>
                  <a:gd name="connsiteX9" fmla="*/ 45254 w 319139"/>
                  <a:gd name="connsiteY9" fmla="*/ 55582 h 122401"/>
                  <a:gd name="connsiteX10" fmla="*/ 45254 w 319139"/>
                  <a:gd name="connsiteY10" fmla="*/ 36532 h 122401"/>
                  <a:gd name="connsiteX11" fmla="*/ 66686 w 319139"/>
                  <a:gd name="connsiteY11" fmla="*/ 29388 h 122401"/>
                  <a:gd name="connsiteX12" fmla="*/ 83354 w 319139"/>
                  <a:gd name="connsiteY12" fmla="*/ 36532 h 122401"/>
                  <a:gd name="connsiteX13" fmla="*/ 92879 w 319139"/>
                  <a:gd name="connsiteY13" fmla="*/ 22244 h 122401"/>
                  <a:gd name="connsiteX14" fmla="*/ 116692 w 319139"/>
                  <a:gd name="connsiteY14" fmla="*/ 24626 h 122401"/>
                  <a:gd name="connsiteX15" fmla="*/ 133361 w 319139"/>
                  <a:gd name="connsiteY15" fmla="*/ 27007 h 122401"/>
                  <a:gd name="connsiteX16" fmla="*/ 169079 w 319139"/>
                  <a:gd name="connsiteY16" fmla="*/ 27007 h 122401"/>
                  <a:gd name="connsiteX17" fmla="*/ 192892 w 319139"/>
                  <a:gd name="connsiteY17" fmla="*/ 3194 h 122401"/>
                  <a:gd name="connsiteX18" fmla="*/ 288142 w 319139"/>
                  <a:gd name="connsiteY18" fmla="*/ 10338 h 122401"/>
                  <a:gd name="connsiteX0" fmla="*/ 288142 w 319139"/>
                  <a:gd name="connsiteY0" fmla="*/ 10338 h 124159"/>
                  <a:gd name="connsiteX1" fmla="*/ 319098 w 319139"/>
                  <a:gd name="connsiteY1" fmla="*/ 88919 h 124159"/>
                  <a:gd name="connsiteX2" fmla="*/ 283379 w 319139"/>
                  <a:gd name="connsiteY2" fmla="*/ 122257 h 124159"/>
                  <a:gd name="connsiteX3" fmla="*/ 171461 w 319139"/>
                  <a:gd name="connsiteY3" fmla="*/ 117495 h 124159"/>
                  <a:gd name="connsiteX4" fmla="*/ 71448 w 319139"/>
                  <a:gd name="connsiteY4" fmla="*/ 96063 h 124159"/>
                  <a:gd name="connsiteX5" fmla="*/ 33348 w 319139"/>
                  <a:gd name="connsiteY5" fmla="*/ 105588 h 124159"/>
                  <a:gd name="connsiteX6" fmla="*/ 11 w 319139"/>
                  <a:gd name="connsiteY6" fmla="*/ 79394 h 124159"/>
                  <a:gd name="connsiteX7" fmla="*/ 16679 w 319139"/>
                  <a:gd name="connsiteY7" fmla="*/ 53201 h 124159"/>
                  <a:gd name="connsiteX8" fmla="*/ 33348 w 319139"/>
                  <a:gd name="connsiteY8" fmla="*/ 53201 h 124159"/>
                  <a:gd name="connsiteX9" fmla="*/ 45254 w 319139"/>
                  <a:gd name="connsiteY9" fmla="*/ 55582 h 124159"/>
                  <a:gd name="connsiteX10" fmla="*/ 45254 w 319139"/>
                  <a:gd name="connsiteY10" fmla="*/ 36532 h 124159"/>
                  <a:gd name="connsiteX11" fmla="*/ 66686 w 319139"/>
                  <a:gd name="connsiteY11" fmla="*/ 29388 h 124159"/>
                  <a:gd name="connsiteX12" fmla="*/ 83354 w 319139"/>
                  <a:gd name="connsiteY12" fmla="*/ 36532 h 124159"/>
                  <a:gd name="connsiteX13" fmla="*/ 92879 w 319139"/>
                  <a:gd name="connsiteY13" fmla="*/ 22244 h 124159"/>
                  <a:gd name="connsiteX14" fmla="*/ 116692 w 319139"/>
                  <a:gd name="connsiteY14" fmla="*/ 24626 h 124159"/>
                  <a:gd name="connsiteX15" fmla="*/ 133361 w 319139"/>
                  <a:gd name="connsiteY15" fmla="*/ 27007 h 124159"/>
                  <a:gd name="connsiteX16" fmla="*/ 169079 w 319139"/>
                  <a:gd name="connsiteY16" fmla="*/ 27007 h 124159"/>
                  <a:gd name="connsiteX17" fmla="*/ 192892 w 319139"/>
                  <a:gd name="connsiteY17" fmla="*/ 3194 h 124159"/>
                  <a:gd name="connsiteX18" fmla="*/ 288142 w 319139"/>
                  <a:gd name="connsiteY18" fmla="*/ 10338 h 124159"/>
                  <a:gd name="connsiteX0" fmla="*/ 288142 w 319139"/>
                  <a:gd name="connsiteY0" fmla="*/ 11163 h 124984"/>
                  <a:gd name="connsiteX1" fmla="*/ 319098 w 319139"/>
                  <a:gd name="connsiteY1" fmla="*/ 89744 h 124984"/>
                  <a:gd name="connsiteX2" fmla="*/ 283379 w 319139"/>
                  <a:gd name="connsiteY2" fmla="*/ 123082 h 124984"/>
                  <a:gd name="connsiteX3" fmla="*/ 171461 w 319139"/>
                  <a:gd name="connsiteY3" fmla="*/ 118320 h 124984"/>
                  <a:gd name="connsiteX4" fmla="*/ 71448 w 319139"/>
                  <a:gd name="connsiteY4" fmla="*/ 96888 h 124984"/>
                  <a:gd name="connsiteX5" fmla="*/ 33348 w 319139"/>
                  <a:gd name="connsiteY5" fmla="*/ 106413 h 124984"/>
                  <a:gd name="connsiteX6" fmla="*/ 11 w 319139"/>
                  <a:gd name="connsiteY6" fmla="*/ 80219 h 124984"/>
                  <a:gd name="connsiteX7" fmla="*/ 16679 w 319139"/>
                  <a:gd name="connsiteY7" fmla="*/ 54026 h 124984"/>
                  <a:gd name="connsiteX8" fmla="*/ 33348 w 319139"/>
                  <a:gd name="connsiteY8" fmla="*/ 54026 h 124984"/>
                  <a:gd name="connsiteX9" fmla="*/ 45254 w 319139"/>
                  <a:gd name="connsiteY9" fmla="*/ 56407 h 124984"/>
                  <a:gd name="connsiteX10" fmla="*/ 45254 w 319139"/>
                  <a:gd name="connsiteY10" fmla="*/ 37357 h 124984"/>
                  <a:gd name="connsiteX11" fmla="*/ 66686 w 319139"/>
                  <a:gd name="connsiteY11" fmla="*/ 30213 h 124984"/>
                  <a:gd name="connsiteX12" fmla="*/ 83354 w 319139"/>
                  <a:gd name="connsiteY12" fmla="*/ 37357 h 124984"/>
                  <a:gd name="connsiteX13" fmla="*/ 92879 w 319139"/>
                  <a:gd name="connsiteY13" fmla="*/ 23069 h 124984"/>
                  <a:gd name="connsiteX14" fmla="*/ 116692 w 319139"/>
                  <a:gd name="connsiteY14" fmla="*/ 25451 h 124984"/>
                  <a:gd name="connsiteX15" fmla="*/ 133361 w 319139"/>
                  <a:gd name="connsiteY15" fmla="*/ 27832 h 124984"/>
                  <a:gd name="connsiteX16" fmla="*/ 147647 w 319139"/>
                  <a:gd name="connsiteY16" fmla="*/ 44501 h 124984"/>
                  <a:gd name="connsiteX17" fmla="*/ 192892 w 319139"/>
                  <a:gd name="connsiteY17" fmla="*/ 4019 h 124984"/>
                  <a:gd name="connsiteX18" fmla="*/ 288142 w 319139"/>
                  <a:gd name="connsiteY18" fmla="*/ 11163 h 124984"/>
                  <a:gd name="connsiteX0" fmla="*/ 288142 w 319139"/>
                  <a:gd name="connsiteY0" fmla="*/ 11163 h 124984"/>
                  <a:gd name="connsiteX1" fmla="*/ 319098 w 319139"/>
                  <a:gd name="connsiteY1" fmla="*/ 89744 h 124984"/>
                  <a:gd name="connsiteX2" fmla="*/ 283379 w 319139"/>
                  <a:gd name="connsiteY2" fmla="*/ 123082 h 124984"/>
                  <a:gd name="connsiteX3" fmla="*/ 171461 w 319139"/>
                  <a:gd name="connsiteY3" fmla="*/ 118320 h 124984"/>
                  <a:gd name="connsiteX4" fmla="*/ 71448 w 319139"/>
                  <a:gd name="connsiteY4" fmla="*/ 96888 h 124984"/>
                  <a:gd name="connsiteX5" fmla="*/ 33348 w 319139"/>
                  <a:gd name="connsiteY5" fmla="*/ 106413 h 124984"/>
                  <a:gd name="connsiteX6" fmla="*/ 11 w 319139"/>
                  <a:gd name="connsiteY6" fmla="*/ 80219 h 124984"/>
                  <a:gd name="connsiteX7" fmla="*/ 16679 w 319139"/>
                  <a:gd name="connsiteY7" fmla="*/ 54026 h 124984"/>
                  <a:gd name="connsiteX8" fmla="*/ 33348 w 319139"/>
                  <a:gd name="connsiteY8" fmla="*/ 54026 h 124984"/>
                  <a:gd name="connsiteX9" fmla="*/ 45254 w 319139"/>
                  <a:gd name="connsiteY9" fmla="*/ 56407 h 124984"/>
                  <a:gd name="connsiteX10" fmla="*/ 45254 w 319139"/>
                  <a:gd name="connsiteY10" fmla="*/ 37357 h 124984"/>
                  <a:gd name="connsiteX11" fmla="*/ 83354 w 319139"/>
                  <a:gd name="connsiteY11" fmla="*/ 37357 h 124984"/>
                  <a:gd name="connsiteX12" fmla="*/ 92879 w 319139"/>
                  <a:gd name="connsiteY12" fmla="*/ 23069 h 124984"/>
                  <a:gd name="connsiteX13" fmla="*/ 116692 w 319139"/>
                  <a:gd name="connsiteY13" fmla="*/ 25451 h 124984"/>
                  <a:gd name="connsiteX14" fmla="*/ 133361 w 319139"/>
                  <a:gd name="connsiteY14" fmla="*/ 27832 h 124984"/>
                  <a:gd name="connsiteX15" fmla="*/ 147647 w 319139"/>
                  <a:gd name="connsiteY15" fmla="*/ 44501 h 124984"/>
                  <a:gd name="connsiteX16" fmla="*/ 192892 w 319139"/>
                  <a:gd name="connsiteY16" fmla="*/ 4019 h 124984"/>
                  <a:gd name="connsiteX17" fmla="*/ 288142 w 319139"/>
                  <a:gd name="connsiteY17" fmla="*/ 11163 h 124984"/>
                  <a:gd name="connsiteX0" fmla="*/ 288142 w 319139"/>
                  <a:gd name="connsiteY0" fmla="*/ 11163 h 124984"/>
                  <a:gd name="connsiteX1" fmla="*/ 319098 w 319139"/>
                  <a:gd name="connsiteY1" fmla="*/ 89744 h 124984"/>
                  <a:gd name="connsiteX2" fmla="*/ 283379 w 319139"/>
                  <a:gd name="connsiteY2" fmla="*/ 123082 h 124984"/>
                  <a:gd name="connsiteX3" fmla="*/ 171461 w 319139"/>
                  <a:gd name="connsiteY3" fmla="*/ 118320 h 124984"/>
                  <a:gd name="connsiteX4" fmla="*/ 71448 w 319139"/>
                  <a:gd name="connsiteY4" fmla="*/ 96888 h 124984"/>
                  <a:gd name="connsiteX5" fmla="*/ 33348 w 319139"/>
                  <a:gd name="connsiteY5" fmla="*/ 106413 h 124984"/>
                  <a:gd name="connsiteX6" fmla="*/ 11 w 319139"/>
                  <a:gd name="connsiteY6" fmla="*/ 80219 h 124984"/>
                  <a:gd name="connsiteX7" fmla="*/ 16679 w 319139"/>
                  <a:gd name="connsiteY7" fmla="*/ 54026 h 124984"/>
                  <a:gd name="connsiteX8" fmla="*/ 33348 w 319139"/>
                  <a:gd name="connsiteY8" fmla="*/ 54026 h 124984"/>
                  <a:gd name="connsiteX9" fmla="*/ 45254 w 319139"/>
                  <a:gd name="connsiteY9" fmla="*/ 56407 h 124984"/>
                  <a:gd name="connsiteX10" fmla="*/ 45254 w 319139"/>
                  <a:gd name="connsiteY10" fmla="*/ 37357 h 124984"/>
                  <a:gd name="connsiteX11" fmla="*/ 83354 w 319139"/>
                  <a:gd name="connsiteY11" fmla="*/ 37357 h 124984"/>
                  <a:gd name="connsiteX12" fmla="*/ 92879 w 319139"/>
                  <a:gd name="connsiteY12" fmla="*/ 23069 h 124984"/>
                  <a:gd name="connsiteX13" fmla="*/ 116692 w 319139"/>
                  <a:gd name="connsiteY13" fmla="*/ 25451 h 124984"/>
                  <a:gd name="connsiteX14" fmla="*/ 133361 w 319139"/>
                  <a:gd name="connsiteY14" fmla="*/ 27832 h 124984"/>
                  <a:gd name="connsiteX15" fmla="*/ 147647 w 319139"/>
                  <a:gd name="connsiteY15" fmla="*/ 44501 h 124984"/>
                  <a:gd name="connsiteX16" fmla="*/ 192892 w 319139"/>
                  <a:gd name="connsiteY16" fmla="*/ 4019 h 124984"/>
                  <a:gd name="connsiteX17" fmla="*/ 288142 w 319139"/>
                  <a:gd name="connsiteY17" fmla="*/ 11163 h 124984"/>
                  <a:gd name="connsiteX0" fmla="*/ 288142 w 319139"/>
                  <a:gd name="connsiteY0" fmla="*/ 11163 h 124984"/>
                  <a:gd name="connsiteX1" fmla="*/ 319098 w 319139"/>
                  <a:gd name="connsiteY1" fmla="*/ 89744 h 124984"/>
                  <a:gd name="connsiteX2" fmla="*/ 283379 w 319139"/>
                  <a:gd name="connsiteY2" fmla="*/ 123082 h 124984"/>
                  <a:gd name="connsiteX3" fmla="*/ 171461 w 319139"/>
                  <a:gd name="connsiteY3" fmla="*/ 118320 h 124984"/>
                  <a:gd name="connsiteX4" fmla="*/ 71448 w 319139"/>
                  <a:gd name="connsiteY4" fmla="*/ 96888 h 124984"/>
                  <a:gd name="connsiteX5" fmla="*/ 33348 w 319139"/>
                  <a:gd name="connsiteY5" fmla="*/ 106413 h 124984"/>
                  <a:gd name="connsiteX6" fmla="*/ 11 w 319139"/>
                  <a:gd name="connsiteY6" fmla="*/ 80219 h 124984"/>
                  <a:gd name="connsiteX7" fmla="*/ 16679 w 319139"/>
                  <a:gd name="connsiteY7" fmla="*/ 54026 h 124984"/>
                  <a:gd name="connsiteX8" fmla="*/ 33348 w 319139"/>
                  <a:gd name="connsiteY8" fmla="*/ 54026 h 124984"/>
                  <a:gd name="connsiteX9" fmla="*/ 45254 w 319139"/>
                  <a:gd name="connsiteY9" fmla="*/ 56407 h 124984"/>
                  <a:gd name="connsiteX10" fmla="*/ 45254 w 319139"/>
                  <a:gd name="connsiteY10" fmla="*/ 37357 h 124984"/>
                  <a:gd name="connsiteX11" fmla="*/ 83354 w 319139"/>
                  <a:gd name="connsiteY11" fmla="*/ 37357 h 124984"/>
                  <a:gd name="connsiteX12" fmla="*/ 92879 w 319139"/>
                  <a:gd name="connsiteY12" fmla="*/ 23069 h 124984"/>
                  <a:gd name="connsiteX13" fmla="*/ 133361 w 319139"/>
                  <a:gd name="connsiteY13" fmla="*/ 27832 h 124984"/>
                  <a:gd name="connsiteX14" fmla="*/ 147647 w 319139"/>
                  <a:gd name="connsiteY14" fmla="*/ 44501 h 124984"/>
                  <a:gd name="connsiteX15" fmla="*/ 192892 w 319139"/>
                  <a:gd name="connsiteY15" fmla="*/ 4019 h 124984"/>
                  <a:gd name="connsiteX16" fmla="*/ 288142 w 319139"/>
                  <a:gd name="connsiteY16" fmla="*/ 11163 h 124984"/>
                  <a:gd name="connsiteX0" fmla="*/ 288142 w 319139"/>
                  <a:gd name="connsiteY0" fmla="*/ 11163 h 124984"/>
                  <a:gd name="connsiteX1" fmla="*/ 319098 w 319139"/>
                  <a:gd name="connsiteY1" fmla="*/ 89744 h 124984"/>
                  <a:gd name="connsiteX2" fmla="*/ 283379 w 319139"/>
                  <a:gd name="connsiteY2" fmla="*/ 123082 h 124984"/>
                  <a:gd name="connsiteX3" fmla="*/ 171461 w 319139"/>
                  <a:gd name="connsiteY3" fmla="*/ 118320 h 124984"/>
                  <a:gd name="connsiteX4" fmla="*/ 71448 w 319139"/>
                  <a:gd name="connsiteY4" fmla="*/ 96888 h 124984"/>
                  <a:gd name="connsiteX5" fmla="*/ 33348 w 319139"/>
                  <a:gd name="connsiteY5" fmla="*/ 106413 h 124984"/>
                  <a:gd name="connsiteX6" fmla="*/ 11 w 319139"/>
                  <a:gd name="connsiteY6" fmla="*/ 80219 h 124984"/>
                  <a:gd name="connsiteX7" fmla="*/ 16679 w 319139"/>
                  <a:gd name="connsiteY7" fmla="*/ 54026 h 124984"/>
                  <a:gd name="connsiteX8" fmla="*/ 33348 w 319139"/>
                  <a:gd name="connsiteY8" fmla="*/ 54026 h 124984"/>
                  <a:gd name="connsiteX9" fmla="*/ 45254 w 319139"/>
                  <a:gd name="connsiteY9" fmla="*/ 56407 h 124984"/>
                  <a:gd name="connsiteX10" fmla="*/ 45254 w 319139"/>
                  <a:gd name="connsiteY10" fmla="*/ 37357 h 124984"/>
                  <a:gd name="connsiteX11" fmla="*/ 83354 w 319139"/>
                  <a:gd name="connsiteY11" fmla="*/ 37357 h 124984"/>
                  <a:gd name="connsiteX12" fmla="*/ 95260 w 319139"/>
                  <a:gd name="connsiteY12" fmla="*/ 20688 h 124984"/>
                  <a:gd name="connsiteX13" fmla="*/ 133361 w 319139"/>
                  <a:gd name="connsiteY13" fmla="*/ 27832 h 124984"/>
                  <a:gd name="connsiteX14" fmla="*/ 147647 w 319139"/>
                  <a:gd name="connsiteY14" fmla="*/ 44501 h 124984"/>
                  <a:gd name="connsiteX15" fmla="*/ 192892 w 319139"/>
                  <a:gd name="connsiteY15" fmla="*/ 4019 h 124984"/>
                  <a:gd name="connsiteX16" fmla="*/ 288142 w 319139"/>
                  <a:gd name="connsiteY16" fmla="*/ 11163 h 124984"/>
                  <a:gd name="connsiteX0" fmla="*/ 288142 w 319139"/>
                  <a:gd name="connsiteY0" fmla="*/ 11163 h 124984"/>
                  <a:gd name="connsiteX1" fmla="*/ 319098 w 319139"/>
                  <a:gd name="connsiteY1" fmla="*/ 89744 h 124984"/>
                  <a:gd name="connsiteX2" fmla="*/ 283379 w 319139"/>
                  <a:gd name="connsiteY2" fmla="*/ 123082 h 124984"/>
                  <a:gd name="connsiteX3" fmla="*/ 171461 w 319139"/>
                  <a:gd name="connsiteY3" fmla="*/ 118320 h 124984"/>
                  <a:gd name="connsiteX4" fmla="*/ 71448 w 319139"/>
                  <a:gd name="connsiteY4" fmla="*/ 96888 h 124984"/>
                  <a:gd name="connsiteX5" fmla="*/ 33348 w 319139"/>
                  <a:gd name="connsiteY5" fmla="*/ 106413 h 124984"/>
                  <a:gd name="connsiteX6" fmla="*/ 11 w 319139"/>
                  <a:gd name="connsiteY6" fmla="*/ 80219 h 124984"/>
                  <a:gd name="connsiteX7" fmla="*/ 16679 w 319139"/>
                  <a:gd name="connsiteY7" fmla="*/ 54026 h 124984"/>
                  <a:gd name="connsiteX8" fmla="*/ 33348 w 319139"/>
                  <a:gd name="connsiteY8" fmla="*/ 54026 h 124984"/>
                  <a:gd name="connsiteX9" fmla="*/ 45254 w 319139"/>
                  <a:gd name="connsiteY9" fmla="*/ 56407 h 124984"/>
                  <a:gd name="connsiteX10" fmla="*/ 45254 w 319139"/>
                  <a:gd name="connsiteY10" fmla="*/ 37357 h 124984"/>
                  <a:gd name="connsiteX11" fmla="*/ 83354 w 319139"/>
                  <a:gd name="connsiteY11" fmla="*/ 37357 h 124984"/>
                  <a:gd name="connsiteX12" fmla="*/ 85735 w 319139"/>
                  <a:gd name="connsiteY12" fmla="*/ 23069 h 124984"/>
                  <a:gd name="connsiteX13" fmla="*/ 133361 w 319139"/>
                  <a:gd name="connsiteY13" fmla="*/ 27832 h 124984"/>
                  <a:gd name="connsiteX14" fmla="*/ 147647 w 319139"/>
                  <a:gd name="connsiteY14" fmla="*/ 44501 h 124984"/>
                  <a:gd name="connsiteX15" fmla="*/ 192892 w 319139"/>
                  <a:gd name="connsiteY15" fmla="*/ 4019 h 124984"/>
                  <a:gd name="connsiteX16" fmla="*/ 288142 w 319139"/>
                  <a:gd name="connsiteY16" fmla="*/ 11163 h 124984"/>
                  <a:gd name="connsiteX0" fmla="*/ 288142 w 319139"/>
                  <a:gd name="connsiteY0" fmla="*/ 11163 h 124984"/>
                  <a:gd name="connsiteX1" fmla="*/ 319098 w 319139"/>
                  <a:gd name="connsiteY1" fmla="*/ 89744 h 124984"/>
                  <a:gd name="connsiteX2" fmla="*/ 283379 w 319139"/>
                  <a:gd name="connsiteY2" fmla="*/ 123082 h 124984"/>
                  <a:gd name="connsiteX3" fmla="*/ 171461 w 319139"/>
                  <a:gd name="connsiteY3" fmla="*/ 118320 h 124984"/>
                  <a:gd name="connsiteX4" fmla="*/ 71448 w 319139"/>
                  <a:gd name="connsiteY4" fmla="*/ 96888 h 124984"/>
                  <a:gd name="connsiteX5" fmla="*/ 33348 w 319139"/>
                  <a:gd name="connsiteY5" fmla="*/ 106413 h 124984"/>
                  <a:gd name="connsiteX6" fmla="*/ 11 w 319139"/>
                  <a:gd name="connsiteY6" fmla="*/ 80219 h 124984"/>
                  <a:gd name="connsiteX7" fmla="*/ 16679 w 319139"/>
                  <a:gd name="connsiteY7" fmla="*/ 54026 h 124984"/>
                  <a:gd name="connsiteX8" fmla="*/ 33348 w 319139"/>
                  <a:gd name="connsiteY8" fmla="*/ 54026 h 124984"/>
                  <a:gd name="connsiteX9" fmla="*/ 45254 w 319139"/>
                  <a:gd name="connsiteY9" fmla="*/ 56407 h 124984"/>
                  <a:gd name="connsiteX10" fmla="*/ 45254 w 319139"/>
                  <a:gd name="connsiteY10" fmla="*/ 37357 h 124984"/>
                  <a:gd name="connsiteX11" fmla="*/ 83354 w 319139"/>
                  <a:gd name="connsiteY11" fmla="*/ 37357 h 124984"/>
                  <a:gd name="connsiteX12" fmla="*/ 92879 w 319139"/>
                  <a:gd name="connsiteY12" fmla="*/ 15925 h 124984"/>
                  <a:gd name="connsiteX13" fmla="*/ 133361 w 319139"/>
                  <a:gd name="connsiteY13" fmla="*/ 27832 h 124984"/>
                  <a:gd name="connsiteX14" fmla="*/ 147647 w 319139"/>
                  <a:gd name="connsiteY14" fmla="*/ 44501 h 124984"/>
                  <a:gd name="connsiteX15" fmla="*/ 192892 w 319139"/>
                  <a:gd name="connsiteY15" fmla="*/ 4019 h 124984"/>
                  <a:gd name="connsiteX16" fmla="*/ 288142 w 319139"/>
                  <a:gd name="connsiteY16" fmla="*/ 11163 h 124984"/>
                  <a:gd name="connsiteX0" fmla="*/ 288142 w 319139"/>
                  <a:gd name="connsiteY0" fmla="*/ 11163 h 124984"/>
                  <a:gd name="connsiteX1" fmla="*/ 319098 w 319139"/>
                  <a:gd name="connsiteY1" fmla="*/ 89744 h 124984"/>
                  <a:gd name="connsiteX2" fmla="*/ 283379 w 319139"/>
                  <a:gd name="connsiteY2" fmla="*/ 123082 h 124984"/>
                  <a:gd name="connsiteX3" fmla="*/ 171461 w 319139"/>
                  <a:gd name="connsiteY3" fmla="*/ 118320 h 124984"/>
                  <a:gd name="connsiteX4" fmla="*/ 71448 w 319139"/>
                  <a:gd name="connsiteY4" fmla="*/ 96888 h 124984"/>
                  <a:gd name="connsiteX5" fmla="*/ 33348 w 319139"/>
                  <a:gd name="connsiteY5" fmla="*/ 106413 h 124984"/>
                  <a:gd name="connsiteX6" fmla="*/ 11 w 319139"/>
                  <a:gd name="connsiteY6" fmla="*/ 80219 h 124984"/>
                  <a:gd name="connsiteX7" fmla="*/ 16679 w 319139"/>
                  <a:gd name="connsiteY7" fmla="*/ 54026 h 124984"/>
                  <a:gd name="connsiteX8" fmla="*/ 33348 w 319139"/>
                  <a:gd name="connsiteY8" fmla="*/ 54026 h 124984"/>
                  <a:gd name="connsiteX9" fmla="*/ 45254 w 319139"/>
                  <a:gd name="connsiteY9" fmla="*/ 56407 h 124984"/>
                  <a:gd name="connsiteX10" fmla="*/ 45254 w 319139"/>
                  <a:gd name="connsiteY10" fmla="*/ 37357 h 124984"/>
                  <a:gd name="connsiteX11" fmla="*/ 83354 w 319139"/>
                  <a:gd name="connsiteY11" fmla="*/ 37357 h 124984"/>
                  <a:gd name="connsiteX12" fmla="*/ 88117 w 319139"/>
                  <a:gd name="connsiteY12" fmla="*/ 20687 h 124984"/>
                  <a:gd name="connsiteX13" fmla="*/ 133361 w 319139"/>
                  <a:gd name="connsiteY13" fmla="*/ 27832 h 124984"/>
                  <a:gd name="connsiteX14" fmla="*/ 147647 w 319139"/>
                  <a:gd name="connsiteY14" fmla="*/ 44501 h 124984"/>
                  <a:gd name="connsiteX15" fmla="*/ 192892 w 319139"/>
                  <a:gd name="connsiteY15" fmla="*/ 4019 h 124984"/>
                  <a:gd name="connsiteX16" fmla="*/ 288142 w 319139"/>
                  <a:gd name="connsiteY16" fmla="*/ 11163 h 124984"/>
                  <a:gd name="connsiteX0" fmla="*/ 288142 w 319139"/>
                  <a:gd name="connsiteY0" fmla="*/ 11163 h 124984"/>
                  <a:gd name="connsiteX1" fmla="*/ 319098 w 319139"/>
                  <a:gd name="connsiteY1" fmla="*/ 89744 h 124984"/>
                  <a:gd name="connsiteX2" fmla="*/ 283379 w 319139"/>
                  <a:gd name="connsiteY2" fmla="*/ 123082 h 124984"/>
                  <a:gd name="connsiteX3" fmla="*/ 171461 w 319139"/>
                  <a:gd name="connsiteY3" fmla="*/ 118320 h 124984"/>
                  <a:gd name="connsiteX4" fmla="*/ 71448 w 319139"/>
                  <a:gd name="connsiteY4" fmla="*/ 96888 h 124984"/>
                  <a:gd name="connsiteX5" fmla="*/ 33348 w 319139"/>
                  <a:gd name="connsiteY5" fmla="*/ 106413 h 124984"/>
                  <a:gd name="connsiteX6" fmla="*/ 11 w 319139"/>
                  <a:gd name="connsiteY6" fmla="*/ 80219 h 124984"/>
                  <a:gd name="connsiteX7" fmla="*/ 16679 w 319139"/>
                  <a:gd name="connsiteY7" fmla="*/ 54026 h 124984"/>
                  <a:gd name="connsiteX8" fmla="*/ 33348 w 319139"/>
                  <a:gd name="connsiteY8" fmla="*/ 54026 h 124984"/>
                  <a:gd name="connsiteX9" fmla="*/ 45254 w 319139"/>
                  <a:gd name="connsiteY9" fmla="*/ 56407 h 124984"/>
                  <a:gd name="connsiteX10" fmla="*/ 45254 w 319139"/>
                  <a:gd name="connsiteY10" fmla="*/ 37357 h 124984"/>
                  <a:gd name="connsiteX11" fmla="*/ 83354 w 319139"/>
                  <a:gd name="connsiteY11" fmla="*/ 37357 h 124984"/>
                  <a:gd name="connsiteX12" fmla="*/ 88117 w 319139"/>
                  <a:gd name="connsiteY12" fmla="*/ 20687 h 124984"/>
                  <a:gd name="connsiteX13" fmla="*/ 133361 w 319139"/>
                  <a:gd name="connsiteY13" fmla="*/ 27832 h 124984"/>
                  <a:gd name="connsiteX14" fmla="*/ 147647 w 319139"/>
                  <a:gd name="connsiteY14" fmla="*/ 44501 h 124984"/>
                  <a:gd name="connsiteX15" fmla="*/ 192892 w 319139"/>
                  <a:gd name="connsiteY15" fmla="*/ 4019 h 124984"/>
                  <a:gd name="connsiteX16" fmla="*/ 288142 w 319139"/>
                  <a:gd name="connsiteY16" fmla="*/ 11163 h 124984"/>
                  <a:gd name="connsiteX0" fmla="*/ 288142 w 319139"/>
                  <a:gd name="connsiteY0" fmla="*/ 11163 h 123308"/>
                  <a:gd name="connsiteX1" fmla="*/ 319098 w 319139"/>
                  <a:gd name="connsiteY1" fmla="*/ 89744 h 123308"/>
                  <a:gd name="connsiteX2" fmla="*/ 283379 w 319139"/>
                  <a:gd name="connsiteY2" fmla="*/ 123082 h 123308"/>
                  <a:gd name="connsiteX3" fmla="*/ 197654 w 319139"/>
                  <a:gd name="connsiteY3" fmla="*/ 104032 h 123308"/>
                  <a:gd name="connsiteX4" fmla="*/ 71448 w 319139"/>
                  <a:gd name="connsiteY4" fmla="*/ 96888 h 123308"/>
                  <a:gd name="connsiteX5" fmla="*/ 33348 w 319139"/>
                  <a:gd name="connsiteY5" fmla="*/ 106413 h 123308"/>
                  <a:gd name="connsiteX6" fmla="*/ 11 w 319139"/>
                  <a:gd name="connsiteY6" fmla="*/ 80219 h 123308"/>
                  <a:gd name="connsiteX7" fmla="*/ 16679 w 319139"/>
                  <a:gd name="connsiteY7" fmla="*/ 54026 h 123308"/>
                  <a:gd name="connsiteX8" fmla="*/ 33348 w 319139"/>
                  <a:gd name="connsiteY8" fmla="*/ 54026 h 123308"/>
                  <a:gd name="connsiteX9" fmla="*/ 45254 w 319139"/>
                  <a:gd name="connsiteY9" fmla="*/ 56407 h 123308"/>
                  <a:gd name="connsiteX10" fmla="*/ 45254 w 319139"/>
                  <a:gd name="connsiteY10" fmla="*/ 37357 h 123308"/>
                  <a:gd name="connsiteX11" fmla="*/ 83354 w 319139"/>
                  <a:gd name="connsiteY11" fmla="*/ 37357 h 123308"/>
                  <a:gd name="connsiteX12" fmla="*/ 88117 w 319139"/>
                  <a:gd name="connsiteY12" fmla="*/ 20687 h 123308"/>
                  <a:gd name="connsiteX13" fmla="*/ 133361 w 319139"/>
                  <a:gd name="connsiteY13" fmla="*/ 27832 h 123308"/>
                  <a:gd name="connsiteX14" fmla="*/ 147647 w 319139"/>
                  <a:gd name="connsiteY14" fmla="*/ 44501 h 123308"/>
                  <a:gd name="connsiteX15" fmla="*/ 192892 w 319139"/>
                  <a:gd name="connsiteY15" fmla="*/ 4019 h 123308"/>
                  <a:gd name="connsiteX16" fmla="*/ 288142 w 319139"/>
                  <a:gd name="connsiteY16" fmla="*/ 11163 h 123308"/>
                  <a:gd name="connsiteX0" fmla="*/ 288142 w 319139"/>
                  <a:gd name="connsiteY0" fmla="*/ 11163 h 123233"/>
                  <a:gd name="connsiteX1" fmla="*/ 319098 w 319139"/>
                  <a:gd name="connsiteY1" fmla="*/ 89744 h 123233"/>
                  <a:gd name="connsiteX2" fmla="*/ 283379 w 319139"/>
                  <a:gd name="connsiteY2" fmla="*/ 123082 h 123233"/>
                  <a:gd name="connsiteX3" fmla="*/ 197654 w 319139"/>
                  <a:gd name="connsiteY3" fmla="*/ 104032 h 123233"/>
                  <a:gd name="connsiteX4" fmla="*/ 71448 w 319139"/>
                  <a:gd name="connsiteY4" fmla="*/ 96888 h 123233"/>
                  <a:gd name="connsiteX5" fmla="*/ 33348 w 319139"/>
                  <a:gd name="connsiteY5" fmla="*/ 106413 h 123233"/>
                  <a:gd name="connsiteX6" fmla="*/ 11 w 319139"/>
                  <a:gd name="connsiteY6" fmla="*/ 80219 h 123233"/>
                  <a:gd name="connsiteX7" fmla="*/ 16679 w 319139"/>
                  <a:gd name="connsiteY7" fmla="*/ 54026 h 123233"/>
                  <a:gd name="connsiteX8" fmla="*/ 33348 w 319139"/>
                  <a:gd name="connsiteY8" fmla="*/ 54026 h 123233"/>
                  <a:gd name="connsiteX9" fmla="*/ 45254 w 319139"/>
                  <a:gd name="connsiteY9" fmla="*/ 56407 h 123233"/>
                  <a:gd name="connsiteX10" fmla="*/ 45254 w 319139"/>
                  <a:gd name="connsiteY10" fmla="*/ 37357 h 123233"/>
                  <a:gd name="connsiteX11" fmla="*/ 83354 w 319139"/>
                  <a:gd name="connsiteY11" fmla="*/ 37357 h 123233"/>
                  <a:gd name="connsiteX12" fmla="*/ 88117 w 319139"/>
                  <a:gd name="connsiteY12" fmla="*/ 20687 h 123233"/>
                  <a:gd name="connsiteX13" fmla="*/ 133361 w 319139"/>
                  <a:gd name="connsiteY13" fmla="*/ 27832 h 123233"/>
                  <a:gd name="connsiteX14" fmla="*/ 147647 w 319139"/>
                  <a:gd name="connsiteY14" fmla="*/ 44501 h 123233"/>
                  <a:gd name="connsiteX15" fmla="*/ 192892 w 319139"/>
                  <a:gd name="connsiteY15" fmla="*/ 4019 h 123233"/>
                  <a:gd name="connsiteX16" fmla="*/ 288142 w 319139"/>
                  <a:gd name="connsiteY16" fmla="*/ 11163 h 123233"/>
                  <a:gd name="connsiteX0" fmla="*/ 288142 w 319139"/>
                  <a:gd name="connsiteY0" fmla="*/ 11163 h 123640"/>
                  <a:gd name="connsiteX1" fmla="*/ 319098 w 319139"/>
                  <a:gd name="connsiteY1" fmla="*/ 89744 h 123640"/>
                  <a:gd name="connsiteX2" fmla="*/ 283379 w 319139"/>
                  <a:gd name="connsiteY2" fmla="*/ 123082 h 123640"/>
                  <a:gd name="connsiteX3" fmla="*/ 173841 w 319139"/>
                  <a:gd name="connsiteY3" fmla="*/ 113557 h 123640"/>
                  <a:gd name="connsiteX4" fmla="*/ 71448 w 319139"/>
                  <a:gd name="connsiteY4" fmla="*/ 96888 h 123640"/>
                  <a:gd name="connsiteX5" fmla="*/ 33348 w 319139"/>
                  <a:gd name="connsiteY5" fmla="*/ 106413 h 123640"/>
                  <a:gd name="connsiteX6" fmla="*/ 11 w 319139"/>
                  <a:gd name="connsiteY6" fmla="*/ 80219 h 123640"/>
                  <a:gd name="connsiteX7" fmla="*/ 16679 w 319139"/>
                  <a:gd name="connsiteY7" fmla="*/ 54026 h 123640"/>
                  <a:gd name="connsiteX8" fmla="*/ 33348 w 319139"/>
                  <a:gd name="connsiteY8" fmla="*/ 54026 h 123640"/>
                  <a:gd name="connsiteX9" fmla="*/ 45254 w 319139"/>
                  <a:gd name="connsiteY9" fmla="*/ 56407 h 123640"/>
                  <a:gd name="connsiteX10" fmla="*/ 45254 w 319139"/>
                  <a:gd name="connsiteY10" fmla="*/ 37357 h 123640"/>
                  <a:gd name="connsiteX11" fmla="*/ 83354 w 319139"/>
                  <a:gd name="connsiteY11" fmla="*/ 37357 h 123640"/>
                  <a:gd name="connsiteX12" fmla="*/ 88117 w 319139"/>
                  <a:gd name="connsiteY12" fmla="*/ 20687 h 123640"/>
                  <a:gd name="connsiteX13" fmla="*/ 133361 w 319139"/>
                  <a:gd name="connsiteY13" fmla="*/ 27832 h 123640"/>
                  <a:gd name="connsiteX14" fmla="*/ 147647 w 319139"/>
                  <a:gd name="connsiteY14" fmla="*/ 44501 h 123640"/>
                  <a:gd name="connsiteX15" fmla="*/ 192892 w 319139"/>
                  <a:gd name="connsiteY15" fmla="*/ 4019 h 123640"/>
                  <a:gd name="connsiteX16" fmla="*/ 288142 w 319139"/>
                  <a:gd name="connsiteY16" fmla="*/ 11163 h 123640"/>
                  <a:gd name="connsiteX0" fmla="*/ 288142 w 319658"/>
                  <a:gd name="connsiteY0" fmla="*/ 11163 h 123640"/>
                  <a:gd name="connsiteX1" fmla="*/ 319098 w 319658"/>
                  <a:gd name="connsiteY1" fmla="*/ 89744 h 123640"/>
                  <a:gd name="connsiteX2" fmla="*/ 283379 w 319658"/>
                  <a:gd name="connsiteY2" fmla="*/ 123082 h 123640"/>
                  <a:gd name="connsiteX3" fmla="*/ 173841 w 319658"/>
                  <a:gd name="connsiteY3" fmla="*/ 113557 h 123640"/>
                  <a:gd name="connsiteX4" fmla="*/ 71448 w 319658"/>
                  <a:gd name="connsiteY4" fmla="*/ 96888 h 123640"/>
                  <a:gd name="connsiteX5" fmla="*/ 33348 w 319658"/>
                  <a:gd name="connsiteY5" fmla="*/ 106413 h 123640"/>
                  <a:gd name="connsiteX6" fmla="*/ 11 w 319658"/>
                  <a:gd name="connsiteY6" fmla="*/ 80219 h 123640"/>
                  <a:gd name="connsiteX7" fmla="*/ 16679 w 319658"/>
                  <a:gd name="connsiteY7" fmla="*/ 54026 h 123640"/>
                  <a:gd name="connsiteX8" fmla="*/ 33348 w 319658"/>
                  <a:gd name="connsiteY8" fmla="*/ 54026 h 123640"/>
                  <a:gd name="connsiteX9" fmla="*/ 45254 w 319658"/>
                  <a:gd name="connsiteY9" fmla="*/ 56407 h 123640"/>
                  <a:gd name="connsiteX10" fmla="*/ 45254 w 319658"/>
                  <a:gd name="connsiteY10" fmla="*/ 37357 h 123640"/>
                  <a:gd name="connsiteX11" fmla="*/ 83354 w 319658"/>
                  <a:gd name="connsiteY11" fmla="*/ 37357 h 123640"/>
                  <a:gd name="connsiteX12" fmla="*/ 88117 w 319658"/>
                  <a:gd name="connsiteY12" fmla="*/ 20687 h 123640"/>
                  <a:gd name="connsiteX13" fmla="*/ 133361 w 319658"/>
                  <a:gd name="connsiteY13" fmla="*/ 27832 h 123640"/>
                  <a:gd name="connsiteX14" fmla="*/ 147647 w 319658"/>
                  <a:gd name="connsiteY14" fmla="*/ 44501 h 123640"/>
                  <a:gd name="connsiteX15" fmla="*/ 192892 w 319658"/>
                  <a:gd name="connsiteY15" fmla="*/ 4019 h 123640"/>
                  <a:gd name="connsiteX16" fmla="*/ 288142 w 319658"/>
                  <a:gd name="connsiteY16" fmla="*/ 11163 h 123640"/>
                  <a:gd name="connsiteX0" fmla="*/ 288142 w 319139"/>
                  <a:gd name="connsiteY0" fmla="*/ 10360 h 123606"/>
                  <a:gd name="connsiteX1" fmla="*/ 319098 w 319139"/>
                  <a:gd name="connsiteY1" fmla="*/ 72273 h 123606"/>
                  <a:gd name="connsiteX2" fmla="*/ 283379 w 319139"/>
                  <a:gd name="connsiteY2" fmla="*/ 122279 h 123606"/>
                  <a:gd name="connsiteX3" fmla="*/ 173841 w 319139"/>
                  <a:gd name="connsiteY3" fmla="*/ 112754 h 123606"/>
                  <a:gd name="connsiteX4" fmla="*/ 71448 w 319139"/>
                  <a:gd name="connsiteY4" fmla="*/ 96085 h 123606"/>
                  <a:gd name="connsiteX5" fmla="*/ 33348 w 319139"/>
                  <a:gd name="connsiteY5" fmla="*/ 105610 h 123606"/>
                  <a:gd name="connsiteX6" fmla="*/ 11 w 319139"/>
                  <a:gd name="connsiteY6" fmla="*/ 79416 h 123606"/>
                  <a:gd name="connsiteX7" fmla="*/ 16679 w 319139"/>
                  <a:gd name="connsiteY7" fmla="*/ 53223 h 123606"/>
                  <a:gd name="connsiteX8" fmla="*/ 33348 w 319139"/>
                  <a:gd name="connsiteY8" fmla="*/ 53223 h 123606"/>
                  <a:gd name="connsiteX9" fmla="*/ 45254 w 319139"/>
                  <a:gd name="connsiteY9" fmla="*/ 55604 h 123606"/>
                  <a:gd name="connsiteX10" fmla="*/ 45254 w 319139"/>
                  <a:gd name="connsiteY10" fmla="*/ 36554 h 123606"/>
                  <a:gd name="connsiteX11" fmla="*/ 83354 w 319139"/>
                  <a:gd name="connsiteY11" fmla="*/ 36554 h 123606"/>
                  <a:gd name="connsiteX12" fmla="*/ 88117 w 319139"/>
                  <a:gd name="connsiteY12" fmla="*/ 19884 h 123606"/>
                  <a:gd name="connsiteX13" fmla="*/ 133361 w 319139"/>
                  <a:gd name="connsiteY13" fmla="*/ 27029 h 123606"/>
                  <a:gd name="connsiteX14" fmla="*/ 147647 w 319139"/>
                  <a:gd name="connsiteY14" fmla="*/ 43698 h 123606"/>
                  <a:gd name="connsiteX15" fmla="*/ 192892 w 319139"/>
                  <a:gd name="connsiteY15" fmla="*/ 3216 h 123606"/>
                  <a:gd name="connsiteX16" fmla="*/ 288142 w 319139"/>
                  <a:gd name="connsiteY16" fmla="*/ 10360 h 123606"/>
                  <a:gd name="connsiteX0" fmla="*/ 288142 w 319139"/>
                  <a:gd name="connsiteY0" fmla="*/ 10360 h 123606"/>
                  <a:gd name="connsiteX1" fmla="*/ 319098 w 319139"/>
                  <a:gd name="connsiteY1" fmla="*/ 72273 h 123606"/>
                  <a:gd name="connsiteX2" fmla="*/ 283379 w 319139"/>
                  <a:gd name="connsiteY2" fmla="*/ 122279 h 123606"/>
                  <a:gd name="connsiteX3" fmla="*/ 173841 w 319139"/>
                  <a:gd name="connsiteY3" fmla="*/ 112754 h 123606"/>
                  <a:gd name="connsiteX4" fmla="*/ 71448 w 319139"/>
                  <a:gd name="connsiteY4" fmla="*/ 96085 h 123606"/>
                  <a:gd name="connsiteX5" fmla="*/ 33348 w 319139"/>
                  <a:gd name="connsiteY5" fmla="*/ 105610 h 123606"/>
                  <a:gd name="connsiteX6" fmla="*/ 11 w 319139"/>
                  <a:gd name="connsiteY6" fmla="*/ 79416 h 123606"/>
                  <a:gd name="connsiteX7" fmla="*/ 16679 w 319139"/>
                  <a:gd name="connsiteY7" fmla="*/ 53223 h 123606"/>
                  <a:gd name="connsiteX8" fmla="*/ 33348 w 319139"/>
                  <a:gd name="connsiteY8" fmla="*/ 53223 h 123606"/>
                  <a:gd name="connsiteX9" fmla="*/ 45254 w 319139"/>
                  <a:gd name="connsiteY9" fmla="*/ 55604 h 123606"/>
                  <a:gd name="connsiteX10" fmla="*/ 45254 w 319139"/>
                  <a:gd name="connsiteY10" fmla="*/ 36554 h 123606"/>
                  <a:gd name="connsiteX11" fmla="*/ 83354 w 319139"/>
                  <a:gd name="connsiteY11" fmla="*/ 36554 h 123606"/>
                  <a:gd name="connsiteX12" fmla="*/ 88117 w 319139"/>
                  <a:gd name="connsiteY12" fmla="*/ 19884 h 123606"/>
                  <a:gd name="connsiteX13" fmla="*/ 133361 w 319139"/>
                  <a:gd name="connsiteY13" fmla="*/ 27029 h 123606"/>
                  <a:gd name="connsiteX14" fmla="*/ 147647 w 319139"/>
                  <a:gd name="connsiteY14" fmla="*/ 43698 h 123606"/>
                  <a:gd name="connsiteX15" fmla="*/ 192892 w 319139"/>
                  <a:gd name="connsiteY15" fmla="*/ 3216 h 123606"/>
                  <a:gd name="connsiteX16" fmla="*/ 288142 w 319139"/>
                  <a:gd name="connsiteY16" fmla="*/ 10360 h 123606"/>
                  <a:gd name="connsiteX0" fmla="*/ 288142 w 319139"/>
                  <a:gd name="connsiteY0" fmla="*/ 10360 h 123606"/>
                  <a:gd name="connsiteX1" fmla="*/ 319098 w 319139"/>
                  <a:gd name="connsiteY1" fmla="*/ 72273 h 123606"/>
                  <a:gd name="connsiteX2" fmla="*/ 283379 w 319139"/>
                  <a:gd name="connsiteY2" fmla="*/ 122279 h 123606"/>
                  <a:gd name="connsiteX3" fmla="*/ 173841 w 319139"/>
                  <a:gd name="connsiteY3" fmla="*/ 112754 h 123606"/>
                  <a:gd name="connsiteX4" fmla="*/ 71448 w 319139"/>
                  <a:gd name="connsiteY4" fmla="*/ 96085 h 123606"/>
                  <a:gd name="connsiteX5" fmla="*/ 33348 w 319139"/>
                  <a:gd name="connsiteY5" fmla="*/ 105610 h 123606"/>
                  <a:gd name="connsiteX6" fmla="*/ 11 w 319139"/>
                  <a:gd name="connsiteY6" fmla="*/ 79416 h 123606"/>
                  <a:gd name="connsiteX7" fmla="*/ 16679 w 319139"/>
                  <a:gd name="connsiteY7" fmla="*/ 53223 h 123606"/>
                  <a:gd name="connsiteX8" fmla="*/ 33348 w 319139"/>
                  <a:gd name="connsiteY8" fmla="*/ 53223 h 123606"/>
                  <a:gd name="connsiteX9" fmla="*/ 45254 w 319139"/>
                  <a:gd name="connsiteY9" fmla="*/ 55604 h 123606"/>
                  <a:gd name="connsiteX10" fmla="*/ 47635 w 319139"/>
                  <a:gd name="connsiteY10" fmla="*/ 34173 h 123606"/>
                  <a:gd name="connsiteX11" fmla="*/ 83354 w 319139"/>
                  <a:gd name="connsiteY11" fmla="*/ 36554 h 123606"/>
                  <a:gd name="connsiteX12" fmla="*/ 88117 w 319139"/>
                  <a:gd name="connsiteY12" fmla="*/ 19884 h 123606"/>
                  <a:gd name="connsiteX13" fmla="*/ 133361 w 319139"/>
                  <a:gd name="connsiteY13" fmla="*/ 27029 h 123606"/>
                  <a:gd name="connsiteX14" fmla="*/ 147647 w 319139"/>
                  <a:gd name="connsiteY14" fmla="*/ 43698 h 123606"/>
                  <a:gd name="connsiteX15" fmla="*/ 192892 w 319139"/>
                  <a:gd name="connsiteY15" fmla="*/ 3216 h 123606"/>
                  <a:gd name="connsiteX16" fmla="*/ 288142 w 319139"/>
                  <a:gd name="connsiteY16" fmla="*/ 10360 h 123606"/>
                  <a:gd name="connsiteX0" fmla="*/ 288142 w 319139"/>
                  <a:gd name="connsiteY0" fmla="*/ 9145 h 122391"/>
                  <a:gd name="connsiteX1" fmla="*/ 319098 w 319139"/>
                  <a:gd name="connsiteY1" fmla="*/ 71058 h 122391"/>
                  <a:gd name="connsiteX2" fmla="*/ 283379 w 319139"/>
                  <a:gd name="connsiteY2" fmla="*/ 121064 h 122391"/>
                  <a:gd name="connsiteX3" fmla="*/ 173841 w 319139"/>
                  <a:gd name="connsiteY3" fmla="*/ 111539 h 122391"/>
                  <a:gd name="connsiteX4" fmla="*/ 71448 w 319139"/>
                  <a:gd name="connsiteY4" fmla="*/ 94870 h 122391"/>
                  <a:gd name="connsiteX5" fmla="*/ 33348 w 319139"/>
                  <a:gd name="connsiteY5" fmla="*/ 104395 h 122391"/>
                  <a:gd name="connsiteX6" fmla="*/ 11 w 319139"/>
                  <a:gd name="connsiteY6" fmla="*/ 78201 h 122391"/>
                  <a:gd name="connsiteX7" fmla="*/ 16679 w 319139"/>
                  <a:gd name="connsiteY7" fmla="*/ 52008 h 122391"/>
                  <a:gd name="connsiteX8" fmla="*/ 33348 w 319139"/>
                  <a:gd name="connsiteY8" fmla="*/ 52008 h 122391"/>
                  <a:gd name="connsiteX9" fmla="*/ 45254 w 319139"/>
                  <a:gd name="connsiteY9" fmla="*/ 54389 h 122391"/>
                  <a:gd name="connsiteX10" fmla="*/ 47635 w 319139"/>
                  <a:gd name="connsiteY10" fmla="*/ 32958 h 122391"/>
                  <a:gd name="connsiteX11" fmla="*/ 83354 w 319139"/>
                  <a:gd name="connsiteY11" fmla="*/ 35339 h 122391"/>
                  <a:gd name="connsiteX12" fmla="*/ 88117 w 319139"/>
                  <a:gd name="connsiteY12" fmla="*/ 18669 h 122391"/>
                  <a:gd name="connsiteX13" fmla="*/ 133361 w 319139"/>
                  <a:gd name="connsiteY13" fmla="*/ 25814 h 122391"/>
                  <a:gd name="connsiteX14" fmla="*/ 192892 w 319139"/>
                  <a:gd name="connsiteY14" fmla="*/ 2001 h 122391"/>
                  <a:gd name="connsiteX15" fmla="*/ 288142 w 319139"/>
                  <a:gd name="connsiteY15" fmla="*/ 9145 h 122391"/>
                  <a:gd name="connsiteX0" fmla="*/ 288131 w 319128"/>
                  <a:gd name="connsiteY0" fmla="*/ 9145 h 122391"/>
                  <a:gd name="connsiteX1" fmla="*/ 319087 w 319128"/>
                  <a:gd name="connsiteY1" fmla="*/ 71058 h 122391"/>
                  <a:gd name="connsiteX2" fmla="*/ 283368 w 319128"/>
                  <a:gd name="connsiteY2" fmla="*/ 121064 h 122391"/>
                  <a:gd name="connsiteX3" fmla="*/ 173830 w 319128"/>
                  <a:gd name="connsiteY3" fmla="*/ 111539 h 122391"/>
                  <a:gd name="connsiteX4" fmla="*/ 71437 w 319128"/>
                  <a:gd name="connsiteY4" fmla="*/ 94870 h 122391"/>
                  <a:gd name="connsiteX5" fmla="*/ 33337 w 319128"/>
                  <a:gd name="connsiteY5" fmla="*/ 104395 h 122391"/>
                  <a:gd name="connsiteX6" fmla="*/ 0 w 319128"/>
                  <a:gd name="connsiteY6" fmla="*/ 78201 h 122391"/>
                  <a:gd name="connsiteX7" fmla="*/ 33337 w 319128"/>
                  <a:gd name="connsiteY7" fmla="*/ 52008 h 122391"/>
                  <a:gd name="connsiteX8" fmla="*/ 45243 w 319128"/>
                  <a:gd name="connsiteY8" fmla="*/ 54389 h 122391"/>
                  <a:gd name="connsiteX9" fmla="*/ 47624 w 319128"/>
                  <a:gd name="connsiteY9" fmla="*/ 32958 h 122391"/>
                  <a:gd name="connsiteX10" fmla="*/ 83343 w 319128"/>
                  <a:gd name="connsiteY10" fmla="*/ 35339 h 122391"/>
                  <a:gd name="connsiteX11" fmla="*/ 88106 w 319128"/>
                  <a:gd name="connsiteY11" fmla="*/ 18669 h 122391"/>
                  <a:gd name="connsiteX12" fmla="*/ 133350 w 319128"/>
                  <a:gd name="connsiteY12" fmla="*/ 25814 h 122391"/>
                  <a:gd name="connsiteX13" fmla="*/ 192881 w 319128"/>
                  <a:gd name="connsiteY13" fmla="*/ 2001 h 122391"/>
                  <a:gd name="connsiteX14" fmla="*/ 288131 w 319128"/>
                  <a:gd name="connsiteY14" fmla="*/ 9145 h 122391"/>
                  <a:gd name="connsiteX0" fmla="*/ 288137 w 319134"/>
                  <a:gd name="connsiteY0" fmla="*/ 9145 h 122391"/>
                  <a:gd name="connsiteX1" fmla="*/ 319093 w 319134"/>
                  <a:gd name="connsiteY1" fmla="*/ 71058 h 122391"/>
                  <a:gd name="connsiteX2" fmla="*/ 283374 w 319134"/>
                  <a:gd name="connsiteY2" fmla="*/ 121064 h 122391"/>
                  <a:gd name="connsiteX3" fmla="*/ 173836 w 319134"/>
                  <a:gd name="connsiteY3" fmla="*/ 111539 h 122391"/>
                  <a:gd name="connsiteX4" fmla="*/ 71443 w 319134"/>
                  <a:gd name="connsiteY4" fmla="*/ 94870 h 122391"/>
                  <a:gd name="connsiteX5" fmla="*/ 33343 w 319134"/>
                  <a:gd name="connsiteY5" fmla="*/ 104395 h 122391"/>
                  <a:gd name="connsiteX6" fmla="*/ 6 w 319134"/>
                  <a:gd name="connsiteY6" fmla="*/ 78201 h 122391"/>
                  <a:gd name="connsiteX7" fmla="*/ 33343 w 319134"/>
                  <a:gd name="connsiteY7" fmla="*/ 52008 h 122391"/>
                  <a:gd name="connsiteX8" fmla="*/ 45249 w 319134"/>
                  <a:gd name="connsiteY8" fmla="*/ 54389 h 122391"/>
                  <a:gd name="connsiteX9" fmla="*/ 47630 w 319134"/>
                  <a:gd name="connsiteY9" fmla="*/ 32958 h 122391"/>
                  <a:gd name="connsiteX10" fmla="*/ 83349 w 319134"/>
                  <a:gd name="connsiteY10" fmla="*/ 35339 h 122391"/>
                  <a:gd name="connsiteX11" fmla="*/ 88112 w 319134"/>
                  <a:gd name="connsiteY11" fmla="*/ 18669 h 122391"/>
                  <a:gd name="connsiteX12" fmla="*/ 133356 w 319134"/>
                  <a:gd name="connsiteY12" fmla="*/ 25814 h 122391"/>
                  <a:gd name="connsiteX13" fmla="*/ 192887 w 319134"/>
                  <a:gd name="connsiteY13" fmla="*/ 2001 h 122391"/>
                  <a:gd name="connsiteX14" fmla="*/ 288137 w 319134"/>
                  <a:gd name="connsiteY14" fmla="*/ 9145 h 122391"/>
                  <a:gd name="connsiteX0" fmla="*/ 288249 w 319246"/>
                  <a:gd name="connsiteY0" fmla="*/ 9145 h 122391"/>
                  <a:gd name="connsiteX1" fmla="*/ 319205 w 319246"/>
                  <a:gd name="connsiteY1" fmla="*/ 71058 h 122391"/>
                  <a:gd name="connsiteX2" fmla="*/ 283486 w 319246"/>
                  <a:gd name="connsiteY2" fmla="*/ 121064 h 122391"/>
                  <a:gd name="connsiteX3" fmla="*/ 173948 w 319246"/>
                  <a:gd name="connsiteY3" fmla="*/ 111539 h 122391"/>
                  <a:gd name="connsiteX4" fmla="*/ 71555 w 319246"/>
                  <a:gd name="connsiteY4" fmla="*/ 94870 h 122391"/>
                  <a:gd name="connsiteX5" fmla="*/ 33455 w 319246"/>
                  <a:gd name="connsiteY5" fmla="*/ 104395 h 122391"/>
                  <a:gd name="connsiteX6" fmla="*/ 118 w 319246"/>
                  <a:gd name="connsiteY6" fmla="*/ 78201 h 122391"/>
                  <a:gd name="connsiteX7" fmla="*/ 45361 w 319246"/>
                  <a:gd name="connsiteY7" fmla="*/ 54389 h 122391"/>
                  <a:gd name="connsiteX8" fmla="*/ 47742 w 319246"/>
                  <a:gd name="connsiteY8" fmla="*/ 32958 h 122391"/>
                  <a:gd name="connsiteX9" fmla="*/ 83461 w 319246"/>
                  <a:gd name="connsiteY9" fmla="*/ 35339 h 122391"/>
                  <a:gd name="connsiteX10" fmla="*/ 88224 w 319246"/>
                  <a:gd name="connsiteY10" fmla="*/ 18669 h 122391"/>
                  <a:gd name="connsiteX11" fmla="*/ 133468 w 319246"/>
                  <a:gd name="connsiteY11" fmla="*/ 25814 h 122391"/>
                  <a:gd name="connsiteX12" fmla="*/ 192999 w 319246"/>
                  <a:gd name="connsiteY12" fmla="*/ 2001 h 122391"/>
                  <a:gd name="connsiteX13" fmla="*/ 288249 w 319246"/>
                  <a:gd name="connsiteY13" fmla="*/ 9145 h 122391"/>
                  <a:gd name="connsiteX0" fmla="*/ 288133 w 319130"/>
                  <a:gd name="connsiteY0" fmla="*/ 9145 h 122391"/>
                  <a:gd name="connsiteX1" fmla="*/ 319089 w 319130"/>
                  <a:gd name="connsiteY1" fmla="*/ 71058 h 122391"/>
                  <a:gd name="connsiteX2" fmla="*/ 283370 w 319130"/>
                  <a:gd name="connsiteY2" fmla="*/ 121064 h 122391"/>
                  <a:gd name="connsiteX3" fmla="*/ 173832 w 319130"/>
                  <a:gd name="connsiteY3" fmla="*/ 111539 h 122391"/>
                  <a:gd name="connsiteX4" fmla="*/ 71439 w 319130"/>
                  <a:gd name="connsiteY4" fmla="*/ 94870 h 122391"/>
                  <a:gd name="connsiteX5" fmla="*/ 33339 w 319130"/>
                  <a:gd name="connsiteY5" fmla="*/ 104395 h 122391"/>
                  <a:gd name="connsiteX6" fmla="*/ 2 w 319130"/>
                  <a:gd name="connsiteY6" fmla="*/ 78201 h 122391"/>
                  <a:gd name="connsiteX7" fmla="*/ 45245 w 319130"/>
                  <a:gd name="connsiteY7" fmla="*/ 54389 h 122391"/>
                  <a:gd name="connsiteX8" fmla="*/ 47626 w 319130"/>
                  <a:gd name="connsiteY8" fmla="*/ 32958 h 122391"/>
                  <a:gd name="connsiteX9" fmla="*/ 83345 w 319130"/>
                  <a:gd name="connsiteY9" fmla="*/ 35339 h 122391"/>
                  <a:gd name="connsiteX10" fmla="*/ 88108 w 319130"/>
                  <a:gd name="connsiteY10" fmla="*/ 18669 h 122391"/>
                  <a:gd name="connsiteX11" fmla="*/ 133352 w 319130"/>
                  <a:gd name="connsiteY11" fmla="*/ 25814 h 122391"/>
                  <a:gd name="connsiteX12" fmla="*/ 192883 w 319130"/>
                  <a:gd name="connsiteY12" fmla="*/ 2001 h 122391"/>
                  <a:gd name="connsiteX13" fmla="*/ 288133 w 319130"/>
                  <a:gd name="connsiteY13" fmla="*/ 9145 h 122391"/>
                  <a:gd name="connsiteX0" fmla="*/ 288339 w 319336"/>
                  <a:gd name="connsiteY0" fmla="*/ 9145 h 122391"/>
                  <a:gd name="connsiteX1" fmla="*/ 319295 w 319336"/>
                  <a:gd name="connsiteY1" fmla="*/ 71058 h 122391"/>
                  <a:gd name="connsiteX2" fmla="*/ 283576 w 319336"/>
                  <a:gd name="connsiteY2" fmla="*/ 121064 h 122391"/>
                  <a:gd name="connsiteX3" fmla="*/ 174038 w 319336"/>
                  <a:gd name="connsiteY3" fmla="*/ 111539 h 122391"/>
                  <a:gd name="connsiteX4" fmla="*/ 71645 w 319336"/>
                  <a:gd name="connsiteY4" fmla="*/ 94870 h 122391"/>
                  <a:gd name="connsiteX5" fmla="*/ 33545 w 319336"/>
                  <a:gd name="connsiteY5" fmla="*/ 104395 h 122391"/>
                  <a:gd name="connsiteX6" fmla="*/ 208 w 319336"/>
                  <a:gd name="connsiteY6" fmla="*/ 78201 h 122391"/>
                  <a:gd name="connsiteX7" fmla="*/ 45451 w 319336"/>
                  <a:gd name="connsiteY7" fmla="*/ 54389 h 122391"/>
                  <a:gd name="connsiteX8" fmla="*/ 47832 w 319336"/>
                  <a:gd name="connsiteY8" fmla="*/ 32958 h 122391"/>
                  <a:gd name="connsiteX9" fmla="*/ 83551 w 319336"/>
                  <a:gd name="connsiteY9" fmla="*/ 35339 h 122391"/>
                  <a:gd name="connsiteX10" fmla="*/ 88314 w 319336"/>
                  <a:gd name="connsiteY10" fmla="*/ 18669 h 122391"/>
                  <a:gd name="connsiteX11" fmla="*/ 133558 w 319336"/>
                  <a:gd name="connsiteY11" fmla="*/ 25814 h 122391"/>
                  <a:gd name="connsiteX12" fmla="*/ 193089 w 319336"/>
                  <a:gd name="connsiteY12" fmla="*/ 2001 h 122391"/>
                  <a:gd name="connsiteX13" fmla="*/ 288339 w 319336"/>
                  <a:gd name="connsiteY13" fmla="*/ 9145 h 122391"/>
                  <a:gd name="connsiteX0" fmla="*/ 288377 w 319374"/>
                  <a:gd name="connsiteY0" fmla="*/ 9145 h 122391"/>
                  <a:gd name="connsiteX1" fmla="*/ 319333 w 319374"/>
                  <a:gd name="connsiteY1" fmla="*/ 71058 h 122391"/>
                  <a:gd name="connsiteX2" fmla="*/ 283614 w 319374"/>
                  <a:gd name="connsiteY2" fmla="*/ 121064 h 122391"/>
                  <a:gd name="connsiteX3" fmla="*/ 174076 w 319374"/>
                  <a:gd name="connsiteY3" fmla="*/ 111539 h 122391"/>
                  <a:gd name="connsiteX4" fmla="*/ 71683 w 319374"/>
                  <a:gd name="connsiteY4" fmla="*/ 94870 h 122391"/>
                  <a:gd name="connsiteX5" fmla="*/ 33583 w 319374"/>
                  <a:gd name="connsiteY5" fmla="*/ 104395 h 122391"/>
                  <a:gd name="connsiteX6" fmla="*/ 246 w 319374"/>
                  <a:gd name="connsiteY6" fmla="*/ 78201 h 122391"/>
                  <a:gd name="connsiteX7" fmla="*/ 45489 w 319374"/>
                  <a:gd name="connsiteY7" fmla="*/ 54389 h 122391"/>
                  <a:gd name="connsiteX8" fmla="*/ 47870 w 319374"/>
                  <a:gd name="connsiteY8" fmla="*/ 32958 h 122391"/>
                  <a:gd name="connsiteX9" fmla="*/ 83589 w 319374"/>
                  <a:gd name="connsiteY9" fmla="*/ 35339 h 122391"/>
                  <a:gd name="connsiteX10" fmla="*/ 88352 w 319374"/>
                  <a:gd name="connsiteY10" fmla="*/ 18669 h 122391"/>
                  <a:gd name="connsiteX11" fmla="*/ 133596 w 319374"/>
                  <a:gd name="connsiteY11" fmla="*/ 25814 h 122391"/>
                  <a:gd name="connsiteX12" fmla="*/ 193127 w 319374"/>
                  <a:gd name="connsiteY12" fmla="*/ 2001 h 122391"/>
                  <a:gd name="connsiteX13" fmla="*/ 288377 w 319374"/>
                  <a:gd name="connsiteY13" fmla="*/ 9145 h 122391"/>
                  <a:gd name="connsiteX0" fmla="*/ 288377 w 319374"/>
                  <a:gd name="connsiteY0" fmla="*/ 9145 h 122391"/>
                  <a:gd name="connsiteX1" fmla="*/ 319333 w 319374"/>
                  <a:gd name="connsiteY1" fmla="*/ 71058 h 122391"/>
                  <a:gd name="connsiteX2" fmla="*/ 283614 w 319374"/>
                  <a:gd name="connsiteY2" fmla="*/ 121064 h 122391"/>
                  <a:gd name="connsiteX3" fmla="*/ 174076 w 319374"/>
                  <a:gd name="connsiteY3" fmla="*/ 111539 h 122391"/>
                  <a:gd name="connsiteX4" fmla="*/ 71683 w 319374"/>
                  <a:gd name="connsiteY4" fmla="*/ 94870 h 122391"/>
                  <a:gd name="connsiteX5" fmla="*/ 33583 w 319374"/>
                  <a:gd name="connsiteY5" fmla="*/ 104395 h 122391"/>
                  <a:gd name="connsiteX6" fmla="*/ 246 w 319374"/>
                  <a:gd name="connsiteY6" fmla="*/ 78201 h 122391"/>
                  <a:gd name="connsiteX7" fmla="*/ 45489 w 319374"/>
                  <a:gd name="connsiteY7" fmla="*/ 54389 h 122391"/>
                  <a:gd name="connsiteX8" fmla="*/ 47870 w 319374"/>
                  <a:gd name="connsiteY8" fmla="*/ 32958 h 122391"/>
                  <a:gd name="connsiteX9" fmla="*/ 83589 w 319374"/>
                  <a:gd name="connsiteY9" fmla="*/ 35339 h 122391"/>
                  <a:gd name="connsiteX10" fmla="*/ 88352 w 319374"/>
                  <a:gd name="connsiteY10" fmla="*/ 18669 h 122391"/>
                  <a:gd name="connsiteX11" fmla="*/ 133596 w 319374"/>
                  <a:gd name="connsiteY11" fmla="*/ 25814 h 122391"/>
                  <a:gd name="connsiteX12" fmla="*/ 193127 w 319374"/>
                  <a:gd name="connsiteY12" fmla="*/ 2001 h 122391"/>
                  <a:gd name="connsiteX13" fmla="*/ 288377 w 319374"/>
                  <a:gd name="connsiteY13" fmla="*/ 9145 h 122391"/>
                  <a:gd name="connsiteX0" fmla="*/ 288377 w 319374"/>
                  <a:gd name="connsiteY0" fmla="*/ 9145 h 122391"/>
                  <a:gd name="connsiteX1" fmla="*/ 319333 w 319374"/>
                  <a:gd name="connsiteY1" fmla="*/ 71058 h 122391"/>
                  <a:gd name="connsiteX2" fmla="*/ 283614 w 319374"/>
                  <a:gd name="connsiteY2" fmla="*/ 121064 h 122391"/>
                  <a:gd name="connsiteX3" fmla="*/ 174076 w 319374"/>
                  <a:gd name="connsiteY3" fmla="*/ 111539 h 122391"/>
                  <a:gd name="connsiteX4" fmla="*/ 71683 w 319374"/>
                  <a:gd name="connsiteY4" fmla="*/ 94870 h 122391"/>
                  <a:gd name="connsiteX5" fmla="*/ 33583 w 319374"/>
                  <a:gd name="connsiteY5" fmla="*/ 104395 h 122391"/>
                  <a:gd name="connsiteX6" fmla="*/ 246 w 319374"/>
                  <a:gd name="connsiteY6" fmla="*/ 78201 h 122391"/>
                  <a:gd name="connsiteX7" fmla="*/ 45489 w 319374"/>
                  <a:gd name="connsiteY7" fmla="*/ 54389 h 122391"/>
                  <a:gd name="connsiteX8" fmla="*/ 47870 w 319374"/>
                  <a:gd name="connsiteY8" fmla="*/ 32958 h 122391"/>
                  <a:gd name="connsiteX9" fmla="*/ 83589 w 319374"/>
                  <a:gd name="connsiteY9" fmla="*/ 35339 h 122391"/>
                  <a:gd name="connsiteX10" fmla="*/ 88352 w 319374"/>
                  <a:gd name="connsiteY10" fmla="*/ 18669 h 122391"/>
                  <a:gd name="connsiteX11" fmla="*/ 133596 w 319374"/>
                  <a:gd name="connsiteY11" fmla="*/ 25814 h 122391"/>
                  <a:gd name="connsiteX12" fmla="*/ 193127 w 319374"/>
                  <a:gd name="connsiteY12" fmla="*/ 2001 h 122391"/>
                  <a:gd name="connsiteX13" fmla="*/ 288377 w 319374"/>
                  <a:gd name="connsiteY13" fmla="*/ 9145 h 122391"/>
                  <a:gd name="connsiteX0" fmla="*/ 288377 w 319374"/>
                  <a:gd name="connsiteY0" fmla="*/ 9145 h 122391"/>
                  <a:gd name="connsiteX1" fmla="*/ 319333 w 319374"/>
                  <a:gd name="connsiteY1" fmla="*/ 71058 h 122391"/>
                  <a:gd name="connsiteX2" fmla="*/ 283614 w 319374"/>
                  <a:gd name="connsiteY2" fmla="*/ 121064 h 122391"/>
                  <a:gd name="connsiteX3" fmla="*/ 174076 w 319374"/>
                  <a:gd name="connsiteY3" fmla="*/ 111539 h 122391"/>
                  <a:gd name="connsiteX4" fmla="*/ 71683 w 319374"/>
                  <a:gd name="connsiteY4" fmla="*/ 94870 h 122391"/>
                  <a:gd name="connsiteX5" fmla="*/ 33583 w 319374"/>
                  <a:gd name="connsiteY5" fmla="*/ 104395 h 122391"/>
                  <a:gd name="connsiteX6" fmla="*/ 246 w 319374"/>
                  <a:gd name="connsiteY6" fmla="*/ 78201 h 122391"/>
                  <a:gd name="connsiteX7" fmla="*/ 45489 w 319374"/>
                  <a:gd name="connsiteY7" fmla="*/ 54389 h 122391"/>
                  <a:gd name="connsiteX8" fmla="*/ 47870 w 319374"/>
                  <a:gd name="connsiteY8" fmla="*/ 32958 h 122391"/>
                  <a:gd name="connsiteX9" fmla="*/ 83589 w 319374"/>
                  <a:gd name="connsiteY9" fmla="*/ 35339 h 122391"/>
                  <a:gd name="connsiteX10" fmla="*/ 88352 w 319374"/>
                  <a:gd name="connsiteY10" fmla="*/ 18669 h 122391"/>
                  <a:gd name="connsiteX11" fmla="*/ 133596 w 319374"/>
                  <a:gd name="connsiteY11" fmla="*/ 25814 h 122391"/>
                  <a:gd name="connsiteX12" fmla="*/ 193127 w 319374"/>
                  <a:gd name="connsiteY12" fmla="*/ 2001 h 122391"/>
                  <a:gd name="connsiteX13" fmla="*/ 288377 w 319374"/>
                  <a:gd name="connsiteY13" fmla="*/ 9145 h 122391"/>
                  <a:gd name="connsiteX0" fmla="*/ 288377 w 319374"/>
                  <a:gd name="connsiteY0" fmla="*/ 9145 h 122391"/>
                  <a:gd name="connsiteX1" fmla="*/ 319333 w 319374"/>
                  <a:gd name="connsiteY1" fmla="*/ 71058 h 122391"/>
                  <a:gd name="connsiteX2" fmla="*/ 283614 w 319374"/>
                  <a:gd name="connsiteY2" fmla="*/ 121064 h 122391"/>
                  <a:gd name="connsiteX3" fmla="*/ 174076 w 319374"/>
                  <a:gd name="connsiteY3" fmla="*/ 111539 h 122391"/>
                  <a:gd name="connsiteX4" fmla="*/ 71683 w 319374"/>
                  <a:gd name="connsiteY4" fmla="*/ 94870 h 122391"/>
                  <a:gd name="connsiteX5" fmla="*/ 33583 w 319374"/>
                  <a:gd name="connsiteY5" fmla="*/ 104395 h 122391"/>
                  <a:gd name="connsiteX6" fmla="*/ 246 w 319374"/>
                  <a:gd name="connsiteY6" fmla="*/ 78201 h 122391"/>
                  <a:gd name="connsiteX7" fmla="*/ 45489 w 319374"/>
                  <a:gd name="connsiteY7" fmla="*/ 54389 h 122391"/>
                  <a:gd name="connsiteX8" fmla="*/ 44783 w 319374"/>
                  <a:gd name="connsiteY8" fmla="*/ 28972 h 122391"/>
                  <a:gd name="connsiteX9" fmla="*/ 83589 w 319374"/>
                  <a:gd name="connsiteY9" fmla="*/ 35339 h 122391"/>
                  <a:gd name="connsiteX10" fmla="*/ 88352 w 319374"/>
                  <a:gd name="connsiteY10" fmla="*/ 18669 h 122391"/>
                  <a:gd name="connsiteX11" fmla="*/ 133596 w 319374"/>
                  <a:gd name="connsiteY11" fmla="*/ 25814 h 122391"/>
                  <a:gd name="connsiteX12" fmla="*/ 193127 w 319374"/>
                  <a:gd name="connsiteY12" fmla="*/ 2001 h 122391"/>
                  <a:gd name="connsiteX13" fmla="*/ 288377 w 319374"/>
                  <a:gd name="connsiteY13" fmla="*/ 9145 h 122391"/>
                  <a:gd name="connsiteX0" fmla="*/ 288377 w 319374"/>
                  <a:gd name="connsiteY0" fmla="*/ 9145 h 122391"/>
                  <a:gd name="connsiteX1" fmla="*/ 319333 w 319374"/>
                  <a:gd name="connsiteY1" fmla="*/ 71058 h 122391"/>
                  <a:gd name="connsiteX2" fmla="*/ 283614 w 319374"/>
                  <a:gd name="connsiteY2" fmla="*/ 121064 h 122391"/>
                  <a:gd name="connsiteX3" fmla="*/ 174076 w 319374"/>
                  <a:gd name="connsiteY3" fmla="*/ 111539 h 122391"/>
                  <a:gd name="connsiteX4" fmla="*/ 71683 w 319374"/>
                  <a:gd name="connsiteY4" fmla="*/ 94870 h 122391"/>
                  <a:gd name="connsiteX5" fmla="*/ 33583 w 319374"/>
                  <a:gd name="connsiteY5" fmla="*/ 104395 h 122391"/>
                  <a:gd name="connsiteX6" fmla="*/ 246 w 319374"/>
                  <a:gd name="connsiteY6" fmla="*/ 78201 h 122391"/>
                  <a:gd name="connsiteX7" fmla="*/ 45489 w 319374"/>
                  <a:gd name="connsiteY7" fmla="*/ 54389 h 122391"/>
                  <a:gd name="connsiteX8" fmla="*/ 44783 w 319374"/>
                  <a:gd name="connsiteY8" fmla="*/ 28972 h 122391"/>
                  <a:gd name="connsiteX9" fmla="*/ 83589 w 319374"/>
                  <a:gd name="connsiteY9" fmla="*/ 35339 h 122391"/>
                  <a:gd name="connsiteX10" fmla="*/ 88352 w 319374"/>
                  <a:gd name="connsiteY10" fmla="*/ 18669 h 122391"/>
                  <a:gd name="connsiteX11" fmla="*/ 133596 w 319374"/>
                  <a:gd name="connsiteY11" fmla="*/ 25814 h 122391"/>
                  <a:gd name="connsiteX12" fmla="*/ 193127 w 319374"/>
                  <a:gd name="connsiteY12" fmla="*/ 2001 h 122391"/>
                  <a:gd name="connsiteX13" fmla="*/ 288377 w 319374"/>
                  <a:gd name="connsiteY13" fmla="*/ 9145 h 122391"/>
                  <a:gd name="connsiteX0" fmla="*/ 288377 w 319374"/>
                  <a:gd name="connsiteY0" fmla="*/ 9145 h 122391"/>
                  <a:gd name="connsiteX1" fmla="*/ 319333 w 319374"/>
                  <a:gd name="connsiteY1" fmla="*/ 71058 h 122391"/>
                  <a:gd name="connsiteX2" fmla="*/ 283614 w 319374"/>
                  <a:gd name="connsiteY2" fmla="*/ 121064 h 122391"/>
                  <a:gd name="connsiteX3" fmla="*/ 174076 w 319374"/>
                  <a:gd name="connsiteY3" fmla="*/ 111539 h 122391"/>
                  <a:gd name="connsiteX4" fmla="*/ 71683 w 319374"/>
                  <a:gd name="connsiteY4" fmla="*/ 94870 h 122391"/>
                  <a:gd name="connsiteX5" fmla="*/ 33583 w 319374"/>
                  <a:gd name="connsiteY5" fmla="*/ 104395 h 122391"/>
                  <a:gd name="connsiteX6" fmla="*/ 246 w 319374"/>
                  <a:gd name="connsiteY6" fmla="*/ 78201 h 122391"/>
                  <a:gd name="connsiteX7" fmla="*/ 45489 w 319374"/>
                  <a:gd name="connsiteY7" fmla="*/ 54389 h 122391"/>
                  <a:gd name="connsiteX8" fmla="*/ 44783 w 319374"/>
                  <a:gd name="connsiteY8" fmla="*/ 28972 h 122391"/>
                  <a:gd name="connsiteX9" fmla="*/ 83589 w 319374"/>
                  <a:gd name="connsiteY9" fmla="*/ 35339 h 122391"/>
                  <a:gd name="connsiteX10" fmla="*/ 88352 w 319374"/>
                  <a:gd name="connsiteY10" fmla="*/ 18669 h 122391"/>
                  <a:gd name="connsiteX11" fmla="*/ 133596 w 319374"/>
                  <a:gd name="connsiteY11" fmla="*/ 25814 h 122391"/>
                  <a:gd name="connsiteX12" fmla="*/ 193127 w 319374"/>
                  <a:gd name="connsiteY12" fmla="*/ 2001 h 122391"/>
                  <a:gd name="connsiteX13" fmla="*/ 288377 w 319374"/>
                  <a:gd name="connsiteY13" fmla="*/ 9145 h 122391"/>
                  <a:gd name="connsiteX0" fmla="*/ 288377 w 319374"/>
                  <a:gd name="connsiteY0" fmla="*/ 9145 h 122391"/>
                  <a:gd name="connsiteX1" fmla="*/ 319333 w 319374"/>
                  <a:gd name="connsiteY1" fmla="*/ 71058 h 122391"/>
                  <a:gd name="connsiteX2" fmla="*/ 283614 w 319374"/>
                  <a:gd name="connsiteY2" fmla="*/ 121064 h 122391"/>
                  <a:gd name="connsiteX3" fmla="*/ 174076 w 319374"/>
                  <a:gd name="connsiteY3" fmla="*/ 111539 h 122391"/>
                  <a:gd name="connsiteX4" fmla="*/ 71683 w 319374"/>
                  <a:gd name="connsiteY4" fmla="*/ 94870 h 122391"/>
                  <a:gd name="connsiteX5" fmla="*/ 33583 w 319374"/>
                  <a:gd name="connsiteY5" fmla="*/ 104395 h 122391"/>
                  <a:gd name="connsiteX6" fmla="*/ 246 w 319374"/>
                  <a:gd name="connsiteY6" fmla="*/ 78201 h 122391"/>
                  <a:gd name="connsiteX7" fmla="*/ 45489 w 319374"/>
                  <a:gd name="connsiteY7" fmla="*/ 54389 h 122391"/>
                  <a:gd name="connsiteX8" fmla="*/ 44783 w 319374"/>
                  <a:gd name="connsiteY8" fmla="*/ 28972 h 122391"/>
                  <a:gd name="connsiteX9" fmla="*/ 83589 w 319374"/>
                  <a:gd name="connsiteY9" fmla="*/ 35339 h 122391"/>
                  <a:gd name="connsiteX10" fmla="*/ 88352 w 319374"/>
                  <a:gd name="connsiteY10" fmla="*/ 18669 h 122391"/>
                  <a:gd name="connsiteX11" fmla="*/ 133596 w 319374"/>
                  <a:gd name="connsiteY11" fmla="*/ 25814 h 122391"/>
                  <a:gd name="connsiteX12" fmla="*/ 193127 w 319374"/>
                  <a:gd name="connsiteY12" fmla="*/ 2001 h 122391"/>
                  <a:gd name="connsiteX13" fmla="*/ 288377 w 319374"/>
                  <a:gd name="connsiteY13" fmla="*/ 9145 h 122391"/>
                  <a:gd name="connsiteX0" fmla="*/ 288377 w 319374"/>
                  <a:gd name="connsiteY0" fmla="*/ 9145 h 122391"/>
                  <a:gd name="connsiteX1" fmla="*/ 319333 w 319374"/>
                  <a:gd name="connsiteY1" fmla="*/ 71058 h 122391"/>
                  <a:gd name="connsiteX2" fmla="*/ 283614 w 319374"/>
                  <a:gd name="connsiteY2" fmla="*/ 121064 h 122391"/>
                  <a:gd name="connsiteX3" fmla="*/ 174076 w 319374"/>
                  <a:gd name="connsiteY3" fmla="*/ 111539 h 122391"/>
                  <a:gd name="connsiteX4" fmla="*/ 71683 w 319374"/>
                  <a:gd name="connsiteY4" fmla="*/ 94870 h 122391"/>
                  <a:gd name="connsiteX5" fmla="*/ 33583 w 319374"/>
                  <a:gd name="connsiteY5" fmla="*/ 104395 h 122391"/>
                  <a:gd name="connsiteX6" fmla="*/ 246 w 319374"/>
                  <a:gd name="connsiteY6" fmla="*/ 78201 h 122391"/>
                  <a:gd name="connsiteX7" fmla="*/ 45489 w 319374"/>
                  <a:gd name="connsiteY7" fmla="*/ 54389 h 122391"/>
                  <a:gd name="connsiteX8" fmla="*/ 39324 w 319374"/>
                  <a:gd name="connsiteY8" fmla="*/ 29022 h 122391"/>
                  <a:gd name="connsiteX9" fmla="*/ 83589 w 319374"/>
                  <a:gd name="connsiteY9" fmla="*/ 35339 h 122391"/>
                  <a:gd name="connsiteX10" fmla="*/ 88352 w 319374"/>
                  <a:gd name="connsiteY10" fmla="*/ 18669 h 122391"/>
                  <a:gd name="connsiteX11" fmla="*/ 133596 w 319374"/>
                  <a:gd name="connsiteY11" fmla="*/ 25814 h 122391"/>
                  <a:gd name="connsiteX12" fmla="*/ 193127 w 319374"/>
                  <a:gd name="connsiteY12" fmla="*/ 2001 h 122391"/>
                  <a:gd name="connsiteX13" fmla="*/ 288377 w 319374"/>
                  <a:gd name="connsiteY13" fmla="*/ 9145 h 122391"/>
                  <a:gd name="connsiteX0" fmla="*/ 288377 w 319374"/>
                  <a:gd name="connsiteY0" fmla="*/ 9145 h 122391"/>
                  <a:gd name="connsiteX1" fmla="*/ 319333 w 319374"/>
                  <a:gd name="connsiteY1" fmla="*/ 71058 h 122391"/>
                  <a:gd name="connsiteX2" fmla="*/ 283614 w 319374"/>
                  <a:gd name="connsiteY2" fmla="*/ 121064 h 122391"/>
                  <a:gd name="connsiteX3" fmla="*/ 174076 w 319374"/>
                  <a:gd name="connsiteY3" fmla="*/ 111539 h 122391"/>
                  <a:gd name="connsiteX4" fmla="*/ 71683 w 319374"/>
                  <a:gd name="connsiteY4" fmla="*/ 94870 h 122391"/>
                  <a:gd name="connsiteX5" fmla="*/ 33583 w 319374"/>
                  <a:gd name="connsiteY5" fmla="*/ 104395 h 122391"/>
                  <a:gd name="connsiteX6" fmla="*/ 246 w 319374"/>
                  <a:gd name="connsiteY6" fmla="*/ 78201 h 122391"/>
                  <a:gd name="connsiteX7" fmla="*/ 45489 w 319374"/>
                  <a:gd name="connsiteY7" fmla="*/ 54389 h 122391"/>
                  <a:gd name="connsiteX8" fmla="*/ 39324 w 319374"/>
                  <a:gd name="connsiteY8" fmla="*/ 29022 h 122391"/>
                  <a:gd name="connsiteX9" fmla="*/ 83589 w 319374"/>
                  <a:gd name="connsiteY9" fmla="*/ 35339 h 122391"/>
                  <a:gd name="connsiteX10" fmla="*/ 88352 w 319374"/>
                  <a:gd name="connsiteY10" fmla="*/ 18669 h 122391"/>
                  <a:gd name="connsiteX11" fmla="*/ 133596 w 319374"/>
                  <a:gd name="connsiteY11" fmla="*/ 25814 h 122391"/>
                  <a:gd name="connsiteX12" fmla="*/ 193127 w 319374"/>
                  <a:gd name="connsiteY12" fmla="*/ 2001 h 122391"/>
                  <a:gd name="connsiteX13" fmla="*/ 288377 w 319374"/>
                  <a:gd name="connsiteY13" fmla="*/ 9145 h 122391"/>
                  <a:gd name="connsiteX0" fmla="*/ 288377 w 319374"/>
                  <a:gd name="connsiteY0" fmla="*/ 9145 h 122391"/>
                  <a:gd name="connsiteX1" fmla="*/ 319333 w 319374"/>
                  <a:gd name="connsiteY1" fmla="*/ 71058 h 122391"/>
                  <a:gd name="connsiteX2" fmla="*/ 283614 w 319374"/>
                  <a:gd name="connsiteY2" fmla="*/ 121064 h 122391"/>
                  <a:gd name="connsiteX3" fmla="*/ 174076 w 319374"/>
                  <a:gd name="connsiteY3" fmla="*/ 111539 h 122391"/>
                  <a:gd name="connsiteX4" fmla="*/ 71683 w 319374"/>
                  <a:gd name="connsiteY4" fmla="*/ 94870 h 122391"/>
                  <a:gd name="connsiteX5" fmla="*/ 33583 w 319374"/>
                  <a:gd name="connsiteY5" fmla="*/ 104395 h 122391"/>
                  <a:gd name="connsiteX6" fmla="*/ 246 w 319374"/>
                  <a:gd name="connsiteY6" fmla="*/ 78201 h 122391"/>
                  <a:gd name="connsiteX7" fmla="*/ 45489 w 319374"/>
                  <a:gd name="connsiteY7" fmla="*/ 54389 h 122391"/>
                  <a:gd name="connsiteX8" fmla="*/ 39324 w 319374"/>
                  <a:gd name="connsiteY8" fmla="*/ 29022 h 122391"/>
                  <a:gd name="connsiteX9" fmla="*/ 83589 w 319374"/>
                  <a:gd name="connsiteY9" fmla="*/ 35339 h 122391"/>
                  <a:gd name="connsiteX10" fmla="*/ 88352 w 319374"/>
                  <a:gd name="connsiteY10" fmla="*/ 18669 h 122391"/>
                  <a:gd name="connsiteX11" fmla="*/ 133596 w 319374"/>
                  <a:gd name="connsiteY11" fmla="*/ 25814 h 122391"/>
                  <a:gd name="connsiteX12" fmla="*/ 193127 w 319374"/>
                  <a:gd name="connsiteY12" fmla="*/ 2001 h 122391"/>
                  <a:gd name="connsiteX13" fmla="*/ 288377 w 319374"/>
                  <a:gd name="connsiteY13" fmla="*/ 9145 h 122391"/>
                  <a:gd name="connsiteX0" fmla="*/ 288377 w 319374"/>
                  <a:gd name="connsiteY0" fmla="*/ 9145 h 122391"/>
                  <a:gd name="connsiteX1" fmla="*/ 319333 w 319374"/>
                  <a:gd name="connsiteY1" fmla="*/ 71058 h 122391"/>
                  <a:gd name="connsiteX2" fmla="*/ 283614 w 319374"/>
                  <a:gd name="connsiteY2" fmla="*/ 121064 h 122391"/>
                  <a:gd name="connsiteX3" fmla="*/ 174076 w 319374"/>
                  <a:gd name="connsiteY3" fmla="*/ 111539 h 122391"/>
                  <a:gd name="connsiteX4" fmla="*/ 71683 w 319374"/>
                  <a:gd name="connsiteY4" fmla="*/ 94870 h 122391"/>
                  <a:gd name="connsiteX5" fmla="*/ 33583 w 319374"/>
                  <a:gd name="connsiteY5" fmla="*/ 104395 h 122391"/>
                  <a:gd name="connsiteX6" fmla="*/ 246 w 319374"/>
                  <a:gd name="connsiteY6" fmla="*/ 78201 h 122391"/>
                  <a:gd name="connsiteX7" fmla="*/ 45489 w 319374"/>
                  <a:gd name="connsiteY7" fmla="*/ 54389 h 122391"/>
                  <a:gd name="connsiteX8" fmla="*/ 39324 w 319374"/>
                  <a:gd name="connsiteY8" fmla="*/ 29022 h 122391"/>
                  <a:gd name="connsiteX9" fmla="*/ 83589 w 319374"/>
                  <a:gd name="connsiteY9" fmla="*/ 35339 h 122391"/>
                  <a:gd name="connsiteX10" fmla="*/ 88352 w 319374"/>
                  <a:gd name="connsiteY10" fmla="*/ 18669 h 122391"/>
                  <a:gd name="connsiteX11" fmla="*/ 133596 w 319374"/>
                  <a:gd name="connsiteY11" fmla="*/ 25814 h 122391"/>
                  <a:gd name="connsiteX12" fmla="*/ 193127 w 319374"/>
                  <a:gd name="connsiteY12" fmla="*/ 2001 h 122391"/>
                  <a:gd name="connsiteX13" fmla="*/ 288377 w 319374"/>
                  <a:gd name="connsiteY13" fmla="*/ 9145 h 122391"/>
                  <a:gd name="connsiteX0" fmla="*/ 288377 w 319374"/>
                  <a:gd name="connsiteY0" fmla="*/ 9145 h 122391"/>
                  <a:gd name="connsiteX1" fmla="*/ 319333 w 319374"/>
                  <a:gd name="connsiteY1" fmla="*/ 71058 h 122391"/>
                  <a:gd name="connsiteX2" fmla="*/ 283614 w 319374"/>
                  <a:gd name="connsiteY2" fmla="*/ 121064 h 122391"/>
                  <a:gd name="connsiteX3" fmla="*/ 174076 w 319374"/>
                  <a:gd name="connsiteY3" fmla="*/ 111539 h 122391"/>
                  <a:gd name="connsiteX4" fmla="*/ 71683 w 319374"/>
                  <a:gd name="connsiteY4" fmla="*/ 94870 h 122391"/>
                  <a:gd name="connsiteX5" fmla="*/ 33583 w 319374"/>
                  <a:gd name="connsiteY5" fmla="*/ 104395 h 122391"/>
                  <a:gd name="connsiteX6" fmla="*/ 246 w 319374"/>
                  <a:gd name="connsiteY6" fmla="*/ 78201 h 122391"/>
                  <a:gd name="connsiteX7" fmla="*/ 45489 w 319374"/>
                  <a:gd name="connsiteY7" fmla="*/ 54389 h 122391"/>
                  <a:gd name="connsiteX8" fmla="*/ 39324 w 319374"/>
                  <a:gd name="connsiteY8" fmla="*/ 29022 h 122391"/>
                  <a:gd name="connsiteX9" fmla="*/ 83589 w 319374"/>
                  <a:gd name="connsiteY9" fmla="*/ 35339 h 122391"/>
                  <a:gd name="connsiteX10" fmla="*/ 88352 w 319374"/>
                  <a:gd name="connsiteY10" fmla="*/ 18669 h 122391"/>
                  <a:gd name="connsiteX11" fmla="*/ 133596 w 319374"/>
                  <a:gd name="connsiteY11" fmla="*/ 25814 h 122391"/>
                  <a:gd name="connsiteX12" fmla="*/ 193127 w 319374"/>
                  <a:gd name="connsiteY12" fmla="*/ 2001 h 122391"/>
                  <a:gd name="connsiteX13" fmla="*/ 288377 w 319374"/>
                  <a:gd name="connsiteY13" fmla="*/ 9145 h 122391"/>
                  <a:gd name="connsiteX0" fmla="*/ 288377 w 319374"/>
                  <a:gd name="connsiteY0" fmla="*/ 9145 h 122391"/>
                  <a:gd name="connsiteX1" fmla="*/ 319333 w 319374"/>
                  <a:gd name="connsiteY1" fmla="*/ 71058 h 122391"/>
                  <a:gd name="connsiteX2" fmla="*/ 283614 w 319374"/>
                  <a:gd name="connsiteY2" fmla="*/ 121064 h 122391"/>
                  <a:gd name="connsiteX3" fmla="*/ 174076 w 319374"/>
                  <a:gd name="connsiteY3" fmla="*/ 111539 h 122391"/>
                  <a:gd name="connsiteX4" fmla="*/ 71683 w 319374"/>
                  <a:gd name="connsiteY4" fmla="*/ 94870 h 122391"/>
                  <a:gd name="connsiteX5" fmla="*/ 33583 w 319374"/>
                  <a:gd name="connsiteY5" fmla="*/ 104395 h 122391"/>
                  <a:gd name="connsiteX6" fmla="*/ 246 w 319374"/>
                  <a:gd name="connsiteY6" fmla="*/ 78201 h 122391"/>
                  <a:gd name="connsiteX7" fmla="*/ 45489 w 319374"/>
                  <a:gd name="connsiteY7" fmla="*/ 54389 h 122391"/>
                  <a:gd name="connsiteX8" fmla="*/ 39324 w 319374"/>
                  <a:gd name="connsiteY8" fmla="*/ 29022 h 122391"/>
                  <a:gd name="connsiteX9" fmla="*/ 83589 w 319374"/>
                  <a:gd name="connsiteY9" fmla="*/ 35339 h 122391"/>
                  <a:gd name="connsiteX10" fmla="*/ 88352 w 319374"/>
                  <a:gd name="connsiteY10" fmla="*/ 18669 h 122391"/>
                  <a:gd name="connsiteX11" fmla="*/ 133596 w 319374"/>
                  <a:gd name="connsiteY11" fmla="*/ 25814 h 122391"/>
                  <a:gd name="connsiteX12" fmla="*/ 193127 w 319374"/>
                  <a:gd name="connsiteY12" fmla="*/ 2001 h 122391"/>
                  <a:gd name="connsiteX13" fmla="*/ 288377 w 319374"/>
                  <a:gd name="connsiteY13" fmla="*/ 9145 h 122391"/>
                  <a:gd name="connsiteX0" fmla="*/ 288377 w 319374"/>
                  <a:gd name="connsiteY0" fmla="*/ 9145 h 122391"/>
                  <a:gd name="connsiteX1" fmla="*/ 319333 w 319374"/>
                  <a:gd name="connsiteY1" fmla="*/ 71058 h 122391"/>
                  <a:gd name="connsiteX2" fmla="*/ 283614 w 319374"/>
                  <a:gd name="connsiteY2" fmla="*/ 121064 h 122391"/>
                  <a:gd name="connsiteX3" fmla="*/ 174076 w 319374"/>
                  <a:gd name="connsiteY3" fmla="*/ 111539 h 122391"/>
                  <a:gd name="connsiteX4" fmla="*/ 71683 w 319374"/>
                  <a:gd name="connsiteY4" fmla="*/ 94870 h 122391"/>
                  <a:gd name="connsiteX5" fmla="*/ 33583 w 319374"/>
                  <a:gd name="connsiteY5" fmla="*/ 104395 h 122391"/>
                  <a:gd name="connsiteX6" fmla="*/ 246 w 319374"/>
                  <a:gd name="connsiteY6" fmla="*/ 78201 h 122391"/>
                  <a:gd name="connsiteX7" fmla="*/ 45489 w 319374"/>
                  <a:gd name="connsiteY7" fmla="*/ 54389 h 122391"/>
                  <a:gd name="connsiteX8" fmla="*/ 39324 w 319374"/>
                  <a:gd name="connsiteY8" fmla="*/ 29022 h 122391"/>
                  <a:gd name="connsiteX9" fmla="*/ 83589 w 319374"/>
                  <a:gd name="connsiteY9" fmla="*/ 35339 h 122391"/>
                  <a:gd name="connsiteX10" fmla="*/ 80167 w 319374"/>
                  <a:gd name="connsiteY10" fmla="*/ 15597 h 122391"/>
                  <a:gd name="connsiteX11" fmla="*/ 133596 w 319374"/>
                  <a:gd name="connsiteY11" fmla="*/ 25814 h 122391"/>
                  <a:gd name="connsiteX12" fmla="*/ 193127 w 319374"/>
                  <a:gd name="connsiteY12" fmla="*/ 2001 h 122391"/>
                  <a:gd name="connsiteX13" fmla="*/ 288377 w 319374"/>
                  <a:gd name="connsiteY13" fmla="*/ 9145 h 122391"/>
                  <a:gd name="connsiteX0" fmla="*/ 288377 w 319374"/>
                  <a:gd name="connsiteY0" fmla="*/ 9145 h 122391"/>
                  <a:gd name="connsiteX1" fmla="*/ 319333 w 319374"/>
                  <a:gd name="connsiteY1" fmla="*/ 71058 h 122391"/>
                  <a:gd name="connsiteX2" fmla="*/ 283614 w 319374"/>
                  <a:gd name="connsiteY2" fmla="*/ 121064 h 122391"/>
                  <a:gd name="connsiteX3" fmla="*/ 174076 w 319374"/>
                  <a:gd name="connsiteY3" fmla="*/ 111539 h 122391"/>
                  <a:gd name="connsiteX4" fmla="*/ 71683 w 319374"/>
                  <a:gd name="connsiteY4" fmla="*/ 94870 h 122391"/>
                  <a:gd name="connsiteX5" fmla="*/ 33583 w 319374"/>
                  <a:gd name="connsiteY5" fmla="*/ 104395 h 122391"/>
                  <a:gd name="connsiteX6" fmla="*/ 246 w 319374"/>
                  <a:gd name="connsiteY6" fmla="*/ 78201 h 122391"/>
                  <a:gd name="connsiteX7" fmla="*/ 45489 w 319374"/>
                  <a:gd name="connsiteY7" fmla="*/ 54389 h 122391"/>
                  <a:gd name="connsiteX8" fmla="*/ 39324 w 319374"/>
                  <a:gd name="connsiteY8" fmla="*/ 29022 h 122391"/>
                  <a:gd name="connsiteX9" fmla="*/ 83589 w 319374"/>
                  <a:gd name="connsiteY9" fmla="*/ 35339 h 122391"/>
                  <a:gd name="connsiteX10" fmla="*/ 80167 w 319374"/>
                  <a:gd name="connsiteY10" fmla="*/ 15597 h 122391"/>
                  <a:gd name="connsiteX11" fmla="*/ 133596 w 319374"/>
                  <a:gd name="connsiteY11" fmla="*/ 25814 h 122391"/>
                  <a:gd name="connsiteX12" fmla="*/ 193127 w 319374"/>
                  <a:gd name="connsiteY12" fmla="*/ 2001 h 122391"/>
                  <a:gd name="connsiteX13" fmla="*/ 288377 w 319374"/>
                  <a:gd name="connsiteY13" fmla="*/ 9145 h 122391"/>
                  <a:gd name="connsiteX0" fmla="*/ 288377 w 319374"/>
                  <a:gd name="connsiteY0" fmla="*/ 9145 h 122391"/>
                  <a:gd name="connsiteX1" fmla="*/ 319333 w 319374"/>
                  <a:gd name="connsiteY1" fmla="*/ 71058 h 122391"/>
                  <a:gd name="connsiteX2" fmla="*/ 283614 w 319374"/>
                  <a:gd name="connsiteY2" fmla="*/ 121064 h 122391"/>
                  <a:gd name="connsiteX3" fmla="*/ 174076 w 319374"/>
                  <a:gd name="connsiteY3" fmla="*/ 111539 h 122391"/>
                  <a:gd name="connsiteX4" fmla="*/ 71683 w 319374"/>
                  <a:gd name="connsiteY4" fmla="*/ 94870 h 122391"/>
                  <a:gd name="connsiteX5" fmla="*/ 33583 w 319374"/>
                  <a:gd name="connsiteY5" fmla="*/ 104395 h 122391"/>
                  <a:gd name="connsiteX6" fmla="*/ 246 w 319374"/>
                  <a:gd name="connsiteY6" fmla="*/ 78201 h 122391"/>
                  <a:gd name="connsiteX7" fmla="*/ 45489 w 319374"/>
                  <a:gd name="connsiteY7" fmla="*/ 54389 h 122391"/>
                  <a:gd name="connsiteX8" fmla="*/ 39324 w 319374"/>
                  <a:gd name="connsiteY8" fmla="*/ 29022 h 122391"/>
                  <a:gd name="connsiteX9" fmla="*/ 83589 w 319374"/>
                  <a:gd name="connsiteY9" fmla="*/ 35339 h 122391"/>
                  <a:gd name="connsiteX10" fmla="*/ 80167 w 319374"/>
                  <a:gd name="connsiteY10" fmla="*/ 15597 h 122391"/>
                  <a:gd name="connsiteX11" fmla="*/ 133596 w 319374"/>
                  <a:gd name="connsiteY11" fmla="*/ 25814 h 122391"/>
                  <a:gd name="connsiteX12" fmla="*/ 193127 w 319374"/>
                  <a:gd name="connsiteY12" fmla="*/ 2001 h 122391"/>
                  <a:gd name="connsiteX13" fmla="*/ 288377 w 319374"/>
                  <a:gd name="connsiteY13" fmla="*/ 9145 h 122391"/>
                  <a:gd name="connsiteX0" fmla="*/ 288377 w 319374"/>
                  <a:gd name="connsiteY0" fmla="*/ 9145 h 122391"/>
                  <a:gd name="connsiteX1" fmla="*/ 319333 w 319374"/>
                  <a:gd name="connsiteY1" fmla="*/ 71058 h 122391"/>
                  <a:gd name="connsiteX2" fmla="*/ 283614 w 319374"/>
                  <a:gd name="connsiteY2" fmla="*/ 121064 h 122391"/>
                  <a:gd name="connsiteX3" fmla="*/ 174076 w 319374"/>
                  <a:gd name="connsiteY3" fmla="*/ 111539 h 122391"/>
                  <a:gd name="connsiteX4" fmla="*/ 71683 w 319374"/>
                  <a:gd name="connsiteY4" fmla="*/ 94870 h 122391"/>
                  <a:gd name="connsiteX5" fmla="*/ 33583 w 319374"/>
                  <a:gd name="connsiteY5" fmla="*/ 104395 h 122391"/>
                  <a:gd name="connsiteX6" fmla="*/ 246 w 319374"/>
                  <a:gd name="connsiteY6" fmla="*/ 78201 h 122391"/>
                  <a:gd name="connsiteX7" fmla="*/ 45489 w 319374"/>
                  <a:gd name="connsiteY7" fmla="*/ 54389 h 122391"/>
                  <a:gd name="connsiteX8" fmla="*/ 39324 w 319374"/>
                  <a:gd name="connsiteY8" fmla="*/ 29022 h 122391"/>
                  <a:gd name="connsiteX9" fmla="*/ 83589 w 319374"/>
                  <a:gd name="connsiteY9" fmla="*/ 35339 h 122391"/>
                  <a:gd name="connsiteX10" fmla="*/ 80167 w 319374"/>
                  <a:gd name="connsiteY10" fmla="*/ 15597 h 122391"/>
                  <a:gd name="connsiteX11" fmla="*/ 133596 w 319374"/>
                  <a:gd name="connsiteY11" fmla="*/ 25814 h 122391"/>
                  <a:gd name="connsiteX12" fmla="*/ 193127 w 319374"/>
                  <a:gd name="connsiteY12" fmla="*/ 2001 h 122391"/>
                  <a:gd name="connsiteX13" fmla="*/ 288377 w 319374"/>
                  <a:gd name="connsiteY13" fmla="*/ 9145 h 122391"/>
                  <a:gd name="connsiteX0" fmla="*/ 288377 w 319500"/>
                  <a:gd name="connsiteY0" fmla="*/ 1509 h 114755"/>
                  <a:gd name="connsiteX1" fmla="*/ 319333 w 319500"/>
                  <a:gd name="connsiteY1" fmla="*/ 63422 h 114755"/>
                  <a:gd name="connsiteX2" fmla="*/ 283614 w 319500"/>
                  <a:gd name="connsiteY2" fmla="*/ 113428 h 114755"/>
                  <a:gd name="connsiteX3" fmla="*/ 174076 w 319500"/>
                  <a:gd name="connsiteY3" fmla="*/ 103903 h 114755"/>
                  <a:gd name="connsiteX4" fmla="*/ 71683 w 319500"/>
                  <a:gd name="connsiteY4" fmla="*/ 87234 h 114755"/>
                  <a:gd name="connsiteX5" fmla="*/ 33583 w 319500"/>
                  <a:gd name="connsiteY5" fmla="*/ 96759 h 114755"/>
                  <a:gd name="connsiteX6" fmla="*/ 246 w 319500"/>
                  <a:gd name="connsiteY6" fmla="*/ 70565 h 114755"/>
                  <a:gd name="connsiteX7" fmla="*/ 45489 w 319500"/>
                  <a:gd name="connsiteY7" fmla="*/ 46753 h 114755"/>
                  <a:gd name="connsiteX8" fmla="*/ 39324 w 319500"/>
                  <a:gd name="connsiteY8" fmla="*/ 21386 h 114755"/>
                  <a:gd name="connsiteX9" fmla="*/ 83589 w 319500"/>
                  <a:gd name="connsiteY9" fmla="*/ 27703 h 114755"/>
                  <a:gd name="connsiteX10" fmla="*/ 80167 w 319500"/>
                  <a:gd name="connsiteY10" fmla="*/ 7961 h 114755"/>
                  <a:gd name="connsiteX11" fmla="*/ 133596 w 319500"/>
                  <a:gd name="connsiteY11" fmla="*/ 18178 h 114755"/>
                  <a:gd name="connsiteX12" fmla="*/ 288377 w 319500"/>
                  <a:gd name="connsiteY12" fmla="*/ 1509 h 11475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</a:cxnLst>
                <a:rect l="l" t="t" r="r" b="b"/>
                <a:pathLst>
                  <a:path w="319500" h="114755">
                    <a:moveTo>
                      <a:pt x="288377" y="1509"/>
                    </a:moveTo>
                    <a:cubicBezTo>
                      <a:pt x="319333" y="9050"/>
                      <a:pt x="320127" y="44769"/>
                      <a:pt x="319333" y="63422"/>
                    </a:cubicBezTo>
                    <a:cubicBezTo>
                      <a:pt x="318539" y="82075"/>
                      <a:pt x="307824" y="106681"/>
                      <a:pt x="283614" y="113428"/>
                    </a:cubicBezTo>
                    <a:cubicBezTo>
                      <a:pt x="259405" y="120175"/>
                      <a:pt x="226067" y="98744"/>
                      <a:pt x="174076" y="103903"/>
                    </a:cubicBezTo>
                    <a:cubicBezTo>
                      <a:pt x="122085" y="109062"/>
                      <a:pt x="89939" y="108268"/>
                      <a:pt x="71683" y="87234"/>
                    </a:cubicBezTo>
                    <a:cubicBezTo>
                      <a:pt x="51468" y="93413"/>
                      <a:pt x="49645" y="93943"/>
                      <a:pt x="33583" y="96759"/>
                    </a:cubicBezTo>
                    <a:cubicBezTo>
                      <a:pt x="17521" y="99575"/>
                      <a:pt x="-2453" y="95637"/>
                      <a:pt x="246" y="70565"/>
                    </a:cubicBezTo>
                    <a:cubicBezTo>
                      <a:pt x="2945" y="45493"/>
                      <a:pt x="31293" y="47575"/>
                      <a:pt x="45489" y="46753"/>
                    </a:cubicBezTo>
                    <a:cubicBezTo>
                      <a:pt x="34097" y="39582"/>
                      <a:pt x="28480" y="32354"/>
                      <a:pt x="39324" y="21386"/>
                    </a:cubicBezTo>
                    <a:cubicBezTo>
                      <a:pt x="50168" y="10418"/>
                      <a:pt x="75729" y="24833"/>
                      <a:pt x="83589" y="27703"/>
                    </a:cubicBezTo>
                    <a:cubicBezTo>
                      <a:pt x="79872" y="21815"/>
                      <a:pt x="65808" y="17952"/>
                      <a:pt x="80167" y="7961"/>
                    </a:cubicBezTo>
                    <a:cubicBezTo>
                      <a:pt x="98172" y="-105"/>
                      <a:pt x="115418" y="12934"/>
                      <a:pt x="133596" y="18178"/>
                    </a:cubicBezTo>
                    <a:cubicBezTo>
                      <a:pt x="168298" y="17103"/>
                      <a:pt x="257421" y="-6032"/>
                      <a:pt x="288377" y="1509"/>
                    </a:cubicBezTo>
                    <a:close/>
                  </a:path>
                </a:pathLst>
              </a:custGeom>
              <a:solidFill>
                <a:srgbClr val="ED7D31">
                  <a:lumMod val="60000"/>
                  <a:lumOff val="40000"/>
                </a:srgbClr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396" name="フリーフォーム 395"/>
              <p:cNvSpPr/>
              <p:nvPr/>
            </p:nvSpPr>
            <p:spPr>
              <a:xfrm rot="486120">
                <a:off x="2385198" y="4528515"/>
                <a:ext cx="167704" cy="135488"/>
              </a:xfrm>
              <a:custGeom>
                <a:avLst/>
                <a:gdLst>
                  <a:gd name="connsiteX0" fmla="*/ 3031 w 167609"/>
                  <a:gd name="connsiteY0" fmla="*/ 133583 h 135325"/>
                  <a:gd name="connsiteX1" fmla="*/ 26843 w 167609"/>
                  <a:gd name="connsiteY1" fmla="*/ 31189 h 135325"/>
                  <a:gd name="connsiteX2" fmla="*/ 117331 w 167609"/>
                  <a:gd name="connsiteY2" fmla="*/ 233 h 135325"/>
                  <a:gd name="connsiteX3" fmla="*/ 167337 w 167609"/>
                  <a:gd name="connsiteY3" fmla="*/ 43096 h 135325"/>
                  <a:gd name="connsiteX4" fmla="*/ 136381 w 167609"/>
                  <a:gd name="connsiteY4" fmla="*/ 45477 h 135325"/>
                  <a:gd name="connsiteX5" fmla="*/ 114949 w 167609"/>
                  <a:gd name="connsiteY5" fmla="*/ 33571 h 135325"/>
                  <a:gd name="connsiteX6" fmla="*/ 98281 w 167609"/>
                  <a:gd name="connsiteY6" fmla="*/ 57383 h 135325"/>
                  <a:gd name="connsiteX7" fmla="*/ 143524 w 167609"/>
                  <a:gd name="connsiteY7" fmla="*/ 69289 h 135325"/>
                  <a:gd name="connsiteX8" fmla="*/ 138762 w 167609"/>
                  <a:gd name="connsiteY8" fmla="*/ 102627 h 135325"/>
                  <a:gd name="connsiteX9" fmla="*/ 83993 w 167609"/>
                  <a:gd name="connsiteY9" fmla="*/ 97864 h 135325"/>
                  <a:gd name="connsiteX10" fmla="*/ 3031 w 167609"/>
                  <a:gd name="connsiteY10" fmla="*/ 133583 h 135325"/>
                  <a:gd name="connsiteX0" fmla="*/ 3031 w 168134"/>
                  <a:gd name="connsiteY0" fmla="*/ 133583 h 135325"/>
                  <a:gd name="connsiteX1" fmla="*/ 26843 w 168134"/>
                  <a:gd name="connsiteY1" fmla="*/ 31189 h 135325"/>
                  <a:gd name="connsiteX2" fmla="*/ 117331 w 168134"/>
                  <a:gd name="connsiteY2" fmla="*/ 233 h 135325"/>
                  <a:gd name="connsiteX3" fmla="*/ 167337 w 168134"/>
                  <a:gd name="connsiteY3" fmla="*/ 43096 h 135325"/>
                  <a:gd name="connsiteX4" fmla="*/ 136381 w 168134"/>
                  <a:gd name="connsiteY4" fmla="*/ 45477 h 135325"/>
                  <a:gd name="connsiteX5" fmla="*/ 114949 w 168134"/>
                  <a:gd name="connsiteY5" fmla="*/ 33571 h 135325"/>
                  <a:gd name="connsiteX6" fmla="*/ 98281 w 168134"/>
                  <a:gd name="connsiteY6" fmla="*/ 57383 h 135325"/>
                  <a:gd name="connsiteX7" fmla="*/ 143524 w 168134"/>
                  <a:gd name="connsiteY7" fmla="*/ 69289 h 135325"/>
                  <a:gd name="connsiteX8" fmla="*/ 138762 w 168134"/>
                  <a:gd name="connsiteY8" fmla="*/ 102627 h 135325"/>
                  <a:gd name="connsiteX9" fmla="*/ 83993 w 168134"/>
                  <a:gd name="connsiteY9" fmla="*/ 97864 h 135325"/>
                  <a:gd name="connsiteX10" fmla="*/ 3031 w 168134"/>
                  <a:gd name="connsiteY10" fmla="*/ 133583 h 135325"/>
                  <a:gd name="connsiteX0" fmla="*/ 3031 w 167704"/>
                  <a:gd name="connsiteY0" fmla="*/ 133583 h 135325"/>
                  <a:gd name="connsiteX1" fmla="*/ 26843 w 167704"/>
                  <a:gd name="connsiteY1" fmla="*/ 31189 h 135325"/>
                  <a:gd name="connsiteX2" fmla="*/ 117331 w 167704"/>
                  <a:gd name="connsiteY2" fmla="*/ 233 h 135325"/>
                  <a:gd name="connsiteX3" fmla="*/ 167337 w 167704"/>
                  <a:gd name="connsiteY3" fmla="*/ 43096 h 135325"/>
                  <a:gd name="connsiteX4" fmla="*/ 138762 w 167704"/>
                  <a:gd name="connsiteY4" fmla="*/ 43096 h 135325"/>
                  <a:gd name="connsiteX5" fmla="*/ 114949 w 167704"/>
                  <a:gd name="connsiteY5" fmla="*/ 33571 h 135325"/>
                  <a:gd name="connsiteX6" fmla="*/ 98281 w 167704"/>
                  <a:gd name="connsiteY6" fmla="*/ 57383 h 135325"/>
                  <a:gd name="connsiteX7" fmla="*/ 143524 w 167704"/>
                  <a:gd name="connsiteY7" fmla="*/ 69289 h 135325"/>
                  <a:gd name="connsiteX8" fmla="*/ 138762 w 167704"/>
                  <a:gd name="connsiteY8" fmla="*/ 102627 h 135325"/>
                  <a:gd name="connsiteX9" fmla="*/ 83993 w 167704"/>
                  <a:gd name="connsiteY9" fmla="*/ 97864 h 135325"/>
                  <a:gd name="connsiteX10" fmla="*/ 3031 w 167704"/>
                  <a:gd name="connsiteY10" fmla="*/ 133583 h 135325"/>
                  <a:gd name="connsiteX0" fmla="*/ 3031 w 167704"/>
                  <a:gd name="connsiteY0" fmla="*/ 133583 h 135458"/>
                  <a:gd name="connsiteX1" fmla="*/ 26843 w 167704"/>
                  <a:gd name="connsiteY1" fmla="*/ 31189 h 135458"/>
                  <a:gd name="connsiteX2" fmla="*/ 117331 w 167704"/>
                  <a:gd name="connsiteY2" fmla="*/ 233 h 135458"/>
                  <a:gd name="connsiteX3" fmla="*/ 167337 w 167704"/>
                  <a:gd name="connsiteY3" fmla="*/ 43096 h 135458"/>
                  <a:gd name="connsiteX4" fmla="*/ 138762 w 167704"/>
                  <a:gd name="connsiteY4" fmla="*/ 43096 h 135458"/>
                  <a:gd name="connsiteX5" fmla="*/ 114949 w 167704"/>
                  <a:gd name="connsiteY5" fmla="*/ 33571 h 135458"/>
                  <a:gd name="connsiteX6" fmla="*/ 98281 w 167704"/>
                  <a:gd name="connsiteY6" fmla="*/ 57383 h 135458"/>
                  <a:gd name="connsiteX7" fmla="*/ 143524 w 167704"/>
                  <a:gd name="connsiteY7" fmla="*/ 69289 h 135458"/>
                  <a:gd name="connsiteX8" fmla="*/ 138762 w 167704"/>
                  <a:gd name="connsiteY8" fmla="*/ 102627 h 135458"/>
                  <a:gd name="connsiteX9" fmla="*/ 83993 w 167704"/>
                  <a:gd name="connsiteY9" fmla="*/ 97864 h 135458"/>
                  <a:gd name="connsiteX10" fmla="*/ 3031 w 167704"/>
                  <a:gd name="connsiteY10" fmla="*/ 133583 h 135458"/>
                  <a:gd name="connsiteX0" fmla="*/ 3031 w 167704"/>
                  <a:gd name="connsiteY0" fmla="*/ 133583 h 135458"/>
                  <a:gd name="connsiteX1" fmla="*/ 26843 w 167704"/>
                  <a:gd name="connsiteY1" fmla="*/ 31189 h 135458"/>
                  <a:gd name="connsiteX2" fmla="*/ 117331 w 167704"/>
                  <a:gd name="connsiteY2" fmla="*/ 233 h 135458"/>
                  <a:gd name="connsiteX3" fmla="*/ 167337 w 167704"/>
                  <a:gd name="connsiteY3" fmla="*/ 43096 h 135458"/>
                  <a:gd name="connsiteX4" fmla="*/ 138762 w 167704"/>
                  <a:gd name="connsiteY4" fmla="*/ 43096 h 135458"/>
                  <a:gd name="connsiteX5" fmla="*/ 114949 w 167704"/>
                  <a:gd name="connsiteY5" fmla="*/ 33571 h 135458"/>
                  <a:gd name="connsiteX6" fmla="*/ 98281 w 167704"/>
                  <a:gd name="connsiteY6" fmla="*/ 57383 h 135458"/>
                  <a:gd name="connsiteX7" fmla="*/ 145905 w 167704"/>
                  <a:gd name="connsiteY7" fmla="*/ 74052 h 135458"/>
                  <a:gd name="connsiteX8" fmla="*/ 138762 w 167704"/>
                  <a:gd name="connsiteY8" fmla="*/ 102627 h 135458"/>
                  <a:gd name="connsiteX9" fmla="*/ 83993 w 167704"/>
                  <a:gd name="connsiteY9" fmla="*/ 97864 h 135458"/>
                  <a:gd name="connsiteX10" fmla="*/ 3031 w 167704"/>
                  <a:gd name="connsiteY10" fmla="*/ 133583 h 135458"/>
                  <a:gd name="connsiteX0" fmla="*/ 3031 w 167704"/>
                  <a:gd name="connsiteY0" fmla="*/ 133583 h 135458"/>
                  <a:gd name="connsiteX1" fmla="*/ 26843 w 167704"/>
                  <a:gd name="connsiteY1" fmla="*/ 31189 h 135458"/>
                  <a:gd name="connsiteX2" fmla="*/ 117331 w 167704"/>
                  <a:gd name="connsiteY2" fmla="*/ 233 h 135458"/>
                  <a:gd name="connsiteX3" fmla="*/ 167337 w 167704"/>
                  <a:gd name="connsiteY3" fmla="*/ 43096 h 135458"/>
                  <a:gd name="connsiteX4" fmla="*/ 138762 w 167704"/>
                  <a:gd name="connsiteY4" fmla="*/ 43096 h 135458"/>
                  <a:gd name="connsiteX5" fmla="*/ 114949 w 167704"/>
                  <a:gd name="connsiteY5" fmla="*/ 33571 h 135458"/>
                  <a:gd name="connsiteX6" fmla="*/ 98281 w 167704"/>
                  <a:gd name="connsiteY6" fmla="*/ 57383 h 135458"/>
                  <a:gd name="connsiteX7" fmla="*/ 145905 w 167704"/>
                  <a:gd name="connsiteY7" fmla="*/ 74052 h 135458"/>
                  <a:gd name="connsiteX8" fmla="*/ 138762 w 167704"/>
                  <a:gd name="connsiteY8" fmla="*/ 102627 h 135458"/>
                  <a:gd name="connsiteX9" fmla="*/ 83993 w 167704"/>
                  <a:gd name="connsiteY9" fmla="*/ 97864 h 135458"/>
                  <a:gd name="connsiteX10" fmla="*/ 3031 w 167704"/>
                  <a:gd name="connsiteY10" fmla="*/ 133583 h 135458"/>
                  <a:gd name="connsiteX0" fmla="*/ 3031 w 167704"/>
                  <a:gd name="connsiteY0" fmla="*/ 133583 h 135458"/>
                  <a:gd name="connsiteX1" fmla="*/ 26843 w 167704"/>
                  <a:gd name="connsiteY1" fmla="*/ 31189 h 135458"/>
                  <a:gd name="connsiteX2" fmla="*/ 117331 w 167704"/>
                  <a:gd name="connsiteY2" fmla="*/ 233 h 135458"/>
                  <a:gd name="connsiteX3" fmla="*/ 167337 w 167704"/>
                  <a:gd name="connsiteY3" fmla="*/ 43096 h 135458"/>
                  <a:gd name="connsiteX4" fmla="*/ 138762 w 167704"/>
                  <a:gd name="connsiteY4" fmla="*/ 43096 h 135458"/>
                  <a:gd name="connsiteX5" fmla="*/ 114949 w 167704"/>
                  <a:gd name="connsiteY5" fmla="*/ 33571 h 135458"/>
                  <a:gd name="connsiteX6" fmla="*/ 98281 w 167704"/>
                  <a:gd name="connsiteY6" fmla="*/ 57383 h 135458"/>
                  <a:gd name="connsiteX7" fmla="*/ 145905 w 167704"/>
                  <a:gd name="connsiteY7" fmla="*/ 74052 h 135458"/>
                  <a:gd name="connsiteX8" fmla="*/ 138762 w 167704"/>
                  <a:gd name="connsiteY8" fmla="*/ 102627 h 135458"/>
                  <a:gd name="connsiteX9" fmla="*/ 83993 w 167704"/>
                  <a:gd name="connsiteY9" fmla="*/ 97864 h 135458"/>
                  <a:gd name="connsiteX10" fmla="*/ 3031 w 167704"/>
                  <a:gd name="connsiteY10" fmla="*/ 133583 h 135458"/>
                  <a:gd name="connsiteX0" fmla="*/ 3031 w 167704"/>
                  <a:gd name="connsiteY0" fmla="*/ 133583 h 135488"/>
                  <a:gd name="connsiteX1" fmla="*/ 26843 w 167704"/>
                  <a:gd name="connsiteY1" fmla="*/ 31189 h 135488"/>
                  <a:gd name="connsiteX2" fmla="*/ 117331 w 167704"/>
                  <a:gd name="connsiteY2" fmla="*/ 233 h 135488"/>
                  <a:gd name="connsiteX3" fmla="*/ 167337 w 167704"/>
                  <a:gd name="connsiteY3" fmla="*/ 43096 h 135488"/>
                  <a:gd name="connsiteX4" fmla="*/ 138762 w 167704"/>
                  <a:gd name="connsiteY4" fmla="*/ 43096 h 135488"/>
                  <a:gd name="connsiteX5" fmla="*/ 114949 w 167704"/>
                  <a:gd name="connsiteY5" fmla="*/ 33571 h 135488"/>
                  <a:gd name="connsiteX6" fmla="*/ 98281 w 167704"/>
                  <a:gd name="connsiteY6" fmla="*/ 57383 h 135488"/>
                  <a:gd name="connsiteX7" fmla="*/ 145905 w 167704"/>
                  <a:gd name="connsiteY7" fmla="*/ 74052 h 135488"/>
                  <a:gd name="connsiteX8" fmla="*/ 134000 w 167704"/>
                  <a:gd name="connsiteY8" fmla="*/ 97864 h 135488"/>
                  <a:gd name="connsiteX9" fmla="*/ 83993 w 167704"/>
                  <a:gd name="connsiteY9" fmla="*/ 97864 h 135488"/>
                  <a:gd name="connsiteX10" fmla="*/ 3031 w 167704"/>
                  <a:gd name="connsiteY10" fmla="*/ 133583 h 135488"/>
                  <a:gd name="connsiteX0" fmla="*/ 3031 w 167704"/>
                  <a:gd name="connsiteY0" fmla="*/ 133583 h 135488"/>
                  <a:gd name="connsiteX1" fmla="*/ 26843 w 167704"/>
                  <a:gd name="connsiteY1" fmla="*/ 31189 h 135488"/>
                  <a:gd name="connsiteX2" fmla="*/ 117331 w 167704"/>
                  <a:gd name="connsiteY2" fmla="*/ 233 h 135488"/>
                  <a:gd name="connsiteX3" fmla="*/ 167337 w 167704"/>
                  <a:gd name="connsiteY3" fmla="*/ 43096 h 135488"/>
                  <a:gd name="connsiteX4" fmla="*/ 138762 w 167704"/>
                  <a:gd name="connsiteY4" fmla="*/ 43096 h 135488"/>
                  <a:gd name="connsiteX5" fmla="*/ 114949 w 167704"/>
                  <a:gd name="connsiteY5" fmla="*/ 33571 h 135488"/>
                  <a:gd name="connsiteX6" fmla="*/ 98281 w 167704"/>
                  <a:gd name="connsiteY6" fmla="*/ 57383 h 135488"/>
                  <a:gd name="connsiteX7" fmla="*/ 145905 w 167704"/>
                  <a:gd name="connsiteY7" fmla="*/ 74052 h 135488"/>
                  <a:gd name="connsiteX8" fmla="*/ 134000 w 167704"/>
                  <a:gd name="connsiteY8" fmla="*/ 97864 h 135488"/>
                  <a:gd name="connsiteX9" fmla="*/ 83993 w 167704"/>
                  <a:gd name="connsiteY9" fmla="*/ 97864 h 135488"/>
                  <a:gd name="connsiteX10" fmla="*/ 3031 w 167704"/>
                  <a:gd name="connsiteY10" fmla="*/ 133583 h 13548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</a:cxnLst>
                <a:rect l="l" t="t" r="r" b="b"/>
                <a:pathLst>
                  <a:path w="167704" h="135488">
                    <a:moveTo>
                      <a:pt x="3031" y="133583"/>
                    </a:moveTo>
                    <a:cubicBezTo>
                      <a:pt x="-6494" y="122470"/>
                      <a:pt x="7793" y="53414"/>
                      <a:pt x="26843" y="31189"/>
                    </a:cubicBezTo>
                    <a:cubicBezTo>
                      <a:pt x="45893" y="8964"/>
                      <a:pt x="93915" y="-1752"/>
                      <a:pt x="117331" y="233"/>
                    </a:cubicBezTo>
                    <a:cubicBezTo>
                      <a:pt x="140747" y="2218"/>
                      <a:pt x="163765" y="35952"/>
                      <a:pt x="167337" y="43096"/>
                    </a:cubicBezTo>
                    <a:cubicBezTo>
                      <a:pt x="170909" y="50240"/>
                      <a:pt x="147493" y="44684"/>
                      <a:pt x="138762" y="43096"/>
                    </a:cubicBezTo>
                    <a:cubicBezTo>
                      <a:pt x="130031" y="41508"/>
                      <a:pt x="121696" y="31190"/>
                      <a:pt x="114949" y="33571"/>
                    </a:cubicBezTo>
                    <a:cubicBezTo>
                      <a:pt x="108202" y="35952"/>
                      <a:pt x="93122" y="50636"/>
                      <a:pt x="98281" y="57383"/>
                    </a:cubicBezTo>
                    <a:cubicBezTo>
                      <a:pt x="103440" y="64130"/>
                      <a:pt x="139952" y="67305"/>
                      <a:pt x="145905" y="74052"/>
                    </a:cubicBezTo>
                    <a:cubicBezTo>
                      <a:pt x="151858" y="80799"/>
                      <a:pt x="160591" y="97864"/>
                      <a:pt x="134000" y="97864"/>
                    </a:cubicBezTo>
                    <a:cubicBezTo>
                      <a:pt x="124078" y="102626"/>
                      <a:pt x="105821" y="91911"/>
                      <a:pt x="83993" y="97864"/>
                    </a:cubicBezTo>
                    <a:cubicBezTo>
                      <a:pt x="62165" y="103817"/>
                      <a:pt x="12556" y="144696"/>
                      <a:pt x="3031" y="133583"/>
                    </a:cubicBezTo>
                    <a:close/>
                  </a:path>
                </a:pathLst>
              </a:custGeom>
              <a:solidFill>
                <a:srgbClr val="ED7D31">
                  <a:lumMod val="60000"/>
                  <a:lumOff val="40000"/>
                </a:srgbClr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397" name="円/楕円 35"/>
              <p:cNvSpPr/>
              <p:nvPr/>
            </p:nvSpPr>
            <p:spPr>
              <a:xfrm rot="480000">
                <a:off x="2542371" y="4331068"/>
                <a:ext cx="708026" cy="862030"/>
              </a:xfrm>
              <a:custGeom>
                <a:avLst/>
                <a:gdLst>
                  <a:gd name="connsiteX0" fmla="*/ 0 w 708025"/>
                  <a:gd name="connsiteY0" fmla="*/ 354013 h 708025"/>
                  <a:gd name="connsiteX1" fmla="*/ 354013 w 708025"/>
                  <a:gd name="connsiteY1" fmla="*/ 0 h 708025"/>
                  <a:gd name="connsiteX2" fmla="*/ 708026 w 708025"/>
                  <a:gd name="connsiteY2" fmla="*/ 354013 h 708025"/>
                  <a:gd name="connsiteX3" fmla="*/ 354013 w 708025"/>
                  <a:gd name="connsiteY3" fmla="*/ 708026 h 708025"/>
                  <a:gd name="connsiteX4" fmla="*/ 0 w 708025"/>
                  <a:gd name="connsiteY4" fmla="*/ 354013 h 708025"/>
                  <a:gd name="connsiteX0" fmla="*/ 0 w 708026"/>
                  <a:gd name="connsiteY0" fmla="*/ 354013 h 708026"/>
                  <a:gd name="connsiteX1" fmla="*/ 354013 w 708026"/>
                  <a:gd name="connsiteY1" fmla="*/ 0 h 708026"/>
                  <a:gd name="connsiteX2" fmla="*/ 708026 w 708026"/>
                  <a:gd name="connsiteY2" fmla="*/ 354013 h 708026"/>
                  <a:gd name="connsiteX3" fmla="*/ 354013 w 708026"/>
                  <a:gd name="connsiteY3" fmla="*/ 708026 h 708026"/>
                  <a:gd name="connsiteX4" fmla="*/ 0 w 708026"/>
                  <a:gd name="connsiteY4" fmla="*/ 354013 h 708026"/>
                  <a:gd name="connsiteX0" fmla="*/ 0 w 708026"/>
                  <a:gd name="connsiteY0" fmla="*/ 354013 h 596107"/>
                  <a:gd name="connsiteX1" fmla="*/ 354013 w 708026"/>
                  <a:gd name="connsiteY1" fmla="*/ 0 h 596107"/>
                  <a:gd name="connsiteX2" fmla="*/ 708026 w 708026"/>
                  <a:gd name="connsiteY2" fmla="*/ 354013 h 596107"/>
                  <a:gd name="connsiteX3" fmla="*/ 354013 w 708026"/>
                  <a:gd name="connsiteY3" fmla="*/ 596107 h 596107"/>
                  <a:gd name="connsiteX4" fmla="*/ 0 w 708026"/>
                  <a:gd name="connsiteY4" fmla="*/ 354013 h 596107"/>
                  <a:gd name="connsiteX0" fmla="*/ 0 w 708026"/>
                  <a:gd name="connsiteY0" fmla="*/ 480219 h 722313"/>
                  <a:gd name="connsiteX1" fmla="*/ 354013 w 708026"/>
                  <a:gd name="connsiteY1" fmla="*/ 0 h 722313"/>
                  <a:gd name="connsiteX2" fmla="*/ 708026 w 708026"/>
                  <a:gd name="connsiteY2" fmla="*/ 480219 h 722313"/>
                  <a:gd name="connsiteX3" fmla="*/ 354013 w 708026"/>
                  <a:gd name="connsiteY3" fmla="*/ 722313 h 722313"/>
                  <a:gd name="connsiteX4" fmla="*/ 0 w 708026"/>
                  <a:gd name="connsiteY4" fmla="*/ 480219 h 722313"/>
                  <a:gd name="connsiteX0" fmla="*/ 0 w 708026"/>
                  <a:gd name="connsiteY0" fmla="*/ 619919 h 862013"/>
                  <a:gd name="connsiteX1" fmla="*/ 347663 w 708026"/>
                  <a:gd name="connsiteY1" fmla="*/ 0 h 862013"/>
                  <a:gd name="connsiteX2" fmla="*/ 708026 w 708026"/>
                  <a:gd name="connsiteY2" fmla="*/ 619919 h 862013"/>
                  <a:gd name="connsiteX3" fmla="*/ 354013 w 708026"/>
                  <a:gd name="connsiteY3" fmla="*/ 862013 h 862013"/>
                  <a:gd name="connsiteX4" fmla="*/ 0 w 708026"/>
                  <a:gd name="connsiteY4" fmla="*/ 619919 h 862013"/>
                  <a:gd name="connsiteX0" fmla="*/ 0 w 708026"/>
                  <a:gd name="connsiteY0" fmla="*/ 619936 h 862030"/>
                  <a:gd name="connsiteX1" fmla="*/ 347663 w 708026"/>
                  <a:gd name="connsiteY1" fmla="*/ 17 h 862030"/>
                  <a:gd name="connsiteX2" fmla="*/ 708026 w 708026"/>
                  <a:gd name="connsiteY2" fmla="*/ 619936 h 862030"/>
                  <a:gd name="connsiteX3" fmla="*/ 354013 w 708026"/>
                  <a:gd name="connsiteY3" fmla="*/ 862030 h 862030"/>
                  <a:gd name="connsiteX4" fmla="*/ 0 w 708026"/>
                  <a:gd name="connsiteY4" fmla="*/ 619936 h 86203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708026" h="862030">
                    <a:moveTo>
                      <a:pt x="0" y="619936"/>
                    </a:moveTo>
                    <a:cubicBezTo>
                      <a:pt x="0" y="424420"/>
                      <a:pt x="101347" y="3192"/>
                      <a:pt x="347663" y="17"/>
                    </a:cubicBezTo>
                    <a:cubicBezTo>
                      <a:pt x="593979" y="-3158"/>
                      <a:pt x="708026" y="424420"/>
                      <a:pt x="708026" y="619936"/>
                    </a:cubicBezTo>
                    <a:cubicBezTo>
                      <a:pt x="708026" y="815452"/>
                      <a:pt x="549529" y="862030"/>
                      <a:pt x="354013" y="862030"/>
                    </a:cubicBezTo>
                    <a:cubicBezTo>
                      <a:pt x="158497" y="862030"/>
                      <a:pt x="0" y="815452"/>
                      <a:pt x="0" y="619936"/>
                    </a:cubicBezTo>
                    <a:close/>
                  </a:path>
                </a:pathLst>
              </a:custGeom>
              <a:solidFill>
                <a:srgbClr val="ED7D31">
                  <a:lumMod val="75000"/>
                </a:srgbClr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398" name="フリーフォーム 397"/>
              <p:cNvSpPr/>
              <p:nvPr/>
            </p:nvSpPr>
            <p:spPr>
              <a:xfrm rot="486120">
                <a:off x="3071424" y="4725974"/>
                <a:ext cx="421641" cy="485425"/>
              </a:xfrm>
              <a:custGeom>
                <a:avLst/>
                <a:gdLst>
                  <a:gd name="connsiteX0" fmla="*/ 206911 w 454496"/>
                  <a:gd name="connsiteY0" fmla="*/ 376 h 523147"/>
                  <a:gd name="connsiteX1" fmla="*/ 387177 w 454496"/>
                  <a:gd name="connsiteY1" fmla="*/ 86402 h 523147"/>
                  <a:gd name="connsiteX2" fmla="*/ 368828 w 454496"/>
                  <a:gd name="connsiteY2" fmla="*/ 455163 h 523147"/>
                  <a:gd name="connsiteX3" fmla="*/ 0 w 454496"/>
                  <a:gd name="connsiteY3" fmla="*/ 438211 h 523147"/>
                  <a:gd name="connsiteX4" fmla="*/ 58432 w 454496"/>
                  <a:gd name="connsiteY4" fmla="*/ 384712 h 523147"/>
                  <a:gd name="connsiteX5" fmla="*/ 315549 w 454496"/>
                  <a:gd name="connsiteY5" fmla="*/ 396529 h 523147"/>
                  <a:gd name="connsiteX6" fmla="*/ 328341 w 454496"/>
                  <a:gd name="connsiteY6" fmla="*/ 139458 h 523147"/>
                  <a:gd name="connsiteX7" fmla="*/ 71320 w 454496"/>
                  <a:gd name="connsiteY7" fmla="*/ 125694 h 523147"/>
                  <a:gd name="connsiteX8" fmla="*/ 68452 w 454496"/>
                  <a:gd name="connsiteY8" fmla="*/ 122489 h 523147"/>
                  <a:gd name="connsiteX9" fmla="*/ 67115 w 454496"/>
                  <a:gd name="connsiteY9" fmla="*/ 125717 h 523147"/>
                  <a:gd name="connsiteX10" fmla="*/ 39332 w 454496"/>
                  <a:gd name="connsiteY10" fmla="*/ 137225 h 523147"/>
                  <a:gd name="connsiteX11" fmla="*/ 41 w 454496"/>
                  <a:gd name="connsiteY11" fmla="*/ 97934 h 523147"/>
                  <a:gd name="connsiteX12" fmla="*/ 11549 w 454496"/>
                  <a:gd name="connsiteY12" fmla="*/ 70151 h 523147"/>
                  <a:gd name="connsiteX13" fmla="*/ 18893 w 454496"/>
                  <a:gd name="connsiteY13" fmla="*/ 67110 h 523147"/>
                  <a:gd name="connsiteX14" fmla="*/ 18488 w 454496"/>
                  <a:gd name="connsiteY14" fmla="*/ 66657 h 523147"/>
                  <a:gd name="connsiteX15" fmla="*/ 206911 w 454496"/>
                  <a:gd name="connsiteY15" fmla="*/ 376 h 523147"/>
                  <a:gd name="connsiteX0" fmla="*/ 206911 w 454496"/>
                  <a:gd name="connsiteY0" fmla="*/ 376 h 523147"/>
                  <a:gd name="connsiteX1" fmla="*/ 387177 w 454496"/>
                  <a:gd name="connsiteY1" fmla="*/ 86402 h 523147"/>
                  <a:gd name="connsiteX2" fmla="*/ 368828 w 454496"/>
                  <a:gd name="connsiteY2" fmla="*/ 455163 h 523147"/>
                  <a:gd name="connsiteX3" fmla="*/ 0 w 454496"/>
                  <a:gd name="connsiteY3" fmla="*/ 438211 h 523147"/>
                  <a:gd name="connsiteX4" fmla="*/ 58432 w 454496"/>
                  <a:gd name="connsiteY4" fmla="*/ 384712 h 523147"/>
                  <a:gd name="connsiteX5" fmla="*/ 315549 w 454496"/>
                  <a:gd name="connsiteY5" fmla="*/ 396529 h 523147"/>
                  <a:gd name="connsiteX6" fmla="*/ 328341 w 454496"/>
                  <a:gd name="connsiteY6" fmla="*/ 139458 h 523147"/>
                  <a:gd name="connsiteX7" fmla="*/ 71320 w 454496"/>
                  <a:gd name="connsiteY7" fmla="*/ 125694 h 523147"/>
                  <a:gd name="connsiteX8" fmla="*/ 68452 w 454496"/>
                  <a:gd name="connsiteY8" fmla="*/ 122489 h 523147"/>
                  <a:gd name="connsiteX9" fmla="*/ 39332 w 454496"/>
                  <a:gd name="connsiteY9" fmla="*/ 137225 h 523147"/>
                  <a:gd name="connsiteX10" fmla="*/ 41 w 454496"/>
                  <a:gd name="connsiteY10" fmla="*/ 97934 h 523147"/>
                  <a:gd name="connsiteX11" fmla="*/ 11549 w 454496"/>
                  <a:gd name="connsiteY11" fmla="*/ 70151 h 523147"/>
                  <a:gd name="connsiteX12" fmla="*/ 18893 w 454496"/>
                  <a:gd name="connsiteY12" fmla="*/ 67110 h 523147"/>
                  <a:gd name="connsiteX13" fmla="*/ 18488 w 454496"/>
                  <a:gd name="connsiteY13" fmla="*/ 66657 h 523147"/>
                  <a:gd name="connsiteX14" fmla="*/ 206911 w 454496"/>
                  <a:gd name="connsiteY14" fmla="*/ 376 h 523147"/>
                  <a:gd name="connsiteX0" fmla="*/ 206911 w 454496"/>
                  <a:gd name="connsiteY0" fmla="*/ 376 h 523147"/>
                  <a:gd name="connsiteX1" fmla="*/ 387177 w 454496"/>
                  <a:gd name="connsiteY1" fmla="*/ 86402 h 523147"/>
                  <a:gd name="connsiteX2" fmla="*/ 368828 w 454496"/>
                  <a:gd name="connsiteY2" fmla="*/ 455163 h 523147"/>
                  <a:gd name="connsiteX3" fmla="*/ 0 w 454496"/>
                  <a:gd name="connsiteY3" fmla="*/ 438211 h 523147"/>
                  <a:gd name="connsiteX4" fmla="*/ 58432 w 454496"/>
                  <a:gd name="connsiteY4" fmla="*/ 384712 h 523147"/>
                  <a:gd name="connsiteX5" fmla="*/ 315549 w 454496"/>
                  <a:gd name="connsiteY5" fmla="*/ 396529 h 523147"/>
                  <a:gd name="connsiteX6" fmla="*/ 328341 w 454496"/>
                  <a:gd name="connsiteY6" fmla="*/ 139458 h 523147"/>
                  <a:gd name="connsiteX7" fmla="*/ 71320 w 454496"/>
                  <a:gd name="connsiteY7" fmla="*/ 125694 h 523147"/>
                  <a:gd name="connsiteX8" fmla="*/ 39332 w 454496"/>
                  <a:gd name="connsiteY8" fmla="*/ 137225 h 523147"/>
                  <a:gd name="connsiteX9" fmla="*/ 41 w 454496"/>
                  <a:gd name="connsiteY9" fmla="*/ 97934 h 523147"/>
                  <a:gd name="connsiteX10" fmla="*/ 11549 w 454496"/>
                  <a:gd name="connsiteY10" fmla="*/ 70151 h 523147"/>
                  <a:gd name="connsiteX11" fmla="*/ 18893 w 454496"/>
                  <a:gd name="connsiteY11" fmla="*/ 67110 h 523147"/>
                  <a:gd name="connsiteX12" fmla="*/ 18488 w 454496"/>
                  <a:gd name="connsiteY12" fmla="*/ 66657 h 523147"/>
                  <a:gd name="connsiteX13" fmla="*/ 206911 w 454496"/>
                  <a:gd name="connsiteY13" fmla="*/ 376 h 523147"/>
                  <a:gd name="connsiteX0" fmla="*/ 206911 w 454496"/>
                  <a:gd name="connsiteY0" fmla="*/ 327 h 523098"/>
                  <a:gd name="connsiteX1" fmla="*/ 387177 w 454496"/>
                  <a:gd name="connsiteY1" fmla="*/ 86353 h 523098"/>
                  <a:gd name="connsiteX2" fmla="*/ 368828 w 454496"/>
                  <a:gd name="connsiteY2" fmla="*/ 455114 h 523098"/>
                  <a:gd name="connsiteX3" fmla="*/ 0 w 454496"/>
                  <a:gd name="connsiteY3" fmla="*/ 438162 h 523098"/>
                  <a:gd name="connsiteX4" fmla="*/ 58432 w 454496"/>
                  <a:gd name="connsiteY4" fmla="*/ 384663 h 523098"/>
                  <a:gd name="connsiteX5" fmla="*/ 315549 w 454496"/>
                  <a:gd name="connsiteY5" fmla="*/ 396480 h 523098"/>
                  <a:gd name="connsiteX6" fmla="*/ 328341 w 454496"/>
                  <a:gd name="connsiteY6" fmla="*/ 139409 h 523098"/>
                  <a:gd name="connsiteX7" fmla="*/ 71320 w 454496"/>
                  <a:gd name="connsiteY7" fmla="*/ 125645 h 523098"/>
                  <a:gd name="connsiteX8" fmla="*/ 39332 w 454496"/>
                  <a:gd name="connsiteY8" fmla="*/ 137176 h 523098"/>
                  <a:gd name="connsiteX9" fmla="*/ 41 w 454496"/>
                  <a:gd name="connsiteY9" fmla="*/ 97885 h 523098"/>
                  <a:gd name="connsiteX10" fmla="*/ 11549 w 454496"/>
                  <a:gd name="connsiteY10" fmla="*/ 70102 h 523098"/>
                  <a:gd name="connsiteX11" fmla="*/ 18893 w 454496"/>
                  <a:gd name="connsiteY11" fmla="*/ 67061 h 523098"/>
                  <a:gd name="connsiteX12" fmla="*/ 18488 w 454496"/>
                  <a:gd name="connsiteY12" fmla="*/ 66608 h 523098"/>
                  <a:gd name="connsiteX13" fmla="*/ 206911 w 454496"/>
                  <a:gd name="connsiteY13" fmla="*/ 327 h 523098"/>
                  <a:gd name="connsiteX0" fmla="*/ 255722 w 503307"/>
                  <a:gd name="connsiteY0" fmla="*/ 327 h 523098"/>
                  <a:gd name="connsiteX1" fmla="*/ 435988 w 503307"/>
                  <a:gd name="connsiteY1" fmla="*/ 86353 h 523098"/>
                  <a:gd name="connsiteX2" fmla="*/ 417639 w 503307"/>
                  <a:gd name="connsiteY2" fmla="*/ 455114 h 523098"/>
                  <a:gd name="connsiteX3" fmla="*/ 48811 w 503307"/>
                  <a:gd name="connsiteY3" fmla="*/ 438162 h 523098"/>
                  <a:gd name="connsiteX4" fmla="*/ 107243 w 503307"/>
                  <a:gd name="connsiteY4" fmla="*/ 384663 h 523098"/>
                  <a:gd name="connsiteX5" fmla="*/ 364360 w 503307"/>
                  <a:gd name="connsiteY5" fmla="*/ 396480 h 523098"/>
                  <a:gd name="connsiteX6" fmla="*/ 377152 w 503307"/>
                  <a:gd name="connsiteY6" fmla="*/ 139409 h 523098"/>
                  <a:gd name="connsiteX7" fmla="*/ 120131 w 503307"/>
                  <a:gd name="connsiteY7" fmla="*/ 125645 h 523098"/>
                  <a:gd name="connsiteX8" fmla="*/ 88143 w 503307"/>
                  <a:gd name="connsiteY8" fmla="*/ 137176 h 523098"/>
                  <a:gd name="connsiteX9" fmla="*/ 48852 w 503307"/>
                  <a:gd name="connsiteY9" fmla="*/ 97885 h 523098"/>
                  <a:gd name="connsiteX10" fmla="*/ 828 w 503307"/>
                  <a:gd name="connsiteY10" fmla="*/ 24858 h 523098"/>
                  <a:gd name="connsiteX11" fmla="*/ 67704 w 503307"/>
                  <a:gd name="connsiteY11" fmla="*/ 67061 h 523098"/>
                  <a:gd name="connsiteX12" fmla="*/ 67299 w 503307"/>
                  <a:gd name="connsiteY12" fmla="*/ 66608 h 523098"/>
                  <a:gd name="connsiteX13" fmla="*/ 255722 w 503307"/>
                  <a:gd name="connsiteY13" fmla="*/ 327 h 523098"/>
                  <a:gd name="connsiteX0" fmla="*/ 207274 w 454859"/>
                  <a:gd name="connsiteY0" fmla="*/ 327 h 523098"/>
                  <a:gd name="connsiteX1" fmla="*/ 387540 w 454859"/>
                  <a:gd name="connsiteY1" fmla="*/ 86353 h 523098"/>
                  <a:gd name="connsiteX2" fmla="*/ 369191 w 454859"/>
                  <a:gd name="connsiteY2" fmla="*/ 455114 h 523098"/>
                  <a:gd name="connsiteX3" fmla="*/ 363 w 454859"/>
                  <a:gd name="connsiteY3" fmla="*/ 438162 h 523098"/>
                  <a:gd name="connsiteX4" fmla="*/ 58795 w 454859"/>
                  <a:gd name="connsiteY4" fmla="*/ 384663 h 523098"/>
                  <a:gd name="connsiteX5" fmla="*/ 315912 w 454859"/>
                  <a:gd name="connsiteY5" fmla="*/ 396480 h 523098"/>
                  <a:gd name="connsiteX6" fmla="*/ 328704 w 454859"/>
                  <a:gd name="connsiteY6" fmla="*/ 139409 h 523098"/>
                  <a:gd name="connsiteX7" fmla="*/ 71683 w 454859"/>
                  <a:gd name="connsiteY7" fmla="*/ 125645 h 523098"/>
                  <a:gd name="connsiteX8" fmla="*/ 39695 w 454859"/>
                  <a:gd name="connsiteY8" fmla="*/ 137176 h 523098"/>
                  <a:gd name="connsiteX9" fmla="*/ 404 w 454859"/>
                  <a:gd name="connsiteY9" fmla="*/ 97885 h 523098"/>
                  <a:gd name="connsiteX10" fmla="*/ 19256 w 454859"/>
                  <a:gd name="connsiteY10" fmla="*/ 67061 h 523098"/>
                  <a:gd name="connsiteX11" fmla="*/ 18851 w 454859"/>
                  <a:gd name="connsiteY11" fmla="*/ 66608 h 523098"/>
                  <a:gd name="connsiteX12" fmla="*/ 207274 w 454859"/>
                  <a:gd name="connsiteY12" fmla="*/ 327 h 523098"/>
                  <a:gd name="connsiteX0" fmla="*/ 207274 w 454859"/>
                  <a:gd name="connsiteY0" fmla="*/ 327 h 523098"/>
                  <a:gd name="connsiteX1" fmla="*/ 387540 w 454859"/>
                  <a:gd name="connsiteY1" fmla="*/ 86353 h 523098"/>
                  <a:gd name="connsiteX2" fmla="*/ 369191 w 454859"/>
                  <a:gd name="connsiteY2" fmla="*/ 455114 h 523098"/>
                  <a:gd name="connsiteX3" fmla="*/ 363 w 454859"/>
                  <a:gd name="connsiteY3" fmla="*/ 438162 h 523098"/>
                  <a:gd name="connsiteX4" fmla="*/ 58795 w 454859"/>
                  <a:gd name="connsiteY4" fmla="*/ 384663 h 523098"/>
                  <a:gd name="connsiteX5" fmla="*/ 315912 w 454859"/>
                  <a:gd name="connsiteY5" fmla="*/ 396480 h 523098"/>
                  <a:gd name="connsiteX6" fmla="*/ 328704 w 454859"/>
                  <a:gd name="connsiteY6" fmla="*/ 139409 h 523098"/>
                  <a:gd name="connsiteX7" fmla="*/ 71683 w 454859"/>
                  <a:gd name="connsiteY7" fmla="*/ 125645 h 523098"/>
                  <a:gd name="connsiteX8" fmla="*/ 39695 w 454859"/>
                  <a:gd name="connsiteY8" fmla="*/ 137176 h 523098"/>
                  <a:gd name="connsiteX9" fmla="*/ 404 w 454859"/>
                  <a:gd name="connsiteY9" fmla="*/ 97885 h 523098"/>
                  <a:gd name="connsiteX10" fmla="*/ 19256 w 454859"/>
                  <a:gd name="connsiteY10" fmla="*/ 67061 h 523098"/>
                  <a:gd name="connsiteX11" fmla="*/ 18851 w 454859"/>
                  <a:gd name="connsiteY11" fmla="*/ 66608 h 523098"/>
                  <a:gd name="connsiteX12" fmla="*/ 207274 w 454859"/>
                  <a:gd name="connsiteY12" fmla="*/ 327 h 523098"/>
                  <a:gd name="connsiteX0" fmla="*/ 207274 w 454859"/>
                  <a:gd name="connsiteY0" fmla="*/ 327 h 523098"/>
                  <a:gd name="connsiteX1" fmla="*/ 387540 w 454859"/>
                  <a:gd name="connsiteY1" fmla="*/ 86353 h 523098"/>
                  <a:gd name="connsiteX2" fmla="*/ 369191 w 454859"/>
                  <a:gd name="connsiteY2" fmla="*/ 455114 h 523098"/>
                  <a:gd name="connsiteX3" fmla="*/ 363 w 454859"/>
                  <a:gd name="connsiteY3" fmla="*/ 438162 h 523098"/>
                  <a:gd name="connsiteX4" fmla="*/ 58795 w 454859"/>
                  <a:gd name="connsiteY4" fmla="*/ 384663 h 523098"/>
                  <a:gd name="connsiteX5" fmla="*/ 315912 w 454859"/>
                  <a:gd name="connsiteY5" fmla="*/ 396480 h 523098"/>
                  <a:gd name="connsiteX6" fmla="*/ 328704 w 454859"/>
                  <a:gd name="connsiteY6" fmla="*/ 139409 h 523098"/>
                  <a:gd name="connsiteX7" fmla="*/ 71683 w 454859"/>
                  <a:gd name="connsiteY7" fmla="*/ 125645 h 523098"/>
                  <a:gd name="connsiteX8" fmla="*/ 39695 w 454859"/>
                  <a:gd name="connsiteY8" fmla="*/ 137176 h 523098"/>
                  <a:gd name="connsiteX9" fmla="*/ 404 w 454859"/>
                  <a:gd name="connsiteY9" fmla="*/ 97885 h 523098"/>
                  <a:gd name="connsiteX10" fmla="*/ 19256 w 454859"/>
                  <a:gd name="connsiteY10" fmla="*/ 67061 h 523098"/>
                  <a:gd name="connsiteX11" fmla="*/ 18851 w 454859"/>
                  <a:gd name="connsiteY11" fmla="*/ 66608 h 523098"/>
                  <a:gd name="connsiteX12" fmla="*/ 207274 w 454859"/>
                  <a:gd name="connsiteY12" fmla="*/ 327 h 523098"/>
                  <a:gd name="connsiteX0" fmla="*/ 58795 w 454859"/>
                  <a:gd name="connsiteY0" fmla="*/ 384663 h 523098"/>
                  <a:gd name="connsiteX1" fmla="*/ 315912 w 454859"/>
                  <a:gd name="connsiteY1" fmla="*/ 396480 h 523098"/>
                  <a:gd name="connsiteX2" fmla="*/ 328704 w 454859"/>
                  <a:gd name="connsiteY2" fmla="*/ 139409 h 523098"/>
                  <a:gd name="connsiteX3" fmla="*/ 71683 w 454859"/>
                  <a:gd name="connsiteY3" fmla="*/ 125645 h 523098"/>
                  <a:gd name="connsiteX4" fmla="*/ 39695 w 454859"/>
                  <a:gd name="connsiteY4" fmla="*/ 137176 h 523098"/>
                  <a:gd name="connsiteX5" fmla="*/ 404 w 454859"/>
                  <a:gd name="connsiteY5" fmla="*/ 97885 h 523098"/>
                  <a:gd name="connsiteX6" fmla="*/ 19256 w 454859"/>
                  <a:gd name="connsiteY6" fmla="*/ 67061 h 523098"/>
                  <a:gd name="connsiteX7" fmla="*/ 18851 w 454859"/>
                  <a:gd name="connsiteY7" fmla="*/ 66608 h 523098"/>
                  <a:gd name="connsiteX8" fmla="*/ 207274 w 454859"/>
                  <a:gd name="connsiteY8" fmla="*/ 327 h 523098"/>
                  <a:gd name="connsiteX9" fmla="*/ 387540 w 454859"/>
                  <a:gd name="connsiteY9" fmla="*/ 86353 h 523098"/>
                  <a:gd name="connsiteX10" fmla="*/ 369191 w 454859"/>
                  <a:gd name="connsiteY10" fmla="*/ 455114 h 523098"/>
                  <a:gd name="connsiteX11" fmla="*/ 363 w 454859"/>
                  <a:gd name="connsiteY11" fmla="*/ 438162 h 523098"/>
                  <a:gd name="connsiteX12" fmla="*/ 150235 w 454859"/>
                  <a:gd name="connsiteY12" fmla="*/ 476103 h 523098"/>
                  <a:gd name="connsiteX0" fmla="*/ 58795 w 454859"/>
                  <a:gd name="connsiteY0" fmla="*/ 384663 h 523098"/>
                  <a:gd name="connsiteX1" fmla="*/ 315912 w 454859"/>
                  <a:gd name="connsiteY1" fmla="*/ 396480 h 523098"/>
                  <a:gd name="connsiteX2" fmla="*/ 328704 w 454859"/>
                  <a:gd name="connsiteY2" fmla="*/ 139409 h 523098"/>
                  <a:gd name="connsiteX3" fmla="*/ 71683 w 454859"/>
                  <a:gd name="connsiteY3" fmla="*/ 125645 h 523098"/>
                  <a:gd name="connsiteX4" fmla="*/ 39695 w 454859"/>
                  <a:gd name="connsiteY4" fmla="*/ 137176 h 523098"/>
                  <a:gd name="connsiteX5" fmla="*/ 404 w 454859"/>
                  <a:gd name="connsiteY5" fmla="*/ 97885 h 523098"/>
                  <a:gd name="connsiteX6" fmla="*/ 19256 w 454859"/>
                  <a:gd name="connsiteY6" fmla="*/ 67061 h 523098"/>
                  <a:gd name="connsiteX7" fmla="*/ 18851 w 454859"/>
                  <a:gd name="connsiteY7" fmla="*/ 66608 h 523098"/>
                  <a:gd name="connsiteX8" fmla="*/ 207274 w 454859"/>
                  <a:gd name="connsiteY8" fmla="*/ 327 h 523098"/>
                  <a:gd name="connsiteX9" fmla="*/ 387540 w 454859"/>
                  <a:gd name="connsiteY9" fmla="*/ 86353 h 523098"/>
                  <a:gd name="connsiteX10" fmla="*/ 369191 w 454859"/>
                  <a:gd name="connsiteY10" fmla="*/ 455114 h 523098"/>
                  <a:gd name="connsiteX11" fmla="*/ 363 w 454859"/>
                  <a:gd name="connsiteY11" fmla="*/ 438162 h 523098"/>
                  <a:gd name="connsiteX0" fmla="*/ 58795 w 454859"/>
                  <a:gd name="connsiteY0" fmla="*/ 388187 h 526622"/>
                  <a:gd name="connsiteX1" fmla="*/ 315912 w 454859"/>
                  <a:gd name="connsiteY1" fmla="*/ 400004 h 526622"/>
                  <a:gd name="connsiteX2" fmla="*/ 328704 w 454859"/>
                  <a:gd name="connsiteY2" fmla="*/ 142933 h 526622"/>
                  <a:gd name="connsiteX3" fmla="*/ 71683 w 454859"/>
                  <a:gd name="connsiteY3" fmla="*/ 129169 h 526622"/>
                  <a:gd name="connsiteX4" fmla="*/ 39695 w 454859"/>
                  <a:gd name="connsiteY4" fmla="*/ 140700 h 526622"/>
                  <a:gd name="connsiteX5" fmla="*/ 404 w 454859"/>
                  <a:gd name="connsiteY5" fmla="*/ 101409 h 526622"/>
                  <a:gd name="connsiteX6" fmla="*/ 19256 w 454859"/>
                  <a:gd name="connsiteY6" fmla="*/ 70585 h 526622"/>
                  <a:gd name="connsiteX7" fmla="*/ 22906 w 454859"/>
                  <a:gd name="connsiteY7" fmla="*/ 43768 h 526622"/>
                  <a:gd name="connsiteX8" fmla="*/ 207274 w 454859"/>
                  <a:gd name="connsiteY8" fmla="*/ 3851 h 526622"/>
                  <a:gd name="connsiteX9" fmla="*/ 387540 w 454859"/>
                  <a:gd name="connsiteY9" fmla="*/ 89877 h 526622"/>
                  <a:gd name="connsiteX10" fmla="*/ 369191 w 454859"/>
                  <a:gd name="connsiteY10" fmla="*/ 458638 h 526622"/>
                  <a:gd name="connsiteX11" fmla="*/ 363 w 454859"/>
                  <a:gd name="connsiteY11" fmla="*/ 441686 h 526622"/>
                  <a:gd name="connsiteX0" fmla="*/ 61609 w 457673"/>
                  <a:gd name="connsiteY0" fmla="*/ 385529 h 523964"/>
                  <a:gd name="connsiteX1" fmla="*/ 318726 w 457673"/>
                  <a:gd name="connsiteY1" fmla="*/ 397346 h 523964"/>
                  <a:gd name="connsiteX2" fmla="*/ 331518 w 457673"/>
                  <a:gd name="connsiteY2" fmla="*/ 140275 h 523964"/>
                  <a:gd name="connsiteX3" fmla="*/ 74497 w 457673"/>
                  <a:gd name="connsiteY3" fmla="*/ 126511 h 523964"/>
                  <a:gd name="connsiteX4" fmla="*/ 42509 w 457673"/>
                  <a:gd name="connsiteY4" fmla="*/ 138042 h 523964"/>
                  <a:gd name="connsiteX5" fmla="*/ 3218 w 457673"/>
                  <a:gd name="connsiteY5" fmla="*/ 98751 h 523964"/>
                  <a:gd name="connsiteX6" fmla="*/ 25720 w 457673"/>
                  <a:gd name="connsiteY6" fmla="*/ 41110 h 523964"/>
                  <a:gd name="connsiteX7" fmla="*/ 210088 w 457673"/>
                  <a:gd name="connsiteY7" fmla="*/ 1193 h 523964"/>
                  <a:gd name="connsiteX8" fmla="*/ 390354 w 457673"/>
                  <a:gd name="connsiteY8" fmla="*/ 87219 h 523964"/>
                  <a:gd name="connsiteX9" fmla="*/ 372005 w 457673"/>
                  <a:gd name="connsiteY9" fmla="*/ 455980 h 523964"/>
                  <a:gd name="connsiteX10" fmla="*/ 3177 w 457673"/>
                  <a:gd name="connsiteY10" fmla="*/ 439028 h 523964"/>
                  <a:gd name="connsiteX0" fmla="*/ 58540 w 454604"/>
                  <a:gd name="connsiteY0" fmla="*/ 384862 h 523297"/>
                  <a:gd name="connsiteX1" fmla="*/ 315657 w 454604"/>
                  <a:gd name="connsiteY1" fmla="*/ 396679 h 523297"/>
                  <a:gd name="connsiteX2" fmla="*/ 328449 w 454604"/>
                  <a:gd name="connsiteY2" fmla="*/ 139608 h 523297"/>
                  <a:gd name="connsiteX3" fmla="*/ 71428 w 454604"/>
                  <a:gd name="connsiteY3" fmla="*/ 125844 h 523297"/>
                  <a:gd name="connsiteX4" fmla="*/ 39440 w 454604"/>
                  <a:gd name="connsiteY4" fmla="*/ 137375 h 523297"/>
                  <a:gd name="connsiteX5" fmla="*/ 149 w 454604"/>
                  <a:gd name="connsiteY5" fmla="*/ 98084 h 523297"/>
                  <a:gd name="connsiteX6" fmla="*/ 34819 w 454604"/>
                  <a:gd name="connsiteY6" fmla="*/ 52610 h 523297"/>
                  <a:gd name="connsiteX7" fmla="*/ 207019 w 454604"/>
                  <a:gd name="connsiteY7" fmla="*/ 526 h 523297"/>
                  <a:gd name="connsiteX8" fmla="*/ 387285 w 454604"/>
                  <a:gd name="connsiteY8" fmla="*/ 86552 h 523297"/>
                  <a:gd name="connsiteX9" fmla="*/ 368936 w 454604"/>
                  <a:gd name="connsiteY9" fmla="*/ 455313 h 523297"/>
                  <a:gd name="connsiteX10" fmla="*/ 108 w 454604"/>
                  <a:gd name="connsiteY10" fmla="*/ 438361 h 523297"/>
                  <a:gd name="connsiteX0" fmla="*/ 58540 w 454604"/>
                  <a:gd name="connsiteY0" fmla="*/ 384939 h 523374"/>
                  <a:gd name="connsiteX1" fmla="*/ 315657 w 454604"/>
                  <a:gd name="connsiteY1" fmla="*/ 396756 h 523374"/>
                  <a:gd name="connsiteX2" fmla="*/ 328449 w 454604"/>
                  <a:gd name="connsiteY2" fmla="*/ 139685 h 523374"/>
                  <a:gd name="connsiteX3" fmla="*/ 71428 w 454604"/>
                  <a:gd name="connsiteY3" fmla="*/ 125921 h 523374"/>
                  <a:gd name="connsiteX4" fmla="*/ 39440 w 454604"/>
                  <a:gd name="connsiteY4" fmla="*/ 137452 h 523374"/>
                  <a:gd name="connsiteX5" fmla="*/ 149 w 454604"/>
                  <a:gd name="connsiteY5" fmla="*/ 98161 h 523374"/>
                  <a:gd name="connsiteX6" fmla="*/ 34819 w 454604"/>
                  <a:gd name="connsiteY6" fmla="*/ 52687 h 523374"/>
                  <a:gd name="connsiteX7" fmla="*/ 207019 w 454604"/>
                  <a:gd name="connsiteY7" fmla="*/ 603 h 523374"/>
                  <a:gd name="connsiteX8" fmla="*/ 387285 w 454604"/>
                  <a:gd name="connsiteY8" fmla="*/ 86629 h 523374"/>
                  <a:gd name="connsiteX9" fmla="*/ 368936 w 454604"/>
                  <a:gd name="connsiteY9" fmla="*/ 455390 h 523374"/>
                  <a:gd name="connsiteX10" fmla="*/ 108 w 454604"/>
                  <a:gd name="connsiteY10" fmla="*/ 438438 h 52337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</a:cxnLst>
                <a:rect l="l" t="t" r="r" b="b"/>
                <a:pathLst>
                  <a:path w="454604" h="523374">
                    <a:moveTo>
                      <a:pt x="58540" y="384939"/>
                    </a:moveTo>
                    <a:cubicBezTo>
                      <a:pt x="126365" y="459017"/>
                      <a:pt x="241323" y="464301"/>
                      <a:pt x="315657" y="396756"/>
                    </a:cubicBezTo>
                    <a:cubicBezTo>
                      <a:pt x="389991" y="329212"/>
                      <a:pt x="395711" y="214275"/>
                      <a:pt x="328449" y="139685"/>
                    </a:cubicBezTo>
                    <a:cubicBezTo>
                      <a:pt x="261187" y="65096"/>
                      <a:pt x="146272" y="58941"/>
                      <a:pt x="71428" y="125921"/>
                    </a:cubicBezTo>
                    <a:cubicBezTo>
                      <a:pt x="60765" y="129765"/>
                      <a:pt x="70665" y="137452"/>
                      <a:pt x="39440" y="137452"/>
                    </a:cubicBezTo>
                    <a:cubicBezTo>
                      <a:pt x="8215" y="137452"/>
                      <a:pt x="919" y="112288"/>
                      <a:pt x="149" y="98161"/>
                    </a:cubicBezTo>
                    <a:cubicBezTo>
                      <a:pt x="-621" y="84034"/>
                      <a:pt x="341" y="68947"/>
                      <a:pt x="34819" y="52687"/>
                    </a:cubicBezTo>
                    <a:cubicBezTo>
                      <a:pt x="73353" y="30343"/>
                      <a:pt x="148275" y="-5054"/>
                      <a:pt x="207019" y="603"/>
                    </a:cubicBezTo>
                    <a:cubicBezTo>
                      <a:pt x="265763" y="6260"/>
                      <a:pt x="339043" y="33131"/>
                      <a:pt x="387285" y="86629"/>
                    </a:cubicBezTo>
                    <a:cubicBezTo>
                      <a:pt x="483771" y="193626"/>
                      <a:pt x="475567" y="358501"/>
                      <a:pt x="368936" y="455390"/>
                    </a:cubicBezTo>
                    <a:cubicBezTo>
                      <a:pt x="262305" y="552281"/>
                      <a:pt x="97401" y="544701"/>
                      <a:pt x="108" y="438438"/>
                    </a:cubicBezTo>
                  </a:path>
                </a:pathLst>
              </a:custGeom>
              <a:solidFill>
                <a:srgbClr val="ED7D31">
                  <a:lumMod val="75000"/>
                </a:srgbClr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399" name="フリーフォーム 398"/>
              <p:cNvSpPr/>
              <p:nvPr/>
            </p:nvSpPr>
            <p:spPr>
              <a:xfrm rot="486120">
                <a:off x="2374627" y="4345195"/>
                <a:ext cx="422350" cy="561092"/>
              </a:xfrm>
              <a:custGeom>
                <a:avLst/>
                <a:gdLst>
                  <a:gd name="connsiteX0" fmla="*/ 345659 w 422164"/>
                  <a:gd name="connsiteY0" fmla="*/ 0 h 523615"/>
                  <a:gd name="connsiteX1" fmla="*/ 269459 w 422164"/>
                  <a:gd name="connsiteY1" fmla="*/ 85725 h 523615"/>
                  <a:gd name="connsiteX2" fmla="*/ 178971 w 422164"/>
                  <a:gd name="connsiteY2" fmla="*/ 354806 h 523615"/>
                  <a:gd name="connsiteX3" fmla="*/ 93246 w 422164"/>
                  <a:gd name="connsiteY3" fmla="*/ 250031 h 523615"/>
                  <a:gd name="connsiteX4" fmla="*/ 17046 w 422164"/>
                  <a:gd name="connsiteY4" fmla="*/ 259556 h 523615"/>
                  <a:gd name="connsiteX5" fmla="*/ 2759 w 422164"/>
                  <a:gd name="connsiteY5" fmla="*/ 335756 h 523615"/>
                  <a:gd name="connsiteX6" fmla="*/ 57527 w 422164"/>
                  <a:gd name="connsiteY6" fmla="*/ 442912 h 523615"/>
                  <a:gd name="connsiteX7" fmla="*/ 171827 w 422164"/>
                  <a:gd name="connsiteY7" fmla="*/ 521494 h 523615"/>
                  <a:gd name="connsiteX8" fmla="*/ 298034 w 422164"/>
                  <a:gd name="connsiteY8" fmla="*/ 481012 h 523615"/>
                  <a:gd name="connsiteX9" fmla="*/ 402809 w 422164"/>
                  <a:gd name="connsiteY9" fmla="*/ 278606 h 523615"/>
                  <a:gd name="connsiteX10" fmla="*/ 421859 w 422164"/>
                  <a:gd name="connsiteY10" fmla="*/ 111919 h 523615"/>
                  <a:gd name="connsiteX0" fmla="*/ 345659 w 421883"/>
                  <a:gd name="connsiteY0" fmla="*/ 0 h 523043"/>
                  <a:gd name="connsiteX1" fmla="*/ 269459 w 421883"/>
                  <a:gd name="connsiteY1" fmla="*/ 85725 h 523043"/>
                  <a:gd name="connsiteX2" fmla="*/ 178971 w 421883"/>
                  <a:gd name="connsiteY2" fmla="*/ 354806 h 523043"/>
                  <a:gd name="connsiteX3" fmla="*/ 93246 w 421883"/>
                  <a:gd name="connsiteY3" fmla="*/ 250031 h 523043"/>
                  <a:gd name="connsiteX4" fmla="*/ 17046 w 421883"/>
                  <a:gd name="connsiteY4" fmla="*/ 259556 h 523043"/>
                  <a:gd name="connsiteX5" fmla="*/ 2759 w 421883"/>
                  <a:gd name="connsiteY5" fmla="*/ 335756 h 523043"/>
                  <a:gd name="connsiteX6" fmla="*/ 57527 w 421883"/>
                  <a:gd name="connsiteY6" fmla="*/ 442912 h 523043"/>
                  <a:gd name="connsiteX7" fmla="*/ 171827 w 421883"/>
                  <a:gd name="connsiteY7" fmla="*/ 521494 h 523043"/>
                  <a:gd name="connsiteX8" fmla="*/ 298034 w 421883"/>
                  <a:gd name="connsiteY8" fmla="*/ 481012 h 523043"/>
                  <a:gd name="connsiteX9" fmla="*/ 383759 w 421883"/>
                  <a:gd name="connsiteY9" fmla="*/ 319087 h 523043"/>
                  <a:gd name="connsiteX10" fmla="*/ 421859 w 421883"/>
                  <a:gd name="connsiteY10" fmla="*/ 111919 h 523043"/>
                  <a:gd name="connsiteX0" fmla="*/ 345659 w 421881"/>
                  <a:gd name="connsiteY0" fmla="*/ 0 h 523043"/>
                  <a:gd name="connsiteX1" fmla="*/ 269459 w 421881"/>
                  <a:gd name="connsiteY1" fmla="*/ 85725 h 523043"/>
                  <a:gd name="connsiteX2" fmla="*/ 178971 w 421881"/>
                  <a:gd name="connsiteY2" fmla="*/ 354806 h 523043"/>
                  <a:gd name="connsiteX3" fmla="*/ 93246 w 421881"/>
                  <a:gd name="connsiteY3" fmla="*/ 250031 h 523043"/>
                  <a:gd name="connsiteX4" fmla="*/ 17046 w 421881"/>
                  <a:gd name="connsiteY4" fmla="*/ 259556 h 523043"/>
                  <a:gd name="connsiteX5" fmla="*/ 2759 w 421881"/>
                  <a:gd name="connsiteY5" fmla="*/ 335756 h 523043"/>
                  <a:gd name="connsiteX6" fmla="*/ 57527 w 421881"/>
                  <a:gd name="connsiteY6" fmla="*/ 442912 h 523043"/>
                  <a:gd name="connsiteX7" fmla="*/ 171827 w 421881"/>
                  <a:gd name="connsiteY7" fmla="*/ 521494 h 523043"/>
                  <a:gd name="connsiteX8" fmla="*/ 298034 w 421881"/>
                  <a:gd name="connsiteY8" fmla="*/ 481012 h 523043"/>
                  <a:gd name="connsiteX9" fmla="*/ 383759 w 421881"/>
                  <a:gd name="connsiteY9" fmla="*/ 319087 h 523043"/>
                  <a:gd name="connsiteX10" fmla="*/ 421859 w 421881"/>
                  <a:gd name="connsiteY10" fmla="*/ 111919 h 523043"/>
                  <a:gd name="connsiteX0" fmla="*/ 345659 w 421881"/>
                  <a:gd name="connsiteY0" fmla="*/ 0 h 523043"/>
                  <a:gd name="connsiteX1" fmla="*/ 269459 w 421881"/>
                  <a:gd name="connsiteY1" fmla="*/ 85725 h 523043"/>
                  <a:gd name="connsiteX2" fmla="*/ 178971 w 421881"/>
                  <a:gd name="connsiteY2" fmla="*/ 354806 h 523043"/>
                  <a:gd name="connsiteX3" fmla="*/ 93246 w 421881"/>
                  <a:gd name="connsiteY3" fmla="*/ 250031 h 523043"/>
                  <a:gd name="connsiteX4" fmla="*/ 17046 w 421881"/>
                  <a:gd name="connsiteY4" fmla="*/ 259556 h 523043"/>
                  <a:gd name="connsiteX5" fmla="*/ 2759 w 421881"/>
                  <a:gd name="connsiteY5" fmla="*/ 335756 h 523043"/>
                  <a:gd name="connsiteX6" fmla="*/ 57527 w 421881"/>
                  <a:gd name="connsiteY6" fmla="*/ 442912 h 523043"/>
                  <a:gd name="connsiteX7" fmla="*/ 171827 w 421881"/>
                  <a:gd name="connsiteY7" fmla="*/ 521494 h 523043"/>
                  <a:gd name="connsiteX8" fmla="*/ 298034 w 421881"/>
                  <a:gd name="connsiteY8" fmla="*/ 481012 h 523043"/>
                  <a:gd name="connsiteX9" fmla="*/ 383759 w 421881"/>
                  <a:gd name="connsiteY9" fmla="*/ 319087 h 523043"/>
                  <a:gd name="connsiteX10" fmla="*/ 421859 w 421881"/>
                  <a:gd name="connsiteY10" fmla="*/ 111919 h 523043"/>
                  <a:gd name="connsiteX0" fmla="*/ 345659 w 421881"/>
                  <a:gd name="connsiteY0" fmla="*/ 0 h 523043"/>
                  <a:gd name="connsiteX1" fmla="*/ 269459 w 421881"/>
                  <a:gd name="connsiteY1" fmla="*/ 85725 h 523043"/>
                  <a:gd name="connsiteX2" fmla="*/ 178971 w 421881"/>
                  <a:gd name="connsiteY2" fmla="*/ 354806 h 523043"/>
                  <a:gd name="connsiteX3" fmla="*/ 93246 w 421881"/>
                  <a:gd name="connsiteY3" fmla="*/ 250031 h 523043"/>
                  <a:gd name="connsiteX4" fmla="*/ 17046 w 421881"/>
                  <a:gd name="connsiteY4" fmla="*/ 259556 h 523043"/>
                  <a:gd name="connsiteX5" fmla="*/ 2759 w 421881"/>
                  <a:gd name="connsiteY5" fmla="*/ 335756 h 523043"/>
                  <a:gd name="connsiteX6" fmla="*/ 57527 w 421881"/>
                  <a:gd name="connsiteY6" fmla="*/ 442912 h 523043"/>
                  <a:gd name="connsiteX7" fmla="*/ 171827 w 421881"/>
                  <a:gd name="connsiteY7" fmla="*/ 521494 h 523043"/>
                  <a:gd name="connsiteX8" fmla="*/ 298034 w 421881"/>
                  <a:gd name="connsiteY8" fmla="*/ 481012 h 523043"/>
                  <a:gd name="connsiteX9" fmla="*/ 383759 w 421881"/>
                  <a:gd name="connsiteY9" fmla="*/ 319087 h 523043"/>
                  <a:gd name="connsiteX10" fmla="*/ 421859 w 421881"/>
                  <a:gd name="connsiteY10" fmla="*/ 111919 h 523043"/>
                  <a:gd name="connsiteX0" fmla="*/ 345659 w 421881"/>
                  <a:gd name="connsiteY0" fmla="*/ 0 h 523043"/>
                  <a:gd name="connsiteX1" fmla="*/ 240884 w 421881"/>
                  <a:gd name="connsiteY1" fmla="*/ 121444 h 523043"/>
                  <a:gd name="connsiteX2" fmla="*/ 178971 w 421881"/>
                  <a:gd name="connsiteY2" fmla="*/ 354806 h 523043"/>
                  <a:gd name="connsiteX3" fmla="*/ 93246 w 421881"/>
                  <a:gd name="connsiteY3" fmla="*/ 250031 h 523043"/>
                  <a:gd name="connsiteX4" fmla="*/ 17046 w 421881"/>
                  <a:gd name="connsiteY4" fmla="*/ 259556 h 523043"/>
                  <a:gd name="connsiteX5" fmla="*/ 2759 w 421881"/>
                  <a:gd name="connsiteY5" fmla="*/ 335756 h 523043"/>
                  <a:gd name="connsiteX6" fmla="*/ 57527 w 421881"/>
                  <a:gd name="connsiteY6" fmla="*/ 442912 h 523043"/>
                  <a:gd name="connsiteX7" fmla="*/ 171827 w 421881"/>
                  <a:gd name="connsiteY7" fmla="*/ 521494 h 523043"/>
                  <a:gd name="connsiteX8" fmla="*/ 298034 w 421881"/>
                  <a:gd name="connsiteY8" fmla="*/ 481012 h 523043"/>
                  <a:gd name="connsiteX9" fmla="*/ 383759 w 421881"/>
                  <a:gd name="connsiteY9" fmla="*/ 319087 h 523043"/>
                  <a:gd name="connsiteX10" fmla="*/ 421859 w 421881"/>
                  <a:gd name="connsiteY10" fmla="*/ 111919 h 523043"/>
                  <a:gd name="connsiteX0" fmla="*/ 386141 w 421881"/>
                  <a:gd name="connsiteY0" fmla="*/ 0 h 561143"/>
                  <a:gd name="connsiteX1" fmla="*/ 240884 w 421881"/>
                  <a:gd name="connsiteY1" fmla="*/ 159544 h 561143"/>
                  <a:gd name="connsiteX2" fmla="*/ 178971 w 421881"/>
                  <a:gd name="connsiteY2" fmla="*/ 392906 h 561143"/>
                  <a:gd name="connsiteX3" fmla="*/ 93246 w 421881"/>
                  <a:gd name="connsiteY3" fmla="*/ 288131 h 561143"/>
                  <a:gd name="connsiteX4" fmla="*/ 17046 w 421881"/>
                  <a:gd name="connsiteY4" fmla="*/ 297656 h 561143"/>
                  <a:gd name="connsiteX5" fmla="*/ 2759 w 421881"/>
                  <a:gd name="connsiteY5" fmla="*/ 373856 h 561143"/>
                  <a:gd name="connsiteX6" fmla="*/ 57527 w 421881"/>
                  <a:gd name="connsiteY6" fmla="*/ 481012 h 561143"/>
                  <a:gd name="connsiteX7" fmla="*/ 171827 w 421881"/>
                  <a:gd name="connsiteY7" fmla="*/ 559594 h 561143"/>
                  <a:gd name="connsiteX8" fmla="*/ 298034 w 421881"/>
                  <a:gd name="connsiteY8" fmla="*/ 519112 h 561143"/>
                  <a:gd name="connsiteX9" fmla="*/ 383759 w 421881"/>
                  <a:gd name="connsiteY9" fmla="*/ 357187 h 561143"/>
                  <a:gd name="connsiteX10" fmla="*/ 421859 w 421881"/>
                  <a:gd name="connsiteY10" fmla="*/ 150019 h 561143"/>
                  <a:gd name="connsiteX0" fmla="*/ 386141 w 421881"/>
                  <a:gd name="connsiteY0" fmla="*/ 0 h 561143"/>
                  <a:gd name="connsiteX1" fmla="*/ 240884 w 421881"/>
                  <a:gd name="connsiteY1" fmla="*/ 159544 h 561143"/>
                  <a:gd name="connsiteX2" fmla="*/ 178971 w 421881"/>
                  <a:gd name="connsiteY2" fmla="*/ 392906 h 561143"/>
                  <a:gd name="connsiteX3" fmla="*/ 93246 w 421881"/>
                  <a:gd name="connsiteY3" fmla="*/ 288131 h 561143"/>
                  <a:gd name="connsiteX4" fmla="*/ 17046 w 421881"/>
                  <a:gd name="connsiteY4" fmla="*/ 297656 h 561143"/>
                  <a:gd name="connsiteX5" fmla="*/ 2759 w 421881"/>
                  <a:gd name="connsiteY5" fmla="*/ 373856 h 561143"/>
                  <a:gd name="connsiteX6" fmla="*/ 57527 w 421881"/>
                  <a:gd name="connsiteY6" fmla="*/ 481012 h 561143"/>
                  <a:gd name="connsiteX7" fmla="*/ 171827 w 421881"/>
                  <a:gd name="connsiteY7" fmla="*/ 559594 h 561143"/>
                  <a:gd name="connsiteX8" fmla="*/ 298034 w 421881"/>
                  <a:gd name="connsiteY8" fmla="*/ 519112 h 561143"/>
                  <a:gd name="connsiteX9" fmla="*/ 383759 w 421881"/>
                  <a:gd name="connsiteY9" fmla="*/ 357187 h 561143"/>
                  <a:gd name="connsiteX10" fmla="*/ 421859 w 421881"/>
                  <a:gd name="connsiteY10" fmla="*/ 150019 h 561143"/>
                  <a:gd name="connsiteX0" fmla="*/ 386141 w 421908"/>
                  <a:gd name="connsiteY0" fmla="*/ 0 h 561092"/>
                  <a:gd name="connsiteX1" fmla="*/ 240884 w 421908"/>
                  <a:gd name="connsiteY1" fmla="*/ 159544 h 561092"/>
                  <a:gd name="connsiteX2" fmla="*/ 178971 w 421908"/>
                  <a:gd name="connsiteY2" fmla="*/ 392906 h 561092"/>
                  <a:gd name="connsiteX3" fmla="*/ 93246 w 421908"/>
                  <a:gd name="connsiteY3" fmla="*/ 288131 h 561092"/>
                  <a:gd name="connsiteX4" fmla="*/ 17046 w 421908"/>
                  <a:gd name="connsiteY4" fmla="*/ 297656 h 561092"/>
                  <a:gd name="connsiteX5" fmla="*/ 2759 w 421908"/>
                  <a:gd name="connsiteY5" fmla="*/ 373856 h 561092"/>
                  <a:gd name="connsiteX6" fmla="*/ 57527 w 421908"/>
                  <a:gd name="connsiteY6" fmla="*/ 481012 h 561092"/>
                  <a:gd name="connsiteX7" fmla="*/ 171827 w 421908"/>
                  <a:gd name="connsiteY7" fmla="*/ 559594 h 561092"/>
                  <a:gd name="connsiteX8" fmla="*/ 298034 w 421908"/>
                  <a:gd name="connsiteY8" fmla="*/ 519112 h 561092"/>
                  <a:gd name="connsiteX9" fmla="*/ 395666 w 421908"/>
                  <a:gd name="connsiteY9" fmla="*/ 361950 h 561092"/>
                  <a:gd name="connsiteX10" fmla="*/ 421859 w 421908"/>
                  <a:gd name="connsiteY10" fmla="*/ 150019 h 561092"/>
                  <a:gd name="connsiteX0" fmla="*/ 386141 w 422706"/>
                  <a:gd name="connsiteY0" fmla="*/ 0 h 561092"/>
                  <a:gd name="connsiteX1" fmla="*/ 240884 w 422706"/>
                  <a:gd name="connsiteY1" fmla="*/ 159544 h 561092"/>
                  <a:gd name="connsiteX2" fmla="*/ 178971 w 422706"/>
                  <a:gd name="connsiteY2" fmla="*/ 392906 h 561092"/>
                  <a:gd name="connsiteX3" fmla="*/ 93246 w 422706"/>
                  <a:gd name="connsiteY3" fmla="*/ 288131 h 561092"/>
                  <a:gd name="connsiteX4" fmla="*/ 17046 w 422706"/>
                  <a:gd name="connsiteY4" fmla="*/ 297656 h 561092"/>
                  <a:gd name="connsiteX5" fmla="*/ 2759 w 422706"/>
                  <a:gd name="connsiteY5" fmla="*/ 373856 h 561092"/>
                  <a:gd name="connsiteX6" fmla="*/ 57527 w 422706"/>
                  <a:gd name="connsiteY6" fmla="*/ 481012 h 561092"/>
                  <a:gd name="connsiteX7" fmla="*/ 171827 w 422706"/>
                  <a:gd name="connsiteY7" fmla="*/ 559594 h 561092"/>
                  <a:gd name="connsiteX8" fmla="*/ 298034 w 422706"/>
                  <a:gd name="connsiteY8" fmla="*/ 519112 h 561092"/>
                  <a:gd name="connsiteX9" fmla="*/ 395666 w 422706"/>
                  <a:gd name="connsiteY9" fmla="*/ 361950 h 561092"/>
                  <a:gd name="connsiteX10" fmla="*/ 421859 w 422706"/>
                  <a:gd name="connsiteY10" fmla="*/ 150019 h 561092"/>
                  <a:gd name="connsiteX0" fmla="*/ 386141 w 422350"/>
                  <a:gd name="connsiteY0" fmla="*/ 0 h 561092"/>
                  <a:gd name="connsiteX1" fmla="*/ 240884 w 422350"/>
                  <a:gd name="connsiteY1" fmla="*/ 159544 h 561092"/>
                  <a:gd name="connsiteX2" fmla="*/ 178971 w 422350"/>
                  <a:gd name="connsiteY2" fmla="*/ 392906 h 561092"/>
                  <a:gd name="connsiteX3" fmla="*/ 93246 w 422350"/>
                  <a:gd name="connsiteY3" fmla="*/ 288131 h 561092"/>
                  <a:gd name="connsiteX4" fmla="*/ 17046 w 422350"/>
                  <a:gd name="connsiteY4" fmla="*/ 297656 h 561092"/>
                  <a:gd name="connsiteX5" fmla="*/ 2759 w 422350"/>
                  <a:gd name="connsiteY5" fmla="*/ 373856 h 561092"/>
                  <a:gd name="connsiteX6" fmla="*/ 57527 w 422350"/>
                  <a:gd name="connsiteY6" fmla="*/ 481012 h 561092"/>
                  <a:gd name="connsiteX7" fmla="*/ 171827 w 422350"/>
                  <a:gd name="connsiteY7" fmla="*/ 559594 h 561092"/>
                  <a:gd name="connsiteX8" fmla="*/ 298034 w 422350"/>
                  <a:gd name="connsiteY8" fmla="*/ 519112 h 561092"/>
                  <a:gd name="connsiteX9" fmla="*/ 395666 w 422350"/>
                  <a:gd name="connsiteY9" fmla="*/ 361950 h 561092"/>
                  <a:gd name="connsiteX10" fmla="*/ 421859 w 422350"/>
                  <a:gd name="connsiteY10" fmla="*/ 150019 h 561092"/>
                  <a:gd name="connsiteX0" fmla="*/ 386141 w 422350"/>
                  <a:gd name="connsiteY0" fmla="*/ 0 h 561092"/>
                  <a:gd name="connsiteX1" fmla="*/ 240884 w 422350"/>
                  <a:gd name="connsiteY1" fmla="*/ 159544 h 561092"/>
                  <a:gd name="connsiteX2" fmla="*/ 178971 w 422350"/>
                  <a:gd name="connsiteY2" fmla="*/ 392906 h 561092"/>
                  <a:gd name="connsiteX3" fmla="*/ 93246 w 422350"/>
                  <a:gd name="connsiteY3" fmla="*/ 288131 h 561092"/>
                  <a:gd name="connsiteX4" fmla="*/ 17046 w 422350"/>
                  <a:gd name="connsiteY4" fmla="*/ 297656 h 561092"/>
                  <a:gd name="connsiteX5" fmla="*/ 2759 w 422350"/>
                  <a:gd name="connsiteY5" fmla="*/ 373856 h 561092"/>
                  <a:gd name="connsiteX6" fmla="*/ 57527 w 422350"/>
                  <a:gd name="connsiteY6" fmla="*/ 481012 h 561092"/>
                  <a:gd name="connsiteX7" fmla="*/ 171827 w 422350"/>
                  <a:gd name="connsiteY7" fmla="*/ 559594 h 561092"/>
                  <a:gd name="connsiteX8" fmla="*/ 298034 w 422350"/>
                  <a:gd name="connsiteY8" fmla="*/ 519112 h 561092"/>
                  <a:gd name="connsiteX9" fmla="*/ 395666 w 422350"/>
                  <a:gd name="connsiteY9" fmla="*/ 361950 h 561092"/>
                  <a:gd name="connsiteX10" fmla="*/ 421859 w 422350"/>
                  <a:gd name="connsiteY10" fmla="*/ 150019 h 56109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</a:cxnLst>
                <a:rect l="l" t="t" r="r" b="b"/>
                <a:pathLst>
                  <a:path w="422350" h="561092">
                    <a:moveTo>
                      <a:pt x="386141" y="0"/>
                    </a:moveTo>
                    <a:cubicBezTo>
                      <a:pt x="361931" y="13295"/>
                      <a:pt x="280175" y="82155"/>
                      <a:pt x="240884" y="159544"/>
                    </a:cubicBezTo>
                    <a:cubicBezTo>
                      <a:pt x="201593" y="236933"/>
                      <a:pt x="191671" y="296466"/>
                      <a:pt x="178971" y="392906"/>
                    </a:cubicBezTo>
                    <a:cubicBezTo>
                      <a:pt x="149602" y="341709"/>
                      <a:pt x="120233" y="304006"/>
                      <a:pt x="93246" y="288131"/>
                    </a:cubicBezTo>
                    <a:cubicBezTo>
                      <a:pt x="66258" y="272256"/>
                      <a:pt x="32127" y="283369"/>
                      <a:pt x="17046" y="297656"/>
                    </a:cubicBezTo>
                    <a:cubicBezTo>
                      <a:pt x="1965" y="311944"/>
                      <a:pt x="-3988" y="343297"/>
                      <a:pt x="2759" y="373856"/>
                    </a:cubicBezTo>
                    <a:cubicBezTo>
                      <a:pt x="9506" y="404415"/>
                      <a:pt x="29349" y="450056"/>
                      <a:pt x="57527" y="481012"/>
                    </a:cubicBezTo>
                    <a:cubicBezTo>
                      <a:pt x="85705" y="511968"/>
                      <a:pt x="131743" y="553244"/>
                      <a:pt x="171827" y="559594"/>
                    </a:cubicBezTo>
                    <a:cubicBezTo>
                      <a:pt x="211911" y="565944"/>
                      <a:pt x="260728" y="552053"/>
                      <a:pt x="298034" y="519112"/>
                    </a:cubicBezTo>
                    <a:cubicBezTo>
                      <a:pt x="335340" y="486171"/>
                      <a:pt x="365504" y="461565"/>
                      <a:pt x="395666" y="361950"/>
                    </a:cubicBezTo>
                    <a:cubicBezTo>
                      <a:pt x="425828" y="262335"/>
                      <a:pt x="422653" y="202605"/>
                      <a:pt x="421859" y="150019"/>
                    </a:cubicBezTo>
                  </a:path>
                </a:pathLst>
              </a:custGeom>
              <a:solidFill>
                <a:srgbClr val="ED7D31">
                  <a:lumMod val="75000"/>
                </a:srgbClr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400" name="フリーフォーム 399"/>
              <p:cNvSpPr/>
              <p:nvPr/>
            </p:nvSpPr>
            <p:spPr>
              <a:xfrm rot="486120">
                <a:off x="2358148" y="4815391"/>
                <a:ext cx="369878" cy="315736"/>
              </a:xfrm>
              <a:custGeom>
                <a:avLst/>
                <a:gdLst>
                  <a:gd name="connsiteX0" fmla="*/ 538295 w 538295"/>
                  <a:gd name="connsiteY0" fmla="*/ 219075 h 338251"/>
                  <a:gd name="connsiteX1" fmla="*/ 381133 w 538295"/>
                  <a:gd name="connsiteY1" fmla="*/ 333375 h 338251"/>
                  <a:gd name="connsiteX2" fmla="*/ 181108 w 538295"/>
                  <a:gd name="connsiteY2" fmla="*/ 276225 h 338251"/>
                  <a:gd name="connsiteX3" fmla="*/ 166820 w 538295"/>
                  <a:gd name="connsiteY3" fmla="*/ 333375 h 338251"/>
                  <a:gd name="connsiteX4" fmla="*/ 138245 w 538295"/>
                  <a:gd name="connsiteY4" fmla="*/ 290513 h 338251"/>
                  <a:gd name="connsiteX5" fmla="*/ 119195 w 538295"/>
                  <a:gd name="connsiteY5" fmla="*/ 338138 h 338251"/>
                  <a:gd name="connsiteX6" fmla="*/ 104908 w 538295"/>
                  <a:gd name="connsiteY6" fmla="*/ 304800 h 338251"/>
                  <a:gd name="connsiteX7" fmla="*/ 81095 w 538295"/>
                  <a:gd name="connsiteY7" fmla="*/ 338138 h 338251"/>
                  <a:gd name="connsiteX8" fmla="*/ 76333 w 538295"/>
                  <a:gd name="connsiteY8" fmla="*/ 304800 h 338251"/>
                  <a:gd name="connsiteX9" fmla="*/ 42995 w 538295"/>
                  <a:gd name="connsiteY9" fmla="*/ 319088 h 338251"/>
                  <a:gd name="connsiteX10" fmla="*/ 19183 w 538295"/>
                  <a:gd name="connsiteY10" fmla="*/ 47625 h 338251"/>
                  <a:gd name="connsiteX11" fmla="*/ 347795 w 538295"/>
                  <a:gd name="connsiteY11" fmla="*/ 133350 h 338251"/>
                  <a:gd name="connsiteX12" fmla="*/ 423995 w 538295"/>
                  <a:gd name="connsiteY12" fmla="*/ 0 h 338251"/>
                  <a:gd name="connsiteX0" fmla="*/ 538295 w 538295"/>
                  <a:gd name="connsiteY0" fmla="*/ 176402 h 295578"/>
                  <a:gd name="connsiteX1" fmla="*/ 381133 w 538295"/>
                  <a:gd name="connsiteY1" fmla="*/ 290702 h 295578"/>
                  <a:gd name="connsiteX2" fmla="*/ 181108 w 538295"/>
                  <a:gd name="connsiteY2" fmla="*/ 233552 h 295578"/>
                  <a:gd name="connsiteX3" fmla="*/ 166820 w 538295"/>
                  <a:gd name="connsiteY3" fmla="*/ 290702 h 295578"/>
                  <a:gd name="connsiteX4" fmla="*/ 138245 w 538295"/>
                  <a:gd name="connsiteY4" fmla="*/ 247840 h 295578"/>
                  <a:gd name="connsiteX5" fmla="*/ 119195 w 538295"/>
                  <a:gd name="connsiteY5" fmla="*/ 295465 h 295578"/>
                  <a:gd name="connsiteX6" fmla="*/ 104908 w 538295"/>
                  <a:gd name="connsiteY6" fmla="*/ 262127 h 295578"/>
                  <a:gd name="connsiteX7" fmla="*/ 81095 w 538295"/>
                  <a:gd name="connsiteY7" fmla="*/ 295465 h 295578"/>
                  <a:gd name="connsiteX8" fmla="*/ 76333 w 538295"/>
                  <a:gd name="connsiteY8" fmla="*/ 262127 h 295578"/>
                  <a:gd name="connsiteX9" fmla="*/ 42995 w 538295"/>
                  <a:gd name="connsiteY9" fmla="*/ 276415 h 295578"/>
                  <a:gd name="connsiteX10" fmla="*/ 19183 w 538295"/>
                  <a:gd name="connsiteY10" fmla="*/ 4952 h 295578"/>
                  <a:gd name="connsiteX11" fmla="*/ 347795 w 538295"/>
                  <a:gd name="connsiteY11" fmla="*/ 90677 h 295578"/>
                  <a:gd name="connsiteX0" fmla="*/ 565480 w 565480"/>
                  <a:gd name="connsiteY0" fmla="*/ 195614 h 314790"/>
                  <a:gd name="connsiteX1" fmla="*/ 408318 w 565480"/>
                  <a:gd name="connsiteY1" fmla="*/ 309914 h 314790"/>
                  <a:gd name="connsiteX2" fmla="*/ 208293 w 565480"/>
                  <a:gd name="connsiteY2" fmla="*/ 252764 h 314790"/>
                  <a:gd name="connsiteX3" fmla="*/ 194005 w 565480"/>
                  <a:gd name="connsiteY3" fmla="*/ 309914 h 314790"/>
                  <a:gd name="connsiteX4" fmla="*/ 165430 w 565480"/>
                  <a:gd name="connsiteY4" fmla="*/ 267052 h 314790"/>
                  <a:gd name="connsiteX5" fmla="*/ 146380 w 565480"/>
                  <a:gd name="connsiteY5" fmla="*/ 314677 h 314790"/>
                  <a:gd name="connsiteX6" fmla="*/ 132093 w 565480"/>
                  <a:gd name="connsiteY6" fmla="*/ 281339 h 314790"/>
                  <a:gd name="connsiteX7" fmla="*/ 108280 w 565480"/>
                  <a:gd name="connsiteY7" fmla="*/ 314677 h 314790"/>
                  <a:gd name="connsiteX8" fmla="*/ 103518 w 565480"/>
                  <a:gd name="connsiteY8" fmla="*/ 281339 h 314790"/>
                  <a:gd name="connsiteX9" fmla="*/ 70180 w 565480"/>
                  <a:gd name="connsiteY9" fmla="*/ 295627 h 314790"/>
                  <a:gd name="connsiteX10" fmla="*/ 46368 w 565480"/>
                  <a:gd name="connsiteY10" fmla="*/ 24164 h 314790"/>
                  <a:gd name="connsiteX11" fmla="*/ 374980 w 565480"/>
                  <a:gd name="connsiteY11" fmla="*/ 109889 h 314790"/>
                  <a:gd name="connsiteX0" fmla="*/ 565480 w 565480"/>
                  <a:gd name="connsiteY0" fmla="*/ 203525 h 322701"/>
                  <a:gd name="connsiteX1" fmla="*/ 408318 w 565480"/>
                  <a:gd name="connsiteY1" fmla="*/ 317825 h 322701"/>
                  <a:gd name="connsiteX2" fmla="*/ 208293 w 565480"/>
                  <a:gd name="connsiteY2" fmla="*/ 260675 h 322701"/>
                  <a:gd name="connsiteX3" fmla="*/ 194005 w 565480"/>
                  <a:gd name="connsiteY3" fmla="*/ 317825 h 322701"/>
                  <a:gd name="connsiteX4" fmla="*/ 165430 w 565480"/>
                  <a:gd name="connsiteY4" fmla="*/ 274963 h 322701"/>
                  <a:gd name="connsiteX5" fmla="*/ 146380 w 565480"/>
                  <a:gd name="connsiteY5" fmla="*/ 322588 h 322701"/>
                  <a:gd name="connsiteX6" fmla="*/ 132093 w 565480"/>
                  <a:gd name="connsiteY6" fmla="*/ 289250 h 322701"/>
                  <a:gd name="connsiteX7" fmla="*/ 108280 w 565480"/>
                  <a:gd name="connsiteY7" fmla="*/ 322588 h 322701"/>
                  <a:gd name="connsiteX8" fmla="*/ 103518 w 565480"/>
                  <a:gd name="connsiteY8" fmla="*/ 289250 h 322701"/>
                  <a:gd name="connsiteX9" fmla="*/ 70180 w 565480"/>
                  <a:gd name="connsiteY9" fmla="*/ 303538 h 322701"/>
                  <a:gd name="connsiteX10" fmla="*/ 46368 w 565480"/>
                  <a:gd name="connsiteY10" fmla="*/ 32075 h 322701"/>
                  <a:gd name="connsiteX11" fmla="*/ 374980 w 565480"/>
                  <a:gd name="connsiteY11" fmla="*/ 117800 h 322701"/>
                  <a:gd name="connsiteX0" fmla="*/ 543999 w 543999"/>
                  <a:gd name="connsiteY0" fmla="*/ 180073 h 299249"/>
                  <a:gd name="connsiteX1" fmla="*/ 386837 w 543999"/>
                  <a:gd name="connsiteY1" fmla="*/ 294373 h 299249"/>
                  <a:gd name="connsiteX2" fmla="*/ 186812 w 543999"/>
                  <a:gd name="connsiteY2" fmla="*/ 237223 h 299249"/>
                  <a:gd name="connsiteX3" fmla="*/ 172524 w 543999"/>
                  <a:gd name="connsiteY3" fmla="*/ 294373 h 299249"/>
                  <a:gd name="connsiteX4" fmla="*/ 143949 w 543999"/>
                  <a:gd name="connsiteY4" fmla="*/ 251511 h 299249"/>
                  <a:gd name="connsiteX5" fmla="*/ 124899 w 543999"/>
                  <a:gd name="connsiteY5" fmla="*/ 299136 h 299249"/>
                  <a:gd name="connsiteX6" fmla="*/ 110612 w 543999"/>
                  <a:gd name="connsiteY6" fmla="*/ 265798 h 299249"/>
                  <a:gd name="connsiteX7" fmla="*/ 86799 w 543999"/>
                  <a:gd name="connsiteY7" fmla="*/ 299136 h 299249"/>
                  <a:gd name="connsiteX8" fmla="*/ 82037 w 543999"/>
                  <a:gd name="connsiteY8" fmla="*/ 265798 h 299249"/>
                  <a:gd name="connsiteX9" fmla="*/ 29649 w 543999"/>
                  <a:gd name="connsiteY9" fmla="*/ 280086 h 299249"/>
                  <a:gd name="connsiteX10" fmla="*/ 24887 w 543999"/>
                  <a:gd name="connsiteY10" fmla="*/ 8623 h 299249"/>
                  <a:gd name="connsiteX11" fmla="*/ 353499 w 543999"/>
                  <a:gd name="connsiteY11" fmla="*/ 94348 h 299249"/>
                  <a:gd name="connsiteX0" fmla="*/ 561983 w 561983"/>
                  <a:gd name="connsiteY0" fmla="*/ 199472 h 318648"/>
                  <a:gd name="connsiteX1" fmla="*/ 404821 w 561983"/>
                  <a:gd name="connsiteY1" fmla="*/ 313772 h 318648"/>
                  <a:gd name="connsiteX2" fmla="*/ 204796 w 561983"/>
                  <a:gd name="connsiteY2" fmla="*/ 256622 h 318648"/>
                  <a:gd name="connsiteX3" fmla="*/ 190508 w 561983"/>
                  <a:gd name="connsiteY3" fmla="*/ 313772 h 318648"/>
                  <a:gd name="connsiteX4" fmla="*/ 161933 w 561983"/>
                  <a:gd name="connsiteY4" fmla="*/ 270910 h 318648"/>
                  <a:gd name="connsiteX5" fmla="*/ 142883 w 561983"/>
                  <a:gd name="connsiteY5" fmla="*/ 318535 h 318648"/>
                  <a:gd name="connsiteX6" fmla="*/ 128596 w 561983"/>
                  <a:gd name="connsiteY6" fmla="*/ 285197 h 318648"/>
                  <a:gd name="connsiteX7" fmla="*/ 104783 w 561983"/>
                  <a:gd name="connsiteY7" fmla="*/ 318535 h 318648"/>
                  <a:gd name="connsiteX8" fmla="*/ 100021 w 561983"/>
                  <a:gd name="connsiteY8" fmla="*/ 285197 h 318648"/>
                  <a:gd name="connsiteX9" fmla="*/ 47633 w 561983"/>
                  <a:gd name="connsiteY9" fmla="*/ 299485 h 318648"/>
                  <a:gd name="connsiteX10" fmla="*/ 42871 w 561983"/>
                  <a:gd name="connsiteY10" fmla="*/ 28022 h 318648"/>
                  <a:gd name="connsiteX11" fmla="*/ 371483 w 561983"/>
                  <a:gd name="connsiteY11" fmla="*/ 113747 h 318648"/>
                  <a:gd name="connsiteX0" fmla="*/ 556594 w 556594"/>
                  <a:gd name="connsiteY0" fmla="*/ 199472 h 318648"/>
                  <a:gd name="connsiteX1" fmla="*/ 399432 w 556594"/>
                  <a:gd name="connsiteY1" fmla="*/ 313772 h 318648"/>
                  <a:gd name="connsiteX2" fmla="*/ 199407 w 556594"/>
                  <a:gd name="connsiteY2" fmla="*/ 256622 h 318648"/>
                  <a:gd name="connsiteX3" fmla="*/ 185119 w 556594"/>
                  <a:gd name="connsiteY3" fmla="*/ 313772 h 318648"/>
                  <a:gd name="connsiteX4" fmla="*/ 156544 w 556594"/>
                  <a:gd name="connsiteY4" fmla="*/ 270910 h 318648"/>
                  <a:gd name="connsiteX5" fmla="*/ 137494 w 556594"/>
                  <a:gd name="connsiteY5" fmla="*/ 318535 h 318648"/>
                  <a:gd name="connsiteX6" fmla="*/ 123207 w 556594"/>
                  <a:gd name="connsiteY6" fmla="*/ 285197 h 318648"/>
                  <a:gd name="connsiteX7" fmla="*/ 99394 w 556594"/>
                  <a:gd name="connsiteY7" fmla="*/ 318535 h 318648"/>
                  <a:gd name="connsiteX8" fmla="*/ 94632 w 556594"/>
                  <a:gd name="connsiteY8" fmla="*/ 285197 h 318648"/>
                  <a:gd name="connsiteX9" fmla="*/ 42244 w 556594"/>
                  <a:gd name="connsiteY9" fmla="*/ 299485 h 318648"/>
                  <a:gd name="connsiteX10" fmla="*/ 37482 w 556594"/>
                  <a:gd name="connsiteY10" fmla="*/ 28022 h 318648"/>
                  <a:gd name="connsiteX11" fmla="*/ 366094 w 556594"/>
                  <a:gd name="connsiteY11" fmla="*/ 113747 h 318648"/>
                  <a:gd name="connsiteX0" fmla="*/ 556594 w 556594"/>
                  <a:gd name="connsiteY0" fmla="*/ 199472 h 318648"/>
                  <a:gd name="connsiteX1" fmla="*/ 399432 w 556594"/>
                  <a:gd name="connsiteY1" fmla="*/ 313772 h 318648"/>
                  <a:gd name="connsiteX2" fmla="*/ 199407 w 556594"/>
                  <a:gd name="connsiteY2" fmla="*/ 256622 h 318648"/>
                  <a:gd name="connsiteX3" fmla="*/ 185119 w 556594"/>
                  <a:gd name="connsiteY3" fmla="*/ 313772 h 318648"/>
                  <a:gd name="connsiteX4" fmla="*/ 156544 w 556594"/>
                  <a:gd name="connsiteY4" fmla="*/ 270910 h 318648"/>
                  <a:gd name="connsiteX5" fmla="*/ 137494 w 556594"/>
                  <a:gd name="connsiteY5" fmla="*/ 318535 h 318648"/>
                  <a:gd name="connsiteX6" fmla="*/ 123207 w 556594"/>
                  <a:gd name="connsiteY6" fmla="*/ 285197 h 318648"/>
                  <a:gd name="connsiteX7" fmla="*/ 99394 w 556594"/>
                  <a:gd name="connsiteY7" fmla="*/ 318535 h 318648"/>
                  <a:gd name="connsiteX8" fmla="*/ 94632 w 556594"/>
                  <a:gd name="connsiteY8" fmla="*/ 285197 h 318648"/>
                  <a:gd name="connsiteX9" fmla="*/ 42244 w 556594"/>
                  <a:gd name="connsiteY9" fmla="*/ 299485 h 318648"/>
                  <a:gd name="connsiteX10" fmla="*/ 37482 w 556594"/>
                  <a:gd name="connsiteY10" fmla="*/ 28022 h 318648"/>
                  <a:gd name="connsiteX11" fmla="*/ 366094 w 556594"/>
                  <a:gd name="connsiteY11" fmla="*/ 113747 h 318648"/>
                  <a:gd name="connsiteX0" fmla="*/ 556594 w 556594"/>
                  <a:gd name="connsiteY0" fmla="*/ 199472 h 318648"/>
                  <a:gd name="connsiteX1" fmla="*/ 399432 w 556594"/>
                  <a:gd name="connsiteY1" fmla="*/ 313772 h 318648"/>
                  <a:gd name="connsiteX2" fmla="*/ 199407 w 556594"/>
                  <a:gd name="connsiteY2" fmla="*/ 256622 h 318648"/>
                  <a:gd name="connsiteX3" fmla="*/ 185119 w 556594"/>
                  <a:gd name="connsiteY3" fmla="*/ 313772 h 318648"/>
                  <a:gd name="connsiteX4" fmla="*/ 156544 w 556594"/>
                  <a:gd name="connsiteY4" fmla="*/ 270910 h 318648"/>
                  <a:gd name="connsiteX5" fmla="*/ 137494 w 556594"/>
                  <a:gd name="connsiteY5" fmla="*/ 318535 h 318648"/>
                  <a:gd name="connsiteX6" fmla="*/ 123207 w 556594"/>
                  <a:gd name="connsiteY6" fmla="*/ 285197 h 318648"/>
                  <a:gd name="connsiteX7" fmla="*/ 99394 w 556594"/>
                  <a:gd name="connsiteY7" fmla="*/ 318535 h 318648"/>
                  <a:gd name="connsiteX8" fmla="*/ 94632 w 556594"/>
                  <a:gd name="connsiteY8" fmla="*/ 285197 h 318648"/>
                  <a:gd name="connsiteX9" fmla="*/ 42244 w 556594"/>
                  <a:gd name="connsiteY9" fmla="*/ 299485 h 318648"/>
                  <a:gd name="connsiteX10" fmla="*/ 37482 w 556594"/>
                  <a:gd name="connsiteY10" fmla="*/ 28022 h 318648"/>
                  <a:gd name="connsiteX11" fmla="*/ 366094 w 556594"/>
                  <a:gd name="connsiteY11" fmla="*/ 113747 h 318648"/>
                  <a:gd name="connsiteX0" fmla="*/ 556594 w 556594"/>
                  <a:gd name="connsiteY0" fmla="*/ 199472 h 318648"/>
                  <a:gd name="connsiteX1" fmla="*/ 399432 w 556594"/>
                  <a:gd name="connsiteY1" fmla="*/ 313772 h 318648"/>
                  <a:gd name="connsiteX2" fmla="*/ 199407 w 556594"/>
                  <a:gd name="connsiteY2" fmla="*/ 256622 h 318648"/>
                  <a:gd name="connsiteX3" fmla="*/ 185119 w 556594"/>
                  <a:gd name="connsiteY3" fmla="*/ 313772 h 318648"/>
                  <a:gd name="connsiteX4" fmla="*/ 156544 w 556594"/>
                  <a:gd name="connsiteY4" fmla="*/ 270910 h 318648"/>
                  <a:gd name="connsiteX5" fmla="*/ 137494 w 556594"/>
                  <a:gd name="connsiteY5" fmla="*/ 318535 h 318648"/>
                  <a:gd name="connsiteX6" fmla="*/ 123207 w 556594"/>
                  <a:gd name="connsiteY6" fmla="*/ 285197 h 318648"/>
                  <a:gd name="connsiteX7" fmla="*/ 99394 w 556594"/>
                  <a:gd name="connsiteY7" fmla="*/ 318535 h 318648"/>
                  <a:gd name="connsiteX8" fmla="*/ 94632 w 556594"/>
                  <a:gd name="connsiteY8" fmla="*/ 285197 h 318648"/>
                  <a:gd name="connsiteX9" fmla="*/ 42244 w 556594"/>
                  <a:gd name="connsiteY9" fmla="*/ 299485 h 318648"/>
                  <a:gd name="connsiteX10" fmla="*/ 37482 w 556594"/>
                  <a:gd name="connsiteY10" fmla="*/ 28022 h 318648"/>
                  <a:gd name="connsiteX11" fmla="*/ 366094 w 556594"/>
                  <a:gd name="connsiteY11" fmla="*/ 113747 h 318648"/>
                  <a:gd name="connsiteX0" fmla="*/ 556594 w 556594"/>
                  <a:gd name="connsiteY0" fmla="*/ 199472 h 318648"/>
                  <a:gd name="connsiteX1" fmla="*/ 399432 w 556594"/>
                  <a:gd name="connsiteY1" fmla="*/ 313772 h 318648"/>
                  <a:gd name="connsiteX2" fmla="*/ 199407 w 556594"/>
                  <a:gd name="connsiteY2" fmla="*/ 256622 h 318648"/>
                  <a:gd name="connsiteX3" fmla="*/ 201788 w 556594"/>
                  <a:gd name="connsiteY3" fmla="*/ 313772 h 318648"/>
                  <a:gd name="connsiteX4" fmla="*/ 156544 w 556594"/>
                  <a:gd name="connsiteY4" fmla="*/ 270910 h 318648"/>
                  <a:gd name="connsiteX5" fmla="*/ 137494 w 556594"/>
                  <a:gd name="connsiteY5" fmla="*/ 318535 h 318648"/>
                  <a:gd name="connsiteX6" fmla="*/ 123207 w 556594"/>
                  <a:gd name="connsiteY6" fmla="*/ 285197 h 318648"/>
                  <a:gd name="connsiteX7" fmla="*/ 99394 w 556594"/>
                  <a:gd name="connsiteY7" fmla="*/ 318535 h 318648"/>
                  <a:gd name="connsiteX8" fmla="*/ 94632 w 556594"/>
                  <a:gd name="connsiteY8" fmla="*/ 285197 h 318648"/>
                  <a:gd name="connsiteX9" fmla="*/ 42244 w 556594"/>
                  <a:gd name="connsiteY9" fmla="*/ 299485 h 318648"/>
                  <a:gd name="connsiteX10" fmla="*/ 37482 w 556594"/>
                  <a:gd name="connsiteY10" fmla="*/ 28022 h 318648"/>
                  <a:gd name="connsiteX11" fmla="*/ 366094 w 556594"/>
                  <a:gd name="connsiteY11" fmla="*/ 113747 h 318648"/>
                  <a:gd name="connsiteX0" fmla="*/ 556594 w 556594"/>
                  <a:gd name="connsiteY0" fmla="*/ 199472 h 318535"/>
                  <a:gd name="connsiteX1" fmla="*/ 399432 w 556594"/>
                  <a:gd name="connsiteY1" fmla="*/ 313772 h 318535"/>
                  <a:gd name="connsiteX2" fmla="*/ 199407 w 556594"/>
                  <a:gd name="connsiteY2" fmla="*/ 256622 h 318535"/>
                  <a:gd name="connsiteX3" fmla="*/ 201788 w 556594"/>
                  <a:gd name="connsiteY3" fmla="*/ 313772 h 318535"/>
                  <a:gd name="connsiteX4" fmla="*/ 166069 w 556594"/>
                  <a:gd name="connsiteY4" fmla="*/ 285197 h 318535"/>
                  <a:gd name="connsiteX5" fmla="*/ 137494 w 556594"/>
                  <a:gd name="connsiteY5" fmla="*/ 318535 h 318535"/>
                  <a:gd name="connsiteX6" fmla="*/ 123207 w 556594"/>
                  <a:gd name="connsiteY6" fmla="*/ 285197 h 318535"/>
                  <a:gd name="connsiteX7" fmla="*/ 99394 w 556594"/>
                  <a:gd name="connsiteY7" fmla="*/ 318535 h 318535"/>
                  <a:gd name="connsiteX8" fmla="*/ 94632 w 556594"/>
                  <a:gd name="connsiteY8" fmla="*/ 285197 h 318535"/>
                  <a:gd name="connsiteX9" fmla="*/ 42244 w 556594"/>
                  <a:gd name="connsiteY9" fmla="*/ 299485 h 318535"/>
                  <a:gd name="connsiteX10" fmla="*/ 37482 w 556594"/>
                  <a:gd name="connsiteY10" fmla="*/ 28022 h 318535"/>
                  <a:gd name="connsiteX11" fmla="*/ 366094 w 556594"/>
                  <a:gd name="connsiteY11" fmla="*/ 113747 h 318535"/>
                  <a:gd name="connsiteX0" fmla="*/ 556594 w 556594"/>
                  <a:gd name="connsiteY0" fmla="*/ 199472 h 318535"/>
                  <a:gd name="connsiteX1" fmla="*/ 399432 w 556594"/>
                  <a:gd name="connsiteY1" fmla="*/ 313772 h 318535"/>
                  <a:gd name="connsiteX2" fmla="*/ 199407 w 556594"/>
                  <a:gd name="connsiteY2" fmla="*/ 256622 h 318535"/>
                  <a:gd name="connsiteX3" fmla="*/ 201788 w 556594"/>
                  <a:gd name="connsiteY3" fmla="*/ 313772 h 318535"/>
                  <a:gd name="connsiteX4" fmla="*/ 166069 w 556594"/>
                  <a:gd name="connsiteY4" fmla="*/ 285197 h 318535"/>
                  <a:gd name="connsiteX5" fmla="*/ 151781 w 556594"/>
                  <a:gd name="connsiteY5" fmla="*/ 318535 h 318535"/>
                  <a:gd name="connsiteX6" fmla="*/ 123207 w 556594"/>
                  <a:gd name="connsiteY6" fmla="*/ 285197 h 318535"/>
                  <a:gd name="connsiteX7" fmla="*/ 99394 w 556594"/>
                  <a:gd name="connsiteY7" fmla="*/ 318535 h 318535"/>
                  <a:gd name="connsiteX8" fmla="*/ 94632 w 556594"/>
                  <a:gd name="connsiteY8" fmla="*/ 285197 h 318535"/>
                  <a:gd name="connsiteX9" fmla="*/ 42244 w 556594"/>
                  <a:gd name="connsiteY9" fmla="*/ 299485 h 318535"/>
                  <a:gd name="connsiteX10" fmla="*/ 37482 w 556594"/>
                  <a:gd name="connsiteY10" fmla="*/ 28022 h 318535"/>
                  <a:gd name="connsiteX11" fmla="*/ 366094 w 556594"/>
                  <a:gd name="connsiteY11" fmla="*/ 113747 h 318535"/>
                  <a:gd name="connsiteX0" fmla="*/ 556594 w 556594"/>
                  <a:gd name="connsiteY0" fmla="*/ 199472 h 318535"/>
                  <a:gd name="connsiteX1" fmla="*/ 399432 w 556594"/>
                  <a:gd name="connsiteY1" fmla="*/ 313772 h 318535"/>
                  <a:gd name="connsiteX2" fmla="*/ 199407 w 556594"/>
                  <a:gd name="connsiteY2" fmla="*/ 256622 h 318535"/>
                  <a:gd name="connsiteX3" fmla="*/ 201788 w 556594"/>
                  <a:gd name="connsiteY3" fmla="*/ 313772 h 318535"/>
                  <a:gd name="connsiteX4" fmla="*/ 166069 w 556594"/>
                  <a:gd name="connsiteY4" fmla="*/ 285197 h 318535"/>
                  <a:gd name="connsiteX5" fmla="*/ 151781 w 556594"/>
                  <a:gd name="connsiteY5" fmla="*/ 318535 h 318535"/>
                  <a:gd name="connsiteX6" fmla="*/ 123207 w 556594"/>
                  <a:gd name="connsiteY6" fmla="*/ 285197 h 318535"/>
                  <a:gd name="connsiteX7" fmla="*/ 99394 w 556594"/>
                  <a:gd name="connsiteY7" fmla="*/ 318535 h 318535"/>
                  <a:gd name="connsiteX8" fmla="*/ 82726 w 556594"/>
                  <a:gd name="connsiteY8" fmla="*/ 285197 h 318535"/>
                  <a:gd name="connsiteX9" fmla="*/ 42244 w 556594"/>
                  <a:gd name="connsiteY9" fmla="*/ 299485 h 318535"/>
                  <a:gd name="connsiteX10" fmla="*/ 37482 w 556594"/>
                  <a:gd name="connsiteY10" fmla="*/ 28022 h 318535"/>
                  <a:gd name="connsiteX11" fmla="*/ 366094 w 556594"/>
                  <a:gd name="connsiteY11" fmla="*/ 113747 h 318535"/>
                  <a:gd name="connsiteX0" fmla="*/ 556594 w 556594"/>
                  <a:gd name="connsiteY0" fmla="*/ 199472 h 318535"/>
                  <a:gd name="connsiteX1" fmla="*/ 399432 w 556594"/>
                  <a:gd name="connsiteY1" fmla="*/ 313772 h 318535"/>
                  <a:gd name="connsiteX2" fmla="*/ 199407 w 556594"/>
                  <a:gd name="connsiteY2" fmla="*/ 256622 h 318535"/>
                  <a:gd name="connsiteX3" fmla="*/ 201788 w 556594"/>
                  <a:gd name="connsiteY3" fmla="*/ 313772 h 318535"/>
                  <a:gd name="connsiteX4" fmla="*/ 166069 w 556594"/>
                  <a:gd name="connsiteY4" fmla="*/ 285197 h 318535"/>
                  <a:gd name="connsiteX5" fmla="*/ 151781 w 556594"/>
                  <a:gd name="connsiteY5" fmla="*/ 318535 h 318535"/>
                  <a:gd name="connsiteX6" fmla="*/ 123207 w 556594"/>
                  <a:gd name="connsiteY6" fmla="*/ 285197 h 318535"/>
                  <a:gd name="connsiteX7" fmla="*/ 99394 w 556594"/>
                  <a:gd name="connsiteY7" fmla="*/ 318535 h 318535"/>
                  <a:gd name="connsiteX8" fmla="*/ 82726 w 556594"/>
                  <a:gd name="connsiteY8" fmla="*/ 285197 h 318535"/>
                  <a:gd name="connsiteX9" fmla="*/ 42244 w 556594"/>
                  <a:gd name="connsiteY9" fmla="*/ 299485 h 318535"/>
                  <a:gd name="connsiteX10" fmla="*/ 37482 w 556594"/>
                  <a:gd name="connsiteY10" fmla="*/ 28022 h 318535"/>
                  <a:gd name="connsiteX11" fmla="*/ 366094 w 556594"/>
                  <a:gd name="connsiteY11" fmla="*/ 113747 h 318535"/>
                  <a:gd name="connsiteX0" fmla="*/ 556594 w 556594"/>
                  <a:gd name="connsiteY0" fmla="*/ 199472 h 318577"/>
                  <a:gd name="connsiteX1" fmla="*/ 399432 w 556594"/>
                  <a:gd name="connsiteY1" fmla="*/ 313772 h 318577"/>
                  <a:gd name="connsiteX2" fmla="*/ 199407 w 556594"/>
                  <a:gd name="connsiteY2" fmla="*/ 256622 h 318577"/>
                  <a:gd name="connsiteX3" fmla="*/ 201788 w 556594"/>
                  <a:gd name="connsiteY3" fmla="*/ 313772 h 318577"/>
                  <a:gd name="connsiteX4" fmla="*/ 166069 w 556594"/>
                  <a:gd name="connsiteY4" fmla="*/ 285197 h 318577"/>
                  <a:gd name="connsiteX5" fmla="*/ 151781 w 556594"/>
                  <a:gd name="connsiteY5" fmla="*/ 318535 h 318577"/>
                  <a:gd name="connsiteX6" fmla="*/ 123207 w 556594"/>
                  <a:gd name="connsiteY6" fmla="*/ 285197 h 318577"/>
                  <a:gd name="connsiteX7" fmla="*/ 99394 w 556594"/>
                  <a:gd name="connsiteY7" fmla="*/ 318535 h 318577"/>
                  <a:gd name="connsiteX8" fmla="*/ 80345 w 556594"/>
                  <a:gd name="connsiteY8" fmla="*/ 292341 h 318577"/>
                  <a:gd name="connsiteX9" fmla="*/ 42244 w 556594"/>
                  <a:gd name="connsiteY9" fmla="*/ 299485 h 318577"/>
                  <a:gd name="connsiteX10" fmla="*/ 37482 w 556594"/>
                  <a:gd name="connsiteY10" fmla="*/ 28022 h 318577"/>
                  <a:gd name="connsiteX11" fmla="*/ 366094 w 556594"/>
                  <a:gd name="connsiteY11" fmla="*/ 113747 h 318577"/>
                  <a:gd name="connsiteX0" fmla="*/ 556594 w 556594"/>
                  <a:gd name="connsiteY0" fmla="*/ 199472 h 318573"/>
                  <a:gd name="connsiteX1" fmla="*/ 399432 w 556594"/>
                  <a:gd name="connsiteY1" fmla="*/ 313772 h 318573"/>
                  <a:gd name="connsiteX2" fmla="*/ 199407 w 556594"/>
                  <a:gd name="connsiteY2" fmla="*/ 256622 h 318573"/>
                  <a:gd name="connsiteX3" fmla="*/ 201788 w 556594"/>
                  <a:gd name="connsiteY3" fmla="*/ 313772 h 318573"/>
                  <a:gd name="connsiteX4" fmla="*/ 166069 w 556594"/>
                  <a:gd name="connsiteY4" fmla="*/ 285197 h 318573"/>
                  <a:gd name="connsiteX5" fmla="*/ 151781 w 556594"/>
                  <a:gd name="connsiteY5" fmla="*/ 318535 h 318573"/>
                  <a:gd name="connsiteX6" fmla="*/ 123207 w 556594"/>
                  <a:gd name="connsiteY6" fmla="*/ 285197 h 318573"/>
                  <a:gd name="connsiteX7" fmla="*/ 99394 w 556594"/>
                  <a:gd name="connsiteY7" fmla="*/ 318535 h 318573"/>
                  <a:gd name="connsiteX8" fmla="*/ 80345 w 556594"/>
                  <a:gd name="connsiteY8" fmla="*/ 292341 h 318573"/>
                  <a:gd name="connsiteX9" fmla="*/ 42244 w 556594"/>
                  <a:gd name="connsiteY9" fmla="*/ 299485 h 318573"/>
                  <a:gd name="connsiteX10" fmla="*/ 37482 w 556594"/>
                  <a:gd name="connsiteY10" fmla="*/ 28022 h 318573"/>
                  <a:gd name="connsiteX11" fmla="*/ 366094 w 556594"/>
                  <a:gd name="connsiteY11" fmla="*/ 113747 h 318573"/>
                  <a:gd name="connsiteX0" fmla="*/ 542949 w 542949"/>
                  <a:gd name="connsiteY0" fmla="*/ 180373 h 299477"/>
                  <a:gd name="connsiteX1" fmla="*/ 385787 w 542949"/>
                  <a:gd name="connsiteY1" fmla="*/ 294673 h 299477"/>
                  <a:gd name="connsiteX2" fmla="*/ 185762 w 542949"/>
                  <a:gd name="connsiteY2" fmla="*/ 237523 h 299477"/>
                  <a:gd name="connsiteX3" fmla="*/ 188143 w 542949"/>
                  <a:gd name="connsiteY3" fmla="*/ 294673 h 299477"/>
                  <a:gd name="connsiteX4" fmla="*/ 152424 w 542949"/>
                  <a:gd name="connsiteY4" fmla="*/ 266098 h 299477"/>
                  <a:gd name="connsiteX5" fmla="*/ 138136 w 542949"/>
                  <a:gd name="connsiteY5" fmla="*/ 299436 h 299477"/>
                  <a:gd name="connsiteX6" fmla="*/ 109562 w 542949"/>
                  <a:gd name="connsiteY6" fmla="*/ 266098 h 299477"/>
                  <a:gd name="connsiteX7" fmla="*/ 85749 w 542949"/>
                  <a:gd name="connsiteY7" fmla="*/ 299436 h 299477"/>
                  <a:gd name="connsiteX8" fmla="*/ 66700 w 542949"/>
                  <a:gd name="connsiteY8" fmla="*/ 273242 h 299477"/>
                  <a:gd name="connsiteX9" fmla="*/ 14312 w 542949"/>
                  <a:gd name="connsiteY9" fmla="*/ 285149 h 299477"/>
                  <a:gd name="connsiteX10" fmla="*/ 23837 w 542949"/>
                  <a:gd name="connsiteY10" fmla="*/ 8923 h 299477"/>
                  <a:gd name="connsiteX11" fmla="*/ 352449 w 542949"/>
                  <a:gd name="connsiteY11" fmla="*/ 94648 h 299477"/>
                  <a:gd name="connsiteX0" fmla="*/ 558814 w 558814"/>
                  <a:gd name="connsiteY0" fmla="*/ 180373 h 299477"/>
                  <a:gd name="connsiteX1" fmla="*/ 401652 w 558814"/>
                  <a:gd name="connsiteY1" fmla="*/ 294673 h 299477"/>
                  <a:gd name="connsiteX2" fmla="*/ 201627 w 558814"/>
                  <a:gd name="connsiteY2" fmla="*/ 237523 h 299477"/>
                  <a:gd name="connsiteX3" fmla="*/ 204008 w 558814"/>
                  <a:gd name="connsiteY3" fmla="*/ 294673 h 299477"/>
                  <a:gd name="connsiteX4" fmla="*/ 168289 w 558814"/>
                  <a:gd name="connsiteY4" fmla="*/ 266098 h 299477"/>
                  <a:gd name="connsiteX5" fmla="*/ 154001 w 558814"/>
                  <a:gd name="connsiteY5" fmla="*/ 299436 h 299477"/>
                  <a:gd name="connsiteX6" fmla="*/ 125427 w 558814"/>
                  <a:gd name="connsiteY6" fmla="*/ 266098 h 299477"/>
                  <a:gd name="connsiteX7" fmla="*/ 101614 w 558814"/>
                  <a:gd name="connsiteY7" fmla="*/ 299436 h 299477"/>
                  <a:gd name="connsiteX8" fmla="*/ 82565 w 558814"/>
                  <a:gd name="connsiteY8" fmla="*/ 273242 h 299477"/>
                  <a:gd name="connsiteX9" fmla="*/ 30177 w 558814"/>
                  <a:gd name="connsiteY9" fmla="*/ 285149 h 299477"/>
                  <a:gd name="connsiteX10" fmla="*/ 39702 w 558814"/>
                  <a:gd name="connsiteY10" fmla="*/ 8923 h 299477"/>
                  <a:gd name="connsiteX11" fmla="*/ 368314 w 558814"/>
                  <a:gd name="connsiteY11" fmla="*/ 94648 h 299477"/>
                  <a:gd name="connsiteX0" fmla="*/ 558814 w 558814"/>
                  <a:gd name="connsiteY0" fmla="*/ 180373 h 299477"/>
                  <a:gd name="connsiteX1" fmla="*/ 401652 w 558814"/>
                  <a:gd name="connsiteY1" fmla="*/ 294673 h 299477"/>
                  <a:gd name="connsiteX2" fmla="*/ 201627 w 558814"/>
                  <a:gd name="connsiteY2" fmla="*/ 237523 h 299477"/>
                  <a:gd name="connsiteX3" fmla="*/ 204008 w 558814"/>
                  <a:gd name="connsiteY3" fmla="*/ 294673 h 299477"/>
                  <a:gd name="connsiteX4" fmla="*/ 168289 w 558814"/>
                  <a:gd name="connsiteY4" fmla="*/ 266098 h 299477"/>
                  <a:gd name="connsiteX5" fmla="*/ 154001 w 558814"/>
                  <a:gd name="connsiteY5" fmla="*/ 299436 h 299477"/>
                  <a:gd name="connsiteX6" fmla="*/ 125427 w 558814"/>
                  <a:gd name="connsiteY6" fmla="*/ 266098 h 299477"/>
                  <a:gd name="connsiteX7" fmla="*/ 101614 w 558814"/>
                  <a:gd name="connsiteY7" fmla="*/ 299436 h 299477"/>
                  <a:gd name="connsiteX8" fmla="*/ 82565 w 558814"/>
                  <a:gd name="connsiteY8" fmla="*/ 273242 h 299477"/>
                  <a:gd name="connsiteX9" fmla="*/ 30177 w 558814"/>
                  <a:gd name="connsiteY9" fmla="*/ 285149 h 299477"/>
                  <a:gd name="connsiteX10" fmla="*/ 39702 w 558814"/>
                  <a:gd name="connsiteY10" fmla="*/ 8923 h 299477"/>
                  <a:gd name="connsiteX11" fmla="*/ 368314 w 558814"/>
                  <a:gd name="connsiteY11" fmla="*/ 94648 h 299477"/>
                  <a:gd name="connsiteX0" fmla="*/ 562029 w 562029"/>
                  <a:gd name="connsiteY0" fmla="*/ 180373 h 299475"/>
                  <a:gd name="connsiteX1" fmla="*/ 404867 w 562029"/>
                  <a:gd name="connsiteY1" fmla="*/ 294673 h 299475"/>
                  <a:gd name="connsiteX2" fmla="*/ 204842 w 562029"/>
                  <a:gd name="connsiteY2" fmla="*/ 237523 h 299475"/>
                  <a:gd name="connsiteX3" fmla="*/ 207223 w 562029"/>
                  <a:gd name="connsiteY3" fmla="*/ 294673 h 299475"/>
                  <a:gd name="connsiteX4" fmla="*/ 171504 w 562029"/>
                  <a:gd name="connsiteY4" fmla="*/ 266098 h 299475"/>
                  <a:gd name="connsiteX5" fmla="*/ 157216 w 562029"/>
                  <a:gd name="connsiteY5" fmla="*/ 299436 h 299475"/>
                  <a:gd name="connsiteX6" fmla="*/ 128642 w 562029"/>
                  <a:gd name="connsiteY6" fmla="*/ 266098 h 299475"/>
                  <a:gd name="connsiteX7" fmla="*/ 104829 w 562029"/>
                  <a:gd name="connsiteY7" fmla="*/ 299436 h 299475"/>
                  <a:gd name="connsiteX8" fmla="*/ 85780 w 562029"/>
                  <a:gd name="connsiteY8" fmla="*/ 273242 h 299475"/>
                  <a:gd name="connsiteX9" fmla="*/ 21486 w 562029"/>
                  <a:gd name="connsiteY9" fmla="*/ 289911 h 299475"/>
                  <a:gd name="connsiteX10" fmla="*/ 42917 w 562029"/>
                  <a:gd name="connsiteY10" fmla="*/ 8923 h 299475"/>
                  <a:gd name="connsiteX11" fmla="*/ 371529 w 562029"/>
                  <a:gd name="connsiteY11" fmla="*/ 94648 h 299475"/>
                  <a:gd name="connsiteX0" fmla="*/ 557211 w 557211"/>
                  <a:gd name="connsiteY0" fmla="*/ 180373 h 299475"/>
                  <a:gd name="connsiteX1" fmla="*/ 400049 w 557211"/>
                  <a:gd name="connsiteY1" fmla="*/ 294673 h 299475"/>
                  <a:gd name="connsiteX2" fmla="*/ 200024 w 557211"/>
                  <a:gd name="connsiteY2" fmla="*/ 237523 h 299475"/>
                  <a:gd name="connsiteX3" fmla="*/ 202405 w 557211"/>
                  <a:gd name="connsiteY3" fmla="*/ 294673 h 299475"/>
                  <a:gd name="connsiteX4" fmla="*/ 166686 w 557211"/>
                  <a:gd name="connsiteY4" fmla="*/ 266098 h 299475"/>
                  <a:gd name="connsiteX5" fmla="*/ 152398 w 557211"/>
                  <a:gd name="connsiteY5" fmla="*/ 299436 h 299475"/>
                  <a:gd name="connsiteX6" fmla="*/ 123824 w 557211"/>
                  <a:gd name="connsiteY6" fmla="*/ 266098 h 299475"/>
                  <a:gd name="connsiteX7" fmla="*/ 100011 w 557211"/>
                  <a:gd name="connsiteY7" fmla="*/ 299436 h 299475"/>
                  <a:gd name="connsiteX8" fmla="*/ 80962 w 557211"/>
                  <a:gd name="connsiteY8" fmla="*/ 273242 h 299475"/>
                  <a:gd name="connsiteX9" fmla="*/ 16668 w 557211"/>
                  <a:gd name="connsiteY9" fmla="*/ 289911 h 299475"/>
                  <a:gd name="connsiteX10" fmla="*/ 38099 w 557211"/>
                  <a:gd name="connsiteY10" fmla="*/ 8923 h 299475"/>
                  <a:gd name="connsiteX11" fmla="*/ 366711 w 557211"/>
                  <a:gd name="connsiteY11" fmla="*/ 94648 h 299475"/>
                  <a:gd name="connsiteX0" fmla="*/ 557211 w 557211"/>
                  <a:gd name="connsiteY0" fmla="*/ 180373 h 299452"/>
                  <a:gd name="connsiteX1" fmla="*/ 400049 w 557211"/>
                  <a:gd name="connsiteY1" fmla="*/ 294673 h 299452"/>
                  <a:gd name="connsiteX2" fmla="*/ 200024 w 557211"/>
                  <a:gd name="connsiteY2" fmla="*/ 237523 h 299452"/>
                  <a:gd name="connsiteX3" fmla="*/ 202405 w 557211"/>
                  <a:gd name="connsiteY3" fmla="*/ 294673 h 299452"/>
                  <a:gd name="connsiteX4" fmla="*/ 166686 w 557211"/>
                  <a:gd name="connsiteY4" fmla="*/ 266098 h 299452"/>
                  <a:gd name="connsiteX5" fmla="*/ 152398 w 557211"/>
                  <a:gd name="connsiteY5" fmla="*/ 299436 h 299452"/>
                  <a:gd name="connsiteX6" fmla="*/ 123824 w 557211"/>
                  <a:gd name="connsiteY6" fmla="*/ 266098 h 299452"/>
                  <a:gd name="connsiteX7" fmla="*/ 100011 w 557211"/>
                  <a:gd name="connsiteY7" fmla="*/ 299436 h 299452"/>
                  <a:gd name="connsiteX8" fmla="*/ 69056 w 557211"/>
                  <a:gd name="connsiteY8" fmla="*/ 270861 h 299452"/>
                  <a:gd name="connsiteX9" fmla="*/ 16668 w 557211"/>
                  <a:gd name="connsiteY9" fmla="*/ 289911 h 299452"/>
                  <a:gd name="connsiteX10" fmla="*/ 38099 w 557211"/>
                  <a:gd name="connsiteY10" fmla="*/ 8923 h 299452"/>
                  <a:gd name="connsiteX11" fmla="*/ 366711 w 557211"/>
                  <a:gd name="connsiteY11" fmla="*/ 94648 h 299452"/>
                  <a:gd name="connsiteX0" fmla="*/ 557211 w 557211"/>
                  <a:gd name="connsiteY0" fmla="*/ 180373 h 299452"/>
                  <a:gd name="connsiteX1" fmla="*/ 400049 w 557211"/>
                  <a:gd name="connsiteY1" fmla="*/ 294673 h 299452"/>
                  <a:gd name="connsiteX2" fmla="*/ 200024 w 557211"/>
                  <a:gd name="connsiteY2" fmla="*/ 237523 h 299452"/>
                  <a:gd name="connsiteX3" fmla="*/ 202405 w 557211"/>
                  <a:gd name="connsiteY3" fmla="*/ 294673 h 299452"/>
                  <a:gd name="connsiteX4" fmla="*/ 166686 w 557211"/>
                  <a:gd name="connsiteY4" fmla="*/ 266098 h 299452"/>
                  <a:gd name="connsiteX5" fmla="*/ 152398 w 557211"/>
                  <a:gd name="connsiteY5" fmla="*/ 299436 h 299452"/>
                  <a:gd name="connsiteX6" fmla="*/ 123824 w 557211"/>
                  <a:gd name="connsiteY6" fmla="*/ 266098 h 299452"/>
                  <a:gd name="connsiteX7" fmla="*/ 88105 w 557211"/>
                  <a:gd name="connsiteY7" fmla="*/ 299436 h 299452"/>
                  <a:gd name="connsiteX8" fmla="*/ 69056 w 557211"/>
                  <a:gd name="connsiteY8" fmla="*/ 270861 h 299452"/>
                  <a:gd name="connsiteX9" fmla="*/ 16668 w 557211"/>
                  <a:gd name="connsiteY9" fmla="*/ 289911 h 299452"/>
                  <a:gd name="connsiteX10" fmla="*/ 38099 w 557211"/>
                  <a:gd name="connsiteY10" fmla="*/ 8923 h 299452"/>
                  <a:gd name="connsiteX11" fmla="*/ 366711 w 557211"/>
                  <a:gd name="connsiteY11" fmla="*/ 94648 h 299452"/>
                  <a:gd name="connsiteX0" fmla="*/ 557211 w 557211"/>
                  <a:gd name="connsiteY0" fmla="*/ 180373 h 299452"/>
                  <a:gd name="connsiteX1" fmla="*/ 400049 w 557211"/>
                  <a:gd name="connsiteY1" fmla="*/ 294673 h 299452"/>
                  <a:gd name="connsiteX2" fmla="*/ 200024 w 557211"/>
                  <a:gd name="connsiteY2" fmla="*/ 237523 h 299452"/>
                  <a:gd name="connsiteX3" fmla="*/ 202405 w 557211"/>
                  <a:gd name="connsiteY3" fmla="*/ 294673 h 299452"/>
                  <a:gd name="connsiteX4" fmla="*/ 166686 w 557211"/>
                  <a:gd name="connsiteY4" fmla="*/ 266098 h 299452"/>
                  <a:gd name="connsiteX5" fmla="*/ 152398 w 557211"/>
                  <a:gd name="connsiteY5" fmla="*/ 299436 h 299452"/>
                  <a:gd name="connsiteX6" fmla="*/ 119061 w 557211"/>
                  <a:gd name="connsiteY6" fmla="*/ 266098 h 299452"/>
                  <a:gd name="connsiteX7" fmla="*/ 88105 w 557211"/>
                  <a:gd name="connsiteY7" fmla="*/ 299436 h 299452"/>
                  <a:gd name="connsiteX8" fmla="*/ 69056 w 557211"/>
                  <a:gd name="connsiteY8" fmla="*/ 270861 h 299452"/>
                  <a:gd name="connsiteX9" fmla="*/ 16668 w 557211"/>
                  <a:gd name="connsiteY9" fmla="*/ 289911 h 299452"/>
                  <a:gd name="connsiteX10" fmla="*/ 38099 w 557211"/>
                  <a:gd name="connsiteY10" fmla="*/ 8923 h 299452"/>
                  <a:gd name="connsiteX11" fmla="*/ 366711 w 557211"/>
                  <a:gd name="connsiteY11" fmla="*/ 94648 h 299452"/>
                  <a:gd name="connsiteX0" fmla="*/ 557211 w 557211"/>
                  <a:gd name="connsiteY0" fmla="*/ 180373 h 299439"/>
                  <a:gd name="connsiteX1" fmla="*/ 400049 w 557211"/>
                  <a:gd name="connsiteY1" fmla="*/ 294673 h 299439"/>
                  <a:gd name="connsiteX2" fmla="*/ 200024 w 557211"/>
                  <a:gd name="connsiteY2" fmla="*/ 237523 h 299439"/>
                  <a:gd name="connsiteX3" fmla="*/ 202405 w 557211"/>
                  <a:gd name="connsiteY3" fmla="*/ 294673 h 299439"/>
                  <a:gd name="connsiteX4" fmla="*/ 166686 w 557211"/>
                  <a:gd name="connsiteY4" fmla="*/ 266098 h 299439"/>
                  <a:gd name="connsiteX5" fmla="*/ 152398 w 557211"/>
                  <a:gd name="connsiteY5" fmla="*/ 299436 h 299439"/>
                  <a:gd name="connsiteX6" fmla="*/ 119061 w 557211"/>
                  <a:gd name="connsiteY6" fmla="*/ 266098 h 299439"/>
                  <a:gd name="connsiteX7" fmla="*/ 88105 w 557211"/>
                  <a:gd name="connsiteY7" fmla="*/ 299436 h 299439"/>
                  <a:gd name="connsiteX8" fmla="*/ 59531 w 557211"/>
                  <a:gd name="connsiteY8" fmla="*/ 268480 h 299439"/>
                  <a:gd name="connsiteX9" fmla="*/ 16668 w 557211"/>
                  <a:gd name="connsiteY9" fmla="*/ 289911 h 299439"/>
                  <a:gd name="connsiteX10" fmla="*/ 38099 w 557211"/>
                  <a:gd name="connsiteY10" fmla="*/ 8923 h 299439"/>
                  <a:gd name="connsiteX11" fmla="*/ 366711 w 557211"/>
                  <a:gd name="connsiteY11" fmla="*/ 94648 h 299439"/>
                  <a:gd name="connsiteX0" fmla="*/ 557211 w 557211"/>
                  <a:gd name="connsiteY0" fmla="*/ 180373 h 299439"/>
                  <a:gd name="connsiteX1" fmla="*/ 400049 w 557211"/>
                  <a:gd name="connsiteY1" fmla="*/ 294673 h 299439"/>
                  <a:gd name="connsiteX2" fmla="*/ 200024 w 557211"/>
                  <a:gd name="connsiteY2" fmla="*/ 237523 h 299439"/>
                  <a:gd name="connsiteX3" fmla="*/ 202405 w 557211"/>
                  <a:gd name="connsiteY3" fmla="*/ 294673 h 299439"/>
                  <a:gd name="connsiteX4" fmla="*/ 166686 w 557211"/>
                  <a:gd name="connsiteY4" fmla="*/ 266098 h 299439"/>
                  <a:gd name="connsiteX5" fmla="*/ 152398 w 557211"/>
                  <a:gd name="connsiteY5" fmla="*/ 299436 h 299439"/>
                  <a:gd name="connsiteX6" fmla="*/ 119061 w 557211"/>
                  <a:gd name="connsiteY6" fmla="*/ 266098 h 299439"/>
                  <a:gd name="connsiteX7" fmla="*/ 78580 w 557211"/>
                  <a:gd name="connsiteY7" fmla="*/ 299436 h 299439"/>
                  <a:gd name="connsiteX8" fmla="*/ 59531 w 557211"/>
                  <a:gd name="connsiteY8" fmla="*/ 268480 h 299439"/>
                  <a:gd name="connsiteX9" fmla="*/ 16668 w 557211"/>
                  <a:gd name="connsiteY9" fmla="*/ 289911 h 299439"/>
                  <a:gd name="connsiteX10" fmla="*/ 38099 w 557211"/>
                  <a:gd name="connsiteY10" fmla="*/ 8923 h 299439"/>
                  <a:gd name="connsiteX11" fmla="*/ 366711 w 557211"/>
                  <a:gd name="connsiteY11" fmla="*/ 94648 h 299439"/>
                  <a:gd name="connsiteX0" fmla="*/ 557211 w 557211"/>
                  <a:gd name="connsiteY0" fmla="*/ 180373 h 299439"/>
                  <a:gd name="connsiteX1" fmla="*/ 400049 w 557211"/>
                  <a:gd name="connsiteY1" fmla="*/ 294673 h 299439"/>
                  <a:gd name="connsiteX2" fmla="*/ 200024 w 557211"/>
                  <a:gd name="connsiteY2" fmla="*/ 237523 h 299439"/>
                  <a:gd name="connsiteX3" fmla="*/ 202405 w 557211"/>
                  <a:gd name="connsiteY3" fmla="*/ 294673 h 299439"/>
                  <a:gd name="connsiteX4" fmla="*/ 166686 w 557211"/>
                  <a:gd name="connsiteY4" fmla="*/ 266098 h 299439"/>
                  <a:gd name="connsiteX5" fmla="*/ 152398 w 557211"/>
                  <a:gd name="connsiteY5" fmla="*/ 299436 h 299439"/>
                  <a:gd name="connsiteX6" fmla="*/ 102393 w 557211"/>
                  <a:gd name="connsiteY6" fmla="*/ 268479 h 299439"/>
                  <a:gd name="connsiteX7" fmla="*/ 78580 w 557211"/>
                  <a:gd name="connsiteY7" fmla="*/ 299436 h 299439"/>
                  <a:gd name="connsiteX8" fmla="*/ 59531 w 557211"/>
                  <a:gd name="connsiteY8" fmla="*/ 268480 h 299439"/>
                  <a:gd name="connsiteX9" fmla="*/ 16668 w 557211"/>
                  <a:gd name="connsiteY9" fmla="*/ 289911 h 299439"/>
                  <a:gd name="connsiteX10" fmla="*/ 38099 w 557211"/>
                  <a:gd name="connsiteY10" fmla="*/ 8923 h 299439"/>
                  <a:gd name="connsiteX11" fmla="*/ 366711 w 557211"/>
                  <a:gd name="connsiteY11" fmla="*/ 94648 h 299439"/>
                  <a:gd name="connsiteX0" fmla="*/ 557211 w 557211"/>
                  <a:gd name="connsiteY0" fmla="*/ 180373 h 301820"/>
                  <a:gd name="connsiteX1" fmla="*/ 400049 w 557211"/>
                  <a:gd name="connsiteY1" fmla="*/ 294673 h 301820"/>
                  <a:gd name="connsiteX2" fmla="*/ 200024 w 557211"/>
                  <a:gd name="connsiteY2" fmla="*/ 237523 h 301820"/>
                  <a:gd name="connsiteX3" fmla="*/ 202405 w 557211"/>
                  <a:gd name="connsiteY3" fmla="*/ 294673 h 301820"/>
                  <a:gd name="connsiteX4" fmla="*/ 166686 w 557211"/>
                  <a:gd name="connsiteY4" fmla="*/ 266098 h 301820"/>
                  <a:gd name="connsiteX5" fmla="*/ 126205 w 557211"/>
                  <a:gd name="connsiteY5" fmla="*/ 301817 h 301820"/>
                  <a:gd name="connsiteX6" fmla="*/ 102393 w 557211"/>
                  <a:gd name="connsiteY6" fmla="*/ 268479 h 301820"/>
                  <a:gd name="connsiteX7" fmla="*/ 78580 w 557211"/>
                  <a:gd name="connsiteY7" fmla="*/ 299436 h 301820"/>
                  <a:gd name="connsiteX8" fmla="*/ 59531 w 557211"/>
                  <a:gd name="connsiteY8" fmla="*/ 268480 h 301820"/>
                  <a:gd name="connsiteX9" fmla="*/ 16668 w 557211"/>
                  <a:gd name="connsiteY9" fmla="*/ 289911 h 301820"/>
                  <a:gd name="connsiteX10" fmla="*/ 38099 w 557211"/>
                  <a:gd name="connsiteY10" fmla="*/ 8923 h 301820"/>
                  <a:gd name="connsiteX11" fmla="*/ 366711 w 557211"/>
                  <a:gd name="connsiteY11" fmla="*/ 94648 h 301820"/>
                  <a:gd name="connsiteX0" fmla="*/ 557211 w 557211"/>
                  <a:gd name="connsiteY0" fmla="*/ 180373 h 301820"/>
                  <a:gd name="connsiteX1" fmla="*/ 400049 w 557211"/>
                  <a:gd name="connsiteY1" fmla="*/ 294673 h 301820"/>
                  <a:gd name="connsiteX2" fmla="*/ 200024 w 557211"/>
                  <a:gd name="connsiteY2" fmla="*/ 237523 h 301820"/>
                  <a:gd name="connsiteX3" fmla="*/ 202405 w 557211"/>
                  <a:gd name="connsiteY3" fmla="*/ 294673 h 301820"/>
                  <a:gd name="connsiteX4" fmla="*/ 145255 w 557211"/>
                  <a:gd name="connsiteY4" fmla="*/ 266098 h 301820"/>
                  <a:gd name="connsiteX5" fmla="*/ 126205 w 557211"/>
                  <a:gd name="connsiteY5" fmla="*/ 301817 h 301820"/>
                  <a:gd name="connsiteX6" fmla="*/ 102393 w 557211"/>
                  <a:gd name="connsiteY6" fmla="*/ 268479 h 301820"/>
                  <a:gd name="connsiteX7" fmla="*/ 78580 w 557211"/>
                  <a:gd name="connsiteY7" fmla="*/ 299436 h 301820"/>
                  <a:gd name="connsiteX8" fmla="*/ 59531 w 557211"/>
                  <a:gd name="connsiteY8" fmla="*/ 268480 h 301820"/>
                  <a:gd name="connsiteX9" fmla="*/ 16668 w 557211"/>
                  <a:gd name="connsiteY9" fmla="*/ 289911 h 301820"/>
                  <a:gd name="connsiteX10" fmla="*/ 38099 w 557211"/>
                  <a:gd name="connsiteY10" fmla="*/ 8923 h 301820"/>
                  <a:gd name="connsiteX11" fmla="*/ 366711 w 557211"/>
                  <a:gd name="connsiteY11" fmla="*/ 94648 h 301820"/>
                  <a:gd name="connsiteX0" fmla="*/ 557211 w 557211"/>
                  <a:gd name="connsiteY0" fmla="*/ 180373 h 304300"/>
                  <a:gd name="connsiteX1" fmla="*/ 400049 w 557211"/>
                  <a:gd name="connsiteY1" fmla="*/ 294673 h 304300"/>
                  <a:gd name="connsiteX2" fmla="*/ 200024 w 557211"/>
                  <a:gd name="connsiteY2" fmla="*/ 237523 h 304300"/>
                  <a:gd name="connsiteX3" fmla="*/ 166686 w 557211"/>
                  <a:gd name="connsiteY3" fmla="*/ 304198 h 304300"/>
                  <a:gd name="connsiteX4" fmla="*/ 145255 w 557211"/>
                  <a:gd name="connsiteY4" fmla="*/ 266098 h 304300"/>
                  <a:gd name="connsiteX5" fmla="*/ 126205 w 557211"/>
                  <a:gd name="connsiteY5" fmla="*/ 301817 h 304300"/>
                  <a:gd name="connsiteX6" fmla="*/ 102393 w 557211"/>
                  <a:gd name="connsiteY6" fmla="*/ 268479 h 304300"/>
                  <a:gd name="connsiteX7" fmla="*/ 78580 w 557211"/>
                  <a:gd name="connsiteY7" fmla="*/ 299436 h 304300"/>
                  <a:gd name="connsiteX8" fmla="*/ 59531 w 557211"/>
                  <a:gd name="connsiteY8" fmla="*/ 268480 h 304300"/>
                  <a:gd name="connsiteX9" fmla="*/ 16668 w 557211"/>
                  <a:gd name="connsiteY9" fmla="*/ 289911 h 304300"/>
                  <a:gd name="connsiteX10" fmla="*/ 38099 w 557211"/>
                  <a:gd name="connsiteY10" fmla="*/ 8923 h 304300"/>
                  <a:gd name="connsiteX11" fmla="*/ 366711 w 557211"/>
                  <a:gd name="connsiteY11" fmla="*/ 94648 h 304300"/>
                  <a:gd name="connsiteX0" fmla="*/ 557211 w 557211"/>
                  <a:gd name="connsiteY0" fmla="*/ 180373 h 304300"/>
                  <a:gd name="connsiteX1" fmla="*/ 400049 w 557211"/>
                  <a:gd name="connsiteY1" fmla="*/ 294673 h 304300"/>
                  <a:gd name="connsiteX2" fmla="*/ 176211 w 557211"/>
                  <a:gd name="connsiteY2" fmla="*/ 232761 h 304300"/>
                  <a:gd name="connsiteX3" fmla="*/ 166686 w 557211"/>
                  <a:gd name="connsiteY3" fmla="*/ 304198 h 304300"/>
                  <a:gd name="connsiteX4" fmla="*/ 145255 w 557211"/>
                  <a:gd name="connsiteY4" fmla="*/ 266098 h 304300"/>
                  <a:gd name="connsiteX5" fmla="*/ 126205 w 557211"/>
                  <a:gd name="connsiteY5" fmla="*/ 301817 h 304300"/>
                  <a:gd name="connsiteX6" fmla="*/ 102393 w 557211"/>
                  <a:gd name="connsiteY6" fmla="*/ 268479 h 304300"/>
                  <a:gd name="connsiteX7" fmla="*/ 78580 w 557211"/>
                  <a:gd name="connsiteY7" fmla="*/ 299436 h 304300"/>
                  <a:gd name="connsiteX8" fmla="*/ 59531 w 557211"/>
                  <a:gd name="connsiteY8" fmla="*/ 268480 h 304300"/>
                  <a:gd name="connsiteX9" fmla="*/ 16668 w 557211"/>
                  <a:gd name="connsiteY9" fmla="*/ 289911 h 304300"/>
                  <a:gd name="connsiteX10" fmla="*/ 38099 w 557211"/>
                  <a:gd name="connsiteY10" fmla="*/ 8923 h 304300"/>
                  <a:gd name="connsiteX11" fmla="*/ 366711 w 557211"/>
                  <a:gd name="connsiteY11" fmla="*/ 94648 h 304300"/>
                  <a:gd name="connsiteX0" fmla="*/ 560378 w 560378"/>
                  <a:gd name="connsiteY0" fmla="*/ 191809 h 315736"/>
                  <a:gd name="connsiteX1" fmla="*/ 403216 w 560378"/>
                  <a:gd name="connsiteY1" fmla="*/ 306109 h 315736"/>
                  <a:gd name="connsiteX2" fmla="*/ 179378 w 560378"/>
                  <a:gd name="connsiteY2" fmla="*/ 244197 h 315736"/>
                  <a:gd name="connsiteX3" fmla="*/ 169853 w 560378"/>
                  <a:gd name="connsiteY3" fmla="*/ 315634 h 315736"/>
                  <a:gd name="connsiteX4" fmla="*/ 148422 w 560378"/>
                  <a:gd name="connsiteY4" fmla="*/ 277534 h 315736"/>
                  <a:gd name="connsiteX5" fmla="*/ 129372 w 560378"/>
                  <a:gd name="connsiteY5" fmla="*/ 313253 h 315736"/>
                  <a:gd name="connsiteX6" fmla="*/ 105560 w 560378"/>
                  <a:gd name="connsiteY6" fmla="*/ 279915 h 315736"/>
                  <a:gd name="connsiteX7" fmla="*/ 81747 w 560378"/>
                  <a:gd name="connsiteY7" fmla="*/ 310872 h 315736"/>
                  <a:gd name="connsiteX8" fmla="*/ 62698 w 560378"/>
                  <a:gd name="connsiteY8" fmla="*/ 279916 h 315736"/>
                  <a:gd name="connsiteX9" fmla="*/ 19835 w 560378"/>
                  <a:gd name="connsiteY9" fmla="*/ 301347 h 315736"/>
                  <a:gd name="connsiteX10" fmla="*/ 41266 w 560378"/>
                  <a:gd name="connsiteY10" fmla="*/ 20359 h 315736"/>
                  <a:gd name="connsiteX11" fmla="*/ 369878 w 560378"/>
                  <a:gd name="connsiteY11" fmla="*/ 106084 h 315736"/>
                  <a:gd name="connsiteX0" fmla="*/ 574665 w 574665"/>
                  <a:gd name="connsiteY0" fmla="*/ 272771 h 315736"/>
                  <a:gd name="connsiteX1" fmla="*/ 403216 w 574665"/>
                  <a:gd name="connsiteY1" fmla="*/ 306109 h 315736"/>
                  <a:gd name="connsiteX2" fmla="*/ 179378 w 574665"/>
                  <a:gd name="connsiteY2" fmla="*/ 244197 h 315736"/>
                  <a:gd name="connsiteX3" fmla="*/ 169853 w 574665"/>
                  <a:gd name="connsiteY3" fmla="*/ 315634 h 315736"/>
                  <a:gd name="connsiteX4" fmla="*/ 148422 w 574665"/>
                  <a:gd name="connsiteY4" fmla="*/ 277534 h 315736"/>
                  <a:gd name="connsiteX5" fmla="*/ 129372 w 574665"/>
                  <a:gd name="connsiteY5" fmla="*/ 313253 h 315736"/>
                  <a:gd name="connsiteX6" fmla="*/ 105560 w 574665"/>
                  <a:gd name="connsiteY6" fmla="*/ 279915 h 315736"/>
                  <a:gd name="connsiteX7" fmla="*/ 81747 w 574665"/>
                  <a:gd name="connsiteY7" fmla="*/ 310872 h 315736"/>
                  <a:gd name="connsiteX8" fmla="*/ 62698 w 574665"/>
                  <a:gd name="connsiteY8" fmla="*/ 279916 h 315736"/>
                  <a:gd name="connsiteX9" fmla="*/ 19835 w 574665"/>
                  <a:gd name="connsiteY9" fmla="*/ 301347 h 315736"/>
                  <a:gd name="connsiteX10" fmla="*/ 41266 w 574665"/>
                  <a:gd name="connsiteY10" fmla="*/ 20359 h 315736"/>
                  <a:gd name="connsiteX11" fmla="*/ 369878 w 574665"/>
                  <a:gd name="connsiteY11" fmla="*/ 106084 h 315736"/>
                  <a:gd name="connsiteX0" fmla="*/ 574665 w 574665"/>
                  <a:gd name="connsiteY0" fmla="*/ 272771 h 315736"/>
                  <a:gd name="connsiteX1" fmla="*/ 403216 w 574665"/>
                  <a:gd name="connsiteY1" fmla="*/ 306109 h 315736"/>
                  <a:gd name="connsiteX2" fmla="*/ 179378 w 574665"/>
                  <a:gd name="connsiteY2" fmla="*/ 244197 h 315736"/>
                  <a:gd name="connsiteX3" fmla="*/ 169853 w 574665"/>
                  <a:gd name="connsiteY3" fmla="*/ 315634 h 315736"/>
                  <a:gd name="connsiteX4" fmla="*/ 148422 w 574665"/>
                  <a:gd name="connsiteY4" fmla="*/ 277534 h 315736"/>
                  <a:gd name="connsiteX5" fmla="*/ 129372 w 574665"/>
                  <a:gd name="connsiteY5" fmla="*/ 313253 h 315736"/>
                  <a:gd name="connsiteX6" fmla="*/ 105560 w 574665"/>
                  <a:gd name="connsiteY6" fmla="*/ 279915 h 315736"/>
                  <a:gd name="connsiteX7" fmla="*/ 81747 w 574665"/>
                  <a:gd name="connsiteY7" fmla="*/ 310872 h 315736"/>
                  <a:gd name="connsiteX8" fmla="*/ 62698 w 574665"/>
                  <a:gd name="connsiteY8" fmla="*/ 279916 h 315736"/>
                  <a:gd name="connsiteX9" fmla="*/ 19835 w 574665"/>
                  <a:gd name="connsiteY9" fmla="*/ 301347 h 315736"/>
                  <a:gd name="connsiteX10" fmla="*/ 41266 w 574665"/>
                  <a:gd name="connsiteY10" fmla="*/ 20359 h 315736"/>
                  <a:gd name="connsiteX11" fmla="*/ 369878 w 574665"/>
                  <a:gd name="connsiteY11" fmla="*/ 106084 h 315736"/>
                  <a:gd name="connsiteX0" fmla="*/ 574665 w 574665"/>
                  <a:gd name="connsiteY0" fmla="*/ 272771 h 315736"/>
                  <a:gd name="connsiteX1" fmla="*/ 317491 w 574665"/>
                  <a:gd name="connsiteY1" fmla="*/ 306109 h 315736"/>
                  <a:gd name="connsiteX2" fmla="*/ 179378 w 574665"/>
                  <a:gd name="connsiteY2" fmla="*/ 244197 h 315736"/>
                  <a:gd name="connsiteX3" fmla="*/ 169853 w 574665"/>
                  <a:gd name="connsiteY3" fmla="*/ 315634 h 315736"/>
                  <a:gd name="connsiteX4" fmla="*/ 148422 w 574665"/>
                  <a:gd name="connsiteY4" fmla="*/ 277534 h 315736"/>
                  <a:gd name="connsiteX5" fmla="*/ 129372 w 574665"/>
                  <a:gd name="connsiteY5" fmla="*/ 313253 h 315736"/>
                  <a:gd name="connsiteX6" fmla="*/ 105560 w 574665"/>
                  <a:gd name="connsiteY6" fmla="*/ 279915 h 315736"/>
                  <a:gd name="connsiteX7" fmla="*/ 81747 w 574665"/>
                  <a:gd name="connsiteY7" fmla="*/ 310872 h 315736"/>
                  <a:gd name="connsiteX8" fmla="*/ 62698 w 574665"/>
                  <a:gd name="connsiteY8" fmla="*/ 279916 h 315736"/>
                  <a:gd name="connsiteX9" fmla="*/ 19835 w 574665"/>
                  <a:gd name="connsiteY9" fmla="*/ 301347 h 315736"/>
                  <a:gd name="connsiteX10" fmla="*/ 41266 w 574665"/>
                  <a:gd name="connsiteY10" fmla="*/ 20359 h 315736"/>
                  <a:gd name="connsiteX11" fmla="*/ 369878 w 574665"/>
                  <a:gd name="connsiteY11" fmla="*/ 106084 h 315736"/>
                  <a:gd name="connsiteX0" fmla="*/ 574665 w 574665"/>
                  <a:gd name="connsiteY0" fmla="*/ 272771 h 315736"/>
                  <a:gd name="connsiteX1" fmla="*/ 317491 w 574665"/>
                  <a:gd name="connsiteY1" fmla="*/ 306109 h 315736"/>
                  <a:gd name="connsiteX2" fmla="*/ 179378 w 574665"/>
                  <a:gd name="connsiteY2" fmla="*/ 244197 h 315736"/>
                  <a:gd name="connsiteX3" fmla="*/ 169853 w 574665"/>
                  <a:gd name="connsiteY3" fmla="*/ 315634 h 315736"/>
                  <a:gd name="connsiteX4" fmla="*/ 148422 w 574665"/>
                  <a:gd name="connsiteY4" fmla="*/ 277534 h 315736"/>
                  <a:gd name="connsiteX5" fmla="*/ 129372 w 574665"/>
                  <a:gd name="connsiteY5" fmla="*/ 313253 h 315736"/>
                  <a:gd name="connsiteX6" fmla="*/ 105560 w 574665"/>
                  <a:gd name="connsiteY6" fmla="*/ 279915 h 315736"/>
                  <a:gd name="connsiteX7" fmla="*/ 81747 w 574665"/>
                  <a:gd name="connsiteY7" fmla="*/ 310872 h 315736"/>
                  <a:gd name="connsiteX8" fmla="*/ 62698 w 574665"/>
                  <a:gd name="connsiteY8" fmla="*/ 279916 h 315736"/>
                  <a:gd name="connsiteX9" fmla="*/ 19835 w 574665"/>
                  <a:gd name="connsiteY9" fmla="*/ 301347 h 315736"/>
                  <a:gd name="connsiteX10" fmla="*/ 41266 w 574665"/>
                  <a:gd name="connsiteY10" fmla="*/ 20359 h 315736"/>
                  <a:gd name="connsiteX11" fmla="*/ 369878 w 574665"/>
                  <a:gd name="connsiteY11" fmla="*/ 106084 h 315736"/>
                  <a:gd name="connsiteX0" fmla="*/ 574665 w 574665"/>
                  <a:gd name="connsiteY0" fmla="*/ 272771 h 315736"/>
                  <a:gd name="connsiteX1" fmla="*/ 317491 w 574665"/>
                  <a:gd name="connsiteY1" fmla="*/ 306109 h 315736"/>
                  <a:gd name="connsiteX2" fmla="*/ 179378 w 574665"/>
                  <a:gd name="connsiteY2" fmla="*/ 244197 h 315736"/>
                  <a:gd name="connsiteX3" fmla="*/ 169853 w 574665"/>
                  <a:gd name="connsiteY3" fmla="*/ 315634 h 315736"/>
                  <a:gd name="connsiteX4" fmla="*/ 148422 w 574665"/>
                  <a:gd name="connsiteY4" fmla="*/ 277534 h 315736"/>
                  <a:gd name="connsiteX5" fmla="*/ 129372 w 574665"/>
                  <a:gd name="connsiteY5" fmla="*/ 313253 h 315736"/>
                  <a:gd name="connsiteX6" fmla="*/ 105560 w 574665"/>
                  <a:gd name="connsiteY6" fmla="*/ 279915 h 315736"/>
                  <a:gd name="connsiteX7" fmla="*/ 81747 w 574665"/>
                  <a:gd name="connsiteY7" fmla="*/ 310872 h 315736"/>
                  <a:gd name="connsiteX8" fmla="*/ 62698 w 574665"/>
                  <a:gd name="connsiteY8" fmla="*/ 279916 h 315736"/>
                  <a:gd name="connsiteX9" fmla="*/ 19835 w 574665"/>
                  <a:gd name="connsiteY9" fmla="*/ 301347 h 315736"/>
                  <a:gd name="connsiteX10" fmla="*/ 41266 w 574665"/>
                  <a:gd name="connsiteY10" fmla="*/ 20359 h 315736"/>
                  <a:gd name="connsiteX11" fmla="*/ 369878 w 574665"/>
                  <a:gd name="connsiteY11" fmla="*/ 106084 h 315736"/>
                  <a:gd name="connsiteX0" fmla="*/ 503228 w 503228"/>
                  <a:gd name="connsiteY0" fmla="*/ 310871 h 324869"/>
                  <a:gd name="connsiteX1" fmla="*/ 317491 w 503228"/>
                  <a:gd name="connsiteY1" fmla="*/ 306109 h 324869"/>
                  <a:gd name="connsiteX2" fmla="*/ 179378 w 503228"/>
                  <a:gd name="connsiteY2" fmla="*/ 244197 h 324869"/>
                  <a:gd name="connsiteX3" fmla="*/ 169853 w 503228"/>
                  <a:gd name="connsiteY3" fmla="*/ 315634 h 324869"/>
                  <a:gd name="connsiteX4" fmla="*/ 148422 w 503228"/>
                  <a:gd name="connsiteY4" fmla="*/ 277534 h 324869"/>
                  <a:gd name="connsiteX5" fmla="*/ 129372 w 503228"/>
                  <a:gd name="connsiteY5" fmla="*/ 313253 h 324869"/>
                  <a:gd name="connsiteX6" fmla="*/ 105560 w 503228"/>
                  <a:gd name="connsiteY6" fmla="*/ 279915 h 324869"/>
                  <a:gd name="connsiteX7" fmla="*/ 81747 w 503228"/>
                  <a:gd name="connsiteY7" fmla="*/ 310872 h 324869"/>
                  <a:gd name="connsiteX8" fmla="*/ 62698 w 503228"/>
                  <a:gd name="connsiteY8" fmla="*/ 279916 h 324869"/>
                  <a:gd name="connsiteX9" fmla="*/ 19835 w 503228"/>
                  <a:gd name="connsiteY9" fmla="*/ 301347 h 324869"/>
                  <a:gd name="connsiteX10" fmla="*/ 41266 w 503228"/>
                  <a:gd name="connsiteY10" fmla="*/ 20359 h 324869"/>
                  <a:gd name="connsiteX11" fmla="*/ 369878 w 503228"/>
                  <a:gd name="connsiteY11" fmla="*/ 106084 h 324869"/>
                  <a:gd name="connsiteX0" fmla="*/ 503228 w 503228"/>
                  <a:gd name="connsiteY0" fmla="*/ 310871 h 317539"/>
                  <a:gd name="connsiteX1" fmla="*/ 317491 w 503228"/>
                  <a:gd name="connsiteY1" fmla="*/ 306109 h 317539"/>
                  <a:gd name="connsiteX2" fmla="*/ 179378 w 503228"/>
                  <a:gd name="connsiteY2" fmla="*/ 244197 h 317539"/>
                  <a:gd name="connsiteX3" fmla="*/ 169853 w 503228"/>
                  <a:gd name="connsiteY3" fmla="*/ 315634 h 317539"/>
                  <a:gd name="connsiteX4" fmla="*/ 148422 w 503228"/>
                  <a:gd name="connsiteY4" fmla="*/ 277534 h 317539"/>
                  <a:gd name="connsiteX5" fmla="*/ 129372 w 503228"/>
                  <a:gd name="connsiteY5" fmla="*/ 313253 h 317539"/>
                  <a:gd name="connsiteX6" fmla="*/ 105560 w 503228"/>
                  <a:gd name="connsiteY6" fmla="*/ 279915 h 317539"/>
                  <a:gd name="connsiteX7" fmla="*/ 81747 w 503228"/>
                  <a:gd name="connsiteY7" fmla="*/ 310872 h 317539"/>
                  <a:gd name="connsiteX8" fmla="*/ 62698 w 503228"/>
                  <a:gd name="connsiteY8" fmla="*/ 279916 h 317539"/>
                  <a:gd name="connsiteX9" fmla="*/ 19835 w 503228"/>
                  <a:gd name="connsiteY9" fmla="*/ 301347 h 317539"/>
                  <a:gd name="connsiteX10" fmla="*/ 41266 w 503228"/>
                  <a:gd name="connsiteY10" fmla="*/ 20359 h 317539"/>
                  <a:gd name="connsiteX11" fmla="*/ 369878 w 503228"/>
                  <a:gd name="connsiteY11" fmla="*/ 106084 h 317539"/>
                  <a:gd name="connsiteX0" fmla="*/ 503228 w 503228"/>
                  <a:gd name="connsiteY0" fmla="*/ 310871 h 316903"/>
                  <a:gd name="connsiteX1" fmla="*/ 317491 w 503228"/>
                  <a:gd name="connsiteY1" fmla="*/ 306109 h 316903"/>
                  <a:gd name="connsiteX2" fmla="*/ 179378 w 503228"/>
                  <a:gd name="connsiteY2" fmla="*/ 244197 h 316903"/>
                  <a:gd name="connsiteX3" fmla="*/ 169853 w 503228"/>
                  <a:gd name="connsiteY3" fmla="*/ 315634 h 316903"/>
                  <a:gd name="connsiteX4" fmla="*/ 148422 w 503228"/>
                  <a:gd name="connsiteY4" fmla="*/ 277534 h 316903"/>
                  <a:gd name="connsiteX5" fmla="*/ 129372 w 503228"/>
                  <a:gd name="connsiteY5" fmla="*/ 313253 h 316903"/>
                  <a:gd name="connsiteX6" fmla="*/ 105560 w 503228"/>
                  <a:gd name="connsiteY6" fmla="*/ 279915 h 316903"/>
                  <a:gd name="connsiteX7" fmla="*/ 81747 w 503228"/>
                  <a:gd name="connsiteY7" fmla="*/ 310872 h 316903"/>
                  <a:gd name="connsiteX8" fmla="*/ 62698 w 503228"/>
                  <a:gd name="connsiteY8" fmla="*/ 279916 h 316903"/>
                  <a:gd name="connsiteX9" fmla="*/ 19835 w 503228"/>
                  <a:gd name="connsiteY9" fmla="*/ 301347 h 316903"/>
                  <a:gd name="connsiteX10" fmla="*/ 41266 w 503228"/>
                  <a:gd name="connsiteY10" fmla="*/ 20359 h 316903"/>
                  <a:gd name="connsiteX11" fmla="*/ 369878 w 503228"/>
                  <a:gd name="connsiteY11" fmla="*/ 106084 h 316903"/>
                  <a:gd name="connsiteX0" fmla="*/ 503228 w 503228"/>
                  <a:gd name="connsiteY0" fmla="*/ 310871 h 316903"/>
                  <a:gd name="connsiteX1" fmla="*/ 317491 w 503228"/>
                  <a:gd name="connsiteY1" fmla="*/ 306109 h 316903"/>
                  <a:gd name="connsiteX2" fmla="*/ 179378 w 503228"/>
                  <a:gd name="connsiteY2" fmla="*/ 244197 h 316903"/>
                  <a:gd name="connsiteX3" fmla="*/ 169853 w 503228"/>
                  <a:gd name="connsiteY3" fmla="*/ 315634 h 316903"/>
                  <a:gd name="connsiteX4" fmla="*/ 148422 w 503228"/>
                  <a:gd name="connsiteY4" fmla="*/ 277534 h 316903"/>
                  <a:gd name="connsiteX5" fmla="*/ 129372 w 503228"/>
                  <a:gd name="connsiteY5" fmla="*/ 313253 h 316903"/>
                  <a:gd name="connsiteX6" fmla="*/ 105560 w 503228"/>
                  <a:gd name="connsiteY6" fmla="*/ 279915 h 316903"/>
                  <a:gd name="connsiteX7" fmla="*/ 81747 w 503228"/>
                  <a:gd name="connsiteY7" fmla="*/ 310872 h 316903"/>
                  <a:gd name="connsiteX8" fmla="*/ 62698 w 503228"/>
                  <a:gd name="connsiteY8" fmla="*/ 279916 h 316903"/>
                  <a:gd name="connsiteX9" fmla="*/ 19835 w 503228"/>
                  <a:gd name="connsiteY9" fmla="*/ 301347 h 316903"/>
                  <a:gd name="connsiteX10" fmla="*/ 41266 w 503228"/>
                  <a:gd name="connsiteY10" fmla="*/ 20359 h 316903"/>
                  <a:gd name="connsiteX11" fmla="*/ 369878 w 503228"/>
                  <a:gd name="connsiteY11" fmla="*/ 106084 h 316903"/>
                  <a:gd name="connsiteX0" fmla="*/ 503228 w 503228"/>
                  <a:gd name="connsiteY0" fmla="*/ 310871 h 318244"/>
                  <a:gd name="connsiteX1" fmla="*/ 317491 w 503228"/>
                  <a:gd name="connsiteY1" fmla="*/ 306109 h 318244"/>
                  <a:gd name="connsiteX2" fmla="*/ 179378 w 503228"/>
                  <a:gd name="connsiteY2" fmla="*/ 244197 h 318244"/>
                  <a:gd name="connsiteX3" fmla="*/ 169853 w 503228"/>
                  <a:gd name="connsiteY3" fmla="*/ 315634 h 318244"/>
                  <a:gd name="connsiteX4" fmla="*/ 148422 w 503228"/>
                  <a:gd name="connsiteY4" fmla="*/ 277534 h 318244"/>
                  <a:gd name="connsiteX5" fmla="*/ 129372 w 503228"/>
                  <a:gd name="connsiteY5" fmla="*/ 313253 h 318244"/>
                  <a:gd name="connsiteX6" fmla="*/ 105560 w 503228"/>
                  <a:gd name="connsiteY6" fmla="*/ 279915 h 318244"/>
                  <a:gd name="connsiteX7" fmla="*/ 81747 w 503228"/>
                  <a:gd name="connsiteY7" fmla="*/ 310872 h 318244"/>
                  <a:gd name="connsiteX8" fmla="*/ 62698 w 503228"/>
                  <a:gd name="connsiteY8" fmla="*/ 279916 h 318244"/>
                  <a:gd name="connsiteX9" fmla="*/ 19835 w 503228"/>
                  <a:gd name="connsiteY9" fmla="*/ 301347 h 318244"/>
                  <a:gd name="connsiteX10" fmla="*/ 41266 w 503228"/>
                  <a:gd name="connsiteY10" fmla="*/ 20359 h 318244"/>
                  <a:gd name="connsiteX11" fmla="*/ 369878 w 503228"/>
                  <a:gd name="connsiteY11" fmla="*/ 106084 h 318244"/>
                  <a:gd name="connsiteX0" fmla="*/ 498465 w 498465"/>
                  <a:gd name="connsiteY0" fmla="*/ 329921 h 333388"/>
                  <a:gd name="connsiteX1" fmla="*/ 317491 w 498465"/>
                  <a:gd name="connsiteY1" fmla="*/ 306109 h 333388"/>
                  <a:gd name="connsiteX2" fmla="*/ 179378 w 498465"/>
                  <a:gd name="connsiteY2" fmla="*/ 244197 h 333388"/>
                  <a:gd name="connsiteX3" fmla="*/ 169853 w 498465"/>
                  <a:gd name="connsiteY3" fmla="*/ 315634 h 333388"/>
                  <a:gd name="connsiteX4" fmla="*/ 148422 w 498465"/>
                  <a:gd name="connsiteY4" fmla="*/ 277534 h 333388"/>
                  <a:gd name="connsiteX5" fmla="*/ 129372 w 498465"/>
                  <a:gd name="connsiteY5" fmla="*/ 313253 h 333388"/>
                  <a:gd name="connsiteX6" fmla="*/ 105560 w 498465"/>
                  <a:gd name="connsiteY6" fmla="*/ 279915 h 333388"/>
                  <a:gd name="connsiteX7" fmla="*/ 81747 w 498465"/>
                  <a:gd name="connsiteY7" fmla="*/ 310872 h 333388"/>
                  <a:gd name="connsiteX8" fmla="*/ 62698 w 498465"/>
                  <a:gd name="connsiteY8" fmla="*/ 279916 h 333388"/>
                  <a:gd name="connsiteX9" fmla="*/ 19835 w 498465"/>
                  <a:gd name="connsiteY9" fmla="*/ 301347 h 333388"/>
                  <a:gd name="connsiteX10" fmla="*/ 41266 w 498465"/>
                  <a:gd name="connsiteY10" fmla="*/ 20359 h 333388"/>
                  <a:gd name="connsiteX11" fmla="*/ 369878 w 498465"/>
                  <a:gd name="connsiteY11" fmla="*/ 106084 h 333388"/>
                  <a:gd name="connsiteX0" fmla="*/ 498465 w 498465"/>
                  <a:gd name="connsiteY0" fmla="*/ 329921 h 329921"/>
                  <a:gd name="connsiteX1" fmla="*/ 317491 w 498465"/>
                  <a:gd name="connsiteY1" fmla="*/ 306109 h 329921"/>
                  <a:gd name="connsiteX2" fmla="*/ 179378 w 498465"/>
                  <a:gd name="connsiteY2" fmla="*/ 244197 h 329921"/>
                  <a:gd name="connsiteX3" fmla="*/ 169853 w 498465"/>
                  <a:gd name="connsiteY3" fmla="*/ 315634 h 329921"/>
                  <a:gd name="connsiteX4" fmla="*/ 148422 w 498465"/>
                  <a:gd name="connsiteY4" fmla="*/ 277534 h 329921"/>
                  <a:gd name="connsiteX5" fmla="*/ 129372 w 498465"/>
                  <a:gd name="connsiteY5" fmla="*/ 313253 h 329921"/>
                  <a:gd name="connsiteX6" fmla="*/ 105560 w 498465"/>
                  <a:gd name="connsiteY6" fmla="*/ 279915 h 329921"/>
                  <a:gd name="connsiteX7" fmla="*/ 81747 w 498465"/>
                  <a:gd name="connsiteY7" fmla="*/ 310872 h 329921"/>
                  <a:gd name="connsiteX8" fmla="*/ 62698 w 498465"/>
                  <a:gd name="connsiteY8" fmla="*/ 279916 h 329921"/>
                  <a:gd name="connsiteX9" fmla="*/ 19835 w 498465"/>
                  <a:gd name="connsiteY9" fmla="*/ 301347 h 329921"/>
                  <a:gd name="connsiteX10" fmla="*/ 41266 w 498465"/>
                  <a:gd name="connsiteY10" fmla="*/ 20359 h 329921"/>
                  <a:gd name="connsiteX11" fmla="*/ 369878 w 498465"/>
                  <a:gd name="connsiteY11" fmla="*/ 106084 h 329921"/>
                  <a:gd name="connsiteX0" fmla="*/ 317491 w 369878"/>
                  <a:gd name="connsiteY0" fmla="*/ 306109 h 315736"/>
                  <a:gd name="connsiteX1" fmla="*/ 179378 w 369878"/>
                  <a:gd name="connsiteY1" fmla="*/ 244197 h 315736"/>
                  <a:gd name="connsiteX2" fmla="*/ 169853 w 369878"/>
                  <a:gd name="connsiteY2" fmla="*/ 315634 h 315736"/>
                  <a:gd name="connsiteX3" fmla="*/ 148422 w 369878"/>
                  <a:gd name="connsiteY3" fmla="*/ 277534 h 315736"/>
                  <a:gd name="connsiteX4" fmla="*/ 129372 w 369878"/>
                  <a:gd name="connsiteY4" fmla="*/ 313253 h 315736"/>
                  <a:gd name="connsiteX5" fmla="*/ 105560 w 369878"/>
                  <a:gd name="connsiteY5" fmla="*/ 279915 h 315736"/>
                  <a:gd name="connsiteX6" fmla="*/ 81747 w 369878"/>
                  <a:gd name="connsiteY6" fmla="*/ 310872 h 315736"/>
                  <a:gd name="connsiteX7" fmla="*/ 62698 w 369878"/>
                  <a:gd name="connsiteY7" fmla="*/ 279916 h 315736"/>
                  <a:gd name="connsiteX8" fmla="*/ 19835 w 369878"/>
                  <a:gd name="connsiteY8" fmla="*/ 301347 h 315736"/>
                  <a:gd name="connsiteX9" fmla="*/ 41266 w 369878"/>
                  <a:gd name="connsiteY9" fmla="*/ 20359 h 315736"/>
                  <a:gd name="connsiteX10" fmla="*/ 369878 w 369878"/>
                  <a:gd name="connsiteY10" fmla="*/ 106084 h 31573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</a:cxnLst>
                <a:rect l="l" t="t" r="r" b="b"/>
                <a:pathLst>
                  <a:path w="369878" h="315736">
                    <a:moveTo>
                      <a:pt x="317491" y="306109"/>
                    </a:moveTo>
                    <a:cubicBezTo>
                      <a:pt x="264310" y="291822"/>
                      <a:pt x="217478" y="272772"/>
                      <a:pt x="179378" y="244197"/>
                    </a:cubicBezTo>
                    <a:cubicBezTo>
                      <a:pt x="176996" y="265628"/>
                      <a:pt x="193665" y="310872"/>
                      <a:pt x="169853" y="315634"/>
                    </a:cubicBezTo>
                    <a:cubicBezTo>
                      <a:pt x="162709" y="318015"/>
                      <a:pt x="155169" y="277931"/>
                      <a:pt x="148422" y="277534"/>
                    </a:cubicBezTo>
                    <a:cubicBezTo>
                      <a:pt x="141675" y="277137"/>
                      <a:pt x="136516" y="312856"/>
                      <a:pt x="129372" y="313253"/>
                    </a:cubicBezTo>
                    <a:cubicBezTo>
                      <a:pt x="122228" y="313650"/>
                      <a:pt x="113497" y="280312"/>
                      <a:pt x="105560" y="279915"/>
                    </a:cubicBezTo>
                    <a:cubicBezTo>
                      <a:pt x="97623" y="279518"/>
                      <a:pt x="88891" y="310872"/>
                      <a:pt x="81747" y="310872"/>
                    </a:cubicBezTo>
                    <a:cubicBezTo>
                      <a:pt x="74603" y="310872"/>
                      <a:pt x="73017" y="281504"/>
                      <a:pt x="62698" y="279916"/>
                    </a:cubicBezTo>
                    <a:cubicBezTo>
                      <a:pt x="52379" y="278329"/>
                      <a:pt x="10310" y="325159"/>
                      <a:pt x="19835" y="301347"/>
                    </a:cubicBezTo>
                    <a:cubicBezTo>
                      <a:pt x="57935" y="244198"/>
                      <a:pt x="-57952" y="80684"/>
                      <a:pt x="41266" y="20359"/>
                    </a:cubicBezTo>
                    <a:cubicBezTo>
                      <a:pt x="140484" y="-39966"/>
                      <a:pt x="316696" y="47346"/>
                      <a:pt x="369878" y="106084"/>
                    </a:cubicBezTo>
                  </a:path>
                </a:pathLst>
              </a:custGeom>
              <a:solidFill>
                <a:srgbClr val="ED7D31">
                  <a:lumMod val="75000"/>
                </a:srgbClr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</p:grpSp>
        <p:grpSp>
          <p:nvGrpSpPr>
            <p:cNvPr id="560" name="グループ化 559"/>
            <p:cNvGrpSpPr/>
            <p:nvPr/>
          </p:nvGrpSpPr>
          <p:grpSpPr>
            <a:xfrm>
              <a:off x="781254" y="5015202"/>
              <a:ext cx="993776" cy="708025"/>
              <a:chOff x="828879" y="4689766"/>
              <a:chExt cx="993776" cy="708025"/>
            </a:xfrm>
          </p:grpSpPr>
          <p:grpSp>
            <p:nvGrpSpPr>
              <p:cNvPr id="525" name="グループ化 524"/>
              <p:cNvGrpSpPr/>
              <p:nvPr/>
            </p:nvGrpSpPr>
            <p:grpSpPr>
              <a:xfrm>
                <a:off x="828879" y="4689766"/>
                <a:ext cx="993776" cy="708025"/>
                <a:chOff x="2376487" y="3241675"/>
                <a:chExt cx="993776" cy="708025"/>
              </a:xfrm>
            </p:grpSpPr>
            <p:sp>
              <p:nvSpPr>
                <p:cNvPr id="526" name="円/楕円 525"/>
                <p:cNvSpPr/>
                <p:nvPr/>
              </p:nvSpPr>
              <p:spPr>
                <a:xfrm>
                  <a:off x="3081337" y="3467100"/>
                  <a:ext cx="288926" cy="288926"/>
                </a:xfrm>
                <a:prstGeom prst="ellipse">
                  <a:avLst/>
                </a:prstGeom>
                <a:solidFill>
                  <a:srgbClr val="ED7D31">
                    <a:lumMod val="75000"/>
                  </a:srgbClr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527" name="円/楕円 526"/>
                <p:cNvSpPr/>
                <p:nvPr/>
              </p:nvSpPr>
              <p:spPr>
                <a:xfrm>
                  <a:off x="3128962" y="3514725"/>
                  <a:ext cx="193676" cy="193676"/>
                </a:xfrm>
                <a:prstGeom prst="ellipse">
                  <a:avLst/>
                </a:prstGeom>
                <a:solidFill>
                  <a:srgbClr val="FF6699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528" name="円/楕円 527"/>
                <p:cNvSpPr/>
                <p:nvPr/>
              </p:nvSpPr>
              <p:spPr>
                <a:xfrm>
                  <a:off x="2376487" y="3467100"/>
                  <a:ext cx="288926" cy="288926"/>
                </a:xfrm>
                <a:prstGeom prst="ellipse">
                  <a:avLst/>
                </a:prstGeom>
                <a:solidFill>
                  <a:srgbClr val="ED7D31">
                    <a:lumMod val="75000"/>
                  </a:srgbClr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529" name="円/楕円 528"/>
                <p:cNvSpPr/>
                <p:nvPr/>
              </p:nvSpPr>
              <p:spPr>
                <a:xfrm>
                  <a:off x="2424112" y="3514725"/>
                  <a:ext cx="193676" cy="193676"/>
                </a:xfrm>
                <a:prstGeom prst="ellipse">
                  <a:avLst/>
                </a:prstGeom>
                <a:solidFill>
                  <a:srgbClr val="FF6699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530" name="円/楕円 529"/>
                <p:cNvSpPr/>
                <p:nvPr/>
              </p:nvSpPr>
              <p:spPr>
                <a:xfrm>
                  <a:off x="2520950" y="3241675"/>
                  <a:ext cx="708025" cy="708025"/>
                </a:xfrm>
                <a:prstGeom prst="ellipse">
                  <a:avLst/>
                </a:prstGeom>
                <a:solidFill>
                  <a:srgbClr val="ED7D31">
                    <a:lumMod val="75000"/>
                  </a:srgbClr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531" name="円/楕円 530"/>
                <p:cNvSpPr/>
                <p:nvPr/>
              </p:nvSpPr>
              <p:spPr>
                <a:xfrm>
                  <a:off x="2581276" y="3333752"/>
                  <a:ext cx="587374" cy="587372"/>
                </a:xfrm>
                <a:prstGeom prst="ellipse">
                  <a:avLst/>
                </a:prstGeom>
                <a:solidFill>
                  <a:srgbClr val="FF6699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532" name="円/楕円 531"/>
                <p:cNvSpPr/>
                <p:nvPr/>
              </p:nvSpPr>
              <p:spPr>
                <a:xfrm>
                  <a:off x="2581278" y="3408366"/>
                  <a:ext cx="230184" cy="230183"/>
                </a:xfrm>
                <a:prstGeom prst="ellipse">
                  <a:avLst/>
                </a:prstGeom>
                <a:solidFill>
                  <a:schemeClr val="bg1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533" name="円/楕円 532"/>
                <p:cNvSpPr/>
                <p:nvPr/>
              </p:nvSpPr>
              <p:spPr>
                <a:xfrm>
                  <a:off x="2940053" y="3408366"/>
                  <a:ext cx="230184" cy="230183"/>
                </a:xfrm>
                <a:prstGeom prst="ellipse">
                  <a:avLst/>
                </a:prstGeom>
                <a:solidFill>
                  <a:schemeClr val="bg1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534" name="涙形 533"/>
                <p:cNvSpPr/>
                <p:nvPr/>
              </p:nvSpPr>
              <p:spPr>
                <a:xfrm rot="18900000">
                  <a:off x="2780704" y="3577751"/>
                  <a:ext cx="188758" cy="188758"/>
                </a:xfrm>
                <a:prstGeom prst="teardrop">
                  <a:avLst/>
                </a:prstGeom>
                <a:solidFill>
                  <a:srgbClr val="FF7C80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536" name="円/楕円 535"/>
                <p:cNvSpPr/>
                <p:nvPr/>
              </p:nvSpPr>
              <p:spPr>
                <a:xfrm>
                  <a:off x="3029093" y="3458027"/>
                  <a:ext cx="74836" cy="74834"/>
                </a:xfrm>
                <a:prstGeom prst="ellipse">
                  <a:avLst/>
                </a:prstGeom>
                <a:solidFill>
                  <a:sysClr val="windowText" lastClr="000000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537" name="月 536"/>
                <p:cNvSpPr/>
                <p:nvPr/>
              </p:nvSpPr>
              <p:spPr>
                <a:xfrm rot="16200000">
                  <a:off x="2824304" y="3676705"/>
                  <a:ext cx="92040" cy="295888"/>
                </a:xfrm>
                <a:prstGeom prst="moon">
                  <a:avLst>
                    <a:gd name="adj" fmla="val 68182"/>
                  </a:avLst>
                </a:prstGeom>
                <a:solidFill>
                  <a:srgbClr val="FF0000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559" name="円/楕円 558"/>
                <p:cNvSpPr/>
                <p:nvPr/>
              </p:nvSpPr>
              <p:spPr>
                <a:xfrm>
                  <a:off x="2645479" y="3530257"/>
                  <a:ext cx="74836" cy="74834"/>
                </a:xfrm>
                <a:prstGeom prst="ellipse">
                  <a:avLst/>
                </a:prstGeom>
                <a:solidFill>
                  <a:sysClr val="windowText" lastClr="000000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  <a:cs typeface="+mn-cs"/>
                  </a:endParaRPr>
                </a:p>
              </p:txBody>
            </p:sp>
          </p:grpSp>
          <p:sp>
            <p:nvSpPr>
              <p:cNvPr id="557" name="円/楕円 556"/>
              <p:cNvSpPr/>
              <p:nvPr/>
            </p:nvSpPr>
            <p:spPr bwMode="auto">
              <a:xfrm>
                <a:off x="1072403" y="5102401"/>
                <a:ext cx="111120" cy="111120"/>
              </a:xfrm>
              <a:prstGeom prst="ellipse">
                <a:avLst/>
              </a:prstGeom>
              <a:solidFill>
                <a:srgbClr val="FF0000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58" name="円/楕円 557"/>
              <p:cNvSpPr/>
              <p:nvPr/>
            </p:nvSpPr>
            <p:spPr bwMode="auto">
              <a:xfrm>
                <a:off x="1468643" y="5102401"/>
                <a:ext cx="111120" cy="111120"/>
              </a:xfrm>
              <a:prstGeom prst="ellipse">
                <a:avLst/>
              </a:prstGeom>
              <a:solidFill>
                <a:srgbClr val="FF0000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</p:grpSp>
      <p:grpSp>
        <p:nvGrpSpPr>
          <p:cNvPr id="13" name="グループ化 12"/>
          <p:cNvGrpSpPr/>
          <p:nvPr/>
        </p:nvGrpSpPr>
        <p:grpSpPr>
          <a:xfrm>
            <a:off x="2456738" y="4697942"/>
            <a:ext cx="1288674" cy="1611429"/>
            <a:chOff x="2575473" y="5015201"/>
            <a:chExt cx="1034959" cy="1294170"/>
          </a:xfrm>
        </p:grpSpPr>
        <p:grpSp>
          <p:nvGrpSpPr>
            <p:cNvPr id="401" name="グループ化 400"/>
            <p:cNvGrpSpPr/>
            <p:nvPr/>
          </p:nvGrpSpPr>
          <p:grpSpPr>
            <a:xfrm>
              <a:off x="2575473" y="5634245"/>
              <a:ext cx="993960" cy="675126"/>
              <a:chOff x="2196994" y="4331068"/>
              <a:chExt cx="1296071" cy="880331"/>
            </a:xfrm>
          </p:grpSpPr>
          <p:sp>
            <p:nvSpPr>
              <p:cNvPr id="402" name="フリーフォーム 401"/>
              <p:cNvSpPr/>
              <p:nvPr/>
            </p:nvSpPr>
            <p:spPr>
              <a:xfrm rot="21113880" flipH="1">
                <a:off x="2494541" y="4543666"/>
                <a:ext cx="167704" cy="135488"/>
              </a:xfrm>
              <a:custGeom>
                <a:avLst/>
                <a:gdLst>
                  <a:gd name="connsiteX0" fmla="*/ 3031 w 167609"/>
                  <a:gd name="connsiteY0" fmla="*/ 133583 h 135325"/>
                  <a:gd name="connsiteX1" fmla="*/ 26843 w 167609"/>
                  <a:gd name="connsiteY1" fmla="*/ 31189 h 135325"/>
                  <a:gd name="connsiteX2" fmla="*/ 117331 w 167609"/>
                  <a:gd name="connsiteY2" fmla="*/ 233 h 135325"/>
                  <a:gd name="connsiteX3" fmla="*/ 167337 w 167609"/>
                  <a:gd name="connsiteY3" fmla="*/ 43096 h 135325"/>
                  <a:gd name="connsiteX4" fmla="*/ 136381 w 167609"/>
                  <a:gd name="connsiteY4" fmla="*/ 45477 h 135325"/>
                  <a:gd name="connsiteX5" fmla="*/ 114949 w 167609"/>
                  <a:gd name="connsiteY5" fmla="*/ 33571 h 135325"/>
                  <a:gd name="connsiteX6" fmla="*/ 98281 w 167609"/>
                  <a:gd name="connsiteY6" fmla="*/ 57383 h 135325"/>
                  <a:gd name="connsiteX7" fmla="*/ 143524 w 167609"/>
                  <a:gd name="connsiteY7" fmla="*/ 69289 h 135325"/>
                  <a:gd name="connsiteX8" fmla="*/ 138762 w 167609"/>
                  <a:gd name="connsiteY8" fmla="*/ 102627 h 135325"/>
                  <a:gd name="connsiteX9" fmla="*/ 83993 w 167609"/>
                  <a:gd name="connsiteY9" fmla="*/ 97864 h 135325"/>
                  <a:gd name="connsiteX10" fmla="*/ 3031 w 167609"/>
                  <a:gd name="connsiteY10" fmla="*/ 133583 h 135325"/>
                  <a:gd name="connsiteX0" fmla="*/ 3031 w 168134"/>
                  <a:gd name="connsiteY0" fmla="*/ 133583 h 135325"/>
                  <a:gd name="connsiteX1" fmla="*/ 26843 w 168134"/>
                  <a:gd name="connsiteY1" fmla="*/ 31189 h 135325"/>
                  <a:gd name="connsiteX2" fmla="*/ 117331 w 168134"/>
                  <a:gd name="connsiteY2" fmla="*/ 233 h 135325"/>
                  <a:gd name="connsiteX3" fmla="*/ 167337 w 168134"/>
                  <a:gd name="connsiteY3" fmla="*/ 43096 h 135325"/>
                  <a:gd name="connsiteX4" fmla="*/ 136381 w 168134"/>
                  <a:gd name="connsiteY4" fmla="*/ 45477 h 135325"/>
                  <a:gd name="connsiteX5" fmla="*/ 114949 w 168134"/>
                  <a:gd name="connsiteY5" fmla="*/ 33571 h 135325"/>
                  <a:gd name="connsiteX6" fmla="*/ 98281 w 168134"/>
                  <a:gd name="connsiteY6" fmla="*/ 57383 h 135325"/>
                  <a:gd name="connsiteX7" fmla="*/ 143524 w 168134"/>
                  <a:gd name="connsiteY7" fmla="*/ 69289 h 135325"/>
                  <a:gd name="connsiteX8" fmla="*/ 138762 w 168134"/>
                  <a:gd name="connsiteY8" fmla="*/ 102627 h 135325"/>
                  <a:gd name="connsiteX9" fmla="*/ 83993 w 168134"/>
                  <a:gd name="connsiteY9" fmla="*/ 97864 h 135325"/>
                  <a:gd name="connsiteX10" fmla="*/ 3031 w 168134"/>
                  <a:gd name="connsiteY10" fmla="*/ 133583 h 135325"/>
                  <a:gd name="connsiteX0" fmla="*/ 3031 w 167704"/>
                  <a:gd name="connsiteY0" fmla="*/ 133583 h 135325"/>
                  <a:gd name="connsiteX1" fmla="*/ 26843 w 167704"/>
                  <a:gd name="connsiteY1" fmla="*/ 31189 h 135325"/>
                  <a:gd name="connsiteX2" fmla="*/ 117331 w 167704"/>
                  <a:gd name="connsiteY2" fmla="*/ 233 h 135325"/>
                  <a:gd name="connsiteX3" fmla="*/ 167337 w 167704"/>
                  <a:gd name="connsiteY3" fmla="*/ 43096 h 135325"/>
                  <a:gd name="connsiteX4" fmla="*/ 138762 w 167704"/>
                  <a:gd name="connsiteY4" fmla="*/ 43096 h 135325"/>
                  <a:gd name="connsiteX5" fmla="*/ 114949 w 167704"/>
                  <a:gd name="connsiteY5" fmla="*/ 33571 h 135325"/>
                  <a:gd name="connsiteX6" fmla="*/ 98281 w 167704"/>
                  <a:gd name="connsiteY6" fmla="*/ 57383 h 135325"/>
                  <a:gd name="connsiteX7" fmla="*/ 143524 w 167704"/>
                  <a:gd name="connsiteY7" fmla="*/ 69289 h 135325"/>
                  <a:gd name="connsiteX8" fmla="*/ 138762 w 167704"/>
                  <a:gd name="connsiteY8" fmla="*/ 102627 h 135325"/>
                  <a:gd name="connsiteX9" fmla="*/ 83993 w 167704"/>
                  <a:gd name="connsiteY9" fmla="*/ 97864 h 135325"/>
                  <a:gd name="connsiteX10" fmla="*/ 3031 w 167704"/>
                  <a:gd name="connsiteY10" fmla="*/ 133583 h 135325"/>
                  <a:gd name="connsiteX0" fmla="*/ 3031 w 167704"/>
                  <a:gd name="connsiteY0" fmla="*/ 133583 h 135458"/>
                  <a:gd name="connsiteX1" fmla="*/ 26843 w 167704"/>
                  <a:gd name="connsiteY1" fmla="*/ 31189 h 135458"/>
                  <a:gd name="connsiteX2" fmla="*/ 117331 w 167704"/>
                  <a:gd name="connsiteY2" fmla="*/ 233 h 135458"/>
                  <a:gd name="connsiteX3" fmla="*/ 167337 w 167704"/>
                  <a:gd name="connsiteY3" fmla="*/ 43096 h 135458"/>
                  <a:gd name="connsiteX4" fmla="*/ 138762 w 167704"/>
                  <a:gd name="connsiteY4" fmla="*/ 43096 h 135458"/>
                  <a:gd name="connsiteX5" fmla="*/ 114949 w 167704"/>
                  <a:gd name="connsiteY5" fmla="*/ 33571 h 135458"/>
                  <a:gd name="connsiteX6" fmla="*/ 98281 w 167704"/>
                  <a:gd name="connsiteY6" fmla="*/ 57383 h 135458"/>
                  <a:gd name="connsiteX7" fmla="*/ 143524 w 167704"/>
                  <a:gd name="connsiteY7" fmla="*/ 69289 h 135458"/>
                  <a:gd name="connsiteX8" fmla="*/ 138762 w 167704"/>
                  <a:gd name="connsiteY8" fmla="*/ 102627 h 135458"/>
                  <a:gd name="connsiteX9" fmla="*/ 83993 w 167704"/>
                  <a:gd name="connsiteY9" fmla="*/ 97864 h 135458"/>
                  <a:gd name="connsiteX10" fmla="*/ 3031 w 167704"/>
                  <a:gd name="connsiteY10" fmla="*/ 133583 h 135458"/>
                  <a:gd name="connsiteX0" fmla="*/ 3031 w 167704"/>
                  <a:gd name="connsiteY0" fmla="*/ 133583 h 135458"/>
                  <a:gd name="connsiteX1" fmla="*/ 26843 w 167704"/>
                  <a:gd name="connsiteY1" fmla="*/ 31189 h 135458"/>
                  <a:gd name="connsiteX2" fmla="*/ 117331 w 167704"/>
                  <a:gd name="connsiteY2" fmla="*/ 233 h 135458"/>
                  <a:gd name="connsiteX3" fmla="*/ 167337 w 167704"/>
                  <a:gd name="connsiteY3" fmla="*/ 43096 h 135458"/>
                  <a:gd name="connsiteX4" fmla="*/ 138762 w 167704"/>
                  <a:gd name="connsiteY4" fmla="*/ 43096 h 135458"/>
                  <a:gd name="connsiteX5" fmla="*/ 114949 w 167704"/>
                  <a:gd name="connsiteY5" fmla="*/ 33571 h 135458"/>
                  <a:gd name="connsiteX6" fmla="*/ 98281 w 167704"/>
                  <a:gd name="connsiteY6" fmla="*/ 57383 h 135458"/>
                  <a:gd name="connsiteX7" fmla="*/ 145905 w 167704"/>
                  <a:gd name="connsiteY7" fmla="*/ 74052 h 135458"/>
                  <a:gd name="connsiteX8" fmla="*/ 138762 w 167704"/>
                  <a:gd name="connsiteY8" fmla="*/ 102627 h 135458"/>
                  <a:gd name="connsiteX9" fmla="*/ 83993 w 167704"/>
                  <a:gd name="connsiteY9" fmla="*/ 97864 h 135458"/>
                  <a:gd name="connsiteX10" fmla="*/ 3031 w 167704"/>
                  <a:gd name="connsiteY10" fmla="*/ 133583 h 135458"/>
                  <a:gd name="connsiteX0" fmla="*/ 3031 w 167704"/>
                  <a:gd name="connsiteY0" fmla="*/ 133583 h 135458"/>
                  <a:gd name="connsiteX1" fmla="*/ 26843 w 167704"/>
                  <a:gd name="connsiteY1" fmla="*/ 31189 h 135458"/>
                  <a:gd name="connsiteX2" fmla="*/ 117331 w 167704"/>
                  <a:gd name="connsiteY2" fmla="*/ 233 h 135458"/>
                  <a:gd name="connsiteX3" fmla="*/ 167337 w 167704"/>
                  <a:gd name="connsiteY3" fmla="*/ 43096 h 135458"/>
                  <a:gd name="connsiteX4" fmla="*/ 138762 w 167704"/>
                  <a:gd name="connsiteY4" fmla="*/ 43096 h 135458"/>
                  <a:gd name="connsiteX5" fmla="*/ 114949 w 167704"/>
                  <a:gd name="connsiteY5" fmla="*/ 33571 h 135458"/>
                  <a:gd name="connsiteX6" fmla="*/ 98281 w 167704"/>
                  <a:gd name="connsiteY6" fmla="*/ 57383 h 135458"/>
                  <a:gd name="connsiteX7" fmla="*/ 145905 w 167704"/>
                  <a:gd name="connsiteY7" fmla="*/ 74052 h 135458"/>
                  <a:gd name="connsiteX8" fmla="*/ 138762 w 167704"/>
                  <a:gd name="connsiteY8" fmla="*/ 102627 h 135458"/>
                  <a:gd name="connsiteX9" fmla="*/ 83993 w 167704"/>
                  <a:gd name="connsiteY9" fmla="*/ 97864 h 135458"/>
                  <a:gd name="connsiteX10" fmla="*/ 3031 w 167704"/>
                  <a:gd name="connsiteY10" fmla="*/ 133583 h 135458"/>
                  <a:gd name="connsiteX0" fmla="*/ 3031 w 167704"/>
                  <a:gd name="connsiteY0" fmla="*/ 133583 h 135458"/>
                  <a:gd name="connsiteX1" fmla="*/ 26843 w 167704"/>
                  <a:gd name="connsiteY1" fmla="*/ 31189 h 135458"/>
                  <a:gd name="connsiteX2" fmla="*/ 117331 w 167704"/>
                  <a:gd name="connsiteY2" fmla="*/ 233 h 135458"/>
                  <a:gd name="connsiteX3" fmla="*/ 167337 w 167704"/>
                  <a:gd name="connsiteY3" fmla="*/ 43096 h 135458"/>
                  <a:gd name="connsiteX4" fmla="*/ 138762 w 167704"/>
                  <a:gd name="connsiteY4" fmla="*/ 43096 h 135458"/>
                  <a:gd name="connsiteX5" fmla="*/ 114949 w 167704"/>
                  <a:gd name="connsiteY5" fmla="*/ 33571 h 135458"/>
                  <a:gd name="connsiteX6" fmla="*/ 98281 w 167704"/>
                  <a:gd name="connsiteY6" fmla="*/ 57383 h 135458"/>
                  <a:gd name="connsiteX7" fmla="*/ 145905 w 167704"/>
                  <a:gd name="connsiteY7" fmla="*/ 74052 h 135458"/>
                  <a:gd name="connsiteX8" fmla="*/ 138762 w 167704"/>
                  <a:gd name="connsiteY8" fmla="*/ 102627 h 135458"/>
                  <a:gd name="connsiteX9" fmla="*/ 83993 w 167704"/>
                  <a:gd name="connsiteY9" fmla="*/ 97864 h 135458"/>
                  <a:gd name="connsiteX10" fmla="*/ 3031 w 167704"/>
                  <a:gd name="connsiteY10" fmla="*/ 133583 h 135458"/>
                  <a:gd name="connsiteX0" fmla="*/ 3031 w 167704"/>
                  <a:gd name="connsiteY0" fmla="*/ 133583 h 135488"/>
                  <a:gd name="connsiteX1" fmla="*/ 26843 w 167704"/>
                  <a:gd name="connsiteY1" fmla="*/ 31189 h 135488"/>
                  <a:gd name="connsiteX2" fmla="*/ 117331 w 167704"/>
                  <a:gd name="connsiteY2" fmla="*/ 233 h 135488"/>
                  <a:gd name="connsiteX3" fmla="*/ 167337 w 167704"/>
                  <a:gd name="connsiteY3" fmla="*/ 43096 h 135488"/>
                  <a:gd name="connsiteX4" fmla="*/ 138762 w 167704"/>
                  <a:gd name="connsiteY4" fmla="*/ 43096 h 135488"/>
                  <a:gd name="connsiteX5" fmla="*/ 114949 w 167704"/>
                  <a:gd name="connsiteY5" fmla="*/ 33571 h 135488"/>
                  <a:gd name="connsiteX6" fmla="*/ 98281 w 167704"/>
                  <a:gd name="connsiteY6" fmla="*/ 57383 h 135488"/>
                  <a:gd name="connsiteX7" fmla="*/ 145905 w 167704"/>
                  <a:gd name="connsiteY7" fmla="*/ 74052 h 135488"/>
                  <a:gd name="connsiteX8" fmla="*/ 134000 w 167704"/>
                  <a:gd name="connsiteY8" fmla="*/ 97864 h 135488"/>
                  <a:gd name="connsiteX9" fmla="*/ 83993 w 167704"/>
                  <a:gd name="connsiteY9" fmla="*/ 97864 h 135488"/>
                  <a:gd name="connsiteX10" fmla="*/ 3031 w 167704"/>
                  <a:gd name="connsiteY10" fmla="*/ 133583 h 135488"/>
                  <a:gd name="connsiteX0" fmla="*/ 3031 w 167704"/>
                  <a:gd name="connsiteY0" fmla="*/ 133583 h 135488"/>
                  <a:gd name="connsiteX1" fmla="*/ 26843 w 167704"/>
                  <a:gd name="connsiteY1" fmla="*/ 31189 h 135488"/>
                  <a:gd name="connsiteX2" fmla="*/ 117331 w 167704"/>
                  <a:gd name="connsiteY2" fmla="*/ 233 h 135488"/>
                  <a:gd name="connsiteX3" fmla="*/ 167337 w 167704"/>
                  <a:gd name="connsiteY3" fmla="*/ 43096 h 135488"/>
                  <a:gd name="connsiteX4" fmla="*/ 138762 w 167704"/>
                  <a:gd name="connsiteY4" fmla="*/ 43096 h 135488"/>
                  <a:gd name="connsiteX5" fmla="*/ 114949 w 167704"/>
                  <a:gd name="connsiteY5" fmla="*/ 33571 h 135488"/>
                  <a:gd name="connsiteX6" fmla="*/ 98281 w 167704"/>
                  <a:gd name="connsiteY6" fmla="*/ 57383 h 135488"/>
                  <a:gd name="connsiteX7" fmla="*/ 145905 w 167704"/>
                  <a:gd name="connsiteY7" fmla="*/ 74052 h 135488"/>
                  <a:gd name="connsiteX8" fmla="*/ 134000 w 167704"/>
                  <a:gd name="connsiteY8" fmla="*/ 97864 h 135488"/>
                  <a:gd name="connsiteX9" fmla="*/ 83993 w 167704"/>
                  <a:gd name="connsiteY9" fmla="*/ 97864 h 135488"/>
                  <a:gd name="connsiteX10" fmla="*/ 3031 w 167704"/>
                  <a:gd name="connsiteY10" fmla="*/ 133583 h 13548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</a:cxnLst>
                <a:rect l="l" t="t" r="r" b="b"/>
                <a:pathLst>
                  <a:path w="167704" h="135488">
                    <a:moveTo>
                      <a:pt x="3031" y="133583"/>
                    </a:moveTo>
                    <a:cubicBezTo>
                      <a:pt x="-6494" y="122470"/>
                      <a:pt x="7793" y="53414"/>
                      <a:pt x="26843" y="31189"/>
                    </a:cubicBezTo>
                    <a:cubicBezTo>
                      <a:pt x="45893" y="8964"/>
                      <a:pt x="93915" y="-1752"/>
                      <a:pt x="117331" y="233"/>
                    </a:cubicBezTo>
                    <a:cubicBezTo>
                      <a:pt x="140747" y="2218"/>
                      <a:pt x="163765" y="35952"/>
                      <a:pt x="167337" y="43096"/>
                    </a:cubicBezTo>
                    <a:cubicBezTo>
                      <a:pt x="170909" y="50240"/>
                      <a:pt x="147493" y="44684"/>
                      <a:pt x="138762" y="43096"/>
                    </a:cubicBezTo>
                    <a:cubicBezTo>
                      <a:pt x="130031" y="41508"/>
                      <a:pt x="121696" y="31190"/>
                      <a:pt x="114949" y="33571"/>
                    </a:cubicBezTo>
                    <a:cubicBezTo>
                      <a:pt x="108202" y="35952"/>
                      <a:pt x="93122" y="50636"/>
                      <a:pt x="98281" y="57383"/>
                    </a:cubicBezTo>
                    <a:cubicBezTo>
                      <a:pt x="103440" y="64130"/>
                      <a:pt x="139952" y="67305"/>
                      <a:pt x="145905" y="74052"/>
                    </a:cubicBezTo>
                    <a:cubicBezTo>
                      <a:pt x="151858" y="80799"/>
                      <a:pt x="160591" y="97864"/>
                      <a:pt x="134000" y="97864"/>
                    </a:cubicBezTo>
                    <a:cubicBezTo>
                      <a:pt x="124078" y="102626"/>
                      <a:pt x="105821" y="91911"/>
                      <a:pt x="83993" y="97864"/>
                    </a:cubicBezTo>
                    <a:cubicBezTo>
                      <a:pt x="62165" y="103817"/>
                      <a:pt x="12556" y="144696"/>
                      <a:pt x="3031" y="133583"/>
                    </a:cubicBezTo>
                    <a:close/>
                  </a:path>
                </a:pathLst>
              </a:custGeom>
              <a:solidFill>
                <a:srgbClr val="F19E65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403" name="フリーフォーム 402"/>
              <p:cNvSpPr/>
              <p:nvPr/>
            </p:nvSpPr>
            <p:spPr>
              <a:xfrm rot="21367475">
                <a:off x="2196994" y="5083382"/>
                <a:ext cx="317131" cy="113904"/>
              </a:xfrm>
              <a:custGeom>
                <a:avLst/>
                <a:gdLst>
                  <a:gd name="connsiteX0" fmla="*/ 288494 w 319491"/>
                  <a:gd name="connsiteY0" fmla="*/ 10338 h 122384"/>
                  <a:gd name="connsiteX1" fmla="*/ 319450 w 319491"/>
                  <a:gd name="connsiteY1" fmla="*/ 88919 h 122384"/>
                  <a:gd name="connsiteX2" fmla="*/ 283731 w 319491"/>
                  <a:gd name="connsiteY2" fmla="*/ 122257 h 122384"/>
                  <a:gd name="connsiteX3" fmla="*/ 202769 w 319491"/>
                  <a:gd name="connsiteY3" fmla="*/ 100826 h 122384"/>
                  <a:gd name="connsiteX4" fmla="*/ 133713 w 319491"/>
                  <a:gd name="connsiteY4" fmla="*/ 112732 h 122384"/>
                  <a:gd name="connsiteX5" fmla="*/ 71800 w 319491"/>
                  <a:gd name="connsiteY5" fmla="*/ 96063 h 122384"/>
                  <a:gd name="connsiteX6" fmla="*/ 33700 w 319491"/>
                  <a:gd name="connsiteY6" fmla="*/ 105588 h 122384"/>
                  <a:gd name="connsiteX7" fmla="*/ 363 w 319491"/>
                  <a:gd name="connsiteY7" fmla="*/ 79394 h 122384"/>
                  <a:gd name="connsiteX8" fmla="*/ 17031 w 319491"/>
                  <a:gd name="connsiteY8" fmla="*/ 53201 h 122384"/>
                  <a:gd name="connsiteX9" fmla="*/ 33700 w 319491"/>
                  <a:gd name="connsiteY9" fmla="*/ 53201 h 122384"/>
                  <a:gd name="connsiteX10" fmla="*/ 45606 w 319491"/>
                  <a:gd name="connsiteY10" fmla="*/ 55582 h 122384"/>
                  <a:gd name="connsiteX11" fmla="*/ 45606 w 319491"/>
                  <a:gd name="connsiteY11" fmla="*/ 36532 h 122384"/>
                  <a:gd name="connsiteX12" fmla="*/ 67038 w 319491"/>
                  <a:gd name="connsiteY12" fmla="*/ 29388 h 122384"/>
                  <a:gd name="connsiteX13" fmla="*/ 83706 w 319491"/>
                  <a:gd name="connsiteY13" fmla="*/ 36532 h 122384"/>
                  <a:gd name="connsiteX14" fmla="*/ 93231 w 319491"/>
                  <a:gd name="connsiteY14" fmla="*/ 22244 h 122384"/>
                  <a:gd name="connsiteX15" fmla="*/ 117044 w 319491"/>
                  <a:gd name="connsiteY15" fmla="*/ 24626 h 122384"/>
                  <a:gd name="connsiteX16" fmla="*/ 133713 w 319491"/>
                  <a:gd name="connsiteY16" fmla="*/ 27007 h 122384"/>
                  <a:gd name="connsiteX17" fmla="*/ 169431 w 319491"/>
                  <a:gd name="connsiteY17" fmla="*/ 27007 h 122384"/>
                  <a:gd name="connsiteX18" fmla="*/ 193244 w 319491"/>
                  <a:gd name="connsiteY18" fmla="*/ 3194 h 122384"/>
                  <a:gd name="connsiteX19" fmla="*/ 288494 w 319491"/>
                  <a:gd name="connsiteY19" fmla="*/ 10338 h 122384"/>
                  <a:gd name="connsiteX0" fmla="*/ 288142 w 319139"/>
                  <a:gd name="connsiteY0" fmla="*/ 10338 h 122384"/>
                  <a:gd name="connsiteX1" fmla="*/ 319098 w 319139"/>
                  <a:gd name="connsiteY1" fmla="*/ 88919 h 122384"/>
                  <a:gd name="connsiteX2" fmla="*/ 283379 w 319139"/>
                  <a:gd name="connsiteY2" fmla="*/ 122257 h 122384"/>
                  <a:gd name="connsiteX3" fmla="*/ 202417 w 319139"/>
                  <a:gd name="connsiteY3" fmla="*/ 100826 h 122384"/>
                  <a:gd name="connsiteX4" fmla="*/ 133361 w 319139"/>
                  <a:gd name="connsiteY4" fmla="*/ 112732 h 122384"/>
                  <a:gd name="connsiteX5" fmla="*/ 71448 w 319139"/>
                  <a:gd name="connsiteY5" fmla="*/ 96063 h 122384"/>
                  <a:gd name="connsiteX6" fmla="*/ 33348 w 319139"/>
                  <a:gd name="connsiteY6" fmla="*/ 105588 h 122384"/>
                  <a:gd name="connsiteX7" fmla="*/ 11 w 319139"/>
                  <a:gd name="connsiteY7" fmla="*/ 79394 h 122384"/>
                  <a:gd name="connsiteX8" fmla="*/ 16679 w 319139"/>
                  <a:gd name="connsiteY8" fmla="*/ 53201 h 122384"/>
                  <a:gd name="connsiteX9" fmla="*/ 33348 w 319139"/>
                  <a:gd name="connsiteY9" fmla="*/ 53201 h 122384"/>
                  <a:gd name="connsiteX10" fmla="*/ 45254 w 319139"/>
                  <a:gd name="connsiteY10" fmla="*/ 55582 h 122384"/>
                  <a:gd name="connsiteX11" fmla="*/ 45254 w 319139"/>
                  <a:gd name="connsiteY11" fmla="*/ 36532 h 122384"/>
                  <a:gd name="connsiteX12" fmla="*/ 66686 w 319139"/>
                  <a:gd name="connsiteY12" fmla="*/ 29388 h 122384"/>
                  <a:gd name="connsiteX13" fmla="*/ 83354 w 319139"/>
                  <a:gd name="connsiteY13" fmla="*/ 36532 h 122384"/>
                  <a:gd name="connsiteX14" fmla="*/ 92879 w 319139"/>
                  <a:gd name="connsiteY14" fmla="*/ 22244 h 122384"/>
                  <a:gd name="connsiteX15" fmla="*/ 116692 w 319139"/>
                  <a:gd name="connsiteY15" fmla="*/ 24626 h 122384"/>
                  <a:gd name="connsiteX16" fmla="*/ 133361 w 319139"/>
                  <a:gd name="connsiteY16" fmla="*/ 27007 h 122384"/>
                  <a:gd name="connsiteX17" fmla="*/ 169079 w 319139"/>
                  <a:gd name="connsiteY17" fmla="*/ 27007 h 122384"/>
                  <a:gd name="connsiteX18" fmla="*/ 192892 w 319139"/>
                  <a:gd name="connsiteY18" fmla="*/ 3194 h 122384"/>
                  <a:gd name="connsiteX19" fmla="*/ 288142 w 319139"/>
                  <a:gd name="connsiteY19" fmla="*/ 10338 h 122384"/>
                  <a:gd name="connsiteX0" fmla="*/ 288142 w 319139"/>
                  <a:gd name="connsiteY0" fmla="*/ 10338 h 122401"/>
                  <a:gd name="connsiteX1" fmla="*/ 319098 w 319139"/>
                  <a:gd name="connsiteY1" fmla="*/ 88919 h 122401"/>
                  <a:gd name="connsiteX2" fmla="*/ 283379 w 319139"/>
                  <a:gd name="connsiteY2" fmla="*/ 122257 h 122401"/>
                  <a:gd name="connsiteX3" fmla="*/ 202417 w 319139"/>
                  <a:gd name="connsiteY3" fmla="*/ 100826 h 122401"/>
                  <a:gd name="connsiteX4" fmla="*/ 71448 w 319139"/>
                  <a:gd name="connsiteY4" fmla="*/ 96063 h 122401"/>
                  <a:gd name="connsiteX5" fmla="*/ 33348 w 319139"/>
                  <a:gd name="connsiteY5" fmla="*/ 105588 h 122401"/>
                  <a:gd name="connsiteX6" fmla="*/ 11 w 319139"/>
                  <a:gd name="connsiteY6" fmla="*/ 79394 h 122401"/>
                  <a:gd name="connsiteX7" fmla="*/ 16679 w 319139"/>
                  <a:gd name="connsiteY7" fmla="*/ 53201 h 122401"/>
                  <a:gd name="connsiteX8" fmla="*/ 33348 w 319139"/>
                  <a:gd name="connsiteY8" fmla="*/ 53201 h 122401"/>
                  <a:gd name="connsiteX9" fmla="*/ 45254 w 319139"/>
                  <a:gd name="connsiteY9" fmla="*/ 55582 h 122401"/>
                  <a:gd name="connsiteX10" fmla="*/ 45254 w 319139"/>
                  <a:gd name="connsiteY10" fmla="*/ 36532 h 122401"/>
                  <a:gd name="connsiteX11" fmla="*/ 66686 w 319139"/>
                  <a:gd name="connsiteY11" fmla="*/ 29388 h 122401"/>
                  <a:gd name="connsiteX12" fmla="*/ 83354 w 319139"/>
                  <a:gd name="connsiteY12" fmla="*/ 36532 h 122401"/>
                  <a:gd name="connsiteX13" fmla="*/ 92879 w 319139"/>
                  <a:gd name="connsiteY13" fmla="*/ 22244 h 122401"/>
                  <a:gd name="connsiteX14" fmla="*/ 116692 w 319139"/>
                  <a:gd name="connsiteY14" fmla="*/ 24626 h 122401"/>
                  <a:gd name="connsiteX15" fmla="*/ 133361 w 319139"/>
                  <a:gd name="connsiteY15" fmla="*/ 27007 h 122401"/>
                  <a:gd name="connsiteX16" fmla="*/ 169079 w 319139"/>
                  <a:gd name="connsiteY16" fmla="*/ 27007 h 122401"/>
                  <a:gd name="connsiteX17" fmla="*/ 192892 w 319139"/>
                  <a:gd name="connsiteY17" fmla="*/ 3194 h 122401"/>
                  <a:gd name="connsiteX18" fmla="*/ 288142 w 319139"/>
                  <a:gd name="connsiteY18" fmla="*/ 10338 h 122401"/>
                  <a:gd name="connsiteX0" fmla="*/ 288142 w 319139"/>
                  <a:gd name="connsiteY0" fmla="*/ 10338 h 124159"/>
                  <a:gd name="connsiteX1" fmla="*/ 319098 w 319139"/>
                  <a:gd name="connsiteY1" fmla="*/ 88919 h 124159"/>
                  <a:gd name="connsiteX2" fmla="*/ 283379 w 319139"/>
                  <a:gd name="connsiteY2" fmla="*/ 122257 h 124159"/>
                  <a:gd name="connsiteX3" fmla="*/ 171461 w 319139"/>
                  <a:gd name="connsiteY3" fmla="*/ 117495 h 124159"/>
                  <a:gd name="connsiteX4" fmla="*/ 71448 w 319139"/>
                  <a:gd name="connsiteY4" fmla="*/ 96063 h 124159"/>
                  <a:gd name="connsiteX5" fmla="*/ 33348 w 319139"/>
                  <a:gd name="connsiteY5" fmla="*/ 105588 h 124159"/>
                  <a:gd name="connsiteX6" fmla="*/ 11 w 319139"/>
                  <a:gd name="connsiteY6" fmla="*/ 79394 h 124159"/>
                  <a:gd name="connsiteX7" fmla="*/ 16679 w 319139"/>
                  <a:gd name="connsiteY7" fmla="*/ 53201 h 124159"/>
                  <a:gd name="connsiteX8" fmla="*/ 33348 w 319139"/>
                  <a:gd name="connsiteY8" fmla="*/ 53201 h 124159"/>
                  <a:gd name="connsiteX9" fmla="*/ 45254 w 319139"/>
                  <a:gd name="connsiteY9" fmla="*/ 55582 h 124159"/>
                  <a:gd name="connsiteX10" fmla="*/ 45254 w 319139"/>
                  <a:gd name="connsiteY10" fmla="*/ 36532 h 124159"/>
                  <a:gd name="connsiteX11" fmla="*/ 66686 w 319139"/>
                  <a:gd name="connsiteY11" fmla="*/ 29388 h 124159"/>
                  <a:gd name="connsiteX12" fmla="*/ 83354 w 319139"/>
                  <a:gd name="connsiteY12" fmla="*/ 36532 h 124159"/>
                  <a:gd name="connsiteX13" fmla="*/ 92879 w 319139"/>
                  <a:gd name="connsiteY13" fmla="*/ 22244 h 124159"/>
                  <a:gd name="connsiteX14" fmla="*/ 116692 w 319139"/>
                  <a:gd name="connsiteY14" fmla="*/ 24626 h 124159"/>
                  <a:gd name="connsiteX15" fmla="*/ 133361 w 319139"/>
                  <a:gd name="connsiteY15" fmla="*/ 27007 h 124159"/>
                  <a:gd name="connsiteX16" fmla="*/ 169079 w 319139"/>
                  <a:gd name="connsiteY16" fmla="*/ 27007 h 124159"/>
                  <a:gd name="connsiteX17" fmla="*/ 192892 w 319139"/>
                  <a:gd name="connsiteY17" fmla="*/ 3194 h 124159"/>
                  <a:gd name="connsiteX18" fmla="*/ 288142 w 319139"/>
                  <a:gd name="connsiteY18" fmla="*/ 10338 h 124159"/>
                  <a:gd name="connsiteX0" fmla="*/ 288142 w 319139"/>
                  <a:gd name="connsiteY0" fmla="*/ 11163 h 124984"/>
                  <a:gd name="connsiteX1" fmla="*/ 319098 w 319139"/>
                  <a:gd name="connsiteY1" fmla="*/ 89744 h 124984"/>
                  <a:gd name="connsiteX2" fmla="*/ 283379 w 319139"/>
                  <a:gd name="connsiteY2" fmla="*/ 123082 h 124984"/>
                  <a:gd name="connsiteX3" fmla="*/ 171461 w 319139"/>
                  <a:gd name="connsiteY3" fmla="*/ 118320 h 124984"/>
                  <a:gd name="connsiteX4" fmla="*/ 71448 w 319139"/>
                  <a:gd name="connsiteY4" fmla="*/ 96888 h 124984"/>
                  <a:gd name="connsiteX5" fmla="*/ 33348 w 319139"/>
                  <a:gd name="connsiteY5" fmla="*/ 106413 h 124984"/>
                  <a:gd name="connsiteX6" fmla="*/ 11 w 319139"/>
                  <a:gd name="connsiteY6" fmla="*/ 80219 h 124984"/>
                  <a:gd name="connsiteX7" fmla="*/ 16679 w 319139"/>
                  <a:gd name="connsiteY7" fmla="*/ 54026 h 124984"/>
                  <a:gd name="connsiteX8" fmla="*/ 33348 w 319139"/>
                  <a:gd name="connsiteY8" fmla="*/ 54026 h 124984"/>
                  <a:gd name="connsiteX9" fmla="*/ 45254 w 319139"/>
                  <a:gd name="connsiteY9" fmla="*/ 56407 h 124984"/>
                  <a:gd name="connsiteX10" fmla="*/ 45254 w 319139"/>
                  <a:gd name="connsiteY10" fmla="*/ 37357 h 124984"/>
                  <a:gd name="connsiteX11" fmla="*/ 66686 w 319139"/>
                  <a:gd name="connsiteY11" fmla="*/ 30213 h 124984"/>
                  <a:gd name="connsiteX12" fmla="*/ 83354 w 319139"/>
                  <a:gd name="connsiteY12" fmla="*/ 37357 h 124984"/>
                  <a:gd name="connsiteX13" fmla="*/ 92879 w 319139"/>
                  <a:gd name="connsiteY13" fmla="*/ 23069 h 124984"/>
                  <a:gd name="connsiteX14" fmla="*/ 116692 w 319139"/>
                  <a:gd name="connsiteY14" fmla="*/ 25451 h 124984"/>
                  <a:gd name="connsiteX15" fmla="*/ 133361 w 319139"/>
                  <a:gd name="connsiteY15" fmla="*/ 27832 h 124984"/>
                  <a:gd name="connsiteX16" fmla="*/ 147647 w 319139"/>
                  <a:gd name="connsiteY16" fmla="*/ 44501 h 124984"/>
                  <a:gd name="connsiteX17" fmla="*/ 192892 w 319139"/>
                  <a:gd name="connsiteY17" fmla="*/ 4019 h 124984"/>
                  <a:gd name="connsiteX18" fmla="*/ 288142 w 319139"/>
                  <a:gd name="connsiteY18" fmla="*/ 11163 h 124984"/>
                  <a:gd name="connsiteX0" fmla="*/ 288142 w 319139"/>
                  <a:gd name="connsiteY0" fmla="*/ 11163 h 124984"/>
                  <a:gd name="connsiteX1" fmla="*/ 319098 w 319139"/>
                  <a:gd name="connsiteY1" fmla="*/ 89744 h 124984"/>
                  <a:gd name="connsiteX2" fmla="*/ 283379 w 319139"/>
                  <a:gd name="connsiteY2" fmla="*/ 123082 h 124984"/>
                  <a:gd name="connsiteX3" fmla="*/ 171461 w 319139"/>
                  <a:gd name="connsiteY3" fmla="*/ 118320 h 124984"/>
                  <a:gd name="connsiteX4" fmla="*/ 71448 w 319139"/>
                  <a:gd name="connsiteY4" fmla="*/ 96888 h 124984"/>
                  <a:gd name="connsiteX5" fmla="*/ 33348 w 319139"/>
                  <a:gd name="connsiteY5" fmla="*/ 106413 h 124984"/>
                  <a:gd name="connsiteX6" fmla="*/ 11 w 319139"/>
                  <a:gd name="connsiteY6" fmla="*/ 80219 h 124984"/>
                  <a:gd name="connsiteX7" fmla="*/ 16679 w 319139"/>
                  <a:gd name="connsiteY7" fmla="*/ 54026 h 124984"/>
                  <a:gd name="connsiteX8" fmla="*/ 33348 w 319139"/>
                  <a:gd name="connsiteY8" fmla="*/ 54026 h 124984"/>
                  <a:gd name="connsiteX9" fmla="*/ 45254 w 319139"/>
                  <a:gd name="connsiteY9" fmla="*/ 56407 h 124984"/>
                  <a:gd name="connsiteX10" fmla="*/ 45254 w 319139"/>
                  <a:gd name="connsiteY10" fmla="*/ 37357 h 124984"/>
                  <a:gd name="connsiteX11" fmla="*/ 83354 w 319139"/>
                  <a:gd name="connsiteY11" fmla="*/ 37357 h 124984"/>
                  <a:gd name="connsiteX12" fmla="*/ 92879 w 319139"/>
                  <a:gd name="connsiteY12" fmla="*/ 23069 h 124984"/>
                  <a:gd name="connsiteX13" fmla="*/ 116692 w 319139"/>
                  <a:gd name="connsiteY13" fmla="*/ 25451 h 124984"/>
                  <a:gd name="connsiteX14" fmla="*/ 133361 w 319139"/>
                  <a:gd name="connsiteY14" fmla="*/ 27832 h 124984"/>
                  <a:gd name="connsiteX15" fmla="*/ 147647 w 319139"/>
                  <a:gd name="connsiteY15" fmla="*/ 44501 h 124984"/>
                  <a:gd name="connsiteX16" fmla="*/ 192892 w 319139"/>
                  <a:gd name="connsiteY16" fmla="*/ 4019 h 124984"/>
                  <a:gd name="connsiteX17" fmla="*/ 288142 w 319139"/>
                  <a:gd name="connsiteY17" fmla="*/ 11163 h 124984"/>
                  <a:gd name="connsiteX0" fmla="*/ 288142 w 319139"/>
                  <a:gd name="connsiteY0" fmla="*/ 11163 h 124984"/>
                  <a:gd name="connsiteX1" fmla="*/ 319098 w 319139"/>
                  <a:gd name="connsiteY1" fmla="*/ 89744 h 124984"/>
                  <a:gd name="connsiteX2" fmla="*/ 283379 w 319139"/>
                  <a:gd name="connsiteY2" fmla="*/ 123082 h 124984"/>
                  <a:gd name="connsiteX3" fmla="*/ 171461 w 319139"/>
                  <a:gd name="connsiteY3" fmla="*/ 118320 h 124984"/>
                  <a:gd name="connsiteX4" fmla="*/ 71448 w 319139"/>
                  <a:gd name="connsiteY4" fmla="*/ 96888 h 124984"/>
                  <a:gd name="connsiteX5" fmla="*/ 33348 w 319139"/>
                  <a:gd name="connsiteY5" fmla="*/ 106413 h 124984"/>
                  <a:gd name="connsiteX6" fmla="*/ 11 w 319139"/>
                  <a:gd name="connsiteY6" fmla="*/ 80219 h 124984"/>
                  <a:gd name="connsiteX7" fmla="*/ 16679 w 319139"/>
                  <a:gd name="connsiteY7" fmla="*/ 54026 h 124984"/>
                  <a:gd name="connsiteX8" fmla="*/ 33348 w 319139"/>
                  <a:gd name="connsiteY8" fmla="*/ 54026 h 124984"/>
                  <a:gd name="connsiteX9" fmla="*/ 45254 w 319139"/>
                  <a:gd name="connsiteY9" fmla="*/ 56407 h 124984"/>
                  <a:gd name="connsiteX10" fmla="*/ 45254 w 319139"/>
                  <a:gd name="connsiteY10" fmla="*/ 37357 h 124984"/>
                  <a:gd name="connsiteX11" fmla="*/ 83354 w 319139"/>
                  <a:gd name="connsiteY11" fmla="*/ 37357 h 124984"/>
                  <a:gd name="connsiteX12" fmla="*/ 92879 w 319139"/>
                  <a:gd name="connsiteY12" fmla="*/ 23069 h 124984"/>
                  <a:gd name="connsiteX13" fmla="*/ 116692 w 319139"/>
                  <a:gd name="connsiteY13" fmla="*/ 25451 h 124984"/>
                  <a:gd name="connsiteX14" fmla="*/ 133361 w 319139"/>
                  <a:gd name="connsiteY14" fmla="*/ 27832 h 124984"/>
                  <a:gd name="connsiteX15" fmla="*/ 147647 w 319139"/>
                  <a:gd name="connsiteY15" fmla="*/ 44501 h 124984"/>
                  <a:gd name="connsiteX16" fmla="*/ 192892 w 319139"/>
                  <a:gd name="connsiteY16" fmla="*/ 4019 h 124984"/>
                  <a:gd name="connsiteX17" fmla="*/ 288142 w 319139"/>
                  <a:gd name="connsiteY17" fmla="*/ 11163 h 124984"/>
                  <a:gd name="connsiteX0" fmla="*/ 288142 w 319139"/>
                  <a:gd name="connsiteY0" fmla="*/ 11163 h 124984"/>
                  <a:gd name="connsiteX1" fmla="*/ 319098 w 319139"/>
                  <a:gd name="connsiteY1" fmla="*/ 89744 h 124984"/>
                  <a:gd name="connsiteX2" fmla="*/ 283379 w 319139"/>
                  <a:gd name="connsiteY2" fmla="*/ 123082 h 124984"/>
                  <a:gd name="connsiteX3" fmla="*/ 171461 w 319139"/>
                  <a:gd name="connsiteY3" fmla="*/ 118320 h 124984"/>
                  <a:gd name="connsiteX4" fmla="*/ 71448 w 319139"/>
                  <a:gd name="connsiteY4" fmla="*/ 96888 h 124984"/>
                  <a:gd name="connsiteX5" fmla="*/ 33348 w 319139"/>
                  <a:gd name="connsiteY5" fmla="*/ 106413 h 124984"/>
                  <a:gd name="connsiteX6" fmla="*/ 11 w 319139"/>
                  <a:gd name="connsiteY6" fmla="*/ 80219 h 124984"/>
                  <a:gd name="connsiteX7" fmla="*/ 16679 w 319139"/>
                  <a:gd name="connsiteY7" fmla="*/ 54026 h 124984"/>
                  <a:gd name="connsiteX8" fmla="*/ 33348 w 319139"/>
                  <a:gd name="connsiteY8" fmla="*/ 54026 h 124984"/>
                  <a:gd name="connsiteX9" fmla="*/ 45254 w 319139"/>
                  <a:gd name="connsiteY9" fmla="*/ 56407 h 124984"/>
                  <a:gd name="connsiteX10" fmla="*/ 45254 w 319139"/>
                  <a:gd name="connsiteY10" fmla="*/ 37357 h 124984"/>
                  <a:gd name="connsiteX11" fmla="*/ 83354 w 319139"/>
                  <a:gd name="connsiteY11" fmla="*/ 37357 h 124984"/>
                  <a:gd name="connsiteX12" fmla="*/ 92879 w 319139"/>
                  <a:gd name="connsiteY12" fmla="*/ 23069 h 124984"/>
                  <a:gd name="connsiteX13" fmla="*/ 133361 w 319139"/>
                  <a:gd name="connsiteY13" fmla="*/ 27832 h 124984"/>
                  <a:gd name="connsiteX14" fmla="*/ 147647 w 319139"/>
                  <a:gd name="connsiteY14" fmla="*/ 44501 h 124984"/>
                  <a:gd name="connsiteX15" fmla="*/ 192892 w 319139"/>
                  <a:gd name="connsiteY15" fmla="*/ 4019 h 124984"/>
                  <a:gd name="connsiteX16" fmla="*/ 288142 w 319139"/>
                  <a:gd name="connsiteY16" fmla="*/ 11163 h 124984"/>
                  <a:gd name="connsiteX0" fmla="*/ 288142 w 319139"/>
                  <a:gd name="connsiteY0" fmla="*/ 11163 h 124984"/>
                  <a:gd name="connsiteX1" fmla="*/ 319098 w 319139"/>
                  <a:gd name="connsiteY1" fmla="*/ 89744 h 124984"/>
                  <a:gd name="connsiteX2" fmla="*/ 283379 w 319139"/>
                  <a:gd name="connsiteY2" fmla="*/ 123082 h 124984"/>
                  <a:gd name="connsiteX3" fmla="*/ 171461 w 319139"/>
                  <a:gd name="connsiteY3" fmla="*/ 118320 h 124984"/>
                  <a:gd name="connsiteX4" fmla="*/ 71448 w 319139"/>
                  <a:gd name="connsiteY4" fmla="*/ 96888 h 124984"/>
                  <a:gd name="connsiteX5" fmla="*/ 33348 w 319139"/>
                  <a:gd name="connsiteY5" fmla="*/ 106413 h 124984"/>
                  <a:gd name="connsiteX6" fmla="*/ 11 w 319139"/>
                  <a:gd name="connsiteY6" fmla="*/ 80219 h 124984"/>
                  <a:gd name="connsiteX7" fmla="*/ 16679 w 319139"/>
                  <a:gd name="connsiteY7" fmla="*/ 54026 h 124984"/>
                  <a:gd name="connsiteX8" fmla="*/ 33348 w 319139"/>
                  <a:gd name="connsiteY8" fmla="*/ 54026 h 124984"/>
                  <a:gd name="connsiteX9" fmla="*/ 45254 w 319139"/>
                  <a:gd name="connsiteY9" fmla="*/ 56407 h 124984"/>
                  <a:gd name="connsiteX10" fmla="*/ 45254 w 319139"/>
                  <a:gd name="connsiteY10" fmla="*/ 37357 h 124984"/>
                  <a:gd name="connsiteX11" fmla="*/ 83354 w 319139"/>
                  <a:gd name="connsiteY11" fmla="*/ 37357 h 124984"/>
                  <a:gd name="connsiteX12" fmla="*/ 95260 w 319139"/>
                  <a:gd name="connsiteY12" fmla="*/ 20688 h 124984"/>
                  <a:gd name="connsiteX13" fmla="*/ 133361 w 319139"/>
                  <a:gd name="connsiteY13" fmla="*/ 27832 h 124984"/>
                  <a:gd name="connsiteX14" fmla="*/ 147647 w 319139"/>
                  <a:gd name="connsiteY14" fmla="*/ 44501 h 124984"/>
                  <a:gd name="connsiteX15" fmla="*/ 192892 w 319139"/>
                  <a:gd name="connsiteY15" fmla="*/ 4019 h 124984"/>
                  <a:gd name="connsiteX16" fmla="*/ 288142 w 319139"/>
                  <a:gd name="connsiteY16" fmla="*/ 11163 h 124984"/>
                  <a:gd name="connsiteX0" fmla="*/ 288142 w 319139"/>
                  <a:gd name="connsiteY0" fmla="*/ 11163 h 124984"/>
                  <a:gd name="connsiteX1" fmla="*/ 319098 w 319139"/>
                  <a:gd name="connsiteY1" fmla="*/ 89744 h 124984"/>
                  <a:gd name="connsiteX2" fmla="*/ 283379 w 319139"/>
                  <a:gd name="connsiteY2" fmla="*/ 123082 h 124984"/>
                  <a:gd name="connsiteX3" fmla="*/ 171461 w 319139"/>
                  <a:gd name="connsiteY3" fmla="*/ 118320 h 124984"/>
                  <a:gd name="connsiteX4" fmla="*/ 71448 w 319139"/>
                  <a:gd name="connsiteY4" fmla="*/ 96888 h 124984"/>
                  <a:gd name="connsiteX5" fmla="*/ 33348 w 319139"/>
                  <a:gd name="connsiteY5" fmla="*/ 106413 h 124984"/>
                  <a:gd name="connsiteX6" fmla="*/ 11 w 319139"/>
                  <a:gd name="connsiteY6" fmla="*/ 80219 h 124984"/>
                  <a:gd name="connsiteX7" fmla="*/ 16679 w 319139"/>
                  <a:gd name="connsiteY7" fmla="*/ 54026 h 124984"/>
                  <a:gd name="connsiteX8" fmla="*/ 33348 w 319139"/>
                  <a:gd name="connsiteY8" fmla="*/ 54026 h 124984"/>
                  <a:gd name="connsiteX9" fmla="*/ 45254 w 319139"/>
                  <a:gd name="connsiteY9" fmla="*/ 56407 h 124984"/>
                  <a:gd name="connsiteX10" fmla="*/ 45254 w 319139"/>
                  <a:gd name="connsiteY10" fmla="*/ 37357 h 124984"/>
                  <a:gd name="connsiteX11" fmla="*/ 83354 w 319139"/>
                  <a:gd name="connsiteY11" fmla="*/ 37357 h 124984"/>
                  <a:gd name="connsiteX12" fmla="*/ 85735 w 319139"/>
                  <a:gd name="connsiteY12" fmla="*/ 23069 h 124984"/>
                  <a:gd name="connsiteX13" fmla="*/ 133361 w 319139"/>
                  <a:gd name="connsiteY13" fmla="*/ 27832 h 124984"/>
                  <a:gd name="connsiteX14" fmla="*/ 147647 w 319139"/>
                  <a:gd name="connsiteY14" fmla="*/ 44501 h 124984"/>
                  <a:gd name="connsiteX15" fmla="*/ 192892 w 319139"/>
                  <a:gd name="connsiteY15" fmla="*/ 4019 h 124984"/>
                  <a:gd name="connsiteX16" fmla="*/ 288142 w 319139"/>
                  <a:gd name="connsiteY16" fmla="*/ 11163 h 124984"/>
                  <a:gd name="connsiteX0" fmla="*/ 288142 w 319139"/>
                  <a:gd name="connsiteY0" fmla="*/ 11163 h 124984"/>
                  <a:gd name="connsiteX1" fmla="*/ 319098 w 319139"/>
                  <a:gd name="connsiteY1" fmla="*/ 89744 h 124984"/>
                  <a:gd name="connsiteX2" fmla="*/ 283379 w 319139"/>
                  <a:gd name="connsiteY2" fmla="*/ 123082 h 124984"/>
                  <a:gd name="connsiteX3" fmla="*/ 171461 w 319139"/>
                  <a:gd name="connsiteY3" fmla="*/ 118320 h 124984"/>
                  <a:gd name="connsiteX4" fmla="*/ 71448 w 319139"/>
                  <a:gd name="connsiteY4" fmla="*/ 96888 h 124984"/>
                  <a:gd name="connsiteX5" fmla="*/ 33348 w 319139"/>
                  <a:gd name="connsiteY5" fmla="*/ 106413 h 124984"/>
                  <a:gd name="connsiteX6" fmla="*/ 11 w 319139"/>
                  <a:gd name="connsiteY6" fmla="*/ 80219 h 124984"/>
                  <a:gd name="connsiteX7" fmla="*/ 16679 w 319139"/>
                  <a:gd name="connsiteY7" fmla="*/ 54026 h 124984"/>
                  <a:gd name="connsiteX8" fmla="*/ 33348 w 319139"/>
                  <a:gd name="connsiteY8" fmla="*/ 54026 h 124984"/>
                  <a:gd name="connsiteX9" fmla="*/ 45254 w 319139"/>
                  <a:gd name="connsiteY9" fmla="*/ 56407 h 124984"/>
                  <a:gd name="connsiteX10" fmla="*/ 45254 w 319139"/>
                  <a:gd name="connsiteY10" fmla="*/ 37357 h 124984"/>
                  <a:gd name="connsiteX11" fmla="*/ 83354 w 319139"/>
                  <a:gd name="connsiteY11" fmla="*/ 37357 h 124984"/>
                  <a:gd name="connsiteX12" fmla="*/ 92879 w 319139"/>
                  <a:gd name="connsiteY12" fmla="*/ 15925 h 124984"/>
                  <a:gd name="connsiteX13" fmla="*/ 133361 w 319139"/>
                  <a:gd name="connsiteY13" fmla="*/ 27832 h 124984"/>
                  <a:gd name="connsiteX14" fmla="*/ 147647 w 319139"/>
                  <a:gd name="connsiteY14" fmla="*/ 44501 h 124984"/>
                  <a:gd name="connsiteX15" fmla="*/ 192892 w 319139"/>
                  <a:gd name="connsiteY15" fmla="*/ 4019 h 124984"/>
                  <a:gd name="connsiteX16" fmla="*/ 288142 w 319139"/>
                  <a:gd name="connsiteY16" fmla="*/ 11163 h 124984"/>
                  <a:gd name="connsiteX0" fmla="*/ 288142 w 319139"/>
                  <a:gd name="connsiteY0" fmla="*/ 11163 h 124984"/>
                  <a:gd name="connsiteX1" fmla="*/ 319098 w 319139"/>
                  <a:gd name="connsiteY1" fmla="*/ 89744 h 124984"/>
                  <a:gd name="connsiteX2" fmla="*/ 283379 w 319139"/>
                  <a:gd name="connsiteY2" fmla="*/ 123082 h 124984"/>
                  <a:gd name="connsiteX3" fmla="*/ 171461 w 319139"/>
                  <a:gd name="connsiteY3" fmla="*/ 118320 h 124984"/>
                  <a:gd name="connsiteX4" fmla="*/ 71448 w 319139"/>
                  <a:gd name="connsiteY4" fmla="*/ 96888 h 124984"/>
                  <a:gd name="connsiteX5" fmla="*/ 33348 w 319139"/>
                  <a:gd name="connsiteY5" fmla="*/ 106413 h 124984"/>
                  <a:gd name="connsiteX6" fmla="*/ 11 w 319139"/>
                  <a:gd name="connsiteY6" fmla="*/ 80219 h 124984"/>
                  <a:gd name="connsiteX7" fmla="*/ 16679 w 319139"/>
                  <a:gd name="connsiteY7" fmla="*/ 54026 h 124984"/>
                  <a:gd name="connsiteX8" fmla="*/ 33348 w 319139"/>
                  <a:gd name="connsiteY8" fmla="*/ 54026 h 124984"/>
                  <a:gd name="connsiteX9" fmla="*/ 45254 w 319139"/>
                  <a:gd name="connsiteY9" fmla="*/ 56407 h 124984"/>
                  <a:gd name="connsiteX10" fmla="*/ 45254 w 319139"/>
                  <a:gd name="connsiteY10" fmla="*/ 37357 h 124984"/>
                  <a:gd name="connsiteX11" fmla="*/ 83354 w 319139"/>
                  <a:gd name="connsiteY11" fmla="*/ 37357 h 124984"/>
                  <a:gd name="connsiteX12" fmla="*/ 88117 w 319139"/>
                  <a:gd name="connsiteY12" fmla="*/ 20687 h 124984"/>
                  <a:gd name="connsiteX13" fmla="*/ 133361 w 319139"/>
                  <a:gd name="connsiteY13" fmla="*/ 27832 h 124984"/>
                  <a:gd name="connsiteX14" fmla="*/ 147647 w 319139"/>
                  <a:gd name="connsiteY14" fmla="*/ 44501 h 124984"/>
                  <a:gd name="connsiteX15" fmla="*/ 192892 w 319139"/>
                  <a:gd name="connsiteY15" fmla="*/ 4019 h 124984"/>
                  <a:gd name="connsiteX16" fmla="*/ 288142 w 319139"/>
                  <a:gd name="connsiteY16" fmla="*/ 11163 h 124984"/>
                  <a:gd name="connsiteX0" fmla="*/ 288142 w 319139"/>
                  <a:gd name="connsiteY0" fmla="*/ 11163 h 124984"/>
                  <a:gd name="connsiteX1" fmla="*/ 319098 w 319139"/>
                  <a:gd name="connsiteY1" fmla="*/ 89744 h 124984"/>
                  <a:gd name="connsiteX2" fmla="*/ 283379 w 319139"/>
                  <a:gd name="connsiteY2" fmla="*/ 123082 h 124984"/>
                  <a:gd name="connsiteX3" fmla="*/ 171461 w 319139"/>
                  <a:gd name="connsiteY3" fmla="*/ 118320 h 124984"/>
                  <a:gd name="connsiteX4" fmla="*/ 71448 w 319139"/>
                  <a:gd name="connsiteY4" fmla="*/ 96888 h 124984"/>
                  <a:gd name="connsiteX5" fmla="*/ 33348 w 319139"/>
                  <a:gd name="connsiteY5" fmla="*/ 106413 h 124984"/>
                  <a:gd name="connsiteX6" fmla="*/ 11 w 319139"/>
                  <a:gd name="connsiteY6" fmla="*/ 80219 h 124984"/>
                  <a:gd name="connsiteX7" fmla="*/ 16679 w 319139"/>
                  <a:gd name="connsiteY7" fmla="*/ 54026 h 124984"/>
                  <a:gd name="connsiteX8" fmla="*/ 33348 w 319139"/>
                  <a:gd name="connsiteY8" fmla="*/ 54026 h 124984"/>
                  <a:gd name="connsiteX9" fmla="*/ 45254 w 319139"/>
                  <a:gd name="connsiteY9" fmla="*/ 56407 h 124984"/>
                  <a:gd name="connsiteX10" fmla="*/ 45254 w 319139"/>
                  <a:gd name="connsiteY10" fmla="*/ 37357 h 124984"/>
                  <a:gd name="connsiteX11" fmla="*/ 83354 w 319139"/>
                  <a:gd name="connsiteY11" fmla="*/ 37357 h 124984"/>
                  <a:gd name="connsiteX12" fmla="*/ 88117 w 319139"/>
                  <a:gd name="connsiteY12" fmla="*/ 20687 h 124984"/>
                  <a:gd name="connsiteX13" fmla="*/ 133361 w 319139"/>
                  <a:gd name="connsiteY13" fmla="*/ 27832 h 124984"/>
                  <a:gd name="connsiteX14" fmla="*/ 147647 w 319139"/>
                  <a:gd name="connsiteY14" fmla="*/ 44501 h 124984"/>
                  <a:gd name="connsiteX15" fmla="*/ 192892 w 319139"/>
                  <a:gd name="connsiteY15" fmla="*/ 4019 h 124984"/>
                  <a:gd name="connsiteX16" fmla="*/ 288142 w 319139"/>
                  <a:gd name="connsiteY16" fmla="*/ 11163 h 124984"/>
                  <a:gd name="connsiteX0" fmla="*/ 288142 w 319139"/>
                  <a:gd name="connsiteY0" fmla="*/ 11163 h 123308"/>
                  <a:gd name="connsiteX1" fmla="*/ 319098 w 319139"/>
                  <a:gd name="connsiteY1" fmla="*/ 89744 h 123308"/>
                  <a:gd name="connsiteX2" fmla="*/ 283379 w 319139"/>
                  <a:gd name="connsiteY2" fmla="*/ 123082 h 123308"/>
                  <a:gd name="connsiteX3" fmla="*/ 197654 w 319139"/>
                  <a:gd name="connsiteY3" fmla="*/ 104032 h 123308"/>
                  <a:gd name="connsiteX4" fmla="*/ 71448 w 319139"/>
                  <a:gd name="connsiteY4" fmla="*/ 96888 h 123308"/>
                  <a:gd name="connsiteX5" fmla="*/ 33348 w 319139"/>
                  <a:gd name="connsiteY5" fmla="*/ 106413 h 123308"/>
                  <a:gd name="connsiteX6" fmla="*/ 11 w 319139"/>
                  <a:gd name="connsiteY6" fmla="*/ 80219 h 123308"/>
                  <a:gd name="connsiteX7" fmla="*/ 16679 w 319139"/>
                  <a:gd name="connsiteY7" fmla="*/ 54026 h 123308"/>
                  <a:gd name="connsiteX8" fmla="*/ 33348 w 319139"/>
                  <a:gd name="connsiteY8" fmla="*/ 54026 h 123308"/>
                  <a:gd name="connsiteX9" fmla="*/ 45254 w 319139"/>
                  <a:gd name="connsiteY9" fmla="*/ 56407 h 123308"/>
                  <a:gd name="connsiteX10" fmla="*/ 45254 w 319139"/>
                  <a:gd name="connsiteY10" fmla="*/ 37357 h 123308"/>
                  <a:gd name="connsiteX11" fmla="*/ 83354 w 319139"/>
                  <a:gd name="connsiteY11" fmla="*/ 37357 h 123308"/>
                  <a:gd name="connsiteX12" fmla="*/ 88117 w 319139"/>
                  <a:gd name="connsiteY12" fmla="*/ 20687 h 123308"/>
                  <a:gd name="connsiteX13" fmla="*/ 133361 w 319139"/>
                  <a:gd name="connsiteY13" fmla="*/ 27832 h 123308"/>
                  <a:gd name="connsiteX14" fmla="*/ 147647 w 319139"/>
                  <a:gd name="connsiteY14" fmla="*/ 44501 h 123308"/>
                  <a:gd name="connsiteX15" fmla="*/ 192892 w 319139"/>
                  <a:gd name="connsiteY15" fmla="*/ 4019 h 123308"/>
                  <a:gd name="connsiteX16" fmla="*/ 288142 w 319139"/>
                  <a:gd name="connsiteY16" fmla="*/ 11163 h 123308"/>
                  <a:gd name="connsiteX0" fmla="*/ 288142 w 319139"/>
                  <a:gd name="connsiteY0" fmla="*/ 11163 h 123233"/>
                  <a:gd name="connsiteX1" fmla="*/ 319098 w 319139"/>
                  <a:gd name="connsiteY1" fmla="*/ 89744 h 123233"/>
                  <a:gd name="connsiteX2" fmla="*/ 283379 w 319139"/>
                  <a:gd name="connsiteY2" fmla="*/ 123082 h 123233"/>
                  <a:gd name="connsiteX3" fmla="*/ 197654 w 319139"/>
                  <a:gd name="connsiteY3" fmla="*/ 104032 h 123233"/>
                  <a:gd name="connsiteX4" fmla="*/ 71448 w 319139"/>
                  <a:gd name="connsiteY4" fmla="*/ 96888 h 123233"/>
                  <a:gd name="connsiteX5" fmla="*/ 33348 w 319139"/>
                  <a:gd name="connsiteY5" fmla="*/ 106413 h 123233"/>
                  <a:gd name="connsiteX6" fmla="*/ 11 w 319139"/>
                  <a:gd name="connsiteY6" fmla="*/ 80219 h 123233"/>
                  <a:gd name="connsiteX7" fmla="*/ 16679 w 319139"/>
                  <a:gd name="connsiteY7" fmla="*/ 54026 h 123233"/>
                  <a:gd name="connsiteX8" fmla="*/ 33348 w 319139"/>
                  <a:gd name="connsiteY8" fmla="*/ 54026 h 123233"/>
                  <a:gd name="connsiteX9" fmla="*/ 45254 w 319139"/>
                  <a:gd name="connsiteY9" fmla="*/ 56407 h 123233"/>
                  <a:gd name="connsiteX10" fmla="*/ 45254 w 319139"/>
                  <a:gd name="connsiteY10" fmla="*/ 37357 h 123233"/>
                  <a:gd name="connsiteX11" fmla="*/ 83354 w 319139"/>
                  <a:gd name="connsiteY11" fmla="*/ 37357 h 123233"/>
                  <a:gd name="connsiteX12" fmla="*/ 88117 w 319139"/>
                  <a:gd name="connsiteY12" fmla="*/ 20687 h 123233"/>
                  <a:gd name="connsiteX13" fmla="*/ 133361 w 319139"/>
                  <a:gd name="connsiteY13" fmla="*/ 27832 h 123233"/>
                  <a:gd name="connsiteX14" fmla="*/ 147647 w 319139"/>
                  <a:gd name="connsiteY14" fmla="*/ 44501 h 123233"/>
                  <a:gd name="connsiteX15" fmla="*/ 192892 w 319139"/>
                  <a:gd name="connsiteY15" fmla="*/ 4019 h 123233"/>
                  <a:gd name="connsiteX16" fmla="*/ 288142 w 319139"/>
                  <a:gd name="connsiteY16" fmla="*/ 11163 h 123233"/>
                  <a:gd name="connsiteX0" fmla="*/ 288142 w 319139"/>
                  <a:gd name="connsiteY0" fmla="*/ 11163 h 123640"/>
                  <a:gd name="connsiteX1" fmla="*/ 319098 w 319139"/>
                  <a:gd name="connsiteY1" fmla="*/ 89744 h 123640"/>
                  <a:gd name="connsiteX2" fmla="*/ 283379 w 319139"/>
                  <a:gd name="connsiteY2" fmla="*/ 123082 h 123640"/>
                  <a:gd name="connsiteX3" fmla="*/ 173841 w 319139"/>
                  <a:gd name="connsiteY3" fmla="*/ 113557 h 123640"/>
                  <a:gd name="connsiteX4" fmla="*/ 71448 w 319139"/>
                  <a:gd name="connsiteY4" fmla="*/ 96888 h 123640"/>
                  <a:gd name="connsiteX5" fmla="*/ 33348 w 319139"/>
                  <a:gd name="connsiteY5" fmla="*/ 106413 h 123640"/>
                  <a:gd name="connsiteX6" fmla="*/ 11 w 319139"/>
                  <a:gd name="connsiteY6" fmla="*/ 80219 h 123640"/>
                  <a:gd name="connsiteX7" fmla="*/ 16679 w 319139"/>
                  <a:gd name="connsiteY7" fmla="*/ 54026 h 123640"/>
                  <a:gd name="connsiteX8" fmla="*/ 33348 w 319139"/>
                  <a:gd name="connsiteY8" fmla="*/ 54026 h 123640"/>
                  <a:gd name="connsiteX9" fmla="*/ 45254 w 319139"/>
                  <a:gd name="connsiteY9" fmla="*/ 56407 h 123640"/>
                  <a:gd name="connsiteX10" fmla="*/ 45254 w 319139"/>
                  <a:gd name="connsiteY10" fmla="*/ 37357 h 123640"/>
                  <a:gd name="connsiteX11" fmla="*/ 83354 w 319139"/>
                  <a:gd name="connsiteY11" fmla="*/ 37357 h 123640"/>
                  <a:gd name="connsiteX12" fmla="*/ 88117 w 319139"/>
                  <a:gd name="connsiteY12" fmla="*/ 20687 h 123640"/>
                  <a:gd name="connsiteX13" fmla="*/ 133361 w 319139"/>
                  <a:gd name="connsiteY13" fmla="*/ 27832 h 123640"/>
                  <a:gd name="connsiteX14" fmla="*/ 147647 w 319139"/>
                  <a:gd name="connsiteY14" fmla="*/ 44501 h 123640"/>
                  <a:gd name="connsiteX15" fmla="*/ 192892 w 319139"/>
                  <a:gd name="connsiteY15" fmla="*/ 4019 h 123640"/>
                  <a:gd name="connsiteX16" fmla="*/ 288142 w 319139"/>
                  <a:gd name="connsiteY16" fmla="*/ 11163 h 123640"/>
                  <a:gd name="connsiteX0" fmla="*/ 288142 w 319658"/>
                  <a:gd name="connsiteY0" fmla="*/ 11163 h 123640"/>
                  <a:gd name="connsiteX1" fmla="*/ 319098 w 319658"/>
                  <a:gd name="connsiteY1" fmla="*/ 89744 h 123640"/>
                  <a:gd name="connsiteX2" fmla="*/ 283379 w 319658"/>
                  <a:gd name="connsiteY2" fmla="*/ 123082 h 123640"/>
                  <a:gd name="connsiteX3" fmla="*/ 173841 w 319658"/>
                  <a:gd name="connsiteY3" fmla="*/ 113557 h 123640"/>
                  <a:gd name="connsiteX4" fmla="*/ 71448 w 319658"/>
                  <a:gd name="connsiteY4" fmla="*/ 96888 h 123640"/>
                  <a:gd name="connsiteX5" fmla="*/ 33348 w 319658"/>
                  <a:gd name="connsiteY5" fmla="*/ 106413 h 123640"/>
                  <a:gd name="connsiteX6" fmla="*/ 11 w 319658"/>
                  <a:gd name="connsiteY6" fmla="*/ 80219 h 123640"/>
                  <a:gd name="connsiteX7" fmla="*/ 16679 w 319658"/>
                  <a:gd name="connsiteY7" fmla="*/ 54026 h 123640"/>
                  <a:gd name="connsiteX8" fmla="*/ 33348 w 319658"/>
                  <a:gd name="connsiteY8" fmla="*/ 54026 h 123640"/>
                  <a:gd name="connsiteX9" fmla="*/ 45254 w 319658"/>
                  <a:gd name="connsiteY9" fmla="*/ 56407 h 123640"/>
                  <a:gd name="connsiteX10" fmla="*/ 45254 w 319658"/>
                  <a:gd name="connsiteY10" fmla="*/ 37357 h 123640"/>
                  <a:gd name="connsiteX11" fmla="*/ 83354 w 319658"/>
                  <a:gd name="connsiteY11" fmla="*/ 37357 h 123640"/>
                  <a:gd name="connsiteX12" fmla="*/ 88117 w 319658"/>
                  <a:gd name="connsiteY12" fmla="*/ 20687 h 123640"/>
                  <a:gd name="connsiteX13" fmla="*/ 133361 w 319658"/>
                  <a:gd name="connsiteY13" fmla="*/ 27832 h 123640"/>
                  <a:gd name="connsiteX14" fmla="*/ 147647 w 319658"/>
                  <a:gd name="connsiteY14" fmla="*/ 44501 h 123640"/>
                  <a:gd name="connsiteX15" fmla="*/ 192892 w 319658"/>
                  <a:gd name="connsiteY15" fmla="*/ 4019 h 123640"/>
                  <a:gd name="connsiteX16" fmla="*/ 288142 w 319658"/>
                  <a:gd name="connsiteY16" fmla="*/ 11163 h 123640"/>
                  <a:gd name="connsiteX0" fmla="*/ 288142 w 319139"/>
                  <a:gd name="connsiteY0" fmla="*/ 10360 h 123606"/>
                  <a:gd name="connsiteX1" fmla="*/ 319098 w 319139"/>
                  <a:gd name="connsiteY1" fmla="*/ 72273 h 123606"/>
                  <a:gd name="connsiteX2" fmla="*/ 283379 w 319139"/>
                  <a:gd name="connsiteY2" fmla="*/ 122279 h 123606"/>
                  <a:gd name="connsiteX3" fmla="*/ 173841 w 319139"/>
                  <a:gd name="connsiteY3" fmla="*/ 112754 h 123606"/>
                  <a:gd name="connsiteX4" fmla="*/ 71448 w 319139"/>
                  <a:gd name="connsiteY4" fmla="*/ 96085 h 123606"/>
                  <a:gd name="connsiteX5" fmla="*/ 33348 w 319139"/>
                  <a:gd name="connsiteY5" fmla="*/ 105610 h 123606"/>
                  <a:gd name="connsiteX6" fmla="*/ 11 w 319139"/>
                  <a:gd name="connsiteY6" fmla="*/ 79416 h 123606"/>
                  <a:gd name="connsiteX7" fmla="*/ 16679 w 319139"/>
                  <a:gd name="connsiteY7" fmla="*/ 53223 h 123606"/>
                  <a:gd name="connsiteX8" fmla="*/ 33348 w 319139"/>
                  <a:gd name="connsiteY8" fmla="*/ 53223 h 123606"/>
                  <a:gd name="connsiteX9" fmla="*/ 45254 w 319139"/>
                  <a:gd name="connsiteY9" fmla="*/ 55604 h 123606"/>
                  <a:gd name="connsiteX10" fmla="*/ 45254 w 319139"/>
                  <a:gd name="connsiteY10" fmla="*/ 36554 h 123606"/>
                  <a:gd name="connsiteX11" fmla="*/ 83354 w 319139"/>
                  <a:gd name="connsiteY11" fmla="*/ 36554 h 123606"/>
                  <a:gd name="connsiteX12" fmla="*/ 88117 w 319139"/>
                  <a:gd name="connsiteY12" fmla="*/ 19884 h 123606"/>
                  <a:gd name="connsiteX13" fmla="*/ 133361 w 319139"/>
                  <a:gd name="connsiteY13" fmla="*/ 27029 h 123606"/>
                  <a:gd name="connsiteX14" fmla="*/ 147647 w 319139"/>
                  <a:gd name="connsiteY14" fmla="*/ 43698 h 123606"/>
                  <a:gd name="connsiteX15" fmla="*/ 192892 w 319139"/>
                  <a:gd name="connsiteY15" fmla="*/ 3216 h 123606"/>
                  <a:gd name="connsiteX16" fmla="*/ 288142 w 319139"/>
                  <a:gd name="connsiteY16" fmla="*/ 10360 h 123606"/>
                  <a:gd name="connsiteX0" fmla="*/ 288142 w 319139"/>
                  <a:gd name="connsiteY0" fmla="*/ 10360 h 123606"/>
                  <a:gd name="connsiteX1" fmla="*/ 319098 w 319139"/>
                  <a:gd name="connsiteY1" fmla="*/ 72273 h 123606"/>
                  <a:gd name="connsiteX2" fmla="*/ 283379 w 319139"/>
                  <a:gd name="connsiteY2" fmla="*/ 122279 h 123606"/>
                  <a:gd name="connsiteX3" fmla="*/ 173841 w 319139"/>
                  <a:gd name="connsiteY3" fmla="*/ 112754 h 123606"/>
                  <a:gd name="connsiteX4" fmla="*/ 71448 w 319139"/>
                  <a:gd name="connsiteY4" fmla="*/ 96085 h 123606"/>
                  <a:gd name="connsiteX5" fmla="*/ 33348 w 319139"/>
                  <a:gd name="connsiteY5" fmla="*/ 105610 h 123606"/>
                  <a:gd name="connsiteX6" fmla="*/ 11 w 319139"/>
                  <a:gd name="connsiteY6" fmla="*/ 79416 h 123606"/>
                  <a:gd name="connsiteX7" fmla="*/ 16679 w 319139"/>
                  <a:gd name="connsiteY7" fmla="*/ 53223 h 123606"/>
                  <a:gd name="connsiteX8" fmla="*/ 33348 w 319139"/>
                  <a:gd name="connsiteY8" fmla="*/ 53223 h 123606"/>
                  <a:gd name="connsiteX9" fmla="*/ 45254 w 319139"/>
                  <a:gd name="connsiteY9" fmla="*/ 55604 h 123606"/>
                  <a:gd name="connsiteX10" fmla="*/ 45254 w 319139"/>
                  <a:gd name="connsiteY10" fmla="*/ 36554 h 123606"/>
                  <a:gd name="connsiteX11" fmla="*/ 83354 w 319139"/>
                  <a:gd name="connsiteY11" fmla="*/ 36554 h 123606"/>
                  <a:gd name="connsiteX12" fmla="*/ 88117 w 319139"/>
                  <a:gd name="connsiteY12" fmla="*/ 19884 h 123606"/>
                  <a:gd name="connsiteX13" fmla="*/ 133361 w 319139"/>
                  <a:gd name="connsiteY13" fmla="*/ 27029 h 123606"/>
                  <a:gd name="connsiteX14" fmla="*/ 147647 w 319139"/>
                  <a:gd name="connsiteY14" fmla="*/ 43698 h 123606"/>
                  <a:gd name="connsiteX15" fmla="*/ 192892 w 319139"/>
                  <a:gd name="connsiteY15" fmla="*/ 3216 h 123606"/>
                  <a:gd name="connsiteX16" fmla="*/ 288142 w 319139"/>
                  <a:gd name="connsiteY16" fmla="*/ 10360 h 123606"/>
                  <a:gd name="connsiteX0" fmla="*/ 288142 w 319139"/>
                  <a:gd name="connsiteY0" fmla="*/ 10360 h 123606"/>
                  <a:gd name="connsiteX1" fmla="*/ 319098 w 319139"/>
                  <a:gd name="connsiteY1" fmla="*/ 72273 h 123606"/>
                  <a:gd name="connsiteX2" fmla="*/ 283379 w 319139"/>
                  <a:gd name="connsiteY2" fmla="*/ 122279 h 123606"/>
                  <a:gd name="connsiteX3" fmla="*/ 173841 w 319139"/>
                  <a:gd name="connsiteY3" fmla="*/ 112754 h 123606"/>
                  <a:gd name="connsiteX4" fmla="*/ 71448 w 319139"/>
                  <a:gd name="connsiteY4" fmla="*/ 96085 h 123606"/>
                  <a:gd name="connsiteX5" fmla="*/ 33348 w 319139"/>
                  <a:gd name="connsiteY5" fmla="*/ 105610 h 123606"/>
                  <a:gd name="connsiteX6" fmla="*/ 11 w 319139"/>
                  <a:gd name="connsiteY6" fmla="*/ 79416 h 123606"/>
                  <a:gd name="connsiteX7" fmla="*/ 16679 w 319139"/>
                  <a:gd name="connsiteY7" fmla="*/ 53223 h 123606"/>
                  <a:gd name="connsiteX8" fmla="*/ 33348 w 319139"/>
                  <a:gd name="connsiteY8" fmla="*/ 53223 h 123606"/>
                  <a:gd name="connsiteX9" fmla="*/ 45254 w 319139"/>
                  <a:gd name="connsiteY9" fmla="*/ 55604 h 123606"/>
                  <a:gd name="connsiteX10" fmla="*/ 47635 w 319139"/>
                  <a:gd name="connsiteY10" fmla="*/ 34173 h 123606"/>
                  <a:gd name="connsiteX11" fmla="*/ 83354 w 319139"/>
                  <a:gd name="connsiteY11" fmla="*/ 36554 h 123606"/>
                  <a:gd name="connsiteX12" fmla="*/ 88117 w 319139"/>
                  <a:gd name="connsiteY12" fmla="*/ 19884 h 123606"/>
                  <a:gd name="connsiteX13" fmla="*/ 133361 w 319139"/>
                  <a:gd name="connsiteY13" fmla="*/ 27029 h 123606"/>
                  <a:gd name="connsiteX14" fmla="*/ 147647 w 319139"/>
                  <a:gd name="connsiteY14" fmla="*/ 43698 h 123606"/>
                  <a:gd name="connsiteX15" fmla="*/ 192892 w 319139"/>
                  <a:gd name="connsiteY15" fmla="*/ 3216 h 123606"/>
                  <a:gd name="connsiteX16" fmla="*/ 288142 w 319139"/>
                  <a:gd name="connsiteY16" fmla="*/ 10360 h 123606"/>
                  <a:gd name="connsiteX0" fmla="*/ 288142 w 319139"/>
                  <a:gd name="connsiteY0" fmla="*/ 9145 h 122391"/>
                  <a:gd name="connsiteX1" fmla="*/ 319098 w 319139"/>
                  <a:gd name="connsiteY1" fmla="*/ 71058 h 122391"/>
                  <a:gd name="connsiteX2" fmla="*/ 283379 w 319139"/>
                  <a:gd name="connsiteY2" fmla="*/ 121064 h 122391"/>
                  <a:gd name="connsiteX3" fmla="*/ 173841 w 319139"/>
                  <a:gd name="connsiteY3" fmla="*/ 111539 h 122391"/>
                  <a:gd name="connsiteX4" fmla="*/ 71448 w 319139"/>
                  <a:gd name="connsiteY4" fmla="*/ 94870 h 122391"/>
                  <a:gd name="connsiteX5" fmla="*/ 33348 w 319139"/>
                  <a:gd name="connsiteY5" fmla="*/ 104395 h 122391"/>
                  <a:gd name="connsiteX6" fmla="*/ 11 w 319139"/>
                  <a:gd name="connsiteY6" fmla="*/ 78201 h 122391"/>
                  <a:gd name="connsiteX7" fmla="*/ 16679 w 319139"/>
                  <a:gd name="connsiteY7" fmla="*/ 52008 h 122391"/>
                  <a:gd name="connsiteX8" fmla="*/ 33348 w 319139"/>
                  <a:gd name="connsiteY8" fmla="*/ 52008 h 122391"/>
                  <a:gd name="connsiteX9" fmla="*/ 45254 w 319139"/>
                  <a:gd name="connsiteY9" fmla="*/ 54389 h 122391"/>
                  <a:gd name="connsiteX10" fmla="*/ 47635 w 319139"/>
                  <a:gd name="connsiteY10" fmla="*/ 32958 h 122391"/>
                  <a:gd name="connsiteX11" fmla="*/ 83354 w 319139"/>
                  <a:gd name="connsiteY11" fmla="*/ 35339 h 122391"/>
                  <a:gd name="connsiteX12" fmla="*/ 88117 w 319139"/>
                  <a:gd name="connsiteY12" fmla="*/ 18669 h 122391"/>
                  <a:gd name="connsiteX13" fmla="*/ 133361 w 319139"/>
                  <a:gd name="connsiteY13" fmla="*/ 25814 h 122391"/>
                  <a:gd name="connsiteX14" fmla="*/ 192892 w 319139"/>
                  <a:gd name="connsiteY14" fmla="*/ 2001 h 122391"/>
                  <a:gd name="connsiteX15" fmla="*/ 288142 w 319139"/>
                  <a:gd name="connsiteY15" fmla="*/ 9145 h 122391"/>
                  <a:gd name="connsiteX0" fmla="*/ 288131 w 319128"/>
                  <a:gd name="connsiteY0" fmla="*/ 9145 h 122391"/>
                  <a:gd name="connsiteX1" fmla="*/ 319087 w 319128"/>
                  <a:gd name="connsiteY1" fmla="*/ 71058 h 122391"/>
                  <a:gd name="connsiteX2" fmla="*/ 283368 w 319128"/>
                  <a:gd name="connsiteY2" fmla="*/ 121064 h 122391"/>
                  <a:gd name="connsiteX3" fmla="*/ 173830 w 319128"/>
                  <a:gd name="connsiteY3" fmla="*/ 111539 h 122391"/>
                  <a:gd name="connsiteX4" fmla="*/ 71437 w 319128"/>
                  <a:gd name="connsiteY4" fmla="*/ 94870 h 122391"/>
                  <a:gd name="connsiteX5" fmla="*/ 33337 w 319128"/>
                  <a:gd name="connsiteY5" fmla="*/ 104395 h 122391"/>
                  <a:gd name="connsiteX6" fmla="*/ 0 w 319128"/>
                  <a:gd name="connsiteY6" fmla="*/ 78201 h 122391"/>
                  <a:gd name="connsiteX7" fmla="*/ 33337 w 319128"/>
                  <a:gd name="connsiteY7" fmla="*/ 52008 h 122391"/>
                  <a:gd name="connsiteX8" fmla="*/ 45243 w 319128"/>
                  <a:gd name="connsiteY8" fmla="*/ 54389 h 122391"/>
                  <a:gd name="connsiteX9" fmla="*/ 47624 w 319128"/>
                  <a:gd name="connsiteY9" fmla="*/ 32958 h 122391"/>
                  <a:gd name="connsiteX10" fmla="*/ 83343 w 319128"/>
                  <a:gd name="connsiteY10" fmla="*/ 35339 h 122391"/>
                  <a:gd name="connsiteX11" fmla="*/ 88106 w 319128"/>
                  <a:gd name="connsiteY11" fmla="*/ 18669 h 122391"/>
                  <a:gd name="connsiteX12" fmla="*/ 133350 w 319128"/>
                  <a:gd name="connsiteY12" fmla="*/ 25814 h 122391"/>
                  <a:gd name="connsiteX13" fmla="*/ 192881 w 319128"/>
                  <a:gd name="connsiteY13" fmla="*/ 2001 h 122391"/>
                  <a:gd name="connsiteX14" fmla="*/ 288131 w 319128"/>
                  <a:gd name="connsiteY14" fmla="*/ 9145 h 122391"/>
                  <a:gd name="connsiteX0" fmla="*/ 288137 w 319134"/>
                  <a:gd name="connsiteY0" fmla="*/ 9145 h 122391"/>
                  <a:gd name="connsiteX1" fmla="*/ 319093 w 319134"/>
                  <a:gd name="connsiteY1" fmla="*/ 71058 h 122391"/>
                  <a:gd name="connsiteX2" fmla="*/ 283374 w 319134"/>
                  <a:gd name="connsiteY2" fmla="*/ 121064 h 122391"/>
                  <a:gd name="connsiteX3" fmla="*/ 173836 w 319134"/>
                  <a:gd name="connsiteY3" fmla="*/ 111539 h 122391"/>
                  <a:gd name="connsiteX4" fmla="*/ 71443 w 319134"/>
                  <a:gd name="connsiteY4" fmla="*/ 94870 h 122391"/>
                  <a:gd name="connsiteX5" fmla="*/ 33343 w 319134"/>
                  <a:gd name="connsiteY5" fmla="*/ 104395 h 122391"/>
                  <a:gd name="connsiteX6" fmla="*/ 6 w 319134"/>
                  <a:gd name="connsiteY6" fmla="*/ 78201 h 122391"/>
                  <a:gd name="connsiteX7" fmla="*/ 33343 w 319134"/>
                  <a:gd name="connsiteY7" fmla="*/ 52008 h 122391"/>
                  <a:gd name="connsiteX8" fmla="*/ 45249 w 319134"/>
                  <a:gd name="connsiteY8" fmla="*/ 54389 h 122391"/>
                  <a:gd name="connsiteX9" fmla="*/ 47630 w 319134"/>
                  <a:gd name="connsiteY9" fmla="*/ 32958 h 122391"/>
                  <a:gd name="connsiteX10" fmla="*/ 83349 w 319134"/>
                  <a:gd name="connsiteY10" fmla="*/ 35339 h 122391"/>
                  <a:gd name="connsiteX11" fmla="*/ 88112 w 319134"/>
                  <a:gd name="connsiteY11" fmla="*/ 18669 h 122391"/>
                  <a:gd name="connsiteX12" fmla="*/ 133356 w 319134"/>
                  <a:gd name="connsiteY12" fmla="*/ 25814 h 122391"/>
                  <a:gd name="connsiteX13" fmla="*/ 192887 w 319134"/>
                  <a:gd name="connsiteY13" fmla="*/ 2001 h 122391"/>
                  <a:gd name="connsiteX14" fmla="*/ 288137 w 319134"/>
                  <a:gd name="connsiteY14" fmla="*/ 9145 h 122391"/>
                  <a:gd name="connsiteX0" fmla="*/ 288249 w 319246"/>
                  <a:gd name="connsiteY0" fmla="*/ 9145 h 122391"/>
                  <a:gd name="connsiteX1" fmla="*/ 319205 w 319246"/>
                  <a:gd name="connsiteY1" fmla="*/ 71058 h 122391"/>
                  <a:gd name="connsiteX2" fmla="*/ 283486 w 319246"/>
                  <a:gd name="connsiteY2" fmla="*/ 121064 h 122391"/>
                  <a:gd name="connsiteX3" fmla="*/ 173948 w 319246"/>
                  <a:gd name="connsiteY3" fmla="*/ 111539 h 122391"/>
                  <a:gd name="connsiteX4" fmla="*/ 71555 w 319246"/>
                  <a:gd name="connsiteY4" fmla="*/ 94870 h 122391"/>
                  <a:gd name="connsiteX5" fmla="*/ 33455 w 319246"/>
                  <a:gd name="connsiteY5" fmla="*/ 104395 h 122391"/>
                  <a:gd name="connsiteX6" fmla="*/ 118 w 319246"/>
                  <a:gd name="connsiteY6" fmla="*/ 78201 h 122391"/>
                  <a:gd name="connsiteX7" fmla="*/ 45361 w 319246"/>
                  <a:gd name="connsiteY7" fmla="*/ 54389 h 122391"/>
                  <a:gd name="connsiteX8" fmla="*/ 47742 w 319246"/>
                  <a:gd name="connsiteY8" fmla="*/ 32958 h 122391"/>
                  <a:gd name="connsiteX9" fmla="*/ 83461 w 319246"/>
                  <a:gd name="connsiteY9" fmla="*/ 35339 h 122391"/>
                  <a:gd name="connsiteX10" fmla="*/ 88224 w 319246"/>
                  <a:gd name="connsiteY10" fmla="*/ 18669 h 122391"/>
                  <a:gd name="connsiteX11" fmla="*/ 133468 w 319246"/>
                  <a:gd name="connsiteY11" fmla="*/ 25814 h 122391"/>
                  <a:gd name="connsiteX12" fmla="*/ 192999 w 319246"/>
                  <a:gd name="connsiteY12" fmla="*/ 2001 h 122391"/>
                  <a:gd name="connsiteX13" fmla="*/ 288249 w 319246"/>
                  <a:gd name="connsiteY13" fmla="*/ 9145 h 122391"/>
                  <a:gd name="connsiteX0" fmla="*/ 288133 w 319130"/>
                  <a:gd name="connsiteY0" fmla="*/ 9145 h 122391"/>
                  <a:gd name="connsiteX1" fmla="*/ 319089 w 319130"/>
                  <a:gd name="connsiteY1" fmla="*/ 71058 h 122391"/>
                  <a:gd name="connsiteX2" fmla="*/ 283370 w 319130"/>
                  <a:gd name="connsiteY2" fmla="*/ 121064 h 122391"/>
                  <a:gd name="connsiteX3" fmla="*/ 173832 w 319130"/>
                  <a:gd name="connsiteY3" fmla="*/ 111539 h 122391"/>
                  <a:gd name="connsiteX4" fmla="*/ 71439 w 319130"/>
                  <a:gd name="connsiteY4" fmla="*/ 94870 h 122391"/>
                  <a:gd name="connsiteX5" fmla="*/ 33339 w 319130"/>
                  <a:gd name="connsiteY5" fmla="*/ 104395 h 122391"/>
                  <a:gd name="connsiteX6" fmla="*/ 2 w 319130"/>
                  <a:gd name="connsiteY6" fmla="*/ 78201 h 122391"/>
                  <a:gd name="connsiteX7" fmla="*/ 45245 w 319130"/>
                  <a:gd name="connsiteY7" fmla="*/ 54389 h 122391"/>
                  <a:gd name="connsiteX8" fmla="*/ 47626 w 319130"/>
                  <a:gd name="connsiteY8" fmla="*/ 32958 h 122391"/>
                  <a:gd name="connsiteX9" fmla="*/ 83345 w 319130"/>
                  <a:gd name="connsiteY9" fmla="*/ 35339 h 122391"/>
                  <a:gd name="connsiteX10" fmla="*/ 88108 w 319130"/>
                  <a:gd name="connsiteY10" fmla="*/ 18669 h 122391"/>
                  <a:gd name="connsiteX11" fmla="*/ 133352 w 319130"/>
                  <a:gd name="connsiteY11" fmla="*/ 25814 h 122391"/>
                  <a:gd name="connsiteX12" fmla="*/ 192883 w 319130"/>
                  <a:gd name="connsiteY12" fmla="*/ 2001 h 122391"/>
                  <a:gd name="connsiteX13" fmla="*/ 288133 w 319130"/>
                  <a:gd name="connsiteY13" fmla="*/ 9145 h 122391"/>
                  <a:gd name="connsiteX0" fmla="*/ 288339 w 319336"/>
                  <a:gd name="connsiteY0" fmla="*/ 9145 h 122391"/>
                  <a:gd name="connsiteX1" fmla="*/ 319295 w 319336"/>
                  <a:gd name="connsiteY1" fmla="*/ 71058 h 122391"/>
                  <a:gd name="connsiteX2" fmla="*/ 283576 w 319336"/>
                  <a:gd name="connsiteY2" fmla="*/ 121064 h 122391"/>
                  <a:gd name="connsiteX3" fmla="*/ 174038 w 319336"/>
                  <a:gd name="connsiteY3" fmla="*/ 111539 h 122391"/>
                  <a:gd name="connsiteX4" fmla="*/ 71645 w 319336"/>
                  <a:gd name="connsiteY4" fmla="*/ 94870 h 122391"/>
                  <a:gd name="connsiteX5" fmla="*/ 33545 w 319336"/>
                  <a:gd name="connsiteY5" fmla="*/ 104395 h 122391"/>
                  <a:gd name="connsiteX6" fmla="*/ 208 w 319336"/>
                  <a:gd name="connsiteY6" fmla="*/ 78201 h 122391"/>
                  <a:gd name="connsiteX7" fmla="*/ 45451 w 319336"/>
                  <a:gd name="connsiteY7" fmla="*/ 54389 h 122391"/>
                  <a:gd name="connsiteX8" fmla="*/ 47832 w 319336"/>
                  <a:gd name="connsiteY8" fmla="*/ 32958 h 122391"/>
                  <a:gd name="connsiteX9" fmla="*/ 83551 w 319336"/>
                  <a:gd name="connsiteY9" fmla="*/ 35339 h 122391"/>
                  <a:gd name="connsiteX10" fmla="*/ 88314 w 319336"/>
                  <a:gd name="connsiteY10" fmla="*/ 18669 h 122391"/>
                  <a:gd name="connsiteX11" fmla="*/ 133558 w 319336"/>
                  <a:gd name="connsiteY11" fmla="*/ 25814 h 122391"/>
                  <a:gd name="connsiteX12" fmla="*/ 193089 w 319336"/>
                  <a:gd name="connsiteY12" fmla="*/ 2001 h 122391"/>
                  <a:gd name="connsiteX13" fmla="*/ 288339 w 319336"/>
                  <a:gd name="connsiteY13" fmla="*/ 9145 h 122391"/>
                  <a:gd name="connsiteX0" fmla="*/ 288377 w 319374"/>
                  <a:gd name="connsiteY0" fmla="*/ 9145 h 122391"/>
                  <a:gd name="connsiteX1" fmla="*/ 319333 w 319374"/>
                  <a:gd name="connsiteY1" fmla="*/ 71058 h 122391"/>
                  <a:gd name="connsiteX2" fmla="*/ 283614 w 319374"/>
                  <a:gd name="connsiteY2" fmla="*/ 121064 h 122391"/>
                  <a:gd name="connsiteX3" fmla="*/ 174076 w 319374"/>
                  <a:gd name="connsiteY3" fmla="*/ 111539 h 122391"/>
                  <a:gd name="connsiteX4" fmla="*/ 71683 w 319374"/>
                  <a:gd name="connsiteY4" fmla="*/ 94870 h 122391"/>
                  <a:gd name="connsiteX5" fmla="*/ 33583 w 319374"/>
                  <a:gd name="connsiteY5" fmla="*/ 104395 h 122391"/>
                  <a:gd name="connsiteX6" fmla="*/ 246 w 319374"/>
                  <a:gd name="connsiteY6" fmla="*/ 78201 h 122391"/>
                  <a:gd name="connsiteX7" fmla="*/ 45489 w 319374"/>
                  <a:gd name="connsiteY7" fmla="*/ 54389 h 122391"/>
                  <a:gd name="connsiteX8" fmla="*/ 47870 w 319374"/>
                  <a:gd name="connsiteY8" fmla="*/ 32958 h 122391"/>
                  <a:gd name="connsiteX9" fmla="*/ 83589 w 319374"/>
                  <a:gd name="connsiteY9" fmla="*/ 35339 h 122391"/>
                  <a:gd name="connsiteX10" fmla="*/ 88352 w 319374"/>
                  <a:gd name="connsiteY10" fmla="*/ 18669 h 122391"/>
                  <a:gd name="connsiteX11" fmla="*/ 133596 w 319374"/>
                  <a:gd name="connsiteY11" fmla="*/ 25814 h 122391"/>
                  <a:gd name="connsiteX12" fmla="*/ 193127 w 319374"/>
                  <a:gd name="connsiteY12" fmla="*/ 2001 h 122391"/>
                  <a:gd name="connsiteX13" fmla="*/ 288377 w 319374"/>
                  <a:gd name="connsiteY13" fmla="*/ 9145 h 122391"/>
                  <a:gd name="connsiteX0" fmla="*/ 288377 w 319374"/>
                  <a:gd name="connsiteY0" fmla="*/ 9145 h 122391"/>
                  <a:gd name="connsiteX1" fmla="*/ 319333 w 319374"/>
                  <a:gd name="connsiteY1" fmla="*/ 71058 h 122391"/>
                  <a:gd name="connsiteX2" fmla="*/ 283614 w 319374"/>
                  <a:gd name="connsiteY2" fmla="*/ 121064 h 122391"/>
                  <a:gd name="connsiteX3" fmla="*/ 174076 w 319374"/>
                  <a:gd name="connsiteY3" fmla="*/ 111539 h 122391"/>
                  <a:gd name="connsiteX4" fmla="*/ 71683 w 319374"/>
                  <a:gd name="connsiteY4" fmla="*/ 94870 h 122391"/>
                  <a:gd name="connsiteX5" fmla="*/ 33583 w 319374"/>
                  <a:gd name="connsiteY5" fmla="*/ 104395 h 122391"/>
                  <a:gd name="connsiteX6" fmla="*/ 246 w 319374"/>
                  <a:gd name="connsiteY6" fmla="*/ 78201 h 122391"/>
                  <a:gd name="connsiteX7" fmla="*/ 45489 w 319374"/>
                  <a:gd name="connsiteY7" fmla="*/ 54389 h 122391"/>
                  <a:gd name="connsiteX8" fmla="*/ 47870 w 319374"/>
                  <a:gd name="connsiteY8" fmla="*/ 32958 h 122391"/>
                  <a:gd name="connsiteX9" fmla="*/ 83589 w 319374"/>
                  <a:gd name="connsiteY9" fmla="*/ 35339 h 122391"/>
                  <a:gd name="connsiteX10" fmla="*/ 88352 w 319374"/>
                  <a:gd name="connsiteY10" fmla="*/ 18669 h 122391"/>
                  <a:gd name="connsiteX11" fmla="*/ 133596 w 319374"/>
                  <a:gd name="connsiteY11" fmla="*/ 25814 h 122391"/>
                  <a:gd name="connsiteX12" fmla="*/ 193127 w 319374"/>
                  <a:gd name="connsiteY12" fmla="*/ 2001 h 122391"/>
                  <a:gd name="connsiteX13" fmla="*/ 288377 w 319374"/>
                  <a:gd name="connsiteY13" fmla="*/ 9145 h 122391"/>
                  <a:gd name="connsiteX0" fmla="*/ 288377 w 319374"/>
                  <a:gd name="connsiteY0" fmla="*/ 9145 h 122391"/>
                  <a:gd name="connsiteX1" fmla="*/ 319333 w 319374"/>
                  <a:gd name="connsiteY1" fmla="*/ 71058 h 122391"/>
                  <a:gd name="connsiteX2" fmla="*/ 283614 w 319374"/>
                  <a:gd name="connsiteY2" fmla="*/ 121064 h 122391"/>
                  <a:gd name="connsiteX3" fmla="*/ 174076 w 319374"/>
                  <a:gd name="connsiteY3" fmla="*/ 111539 h 122391"/>
                  <a:gd name="connsiteX4" fmla="*/ 71683 w 319374"/>
                  <a:gd name="connsiteY4" fmla="*/ 94870 h 122391"/>
                  <a:gd name="connsiteX5" fmla="*/ 33583 w 319374"/>
                  <a:gd name="connsiteY5" fmla="*/ 104395 h 122391"/>
                  <a:gd name="connsiteX6" fmla="*/ 246 w 319374"/>
                  <a:gd name="connsiteY6" fmla="*/ 78201 h 122391"/>
                  <a:gd name="connsiteX7" fmla="*/ 45489 w 319374"/>
                  <a:gd name="connsiteY7" fmla="*/ 54389 h 122391"/>
                  <a:gd name="connsiteX8" fmla="*/ 47870 w 319374"/>
                  <a:gd name="connsiteY8" fmla="*/ 32958 h 122391"/>
                  <a:gd name="connsiteX9" fmla="*/ 83589 w 319374"/>
                  <a:gd name="connsiteY9" fmla="*/ 35339 h 122391"/>
                  <a:gd name="connsiteX10" fmla="*/ 88352 w 319374"/>
                  <a:gd name="connsiteY10" fmla="*/ 18669 h 122391"/>
                  <a:gd name="connsiteX11" fmla="*/ 133596 w 319374"/>
                  <a:gd name="connsiteY11" fmla="*/ 25814 h 122391"/>
                  <a:gd name="connsiteX12" fmla="*/ 193127 w 319374"/>
                  <a:gd name="connsiteY12" fmla="*/ 2001 h 122391"/>
                  <a:gd name="connsiteX13" fmla="*/ 288377 w 319374"/>
                  <a:gd name="connsiteY13" fmla="*/ 9145 h 122391"/>
                  <a:gd name="connsiteX0" fmla="*/ 288377 w 319374"/>
                  <a:gd name="connsiteY0" fmla="*/ 9145 h 122391"/>
                  <a:gd name="connsiteX1" fmla="*/ 319333 w 319374"/>
                  <a:gd name="connsiteY1" fmla="*/ 71058 h 122391"/>
                  <a:gd name="connsiteX2" fmla="*/ 283614 w 319374"/>
                  <a:gd name="connsiteY2" fmla="*/ 121064 h 122391"/>
                  <a:gd name="connsiteX3" fmla="*/ 174076 w 319374"/>
                  <a:gd name="connsiteY3" fmla="*/ 111539 h 122391"/>
                  <a:gd name="connsiteX4" fmla="*/ 71683 w 319374"/>
                  <a:gd name="connsiteY4" fmla="*/ 94870 h 122391"/>
                  <a:gd name="connsiteX5" fmla="*/ 33583 w 319374"/>
                  <a:gd name="connsiteY5" fmla="*/ 104395 h 122391"/>
                  <a:gd name="connsiteX6" fmla="*/ 246 w 319374"/>
                  <a:gd name="connsiteY6" fmla="*/ 78201 h 122391"/>
                  <a:gd name="connsiteX7" fmla="*/ 45489 w 319374"/>
                  <a:gd name="connsiteY7" fmla="*/ 54389 h 122391"/>
                  <a:gd name="connsiteX8" fmla="*/ 47870 w 319374"/>
                  <a:gd name="connsiteY8" fmla="*/ 32958 h 122391"/>
                  <a:gd name="connsiteX9" fmla="*/ 83589 w 319374"/>
                  <a:gd name="connsiteY9" fmla="*/ 35339 h 122391"/>
                  <a:gd name="connsiteX10" fmla="*/ 88352 w 319374"/>
                  <a:gd name="connsiteY10" fmla="*/ 18669 h 122391"/>
                  <a:gd name="connsiteX11" fmla="*/ 133596 w 319374"/>
                  <a:gd name="connsiteY11" fmla="*/ 25814 h 122391"/>
                  <a:gd name="connsiteX12" fmla="*/ 193127 w 319374"/>
                  <a:gd name="connsiteY12" fmla="*/ 2001 h 122391"/>
                  <a:gd name="connsiteX13" fmla="*/ 288377 w 319374"/>
                  <a:gd name="connsiteY13" fmla="*/ 9145 h 122391"/>
                  <a:gd name="connsiteX0" fmla="*/ 288377 w 319374"/>
                  <a:gd name="connsiteY0" fmla="*/ 9145 h 122391"/>
                  <a:gd name="connsiteX1" fmla="*/ 319333 w 319374"/>
                  <a:gd name="connsiteY1" fmla="*/ 71058 h 122391"/>
                  <a:gd name="connsiteX2" fmla="*/ 283614 w 319374"/>
                  <a:gd name="connsiteY2" fmla="*/ 121064 h 122391"/>
                  <a:gd name="connsiteX3" fmla="*/ 174076 w 319374"/>
                  <a:gd name="connsiteY3" fmla="*/ 111539 h 122391"/>
                  <a:gd name="connsiteX4" fmla="*/ 71683 w 319374"/>
                  <a:gd name="connsiteY4" fmla="*/ 94870 h 122391"/>
                  <a:gd name="connsiteX5" fmla="*/ 33583 w 319374"/>
                  <a:gd name="connsiteY5" fmla="*/ 104395 h 122391"/>
                  <a:gd name="connsiteX6" fmla="*/ 246 w 319374"/>
                  <a:gd name="connsiteY6" fmla="*/ 78201 h 122391"/>
                  <a:gd name="connsiteX7" fmla="*/ 45489 w 319374"/>
                  <a:gd name="connsiteY7" fmla="*/ 54389 h 122391"/>
                  <a:gd name="connsiteX8" fmla="*/ 44783 w 319374"/>
                  <a:gd name="connsiteY8" fmla="*/ 28972 h 122391"/>
                  <a:gd name="connsiteX9" fmla="*/ 83589 w 319374"/>
                  <a:gd name="connsiteY9" fmla="*/ 35339 h 122391"/>
                  <a:gd name="connsiteX10" fmla="*/ 88352 w 319374"/>
                  <a:gd name="connsiteY10" fmla="*/ 18669 h 122391"/>
                  <a:gd name="connsiteX11" fmla="*/ 133596 w 319374"/>
                  <a:gd name="connsiteY11" fmla="*/ 25814 h 122391"/>
                  <a:gd name="connsiteX12" fmla="*/ 193127 w 319374"/>
                  <a:gd name="connsiteY12" fmla="*/ 2001 h 122391"/>
                  <a:gd name="connsiteX13" fmla="*/ 288377 w 319374"/>
                  <a:gd name="connsiteY13" fmla="*/ 9145 h 122391"/>
                  <a:gd name="connsiteX0" fmla="*/ 288377 w 319374"/>
                  <a:gd name="connsiteY0" fmla="*/ 9145 h 122391"/>
                  <a:gd name="connsiteX1" fmla="*/ 319333 w 319374"/>
                  <a:gd name="connsiteY1" fmla="*/ 71058 h 122391"/>
                  <a:gd name="connsiteX2" fmla="*/ 283614 w 319374"/>
                  <a:gd name="connsiteY2" fmla="*/ 121064 h 122391"/>
                  <a:gd name="connsiteX3" fmla="*/ 174076 w 319374"/>
                  <a:gd name="connsiteY3" fmla="*/ 111539 h 122391"/>
                  <a:gd name="connsiteX4" fmla="*/ 71683 w 319374"/>
                  <a:gd name="connsiteY4" fmla="*/ 94870 h 122391"/>
                  <a:gd name="connsiteX5" fmla="*/ 33583 w 319374"/>
                  <a:gd name="connsiteY5" fmla="*/ 104395 h 122391"/>
                  <a:gd name="connsiteX6" fmla="*/ 246 w 319374"/>
                  <a:gd name="connsiteY6" fmla="*/ 78201 h 122391"/>
                  <a:gd name="connsiteX7" fmla="*/ 45489 w 319374"/>
                  <a:gd name="connsiteY7" fmla="*/ 54389 h 122391"/>
                  <a:gd name="connsiteX8" fmla="*/ 44783 w 319374"/>
                  <a:gd name="connsiteY8" fmla="*/ 28972 h 122391"/>
                  <a:gd name="connsiteX9" fmla="*/ 83589 w 319374"/>
                  <a:gd name="connsiteY9" fmla="*/ 35339 h 122391"/>
                  <a:gd name="connsiteX10" fmla="*/ 88352 w 319374"/>
                  <a:gd name="connsiteY10" fmla="*/ 18669 h 122391"/>
                  <a:gd name="connsiteX11" fmla="*/ 133596 w 319374"/>
                  <a:gd name="connsiteY11" fmla="*/ 25814 h 122391"/>
                  <a:gd name="connsiteX12" fmla="*/ 193127 w 319374"/>
                  <a:gd name="connsiteY12" fmla="*/ 2001 h 122391"/>
                  <a:gd name="connsiteX13" fmla="*/ 288377 w 319374"/>
                  <a:gd name="connsiteY13" fmla="*/ 9145 h 122391"/>
                  <a:gd name="connsiteX0" fmla="*/ 288377 w 319374"/>
                  <a:gd name="connsiteY0" fmla="*/ 9145 h 122391"/>
                  <a:gd name="connsiteX1" fmla="*/ 319333 w 319374"/>
                  <a:gd name="connsiteY1" fmla="*/ 71058 h 122391"/>
                  <a:gd name="connsiteX2" fmla="*/ 283614 w 319374"/>
                  <a:gd name="connsiteY2" fmla="*/ 121064 h 122391"/>
                  <a:gd name="connsiteX3" fmla="*/ 174076 w 319374"/>
                  <a:gd name="connsiteY3" fmla="*/ 111539 h 122391"/>
                  <a:gd name="connsiteX4" fmla="*/ 71683 w 319374"/>
                  <a:gd name="connsiteY4" fmla="*/ 94870 h 122391"/>
                  <a:gd name="connsiteX5" fmla="*/ 33583 w 319374"/>
                  <a:gd name="connsiteY5" fmla="*/ 104395 h 122391"/>
                  <a:gd name="connsiteX6" fmla="*/ 246 w 319374"/>
                  <a:gd name="connsiteY6" fmla="*/ 78201 h 122391"/>
                  <a:gd name="connsiteX7" fmla="*/ 45489 w 319374"/>
                  <a:gd name="connsiteY7" fmla="*/ 54389 h 122391"/>
                  <a:gd name="connsiteX8" fmla="*/ 44783 w 319374"/>
                  <a:gd name="connsiteY8" fmla="*/ 28972 h 122391"/>
                  <a:gd name="connsiteX9" fmla="*/ 83589 w 319374"/>
                  <a:gd name="connsiteY9" fmla="*/ 35339 h 122391"/>
                  <a:gd name="connsiteX10" fmla="*/ 88352 w 319374"/>
                  <a:gd name="connsiteY10" fmla="*/ 18669 h 122391"/>
                  <a:gd name="connsiteX11" fmla="*/ 133596 w 319374"/>
                  <a:gd name="connsiteY11" fmla="*/ 25814 h 122391"/>
                  <a:gd name="connsiteX12" fmla="*/ 193127 w 319374"/>
                  <a:gd name="connsiteY12" fmla="*/ 2001 h 122391"/>
                  <a:gd name="connsiteX13" fmla="*/ 288377 w 319374"/>
                  <a:gd name="connsiteY13" fmla="*/ 9145 h 122391"/>
                  <a:gd name="connsiteX0" fmla="*/ 288377 w 319374"/>
                  <a:gd name="connsiteY0" fmla="*/ 9145 h 122391"/>
                  <a:gd name="connsiteX1" fmla="*/ 319333 w 319374"/>
                  <a:gd name="connsiteY1" fmla="*/ 71058 h 122391"/>
                  <a:gd name="connsiteX2" fmla="*/ 283614 w 319374"/>
                  <a:gd name="connsiteY2" fmla="*/ 121064 h 122391"/>
                  <a:gd name="connsiteX3" fmla="*/ 174076 w 319374"/>
                  <a:gd name="connsiteY3" fmla="*/ 111539 h 122391"/>
                  <a:gd name="connsiteX4" fmla="*/ 71683 w 319374"/>
                  <a:gd name="connsiteY4" fmla="*/ 94870 h 122391"/>
                  <a:gd name="connsiteX5" fmla="*/ 33583 w 319374"/>
                  <a:gd name="connsiteY5" fmla="*/ 104395 h 122391"/>
                  <a:gd name="connsiteX6" fmla="*/ 246 w 319374"/>
                  <a:gd name="connsiteY6" fmla="*/ 78201 h 122391"/>
                  <a:gd name="connsiteX7" fmla="*/ 45489 w 319374"/>
                  <a:gd name="connsiteY7" fmla="*/ 54389 h 122391"/>
                  <a:gd name="connsiteX8" fmla="*/ 44783 w 319374"/>
                  <a:gd name="connsiteY8" fmla="*/ 28972 h 122391"/>
                  <a:gd name="connsiteX9" fmla="*/ 83589 w 319374"/>
                  <a:gd name="connsiteY9" fmla="*/ 35339 h 122391"/>
                  <a:gd name="connsiteX10" fmla="*/ 88352 w 319374"/>
                  <a:gd name="connsiteY10" fmla="*/ 18669 h 122391"/>
                  <a:gd name="connsiteX11" fmla="*/ 133596 w 319374"/>
                  <a:gd name="connsiteY11" fmla="*/ 25814 h 122391"/>
                  <a:gd name="connsiteX12" fmla="*/ 193127 w 319374"/>
                  <a:gd name="connsiteY12" fmla="*/ 2001 h 122391"/>
                  <a:gd name="connsiteX13" fmla="*/ 288377 w 319374"/>
                  <a:gd name="connsiteY13" fmla="*/ 9145 h 122391"/>
                  <a:gd name="connsiteX0" fmla="*/ 288377 w 319374"/>
                  <a:gd name="connsiteY0" fmla="*/ 9145 h 122391"/>
                  <a:gd name="connsiteX1" fmla="*/ 319333 w 319374"/>
                  <a:gd name="connsiteY1" fmla="*/ 71058 h 122391"/>
                  <a:gd name="connsiteX2" fmla="*/ 283614 w 319374"/>
                  <a:gd name="connsiteY2" fmla="*/ 121064 h 122391"/>
                  <a:gd name="connsiteX3" fmla="*/ 174076 w 319374"/>
                  <a:gd name="connsiteY3" fmla="*/ 111539 h 122391"/>
                  <a:gd name="connsiteX4" fmla="*/ 71683 w 319374"/>
                  <a:gd name="connsiteY4" fmla="*/ 94870 h 122391"/>
                  <a:gd name="connsiteX5" fmla="*/ 33583 w 319374"/>
                  <a:gd name="connsiteY5" fmla="*/ 104395 h 122391"/>
                  <a:gd name="connsiteX6" fmla="*/ 246 w 319374"/>
                  <a:gd name="connsiteY6" fmla="*/ 78201 h 122391"/>
                  <a:gd name="connsiteX7" fmla="*/ 45489 w 319374"/>
                  <a:gd name="connsiteY7" fmla="*/ 54389 h 122391"/>
                  <a:gd name="connsiteX8" fmla="*/ 39324 w 319374"/>
                  <a:gd name="connsiteY8" fmla="*/ 29022 h 122391"/>
                  <a:gd name="connsiteX9" fmla="*/ 83589 w 319374"/>
                  <a:gd name="connsiteY9" fmla="*/ 35339 h 122391"/>
                  <a:gd name="connsiteX10" fmla="*/ 88352 w 319374"/>
                  <a:gd name="connsiteY10" fmla="*/ 18669 h 122391"/>
                  <a:gd name="connsiteX11" fmla="*/ 133596 w 319374"/>
                  <a:gd name="connsiteY11" fmla="*/ 25814 h 122391"/>
                  <a:gd name="connsiteX12" fmla="*/ 193127 w 319374"/>
                  <a:gd name="connsiteY12" fmla="*/ 2001 h 122391"/>
                  <a:gd name="connsiteX13" fmla="*/ 288377 w 319374"/>
                  <a:gd name="connsiteY13" fmla="*/ 9145 h 122391"/>
                  <a:gd name="connsiteX0" fmla="*/ 288377 w 319374"/>
                  <a:gd name="connsiteY0" fmla="*/ 9145 h 122391"/>
                  <a:gd name="connsiteX1" fmla="*/ 319333 w 319374"/>
                  <a:gd name="connsiteY1" fmla="*/ 71058 h 122391"/>
                  <a:gd name="connsiteX2" fmla="*/ 283614 w 319374"/>
                  <a:gd name="connsiteY2" fmla="*/ 121064 h 122391"/>
                  <a:gd name="connsiteX3" fmla="*/ 174076 w 319374"/>
                  <a:gd name="connsiteY3" fmla="*/ 111539 h 122391"/>
                  <a:gd name="connsiteX4" fmla="*/ 71683 w 319374"/>
                  <a:gd name="connsiteY4" fmla="*/ 94870 h 122391"/>
                  <a:gd name="connsiteX5" fmla="*/ 33583 w 319374"/>
                  <a:gd name="connsiteY5" fmla="*/ 104395 h 122391"/>
                  <a:gd name="connsiteX6" fmla="*/ 246 w 319374"/>
                  <a:gd name="connsiteY6" fmla="*/ 78201 h 122391"/>
                  <a:gd name="connsiteX7" fmla="*/ 45489 w 319374"/>
                  <a:gd name="connsiteY7" fmla="*/ 54389 h 122391"/>
                  <a:gd name="connsiteX8" fmla="*/ 39324 w 319374"/>
                  <a:gd name="connsiteY8" fmla="*/ 29022 h 122391"/>
                  <a:gd name="connsiteX9" fmla="*/ 83589 w 319374"/>
                  <a:gd name="connsiteY9" fmla="*/ 35339 h 122391"/>
                  <a:gd name="connsiteX10" fmla="*/ 88352 w 319374"/>
                  <a:gd name="connsiteY10" fmla="*/ 18669 h 122391"/>
                  <a:gd name="connsiteX11" fmla="*/ 133596 w 319374"/>
                  <a:gd name="connsiteY11" fmla="*/ 25814 h 122391"/>
                  <a:gd name="connsiteX12" fmla="*/ 193127 w 319374"/>
                  <a:gd name="connsiteY12" fmla="*/ 2001 h 122391"/>
                  <a:gd name="connsiteX13" fmla="*/ 288377 w 319374"/>
                  <a:gd name="connsiteY13" fmla="*/ 9145 h 122391"/>
                  <a:gd name="connsiteX0" fmla="*/ 288377 w 319374"/>
                  <a:gd name="connsiteY0" fmla="*/ 9145 h 122391"/>
                  <a:gd name="connsiteX1" fmla="*/ 319333 w 319374"/>
                  <a:gd name="connsiteY1" fmla="*/ 71058 h 122391"/>
                  <a:gd name="connsiteX2" fmla="*/ 283614 w 319374"/>
                  <a:gd name="connsiteY2" fmla="*/ 121064 h 122391"/>
                  <a:gd name="connsiteX3" fmla="*/ 174076 w 319374"/>
                  <a:gd name="connsiteY3" fmla="*/ 111539 h 122391"/>
                  <a:gd name="connsiteX4" fmla="*/ 71683 w 319374"/>
                  <a:gd name="connsiteY4" fmla="*/ 94870 h 122391"/>
                  <a:gd name="connsiteX5" fmla="*/ 33583 w 319374"/>
                  <a:gd name="connsiteY5" fmla="*/ 104395 h 122391"/>
                  <a:gd name="connsiteX6" fmla="*/ 246 w 319374"/>
                  <a:gd name="connsiteY6" fmla="*/ 78201 h 122391"/>
                  <a:gd name="connsiteX7" fmla="*/ 45489 w 319374"/>
                  <a:gd name="connsiteY7" fmla="*/ 54389 h 122391"/>
                  <a:gd name="connsiteX8" fmla="*/ 39324 w 319374"/>
                  <a:gd name="connsiteY8" fmla="*/ 29022 h 122391"/>
                  <a:gd name="connsiteX9" fmla="*/ 83589 w 319374"/>
                  <a:gd name="connsiteY9" fmla="*/ 35339 h 122391"/>
                  <a:gd name="connsiteX10" fmla="*/ 88352 w 319374"/>
                  <a:gd name="connsiteY10" fmla="*/ 18669 h 122391"/>
                  <a:gd name="connsiteX11" fmla="*/ 133596 w 319374"/>
                  <a:gd name="connsiteY11" fmla="*/ 25814 h 122391"/>
                  <a:gd name="connsiteX12" fmla="*/ 193127 w 319374"/>
                  <a:gd name="connsiteY12" fmla="*/ 2001 h 122391"/>
                  <a:gd name="connsiteX13" fmla="*/ 288377 w 319374"/>
                  <a:gd name="connsiteY13" fmla="*/ 9145 h 122391"/>
                  <a:gd name="connsiteX0" fmla="*/ 288377 w 319374"/>
                  <a:gd name="connsiteY0" fmla="*/ 9145 h 122391"/>
                  <a:gd name="connsiteX1" fmla="*/ 319333 w 319374"/>
                  <a:gd name="connsiteY1" fmla="*/ 71058 h 122391"/>
                  <a:gd name="connsiteX2" fmla="*/ 283614 w 319374"/>
                  <a:gd name="connsiteY2" fmla="*/ 121064 h 122391"/>
                  <a:gd name="connsiteX3" fmla="*/ 174076 w 319374"/>
                  <a:gd name="connsiteY3" fmla="*/ 111539 h 122391"/>
                  <a:gd name="connsiteX4" fmla="*/ 71683 w 319374"/>
                  <a:gd name="connsiteY4" fmla="*/ 94870 h 122391"/>
                  <a:gd name="connsiteX5" fmla="*/ 33583 w 319374"/>
                  <a:gd name="connsiteY5" fmla="*/ 104395 h 122391"/>
                  <a:gd name="connsiteX6" fmla="*/ 246 w 319374"/>
                  <a:gd name="connsiteY6" fmla="*/ 78201 h 122391"/>
                  <a:gd name="connsiteX7" fmla="*/ 45489 w 319374"/>
                  <a:gd name="connsiteY7" fmla="*/ 54389 h 122391"/>
                  <a:gd name="connsiteX8" fmla="*/ 39324 w 319374"/>
                  <a:gd name="connsiteY8" fmla="*/ 29022 h 122391"/>
                  <a:gd name="connsiteX9" fmla="*/ 83589 w 319374"/>
                  <a:gd name="connsiteY9" fmla="*/ 35339 h 122391"/>
                  <a:gd name="connsiteX10" fmla="*/ 88352 w 319374"/>
                  <a:gd name="connsiteY10" fmla="*/ 18669 h 122391"/>
                  <a:gd name="connsiteX11" fmla="*/ 133596 w 319374"/>
                  <a:gd name="connsiteY11" fmla="*/ 25814 h 122391"/>
                  <a:gd name="connsiteX12" fmla="*/ 193127 w 319374"/>
                  <a:gd name="connsiteY12" fmla="*/ 2001 h 122391"/>
                  <a:gd name="connsiteX13" fmla="*/ 288377 w 319374"/>
                  <a:gd name="connsiteY13" fmla="*/ 9145 h 122391"/>
                  <a:gd name="connsiteX0" fmla="*/ 288377 w 319374"/>
                  <a:gd name="connsiteY0" fmla="*/ 9145 h 122391"/>
                  <a:gd name="connsiteX1" fmla="*/ 319333 w 319374"/>
                  <a:gd name="connsiteY1" fmla="*/ 71058 h 122391"/>
                  <a:gd name="connsiteX2" fmla="*/ 283614 w 319374"/>
                  <a:gd name="connsiteY2" fmla="*/ 121064 h 122391"/>
                  <a:gd name="connsiteX3" fmla="*/ 174076 w 319374"/>
                  <a:gd name="connsiteY3" fmla="*/ 111539 h 122391"/>
                  <a:gd name="connsiteX4" fmla="*/ 71683 w 319374"/>
                  <a:gd name="connsiteY4" fmla="*/ 94870 h 122391"/>
                  <a:gd name="connsiteX5" fmla="*/ 33583 w 319374"/>
                  <a:gd name="connsiteY5" fmla="*/ 104395 h 122391"/>
                  <a:gd name="connsiteX6" fmla="*/ 246 w 319374"/>
                  <a:gd name="connsiteY6" fmla="*/ 78201 h 122391"/>
                  <a:gd name="connsiteX7" fmla="*/ 45489 w 319374"/>
                  <a:gd name="connsiteY7" fmla="*/ 54389 h 122391"/>
                  <a:gd name="connsiteX8" fmla="*/ 39324 w 319374"/>
                  <a:gd name="connsiteY8" fmla="*/ 29022 h 122391"/>
                  <a:gd name="connsiteX9" fmla="*/ 83589 w 319374"/>
                  <a:gd name="connsiteY9" fmla="*/ 35339 h 122391"/>
                  <a:gd name="connsiteX10" fmla="*/ 88352 w 319374"/>
                  <a:gd name="connsiteY10" fmla="*/ 18669 h 122391"/>
                  <a:gd name="connsiteX11" fmla="*/ 133596 w 319374"/>
                  <a:gd name="connsiteY11" fmla="*/ 25814 h 122391"/>
                  <a:gd name="connsiteX12" fmla="*/ 193127 w 319374"/>
                  <a:gd name="connsiteY12" fmla="*/ 2001 h 122391"/>
                  <a:gd name="connsiteX13" fmla="*/ 288377 w 319374"/>
                  <a:gd name="connsiteY13" fmla="*/ 9145 h 122391"/>
                  <a:gd name="connsiteX0" fmla="*/ 288377 w 319374"/>
                  <a:gd name="connsiteY0" fmla="*/ 9145 h 122391"/>
                  <a:gd name="connsiteX1" fmla="*/ 319333 w 319374"/>
                  <a:gd name="connsiteY1" fmla="*/ 71058 h 122391"/>
                  <a:gd name="connsiteX2" fmla="*/ 283614 w 319374"/>
                  <a:gd name="connsiteY2" fmla="*/ 121064 h 122391"/>
                  <a:gd name="connsiteX3" fmla="*/ 174076 w 319374"/>
                  <a:gd name="connsiteY3" fmla="*/ 111539 h 122391"/>
                  <a:gd name="connsiteX4" fmla="*/ 71683 w 319374"/>
                  <a:gd name="connsiteY4" fmla="*/ 94870 h 122391"/>
                  <a:gd name="connsiteX5" fmla="*/ 33583 w 319374"/>
                  <a:gd name="connsiteY5" fmla="*/ 104395 h 122391"/>
                  <a:gd name="connsiteX6" fmla="*/ 246 w 319374"/>
                  <a:gd name="connsiteY6" fmla="*/ 78201 h 122391"/>
                  <a:gd name="connsiteX7" fmla="*/ 45489 w 319374"/>
                  <a:gd name="connsiteY7" fmla="*/ 54389 h 122391"/>
                  <a:gd name="connsiteX8" fmla="*/ 39324 w 319374"/>
                  <a:gd name="connsiteY8" fmla="*/ 29022 h 122391"/>
                  <a:gd name="connsiteX9" fmla="*/ 83589 w 319374"/>
                  <a:gd name="connsiteY9" fmla="*/ 35339 h 122391"/>
                  <a:gd name="connsiteX10" fmla="*/ 88352 w 319374"/>
                  <a:gd name="connsiteY10" fmla="*/ 18669 h 122391"/>
                  <a:gd name="connsiteX11" fmla="*/ 133596 w 319374"/>
                  <a:gd name="connsiteY11" fmla="*/ 25814 h 122391"/>
                  <a:gd name="connsiteX12" fmla="*/ 193127 w 319374"/>
                  <a:gd name="connsiteY12" fmla="*/ 2001 h 122391"/>
                  <a:gd name="connsiteX13" fmla="*/ 288377 w 319374"/>
                  <a:gd name="connsiteY13" fmla="*/ 9145 h 122391"/>
                  <a:gd name="connsiteX0" fmla="*/ 288377 w 319374"/>
                  <a:gd name="connsiteY0" fmla="*/ 9145 h 122391"/>
                  <a:gd name="connsiteX1" fmla="*/ 319333 w 319374"/>
                  <a:gd name="connsiteY1" fmla="*/ 71058 h 122391"/>
                  <a:gd name="connsiteX2" fmla="*/ 283614 w 319374"/>
                  <a:gd name="connsiteY2" fmla="*/ 121064 h 122391"/>
                  <a:gd name="connsiteX3" fmla="*/ 174076 w 319374"/>
                  <a:gd name="connsiteY3" fmla="*/ 111539 h 122391"/>
                  <a:gd name="connsiteX4" fmla="*/ 71683 w 319374"/>
                  <a:gd name="connsiteY4" fmla="*/ 94870 h 122391"/>
                  <a:gd name="connsiteX5" fmla="*/ 33583 w 319374"/>
                  <a:gd name="connsiteY5" fmla="*/ 104395 h 122391"/>
                  <a:gd name="connsiteX6" fmla="*/ 246 w 319374"/>
                  <a:gd name="connsiteY6" fmla="*/ 78201 h 122391"/>
                  <a:gd name="connsiteX7" fmla="*/ 45489 w 319374"/>
                  <a:gd name="connsiteY7" fmla="*/ 54389 h 122391"/>
                  <a:gd name="connsiteX8" fmla="*/ 39324 w 319374"/>
                  <a:gd name="connsiteY8" fmla="*/ 29022 h 122391"/>
                  <a:gd name="connsiteX9" fmla="*/ 83589 w 319374"/>
                  <a:gd name="connsiteY9" fmla="*/ 35339 h 122391"/>
                  <a:gd name="connsiteX10" fmla="*/ 80167 w 319374"/>
                  <a:gd name="connsiteY10" fmla="*/ 15597 h 122391"/>
                  <a:gd name="connsiteX11" fmla="*/ 133596 w 319374"/>
                  <a:gd name="connsiteY11" fmla="*/ 25814 h 122391"/>
                  <a:gd name="connsiteX12" fmla="*/ 193127 w 319374"/>
                  <a:gd name="connsiteY12" fmla="*/ 2001 h 122391"/>
                  <a:gd name="connsiteX13" fmla="*/ 288377 w 319374"/>
                  <a:gd name="connsiteY13" fmla="*/ 9145 h 122391"/>
                  <a:gd name="connsiteX0" fmla="*/ 288377 w 319374"/>
                  <a:gd name="connsiteY0" fmla="*/ 9145 h 122391"/>
                  <a:gd name="connsiteX1" fmla="*/ 319333 w 319374"/>
                  <a:gd name="connsiteY1" fmla="*/ 71058 h 122391"/>
                  <a:gd name="connsiteX2" fmla="*/ 283614 w 319374"/>
                  <a:gd name="connsiteY2" fmla="*/ 121064 h 122391"/>
                  <a:gd name="connsiteX3" fmla="*/ 174076 w 319374"/>
                  <a:gd name="connsiteY3" fmla="*/ 111539 h 122391"/>
                  <a:gd name="connsiteX4" fmla="*/ 71683 w 319374"/>
                  <a:gd name="connsiteY4" fmla="*/ 94870 h 122391"/>
                  <a:gd name="connsiteX5" fmla="*/ 33583 w 319374"/>
                  <a:gd name="connsiteY5" fmla="*/ 104395 h 122391"/>
                  <a:gd name="connsiteX6" fmla="*/ 246 w 319374"/>
                  <a:gd name="connsiteY6" fmla="*/ 78201 h 122391"/>
                  <a:gd name="connsiteX7" fmla="*/ 45489 w 319374"/>
                  <a:gd name="connsiteY7" fmla="*/ 54389 h 122391"/>
                  <a:gd name="connsiteX8" fmla="*/ 39324 w 319374"/>
                  <a:gd name="connsiteY8" fmla="*/ 29022 h 122391"/>
                  <a:gd name="connsiteX9" fmla="*/ 83589 w 319374"/>
                  <a:gd name="connsiteY9" fmla="*/ 35339 h 122391"/>
                  <a:gd name="connsiteX10" fmla="*/ 80167 w 319374"/>
                  <a:gd name="connsiteY10" fmla="*/ 15597 h 122391"/>
                  <a:gd name="connsiteX11" fmla="*/ 133596 w 319374"/>
                  <a:gd name="connsiteY11" fmla="*/ 25814 h 122391"/>
                  <a:gd name="connsiteX12" fmla="*/ 193127 w 319374"/>
                  <a:gd name="connsiteY12" fmla="*/ 2001 h 122391"/>
                  <a:gd name="connsiteX13" fmla="*/ 288377 w 319374"/>
                  <a:gd name="connsiteY13" fmla="*/ 9145 h 122391"/>
                  <a:gd name="connsiteX0" fmla="*/ 288377 w 319374"/>
                  <a:gd name="connsiteY0" fmla="*/ 9145 h 122391"/>
                  <a:gd name="connsiteX1" fmla="*/ 319333 w 319374"/>
                  <a:gd name="connsiteY1" fmla="*/ 71058 h 122391"/>
                  <a:gd name="connsiteX2" fmla="*/ 283614 w 319374"/>
                  <a:gd name="connsiteY2" fmla="*/ 121064 h 122391"/>
                  <a:gd name="connsiteX3" fmla="*/ 174076 w 319374"/>
                  <a:gd name="connsiteY3" fmla="*/ 111539 h 122391"/>
                  <a:gd name="connsiteX4" fmla="*/ 71683 w 319374"/>
                  <a:gd name="connsiteY4" fmla="*/ 94870 h 122391"/>
                  <a:gd name="connsiteX5" fmla="*/ 33583 w 319374"/>
                  <a:gd name="connsiteY5" fmla="*/ 104395 h 122391"/>
                  <a:gd name="connsiteX6" fmla="*/ 246 w 319374"/>
                  <a:gd name="connsiteY6" fmla="*/ 78201 h 122391"/>
                  <a:gd name="connsiteX7" fmla="*/ 45489 w 319374"/>
                  <a:gd name="connsiteY7" fmla="*/ 54389 h 122391"/>
                  <a:gd name="connsiteX8" fmla="*/ 39324 w 319374"/>
                  <a:gd name="connsiteY8" fmla="*/ 29022 h 122391"/>
                  <a:gd name="connsiteX9" fmla="*/ 83589 w 319374"/>
                  <a:gd name="connsiteY9" fmla="*/ 35339 h 122391"/>
                  <a:gd name="connsiteX10" fmla="*/ 80167 w 319374"/>
                  <a:gd name="connsiteY10" fmla="*/ 15597 h 122391"/>
                  <a:gd name="connsiteX11" fmla="*/ 133596 w 319374"/>
                  <a:gd name="connsiteY11" fmla="*/ 25814 h 122391"/>
                  <a:gd name="connsiteX12" fmla="*/ 193127 w 319374"/>
                  <a:gd name="connsiteY12" fmla="*/ 2001 h 122391"/>
                  <a:gd name="connsiteX13" fmla="*/ 288377 w 319374"/>
                  <a:gd name="connsiteY13" fmla="*/ 9145 h 122391"/>
                  <a:gd name="connsiteX0" fmla="*/ 288377 w 319374"/>
                  <a:gd name="connsiteY0" fmla="*/ 9145 h 122391"/>
                  <a:gd name="connsiteX1" fmla="*/ 319333 w 319374"/>
                  <a:gd name="connsiteY1" fmla="*/ 71058 h 122391"/>
                  <a:gd name="connsiteX2" fmla="*/ 283614 w 319374"/>
                  <a:gd name="connsiteY2" fmla="*/ 121064 h 122391"/>
                  <a:gd name="connsiteX3" fmla="*/ 174076 w 319374"/>
                  <a:gd name="connsiteY3" fmla="*/ 111539 h 122391"/>
                  <a:gd name="connsiteX4" fmla="*/ 71683 w 319374"/>
                  <a:gd name="connsiteY4" fmla="*/ 94870 h 122391"/>
                  <a:gd name="connsiteX5" fmla="*/ 33583 w 319374"/>
                  <a:gd name="connsiteY5" fmla="*/ 104395 h 122391"/>
                  <a:gd name="connsiteX6" fmla="*/ 246 w 319374"/>
                  <a:gd name="connsiteY6" fmla="*/ 78201 h 122391"/>
                  <a:gd name="connsiteX7" fmla="*/ 45489 w 319374"/>
                  <a:gd name="connsiteY7" fmla="*/ 54389 h 122391"/>
                  <a:gd name="connsiteX8" fmla="*/ 39324 w 319374"/>
                  <a:gd name="connsiteY8" fmla="*/ 29022 h 122391"/>
                  <a:gd name="connsiteX9" fmla="*/ 83589 w 319374"/>
                  <a:gd name="connsiteY9" fmla="*/ 35339 h 122391"/>
                  <a:gd name="connsiteX10" fmla="*/ 80167 w 319374"/>
                  <a:gd name="connsiteY10" fmla="*/ 15597 h 122391"/>
                  <a:gd name="connsiteX11" fmla="*/ 133596 w 319374"/>
                  <a:gd name="connsiteY11" fmla="*/ 25814 h 122391"/>
                  <a:gd name="connsiteX12" fmla="*/ 193127 w 319374"/>
                  <a:gd name="connsiteY12" fmla="*/ 2001 h 122391"/>
                  <a:gd name="connsiteX13" fmla="*/ 288377 w 319374"/>
                  <a:gd name="connsiteY13" fmla="*/ 9145 h 122391"/>
                  <a:gd name="connsiteX0" fmla="*/ 288377 w 319500"/>
                  <a:gd name="connsiteY0" fmla="*/ 1509 h 114755"/>
                  <a:gd name="connsiteX1" fmla="*/ 319333 w 319500"/>
                  <a:gd name="connsiteY1" fmla="*/ 63422 h 114755"/>
                  <a:gd name="connsiteX2" fmla="*/ 283614 w 319500"/>
                  <a:gd name="connsiteY2" fmla="*/ 113428 h 114755"/>
                  <a:gd name="connsiteX3" fmla="*/ 174076 w 319500"/>
                  <a:gd name="connsiteY3" fmla="*/ 103903 h 114755"/>
                  <a:gd name="connsiteX4" fmla="*/ 71683 w 319500"/>
                  <a:gd name="connsiteY4" fmla="*/ 87234 h 114755"/>
                  <a:gd name="connsiteX5" fmla="*/ 33583 w 319500"/>
                  <a:gd name="connsiteY5" fmla="*/ 96759 h 114755"/>
                  <a:gd name="connsiteX6" fmla="*/ 246 w 319500"/>
                  <a:gd name="connsiteY6" fmla="*/ 70565 h 114755"/>
                  <a:gd name="connsiteX7" fmla="*/ 45489 w 319500"/>
                  <a:gd name="connsiteY7" fmla="*/ 46753 h 114755"/>
                  <a:gd name="connsiteX8" fmla="*/ 39324 w 319500"/>
                  <a:gd name="connsiteY8" fmla="*/ 21386 h 114755"/>
                  <a:gd name="connsiteX9" fmla="*/ 83589 w 319500"/>
                  <a:gd name="connsiteY9" fmla="*/ 27703 h 114755"/>
                  <a:gd name="connsiteX10" fmla="*/ 80167 w 319500"/>
                  <a:gd name="connsiteY10" fmla="*/ 7961 h 114755"/>
                  <a:gd name="connsiteX11" fmla="*/ 133596 w 319500"/>
                  <a:gd name="connsiteY11" fmla="*/ 18178 h 114755"/>
                  <a:gd name="connsiteX12" fmla="*/ 288377 w 319500"/>
                  <a:gd name="connsiteY12" fmla="*/ 1509 h 11475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</a:cxnLst>
                <a:rect l="l" t="t" r="r" b="b"/>
                <a:pathLst>
                  <a:path w="319500" h="114755">
                    <a:moveTo>
                      <a:pt x="288377" y="1509"/>
                    </a:moveTo>
                    <a:cubicBezTo>
                      <a:pt x="319333" y="9050"/>
                      <a:pt x="320127" y="44769"/>
                      <a:pt x="319333" y="63422"/>
                    </a:cubicBezTo>
                    <a:cubicBezTo>
                      <a:pt x="318539" y="82075"/>
                      <a:pt x="307824" y="106681"/>
                      <a:pt x="283614" y="113428"/>
                    </a:cubicBezTo>
                    <a:cubicBezTo>
                      <a:pt x="259405" y="120175"/>
                      <a:pt x="226067" y="98744"/>
                      <a:pt x="174076" y="103903"/>
                    </a:cubicBezTo>
                    <a:cubicBezTo>
                      <a:pt x="122085" y="109062"/>
                      <a:pt x="89939" y="108268"/>
                      <a:pt x="71683" y="87234"/>
                    </a:cubicBezTo>
                    <a:cubicBezTo>
                      <a:pt x="51468" y="93413"/>
                      <a:pt x="49645" y="93943"/>
                      <a:pt x="33583" y="96759"/>
                    </a:cubicBezTo>
                    <a:cubicBezTo>
                      <a:pt x="17521" y="99575"/>
                      <a:pt x="-2453" y="95637"/>
                      <a:pt x="246" y="70565"/>
                    </a:cubicBezTo>
                    <a:cubicBezTo>
                      <a:pt x="2945" y="45493"/>
                      <a:pt x="31293" y="47575"/>
                      <a:pt x="45489" y="46753"/>
                    </a:cubicBezTo>
                    <a:cubicBezTo>
                      <a:pt x="34097" y="39582"/>
                      <a:pt x="28480" y="32354"/>
                      <a:pt x="39324" y="21386"/>
                    </a:cubicBezTo>
                    <a:cubicBezTo>
                      <a:pt x="50168" y="10418"/>
                      <a:pt x="75729" y="24833"/>
                      <a:pt x="83589" y="27703"/>
                    </a:cubicBezTo>
                    <a:cubicBezTo>
                      <a:pt x="79872" y="21815"/>
                      <a:pt x="65808" y="17952"/>
                      <a:pt x="80167" y="7961"/>
                    </a:cubicBezTo>
                    <a:cubicBezTo>
                      <a:pt x="98172" y="-105"/>
                      <a:pt x="115418" y="12934"/>
                      <a:pt x="133596" y="18178"/>
                    </a:cubicBezTo>
                    <a:cubicBezTo>
                      <a:pt x="168298" y="17103"/>
                      <a:pt x="257421" y="-6032"/>
                      <a:pt x="288377" y="1509"/>
                    </a:cubicBezTo>
                    <a:close/>
                  </a:path>
                </a:pathLst>
              </a:custGeom>
              <a:solidFill>
                <a:srgbClr val="ED7D31">
                  <a:lumMod val="60000"/>
                  <a:lumOff val="40000"/>
                </a:srgbClr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404" name="フリーフォーム 403"/>
              <p:cNvSpPr/>
              <p:nvPr/>
            </p:nvSpPr>
            <p:spPr>
              <a:xfrm rot="486120">
                <a:off x="2385198" y="4528515"/>
                <a:ext cx="167704" cy="135488"/>
              </a:xfrm>
              <a:custGeom>
                <a:avLst/>
                <a:gdLst>
                  <a:gd name="connsiteX0" fmla="*/ 3031 w 167609"/>
                  <a:gd name="connsiteY0" fmla="*/ 133583 h 135325"/>
                  <a:gd name="connsiteX1" fmla="*/ 26843 w 167609"/>
                  <a:gd name="connsiteY1" fmla="*/ 31189 h 135325"/>
                  <a:gd name="connsiteX2" fmla="*/ 117331 w 167609"/>
                  <a:gd name="connsiteY2" fmla="*/ 233 h 135325"/>
                  <a:gd name="connsiteX3" fmla="*/ 167337 w 167609"/>
                  <a:gd name="connsiteY3" fmla="*/ 43096 h 135325"/>
                  <a:gd name="connsiteX4" fmla="*/ 136381 w 167609"/>
                  <a:gd name="connsiteY4" fmla="*/ 45477 h 135325"/>
                  <a:gd name="connsiteX5" fmla="*/ 114949 w 167609"/>
                  <a:gd name="connsiteY5" fmla="*/ 33571 h 135325"/>
                  <a:gd name="connsiteX6" fmla="*/ 98281 w 167609"/>
                  <a:gd name="connsiteY6" fmla="*/ 57383 h 135325"/>
                  <a:gd name="connsiteX7" fmla="*/ 143524 w 167609"/>
                  <a:gd name="connsiteY7" fmla="*/ 69289 h 135325"/>
                  <a:gd name="connsiteX8" fmla="*/ 138762 w 167609"/>
                  <a:gd name="connsiteY8" fmla="*/ 102627 h 135325"/>
                  <a:gd name="connsiteX9" fmla="*/ 83993 w 167609"/>
                  <a:gd name="connsiteY9" fmla="*/ 97864 h 135325"/>
                  <a:gd name="connsiteX10" fmla="*/ 3031 w 167609"/>
                  <a:gd name="connsiteY10" fmla="*/ 133583 h 135325"/>
                  <a:gd name="connsiteX0" fmla="*/ 3031 w 168134"/>
                  <a:gd name="connsiteY0" fmla="*/ 133583 h 135325"/>
                  <a:gd name="connsiteX1" fmla="*/ 26843 w 168134"/>
                  <a:gd name="connsiteY1" fmla="*/ 31189 h 135325"/>
                  <a:gd name="connsiteX2" fmla="*/ 117331 w 168134"/>
                  <a:gd name="connsiteY2" fmla="*/ 233 h 135325"/>
                  <a:gd name="connsiteX3" fmla="*/ 167337 w 168134"/>
                  <a:gd name="connsiteY3" fmla="*/ 43096 h 135325"/>
                  <a:gd name="connsiteX4" fmla="*/ 136381 w 168134"/>
                  <a:gd name="connsiteY4" fmla="*/ 45477 h 135325"/>
                  <a:gd name="connsiteX5" fmla="*/ 114949 w 168134"/>
                  <a:gd name="connsiteY5" fmla="*/ 33571 h 135325"/>
                  <a:gd name="connsiteX6" fmla="*/ 98281 w 168134"/>
                  <a:gd name="connsiteY6" fmla="*/ 57383 h 135325"/>
                  <a:gd name="connsiteX7" fmla="*/ 143524 w 168134"/>
                  <a:gd name="connsiteY7" fmla="*/ 69289 h 135325"/>
                  <a:gd name="connsiteX8" fmla="*/ 138762 w 168134"/>
                  <a:gd name="connsiteY8" fmla="*/ 102627 h 135325"/>
                  <a:gd name="connsiteX9" fmla="*/ 83993 w 168134"/>
                  <a:gd name="connsiteY9" fmla="*/ 97864 h 135325"/>
                  <a:gd name="connsiteX10" fmla="*/ 3031 w 168134"/>
                  <a:gd name="connsiteY10" fmla="*/ 133583 h 135325"/>
                  <a:gd name="connsiteX0" fmla="*/ 3031 w 167704"/>
                  <a:gd name="connsiteY0" fmla="*/ 133583 h 135325"/>
                  <a:gd name="connsiteX1" fmla="*/ 26843 w 167704"/>
                  <a:gd name="connsiteY1" fmla="*/ 31189 h 135325"/>
                  <a:gd name="connsiteX2" fmla="*/ 117331 w 167704"/>
                  <a:gd name="connsiteY2" fmla="*/ 233 h 135325"/>
                  <a:gd name="connsiteX3" fmla="*/ 167337 w 167704"/>
                  <a:gd name="connsiteY3" fmla="*/ 43096 h 135325"/>
                  <a:gd name="connsiteX4" fmla="*/ 138762 w 167704"/>
                  <a:gd name="connsiteY4" fmla="*/ 43096 h 135325"/>
                  <a:gd name="connsiteX5" fmla="*/ 114949 w 167704"/>
                  <a:gd name="connsiteY5" fmla="*/ 33571 h 135325"/>
                  <a:gd name="connsiteX6" fmla="*/ 98281 w 167704"/>
                  <a:gd name="connsiteY6" fmla="*/ 57383 h 135325"/>
                  <a:gd name="connsiteX7" fmla="*/ 143524 w 167704"/>
                  <a:gd name="connsiteY7" fmla="*/ 69289 h 135325"/>
                  <a:gd name="connsiteX8" fmla="*/ 138762 w 167704"/>
                  <a:gd name="connsiteY8" fmla="*/ 102627 h 135325"/>
                  <a:gd name="connsiteX9" fmla="*/ 83993 w 167704"/>
                  <a:gd name="connsiteY9" fmla="*/ 97864 h 135325"/>
                  <a:gd name="connsiteX10" fmla="*/ 3031 w 167704"/>
                  <a:gd name="connsiteY10" fmla="*/ 133583 h 135325"/>
                  <a:gd name="connsiteX0" fmla="*/ 3031 w 167704"/>
                  <a:gd name="connsiteY0" fmla="*/ 133583 h 135458"/>
                  <a:gd name="connsiteX1" fmla="*/ 26843 w 167704"/>
                  <a:gd name="connsiteY1" fmla="*/ 31189 h 135458"/>
                  <a:gd name="connsiteX2" fmla="*/ 117331 w 167704"/>
                  <a:gd name="connsiteY2" fmla="*/ 233 h 135458"/>
                  <a:gd name="connsiteX3" fmla="*/ 167337 w 167704"/>
                  <a:gd name="connsiteY3" fmla="*/ 43096 h 135458"/>
                  <a:gd name="connsiteX4" fmla="*/ 138762 w 167704"/>
                  <a:gd name="connsiteY4" fmla="*/ 43096 h 135458"/>
                  <a:gd name="connsiteX5" fmla="*/ 114949 w 167704"/>
                  <a:gd name="connsiteY5" fmla="*/ 33571 h 135458"/>
                  <a:gd name="connsiteX6" fmla="*/ 98281 w 167704"/>
                  <a:gd name="connsiteY6" fmla="*/ 57383 h 135458"/>
                  <a:gd name="connsiteX7" fmla="*/ 143524 w 167704"/>
                  <a:gd name="connsiteY7" fmla="*/ 69289 h 135458"/>
                  <a:gd name="connsiteX8" fmla="*/ 138762 w 167704"/>
                  <a:gd name="connsiteY8" fmla="*/ 102627 h 135458"/>
                  <a:gd name="connsiteX9" fmla="*/ 83993 w 167704"/>
                  <a:gd name="connsiteY9" fmla="*/ 97864 h 135458"/>
                  <a:gd name="connsiteX10" fmla="*/ 3031 w 167704"/>
                  <a:gd name="connsiteY10" fmla="*/ 133583 h 135458"/>
                  <a:gd name="connsiteX0" fmla="*/ 3031 w 167704"/>
                  <a:gd name="connsiteY0" fmla="*/ 133583 h 135458"/>
                  <a:gd name="connsiteX1" fmla="*/ 26843 w 167704"/>
                  <a:gd name="connsiteY1" fmla="*/ 31189 h 135458"/>
                  <a:gd name="connsiteX2" fmla="*/ 117331 w 167704"/>
                  <a:gd name="connsiteY2" fmla="*/ 233 h 135458"/>
                  <a:gd name="connsiteX3" fmla="*/ 167337 w 167704"/>
                  <a:gd name="connsiteY3" fmla="*/ 43096 h 135458"/>
                  <a:gd name="connsiteX4" fmla="*/ 138762 w 167704"/>
                  <a:gd name="connsiteY4" fmla="*/ 43096 h 135458"/>
                  <a:gd name="connsiteX5" fmla="*/ 114949 w 167704"/>
                  <a:gd name="connsiteY5" fmla="*/ 33571 h 135458"/>
                  <a:gd name="connsiteX6" fmla="*/ 98281 w 167704"/>
                  <a:gd name="connsiteY6" fmla="*/ 57383 h 135458"/>
                  <a:gd name="connsiteX7" fmla="*/ 145905 w 167704"/>
                  <a:gd name="connsiteY7" fmla="*/ 74052 h 135458"/>
                  <a:gd name="connsiteX8" fmla="*/ 138762 w 167704"/>
                  <a:gd name="connsiteY8" fmla="*/ 102627 h 135458"/>
                  <a:gd name="connsiteX9" fmla="*/ 83993 w 167704"/>
                  <a:gd name="connsiteY9" fmla="*/ 97864 h 135458"/>
                  <a:gd name="connsiteX10" fmla="*/ 3031 w 167704"/>
                  <a:gd name="connsiteY10" fmla="*/ 133583 h 135458"/>
                  <a:gd name="connsiteX0" fmla="*/ 3031 w 167704"/>
                  <a:gd name="connsiteY0" fmla="*/ 133583 h 135458"/>
                  <a:gd name="connsiteX1" fmla="*/ 26843 w 167704"/>
                  <a:gd name="connsiteY1" fmla="*/ 31189 h 135458"/>
                  <a:gd name="connsiteX2" fmla="*/ 117331 w 167704"/>
                  <a:gd name="connsiteY2" fmla="*/ 233 h 135458"/>
                  <a:gd name="connsiteX3" fmla="*/ 167337 w 167704"/>
                  <a:gd name="connsiteY3" fmla="*/ 43096 h 135458"/>
                  <a:gd name="connsiteX4" fmla="*/ 138762 w 167704"/>
                  <a:gd name="connsiteY4" fmla="*/ 43096 h 135458"/>
                  <a:gd name="connsiteX5" fmla="*/ 114949 w 167704"/>
                  <a:gd name="connsiteY5" fmla="*/ 33571 h 135458"/>
                  <a:gd name="connsiteX6" fmla="*/ 98281 w 167704"/>
                  <a:gd name="connsiteY6" fmla="*/ 57383 h 135458"/>
                  <a:gd name="connsiteX7" fmla="*/ 145905 w 167704"/>
                  <a:gd name="connsiteY7" fmla="*/ 74052 h 135458"/>
                  <a:gd name="connsiteX8" fmla="*/ 138762 w 167704"/>
                  <a:gd name="connsiteY8" fmla="*/ 102627 h 135458"/>
                  <a:gd name="connsiteX9" fmla="*/ 83993 w 167704"/>
                  <a:gd name="connsiteY9" fmla="*/ 97864 h 135458"/>
                  <a:gd name="connsiteX10" fmla="*/ 3031 w 167704"/>
                  <a:gd name="connsiteY10" fmla="*/ 133583 h 135458"/>
                  <a:gd name="connsiteX0" fmla="*/ 3031 w 167704"/>
                  <a:gd name="connsiteY0" fmla="*/ 133583 h 135458"/>
                  <a:gd name="connsiteX1" fmla="*/ 26843 w 167704"/>
                  <a:gd name="connsiteY1" fmla="*/ 31189 h 135458"/>
                  <a:gd name="connsiteX2" fmla="*/ 117331 w 167704"/>
                  <a:gd name="connsiteY2" fmla="*/ 233 h 135458"/>
                  <a:gd name="connsiteX3" fmla="*/ 167337 w 167704"/>
                  <a:gd name="connsiteY3" fmla="*/ 43096 h 135458"/>
                  <a:gd name="connsiteX4" fmla="*/ 138762 w 167704"/>
                  <a:gd name="connsiteY4" fmla="*/ 43096 h 135458"/>
                  <a:gd name="connsiteX5" fmla="*/ 114949 w 167704"/>
                  <a:gd name="connsiteY5" fmla="*/ 33571 h 135458"/>
                  <a:gd name="connsiteX6" fmla="*/ 98281 w 167704"/>
                  <a:gd name="connsiteY6" fmla="*/ 57383 h 135458"/>
                  <a:gd name="connsiteX7" fmla="*/ 145905 w 167704"/>
                  <a:gd name="connsiteY7" fmla="*/ 74052 h 135458"/>
                  <a:gd name="connsiteX8" fmla="*/ 138762 w 167704"/>
                  <a:gd name="connsiteY8" fmla="*/ 102627 h 135458"/>
                  <a:gd name="connsiteX9" fmla="*/ 83993 w 167704"/>
                  <a:gd name="connsiteY9" fmla="*/ 97864 h 135458"/>
                  <a:gd name="connsiteX10" fmla="*/ 3031 w 167704"/>
                  <a:gd name="connsiteY10" fmla="*/ 133583 h 135458"/>
                  <a:gd name="connsiteX0" fmla="*/ 3031 w 167704"/>
                  <a:gd name="connsiteY0" fmla="*/ 133583 h 135488"/>
                  <a:gd name="connsiteX1" fmla="*/ 26843 w 167704"/>
                  <a:gd name="connsiteY1" fmla="*/ 31189 h 135488"/>
                  <a:gd name="connsiteX2" fmla="*/ 117331 w 167704"/>
                  <a:gd name="connsiteY2" fmla="*/ 233 h 135488"/>
                  <a:gd name="connsiteX3" fmla="*/ 167337 w 167704"/>
                  <a:gd name="connsiteY3" fmla="*/ 43096 h 135488"/>
                  <a:gd name="connsiteX4" fmla="*/ 138762 w 167704"/>
                  <a:gd name="connsiteY4" fmla="*/ 43096 h 135488"/>
                  <a:gd name="connsiteX5" fmla="*/ 114949 w 167704"/>
                  <a:gd name="connsiteY5" fmla="*/ 33571 h 135488"/>
                  <a:gd name="connsiteX6" fmla="*/ 98281 w 167704"/>
                  <a:gd name="connsiteY6" fmla="*/ 57383 h 135488"/>
                  <a:gd name="connsiteX7" fmla="*/ 145905 w 167704"/>
                  <a:gd name="connsiteY7" fmla="*/ 74052 h 135488"/>
                  <a:gd name="connsiteX8" fmla="*/ 134000 w 167704"/>
                  <a:gd name="connsiteY8" fmla="*/ 97864 h 135488"/>
                  <a:gd name="connsiteX9" fmla="*/ 83993 w 167704"/>
                  <a:gd name="connsiteY9" fmla="*/ 97864 h 135488"/>
                  <a:gd name="connsiteX10" fmla="*/ 3031 w 167704"/>
                  <a:gd name="connsiteY10" fmla="*/ 133583 h 135488"/>
                  <a:gd name="connsiteX0" fmla="*/ 3031 w 167704"/>
                  <a:gd name="connsiteY0" fmla="*/ 133583 h 135488"/>
                  <a:gd name="connsiteX1" fmla="*/ 26843 w 167704"/>
                  <a:gd name="connsiteY1" fmla="*/ 31189 h 135488"/>
                  <a:gd name="connsiteX2" fmla="*/ 117331 w 167704"/>
                  <a:gd name="connsiteY2" fmla="*/ 233 h 135488"/>
                  <a:gd name="connsiteX3" fmla="*/ 167337 w 167704"/>
                  <a:gd name="connsiteY3" fmla="*/ 43096 h 135488"/>
                  <a:gd name="connsiteX4" fmla="*/ 138762 w 167704"/>
                  <a:gd name="connsiteY4" fmla="*/ 43096 h 135488"/>
                  <a:gd name="connsiteX5" fmla="*/ 114949 w 167704"/>
                  <a:gd name="connsiteY5" fmla="*/ 33571 h 135488"/>
                  <a:gd name="connsiteX6" fmla="*/ 98281 w 167704"/>
                  <a:gd name="connsiteY6" fmla="*/ 57383 h 135488"/>
                  <a:gd name="connsiteX7" fmla="*/ 145905 w 167704"/>
                  <a:gd name="connsiteY7" fmla="*/ 74052 h 135488"/>
                  <a:gd name="connsiteX8" fmla="*/ 134000 w 167704"/>
                  <a:gd name="connsiteY8" fmla="*/ 97864 h 135488"/>
                  <a:gd name="connsiteX9" fmla="*/ 83993 w 167704"/>
                  <a:gd name="connsiteY9" fmla="*/ 97864 h 135488"/>
                  <a:gd name="connsiteX10" fmla="*/ 3031 w 167704"/>
                  <a:gd name="connsiteY10" fmla="*/ 133583 h 13548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</a:cxnLst>
                <a:rect l="l" t="t" r="r" b="b"/>
                <a:pathLst>
                  <a:path w="167704" h="135488">
                    <a:moveTo>
                      <a:pt x="3031" y="133583"/>
                    </a:moveTo>
                    <a:cubicBezTo>
                      <a:pt x="-6494" y="122470"/>
                      <a:pt x="7793" y="53414"/>
                      <a:pt x="26843" y="31189"/>
                    </a:cubicBezTo>
                    <a:cubicBezTo>
                      <a:pt x="45893" y="8964"/>
                      <a:pt x="93915" y="-1752"/>
                      <a:pt x="117331" y="233"/>
                    </a:cubicBezTo>
                    <a:cubicBezTo>
                      <a:pt x="140747" y="2218"/>
                      <a:pt x="163765" y="35952"/>
                      <a:pt x="167337" y="43096"/>
                    </a:cubicBezTo>
                    <a:cubicBezTo>
                      <a:pt x="170909" y="50240"/>
                      <a:pt x="147493" y="44684"/>
                      <a:pt x="138762" y="43096"/>
                    </a:cubicBezTo>
                    <a:cubicBezTo>
                      <a:pt x="130031" y="41508"/>
                      <a:pt x="121696" y="31190"/>
                      <a:pt x="114949" y="33571"/>
                    </a:cubicBezTo>
                    <a:cubicBezTo>
                      <a:pt x="108202" y="35952"/>
                      <a:pt x="93122" y="50636"/>
                      <a:pt x="98281" y="57383"/>
                    </a:cubicBezTo>
                    <a:cubicBezTo>
                      <a:pt x="103440" y="64130"/>
                      <a:pt x="139952" y="67305"/>
                      <a:pt x="145905" y="74052"/>
                    </a:cubicBezTo>
                    <a:cubicBezTo>
                      <a:pt x="151858" y="80799"/>
                      <a:pt x="160591" y="97864"/>
                      <a:pt x="134000" y="97864"/>
                    </a:cubicBezTo>
                    <a:cubicBezTo>
                      <a:pt x="124078" y="102626"/>
                      <a:pt x="105821" y="91911"/>
                      <a:pt x="83993" y="97864"/>
                    </a:cubicBezTo>
                    <a:cubicBezTo>
                      <a:pt x="62165" y="103817"/>
                      <a:pt x="12556" y="144696"/>
                      <a:pt x="3031" y="133583"/>
                    </a:cubicBezTo>
                    <a:close/>
                  </a:path>
                </a:pathLst>
              </a:custGeom>
              <a:solidFill>
                <a:srgbClr val="ED7D31">
                  <a:lumMod val="60000"/>
                  <a:lumOff val="40000"/>
                </a:srgbClr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405" name="円/楕円 35"/>
              <p:cNvSpPr/>
              <p:nvPr/>
            </p:nvSpPr>
            <p:spPr>
              <a:xfrm rot="480000">
                <a:off x="2542371" y="4331068"/>
                <a:ext cx="708026" cy="862030"/>
              </a:xfrm>
              <a:custGeom>
                <a:avLst/>
                <a:gdLst>
                  <a:gd name="connsiteX0" fmla="*/ 0 w 708025"/>
                  <a:gd name="connsiteY0" fmla="*/ 354013 h 708025"/>
                  <a:gd name="connsiteX1" fmla="*/ 354013 w 708025"/>
                  <a:gd name="connsiteY1" fmla="*/ 0 h 708025"/>
                  <a:gd name="connsiteX2" fmla="*/ 708026 w 708025"/>
                  <a:gd name="connsiteY2" fmla="*/ 354013 h 708025"/>
                  <a:gd name="connsiteX3" fmla="*/ 354013 w 708025"/>
                  <a:gd name="connsiteY3" fmla="*/ 708026 h 708025"/>
                  <a:gd name="connsiteX4" fmla="*/ 0 w 708025"/>
                  <a:gd name="connsiteY4" fmla="*/ 354013 h 708025"/>
                  <a:gd name="connsiteX0" fmla="*/ 0 w 708026"/>
                  <a:gd name="connsiteY0" fmla="*/ 354013 h 708026"/>
                  <a:gd name="connsiteX1" fmla="*/ 354013 w 708026"/>
                  <a:gd name="connsiteY1" fmla="*/ 0 h 708026"/>
                  <a:gd name="connsiteX2" fmla="*/ 708026 w 708026"/>
                  <a:gd name="connsiteY2" fmla="*/ 354013 h 708026"/>
                  <a:gd name="connsiteX3" fmla="*/ 354013 w 708026"/>
                  <a:gd name="connsiteY3" fmla="*/ 708026 h 708026"/>
                  <a:gd name="connsiteX4" fmla="*/ 0 w 708026"/>
                  <a:gd name="connsiteY4" fmla="*/ 354013 h 708026"/>
                  <a:gd name="connsiteX0" fmla="*/ 0 w 708026"/>
                  <a:gd name="connsiteY0" fmla="*/ 354013 h 596107"/>
                  <a:gd name="connsiteX1" fmla="*/ 354013 w 708026"/>
                  <a:gd name="connsiteY1" fmla="*/ 0 h 596107"/>
                  <a:gd name="connsiteX2" fmla="*/ 708026 w 708026"/>
                  <a:gd name="connsiteY2" fmla="*/ 354013 h 596107"/>
                  <a:gd name="connsiteX3" fmla="*/ 354013 w 708026"/>
                  <a:gd name="connsiteY3" fmla="*/ 596107 h 596107"/>
                  <a:gd name="connsiteX4" fmla="*/ 0 w 708026"/>
                  <a:gd name="connsiteY4" fmla="*/ 354013 h 596107"/>
                  <a:gd name="connsiteX0" fmla="*/ 0 w 708026"/>
                  <a:gd name="connsiteY0" fmla="*/ 480219 h 722313"/>
                  <a:gd name="connsiteX1" fmla="*/ 354013 w 708026"/>
                  <a:gd name="connsiteY1" fmla="*/ 0 h 722313"/>
                  <a:gd name="connsiteX2" fmla="*/ 708026 w 708026"/>
                  <a:gd name="connsiteY2" fmla="*/ 480219 h 722313"/>
                  <a:gd name="connsiteX3" fmla="*/ 354013 w 708026"/>
                  <a:gd name="connsiteY3" fmla="*/ 722313 h 722313"/>
                  <a:gd name="connsiteX4" fmla="*/ 0 w 708026"/>
                  <a:gd name="connsiteY4" fmla="*/ 480219 h 722313"/>
                  <a:gd name="connsiteX0" fmla="*/ 0 w 708026"/>
                  <a:gd name="connsiteY0" fmla="*/ 619919 h 862013"/>
                  <a:gd name="connsiteX1" fmla="*/ 347663 w 708026"/>
                  <a:gd name="connsiteY1" fmla="*/ 0 h 862013"/>
                  <a:gd name="connsiteX2" fmla="*/ 708026 w 708026"/>
                  <a:gd name="connsiteY2" fmla="*/ 619919 h 862013"/>
                  <a:gd name="connsiteX3" fmla="*/ 354013 w 708026"/>
                  <a:gd name="connsiteY3" fmla="*/ 862013 h 862013"/>
                  <a:gd name="connsiteX4" fmla="*/ 0 w 708026"/>
                  <a:gd name="connsiteY4" fmla="*/ 619919 h 862013"/>
                  <a:gd name="connsiteX0" fmla="*/ 0 w 708026"/>
                  <a:gd name="connsiteY0" fmla="*/ 619936 h 862030"/>
                  <a:gd name="connsiteX1" fmla="*/ 347663 w 708026"/>
                  <a:gd name="connsiteY1" fmla="*/ 17 h 862030"/>
                  <a:gd name="connsiteX2" fmla="*/ 708026 w 708026"/>
                  <a:gd name="connsiteY2" fmla="*/ 619936 h 862030"/>
                  <a:gd name="connsiteX3" fmla="*/ 354013 w 708026"/>
                  <a:gd name="connsiteY3" fmla="*/ 862030 h 862030"/>
                  <a:gd name="connsiteX4" fmla="*/ 0 w 708026"/>
                  <a:gd name="connsiteY4" fmla="*/ 619936 h 86203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708026" h="862030">
                    <a:moveTo>
                      <a:pt x="0" y="619936"/>
                    </a:moveTo>
                    <a:cubicBezTo>
                      <a:pt x="0" y="424420"/>
                      <a:pt x="101347" y="3192"/>
                      <a:pt x="347663" y="17"/>
                    </a:cubicBezTo>
                    <a:cubicBezTo>
                      <a:pt x="593979" y="-3158"/>
                      <a:pt x="708026" y="424420"/>
                      <a:pt x="708026" y="619936"/>
                    </a:cubicBezTo>
                    <a:cubicBezTo>
                      <a:pt x="708026" y="815452"/>
                      <a:pt x="549529" y="862030"/>
                      <a:pt x="354013" y="862030"/>
                    </a:cubicBezTo>
                    <a:cubicBezTo>
                      <a:pt x="158497" y="862030"/>
                      <a:pt x="0" y="815452"/>
                      <a:pt x="0" y="619936"/>
                    </a:cubicBezTo>
                    <a:close/>
                  </a:path>
                </a:pathLst>
              </a:custGeom>
              <a:solidFill>
                <a:srgbClr val="ED7D31">
                  <a:lumMod val="75000"/>
                </a:srgbClr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406" name="フリーフォーム 405"/>
              <p:cNvSpPr/>
              <p:nvPr/>
            </p:nvSpPr>
            <p:spPr>
              <a:xfrm rot="486120">
                <a:off x="3071424" y="4725974"/>
                <a:ext cx="421641" cy="485425"/>
              </a:xfrm>
              <a:custGeom>
                <a:avLst/>
                <a:gdLst>
                  <a:gd name="connsiteX0" fmla="*/ 206911 w 454496"/>
                  <a:gd name="connsiteY0" fmla="*/ 376 h 523147"/>
                  <a:gd name="connsiteX1" fmla="*/ 387177 w 454496"/>
                  <a:gd name="connsiteY1" fmla="*/ 86402 h 523147"/>
                  <a:gd name="connsiteX2" fmla="*/ 368828 w 454496"/>
                  <a:gd name="connsiteY2" fmla="*/ 455163 h 523147"/>
                  <a:gd name="connsiteX3" fmla="*/ 0 w 454496"/>
                  <a:gd name="connsiteY3" fmla="*/ 438211 h 523147"/>
                  <a:gd name="connsiteX4" fmla="*/ 58432 w 454496"/>
                  <a:gd name="connsiteY4" fmla="*/ 384712 h 523147"/>
                  <a:gd name="connsiteX5" fmla="*/ 315549 w 454496"/>
                  <a:gd name="connsiteY5" fmla="*/ 396529 h 523147"/>
                  <a:gd name="connsiteX6" fmla="*/ 328341 w 454496"/>
                  <a:gd name="connsiteY6" fmla="*/ 139458 h 523147"/>
                  <a:gd name="connsiteX7" fmla="*/ 71320 w 454496"/>
                  <a:gd name="connsiteY7" fmla="*/ 125694 h 523147"/>
                  <a:gd name="connsiteX8" fmla="*/ 68452 w 454496"/>
                  <a:gd name="connsiteY8" fmla="*/ 122489 h 523147"/>
                  <a:gd name="connsiteX9" fmla="*/ 67115 w 454496"/>
                  <a:gd name="connsiteY9" fmla="*/ 125717 h 523147"/>
                  <a:gd name="connsiteX10" fmla="*/ 39332 w 454496"/>
                  <a:gd name="connsiteY10" fmla="*/ 137225 h 523147"/>
                  <a:gd name="connsiteX11" fmla="*/ 41 w 454496"/>
                  <a:gd name="connsiteY11" fmla="*/ 97934 h 523147"/>
                  <a:gd name="connsiteX12" fmla="*/ 11549 w 454496"/>
                  <a:gd name="connsiteY12" fmla="*/ 70151 h 523147"/>
                  <a:gd name="connsiteX13" fmla="*/ 18893 w 454496"/>
                  <a:gd name="connsiteY13" fmla="*/ 67110 h 523147"/>
                  <a:gd name="connsiteX14" fmla="*/ 18488 w 454496"/>
                  <a:gd name="connsiteY14" fmla="*/ 66657 h 523147"/>
                  <a:gd name="connsiteX15" fmla="*/ 206911 w 454496"/>
                  <a:gd name="connsiteY15" fmla="*/ 376 h 523147"/>
                  <a:gd name="connsiteX0" fmla="*/ 206911 w 454496"/>
                  <a:gd name="connsiteY0" fmla="*/ 376 h 523147"/>
                  <a:gd name="connsiteX1" fmla="*/ 387177 w 454496"/>
                  <a:gd name="connsiteY1" fmla="*/ 86402 h 523147"/>
                  <a:gd name="connsiteX2" fmla="*/ 368828 w 454496"/>
                  <a:gd name="connsiteY2" fmla="*/ 455163 h 523147"/>
                  <a:gd name="connsiteX3" fmla="*/ 0 w 454496"/>
                  <a:gd name="connsiteY3" fmla="*/ 438211 h 523147"/>
                  <a:gd name="connsiteX4" fmla="*/ 58432 w 454496"/>
                  <a:gd name="connsiteY4" fmla="*/ 384712 h 523147"/>
                  <a:gd name="connsiteX5" fmla="*/ 315549 w 454496"/>
                  <a:gd name="connsiteY5" fmla="*/ 396529 h 523147"/>
                  <a:gd name="connsiteX6" fmla="*/ 328341 w 454496"/>
                  <a:gd name="connsiteY6" fmla="*/ 139458 h 523147"/>
                  <a:gd name="connsiteX7" fmla="*/ 71320 w 454496"/>
                  <a:gd name="connsiteY7" fmla="*/ 125694 h 523147"/>
                  <a:gd name="connsiteX8" fmla="*/ 68452 w 454496"/>
                  <a:gd name="connsiteY8" fmla="*/ 122489 h 523147"/>
                  <a:gd name="connsiteX9" fmla="*/ 39332 w 454496"/>
                  <a:gd name="connsiteY9" fmla="*/ 137225 h 523147"/>
                  <a:gd name="connsiteX10" fmla="*/ 41 w 454496"/>
                  <a:gd name="connsiteY10" fmla="*/ 97934 h 523147"/>
                  <a:gd name="connsiteX11" fmla="*/ 11549 w 454496"/>
                  <a:gd name="connsiteY11" fmla="*/ 70151 h 523147"/>
                  <a:gd name="connsiteX12" fmla="*/ 18893 w 454496"/>
                  <a:gd name="connsiteY12" fmla="*/ 67110 h 523147"/>
                  <a:gd name="connsiteX13" fmla="*/ 18488 w 454496"/>
                  <a:gd name="connsiteY13" fmla="*/ 66657 h 523147"/>
                  <a:gd name="connsiteX14" fmla="*/ 206911 w 454496"/>
                  <a:gd name="connsiteY14" fmla="*/ 376 h 523147"/>
                  <a:gd name="connsiteX0" fmla="*/ 206911 w 454496"/>
                  <a:gd name="connsiteY0" fmla="*/ 376 h 523147"/>
                  <a:gd name="connsiteX1" fmla="*/ 387177 w 454496"/>
                  <a:gd name="connsiteY1" fmla="*/ 86402 h 523147"/>
                  <a:gd name="connsiteX2" fmla="*/ 368828 w 454496"/>
                  <a:gd name="connsiteY2" fmla="*/ 455163 h 523147"/>
                  <a:gd name="connsiteX3" fmla="*/ 0 w 454496"/>
                  <a:gd name="connsiteY3" fmla="*/ 438211 h 523147"/>
                  <a:gd name="connsiteX4" fmla="*/ 58432 w 454496"/>
                  <a:gd name="connsiteY4" fmla="*/ 384712 h 523147"/>
                  <a:gd name="connsiteX5" fmla="*/ 315549 w 454496"/>
                  <a:gd name="connsiteY5" fmla="*/ 396529 h 523147"/>
                  <a:gd name="connsiteX6" fmla="*/ 328341 w 454496"/>
                  <a:gd name="connsiteY6" fmla="*/ 139458 h 523147"/>
                  <a:gd name="connsiteX7" fmla="*/ 71320 w 454496"/>
                  <a:gd name="connsiteY7" fmla="*/ 125694 h 523147"/>
                  <a:gd name="connsiteX8" fmla="*/ 39332 w 454496"/>
                  <a:gd name="connsiteY8" fmla="*/ 137225 h 523147"/>
                  <a:gd name="connsiteX9" fmla="*/ 41 w 454496"/>
                  <a:gd name="connsiteY9" fmla="*/ 97934 h 523147"/>
                  <a:gd name="connsiteX10" fmla="*/ 11549 w 454496"/>
                  <a:gd name="connsiteY10" fmla="*/ 70151 h 523147"/>
                  <a:gd name="connsiteX11" fmla="*/ 18893 w 454496"/>
                  <a:gd name="connsiteY11" fmla="*/ 67110 h 523147"/>
                  <a:gd name="connsiteX12" fmla="*/ 18488 w 454496"/>
                  <a:gd name="connsiteY12" fmla="*/ 66657 h 523147"/>
                  <a:gd name="connsiteX13" fmla="*/ 206911 w 454496"/>
                  <a:gd name="connsiteY13" fmla="*/ 376 h 523147"/>
                  <a:gd name="connsiteX0" fmla="*/ 206911 w 454496"/>
                  <a:gd name="connsiteY0" fmla="*/ 327 h 523098"/>
                  <a:gd name="connsiteX1" fmla="*/ 387177 w 454496"/>
                  <a:gd name="connsiteY1" fmla="*/ 86353 h 523098"/>
                  <a:gd name="connsiteX2" fmla="*/ 368828 w 454496"/>
                  <a:gd name="connsiteY2" fmla="*/ 455114 h 523098"/>
                  <a:gd name="connsiteX3" fmla="*/ 0 w 454496"/>
                  <a:gd name="connsiteY3" fmla="*/ 438162 h 523098"/>
                  <a:gd name="connsiteX4" fmla="*/ 58432 w 454496"/>
                  <a:gd name="connsiteY4" fmla="*/ 384663 h 523098"/>
                  <a:gd name="connsiteX5" fmla="*/ 315549 w 454496"/>
                  <a:gd name="connsiteY5" fmla="*/ 396480 h 523098"/>
                  <a:gd name="connsiteX6" fmla="*/ 328341 w 454496"/>
                  <a:gd name="connsiteY6" fmla="*/ 139409 h 523098"/>
                  <a:gd name="connsiteX7" fmla="*/ 71320 w 454496"/>
                  <a:gd name="connsiteY7" fmla="*/ 125645 h 523098"/>
                  <a:gd name="connsiteX8" fmla="*/ 39332 w 454496"/>
                  <a:gd name="connsiteY8" fmla="*/ 137176 h 523098"/>
                  <a:gd name="connsiteX9" fmla="*/ 41 w 454496"/>
                  <a:gd name="connsiteY9" fmla="*/ 97885 h 523098"/>
                  <a:gd name="connsiteX10" fmla="*/ 11549 w 454496"/>
                  <a:gd name="connsiteY10" fmla="*/ 70102 h 523098"/>
                  <a:gd name="connsiteX11" fmla="*/ 18893 w 454496"/>
                  <a:gd name="connsiteY11" fmla="*/ 67061 h 523098"/>
                  <a:gd name="connsiteX12" fmla="*/ 18488 w 454496"/>
                  <a:gd name="connsiteY12" fmla="*/ 66608 h 523098"/>
                  <a:gd name="connsiteX13" fmla="*/ 206911 w 454496"/>
                  <a:gd name="connsiteY13" fmla="*/ 327 h 523098"/>
                  <a:gd name="connsiteX0" fmla="*/ 255722 w 503307"/>
                  <a:gd name="connsiteY0" fmla="*/ 327 h 523098"/>
                  <a:gd name="connsiteX1" fmla="*/ 435988 w 503307"/>
                  <a:gd name="connsiteY1" fmla="*/ 86353 h 523098"/>
                  <a:gd name="connsiteX2" fmla="*/ 417639 w 503307"/>
                  <a:gd name="connsiteY2" fmla="*/ 455114 h 523098"/>
                  <a:gd name="connsiteX3" fmla="*/ 48811 w 503307"/>
                  <a:gd name="connsiteY3" fmla="*/ 438162 h 523098"/>
                  <a:gd name="connsiteX4" fmla="*/ 107243 w 503307"/>
                  <a:gd name="connsiteY4" fmla="*/ 384663 h 523098"/>
                  <a:gd name="connsiteX5" fmla="*/ 364360 w 503307"/>
                  <a:gd name="connsiteY5" fmla="*/ 396480 h 523098"/>
                  <a:gd name="connsiteX6" fmla="*/ 377152 w 503307"/>
                  <a:gd name="connsiteY6" fmla="*/ 139409 h 523098"/>
                  <a:gd name="connsiteX7" fmla="*/ 120131 w 503307"/>
                  <a:gd name="connsiteY7" fmla="*/ 125645 h 523098"/>
                  <a:gd name="connsiteX8" fmla="*/ 88143 w 503307"/>
                  <a:gd name="connsiteY8" fmla="*/ 137176 h 523098"/>
                  <a:gd name="connsiteX9" fmla="*/ 48852 w 503307"/>
                  <a:gd name="connsiteY9" fmla="*/ 97885 h 523098"/>
                  <a:gd name="connsiteX10" fmla="*/ 828 w 503307"/>
                  <a:gd name="connsiteY10" fmla="*/ 24858 h 523098"/>
                  <a:gd name="connsiteX11" fmla="*/ 67704 w 503307"/>
                  <a:gd name="connsiteY11" fmla="*/ 67061 h 523098"/>
                  <a:gd name="connsiteX12" fmla="*/ 67299 w 503307"/>
                  <a:gd name="connsiteY12" fmla="*/ 66608 h 523098"/>
                  <a:gd name="connsiteX13" fmla="*/ 255722 w 503307"/>
                  <a:gd name="connsiteY13" fmla="*/ 327 h 523098"/>
                  <a:gd name="connsiteX0" fmla="*/ 207274 w 454859"/>
                  <a:gd name="connsiteY0" fmla="*/ 327 h 523098"/>
                  <a:gd name="connsiteX1" fmla="*/ 387540 w 454859"/>
                  <a:gd name="connsiteY1" fmla="*/ 86353 h 523098"/>
                  <a:gd name="connsiteX2" fmla="*/ 369191 w 454859"/>
                  <a:gd name="connsiteY2" fmla="*/ 455114 h 523098"/>
                  <a:gd name="connsiteX3" fmla="*/ 363 w 454859"/>
                  <a:gd name="connsiteY3" fmla="*/ 438162 h 523098"/>
                  <a:gd name="connsiteX4" fmla="*/ 58795 w 454859"/>
                  <a:gd name="connsiteY4" fmla="*/ 384663 h 523098"/>
                  <a:gd name="connsiteX5" fmla="*/ 315912 w 454859"/>
                  <a:gd name="connsiteY5" fmla="*/ 396480 h 523098"/>
                  <a:gd name="connsiteX6" fmla="*/ 328704 w 454859"/>
                  <a:gd name="connsiteY6" fmla="*/ 139409 h 523098"/>
                  <a:gd name="connsiteX7" fmla="*/ 71683 w 454859"/>
                  <a:gd name="connsiteY7" fmla="*/ 125645 h 523098"/>
                  <a:gd name="connsiteX8" fmla="*/ 39695 w 454859"/>
                  <a:gd name="connsiteY8" fmla="*/ 137176 h 523098"/>
                  <a:gd name="connsiteX9" fmla="*/ 404 w 454859"/>
                  <a:gd name="connsiteY9" fmla="*/ 97885 h 523098"/>
                  <a:gd name="connsiteX10" fmla="*/ 19256 w 454859"/>
                  <a:gd name="connsiteY10" fmla="*/ 67061 h 523098"/>
                  <a:gd name="connsiteX11" fmla="*/ 18851 w 454859"/>
                  <a:gd name="connsiteY11" fmla="*/ 66608 h 523098"/>
                  <a:gd name="connsiteX12" fmla="*/ 207274 w 454859"/>
                  <a:gd name="connsiteY12" fmla="*/ 327 h 523098"/>
                  <a:gd name="connsiteX0" fmla="*/ 207274 w 454859"/>
                  <a:gd name="connsiteY0" fmla="*/ 327 h 523098"/>
                  <a:gd name="connsiteX1" fmla="*/ 387540 w 454859"/>
                  <a:gd name="connsiteY1" fmla="*/ 86353 h 523098"/>
                  <a:gd name="connsiteX2" fmla="*/ 369191 w 454859"/>
                  <a:gd name="connsiteY2" fmla="*/ 455114 h 523098"/>
                  <a:gd name="connsiteX3" fmla="*/ 363 w 454859"/>
                  <a:gd name="connsiteY3" fmla="*/ 438162 h 523098"/>
                  <a:gd name="connsiteX4" fmla="*/ 58795 w 454859"/>
                  <a:gd name="connsiteY4" fmla="*/ 384663 h 523098"/>
                  <a:gd name="connsiteX5" fmla="*/ 315912 w 454859"/>
                  <a:gd name="connsiteY5" fmla="*/ 396480 h 523098"/>
                  <a:gd name="connsiteX6" fmla="*/ 328704 w 454859"/>
                  <a:gd name="connsiteY6" fmla="*/ 139409 h 523098"/>
                  <a:gd name="connsiteX7" fmla="*/ 71683 w 454859"/>
                  <a:gd name="connsiteY7" fmla="*/ 125645 h 523098"/>
                  <a:gd name="connsiteX8" fmla="*/ 39695 w 454859"/>
                  <a:gd name="connsiteY8" fmla="*/ 137176 h 523098"/>
                  <a:gd name="connsiteX9" fmla="*/ 404 w 454859"/>
                  <a:gd name="connsiteY9" fmla="*/ 97885 h 523098"/>
                  <a:gd name="connsiteX10" fmla="*/ 19256 w 454859"/>
                  <a:gd name="connsiteY10" fmla="*/ 67061 h 523098"/>
                  <a:gd name="connsiteX11" fmla="*/ 18851 w 454859"/>
                  <a:gd name="connsiteY11" fmla="*/ 66608 h 523098"/>
                  <a:gd name="connsiteX12" fmla="*/ 207274 w 454859"/>
                  <a:gd name="connsiteY12" fmla="*/ 327 h 523098"/>
                  <a:gd name="connsiteX0" fmla="*/ 207274 w 454859"/>
                  <a:gd name="connsiteY0" fmla="*/ 327 h 523098"/>
                  <a:gd name="connsiteX1" fmla="*/ 387540 w 454859"/>
                  <a:gd name="connsiteY1" fmla="*/ 86353 h 523098"/>
                  <a:gd name="connsiteX2" fmla="*/ 369191 w 454859"/>
                  <a:gd name="connsiteY2" fmla="*/ 455114 h 523098"/>
                  <a:gd name="connsiteX3" fmla="*/ 363 w 454859"/>
                  <a:gd name="connsiteY3" fmla="*/ 438162 h 523098"/>
                  <a:gd name="connsiteX4" fmla="*/ 58795 w 454859"/>
                  <a:gd name="connsiteY4" fmla="*/ 384663 h 523098"/>
                  <a:gd name="connsiteX5" fmla="*/ 315912 w 454859"/>
                  <a:gd name="connsiteY5" fmla="*/ 396480 h 523098"/>
                  <a:gd name="connsiteX6" fmla="*/ 328704 w 454859"/>
                  <a:gd name="connsiteY6" fmla="*/ 139409 h 523098"/>
                  <a:gd name="connsiteX7" fmla="*/ 71683 w 454859"/>
                  <a:gd name="connsiteY7" fmla="*/ 125645 h 523098"/>
                  <a:gd name="connsiteX8" fmla="*/ 39695 w 454859"/>
                  <a:gd name="connsiteY8" fmla="*/ 137176 h 523098"/>
                  <a:gd name="connsiteX9" fmla="*/ 404 w 454859"/>
                  <a:gd name="connsiteY9" fmla="*/ 97885 h 523098"/>
                  <a:gd name="connsiteX10" fmla="*/ 19256 w 454859"/>
                  <a:gd name="connsiteY10" fmla="*/ 67061 h 523098"/>
                  <a:gd name="connsiteX11" fmla="*/ 18851 w 454859"/>
                  <a:gd name="connsiteY11" fmla="*/ 66608 h 523098"/>
                  <a:gd name="connsiteX12" fmla="*/ 207274 w 454859"/>
                  <a:gd name="connsiteY12" fmla="*/ 327 h 523098"/>
                  <a:gd name="connsiteX0" fmla="*/ 58795 w 454859"/>
                  <a:gd name="connsiteY0" fmla="*/ 384663 h 523098"/>
                  <a:gd name="connsiteX1" fmla="*/ 315912 w 454859"/>
                  <a:gd name="connsiteY1" fmla="*/ 396480 h 523098"/>
                  <a:gd name="connsiteX2" fmla="*/ 328704 w 454859"/>
                  <a:gd name="connsiteY2" fmla="*/ 139409 h 523098"/>
                  <a:gd name="connsiteX3" fmla="*/ 71683 w 454859"/>
                  <a:gd name="connsiteY3" fmla="*/ 125645 h 523098"/>
                  <a:gd name="connsiteX4" fmla="*/ 39695 w 454859"/>
                  <a:gd name="connsiteY4" fmla="*/ 137176 h 523098"/>
                  <a:gd name="connsiteX5" fmla="*/ 404 w 454859"/>
                  <a:gd name="connsiteY5" fmla="*/ 97885 h 523098"/>
                  <a:gd name="connsiteX6" fmla="*/ 19256 w 454859"/>
                  <a:gd name="connsiteY6" fmla="*/ 67061 h 523098"/>
                  <a:gd name="connsiteX7" fmla="*/ 18851 w 454859"/>
                  <a:gd name="connsiteY7" fmla="*/ 66608 h 523098"/>
                  <a:gd name="connsiteX8" fmla="*/ 207274 w 454859"/>
                  <a:gd name="connsiteY8" fmla="*/ 327 h 523098"/>
                  <a:gd name="connsiteX9" fmla="*/ 387540 w 454859"/>
                  <a:gd name="connsiteY9" fmla="*/ 86353 h 523098"/>
                  <a:gd name="connsiteX10" fmla="*/ 369191 w 454859"/>
                  <a:gd name="connsiteY10" fmla="*/ 455114 h 523098"/>
                  <a:gd name="connsiteX11" fmla="*/ 363 w 454859"/>
                  <a:gd name="connsiteY11" fmla="*/ 438162 h 523098"/>
                  <a:gd name="connsiteX12" fmla="*/ 150235 w 454859"/>
                  <a:gd name="connsiteY12" fmla="*/ 476103 h 523098"/>
                  <a:gd name="connsiteX0" fmla="*/ 58795 w 454859"/>
                  <a:gd name="connsiteY0" fmla="*/ 384663 h 523098"/>
                  <a:gd name="connsiteX1" fmla="*/ 315912 w 454859"/>
                  <a:gd name="connsiteY1" fmla="*/ 396480 h 523098"/>
                  <a:gd name="connsiteX2" fmla="*/ 328704 w 454859"/>
                  <a:gd name="connsiteY2" fmla="*/ 139409 h 523098"/>
                  <a:gd name="connsiteX3" fmla="*/ 71683 w 454859"/>
                  <a:gd name="connsiteY3" fmla="*/ 125645 h 523098"/>
                  <a:gd name="connsiteX4" fmla="*/ 39695 w 454859"/>
                  <a:gd name="connsiteY4" fmla="*/ 137176 h 523098"/>
                  <a:gd name="connsiteX5" fmla="*/ 404 w 454859"/>
                  <a:gd name="connsiteY5" fmla="*/ 97885 h 523098"/>
                  <a:gd name="connsiteX6" fmla="*/ 19256 w 454859"/>
                  <a:gd name="connsiteY6" fmla="*/ 67061 h 523098"/>
                  <a:gd name="connsiteX7" fmla="*/ 18851 w 454859"/>
                  <a:gd name="connsiteY7" fmla="*/ 66608 h 523098"/>
                  <a:gd name="connsiteX8" fmla="*/ 207274 w 454859"/>
                  <a:gd name="connsiteY8" fmla="*/ 327 h 523098"/>
                  <a:gd name="connsiteX9" fmla="*/ 387540 w 454859"/>
                  <a:gd name="connsiteY9" fmla="*/ 86353 h 523098"/>
                  <a:gd name="connsiteX10" fmla="*/ 369191 w 454859"/>
                  <a:gd name="connsiteY10" fmla="*/ 455114 h 523098"/>
                  <a:gd name="connsiteX11" fmla="*/ 363 w 454859"/>
                  <a:gd name="connsiteY11" fmla="*/ 438162 h 523098"/>
                  <a:gd name="connsiteX0" fmla="*/ 58795 w 454859"/>
                  <a:gd name="connsiteY0" fmla="*/ 388187 h 526622"/>
                  <a:gd name="connsiteX1" fmla="*/ 315912 w 454859"/>
                  <a:gd name="connsiteY1" fmla="*/ 400004 h 526622"/>
                  <a:gd name="connsiteX2" fmla="*/ 328704 w 454859"/>
                  <a:gd name="connsiteY2" fmla="*/ 142933 h 526622"/>
                  <a:gd name="connsiteX3" fmla="*/ 71683 w 454859"/>
                  <a:gd name="connsiteY3" fmla="*/ 129169 h 526622"/>
                  <a:gd name="connsiteX4" fmla="*/ 39695 w 454859"/>
                  <a:gd name="connsiteY4" fmla="*/ 140700 h 526622"/>
                  <a:gd name="connsiteX5" fmla="*/ 404 w 454859"/>
                  <a:gd name="connsiteY5" fmla="*/ 101409 h 526622"/>
                  <a:gd name="connsiteX6" fmla="*/ 19256 w 454859"/>
                  <a:gd name="connsiteY6" fmla="*/ 70585 h 526622"/>
                  <a:gd name="connsiteX7" fmla="*/ 22906 w 454859"/>
                  <a:gd name="connsiteY7" fmla="*/ 43768 h 526622"/>
                  <a:gd name="connsiteX8" fmla="*/ 207274 w 454859"/>
                  <a:gd name="connsiteY8" fmla="*/ 3851 h 526622"/>
                  <a:gd name="connsiteX9" fmla="*/ 387540 w 454859"/>
                  <a:gd name="connsiteY9" fmla="*/ 89877 h 526622"/>
                  <a:gd name="connsiteX10" fmla="*/ 369191 w 454859"/>
                  <a:gd name="connsiteY10" fmla="*/ 458638 h 526622"/>
                  <a:gd name="connsiteX11" fmla="*/ 363 w 454859"/>
                  <a:gd name="connsiteY11" fmla="*/ 441686 h 526622"/>
                  <a:gd name="connsiteX0" fmla="*/ 61609 w 457673"/>
                  <a:gd name="connsiteY0" fmla="*/ 385529 h 523964"/>
                  <a:gd name="connsiteX1" fmla="*/ 318726 w 457673"/>
                  <a:gd name="connsiteY1" fmla="*/ 397346 h 523964"/>
                  <a:gd name="connsiteX2" fmla="*/ 331518 w 457673"/>
                  <a:gd name="connsiteY2" fmla="*/ 140275 h 523964"/>
                  <a:gd name="connsiteX3" fmla="*/ 74497 w 457673"/>
                  <a:gd name="connsiteY3" fmla="*/ 126511 h 523964"/>
                  <a:gd name="connsiteX4" fmla="*/ 42509 w 457673"/>
                  <a:gd name="connsiteY4" fmla="*/ 138042 h 523964"/>
                  <a:gd name="connsiteX5" fmla="*/ 3218 w 457673"/>
                  <a:gd name="connsiteY5" fmla="*/ 98751 h 523964"/>
                  <a:gd name="connsiteX6" fmla="*/ 25720 w 457673"/>
                  <a:gd name="connsiteY6" fmla="*/ 41110 h 523964"/>
                  <a:gd name="connsiteX7" fmla="*/ 210088 w 457673"/>
                  <a:gd name="connsiteY7" fmla="*/ 1193 h 523964"/>
                  <a:gd name="connsiteX8" fmla="*/ 390354 w 457673"/>
                  <a:gd name="connsiteY8" fmla="*/ 87219 h 523964"/>
                  <a:gd name="connsiteX9" fmla="*/ 372005 w 457673"/>
                  <a:gd name="connsiteY9" fmla="*/ 455980 h 523964"/>
                  <a:gd name="connsiteX10" fmla="*/ 3177 w 457673"/>
                  <a:gd name="connsiteY10" fmla="*/ 439028 h 523964"/>
                  <a:gd name="connsiteX0" fmla="*/ 58540 w 454604"/>
                  <a:gd name="connsiteY0" fmla="*/ 384862 h 523297"/>
                  <a:gd name="connsiteX1" fmla="*/ 315657 w 454604"/>
                  <a:gd name="connsiteY1" fmla="*/ 396679 h 523297"/>
                  <a:gd name="connsiteX2" fmla="*/ 328449 w 454604"/>
                  <a:gd name="connsiteY2" fmla="*/ 139608 h 523297"/>
                  <a:gd name="connsiteX3" fmla="*/ 71428 w 454604"/>
                  <a:gd name="connsiteY3" fmla="*/ 125844 h 523297"/>
                  <a:gd name="connsiteX4" fmla="*/ 39440 w 454604"/>
                  <a:gd name="connsiteY4" fmla="*/ 137375 h 523297"/>
                  <a:gd name="connsiteX5" fmla="*/ 149 w 454604"/>
                  <a:gd name="connsiteY5" fmla="*/ 98084 h 523297"/>
                  <a:gd name="connsiteX6" fmla="*/ 34819 w 454604"/>
                  <a:gd name="connsiteY6" fmla="*/ 52610 h 523297"/>
                  <a:gd name="connsiteX7" fmla="*/ 207019 w 454604"/>
                  <a:gd name="connsiteY7" fmla="*/ 526 h 523297"/>
                  <a:gd name="connsiteX8" fmla="*/ 387285 w 454604"/>
                  <a:gd name="connsiteY8" fmla="*/ 86552 h 523297"/>
                  <a:gd name="connsiteX9" fmla="*/ 368936 w 454604"/>
                  <a:gd name="connsiteY9" fmla="*/ 455313 h 523297"/>
                  <a:gd name="connsiteX10" fmla="*/ 108 w 454604"/>
                  <a:gd name="connsiteY10" fmla="*/ 438361 h 523297"/>
                  <a:gd name="connsiteX0" fmla="*/ 58540 w 454604"/>
                  <a:gd name="connsiteY0" fmla="*/ 384939 h 523374"/>
                  <a:gd name="connsiteX1" fmla="*/ 315657 w 454604"/>
                  <a:gd name="connsiteY1" fmla="*/ 396756 h 523374"/>
                  <a:gd name="connsiteX2" fmla="*/ 328449 w 454604"/>
                  <a:gd name="connsiteY2" fmla="*/ 139685 h 523374"/>
                  <a:gd name="connsiteX3" fmla="*/ 71428 w 454604"/>
                  <a:gd name="connsiteY3" fmla="*/ 125921 h 523374"/>
                  <a:gd name="connsiteX4" fmla="*/ 39440 w 454604"/>
                  <a:gd name="connsiteY4" fmla="*/ 137452 h 523374"/>
                  <a:gd name="connsiteX5" fmla="*/ 149 w 454604"/>
                  <a:gd name="connsiteY5" fmla="*/ 98161 h 523374"/>
                  <a:gd name="connsiteX6" fmla="*/ 34819 w 454604"/>
                  <a:gd name="connsiteY6" fmla="*/ 52687 h 523374"/>
                  <a:gd name="connsiteX7" fmla="*/ 207019 w 454604"/>
                  <a:gd name="connsiteY7" fmla="*/ 603 h 523374"/>
                  <a:gd name="connsiteX8" fmla="*/ 387285 w 454604"/>
                  <a:gd name="connsiteY8" fmla="*/ 86629 h 523374"/>
                  <a:gd name="connsiteX9" fmla="*/ 368936 w 454604"/>
                  <a:gd name="connsiteY9" fmla="*/ 455390 h 523374"/>
                  <a:gd name="connsiteX10" fmla="*/ 108 w 454604"/>
                  <a:gd name="connsiteY10" fmla="*/ 438438 h 52337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</a:cxnLst>
                <a:rect l="l" t="t" r="r" b="b"/>
                <a:pathLst>
                  <a:path w="454604" h="523374">
                    <a:moveTo>
                      <a:pt x="58540" y="384939"/>
                    </a:moveTo>
                    <a:cubicBezTo>
                      <a:pt x="126365" y="459017"/>
                      <a:pt x="241323" y="464301"/>
                      <a:pt x="315657" y="396756"/>
                    </a:cubicBezTo>
                    <a:cubicBezTo>
                      <a:pt x="389991" y="329212"/>
                      <a:pt x="395711" y="214275"/>
                      <a:pt x="328449" y="139685"/>
                    </a:cubicBezTo>
                    <a:cubicBezTo>
                      <a:pt x="261187" y="65096"/>
                      <a:pt x="146272" y="58941"/>
                      <a:pt x="71428" y="125921"/>
                    </a:cubicBezTo>
                    <a:cubicBezTo>
                      <a:pt x="60765" y="129765"/>
                      <a:pt x="70665" y="137452"/>
                      <a:pt x="39440" y="137452"/>
                    </a:cubicBezTo>
                    <a:cubicBezTo>
                      <a:pt x="8215" y="137452"/>
                      <a:pt x="919" y="112288"/>
                      <a:pt x="149" y="98161"/>
                    </a:cubicBezTo>
                    <a:cubicBezTo>
                      <a:pt x="-621" y="84034"/>
                      <a:pt x="341" y="68947"/>
                      <a:pt x="34819" y="52687"/>
                    </a:cubicBezTo>
                    <a:cubicBezTo>
                      <a:pt x="73353" y="30343"/>
                      <a:pt x="148275" y="-5054"/>
                      <a:pt x="207019" y="603"/>
                    </a:cubicBezTo>
                    <a:cubicBezTo>
                      <a:pt x="265763" y="6260"/>
                      <a:pt x="339043" y="33131"/>
                      <a:pt x="387285" y="86629"/>
                    </a:cubicBezTo>
                    <a:cubicBezTo>
                      <a:pt x="483771" y="193626"/>
                      <a:pt x="475567" y="358501"/>
                      <a:pt x="368936" y="455390"/>
                    </a:cubicBezTo>
                    <a:cubicBezTo>
                      <a:pt x="262305" y="552281"/>
                      <a:pt x="97401" y="544701"/>
                      <a:pt x="108" y="438438"/>
                    </a:cubicBezTo>
                  </a:path>
                </a:pathLst>
              </a:custGeom>
              <a:solidFill>
                <a:srgbClr val="ED7D31">
                  <a:lumMod val="75000"/>
                </a:srgbClr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407" name="フリーフォーム 406"/>
              <p:cNvSpPr/>
              <p:nvPr/>
            </p:nvSpPr>
            <p:spPr>
              <a:xfrm rot="486120">
                <a:off x="2374627" y="4345195"/>
                <a:ext cx="422350" cy="561092"/>
              </a:xfrm>
              <a:custGeom>
                <a:avLst/>
                <a:gdLst>
                  <a:gd name="connsiteX0" fmla="*/ 345659 w 422164"/>
                  <a:gd name="connsiteY0" fmla="*/ 0 h 523615"/>
                  <a:gd name="connsiteX1" fmla="*/ 269459 w 422164"/>
                  <a:gd name="connsiteY1" fmla="*/ 85725 h 523615"/>
                  <a:gd name="connsiteX2" fmla="*/ 178971 w 422164"/>
                  <a:gd name="connsiteY2" fmla="*/ 354806 h 523615"/>
                  <a:gd name="connsiteX3" fmla="*/ 93246 w 422164"/>
                  <a:gd name="connsiteY3" fmla="*/ 250031 h 523615"/>
                  <a:gd name="connsiteX4" fmla="*/ 17046 w 422164"/>
                  <a:gd name="connsiteY4" fmla="*/ 259556 h 523615"/>
                  <a:gd name="connsiteX5" fmla="*/ 2759 w 422164"/>
                  <a:gd name="connsiteY5" fmla="*/ 335756 h 523615"/>
                  <a:gd name="connsiteX6" fmla="*/ 57527 w 422164"/>
                  <a:gd name="connsiteY6" fmla="*/ 442912 h 523615"/>
                  <a:gd name="connsiteX7" fmla="*/ 171827 w 422164"/>
                  <a:gd name="connsiteY7" fmla="*/ 521494 h 523615"/>
                  <a:gd name="connsiteX8" fmla="*/ 298034 w 422164"/>
                  <a:gd name="connsiteY8" fmla="*/ 481012 h 523615"/>
                  <a:gd name="connsiteX9" fmla="*/ 402809 w 422164"/>
                  <a:gd name="connsiteY9" fmla="*/ 278606 h 523615"/>
                  <a:gd name="connsiteX10" fmla="*/ 421859 w 422164"/>
                  <a:gd name="connsiteY10" fmla="*/ 111919 h 523615"/>
                  <a:gd name="connsiteX0" fmla="*/ 345659 w 421883"/>
                  <a:gd name="connsiteY0" fmla="*/ 0 h 523043"/>
                  <a:gd name="connsiteX1" fmla="*/ 269459 w 421883"/>
                  <a:gd name="connsiteY1" fmla="*/ 85725 h 523043"/>
                  <a:gd name="connsiteX2" fmla="*/ 178971 w 421883"/>
                  <a:gd name="connsiteY2" fmla="*/ 354806 h 523043"/>
                  <a:gd name="connsiteX3" fmla="*/ 93246 w 421883"/>
                  <a:gd name="connsiteY3" fmla="*/ 250031 h 523043"/>
                  <a:gd name="connsiteX4" fmla="*/ 17046 w 421883"/>
                  <a:gd name="connsiteY4" fmla="*/ 259556 h 523043"/>
                  <a:gd name="connsiteX5" fmla="*/ 2759 w 421883"/>
                  <a:gd name="connsiteY5" fmla="*/ 335756 h 523043"/>
                  <a:gd name="connsiteX6" fmla="*/ 57527 w 421883"/>
                  <a:gd name="connsiteY6" fmla="*/ 442912 h 523043"/>
                  <a:gd name="connsiteX7" fmla="*/ 171827 w 421883"/>
                  <a:gd name="connsiteY7" fmla="*/ 521494 h 523043"/>
                  <a:gd name="connsiteX8" fmla="*/ 298034 w 421883"/>
                  <a:gd name="connsiteY8" fmla="*/ 481012 h 523043"/>
                  <a:gd name="connsiteX9" fmla="*/ 383759 w 421883"/>
                  <a:gd name="connsiteY9" fmla="*/ 319087 h 523043"/>
                  <a:gd name="connsiteX10" fmla="*/ 421859 w 421883"/>
                  <a:gd name="connsiteY10" fmla="*/ 111919 h 523043"/>
                  <a:gd name="connsiteX0" fmla="*/ 345659 w 421881"/>
                  <a:gd name="connsiteY0" fmla="*/ 0 h 523043"/>
                  <a:gd name="connsiteX1" fmla="*/ 269459 w 421881"/>
                  <a:gd name="connsiteY1" fmla="*/ 85725 h 523043"/>
                  <a:gd name="connsiteX2" fmla="*/ 178971 w 421881"/>
                  <a:gd name="connsiteY2" fmla="*/ 354806 h 523043"/>
                  <a:gd name="connsiteX3" fmla="*/ 93246 w 421881"/>
                  <a:gd name="connsiteY3" fmla="*/ 250031 h 523043"/>
                  <a:gd name="connsiteX4" fmla="*/ 17046 w 421881"/>
                  <a:gd name="connsiteY4" fmla="*/ 259556 h 523043"/>
                  <a:gd name="connsiteX5" fmla="*/ 2759 w 421881"/>
                  <a:gd name="connsiteY5" fmla="*/ 335756 h 523043"/>
                  <a:gd name="connsiteX6" fmla="*/ 57527 w 421881"/>
                  <a:gd name="connsiteY6" fmla="*/ 442912 h 523043"/>
                  <a:gd name="connsiteX7" fmla="*/ 171827 w 421881"/>
                  <a:gd name="connsiteY7" fmla="*/ 521494 h 523043"/>
                  <a:gd name="connsiteX8" fmla="*/ 298034 w 421881"/>
                  <a:gd name="connsiteY8" fmla="*/ 481012 h 523043"/>
                  <a:gd name="connsiteX9" fmla="*/ 383759 w 421881"/>
                  <a:gd name="connsiteY9" fmla="*/ 319087 h 523043"/>
                  <a:gd name="connsiteX10" fmla="*/ 421859 w 421881"/>
                  <a:gd name="connsiteY10" fmla="*/ 111919 h 523043"/>
                  <a:gd name="connsiteX0" fmla="*/ 345659 w 421881"/>
                  <a:gd name="connsiteY0" fmla="*/ 0 h 523043"/>
                  <a:gd name="connsiteX1" fmla="*/ 269459 w 421881"/>
                  <a:gd name="connsiteY1" fmla="*/ 85725 h 523043"/>
                  <a:gd name="connsiteX2" fmla="*/ 178971 w 421881"/>
                  <a:gd name="connsiteY2" fmla="*/ 354806 h 523043"/>
                  <a:gd name="connsiteX3" fmla="*/ 93246 w 421881"/>
                  <a:gd name="connsiteY3" fmla="*/ 250031 h 523043"/>
                  <a:gd name="connsiteX4" fmla="*/ 17046 w 421881"/>
                  <a:gd name="connsiteY4" fmla="*/ 259556 h 523043"/>
                  <a:gd name="connsiteX5" fmla="*/ 2759 w 421881"/>
                  <a:gd name="connsiteY5" fmla="*/ 335756 h 523043"/>
                  <a:gd name="connsiteX6" fmla="*/ 57527 w 421881"/>
                  <a:gd name="connsiteY6" fmla="*/ 442912 h 523043"/>
                  <a:gd name="connsiteX7" fmla="*/ 171827 w 421881"/>
                  <a:gd name="connsiteY7" fmla="*/ 521494 h 523043"/>
                  <a:gd name="connsiteX8" fmla="*/ 298034 w 421881"/>
                  <a:gd name="connsiteY8" fmla="*/ 481012 h 523043"/>
                  <a:gd name="connsiteX9" fmla="*/ 383759 w 421881"/>
                  <a:gd name="connsiteY9" fmla="*/ 319087 h 523043"/>
                  <a:gd name="connsiteX10" fmla="*/ 421859 w 421881"/>
                  <a:gd name="connsiteY10" fmla="*/ 111919 h 523043"/>
                  <a:gd name="connsiteX0" fmla="*/ 345659 w 421881"/>
                  <a:gd name="connsiteY0" fmla="*/ 0 h 523043"/>
                  <a:gd name="connsiteX1" fmla="*/ 269459 w 421881"/>
                  <a:gd name="connsiteY1" fmla="*/ 85725 h 523043"/>
                  <a:gd name="connsiteX2" fmla="*/ 178971 w 421881"/>
                  <a:gd name="connsiteY2" fmla="*/ 354806 h 523043"/>
                  <a:gd name="connsiteX3" fmla="*/ 93246 w 421881"/>
                  <a:gd name="connsiteY3" fmla="*/ 250031 h 523043"/>
                  <a:gd name="connsiteX4" fmla="*/ 17046 w 421881"/>
                  <a:gd name="connsiteY4" fmla="*/ 259556 h 523043"/>
                  <a:gd name="connsiteX5" fmla="*/ 2759 w 421881"/>
                  <a:gd name="connsiteY5" fmla="*/ 335756 h 523043"/>
                  <a:gd name="connsiteX6" fmla="*/ 57527 w 421881"/>
                  <a:gd name="connsiteY6" fmla="*/ 442912 h 523043"/>
                  <a:gd name="connsiteX7" fmla="*/ 171827 w 421881"/>
                  <a:gd name="connsiteY7" fmla="*/ 521494 h 523043"/>
                  <a:gd name="connsiteX8" fmla="*/ 298034 w 421881"/>
                  <a:gd name="connsiteY8" fmla="*/ 481012 h 523043"/>
                  <a:gd name="connsiteX9" fmla="*/ 383759 w 421881"/>
                  <a:gd name="connsiteY9" fmla="*/ 319087 h 523043"/>
                  <a:gd name="connsiteX10" fmla="*/ 421859 w 421881"/>
                  <a:gd name="connsiteY10" fmla="*/ 111919 h 523043"/>
                  <a:gd name="connsiteX0" fmla="*/ 345659 w 421881"/>
                  <a:gd name="connsiteY0" fmla="*/ 0 h 523043"/>
                  <a:gd name="connsiteX1" fmla="*/ 240884 w 421881"/>
                  <a:gd name="connsiteY1" fmla="*/ 121444 h 523043"/>
                  <a:gd name="connsiteX2" fmla="*/ 178971 w 421881"/>
                  <a:gd name="connsiteY2" fmla="*/ 354806 h 523043"/>
                  <a:gd name="connsiteX3" fmla="*/ 93246 w 421881"/>
                  <a:gd name="connsiteY3" fmla="*/ 250031 h 523043"/>
                  <a:gd name="connsiteX4" fmla="*/ 17046 w 421881"/>
                  <a:gd name="connsiteY4" fmla="*/ 259556 h 523043"/>
                  <a:gd name="connsiteX5" fmla="*/ 2759 w 421881"/>
                  <a:gd name="connsiteY5" fmla="*/ 335756 h 523043"/>
                  <a:gd name="connsiteX6" fmla="*/ 57527 w 421881"/>
                  <a:gd name="connsiteY6" fmla="*/ 442912 h 523043"/>
                  <a:gd name="connsiteX7" fmla="*/ 171827 w 421881"/>
                  <a:gd name="connsiteY7" fmla="*/ 521494 h 523043"/>
                  <a:gd name="connsiteX8" fmla="*/ 298034 w 421881"/>
                  <a:gd name="connsiteY8" fmla="*/ 481012 h 523043"/>
                  <a:gd name="connsiteX9" fmla="*/ 383759 w 421881"/>
                  <a:gd name="connsiteY9" fmla="*/ 319087 h 523043"/>
                  <a:gd name="connsiteX10" fmla="*/ 421859 w 421881"/>
                  <a:gd name="connsiteY10" fmla="*/ 111919 h 523043"/>
                  <a:gd name="connsiteX0" fmla="*/ 386141 w 421881"/>
                  <a:gd name="connsiteY0" fmla="*/ 0 h 561143"/>
                  <a:gd name="connsiteX1" fmla="*/ 240884 w 421881"/>
                  <a:gd name="connsiteY1" fmla="*/ 159544 h 561143"/>
                  <a:gd name="connsiteX2" fmla="*/ 178971 w 421881"/>
                  <a:gd name="connsiteY2" fmla="*/ 392906 h 561143"/>
                  <a:gd name="connsiteX3" fmla="*/ 93246 w 421881"/>
                  <a:gd name="connsiteY3" fmla="*/ 288131 h 561143"/>
                  <a:gd name="connsiteX4" fmla="*/ 17046 w 421881"/>
                  <a:gd name="connsiteY4" fmla="*/ 297656 h 561143"/>
                  <a:gd name="connsiteX5" fmla="*/ 2759 w 421881"/>
                  <a:gd name="connsiteY5" fmla="*/ 373856 h 561143"/>
                  <a:gd name="connsiteX6" fmla="*/ 57527 w 421881"/>
                  <a:gd name="connsiteY6" fmla="*/ 481012 h 561143"/>
                  <a:gd name="connsiteX7" fmla="*/ 171827 w 421881"/>
                  <a:gd name="connsiteY7" fmla="*/ 559594 h 561143"/>
                  <a:gd name="connsiteX8" fmla="*/ 298034 w 421881"/>
                  <a:gd name="connsiteY8" fmla="*/ 519112 h 561143"/>
                  <a:gd name="connsiteX9" fmla="*/ 383759 w 421881"/>
                  <a:gd name="connsiteY9" fmla="*/ 357187 h 561143"/>
                  <a:gd name="connsiteX10" fmla="*/ 421859 w 421881"/>
                  <a:gd name="connsiteY10" fmla="*/ 150019 h 561143"/>
                  <a:gd name="connsiteX0" fmla="*/ 386141 w 421881"/>
                  <a:gd name="connsiteY0" fmla="*/ 0 h 561143"/>
                  <a:gd name="connsiteX1" fmla="*/ 240884 w 421881"/>
                  <a:gd name="connsiteY1" fmla="*/ 159544 h 561143"/>
                  <a:gd name="connsiteX2" fmla="*/ 178971 w 421881"/>
                  <a:gd name="connsiteY2" fmla="*/ 392906 h 561143"/>
                  <a:gd name="connsiteX3" fmla="*/ 93246 w 421881"/>
                  <a:gd name="connsiteY3" fmla="*/ 288131 h 561143"/>
                  <a:gd name="connsiteX4" fmla="*/ 17046 w 421881"/>
                  <a:gd name="connsiteY4" fmla="*/ 297656 h 561143"/>
                  <a:gd name="connsiteX5" fmla="*/ 2759 w 421881"/>
                  <a:gd name="connsiteY5" fmla="*/ 373856 h 561143"/>
                  <a:gd name="connsiteX6" fmla="*/ 57527 w 421881"/>
                  <a:gd name="connsiteY6" fmla="*/ 481012 h 561143"/>
                  <a:gd name="connsiteX7" fmla="*/ 171827 w 421881"/>
                  <a:gd name="connsiteY7" fmla="*/ 559594 h 561143"/>
                  <a:gd name="connsiteX8" fmla="*/ 298034 w 421881"/>
                  <a:gd name="connsiteY8" fmla="*/ 519112 h 561143"/>
                  <a:gd name="connsiteX9" fmla="*/ 383759 w 421881"/>
                  <a:gd name="connsiteY9" fmla="*/ 357187 h 561143"/>
                  <a:gd name="connsiteX10" fmla="*/ 421859 w 421881"/>
                  <a:gd name="connsiteY10" fmla="*/ 150019 h 561143"/>
                  <a:gd name="connsiteX0" fmla="*/ 386141 w 421908"/>
                  <a:gd name="connsiteY0" fmla="*/ 0 h 561092"/>
                  <a:gd name="connsiteX1" fmla="*/ 240884 w 421908"/>
                  <a:gd name="connsiteY1" fmla="*/ 159544 h 561092"/>
                  <a:gd name="connsiteX2" fmla="*/ 178971 w 421908"/>
                  <a:gd name="connsiteY2" fmla="*/ 392906 h 561092"/>
                  <a:gd name="connsiteX3" fmla="*/ 93246 w 421908"/>
                  <a:gd name="connsiteY3" fmla="*/ 288131 h 561092"/>
                  <a:gd name="connsiteX4" fmla="*/ 17046 w 421908"/>
                  <a:gd name="connsiteY4" fmla="*/ 297656 h 561092"/>
                  <a:gd name="connsiteX5" fmla="*/ 2759 w 421908"/>
                  <a:gd name="connsiteY5" fmla="*/ 373856 h 561092"/>
                  <a:gd name="connsiteX6" fmla="*/ 57527 w 421908"/>
                  <a:gd name="connsiteY6" fmla="*/ 481012 h 561092"/>
                  <a:gd name="connsiteX7" fmla="*/ 171827 w 421908"/>
                  <a:gd name="connsiteY7" fmla="*/ 559594 h 561092"/>
                  <a:gd name="connsiteX8" fmla="*/ 298034 w 421908"/>
                  <a:gd name="connsiteY8" fmla="*/ 519112 h 561092"/>
                  <a:gd name="connsiteX9" fmla="*/ 395666 w 421908"/>
                  <a:gd name="connsiteY9" fmla="*/ 361950 h 561092"/>
                  <a:gd name="connsiteX10" fmla="*/ 421859 w 421908"/>
                  <a:gd name="connsiteY10" fmla="*/ 150019 h 561092"/>
                  <a:gd name="connsiteX0" fmla="*/ 386141 w 422706"/>
                  <a:gd name="connsiteY0" fmla="*/ 0 h 561092"/>
                  <a:gd name="connsiteX1" fmla="*/ 240884 w 422706"/>
                  <a:gd name="connsiteY1" fmla="*/ 159544 h 561092"/>
                  <a:gd name="connsiteX2" fmla="*/ 178971 w 422706"/>
                  <a:gd name="connsiteY2" fmla="*/ 392906 h 561092"/>
                  <a:gd name="connsiteX3" fmla="*/ 93246 w 422706"/>
                  <a:gd name="connsiteY3" fmla="*/ 288131 h 561092"/>
                  <a:gd name="connsiteX4" fmla="*/ 17046 w 422706"/>
                  <a:gd name="connsiteY4" fmla="*/ 297656 h 561092"/>
                  <a:gd name="connsiteX5" fmla="*/ 2759 w 422706"/>
                  <a:gd name="connsiteY5" fmla="*/ 373856 h 561092"/>
                  <a:gd name="connsiteX6" fmla="*/ 57527 w 422706"/>
                  <a:gd name="connsiteY6" fmla="*/ 481012 h 561092"/>
                  <a:gd name="connsiteX7" fmla="*/ 171827 w 422706"/>
                  <a:gd name="connsiteY7" fmla="*/ 559594 h 561092"/>
                  <a:gd name="connsiteX8" fmla="*/ 298034 w 422706"/>
                  <a:gd name="connsiteY8" fmla="*/ 519112 h 561092"/>
                  <a:gd name="connsiteX9" fmla="*/ 395666 w 422706"/>
                  <a:gd name="connsiteY9" fmla="*/ 361950 h 561092"/>
                  <a:gd name="connsiteX10" fmla="*/ 421859 w 422706"/>
                  <a:gd name="connsiteY10" fmla="*/ 150019 h 561092"/>
                  <a:gd name="connsiteX0" fmla="*/ 386141 w 422350"/>
                  <a:gd name="connsiteY0" fmla="*/ 0 h 561092"/>
                  <a:gd name="connsiteX1" fmla="*/ 240884 w 422350"/>
                  <a:gd name="connsiteY1" fmla="*/ 159544 h 561092"/>
                  <a:gd name="connsiteX2" fmla="*/ 178971 w 422350"/>
                  <a:gd name="connsiteY2" fmla="*/ 392906 h 561092"/>
                  <a:gd name="connsiteX3" fmla="*/ 93246 w 422350"/>
                  <a:gd name="connsiteY3" fmla="*/ 288131 h 561092"/>
                  <a:gd name="connsiteX4" fmla="*/ 17046 w 422350"/>
                  <a:gd name="connsiteY4" fmla="*/ 297656 h 561092"/>
                  <a:gd name="connsiteX5" fmla="*/ 2759 w 422350"/>
                  <a:gd name="connsiteY5" fmla="*/ 373856 h 561092"/>
                  <a:gd name="connsiteX6" fmla="*/ 57527 w 422350"/>
                  <a:gd name="connsiteY6" fmla="*/ 481012 h 561092"/>
                  <a:gd name="connsiteX7" fmla="*/ 171827 w 422350"/>
                  <a:gd name="connsiteY7" fmla="*/ 559594 h 561092"/>
                  <a:gd name="connsiteX8" fmla="*/ 298034 w 422350"/>
                  <a:gd name="connsiteY8" fmla="*/ 519112 h 561092"/>
                  <a:gd name="connsiteX9" fmla="*/ 395666 w 422350"/>
                  <a:gd name="connsiteY9" fmla="*/ 361950 h 561092"/>
                  <a:gd name="connsiteX10" fmla="*/ 421859 w 422350"/>
                  <a:gd name="connsiteY10" fmla="*/ 150019 h 561092"/>
                  <a:gd name="connsiteX0" fmla="*/ 386141 w 422350"/>
                  <a:gd name="connsiteY0" fmla="*/ 0 h 561092"/>
                  <a:gd name="connsiteX1" fmla="*/ 240884 w 422350"/>
                  <a:gd name="connsiteY1" fmla="*/ 159544 h 561092"/>
                  <a:gd name="connsiteX2" fmla="*/ 178971 w 422350"/>
                  <a:gd name="connsiteY2" fmla="*/ 392906 h 561092"/>
                  <a:gd name="connsiteX3" fmla="*/ 93246 w 422350"/>
                  <a:gd name="connsiteY3" fmla="*/ 288131 h 561092"/>
                  <a:gd name="connsiteX4" fmla="*/ 17046 w 422350"/>
                  <a:gd name="connsiteY4" fmla="*/ 297656 h 561092"/>
                  <a:gd name="connsiteX5" fmla="*/ 2759 w 422350"/>
                  <a:gd name="connsiteY5" fmla="*/ 373856 h 561092"/>
                  <a:gd name="connsiteX6" fmla="*/ 57527 w 422350"/>
                  <a:gd name="connsiteY6" fmla="*/ 481012 h 561092"/>
                  <a:gd name="connsiteX7" fmla="*/ 171827 w 422350"/>
                  <a:gd name="connsiteY7" fmla="*/ 559594 h 561092"/>
                  <a:gd name="connsiteX8" fmla="*/ 298034 w 422350"/>
                  <a:gd name="connsiteY8" fmla="*/ 519112 h 561092"/>
                  <a:gd name="connsiteX9" fmla="*/ 395666 w 422350"/>
                  <a:gd name="connsiteY9" fmla="*/ 361950 h 561092"/>
                  <a:gd name="connsiteX10" fmla="*/ 421859 w 422350"/>
                  <a:gd name="connsiteY10" fmla="*/ 150019 h 56109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</a:cxnLst>
                <a:rect l="l" t="t" r="r" b="b"/>
                <a:pathLst>
                  <a:path w="422350" h="561092">
                    <a:moveTo>
                      <a:pt x="386141" y="0"/>
                    </a:moveTo>
                    <a:cubicBezTo>
                      <a:pt x="361931" y="13295"/>
                      <a:pt x="280175" y="82155"/>
                      <a:pt x="240884" y="159544"/>
                    </a:cubicBezTo>
                    <a:cubicBezTo>
                      <a:pt x="201593" y="236933"/>
                      <a:pt x="191671" y="296466"/>
                      <a:pt x="178971" y="392906"/>
                    </a:cubicBezTo>
                    <a:cubicBezTo>
                      <a:pt x="149602" y="341709"/>
                      <a:pt x="120233" y="304006"/>
                      <a:pt x="93246" y="288131"/>
                    </a:cubicBezTo>
                    <a:cubicBezTo>
                      <a:pt x="66258" y="272256"/>
                      <a:pt x="32127" y="283369"/>
                      <a:pt x="17046" y="297656"/>
                    </a:cubicBezTo>
                    <a:cubicBezTo>
                      <a:pt x="1965" y="311944"/>
                      <a:pt x="-3988" y="343297"/>
                      <a:pt x="2759" y="373856"/>
                    </a:cubicBezTo>
                    <a:cubicBezTo>
                      <a:pt x="9506" y="404415"/>
                      <a:pt x="29349" y="450056"/>
                      <a:pt x="57527" y="481012"/>
                    </a:cubicBezTo>
                    <a:cubicBezTo>
                      <a:pt x="85705" y="511968"/>
                      <a:pt x="131743" y="553244"/>
                      <a:pt x="171827" y="559594"/>
                    </a:cubicBezTo>
                    <a:cubicBezTo>
                      <a:pt x="211911" y="565944"/>
                      <a:pt x="260728" y="552053"/>
                      <a:pt x="298034" y="519112"/>
                    </a:cubicBezTo>
                    <a:cubicBezTo>
                      <a:pt x="335340" y="486171"/>
                      <a:pt x="365504" y="461565"/>
                      <a:pt x="395666" y="361950"/>
                    </a:cubicBezTo>
                    <a:cubicBezTo>
                      <a:pt x="425828" y="262335"/>
                      <a:pt x="422653" y="202605"/>
                      <a:pt x="421859" y="150019"/>
                    </a:cubicBezTo>
                  </a:path>
                </a:pathLst>
              </a:custGeom>
              <a:solidFill>
                <a:srgbClr val="ED7D31">
                  <a:lumMod val="75000"/>
                </a:srgbClr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408" name="フリーフォーム 407"/>
              <p:cNvSpPr/>
              <p:nvPr/>
            </p:nvSpPr>
            <p:spPr>
              <a:xfrm rot="486120">
                <a:off x="2358148" y="4815391"/>
                <a:ext cx="369878" cy="315736"/>
              </a:xfrm>
              <a:custGeom>
                <a:avLst/>
                <a:gdLst>
                  <a:gd name="connsiteX0" fmla="*/ 538295 w 538295"/>
                  <a:gd name="connsiteY0" fmla="*/ 219075 h 338251"/>
                  <a:gd name="connsiteX1" fmla="*/ 381133 w 538295"/>
                  <a:gd name="connsiteY1" fmla="*/ 333375 h 338251"/>
                  <a:gd name="connsiteX2" fmla="*/ 181108 w 538295"/>
                  <a:gd name="connsiteY2" fmla="*/ 276225 h 338251"/>
                  <a:gd name="connsiteX3" fmla="*/ 166820 w 538295"/>
                  <a:gd name="connsiteY3" fmla="*/ 333375 h 338251"/>
                  <a:gd name="connsiteX4" fmla="*/ 138245 w 538295"/>
                  <a:gd name="connsiteY4" fmla="*/ 290513 h 338251"/>
                  <a:gd name="connsiteX5" fmla="*/ 119195 w 538295"/>
                  <a:gd name="connsiteY5" fmla="*/ 338138 h 338251"/>
                  <a:gd name="connsiteX6" fmla="*/ 104908 w 538295"/>
                  <a:gd name="connsiteY6" fmla="*/ 304800 h 338251"/>
                  <a:gd name="connsiteX7" fmla="*/ 81095 w 538295"/>
                  <a:gd name="connsiteY7" fmla="*/ 338138 h 338251"/>
                  <a:gd name="connsiteX8" fmla="*/ 76333 w 538295"/>
                  <a:gd name="connsiteY8" fmla="*/ 304800 h 338251"/>
                  <a:gd name="connsiteX9" fmla="*/ 42995 w 538295"/>
                  <a:gd name="connsiteY9" fmla="*/ 319088 h 338251"/>
                  <a:gd name="connsiteX10" fmla="*/ 19183 w 538295"/>
                  <a:gd name="connsiteY10" fmla="*/ 47625 h 338251"/>
                  <a:gd name="connsiteX11" fmla="*/ 347795 w 538295"/>
                  <a:gd name="connsiteY11" fmla="*/ 133350 h 338251"/>
                  <a:gd name="connsiteX12" fmla="*/ 423995 w 538295"/>
                  <a:gd name="connsiteY12" fmla="*/ 0 h 338251"/>
                  <a:gd name="connsiteX0" fmla="*/ 538295 w 538295"/>
                  <a:gd name="connsiteY0" fmla="*/ 176402 h 295578"/>
                  <a:gd name="connsiteX1" fmla="*/ 381133 w 538295"/>
                  <a:gd name="connsiteY1" fmla="*/ 290702 h 295578"/>
                  <a:gd name="connsiteX2" fmla="*/ 181108 w 538295"/>
                  <a:gd name="connsiteY2" fmla="*/ 233552 h 295578"/>
                  <a:gd name="connsiteX3" fmla="*/ 166820 w 538295"/>
                  <a:gd name="connsiteY3" fmla="*/ 290702 h 295578"/>
                  <a:gd name="connsiteX4" fmla="*/ 138245 w 538295"/>
                  <a:gd name="connsiteY4" fmla="*/ 247840 h 295578"/>
                  <a:gd name="connsiteX5" fmla="*/ 119195 w 538295"/>
                  <a:gd name="connsiteY5" fmla="*/ 295465 h 295578"/>
                  <a:gd name="connsiteX6" fmla="*/ 104908 w 538295"/>
                  <a:gd name="connsiteY6" fmla="*/ 262127 h 295578"/>
                  <a:gd name="connsiteX7" fmla="*/ 81095 w 538295"/>
                  <a:gd name="connsiteY7" fmla="*/ 295465 h 295578"/>
                  <a:gd name="connsiteX8" fmla="*/ 76333 w 538295"/>
                  <a:gd name="connsiteY8" fmla="*/ 262127 h 295578"/>
                  <a:gd name="connsiteX9" fmla="*/ 42995 w 538295"/>
                  <a:gd name="connsiteY9" fmla="*/ 276415 h 295578"/>
                  <a:gd name="connsiteX10" fmla="*/ 19183 w 538295"/>
                  <a:gd name="connsiteY10" fmla="*/ 4952 h 295578"/>
                  <a:gd name="connsiteX11" fmla="*/ 347795 w 538295"/>
                  <a:gd name="connsiteY11" fmla="*/ 90677 h 295578"/>
                  <a:gd name="connsiteX0" fmla="*/ 565480 w 565480"/>
                  <a:gd name="connsiteY0" fmla="*/ 195614 h 314790"/>
                  <a:gd name="connsiteX1" fmla="*/ 408318 w 565480"/>
                  <a:gd name="connsiteY1" fmla="*/ 309914 h 314790"/>
                  <a:gd name="connsiteX2" fmla="*/ 208293 w 565480"/>
                  <a:gd name="connsiteY2" fmla="*/ 252764 h 314790"/>
                  <a:gd name="connsiteX3" fmla="*/ 194005 w 565480"/>
                  <a:gd name="connsiteY3" fmla="*/ 309914 h 314790"/>
                  <a:gd name="connsiteX4" fmla="*/ 165430 w 565480"/>
                  <a:gd name="connsiteY4" fmla="*/ 267052 h 314790"/>
                  <a:gd name="connsiteX5" fmla="*/ 146380 w 565480"/>
                  <a:gd name="connsiteY5" fmla="*/ 314677 h 314790"/>
                  <a:gd name="connsiteX6" fmla="*/ 132093 w 565480"/>
                  <a:gd name="connsiteY6" fmla="*/ 281339 h 314790"/>
                  <a:gd name="connsiteX7" fmla="*/ 108280 w 565480"/>
                  <a:gd name="connsiteY7" fmla="*/ 314677 h 314790"/>
                  <a:gd name="connsiteX8" fmla="*/ 103518 w 565480"/>
                  <a:gd name="connsiteY8" fmla="*/ 281339 h 314790"/>
                  <a:gd name="connsiteX9" fmla="*/ 70180 w 565480"/>
                  <a:gd name="connsiteY9" fmla="*/ 295627 h 314790"/>
                  <a:gd name="connsiteX10" fmla="*/ 46368 w 565480"/>
                  <a:gd name="connsiteY10" fmla="*/ 24164 h 314790"/>
                  <a:gd name="connsiteX11" fmla="*/ 374980 w 565480"/>
                  <a:gd name="connsiteY11" fmla="*/ 109889 h 314790"/>
                  <a:gd name="connsiteX0" fmla="*/ 565480 w 565480"/>
                  <a:gd name="connsiteY0" fmla="*/ 203525 h 322701"/>
                  <a:gd name="connsiteX1" fmla="*/ 408318 w 565480"/>
                  <a:gd name="connsiteY1" fmla="*/ 317825 h 322701"/>
                  <a:gd name="connsiteX2" fmla="*/ 208293 w 565480"/>
                  <a:gd name="connsiteY2" fmla="*/ 260675 h 322701"/>
                  <a:gd name="connsiteX3" fmla="*/ 194005 w 565480"/>
                  <a:gd name="connsiteY3" fmla="*/ 317825 h 322701"/>
                  <a:gd name="connsiteX4" fmla="*/ 165430 w 565480"/>
                  <a:gd name="connsiteY4" fmla="*/ 274963 h 322701"/>
                  <a:gd name="connsiteX5" fmla="*/ 146380 w 565480"/>
                  <a:gd name="connsiteY5" fmla="*/ 322588 h 322701"/>
                  <a:gd name="connsiteX6" fmla="*/ 132093 w 565480"/>
                  <a:gd name="connsiteY6" fmla="*/ 289250 h 322701"/>
                  <a:gd name="connsiteX7" fmla="*/ 108280 w 565480"/>
                  <a:gd name="connsiteY7" fmla="*/ 322588 h 322701"/>
                  <a:gd name="connsiteX8" fmla="*/ 103518 w 565480"/>
                  <a:gd name="connsiteY8" fmla="*/ 289250 h 322701"/>
                  <a:gd name="connsiteX9" fmla="*/ 70180 w 565480"/>
                  <a:gd name="connsiteY9" fmla="*/ 303538 h 322701"/>
                  <a:gd name="connsiteX10" fmla="*/ 46368 w 565480"/>
                  <a:gd name="connsiteY10" fmla="*/ 32075 h 322701"/>
                  <a:gd name="connsiteX11" fmla="*/ 374980 w 565480"/>
                  <a:gd name="connsiteY11" fmla="*/ 117800 h 322701"/>
                  <a:gd name="connsiteX0" fmla="*/ 543999 w 543999"/>
                  <a:gd name="connsiteY0" fmla="*/ 180073 h 299249"/>
                  <a:gd name="connsiteX1" fmla="*/ 386837 w 543999"/>
                  <a:gd name="connsiteY1" fmla="*/ 294373 h 299249"/>
                  <a:gd name="connsiteX2" fmla="*/ 186812 w 543999"/>
                  <a:gd name="connsiteY2" fmla="*/ 237223 h 299249"/>
                  <a:gd name="connsiteX3" fmla="*/ 172524 w 543999"/>
                  <a:gd name="connsiteY3" fmla="*/ 294373 h 299249"/>
                  <a:gd name="connsiteX4" fmla="*/ 143949 w 543999"/>
                  <a:gd name="connsiteY4" fmla="*/ 251511 h 299249"/>
                  <a:gd name="connsiteX5" fmla="*/ 124899 w 543999"/>
                  <a:gd name="connsiteY5" fmla="*/ 299136 h 299249"/>
                  <a:gd name="connsiteX6" fmla="*/ 110612 w 543999"/>
                  <a:gd name="connsiteY6" fmla="*/ 265798 h 299249"/>
                  <a:gd name="connsiteX7" fmla="*/ 86799 w 543999"/>
                  <a:gd name="connsiteY7" fmla="*/ 299136 h 299249"/>
                  <a:gd name="connsiteX8" fmla="*/ 82037 w 543999"/>
                  <a:gd name="connsiteY8" fmla="*/ 265798 h 299249"/>
                  <a:gd name="connsiteX9" fmla="*/ 29649 w 543999"/>
                  <a:gd name="connsiteY9" fmla="*/ 280086 h 299249"/>
                  <a:gd name="connsiteX10" fmla="*/ 24887 w 543999"/>
                  <a:gd name="connsiteY10" fmla="*/ 8623 h 299249"/>
                  <a:gd name="connsiteX11" fmla="*/ 353499 w 543999"/>
                  <a:gd name="connsiteY11" fmla="*/ 94348 h 299249"/>
                  <a:gd name="connsiteX0" fmla="*/ 561983 w 561983"/>
                  <a:gd name="connsiteY0" fmla="*/ 199472 h 318648"/>
                  <a:gd name="connsiteX1" fmla="*/ 404821 w 561983"/>
                  <a:gd name="connsiteY1" fmla="*/ 313772 h 318648"/>
                  <a:gd name="connsiteX2" fmla="*/ 204796 w 561983"/>
                  <a:gd name="connsiteY2" fmla="*/ 256622 h 318648"/>
                  <a:gd name="connsiteX3" fmla="*/ 190508 w 561983"/>
                  <a:gd name="connsiteY3" fmla="*/ 313772 h 318648"/>
                  <a:gd name="connsiteX4" fmla="*/ 161933 w 561983"/>
                  <a:gd name="connsiteY4" fmla="*/ 270910 h 318648"/>
                  <a:gd name="connsiteX5" fmla="*/ 142883 w 561983"/>
                  <a:gd name="connsiteY5" fmla="*/ 318535 h 318648"/>
                  <a:gd name="connsiteX6" fmla="*/ 128596 w 561983"/>
                  <a:gd name="connsiteY6" fmla="*/ 285197 h 318648"/>
                  <a:gd name="connsiteX7" fmla="*/ 104783 w 561983"/>
                  <a:gd name="connsiteY7" fmla="*/ 318535 h 318648"/>
                  <a:gd name="connsiteX8" fmla="*/ 100021 w 561983"/>
                  <a:gd name="connsiteY8" fmla="*/ 285197 h 318648"/>
                  <a:gd name="connsiteX9" fmla="*/ 47633 w 561983"/>
                  <a:gd name="connsiteY9" fmla="*/ 299485 h 318648"/>
                  <a:gd name="connsiteX10" fmla="*/ 42871 w 561983"/>
                  <a:gd name="connsiteY10" fmla="*/ 28022 h 318648"/>
                  <a:gd name="connsiteX11" fmla="*/ 371483 w 561983"/>
                  <a:gd name="connsiteY11" fmla="*/ 113747 h 318648"/>
                  <a:gd name="connsiteX0" fmla="*/ 556594 w 556594"/>
                  <a:gd name="connsiteY0" fmla="*/ 199472 h 318648"/>
                  <a:gd name="connsiteX1" fmla="*/ 399432 w 556594"/>
                  <a:gd name="connsiteY1" fmla="*/ 313772 h 318648"/>
                  <a:gd name="connsiteX2" fmla="*/ 199407 w 556594"/>
                  <a:gd name="connsiteY2" fmla="*/ 256622 h 318648"/>
                  <a:gd name="connsiteX3" fmla="*/ 185119 w 556594"/>
                  <a:gd name="connsiteY3" fmla="*/ 313772 h 318648"/>
                  <a:gd name="connsiteX4" fmla="*/ 156544 w 556594"/>
                  <a:gd name="connsiteY4" fmla="*/ 270910 h 318648"/>
                  <a:gd name="connsiteX5" fmla="*/ 137494 w 556594"/>
                  <a:gd name="connsiteY5" fmla="*/ 318535 h 318648"/>
                  <a:gd name="connsiteX6" fmla="*/ 123207 w 556594"/>
                  <a:gd name="connsiteY6" fmla="*/ 285197 h 318648"/>
                  <a:gd name="connsiteX7" fmla="*/ 99394 w 556594"/>
                  <a:gd name="connsiteY7" fmla="*/ 318535 h 318648"/>
                  <a:gd name="connsiteX8" fmla="*/ 94632 w 556594"/>
                  <a:gd name="connsiteY8" fmla="*/ 285197 h 318648"/>
                  <a:gd name="connsiteX9" fmla="*/ 42244 w 556594"/>
                  <a:gd name="connsiteY9" fmla="*/ 299485 h 318648"/>
                  <a:gd name="connsiteX10" fmla="*/ 37482 w 556594"/>
                  <a:gd name="connsiteY10" fmla="*/ 28022 h 318648"/>
                  <a:gd name="connsiteX11" fmla="*/ 366094 w 556594"/>
                  <a:gd name="connsiteY11" fmla="*/ 113747 h 318648"/>
                  <a:gd name="connsiteX0" fmla="*/ 556594 w 556594"/>
                  <a:gd name="connsiteY0" fmla="*/ 199472 h 318648"/>
                  <a:gd name="connsiteX1" fmla="*/ 399432 w 556594"/>
                  <a:gd name="connsiteY1" fmla="*/ 313772 h 318648"/>
                  <a:gd name="connsiteX2" fmla="*/ 199407 w 556594"/>
                  <a:gd name="connsiteY2" fmla="*/ 256622 h 318648"/>
                  <a:gd name="connsiteX3" fmla="*/ 185119 w 556594"/>
                  <a:gd name="connsiteY3" fmla="*/ 313772 h 318648"/>
                  <a:gd name="connsiteX4" fmla="*/ 156544 w 556594"/>
                  <a:gd name="connsiteY4" fmla="*/ 270910 h 318648"/>
                  <a:gd name="connsiteX5" fmla="*/ 137494 w 556594"/>
                  <a:gd name="connsiteY5" fmla="*/ 318535 h 318648"/>
                  <a:gd name="connsiteX6" fmla="*/ 123207 w 556594"/>
                  <a:gd name="connsiteY6" fmla="*/ 285197 h 318648"/>
                  <a:gd name="connsiteX7" fmla="*/ 99394 w 556594"/>
                  <a:gd name="connsiteY7" fmla="*/ 318535 h 318648"/>
                  <a:gd name="connsiteX8" fmla="*/ 94632 w 556594"/>
                  <a:gd name="connsiteY8" fmla="*/ 285197 h 318648"/>
                  <a:gd name="connsiteX9" fmla="*/ 42244 w 556594"/>
                  <a:gd name="connsiteY9" fmla="*/ 299485 h 318648"/>
                  <a:gd name="connsiteX10" fmla="*/ 37482 w 556594"/>
                  <a:gd name="connsiteY10" fmla="*/ 28022 h 318648"/>
                  <a:gd name="connsiteX11" fmla="*/ 366094 w 556594"/>
                  <a:gd name="connsiteY11" fmla="*/ 113747 h 318648"/>
                  <a:gd name="connsiteX0" fmla="*/ 556594 w 556594"/>
                  <a:gd name="connsiteY0" fmla="*/ 199472 h 318648"/>
                  <a:gd name="connsiteX1" fmla="*/ 399432 w 556594"/>
                  <a:gd name="connsiteY1" fmla="*/ 313772 h 318648"/>
                  <a:gd name="connsiteX2" fmla="*/ 199407 w 556594"/>
                  <a:gd name="connsiteY2" fmla="*/ 256622 h 318648"/>
                  <a:gd name="connsiteX3" fmla="*/ 185119 w 556594"/>
                  <a:gd name="connsiteY3" fmla="*/ 313772 h 318648"/>
                  <a:gd name="connsiteX4" fmla="*/ 156544 w 556594"/>
                  <a:gd name="connsiteY4" fmla="*/ 270910 h 318648"/>
                  <a:gd name="connsiteX5" fmla="*/ 137494 w 556594"/>
                  <a:gd name="connsiteY5" fmla="*/ 318535 h 318648"/>
                  <a:gd name="connsiteX6" fmla="*/ 123207 w 556594"/>
                  <a:gd name="connsiteY6" fmla="*/ 285197 h 318648"/>
                  <a:gd name="connsiteX7" fmla="*/ 99394 w 556594"/>
                  <a:gd name="connsiteY7" fmla="*/ 318535 h 318648"/>
                  <a:gd name="connsiteX8" fmla="*/ 94632 w 556594"/>
                  <a:gd name="connsiteY8" fmla="*/ 285197 h 318648"/>
                  <a:gd name="connsiteX9" fmla="*/ 42244 w 556594"/>
                  <a:gd name="connsiteY9" fmla="*/ 299485 h 318648"/>
                  <a:gd name="connsiteX10" fmla="*/ 37482 w 556594"/>
                  <a:gd name="connsiteY10" fmla="*/ 28022 h 318648"/>
                  <a:gd name="connsiteX11" fmla="*/ 366094 w 556594"/>
                  <a:gd name="connsiteY11" fmla="*/ 113747 h 318648"/>
                  <a:gd name="connsiteX0" fmla="*/ 556594 w 556594"/>
                  <a:gd name="connsiteY0" fmla="*/ 199472 h 318648"/>
                  <a:gd name="connsiteX1" fmla="*/ 399432 w 556594"/>
                  <a:gd name="connsiteY1" fmla="*/ 313772 h 318648"/>
                  <a:gd name="connsiteX2" fmla="*/ 199407 w 556594"/>
                  <a:gd name="connsiteY2" fmla="*/ 256622 h 318648"/>
                  <a:gd name="connsiteX3" fmla="*/ 185119 w 556594"/>
                  <a:gd name="connsiteY3" fmla="*/ 313772 h 318648"/>
                  <a:gd name="connsiteX4" fmla="*/ 156544 w 556594"/>
                  <a:gd name="connsiteY4" fmla="*/ 270910 h 318648"/>
                  <a:gd name="connsiteX5" fmla="*/ 137494 w 556594"/>
                  <a:gd name="connsiteY5" fmla="*/ 318535 h 318648"/>
                  <a:gd name="connsiteX6" fmla="*/ 123207 w 556594"/>
                  <a:gd name="connsiteY6" fmla="*/ 285197 h 318648"/>
                  <a:gd name="connsiteX7" fmla="*/ 99394 w 556594"/>
                  <a:gd name="connsiteY7" fmla="*/ 318535 h 318648"/>
                  <a:gd name="connsiteX8" fmla="*/ 94632 w 556594"/>
                  <a:gd name="connsiteY8" fmla="*/ 285197 h 318648"/>
                  <a:gd name="connsiteX9" fmla="*/ 42244 w 556594"/>
                  <a:gd name="connsiteY9" fmla="*/ 299485 h 318648"/>
                  <a:gd name="connsiteX10" fmla="*/ 37482 w 556594"/>
                  <a:gd name="connsiteY10" fmla="*/ 28022 h 318648"/>
                  <a:gd name="connsiteX11" fmla="*/ 366094 w 556594"/>
                  <a:gd name="connsiteY11" fmla="*/ 113747 h 318648"/>
                  <a:gd name="connsiteX0" fmla="*/ 556594 w 556594"/>
                  <a:gd name="connsiteY0" fmla="*/ 199472 h 318648"/>
                  <a:gd name="connsiteX1" fmla="*/ 399432 w 556594"/>
                  <a:gd name="connsiteY1" fmla="*/ 313772 h 318648"/>
                  <a:gd name="connsiteX2" fmla="*/ 199407 w 556594"/>
                  <a:gd name="connsiteY2" fmla="*/ 256622 h 318648"/>
                  <a:gd name="connsiteX3" fmla="*/ 201788 w 556594"/>
                  <a:gd name="connsiteY3" fmla="*/ 313772 h 318648"/>
                  <a:gd name="connsiteX4" fmla="*/ 156544 w 556594"/>
                  <a:gd name="connsiteY4" fmla="*/ 270910 h 318648"/>
                  <a:gd name="connsiteX5" fmla="*/ 137494 w 556594"/>
                  <a:gd name="connsiteY5" fmla="*/ 318535 h 318648"/>
                  <a:gd name="connsiteX6" fmla="*/ 123207 w 556594"/>
                  <a:gd name="connsiteY6" fmla="*/ 285197 h 318648"/>
                  <a:gd name="connsiteX7" fmla="*/ 99394 w 556594"/>
                  <a:gd name="connsiteY7" fmla="*/ 318535 h 318648"/>
                  <a:gd name="connsiteX8" fmla="*/ 94632 w 556594"/>
                  <a:gd name="connsiteY8" fmla="*/ 285197 h 318648"/>
                  <a:gd name="connsiteX9" fmla="*/ 42244 w 556594"/>
                  <a:gd name="connsiteY9" fmla="*/ 299485 h 318648"/>
                  <a:gd name="connsiteX10" fmla="*/ 37482 w 556594"/>
                  <a:gd name="connsiteY10" fmla="*/ 28022 h 318648"/>
                  <a:gd name="connsiteX11" fmla="*/ 366094 w 556594"/>
                  <a:gd name="connsiteY11" fmla="*/ 113747 h 318648"/>
                  <a:gd name="connsiteX0" fmla="*/ 556594 w 556594"/>
                  <a:gd name="connsiteY0" fmla="*/ 199472 h 318535"/>
                  <a:gd name="connsiteX1" fmla="*/ 399432 w 556594"/>
                  <a:gd name="connsiteY1" fmla="*/ 313772 h 318535"/>
                  <a:gd name="connsiteX2" fmla="*/ 199407 w 556594"/>
                  <a:gd name="connsiteY2" fmla="*/ 256622 h 318535"/>
                  <a:gd name="connsiteX3" fmla="*/ 201788 w 556594"/>
                  <a:gd name="connsiteY3" fmla="*/ 313772 h 318535"/>
                  <a:gd name="connsiteX4" fmla="*/ 166069 w 556594"/>
                  <a:gd name="connsiteY4" fmla="*/ 285197 h 318535"/>
                  <a:gd name="connsiteX5" fmla="*/ 137494 w 556594"/>
                  <a:gd name="connsiteY5" fmla="*/ 318535 h 318535"/>
                  <a:gd name="connsiteX6" fmla="*/ 123207 w 556594"/>
                  <a:gd name="connsiteY6" fmla="*/ 285197 h 318535"/>
                  <a:gd name="connsiteX7" fmla="*/ 99394 w 556594"/>
                  <a:gd name="connsiteY7" fmla="*/ 318535 h 318535"/>
                  <a:gd name="connsiteX8" fmla="*/ 94632 w 556594"/>
                  <a:gd name="connsiteY8" fmla="*/ 285197 h 318535"/>
                  <a:gd name="connsiteX9" fmla="*/ 42244 w 556594"/>
                  <a:gd name="connsiteY9" fmla="*/ 299485 h 318535"/>
                  <a:gd name="connsiteX10" fmla="*/ 37482 w 556594"/>
                  <a:gd name="connsiteY10" fmla="*/ 28022 h 318535"/>
                  <a:gd name="connsiteX11" fmla="*/ 366094 w 556594"/>
                  <a:gd name="connsiteY11" fmla="*/ 113747 h 318535"/>
                  <a:gd name="connsiteX0" fmla="*/ 556594 w 556594"/>
                  <a:gd name="connsiteY0" fmla="*/ 199472 h 318535"/>
                  <a:gd name="connsiteX1" fmla="*/ 399432 w 556594"/>
                  <a:gd name="connsiteY1" fmla="*/ 313772 h 318535"/>
                  <a:gd name="connsiteX2" fmla="*/ 199407 w 556594"/>
                  <a:gd name="connsiteY2" fmla="*/ 256622 h 318535"/>
                  <a:gd name="connsiteX3" fmla="*/ 201788 w 556594"/>
                  <a:gd name="connsiteY3" fmla="*/ 313772 h 318535"/>
                  <a:gd name="connsiteX4" fmla="*/ 166069 w 556594"/>
                  <a:gd name="connsiteY4" fmla="*/ 285197 h 318535"/>
                  <a:gd name="connsiteX5" fmla="*/ 151781 w 556594"/>
                  <a:gd name="connsiteY5" fmla="*/ 318535 h 318535"/>
                  <a:gd name="connsiteX6" fmla="*/ 123207 w 556594"/>
                  <a:gd name="connsiteY6" fmla="*/ 285197 h 318535"/>
                  <a:gd name="connsiteX7" fmla="*/ 99394 w 556594"/>
                  <a:gd name="connsiteY7" fmla="*/ 318535 h 318535"/>
                  <a:gd name="connsiteX8" fmla="*/ 94632 w 556594"/>
                  <a:gd name="connsiteY8" fmla="*/ 285197 h 318535"/>
                  <a:gd name="connsiteX9" fmla="*/ 42244 w 556594"/>
                  <a:gd name="connsiteY9" fmla="*/ 299485 h 318535"/>
                  <a:gd name="connsiteX10" fmla="*/ 37482 w 556594"/>
                  <a:gd name="connsiteY10" fmla="*/ 28022 h 318535"/>
                  <a:gd name="connsiteX11" fmla="*/ 366094 w 556594"/>
                  <a:gd name="connsiteY11" fmla="*/ 113747 h 318535"/>
                  <a:gd name="connsiteX0" fmla="*/ 556594 w 556594"/>
                  <a:gd name="connsiteY0" fmla="*/ 199472 h 318535"/>
                  <a:gd name="connsiteX1" fmla="*/ 399432 w 556594"/>
                  <a:gd name="connsiteY1" fmla="*/ 313772 h 318535"/>
                  <a:gd name="connsiteX2" fmla="*/ 199407 w 556594"/>
                  <a:gd name="connsiteY2" fmla="*/ 256622 h 318535"/>
                  <a:gd name="connsiteX3" fmla="*/ 201788 w 556594"/>
                  <a:gd name="connsiteY3" fmla="*/ 313772 h 318535"/>
                  <a:gd name="connsiteX4" fmla="*/ 166069 w 556594"/>
                  <a:gd name="connsiteY4" fmla="*/ 285197 h 318535"/>
                  <a:gd name="connsiteX5" fmla="*/ 151781 w 556594"/>
                  <a:gd name="connsiteY5" fmla="*/ 318535 h 318535"/>
                  <a:gd name="connsiteX6" fmla="*/ 123207 w 556594"/>
                  <a:gd name="connsiteY6" fmla="*/ 285197 h 318535"/>
                  <a:gd name="connsiteX7" fmla="*/ 99394 w 556594"/>
                  <a:gd name="connsiteY7" fmla="*/ 318535 h 318535"/>
                  <a:gd name="connsiteX8" fmla="*/ 82726 w 556594"/>
                  <a:gd name="connsiteY8" fmla="*/ 285197 h 318535"/>
                  <a:gd name="connsiteX9" fmla="*/ 42244 w 556594"/>
                  <a:gd name="connsiteY9" fmla="*/ 299485 h 318535"/>
                  <a:gd name="connsiteX10" fmla="*/ 37482 w 556594"/>
                  <a:gd name="connsiteY10" fmla="*/ 28022 h 318535"/>
                  <a:gd name="connsiteX11" fmla="*/ 366094 w 556594"/>
                  <a:gd name="connsiteY11" fmla="*/ 113747 h 318535"/>
                  <a:gd name="connsiteX0" fmla="*/ 556594 w 556594"/>
                  <a:gd name="connsiteY0" fmla="*/ 199472 h 318535"/>
                  <a:gd name="connsiteX1" fmla="*/ 399432 w 556594"/>
                  <a:gd name="connsiteY1" fmla="*/ 313772 h 318535"/>
                  <a:gd name="connsiteX2" fmla="*/ 199407 w 556594"/>
                  <a:gd name="connsiteY2" fmla="*/ 256622 h 318535"/>
                  <a:gd name="connsiteX3" fmla="*/ 201788 w 556594"/>
                  <a:gd name="connsiteY3" fmla="*/ 313772 h 318535"/>
                  <a:gd name="connsiteX4" fmla="*/ 166069 w 556594"/>
                  <a:gd name="connsiteY4" fmla="*/ 285197 h 318535"/>
                  <a:gd name="connsiteX5" fmla="*/ 151781 w 556594"/>
                  <a:gd name="connsiteY5" fmla="*/ 318535 h 318535"/>
                  <a:gd name="connsiteX6" fmla="*/ 123207 w 556594"/>
                  <a:gd name="connsiteY6" fmla="*/ 285197 h 318535"/>
                  <a:gd name="connsiteX7" fmla="*/ 99394 w 556594"/>
                  <a:gd name="connsiteY7" fmla="*/ 318535 h 318535"/>
                  <a:gd name="connsiteX8" fmla="*/ 82726 w 556594"/>
                  <a:gd name="connsiteY8" fmla="*/ 285197 h 318535"/>
                  <a:gd name="connsiteX9" fmla="*/ 42244 w 556594"/>
                  <a:gd name="connsiteY9" fmla="*/ 299485 h 318535"/>
                  <a:gd name="connsiteX10" fmla="*/ 37482 w 556594"/>
                  <a:gd name="connsiteY10" fmla="*/ 28022 h 318535"/>
                  <a:gd name="connsiteX11" fmla="*/ 366094 w 556594"/>
                  <a:gd name="connsiteY11" fmla="*/ 113747 h 318535"/>
                  <a:gd name="connsiteX0" fmla="*/ 556594 w 556594"/>
                  <a:gd name="connsiteY0" fmla="*/ 199472 h 318577"/>
                  <a:gd name="connsiteX1" fmla="*/ 399432 w 556594"/>
                  <a:gd name="connsiteY1" fmla="*/ 313772 h 318577"/>
                  <a:gd name="connsiteX2" fmla="*/ 199407 w 556594"/>
                  <a:gd name="connsiteY2" fmla="*/ 256622 h 318577"/>
                  <a:gd name="connsiteX3" fmla="*/ 201788 w 556594"/>
                  <a:gd name="connsiteY3" fmla="*/ 313772 h 318577"/>
                  <a:gd name="connsiteX4" fmla="*/ 166069 w 556594"/>
                  <a:gd name="connsiteY4" fmla="*/ 285197 h 318577"/>
                  <a:gd name="connsiteX5" fmla="*/ 151781 w 556594"/>
                  <a:gd name="connsiteY5" fmla="*/ 318535 h 318577"/>
                  <a:gd name="connsiteX6" fmla="*/ 123207 w 556594"/>
                  <a:gd name="connsiteY6" fmla="*/ 285197 h 318577"/>
                  <a:gd name="connsiteX7" fmla="*/ 99394 w 556594"/>
                  <a:gd name="connsiteY7" fmla="*/ 318535 h 318577"/>
                  <a:gd name="connsiteX8" fmla="*/ 80345 w 556594"/>
                  <a:gd name="connsiteY8" fmla="*/ 292341 h 318577"/>
                  <a:gd name="connsiteX9" fmla="*/ 42244 w 556594"/>
                  <a:gd name="connsiteY9" fmla="*/ 299485 h 318577"/>
                  <a:gd name="connsiteX10" fmla="*/ 37482 w 556594"/>
                  <a:gd name="connsiteY10" fmla="*/ 28022 h 318577"/>
                  <a:gd name="connsiteX11" fmla="*/ 366094 w 556594"/>
                  <a:gd name="connsiteY11" fmla="*/ 113747 h 318577"/>
                  <a:gd name="connsiteX0" fmla="*/ 556594 w 556594"/>
                  <a:gd name="connsiteY0" fmla="*/ 199472 h 318573"/>
                  <a:gd name="connsiteX1" fmla="*/ 399432 w 556594"/>
                  <a:gd name="connsiteY1" fmla="*/ 313772 h 318573"/>
                  <a:gd name="connsiteX2" fmla="*/ 199407 w 556594"/>
                  <a:gd name="connsiteY2" fmla="*/ 256622 h 318573"/>
                  <a:gd name="connsiteX3" fmla="*/ 201788 w 556594"/>
                  <a:gd name="connsiteY3" fmla="*/ 313772 h 318573"/>
                  <a:gd name="connsiteX4" fmla="*/ 166069 w 556594"/>
                  <a:gd name="connsiteY4" fmla="*/ 285197 h 318573"/>
                  <a:gd name="connsiteX5" fmla="*/ 151781 w 556594"/>
                  <a:gd name="connsiteY5" fmla="*/ 318535 h 318573"/>
                  <a:gd name="connsiteX6" fmla="*/ 123207 w 556594"/>
                  <a:gd name="connsiteY6" fmla="*/ 285197 h 318573"/>
                  <a:gd name="connsiteX7" fmla="*/ 99394 w 556594"/>
                  <a:gd name="connsiteY7" fmla="*/ 318535 h 318573"/>
                  <a:gd name="connsiteX8" fmla="*/ 80345 w 556594"/>
                  <a:gd name="connsiteY8" fmla="*/ 292341 h 318573"/>
                  <a:gd name="connsiteX9" fmla="*/ 42244 w 556594"/>
                  <a:gd name="connsiteY9" fmla="*/ 299485 h 318573"/>
                  <a:gd name="connsiteX10" fmla="*/ 37482 w 556594"/>
                  <a:gd name="connsiteY10" fmla="*/ 28022 h 318573"/>
                  <a:gd name="connsiteX11" fmla="*/ 366094 w 556594"/>
                  <a:gd name="connsiteY11" fmla="*/ 113747 h 318573"/>
                  <a:gd name="connsiteX0" fmla="*/ 542949 w 542949"/>
                  <a:gd name="connsiteY0" fmla="*/ 180373 h 299477"/>
                  <a:gd name="connsiteX1" fmla="*/ 385787 w 542949"/>
                  <a:gd name="connsiteY1" fmla="*/ 294673 h 299477"/>
                  <a:gd name="connsiteX2" fmla="*/ 185762 w 542949"/>
                  <a:gd name="connsiteY2" fmla="*/ 237523 h 299477"/>
                  <a:gd name="connsiteX3" fmla="*/ 188143 w 542949"/>
                  <a:gd name="connsiteY3" fmla="*/ 294673 h 299477"/>
                  <a:gd name="connsiteX4" fmla="*/ 152424 w 542949"/>
                  <a:gd name="connsiteY4" fmla="*/ 266098 h 299477"/>
                  <a:gd name="connsiteX5" fmla="*/ 138136 w 542949"/>
                  <a:gd name="connsiteY5" fmla="*/ 299436 h 299477"/>
                  <a:gd name="connsiteX6" fmla="*/ 109562 w 542949"/>
                  <a:gd name="connsiteY6" fmla="*/ 266098 h 299477"/>
                  <a:gd name="connsiteX7" fmla="*/ 85749 w 542949"/>
                  <a:gd name="connsiteY7" fmla="*/ 299436 h 299477"/>
                  <a:gd name="connsiteX8" fmla="*/ 66700 w 542949"/>
                  <a:gd name="connsiteY8" fmla="*/ 273242 h 299477"/>
                  <a:gd name="connsiteX9" fmla="*/ 14312 w 542949"/>
                  <a:gd name="connsiteY9" fmla="*/ 285149 h 299477"/>
                  <a:gd name="connsiteX10" fmla="*/ 23837 w 542949"/>
                  <a:gd name="connsiteY10" fmla="*/ 8923 h 299477"/>
                  <a:gd name="connsiteX11" fmla="*/ 352449 w 542949"/>
                  <a:gd name="connsiteY11" fmla="*/ 94648 h 299477"/>
                  <a:gd name="connsiteX0" fmla="*/ 558814 w 558814"/>
                  <a:gd name="connsiteY0" fmla="*/ 180373 h 299477"/>
                  <a:gd name="connsiteX1" fmla="*/ 401652 w 558814"/>
                  <a:gd name="connsiteY1" fmla="*/ 294673 h 299477"/>
                  <a:gd name="connsiteX2" fmla="*/ 201627 w 558814"/>
                  <a:gd name="connsiteY2" fmla="*/ 237523 h 299477"/>
                  <a:gd name="connsiteX3" fmla="*/ 204008 w 558814"/>
                  <a:gd name="connsiteY3" fmla="*/ 294673 h 299477"/>
                  <a:gd name="connsiteX4" fmla="*/ 168289 w 558814"/>
                  <a:gd name="connsiteY4" fmla="*/ 266098 h 299477"/>
                  <a:gd name="connsiteX5" fmla="*/ 154001 w 558814"/>
                  <a:gd name="connsiteY5" fmla="*/ 299436 h 299477"/>
                  <a:gd name="connsiteX6" fmla="*/ 125427 w 558814"/>
                  <a:gd name="connsiteY6" fmla="*/ 266098 h 299477"/>
                  <a:gd name="connsiteX7" fmla="*/ 101614 w 558814"/>
                  <a:gd name="connsiteY7" fmla="*/ 299436 h 299477"/>
                  <a:gd name="connsiteX8" fmla="*/ 82565 w 558814"/>
                  <a:gd name="connsiteY8" fmla="*/ 273242 h 299477"/>
                  <a:gd name="connsiteX9" fmla="*/ 30177 w 558814"/>
                  <a:gd name="connsiteY9" fmla="*/ 285149 h 299477"/>
                  <a:gd name="connsiteX10" fmla="*/ 39702 w 558814"/>
                  <a:gd name="connsiteY10" fmla="*/ 8923 h 299477"/>
                  <a:gd name="connsiteX11" fmla="*/ 368314 w 558814"/>
                  <a:gd name="connsiteY11" fmla="*/ 94648 h 299477"/>
                  <a:gd name="connsiteX0" fmla="*/ 558814 w 558814"/>
                  <a:gd name="connsiteY0" fmla="*/ 180373 h 299477"/>
                  <a:gd name="connsiteX1" fmla="*/ 401652 w 558814"/>
                  <a:gd name="connsiteY1" fmla="*/ 294673 h 299477"/>
                  <a:gd name="connsiteX2" fmla="*/ 201627 w 558814"/>
                  <a:gd name="connsiteY2" fmla="*/ 237523 h 299477"/>
                  <a:gd name="connsiteX3" fmla="*/ 204008 w 558814"/>
                  <a:gd name="connsiteY3" fmla="*/ 294673 h 299477"/>
                  <a:gd name="connsiteX4" fmla="*/ 168289 w 558814"/>
                  <a:gd name="connsiteY4" fmla="*/ 266098 h 299477"/>
                  <a:gd name="connsiteX5" fmla="*/ 154001 w 558814"/>
                  <a:gd name="connsiteY5" fmla="*/ 299436 h 299477"/>
                  <a:gd name="connsiteX6" fmla="*/ 125427 w 558814"/>
                  <a:gd name="connsiteY6" fmla="*/ 266098 h 299477"/>
                  <a:gd name="connsiteX7" fmla="*/ 101614 w 558814"/>
                  <a:gd name="connsiteY7" fmla="*/ 299436 h 299477"/>
                  <a:gd name="connsiteX8" fmla="*/ 82565 w 558814"/>
                  <a:gd name="connsiteY8" fmla="*/ 273242 h 299477"/>
                  <a:gd name="connsiteX9" fmla="*/ 30177 w 558814"/>
                  <a:gd name="connsiteY9" fmla="*/ 285149 h 299477"/>
                  <a:gd name="connsiteX10" fmla="*/ 39702 w 558814"/>
                  <a:gd name="connsiteY10" fmla="*/ 8923 h 299477"/>
                  <a:gd name="connsiteX11" fmla="*/ 368314 w 558814"/>
                  <a:gd name="connsiteY11" fmla="*/ 94648 h 299477"/>
                  <a:gd name="connsiteX0" fmla="*/ 562029 w 562029"/>
                  <a:gd name="connsiteY0" fmla="*/ 180373 h 299475"/>
                  <a:gd name="connsiteX1" fmla="*/ 404867 w 562029"/>
                  <a:gd name="connsiteY1" fmla="*/ 294673 h 299475"/>
                  <a:gd name="connsiteX2" fmla="*/ 204842 w 562029"/>
                  <a:gd name="connsiteY2" fmla="*/ 237523 h 299475"/>
                  <a:gd name="connsiteX3" fmla="*/ 207223 w 562029"/>
                  <a:gd name="connsiteY3" fmla="*/ 294673 h 299475"/>
                  <a:gd name="connsiteX4" fmla="*/ 171504 w 562029"/>
                  <a:gd name="connsiteY4" fmla="*/ 266098 h 299475"/>
                  <a:gd name="connsiteX5" fmla="*/ 157216 w 562029"/>
                  <a:gd name="connsiteY5" fmla="*/ 299436 h 299475"/>
                  <a:gd name="connsiteX6" fmla="*/ 128642 w 562029"/>
                  <a:gd name="connsiteY6" fmla="*/ 266098 h 299475"/>
                  <a:gd name="connsiteX7" fmla="*/ 104829 w 562029"/>
                  <a:gd name="connsiteY7" fmla="*/ 299436 h 299475"/>
                  <a:gd name="connsiteX8" fmla="*/ 85780 w 562029"/>
                  <a:gd name="connsiteY8" fmla="*/ 273242 h 299475"/>
                  <a:gd name="connsiteX9" fmla="*/ 21486 w 562029"/>
                  <a:gd name="connsiteY9" fmla="*/ 289911 h 299475"/>
                  <a:gd name="connsiteX10" fmla="*/ 42917 w 562029"/>
                  <a:gd name="connsiteY10" fmla="*/ 8923 h 299475"/>
                  <a:gd name="connsiteX11" fmla="*/ 371529 w 562029"/>
                  <a:gd name="connsiteY11" fmla="*/ 94648 h 299475"/>
                  <a:gd name="connsiteX0" fmla="*/ 557211 w 557211"/>
                  <a:gd name="connsiteY0" fmla="*/ 180373 h 299475"/>
                  <a:gd name="connsiteX1" fmla="*/ 400049 w 557211"/>
                  <a:gd name="connsiteY1" fmla="*/ 294673 h 299475"/>
                  <a:gd name="connsiteX2" fmla="*/ 200024 w 557211"/>
                  <a:gd name="connsiteY2" fmla="*/ 237523 h 299475"/>
                  <a:gd name="connsiteX3" fmla="*/ 202405 w 557211"/>
                  <a:gd name="connsiteY3" fmla="*/ 294673 h 299475"/>
                  <a:gd name="connsiteX4" fmla="*/ 166686 w 557211"/>
                  <a:gd name="connsiteY4" fmla="*/ 266098 h 299475"/>
                  <a:gd name="connsiteX5" fmla="*/ 152398 w 557211"/>
                  <a:gd name="connsiteY5" fmla="*/ 299436 h 299475"/>
                  <a:gd name="connsiteX6" fmla="*/ 123824 w 557211"/>
                  <a:gd name="connsiteY6" fmla="*/ 266098 h 299475"/>
                  <a:gd name="connsiteX7" fmla="*/ 100011 w 557211"/>
                  <a:gd name="connsiteY7" fmla="*/ 299436 h 299475"/>
                  <a:gd name="connsiteX8" fmla="*/ 80962 w 557211"/>
                  <a:gd name="connsiteY8" fmla="*/ 273242 h 299475"/>
                  <a:gd name="connsiteX9" fmla="*/ 16668 w 557211"/>
                  <a:gd name="connsiteY9" fmla="*/ 289911 h 299475"/>
                  <a:gd name="connsiteX10" fmla="*/ 38099 w 557211"/>
                  <a:gd name="connsiteY10" fmla="*/ 8923 h 299475"/>
                  <a:gd name="connsiteX11" fmla="*/ 366711 w 557211"/>
                  <a:gd name="connsiteY11" fmla="*/ 94648 h 299475"/>
                  <a:gd name="connsiteX0" fmla="*/ 557211 w 557211"/>
                  <a:gd name="connsiteY0" fmla="*/ 180373 h 299452"/>
                  <a:gd name="connsiteX1" fmla="*/ 400049 w 557211"/>
                  <a:gd name="connsiteY1" fmla="*/ 294673 h 299452"/>
                  <a:gd name="connsiteX2" fmla="*/ 200024 w 557211"/>
                  <a:gd name="connsiteY2" fmla="*/ 237523 h 299452"/>
                  <a:gd name="connsiteX3" fmla="*/ 202405 w 557211"/>
                  <a:gd name="connsiteY3" fmla="*/ 294673 h 299452"/>
                  <a:gd name="connsiteX4" fmla="*/ 166686 w 557211"/>
                  <a:gd name="connsiteY4" fmla="*/ 266098 h 299452"/>
                  <a:gd name="connsiteX5" fmla="*/ 152398 w 557211"/>
                  <a:gd name="connsiteY5" fmla="*/ 299436 h 299452"/>
                  <a:gd name="connsiteX6" fmla="*/ 123824 w 557211"/>
                  <a:gd name="connsiteY6" fmla="*/ 266098 h 299452"/>
                  <a:gd name="connsiteX7" fmla="*/ 100011 w 557211"/>
                  <a:gd name="connsiteY7" fmla="*/ 299436 h 299452"/>
                  <a:gd name="connsiteX8" fmla="*/ 69056 w 557211"/>
                  <a:gd name="connsiteY8" fmla="*/ 270861 h 299452"/>
                  <a:gd name="connsiteX9" fmla="*/ 16668 w 557211"/>
                  <a:gd name="connsiteY9" fmla="*/ 289911 h 299452"/>
                  <a:gd name="connsiteX10" fmla="*/ 38099 w 557211"/>
                  <a:gd name="connsiteY10" fmla="*/ 8923 h 299452"/>
                  <a:gd name="connsiteX11" fmla="*/ 366711 w 557211"/>
                  <a:gd name="connsiteY11" fmla="*/ 94648 h 299452"/>
                  <a:gd name="connsiteX0" fmla="*/ 557211 w 557211"/>
                  <a:gd name="connsiteY0" fmla="*/ 180373 h 299452"/>
                  <a:gd name="connsiteX1" fmla="*/ 400049 w 557211"/>
                  <a:gd name="connsiteY1" fmla="*/ 294673 h 299452"/>
                  <a:gd name="connsiteX2" fmla="*/ 200024 w 557211"/>
                  <a:gd name="connsiteY2" fmla="*/ 237523 h 299452"/>
                  <a:gd name="connsiteX3" fmla="*/ 202405 w 557211"/>
                  <a:gd name="connsiteY3" fmla="*/ 294673 h 299452"/>
                  <a:gd name="connsiteX4" fmla="*/ 166686 w 557211"/>
                  <a:gd name="connsiteY4" fmla="*/ 266098 h 299452"/>
                  <a:gd name="connsiteX5" fmla="*/ 152398 w 557211"/>
                  <a:gd name="connsiteY5" fmla="*/ 299436 h 299452"/>
                  <a:gd name="connsiteX6" fmla="*/ 123824 w 557211"/>
                  <a:gd name="connsiteY6" fmla="*/ 266098 h 299452"/>
                  <a:gd name="connsiteX7" fmla="*/ 88105 w 557211"/>
                  <a:gd name="connsiteY7" fmla="*/ 299436 h 299452"/>
                  <a:gd name="connsiteX8" fmla="*/ 69056 w 557211"/>
                  <a:gd name="connsiteY8" fmla="*/ 270861 h 299452"/>
                  <a:gd name="connsiteX9" fmla="*/ 16668 w 557211"/>
                  <a:gd name="connsiteY9" fmla="*/ 289911 h 299452"/>
                  <a:gd name="connsiteX10" fmla="*/ 38099 w 557211"/>
                  <a:gd name="connsiteY10" fmla="*/ 8923 h 299452"/>
                  <a:gd name="connsiteX11" fmla="*/ 366711 w 557211"/>
                  <a:gd name="connsiteY11" fmla="*/ 94648 h 299452"/>
                  <a:gd name="connsiteX0" fmla="*/ 557211 w 557211"/>
                  <a:gd name="connsiteY0" fmla="*/ 180373 h 299452"/>
                  <a:gd name="connsiteX1" fmla="*/ 400049 w 557211"/>
                  <a:gd name="connsiteY1" fmla="*/ 294673 h 299452"/>
                  <a:gd name="connsiteX2" fmla="*/ 200024 w 557211"/>
                  <a:gd name="connsiteY2" fmla="*/ 237523 h 299452"/>
                  <a:gd name="connsiteX3" fmla="*/ 202405 w 557211"/>
                  <a:gd name="connsiteY3" fmla="*/ 294673 h 299452"/>
                  <a:gd name="connsiteX4" fmla="*/ 166686 w 557211"/>
                  <a:gd name="connsiteY4" fmla="*/ 266098 h 299452"/>
                  <a:gd name="connsiteX5" fmla="*/ 152398 w 557211"/>
                  <a:gd name="connsiteY5" fmla="*/ 299436 h 299452"/>
                  <a:gd name="connsiteX6" fmla="*/ 119061 w 557211"/>
                  <a:gd name="connsiteY6" fmla="*/ 266098 h 299452"/>
                  <a:gd name="connsiteX7" fmla="*/ 88105 w 557211"/>
                  <a:gd name="connsiteY7" fmla="*/ 299436 h 299452"/>
                  <a:gd name="connsiteX8" fmla="*/ 69056 w 557211"/>
                  <a:gd name="connsiteY8" fmla="*/ 270861 h 299452"/>
                  <a:gd name="connsiteX9" fmla="*/ 16668 w 557211"/>
                  <a:gd name="connsiteY9" fmla="*/ 289911 h 299452"/>
                  <a:gd name="connsiteX10" fmla="*/ 38099 w 557211"/>
                  <a:gd name="connsiteY10" fmla="*/ 8923 h 299452"/>
                  <a:gd name="connsiteX11" fmla="*/ 366711 w 557211"/>
                  <a:gd name="connsiteY11" fmla="*/ 94648 h 299452"/>
                  <a:gd name="connsiteX0" fmla="*/ 557211 w 557211"/>
                  <a:gd name="connsiteY0" fmla="*/ 180373 h 299439"/>
                  <a:gd name="connsiteX1" fmla="*/ 400049 w 557211"/>
                  <a:gd name="connsiteY1" fmla="*/ 294673 h 299439"/>
                  <a:gd name="connsiteX2" fmla="*/ 200024 w 557211"/>
                  <a:gd name="connsiteY2" fmla="*/ 237523 h 299439"/>
                  <a:gd name="connsiteX3" fmla="*/ 202405 w 557211"/>
                  <a:gd name="connsiteY3" fmla="*/ 294673 h 299439"/>
                  <a:gd name="connsiteX4" fmla="*/ 166686 w 557211"/>
                  <a:gd name="connsiteY4" fmla="*/ 266098 h 299439"/>
                  <a:gd name="connsiteX5" fmla="*/ 152398 w 557211"/>
                  <a:gd name="connsiteY5" fmla="*/ 299436 h 299439"/>
                  <a:gd name="connsiteX6" fmla="*/ 119061 w 557211"/>
                  <a:gd name="connsiteY6" fmla="*/ 266098 h 299439"/>
                  <a:gd name="connsiteX7" fmla="*/ 88105 w 557211"/>
                  <a:gd name="connsiteY7" fmla="*/ 299436 h 299439"/>
                  <a:gd name="connsiteX8" fmla="*/ 59531 w 557211"/>
                  <a:gd name="connsiteY8" fmla="*/ 268480 h 299439"/>
                  <a:gd name="connsiteX9" fmla="*/ 16668 w 557211"/>
                  <a:gd name="connsiteY9" fmla="*/ 289911 h 299439"/>
                  <a:gd name="connsiteX10" fmla="*/ 38099 w 557211"/>
                  <a:gd name="connsiteY10" fmla="*/ 8923 h 299439"/>
                  <a:gd name="connsiteX11" fmla="*/ 366711 w 557211"/>
                  <a:gd name="connsiteY11" fmla="*/ 94648 h 299439"/>
                  <a:gd name="connsiteX0" fmla="*/ 557211 w 557211"/>
                  <a:gd name="connsiteY0" fmla="*/ 180373 h 299439"/>
                  <a:gd name="connsiteX1" fmla="*/ 400049 w 557211"/>
                  <a:gd name="connsiteY1" fmla="*/ 294673 h 299439"/>
                  <a:gd name="connsiteX2" fmla="*/ 200024 w 557211"/>
                  <a:gd name="connsiteY2" fmla="*/ 237523 h 299439"/>
                  <a:gd name="connsiteX3" fmla="*/ 202405 w 557211"/>
                  <a:gd name="connsiteY3" fmla="*/ 294673 h 299439"/>
                  <a:gd name="connsiteX4" fmla="*/ 166686 w 557211"/>
                  <a:gd name="connsiteY4" fmla="*/ 266098 h 299439"/>
                  <a:gd name="connsiteX5" fmla="*/ 152398 w 557211"/>
                  <a:gd name="connsiteY5" fmla="*/ 299436 h 299439"/>
                  <a:gd name="connsiteX6" fmla="*/ 119061 w 557211"/>
                  <a:gd name="connsiteY6" fmla="*/ 266098 h 299439"/>
                  <a:gd name="connsiteX7" fmla="*/ 78580 w 557211"/>
                  <a:gd name="connsiteY7" fmla="*/ 299436 h 299439"/>
                  <a:gd name="connsiteX8" fmla="*/ 59531 w 557211"/>
                  <a:gd name="connsiteY8" fmla="*/ 268480 h 299439"/>
                  <a:gd name="connsiteX9" fmla="*/ 16668 w 557211"/>
                  <a:gd name="connsiteY9" fmla="*/ 289911 h 299439"/>
                  <a:gd name="connsiteX10" fmla="*/ 38099 w 557211"/>
                  <a:gd name="connsiteY10" fmla="*/ 8923 h 299439"/>
                  <a:gd name="connsiteX11" fmla="*/ 366711 w 557211"/>
                  <a:gd name="connsiteY11" fmla="*/ 94648 h 299439"/>
                  <a:gd name="connsiteX0" fmla="*/ 557211 w 557211"/>
                  <a:gd name="connsiteY0" fmla="*/ 180373 h 299439"/>
                  <a:gd name="connsiteX1" fmla="*/ 400049 w 557211"/>
                  <a:gd name="connsiteY1" fmla="*/ 294673 h 299439"/>
                  <a:gd name="connsiteX2" fmla="*/ 200024 w 557211"/>
                  <a:gd name="connsiteY2" fmla="*/ 237523 h 299439"/>
                  <a:gd name="connsiteX3" fmla="*/ 202405 w 557211"/>
                  <a:gd name="connsiteY3" fmla="*/ 294673 h 299439"/>
                  <a:gd name="connsiteX4" fmla="*/ 166686 w 557211"/>
                  <a:gd name="connsiteY4" fmla="*/ 266098 h 299439"/>
                  <a:gd name="connsiteX5" fmla="*/ 152398 w 557211"/>
                  <a:gd name="connsiteY5" fmla="*/ 299436 h 299439"/>
                  <a:gd name="connsiteX6" fmla="*/ 102393 w 557211"/>
                  <a:gd name="connsiteY6" fmla="*/ 268479 h 299439"/>
                  <a:gd name="connsiteX7" fmla="*/ 78580 w 557211"/>
                  <a:gd name="connsiteY7" fmla="*/ 299436 h 299439"/>
                  <a:gd name="connsiteX8" fmla="*/ 59531 w 557211"/>
                  <a:gd name="connsiteY8" fmla="*/ 268480 h 299439"/>
                  <a:gd name="connsiteX9" fmla="*/ 16668 w 557211"/>
                  <a:gd name="connsiteY9" fmla="*/ 289911 h 299439"/>
                  <a:gd name="connsiteX10" fmla="*/ 38099 w 557211"/>
                  <a:gd name="connsiteY10" fmla="*/ 8923 h 299439"/>
                  <a:gd name="connsiteX11" fmla="*/ 366711 w 557211"/>
                  <a:gd name="connsiteY11" fmla="*/ 94648 h 299439"/>
                  <a:gd name="connsiteX0" fmla="*/ 557211 w 557211"/>
                  <a:gd name="connsiteY0" fmla="*/ 180373 h 301820"/>
                  <a:gd name="connsiteX1" fmla="*/ 400049 w 557211"/>
                  <a:gd name="connsiteY1" fmla="*/ 294673 h 301820"/>
                  <a:gd name="connsiteX2" fmla="*/ 200024 w 557211"/>
                  <a:gd name="connsiteY2" fmla="*/ 237523 h 301820"/>
                  <a:gd name="connsiteX3" fmla="*/ 202405 w 557211"/>
                  <a:gd name="connsiteY3" fmla="*/ 294673 h 301820"/>
                  <a:gd name="connsiteX4" fmla="*/ 166686 w 557211"/>
                  <a:gd name="connsiteY4" fmla="*/ 266098 h 301820"/>
                  <a:gd name="connsiteX5" fmla="*/ 126205 w 557211"/>
                  <a:gd name="connsiteY5" fmla="*/ 301817 h 301820"/>
                  <a:gd name="connsiteX6" fmla="*/ 102393 w 557211"/>
                  <a:gd name="connsiteY6" fmla="*/ 268479 h 301820"/>
                  <a:gd name="connsiteX7" fmla="*/ 78580 w 557211"/>
                  <a:gd name="connsiteY7" fmla="*/ 299436 h 301820"/>
                  <a:gd name="connsiteX8" fmla="*/ 59531 w 557211"/>
                  <a:gd name="connsiteY8" fmla="*/ 268480 h 301820"/>
                  <a:gd name="connsiteX9" fmla="*/ 16668 w 557211"/>
                  <a:gd name="connsiteY9" fmla="*/ 289911 h 301820"/>
                  <a:gd name="connsiteX10" fmla="*/ 38099 w 557211"/>
                  <a:gd name="connsiteY10" fmla="*/ 8923 h 301820"/>
                  <a:gd name="connsiteX11" fmla="*/ 366711 w 557211"/>
                  <a:gd name="connsiteY11" fmla="*/ 94648 h 301820"/>
                  <a:gd name="connsiteX0" fmla="*/ 557211 w 557211"/>
                  <a:gd name="connsiteY0" fmla="*/ 180373 h 301820"/>
                  <a:gd name="connsiteX1" fmla="*/ 400049 w 557211"/>
                  <a:gd name="connsiteY1" fmla="*/ 294673 h 301820"/>
                  <a:gd name="connsiteX2" fmla="*/ 200024 w 557211"/>
                  <a:gd name="connsiteY2" fmla="*/ 237523 h 301820"/>
                  <a:gd name="connsiteX3" fmla="*/ 202405 w 557211"/>
                  <a:gd name="connsiteY3" fmla="*/ 294673 h 301820"/>
                  <a:gd name="connsiteX4" fmla="*/ 145255 w 557211"/>
                  <a:gd name="connsiteY4" fmla="*/ 266098 h 301820"/>
                  <a:gd name="connsiteX5" fmla="*/ 126205 w 557211"/>
                  <a:gd name="connsiteY5" fmla="*/ 301817 h 301820"/>
                  <a:gd name="connsiteX6" fmla="*/ 102393 w 557211"/>
                  <a:gd name="connsiteY6" fmla="*/ 268479 h 301820"/>
                  <a:gd name="connsiteX7" fmla="*/ 78580 w 557211"/>
                  <a:gd name="connsiteY7" fmla="*/ 299436 h 301820"/>
                  <a:gd name="connsiteX8" fmla="*/ 59531 w 557211"/>
                  <a:gd name="connsiteY8" fmla="*/ 268480 h 301820"/>
                  <a:gd name="connsiteX9" fmla="*/ 16668 w 557211"/>
                  <a:gd name="connsiteY9" fmla="*/ 289911 h 301820"/>
                  <a:gd name="connsiteX10" fmla="*/ 38099 w 557211"/>
                  <a:gd name="connsiteY10" fmla="*/ 8923 h 301820"/>
                  <a:gd name="connsiteX11" fmla="*/ 366711 w 557211"/>
                  <a:gd name="connsiteY11" fmla="*/ 94648 h 301820"/>
                  <a:gd name="connsiteX0" fmla="*/ 557211 w 557211"/>
                  <a:gd name="connsiteY0" fmla="*/ 180373 h 304300"/>
                  <a:gd name="connsiteX1" fmla="*/ 400049 w 557211"/>
                  <a:gd name="connsiteY1" fmla="*/ 294673 h 304300"/>
                  <a:gd name="connsiteX2" fmla="*/ 200024 w 557211"/>
                  <a:gd name="connsiteY2" fmla="*/ 237523 h 304300"/>
                  <a:gd name="connsiteX3" fmla="*/ 166686 w 557211"/>
                  <a:gd name="connsiteY3" fmla="*/ 304198 h 304300"/>
                  <a:gd name="connsiteX4" fmla="*/ 145255 w 557211"/>
                  <a:gd name="connsiteY4" fmla="*/ 266098 h 304300"/>
                  <a:gd name="connsiteX5" fmla="*/ 126205 w 557211"/>
                  <a:gd name="connsiteY5" fmla="*/ 301817 h 304300"/>
                  <a:gd name="connsiteX6" fmla="*/ 102393 w 557211"/>
                  <a:gd name="connsiteY6" fmla="*/ 268479 h 304300"/>
                  <a:gd name="connsiteX7" fmla="*/ 78580 w 557211"/>
                  <a:gd name="connsiteY7" fmla="*/ 299436 h 304300"/>
                  <a:gd name="connsiteX8" fmla="*/ 59531 w 557211"/>
                  <a:gd name="connsiteY8" fmla="*/ 268480 h 304300"/>
                  <a:gd name="connsiteX9" fmla="*/ 16668 w 557211"/>
                  <a:gd name="connsiteY9" fmla="*/ 289911 h 304300"/>
                  <a:gd name="connsiteX10" fmla="*/ 38099 w 557211"/>
                  <a:gd name="connsiteY10" fmla="*/ 8923 h 304300"/>
                  <a:gd name="connsiteX11" fmla="*/ 366711 w 557211"/>
                  <a:gd name="connsiteY11" fmla="*/ 94648 h 304300"/>
                  <a:gd name="connsiteX0" fmla="*/ 557211 w 557211"/>
                  <a:gd name="connsiteY0" fmla="*/ 180373 h 304300"/>
                  <a:gd name="connsiteX1" fmla="*/ 400049 w 557211"/>
                  <a:gd name="connsiteY1" fmla="*/ 294673 h 304300"/>
                  <a:gd name="connsiteX2" fmla="*/ 176211 w 557211"/>
                  <a:gd name="connsiteY2" fmla="*/ 232761 h 304300"/>
                  <a:gd name="connsiteX3" fmla="*/ 166686 w 557211"/>
                  <a:gd name="connsiteY3" fmla="*/ 304198 h 304300"/>
                  <a:gd name="connsiteX4" fmla="*/ 145255 w 557211"/>
                  <a:gd name="connsiteY4" fmla="*/ 266098 h 304300"/>
                  <a:gd name="connsiteX5" fmla="*/ 126205 w 557211"/>
                  <a:gd name="connsiteY5" fmla="*/ 301817 h 304300"/>
                  <a:gd name="connsiteX6" fmla="*/ 102393 w 557211"/>
                  <a:gd name="connsiteY6" fmla="*/ 268479 h 304300"/>
                  <a:gd name="connsiteX7" fmla="*/ 78580 w 557211"/>
                  <a:gd name="connsiteY7" fmla="*/ 299436 h 304300"/>
                  <a:gd name="connsiteX8" fmla="*/ 59531 w 557211"/>
                  <a:gd name="connsiteY8" fmla="*/ 268480 h 304300"/>
                  <a:gd name="connsiteX9" fmla="*/ 16668 w 557211"/>
                  <a:gd name="connsiteY9" fmla="*/ 289911 h 304300"/>
                  <a:gd name="connsiteX10" fmla="*/ 38099 w 557211"/>
                  <a:gd name="connsiteY10" fmla="*/ 8923 h 304300"/>
                  <a:gd name="connsiteX11" fmla="*/ 366711 w 557211"/>
                  <a:gd name="connsiteY11" fmla="*/ 94648 h 304300"/>
                  <a:gd name="connsiteX0" fmla="*/ 560378 w 560378"/>
                  <a:gd name="connsiteY0" fmla="*/ 191809 h 315736"/>
                  <a:gd name="connsiteX1" fmla="*/ 403216 w 560378"/>
                  <a:gd name="connsiteY1" fmla="*/ 306109 h 315736"/>
                  <a:gd name="connsiteX2" fmla="*/ 179378 w 560378"/>
                  <a:gd name="connsiteY2" fmla="*/ 244197 h 315736"/>
                  <a:gd name="connsiteX3" fmla="*/ 169853 w 560378"/>
                  <a:gd name="connsiteY3" fmla="*/ 315634 h 315736"/>
                  <a:gd name="connsiteX4" fmla="*/ 148422 w 560378"/>
                  <a:gd name="connsiteY4" fmla="*/ 277534 h 315736"/>
                  <a:gd name="connsiteX5" fmla="*/ 129372 w 560378"/>
                  <a:gd name="connsiteY5" fmla="*/ 313253 h 315736"/>
                  <a:gd name="connsiteX6" fmla="*/ 105560 w 560378"/>
                  <a:gd name="connsiteY6" fmla="*/ 279915 h 315736"/>
                  <a:gd name="connsiteX7" fmla="*/ 81747 w 560378"/>
                  <a:gd name="connsiteY7" fmla="*/ 310872 h 315736"/>
                  <a:gd name="connsiteX8" fmla="*/ 62698 w 560378"/>
                  <a:gd name="connsiteY8" fmla="*/ 279916 h 315736"/>
                  <a:gd name="connsiteX9" fmla="*/ 19835 w 560378"/>
                  <a:gd name="connsiteY9" fmla="*/ 301347 h 315736"/>
                  <a:gd name="connsiteX10" fmla="*/ 41266 w 560378"/>
                  <a:gd name="connsiteY10" fmla="*/ 20359 h 315736"/>
                  <a:gd name="connsiteX11" fmla="*/ 369878 w 560378"/>
                  <a:gd name="connsiteY11" fmla="*/ 106084 h 315736"/>
                  <a:gd name="connsiteX0" fmla="*/ 574665 w 574665"/>
                  <a:gd name="connsiteY0" fmla="*/ 272771 h 315736"/>
                  <a:gd name="connsiteX1" fmla="*/ 403216 w 574665"/>
                  <a:gd name="connsiteY1" fmla="*/ 306109 h 315736"/>
                  <a:gd name="connsiteX2" fmla="*/ 179378 w 574665"/>
                  <a:gd name="connsiteY2" fmla="*/ 244197 h 315736"/>
                  <a:gd name="connsiteX3" fmla="*/ 169853 w 574665"/>
                  <a:gd name="connsiteY3" fmla="*/ 315634 h 315736"/>
                  <a:gd name="connsiteX4" fmla="*/ 148422 w 574665"/>
                  <a:gd name="connsiteY4" fmla="*/ 277534 h 315736"/>
                  <a:gd name="connsiteX5" fmla="*/ 129372 w 574665"/>
                  <a:gd name="connsiteY5" fmla="*/ 313253 h 315736"/>
                  <a:gd name="connsiteX6" fmla="*/ 105560 w 574665"/>
                  <a:gd name="connsiteY6" fmla="*/ 279915 h 315736"/>
                  <a:gd name="connsiteX7" fmla="*/ 81747 w 574665"/>
                  <a:gd name="connsiteY7" fmla="*/ 310872 h 315736"/>
                  <a:gd name="connsiteX8" fmla="*/ 62698 w 574665"/>
                  <a:gd name="connsiteY8" fmla="*/ 279916 h 315736"/>
                  <a:gd name="connsiteX9" fmla="*/ 19835 w 574665"/>
                  <a:gd name="connsiteY9" fmla="*/ 301347 h 315736"/>
                  <a:gd name="connsiteX10" fmla="*/ 41266 w 574665"/>
                  <a:gd name="connsiteY10" fmla="*/ 20359 h 315736"/>
                  <a:gd name="connsiteX11" fmla="*/ 369878 w 574665"/>
                  <a:gd name="connsiteY11" fmla="*/ 106084 h 315736"/>
                  <a:gd name="connsiteX0" fmla="*/ 574665 w 574665"/>
                  <a:gd name="connsiteY0" fmla="*/ 272771 h 315736"/>
                  <a:gd name="connsiteX1" fmla="*/ 403216 w 574665"/>
                  <a:gd name="connsiteY1" fmla="*/ 306109 h 315736"/>
                  <a:gd name="connsiteX2" fmla="*/ 179378 w 574665"/>
                  <a:gd name="connsiteY2" fmla="*/ 244197 h 315736"/>
                  <a:gd name="connsiteX3" fmla="*/ 169853 w 574665"/>
                  <a:gd name="connsiteY3" fmla="*/ 315634 h 315736"/>
                  <a:gd name="connsiteX4" fmla="*/ 148422 w 574665"/>
                  <a:gd name="connsiteY4" fmla="*/ 277534 h 315736"/>
                  <a:gd name="connsiteX5" fmla="*/ 129372 w 574665"/>
                  <a:gd name="connsiteY5" fmla="*/ 313253 h 315736"/>
                  <a:gd name="connsiteX6" fmla="*/ 105560 w 574665"/>
                  <a:gd name="connsiteY6" fmla="*/ 279915 h 315736"/>
                  <a:gd name="connsiteX7" fmla="*/ 81747 w 574665"/>
                  <a:gd name="connsiteY7" fmla="*/ 310872 h 315736"/>
                  <a:gd name="connsiteX8" fmla="*/ 62698 w 574665"/>
                  <a:gd name="connsiteY8" fmla="*/ 279916 h 315736"/>
                  <a:gd name="connsiteX9" fmla="*/ 19835 w 574665"/>
                  <a:gd name="connsiteY9" fmla="*/ 301347 h 315736"/>
                  <a:gd name="connsiteX10" fmla="*/ 41266 w 574665"/>
                  <a:gd name="connsiteY10" fmla="*/ 20359 h 315736"/>
                  <a:gd name="connsiteX11" fmla="*/ 369878 w 574665"/>
                  <a:gd name="connsiteY11" fmla="*/ 106084 h 315736"/>
                  <a:gd name="connsiteX0" fmla="*/ 574665 w 574665"/>
                  <a:gd name="connsiteY0" fmla="*/ 272771 h 315736"/>
                  <a:gd name="connsiteX1" fmla="*/ 317491 w 574665"/>
                  <a:gd name="connsiteY1" fmla="*/ 306109 h 315736"/>
                  <a:gd name="connsiteX2" fmla="*/ 179378 w 574665"/>
                  <a:gd name="connsiteY2" fmla="*/ 244197 h 315736"/>
                  <a:gd name="connsiteX3" fmla="*/ 169853 w 574665"/>
                  <a:gd name="connsiteY3" fmla="*/ 315634 h 315736"/>
                  <a:gd name="connsiteX4" fmla="*/ 148422 w 574665"/>
                  <a:gd name="connsiteY4" fmla="*/ 277534 h 315736"/>
                  <a:gd name="connsiteX5" fmla="*/ 129372 w 574665"/>
                  <a:gd name="connsiteY5" fmla="*/ 313253 h 315736"/>
                  <a:gd name="connsiteX6" fmla="*/ 105560 w 574665"/>
                  <a:gd name="connsiteY6" fmla="*/ 279915 h 315736"/>
                  <a:gd name="connsiteX7" fmla="*/ 81747 w 574665"/>
                  <a:gd name="connsiteY7" fmla="*/ 310872 h 315736"/>
                  <a:gd name="connsiteX8" fmla="*/ 62698 w 574665"/>
                  <a:gd name="connsiteY8" fmla="*/ 279916 h 315736"/>
                  <a:gd name="connsiteX9" fmla="*/ 19835 w 574665"/>
                  <a:gd name="connsiteY9" fmla="*/ 301347 h 315736"/>
                  <a:gd name="connsiteX10" fmla="*/ 41266 w 574665"/>
                  <a:gd name="connsiteY10" fmla="*/ 20359 h 315736"/>
                  <a:gd name="connsiteX11" fmla="*/ 369878 w 574665"/>
                  <a:gd name="connsiteY11" fmla="*/ 106084 h 315736"/>
                  <a:gd name="connsiteX0" fmla="*/ 574665 w 574665"/>
                  <a:gd name="connsiteY0" fmla="*/ 272771 h 315736"/>
                  <a:gd name="connsiteX1" fmla="*/ 317491 w 574665"/>
                  <a:gd name="connsiteY1" fmla="*/ 306109 h 315736"/>
                  <a:gd name="connsiteX2" fmla="*/ 179378 w 574665"/>
                  <a:gd name="connsiteY2" fmla="*/ 244197 h 315736"/>
                  <a:gd name="connsiteX3" fmla="*/ 169853 w 574665"/>
                  <a:gd name="connsiteY3" fmla="*/ 315634 h 315736"/>
                  <a:gd name="connsiteX4" fmla="*/ 148422 w 574665"/>
                  <a:gd name="connsiteY4" fmla="*/ 277534 h 315736"/>
                  <a:gd name="connsiteX5" fmla="*/ 129372 w 574665"/>
                  <a:gd name="connsiteY5" fmla="*/ 313253 h 315736"/>
                  <a:gd name="connsiteX6" fmla="*/ 105560 w 574665"/>
                  <a:gd name="connsiteY6" fmla="*/ 279915 h 315736"/>
                  <a:gd name="connsiteX7" fmla="*/ 81747 w 574665"/>
                  <a:gd name="connsiteY7" fmla="*/ 310872 h 315736"/>
                  <a:gd name="connsiteX8" fmla="*/ 62698 w 574665"/>
                  <a:gd name="connsiteY8" fmla="*/ 279916 h 315736"/>
                  <a:gd name="connsiteX9" fmla="*/ 19835 w 574665"/>
                  <a:gd name="connsiteY9" fmla="*/ 301347 h 315736"/>
                  <a:gd name="connsiteX10" fmla="*/ 41266 w 574665"/>
                  <a:gd name="connsiteY10" fmla="*/ 20359 h 315736"/>
                  <a:gd name="connsiteX11" fmla="*/ 369878 w 574665"/>
                  <a:gd name="connsiteY11" fmla="*/ 106084 h 315736"/>
                  <a:gd name="connsiteX0" fmla="*/ 574665 w 574665"/>
                  <a:gd name="connsiteY0" fmla="*/ 272771 h 315736"/>
                  <a:gd name="connsiteX1" fmla="*/ 317491 w 574665"/>
                  <a:gd name="connsiteY1" fmla="*/ 306109 h 315736"/>
                  <a:gd name="connsiteX2" fmla="*/ 179378 w 574665"/>
                  <a:gd name="connsiteY2" fmla="*/ 244197 h 315736"/>
                  <a:gd name="connsiteX3" fmla="*/ 169853 w 574665"/>
                  <a:gd name="connsiteY3" fmla="*/ 315634 h 315736"/>
                  <a:gd name="connsiteX4" fmla="*/ 148422 w 574665"/>
                  <a:gd name="connsiteY4" fmla="*/ 277534 h 315736"/>
                  <a:gd name="connsiteX5" fmla="*/ 129372 w 574665"/>
                  <a:gd name="connsiteY5" fmla="*/ 313253 h 315736"/>
                  <a:gd name="connsiteX6" fmla="*/ 105560 w 574665"/>
                  <a:gd name="connsiteY6" fmla="*/ 279915 h 315736"/>
                  <a:gd name="connsiteX7" fmla="*/ 81747 w 574665"/>
                  <a:gd name="connsiteY7" fmla="*/ 310872 h 315736"/>
                  <a:gd name="connsiteX8" fmla="*/ 62698 w 574665"/>
                  <a:gd name="connsiteY8" fmla="*/ 279916 h 315736"/>
                  <a:gd name="connsiteX9" fmla="*/ 19835 w 574665"/>
                  <a:gd name="connsiteY9" fmla="*/ 301347 h 315736"/>
                  <a:gd name="connsiteX10" fmla="*/ 41266 w 574665"/>
                  <a:gd name="connsiteY10" fmla="*/ 20359 h 315736"/>
                  <a:gd name="connsiteX11" fmla="*/ 369878 w 574665"/>
                  <a:gd name="connsiteY11" fmla="*/ 106084 h 315736"/>
                  <a:gd name="connsiteX0" fmla="*/ 503228 w 503228"/>
                  <a:gd name="connsiteY0" fmla="*/ 310871 h 324869"/>
                  <a:gd name="connsiteX1" fmla="*/ 317491 w 503228"/>
                  <a:gd name="connsiteY1" fmla="*/ 306109 h 324869"/>
                  <a:gd name="connsiteX2" fmla="*/ 179378 w 503228"/>
                  <a:gd name="connsiteY2" fmla="*/ 244197 h 324869"/>
                  <a:gd name="connsiteX3" fmla="*/ 169853 w 503228"/>
                  <a:gd name="connsiteY3" fmla="*/ 315634 h 324869"/>
                  <a:gd name="connsiteX4" fmla="*/ 148422 w 503228"/>
                  <a:gd name="connsiteY4" fmla="*/ 277534 h 324869"/>
                  <a:gd name="connsiteX5" fmla="*/ 129372 w 503228"/>
                  <a:gd name="connsiteY5" fmla="*/ 313253 h 324869"/>
                  <a:gd name="connsiteX6" fmla="*/ 105560 w 503228"/>
                  <a:gd name="connsiteY6" fmla="*/ 279915 h 324869"/>
                  <a:gd name="connsiteX7" fmla="*/ 81747 w 503228"/>
                  <a:gd name="connsiteY7" fmla="*/ 310872 h 324869"/>
                  <a:gd name="connsiteX8" fmla="*/ 62698 w 503228"/>
                  <a:gd name="connsiteY8" fmla="*/ 279916 h 324869"/>
                  <a:gd name="connsiteX9" fmla="*/ 19835 w 503228"/>
                  <a:gd name="connsiteY9" fmla="*/ 301347 h 324869"/>
                  <a:gd name="connsiteX10" fmla="*/ 41266 w 503228"/>
                  <a:gd name="connsiteY10" fmla="*/ 20359 h 324869"/>
                  <a:gd name="connsiteX11" fmla="*/ 369878 w 503228"/>
                  <a:gd name="connsiteY11" fmla="*/ 106084 h 324869"/>
                  <a:gd name="connsiteX0" fmla="*/ 503228 w 503228"/>
                  <a:gd name="connsiteY0" fmla="*/ 310871 h 317539"/>
                  <a:gd name="connsiteX1" fmla="*/ 317491 w 503228"/>
                  <a:gd name="connsiteY1" fmla="*/ 306109 h 317539"/>
                  <a:gd name="connsiteX2" fmla="*/ 179378 w 503228"/>
                  <a:gd name="connsiteY2" fmla="*/ 244197 h 317539"/>
                  <a:gd name="connsiteX3" fmla="*/ 169853 w 503228"/>
                  <a:gd name="connsiteY3" fmla="*/ 315634 h 317539"/>
                  <a:gd name="connsiteX4" fmla="*/ 148422 w 503228"/>
                  <a:gd name="connsiteY4" fmla="*/ 277534 h 317539"/>
                  <a:gd name="connsiteX5" fmla="*/ 129372 w 503228"/>
                  <a:gd name="connsiteY5" fmla="*/ 313253 h 317539"/>
                  <a:gd name="connsiteX6" fmla="*/ 105560 w 503228"/>
                  <a:gd name="connsiteY6" fmla="*/ 279915 h 317539"/>
                  <a:gd name="connsiteX7" fmla="*/ 81747 w 503228"/>
                  <a:gd name="connsiteY7" fmla="*/ 310872 h 317539"/>
                  <a:gd name="connsiteX8" fmla="*/ 62698 w 503228"/>
                  <a:gd name="connsiteY8" fmla="*/ 279916 h 317539"/>
                  <a:gd name="connsiteX9" fmla="*/ 19835 w 503228"/>
                  <a:gd name="connsiteY9" fmla="*/ 301347 h 317539"/>
                  <a:gd name="connsiteX10" fmla="*/ 41266 w 503228"/>
                  <a:gd name="connsiteY10" fmla="*/ 20359 h 317539"/>
                  <a:gd name="connsiteX11" fmla="*/ 369878 w 503228"/>
                  <a:gd name="connsiteY11" fmla="*/ 106084 h 317539"/>
                  <a:gd name="connsiteX0" fmla="*/ 503228 w 503228"/>
                  <a:gd name="connsiteY0" fmla="*/ 310871 h 316903"/>
                  <a:gd name="connsiteX1" fmla="*/ 317491 w 503228"/>
                  <a:gd name="connsiteY1" fmla="*/ 306109 h 316903"/>
                  <a:gd name="connsiteX2" fmla="*/ 179378 w 503228"/>
                  <a:gd name="connsiteY2" fmla="*/ 244197 h 316903"/>
                  <a:gd name="connsiteX3" fmla="*/ 169853 w 503228"/>
                  <a:gd name="connsiteY3" fmla="*/ 315634 h 316903"/>
                  <a:gd name="connsiteX4" fmla="*/ 148422 w 503228"/>
                  <a:gd name="connsiteY4" fmla="*/ 277534 h 316903"/>
                  <a:gd name="connsiteX5" fmla="*/ 129372 w 503228"/>
                  <a:gd name="connsiteY5" fmla="*/ 313253 h 316903"/>
                  <a:gd name="connsiteX6" fmla="*/ 105560 w 503228"/>
                  <a:gd name="connsiteY6" fmla="*/ 279915 h 316903"/>
                  <a:gd name="connsiteX7" fmla="*/ 81747 w 503228"/>
                  <a:gd name="connsiteY7" fmla="*/ 310872 h 316903"/>
                  <a:gd name="connsiteX8" fmla="*/ 62698 w 503228"/>
                  <a:gd name="connsiteY8" fmla="*/ 279916 h 316903"/>
                  <a:gd name="connsiteX9" fmla="*/ 19835 w 503228"/>
                  <a:gd name="connsiteY9" fmla="*/ 301347 h 316903"/>
                  <a:gd name="connsiteX10" fmla="*/ 41266 w 503228"/>
                  <a:gd name="connsiteY10" fmla="*/ 20359 h 316903"/>
                  <a:gd name="connsiteX11" fmla="*/ 369878 w 503228"/>
                  <a:gd name="connsiteY11" fmla="*/ 106084 h 316903"/>
                  <a:gd name="connsiteX0" fmla="*/ 503228 w 503228"/>
                  <a:gd name="connsiteY0" fmla="*/ 310871 h 316903"/>
                  <a:gd name="connsiteX1" fmla="*/ 317491 w 503228"/>
                  <a:gd name="connsiteY1" fmla="*/ 306109 h 316903"/>
                  <a:gd name="connsiteX2" fmla="*/ 179378 w 503228"/>
                  <a:gd name="connsiteY2" fmla="*/ 244197 h 316903"/>
                  <a:gd name="connsiteX3" fmla="*/ 169853 w 503228"/>
                  <a:gd name="connsiteY3" fmla="*/ 315634 h 316903"/>
                  <a:gd name="connsiteX4" fmla="*/ 148422 w 503228"/>
                  <a:gd name="connsiteY4" fmla="*/ 277534 h 316903"/>
                  <a:gd name="connsiteX5" fmla="*/ 129372 w 503228"/>
                  <a:gd name="connsiteY5" fmla="*/ 313253 h 316903"/>
                  <a:gd name="connsiteX6" fmla="*/ 105560 w 503228"/>
                  <a:gd name="connsiteY6" fmla="*/ 279915 h 316903"/>
                  <a:gd name="connsiteX7" fmla="*/ 81747 w 503228"/>
                  <a:gd name="connsiteY7" fmla="*/ 310872 h 316903"/>
                  <a:gd name="connsiteX8" fmla="*/ 62698 w 503228"/>
                  <a:gd name="connsiteY8" fmla="*/ 279916 h 316903"/>
                  <a:gd name="connsiteX9" fmla="*/ 19835 w 503228"/>
                  <a:gd name="connsiteY9" fmla="*/ 301347 h 316903"/>
                  <a:gd name="connsiteX10" fmla="*/ 41266 w 503228"/>
                  <a:gd name="connsiteY10" fmla="*/ 20359 h 316903"/>
                  <a:gd name="connsiteX11" fmla="*/ 369878 w 503228"/>
                  <a:gd name="connsiteY11" fmla="*/ 106084 h 316903"/>
                  <a:gd name="connsiteX0" fmla="*/ 503228 w 503228"/>
                  <a:gd name="connsiteY0" fmla="*/ 310871 h 318244"/>
                  <a:gd name="connsiteX1" fmla="*/ 317491 w 503228"/>
                  <a:gd name="connsiteY1" fmla="*/ 306109 h 318244"/>
                  <a:gd name="connsiteX2" fmla="*/ 179378 w 503228"/>
                  <a:gd name="connsiteY2" fmla="*/ 244197 h 318244"/>
                  <a:gd name="connsiteX3" fmla="*/ 169853 w 503228"/>
                  <a:gd name="connsiteY3" fmla="*/ 315634 h 318244"/>
                  <a:gd name="connsiteX4" fmla="*/ 148422 w 503228"/>
                  <a:gd name="connsiteY4" fmla="*/ 277534 h 318244"/>
                  <a:gd name="connsiteX5" fmla="*/ 129372 w 503228"/>
                  <a:gd name="connsiteY5" fmla="*/ 313253 h 318244"/>
                  <a:gd name="connsiteX6" fmla="*/ 105560 w 503228"/>
                  <a:gd name="connsiteY6" fmla="*/ 279915 h 318244"/>
                  <a:gd name="connsiteX7" fmla="*/ 81747 w 503228"/>
                  <a:gd name="connsiteY7" fmla="*/ 310872 h 318244"/>
                  <a:gd name="connsiteX8" fmla="*/ 62698 w 503228"/>
                  <a:gd name="connsiteY8" fmla="*/ 279916 h 318244"/>
                  <a:gd name="connsiteX9" fmla="*/ 19835 w 503228"/>
                  <a:gd name="connsiteY9" fmla="*/ 301347 h 318244"/>
                  <a:gd name="connsiteX10" fmla="*/ 41266 w 503228"/>
                  <a:gd name="connsiteY10" fmla="*/ 20359 h 318244"/>
                  <a:gd name="connsiteX11" fmla="*/ 369878 w 503228"/>
                  <a:gd name="connsiteY11" fmla="*/ 106084 h 318244"/>
                  <a:gd name="connsiteX0" fmla="*/ 498465 w 498465"/>
                  <a:gd name="connsiteY0" fmla="*/ 329921 h 333388"/>
                  <a:gd name="connsiteX1" fmla="*/ 317491 w 498465"/>
                  <a:gd name="connsiteY1" fmla="*/ 306109 h 333388"/>
                  <a:gd name="connsiteX2" fmla="*/ 179378 w 498465"/>
                  <a:gd name="connsiteY2" fmla="*/ 244197 h 333388"/>
                  <a:gd name="connsiteX3" fmla="*/ 169853 w 498465"/>
                  <a:gd name="connsiteY3" fmla="*/ 315634 h 333388"/>
                  <a:gd name="connsiteX4" fmla="*/ 148422 w 498465"/>
                  <a:gd name="connsiteY4" fmla="*/ 277534 h 333388"/>
                  <a:gd name="connsiteX5" fmla="*/ 129372 w 498465"/>
                  <a:gd name="connsiteY5" fmla="*/ 313253 h 333388"/>
                  <a:gd name="connsiteX6" fmla="*/ 105560 w 498465"/>
                  <a:gd name="connsiteY6" fmla="*/ 279915 h 333388"/>
                  <a:gd name="connsiteX7" fmla="*/ 81747 w 498465"/>
                  <a:gd name="connsiteY7" fmla="*/ 310872 h 333388"/>
                  <a:gd name="connsiteX8" fmla="*/ 62698 w 498465"/>
                  <a:gd name="connsiteY8" fmla="*/ 279916 h 333388"/>
                  <a:gd name="connsiteX9" fmla="*/ 19835 w 498465"/>
                  <a:gd name="connsiteY9" fmla="*/ 301347 h 333388"/>
                  <a:gd name="connsiteX10" fmla="*/ 41266 w 498465"/>
                  <a:gd name="connsiteY10" fmla="*/ 20359 h 333388"/>
                  <a:gd name="connsiteX11" fmla="*/ 369878 w 498465"/>
                  <a:gd name="connsiteY11" fmla="*/ 106084 h 333388"/>
                  <a:gd name="connsiteX0" fmla="*/ 498465 w 498465"/>
                  <a:gd name="connsiteY0" fmla="*/ 329921 h 329921"/>
                  <a:gd name="connsiteX1" fmla="*/ 317491 w 498465"/>
                  <a:gd name="connsiteY1" fmla="*/ 306109 h 329921"/>
                  <a:gd name="connsiteX2" fmla="*/ 179378 w 498465"/>
                  <a:gd name="connsiteY2" fmla="*/ 244197 h 329921"/>
                  <a:gd name="connsiteX3" fmla="*/ 169853 w 498465"/>
                  <a:gd name="connsiteY3" fmla="*/ 315634 h 329921"/>
                  <a:gd name="connsiteX4" fmla="*/ 148422 w 498465"/>
                  <a:gd name="connsiteY4" fmla="*/ 277534 h 329921"/>
                  <a:gd name="connsiteX5" fmla="*/ 129372 w 498465"/>
                  <a:gd name="connsiteY5" fmla="*/ 313253 h 329921"/>
                  <a:gd name="connsiteX6" fmla="*/ 105560 w 498465"/>
                  <a:gd name="connsiteY6" fmla="*/ 279915 h 329921"/>
                  <a:gd name="connsiteX7" fmla="*/ 81747 w 498465"/>
                  <a:gd name="connsiteY7" fmla="*/ 310872 h 329921"/>
                  <a:gd name="connsiteX8" fmla="*/ 62698 w 498465"/>
                  <a:gd name="connsiteY8" fmla="*/ 279916 h 329921"/>
                  <a:gd name="connsiteX9" fmla="*/ 19835 w 498465"/>
                  <a:gd name="connsiteY9" fmla="*/ 301347 h 329921"/>
                  <a:gd name="connsiteX10" fmla="*/ 41266 w 498465"/>
                  <a:gd name="connsiteY10" fmla="*/ 20359 h 329921"/>
                  <a:gd name="connsiteX11" fmla="*/ 369878 w 498465"/>
                  <a:gd name="connsiteY11" fmla="*/ 106084 h 329921"/>
                  <a:gd name="connsiteX0" fmla="*/ 317491 w 369878"/>
                  <a:gd name="connsiteY0" fmla="*/ 306109 h 315736"/>
                  <a:gd name="connsiteX1" fmla="*/ 179378 w 369878"/>
                  <a:gd name="connsiteY1" fmla="*/ 244197 h 315736"/>
                  <a:gd name="connsiteX2" fmla="*/ 169853 w 369878"/>
                  <a:gd name="connsiteY2" fmla="*/ 315634 h 315736"/>
                  <a:gd name="connsiteX3" fmla="*/ 148422 w 369878"/>
                  <a:gd name="connsiteY3" fmla="*/ 277534 h 315736"/>
                  <a:gd name="connsiteX4" fmla="*/ 129372 w 369878"/>
                  <a:gd name="connsiteY4" fmla="*/ 313253 h 315736"/>
                  <a:gd name="connsiteX5" fmla="*/ 105560 w 369878"/>
                  <a:gd name="connsiteY5" fmla="*/ 279915 h 315736"/>
                  <a:gd name="connsiteX6" fmla="*/ 81747 w 369878"/>
                  <a:gd name="connsiteY6" fmla="*/ 310872 h 315736"/>
                  <a:gd name="connsiteX7" fmla="*/ 62698 w 369878"/>
                  <a:gd name="connsiteY7" fmla="*/ 279916 h 315736"/>
                  <a:gd name="connsiteX8" fmla="*/ 19835 w 369878"/>
                  <a:gd name="connsiteY8" fmla="*/ 301347 h 315736"/>
                  <a:gd name="connsiteX9" fmla="*/ 41266 w 369878"/>
                  <a:gd name="connsiteY9" fmla="*/ 20359 h 315736"/>
                  <a:gd name="connsiteX10" fmla="*/ 369878 w 369878"/>
                  <a:gd name="connsiteY10" fmla="*/ 106084 h 31573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</a:cxnLst>
                <a:rect l="l" t="t" r="r" b="b"/>
                <a:pathLst>
                  <a:path w="369878" h="315736">
                    <a:moveTo>
                      <a:pt x="317491" y="306109"/>
                    </a:moveTo>
                    <a:cubicBezTo>
                      <a:pt x="264310" y="291822"/>
                      <a:pt x="217478" y="272772"/>
                      <a:pt x="179378" y="244197"/>
                    </a:cubicBezTo>
                    <a:cubicBezTo>
                      <a:pt x="176996" y="265628"/>
                      <a:pt x="193665" y="310872"/>
                      <a:pt x="169853" y="315634"/>
                    </a:cubicBezTo>
                    <a:cubicBezTo>
                      <a:pt x="162709" y="318015"/>
                      <a:pt x="155169" y="277931"/>
                      <a:pt x="148422" y="277534"/>
                    </a:cubicBezTo>
                    <a:cubicBezTo>
                      <a:pt x="141675" y="277137"/>
                      <a:pt x="136516" y="312856"/>
                      <a:pt x="129372" y="313253"/>
                    </a:cubicBezTo>
                    <a:cubicBezTo>
                      <a:pt x="122228" y="313650"/>
                      <a:pt x="113497" y="280312"/>
                      <a:pt x="105560" y="279915"/>
                    </a:cubicBezTo>
                    <a:cubicBezTo>
                      <a:pt x="97623" y="279518"/>
                      <a:pt x="88891" y="310872"/>
                      <a:pt x="81747" y="310872"/>
                    </a:cubicBezTo>
                    <a:cubicBezTo>
                      <a:pt x="74603" y="310872"/>
                      <a:pt x="73017" y="281504"/>
                      <a:pt x="62698" y="279916"/>
                    </a:cubicBezTo>
                    <a:cubicBezTo>
                      <a:pt x="52379" y="278329"/>
                      <a:pt x="10310" y="325159"/>
                      <a:pt x="19835" y="301347"/>
                    </a:cubicBezTo>
                    <a:cubicBezTo>
                      <a:pt x="57935" y="244198"/>
                      <a:pt x="-57952" y="80684"/>
                      <a:pt x="41266" y="20359"/>
                    </a:cubicBezTo>
                    <a:cubicBezTo>
                      <a:pt x="140484" y="-39966"/>
                      <a:pt x="316696" y="47346"/>
                      <a:pt x="369878" y="106084"/>
                    </a:cubicBezTo>
                  </a:path>
                </a:pathLst>
              </a:custGeom>
              <a:solidFill>
                <a:srgbClr val="ED7D31">
                  <a:lumMod val="75000"/>
                </a:srgbClr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</p:grpSp>
        <p:grpSp>
          <p:nvGrpSpPr>
            <p:cNvPr id="563" name="グループ化 562"/>
            <p:cNvGrpSpPr/>
            <p:nvPr/>
          </p:nvGrpSpPr>
          <p:grpSpPr>
            <a:xfrm>
              <a:off x="2616656" y="5015201"/>
              <a:ext cx="993776" cy="708025"/>
              <a:chOff x="2672919" y="4699170"/>
              <a:chExt cx="993776" cy="708025"/>
            </a:xfrm>
          </p:grpSpPr>
          <p:grpSp>
            <p:nvGrpSpPr>
              <p:cNvPr id="538" name="グループ化 537"/>
              <p:cNvGrpSpPr/>
              <p:nvPr/>
            </p:nvGrpSpPr>
            <p:grpSpPr>
              <a:xfrm>
                <a:off x="2672919" y="4699170"/>
                <a:ext cx="993776" cy="708025"/>
                <a:chOff x="2376487" y="3241675"/>
                <a:chExt cx="993776" cy="708025"/>
              </a:xfrm>
            </p:grpSpPr>
            <p:sp>
              <p:nvSpPr>
                <p:cNvPr id="539" name="円/楕円 538"/>
                <p:cNvSpPr/>
                <p:nvPr/>
              </p:nvSpPr>
              <p:spPr>
                <a:xfrm>
                  <a:off x="3081337" y="3467100"/>
                  <a:ext cx="288926" cy="288926"/>
                </a:xfrm>
                <a:prstGeom prst="ellipse">
                  <a:avLst/>
                </a:prstGeom>
                <a:solidFill>
                  <a:srgbClr val="ED7D31">
                    <a:lumMod val="75000"/>
                  </a:srgbClr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540" name="円/楕円 539"/>
                <p:cNvSpPr/>
                <p:nvPr/>
              </p:nvSpPr>
              <p:spPr>
                <a:xfrm>
                  <a:off x="3128962" y="3514725"/>
                  <a:ext cx="193676" cy="193676"/>
                </a:xfrm>
                <a:prstGeom prst="ellipse">
                  <a:avLst/>
                </a:prstGeom>
                <a:solidFill>
                  <a:srgbClr val="00B0F0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541" name="円/楕円 540"/>
                <p:cNvSpPr/>
                <p:nvPr/>
              </p:nvSpPr>
              <p:spPr>
                <a:xfrm>
                  <a:off x="2376487" y="3467100"/>
                  <a:ext cx="288926" cy="288926"/>
                </a:xfrm>
                <a:prstGeom prst="ellipse">
                  <a:avLst/>
                </a:prstGeom>
                <a:solidFill>
                  <a:srgbClr val="ED7D31">
                    <a:lumMod val="75000"/>
                  </a:srgbClr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542" name="円/楕円 541"/>
                <p:cNvSpPr/>
                <p:nvPr/>
              </p:nvSpPr>
              <p:spPr>
                <a:xfrm>
                  <a:off x="2424112" y="3514725"/>
                  <a:ext cx="193676" cy="193676"/>
                </a:xfrm>
                <a:prstGeom prst="ellipse">
                  <a:avLst/>
                </a:prstGeom>
                <a:solidFill>
                  <a:srgbClr val="00B0F0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543" name="円/楕円 542"/>
                <p:cNvSpPr/>
                <p:nvPr/>
              </p:nvSpPr>
              <p:spPr>
                <a:xfrm>
                  <a:off x="2520950" y="3241675"/>
                  <a:ext cx="708025" cy="708025"/>
                </a:xfrm>
                <a:prstGeom prst="ellipse">
                  <a:avLst/>
                </a:prstGeom>
                <a:solidFill>
                  <a:srgbClr val="ED7D31">
                    <a:lumMod val="75000"/>
                  </a:srgbClr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544" name="円/楕円 543"/>
                <p:cNvSpPr/>
                <p:nvPr/>
              </p:nvSpPr>
              <p:spPr>
                <a:xfrm>
                  <a:off x="2581276" y="3333752"/>
                  <a:ext cx="587374" cy="587372"/>
                </a:xfrm>
                <a:prstGeom prst="ellipse">
                  <a:avLst/>
                </a:prstGeom>
                <a:solidFill>
                  <a:srgbClr val="00B0F0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545" name="円/楕円 544"/>
                <p:cNvSpPr/>
                <p:nvPr/>
              </p:nvSpPr>
              <p:spPr>
                <a:xfrm>
                  <a:off x="2538937" y="3366026"/>
                  <a:ext cx="314866" cy="314864"/>
                </a:xfrm>
                <a:prstGeom prst="ellipse">
                  <a:avLst/>
                </a:prstGeom>
                <a:solidFill>
                  <a:schemeClr val="bg1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546" name="円/楕円 545"/>
                <p:cNvSpPr/>
                <p:nvPr/>
              </p:nvSpPr>
              <p:spPr>
                <a:xfrm>
                  <a:off x="2897712" y="3366026"/>
                  <a:ext cx="314866" cy="314864"/>
                </a:xfrm>
                <a:prstGeom prst="ellipse">
                  <a:avLst/>
                </a:prstGeom>
                <a:solidFill>
                  <a:schemeClr val="bg1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548" name="円/楕円 547"/>
                <p:cNvSpPr/>
                <p:nvPr/>
              </p:nvSpPr>
              <p:spPr>
                <a:xfrm>
                  <a:off x="2630490" y="3458244"/>
                  <a:ext cx="131760" cy="131758"/>
                </a:xfrm>
                <a:prstGeom prst="ellipse">
                  <a:avLst/>
                </a:prstGeom>
                <a:solidFill>
                  <a:schemeClr val="bg1">
                    <a:lumMod val="50000"/>
                  </a:schemeClr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549" name="円/楕円 548"/>
                <p:cNvSpPr/>
                <p:nvPr/>
              </p:nvSpPr>
              <p:spPr>
                <a:xfrm>
                  <a:off x="2989265" y="3458244"/>
                  <a:ext cx="131760" cy="131758"/>
                </a:xfrm>
                <a:prstGeom prst="ellipse">
                  <a:avLst/>
                </a:prstGeom>
                <a:solidFill>
                  <a:schemeClr val="bg1">
                    <a:lumMod val="50000"/>
                  </a:schemeClr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561" name="円/楕円 560"/>
                <p:cNvSpPr/>
                <p:nvPr/>
              </p:nvSpPr>
              <p:spPr>
                <a:xfrm>
                  <a:off x="2693798" y="3746623"/>
                  <a:ext cx="362570" cy="180972"/>
                </a:xfrm>
                <a:prstGeom prst="ellipse">
                  <a:avLst/>
                </a:prstGeom>
                <a:solidFill>
                  <a:srgbClr val="FF0000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  <a:cs typeface="+mn-cs"/>
                  </a:endParaRPr>
                </a:p>
              </p:txBody>
            </p:sp>
          </p:grpSp>
          <p:sp>
            <p:nvSpPr>
              <p:cNvPr id="562" name="涙形 561"/>
              <p:cNvSpPr/>
              <p:nvPr/>
            </p:nvSpPr>
            <p:spPr>
              <a:xfrm rot="18900000">
                <a:off x="3077136" y="5035246"/>
                <a:ext cx="188758" cy="188758"/>
              </a:xfrm>
              <a:prstGeom prst="teardrop">
                <a:avLst/>
              </a:prstGeom>
              <a:solidFill>
                <a:srgbClr val="FF7C80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</p:grpSp>
      </p:grpSp>
      <p:grpSp>
        <p:nvGrpSpPr>
          <p:cNvPr id="15" name="グループ化 14"/>
          <p:cNvGrpSpPr/>
          <p:nvPr/>
        </p:nvGrpSpPr>
        <p:grpSpPr>
          <a:xfrm>
            <a:off x="6165363" y="4717521"/>
            <a:ext cx="1286547" cy="1591850"/>
            <a:chOff x="6284098" y="5030925"/>
            <a:chExt cx="1033251" cy="1278446"/>
          </a:xfrm>
        </p:grpSpPr>
        <p:grpSp>
          <p:nvGrpSpPr>
            <p:cNvPr id="417" name="グループ化 416"/>
            <p:cNvGrpSpPr/>
            <p:nvPr/>
          </p:nvGrpSpPr>
          <p:grpSpPr>
            <a:xfrm>
              <a:off x="6284098" y="5634245"/>
              <a:ext cx="993960" cy="675126"/>
              <a:chOff x="2196994" y="4331068"/>
              <a:chExt cx="1296071" cy="880331"/>
            </a:xfrm>
          </p:grpSpPr>
          <p:sp>
            <p:nvSpPr>
              <p:cNvPr id="418" name="フリーフォーム 417"/>
              <p:cNvSpPr/>
              <p:nvPr/>
            </p:nvSpPr>
            <p:spPr>
              <a:xfrm rot="21113880" flipH="1">
                <a:off x="2494541" y="4543666"/>
                <a:ext cx="167704" cy="135488"/>
              </a:xfrm>
              <a:custGeom>
                <a:avLst/>
                <a:gdLst>
                  <a:gd name="connsiteX0" fmla="*/ 3031 w 167609"/>
                  <a:gd name="connsiteY0" fmla="*/ 133583 h 135325"/>
                  <a:gd name="connsiteX1" fmla="*/ 26843 w 167609"/>
                  <a:gd name="connsiteY1" fmla="*/ 31189 h 135325"/>
                  <a:gd name="connsiteX2" fmla="*/ 117331 w 167609"/>
                  <a:gd name="connsiteY2" fmla="*/ 233 h 135325"/>
                  <a:gd name="connsiteX3" fmla="*/ 167337 w 167609"/>
                  <a:gd name="connsiteY3" fmla="*/ 43096 h 135325"/>
                  <a:gd name="connsiteX4" fmla="*/ 136381 w 167609"/>
                  <a:gd name="connsiteY4" fmla="*/ 45477 h 135325"/>
                  <a:gd name="connsiteX5" fmla="*/ 114949 w 167609"/>
                  <a:gd name="connsiteY5" fmla="*/ 33571 h 135325"/>
                  <a:gd name="connsiteX6" fmla="*/ 98281 w 167609"/>
                  <a:gd name="connsiteY6" fmla="*/ 57383 h 135325"/>
                  <a:gd name="connsiteX7" fmla="*/ 143524 w 167609"/>
                  <a:gd name="connsiteY7" fmla="*/ 69289 h 135325"/>
                  <a:gd name="connsiteX8" fmla="*/ 138762 w 167609"/>
                  <a:gd name="connsiteY8" fmla="*/ 102627 h 135325"/>
                  <a:gd name="connsiteX9" fmla="*/ 83993 w 167609"/>
                  <a:gd name="connsiteY9" fmla="*/ 97864 h 135325"/>
                  <a:gd name="connsiteX10" fmla="*/ 3031 w 167609"/>
                  <a:gd name="connsiteY10" fmla="*/ 133583 h 135325"/>
                  <a:gd name="connsiteX0" fmla="*/ 3031 w 168134"/>
                  <a:gd name="connsiteY0" fmla="*/ 133583 h 135325"/>
                  <a:gd name="connsiteX1" fmla="*/ 26843 w 168134"/>
                  <a:gd name="connsiteY1" fmla="*/ 31189 h 135325"/>
                  <a:gd name="connsiteX2" fmla="*/ 117331 w 168134"/>
                  <a:gd name="connsiteY2" fmla="*/ 233 h 135325"/>
                  <a:gd name="connsiteX3" fmla="*/ 167337 w 168134"/>
                  <a:gd name="connsiteY3" fmla="*/ 43096 h 135325"/>
                  <a:gd name="connsiteX4" fmla="*/ 136381 w 168134"/>
                  <a:gd name="connsiteY4" fmla="*/ 45477 h 135325"/>
                  <a:gd name="connsiteX5" fmla="*/ 114949 w 168134"/>
                  <a:gd name="connsiteY5" fmla="*/ 33571 h 135325"/>
                  <a:gd name="connsiteX6" fmla="*/ 98281 w 168134"/>
                  <a:gd name="connsiteY6" fmla="*/ 57383 h 135325"/>
                  <a:gd name="connsiteX7" fmla="*/ 143524 w 168134"/>
                  <a:gd name="connsiteY7" fmla="*/ 69289 h 135325"/>
                  <a:gd name="connsiteX8" fmla="*/ 138762 w 168134"/>
                  <a:gd name="connsiteY8" fmla="*/ 102627 h 135325"/>
                  <a:gd name="connsiteX9" fmla="*/ 83993 w 168134"/>
                  <a:gd name="connsiteY9" fmla="*/ 97864 h 135325"/>
                  <a:gd name="connsiteX10" fmla="*/ 3031 w 168134"/>
                  <a:gd name="connsiteY10" fmla="*/ 133583 h 135325"/>
                  <a:gd name="connsiteX0" fmla="*/ 3031 w 167704"/>
                  <a:gd name="connsiteY0" fmla="*/ 133583 h 135325"/>
                  <a:gd name="connsiteX1" fmla="*/ 26843 w 167704"/>
                  <a:gd name="connsiteY1" fmla="*/ 31189 h 135325"/>
                  <a:gd name="connsiteX2" fmla="*/ 117331 w 167704"/>
                  <a:gd name="connsiteY2" fmla="*/ 233 h 135325"/>
                  <a:gd name="connsiteX3" fmla="*/ 167337 w 167704"/>
                  <a:gd name="connsiteY3" fmla="*/ 43096 h 135325"/>
                  <a:gd name="connsiteX4" fmla="*/ 138762 w 167704"/>
                  <a:gd name="connsiteY4" fmla="*/ 43096 h 135325"/>
                  <a:gd name="connsiteX5" fmla="*/ 114949 w 167704"/>
                  <a:gd name="connsiteY5" fmla="*/ 33571 h 135325"/>
                  <a:gd name="connsiteX6" fmla="*/ 98281 w 167704"/>
                  <a:gd name="connsiteY6" fmla="*/ 57383 h 135325"/>
                  <a:gd name="connsiteX7" fmla="*/ 143524 w 167704"/>
                  <a:gd name="connsiteY7" fmla="*/ 69289 h 135325"/>
                  <a:gd name="connsiteX8" fmla="*/ 138762 w 167704"/>
                  <a:gd name="connsiteY8" fmla="*/ 102627 h 135325"/>
                  <a:gd name="connsiteX9" fmla="*/ 83993 w 167704"/>
                  <a:gd name="connsiteY9" fmla="*/ 97864 h 135325"/>
                  <a:gd name="connsiteX10" fmla="*/ 3031 w 167704"/>
                  <a:gd name="connsiteY10" fmla="*/ 133583 h 135325"/>
                  <a:gd name="connsiteX0" fmla="*/ 3031 w 167704"/>
                  <a:gd name="connsiteY0" fmla="*/ 133583 h 135458"/>
                  <a:gd name="connsiteX1" fmla="*/ 26843 w 167704"/>
                  <a:gd name="connsiteY1" fmla="*/ 31189 h 135458"/>
                  <a:gd name="connsiteX2" fmla="*/ 117331 w 167704"/>
                  <a:gd name="connsiteY2" fmla="*/ 233 h 135458"/>
                  <a:gd name="connsiteX3" fmla="*/ 167337 w 167704"/>
                  <a:gd name="connsiteY3" fmla="*/ 43096 h 135458"/>
                  <a:gd name="connsiteX4" fmla="*/ 138762 w 167704"/>
                  <a:gd name="connsiteY4" fmla="*/ 43096 h 135458"/>
                  <a:gd name="connsiteX5" fmla="*/ 114949 w 167704"/>
                  <a:gd name="connsiteY5" fmla="*/ 33571 h 135458"/>
                  <a:gd name="connsiteX6" fmla="*/ 98281 w 167704"/>
                  <a:gd name="connsiteY6" fmla="*/ 57383 h 135458"/>
                  <a:gd name="connsiteX7" fmla="*/ 143524 w 167704"/>
                  <a:gd name="connsiteY7" fmla="*/ 69289 h 135458"/>
                  <a:gd name="connsiteX8" fmla="*/ 138762 w 167704"/>
                  <a:gd name="connsiteY8" fmla="*/ 102627 h 135458"/>
                  <a:gd name="connsiteX9" fmla="*/ 83993 w 167704"/>
                  <a:gd name="connsiteY9" fmla="*/ 97864 h 135458"/>
                  <a:gd name="connsiteX10" fmla="*/ 3031 w 167704"/>
                  <a:gd name="connsiteY10" fmla="*/ 133583 h 135458"/>
                  <a:gd name="connsiteX0" fmla="*/ 3031 w 167704"/>
                  <a:gd name="connsiteY0" fmla="*/ 133583 h 135458"/>
                  <a:gd name="connsiteX1" fmla="*/ 26843 w 167704"/>
                  <a:gd name="connsiteY1" fmla="*/ 31189 h 135458"/>
                  <a:gd name="connsiteX2" fmla="*/ 117331 w 167704"/>
                  <a:gd name="connsiteY2" fmla="*/ 233 h 135458"/>
                  <a:gd name="connsiteX3" fmla="*/ 167337 w 167704"/>
                  <a:gd name="connsiteY3" fmla="*/ 43096 h 135458"/>
                  <a:gd name="connsiteX4" fmla="*/ 138762 w 167704"/>
                  <a:gd name="connsiteY4" fmla="*/ 43096 h 135458"/>
                  <a:gd name="connsiteX5" fmla="*/ 114949 w 167704"/>
                  <a:gd name="connsiteY5" fmla="*/ 33571 h 135458"/>
                  <a:gd name="connsiteX6" fmla="*/ 98281 w 167704"/>
                  <a:gd name="connsiteY6" fmla="*/ 57383 h 135458"/>
                  <a:gd name="connsiteX7" fmla="*/ 145905 w 167704"/>
                  <a:gd name="connsiteY7" fmla="*/ 74052 h 135458"/>
                  <a:gd name="connsiteX8" fmla="*/ 138762 w 167704"/>
                  <a:gd name="connsiteY8" fmla="*/ 102627 h 135458"/>
                  <a:gd name="connsiteX9" fmla="*/ 83993 w 167704"/>
                  <a:gd name="connsiteY9" fmla="*/ 97864 h 135458"/>
                  <a:gd name="connsiteX10" fmla="*/ 3031 w 167704"/>
                  <a:gd name="connsiteY10" fmla="*/ 133583 h 135458"/>
                  <a:gd name="connsiteX0" fmla="*/ 3031 w 167704"/>
                  <a:gd name="connsiteY0" fmla="*/ 133583 h 135458"/>
                  <a:gd name="connsiteX1" fmla="*/ 26843 w 167704"/>
                  <a:gd name="connsiteY1" fmla="*/ 31189 h 135458"/>
                  <a:gd name="connsiteX2" fmla="*/ 117331 w 167704"/>
                  <a:gd name="connsiteY2" fmla="*/ 233 h 135458"/>
                  <a:gd name="connsiteX3" fmla="*/ 167337 w 167704"/>
                  <a:gd name="connsiteY3" fmla="*/ 43096 h 135458"/>
                  <a:gd name="connsiteX4" fmla="*/ 138762 w 167704"/>
                  <a:gd name="connsiteY4" fmla="*/ 43096 h 135458"/>
                  <a:gd name="connsiteX5" fmla="*/ 114949 w 167704"/>
                  <a:gd name="connsiteY5" fmla="*/ 33571 h 135458"/>
                  <a:gd name="connsiteX6" fmla="*/ 98281 w 167704"/>
                  <a:gd name="connsiteY6" fmla="*/ 57383 h 135458"/>
                  <a:gd name="connsiteX7" fmla="*/ 145905 w 167704"/>
                  <a:gd name="connsiteY7" fmla="*/ 74052 h 135458"/>
                  <a:gd name="connsiteX8" fmla="*/ 138762 w 167704"/>
                  <a:gd name="connsiteY8" fmla="*/ 102627 h 135458"/>
                  <a:gd name="connsiteX9" fmla="*/ 83993 w 167704"/>
                  <a:gd name="connsiteY9" fmla="*/ 97864 h 135458"/>
                  <a:gd name="connsiteX10" fmla="*/ 3031 w 167704"/>
                  <a:gd name="connsiteY10" fmla="*/ 133583 h 135458"/>
                  <a:gd name="connsiteX0" fmla="*/ 3031 w 167704"/>
                  <a:gd name="connsiteY0" fmla="*/ 133583 h 135458"/>
                  <a:gd name="connsiteX1" fmla="*/ 26843 w 167704"/>
                  <a:gd name="connsiteY1" fmla="*/ 31189 h 135458"/>
                  <a:gd name="connsiteX2" fmla="*/ 117331 w 167704"/>
                  <a:gd name="connsiteY2" fmla="*/ 233 h 135458"/>
                  <a:gd name="connsiteX3" fmla="*/ 167337 w 167704"/>
                  <a:gd name="connsiteY3" fmla="*/ 43096 h 135458"/>
                  <a:gd name="connsiteX4" fmla="*/ 138762 w 167704"/>
                  <a:gd name="connsiteY4" fmla="*/ 43096 h 135458"/>
                  <a:gd name="connsiteX5" fmla="*/ 114949 w 167704"/>
                  <a:gd name="connsiteY5" fmla="*/ 33571 h 135458"/>
                  <a:gd name="connsiteX6" fmla="*/ 98281 w 167704"/>
                  <a:gd name="connsiteY6" fmla="*/ 57383 h 135458"/>
                  <a:gd name="connsiteX7" fmla="*/ 145905 w 167704"/>
                  <a:gd name="connsiteY7" fmla="*/ 74052 h 135458"/>
                  <a:gd name="connsiteX8" fmla="*/ 138762 w 167704"/>
                  <a:gd name="connsiteY8" fmla="*/ 102627 h 135458"/>
                  <a:gd name="connsiteX9" fmla="*/ 83993 w 167704"/>
                  <a:gd name="connsiteY9" fmla="*/ 97864 h 135458"/>
                  <a:gd name="connsiteX10" fmla="*/ 3031 w 167704"/>
                  <a:gd name="connsiteY10" fmla="*/ 133583 h 135458"/>
                  <a:gd name="connsiteX0" fmla="*/ 3031 w 167704"/>
                  <a:gd name="connsiteY0" fmla="*/ 133583 h 135488"/>
                  <a:gd name="connsiteX1" fmla="*/ 26843 w 167704"/>
                  <a:gd name="connsiteY1" fmla="*/ 31189 h 135488"/>
                  <a:gd name="connsiteX2" fmla="*/ 117331 w 167704"/>
                  <a:gd name="connsiteY2" fmla="*/ 233 h 135488"/>
                  <a:gd name="connsiteX3" fmla="*/ 167337 w 167704"/>
                  <a:gd name="connsiteY3" fmla="*/ 43096 h 135488"/>
                  <a:gd name="connsiteX4" fmla="*/ 138762 w 167704"/>
                  <a:gd name="connsiteY4" fmla="*/ 43096 h 135488"/>
                  <a:gd name="connsiteX5" fmla="*/ 114949 w 167704"/>
                  <a:gd name="connsiteY5" fmla="*/ 33571 h 135488"/>
                  <a:gd name="connsiteX6" fmla="*/ 98281 w 167704"/>
                  <a:gd name="connsiteY6" fmla="*/ 57383 h 135488"/>
                  <a:gd name="connsiteX7" fmla="*/ 145905 w 167704"/>
                  <a:gd name="connsiteY7" fmla="*/ 74052 h 135488"/>
                  <a:gd name="connsiteX8" fmla="*/ 134000 w 167704"/>
                  <a:gd name="connsiteY8" fmla="*/ 97864 h 135488"/>
                  <a:gd name="connsiteX9" fmla="*/ 83993 w 167704"/>
                  <a:gd name="connsiteY9" fmla="*/ 97864 h 135488"/>
                  <a:gd name="connsiteX10" fmla="*/ 3031 w 167704"/>
                  <a:gd name="connsiteY10" fmla="*/ 133583 h 135488"/>
                  <a:gd name="connsiteX0" fmla="*/ 3031 w 167704"/>
                  <a:gd name="connsiteY0" fmla="*/ 133583 h 135488"/>
                  <a:gd name="connsiteX1" fmla="*/ 26843 w 167704"/>
                  <a:gd name="connsiteY1" fmla="*/ 31189 h 135488"/>
                  <a:gd name="connsiteX2" fmla="*/ 117331 w 167704"/>
                  <a:gd name="connsiteY2" fmla="*/ 233 h 135488"/>
                  <a:gd name="connsiteX3" fmla="*/ 167337 w 167704"/>
                  <a:gd name="connsiteY3" fmla="*/ 43096 h 135488"/>
                  <a:gd name="connsiteX4" fmla="*/ 138762 w 167704"/>
                  <a:gd name="connsiteY4" fmla="*/ 43096 h 135488"/>
                  <a:gd name="connsiteX5" fmla="*/ 114949 w 167704"/>
                  <a:gd name="connsiteY5" fmla="*/ 33571 h 135488"/>
                  <a:gd name="connsiteX6" fmla="*/ 98281 w 167704"/>
                  <a:gd name="connsiteY6" fmla="*/ 57383 h 135488"/>
                  <a:gd name="connsiteX7" fmla="*/ 145905 w 167704"/>
                  <a:gd name="connsiteY7" fmla="*/ 74052 h 135488"/>
                  <a:gd name="connsiteX8" fmla="*/ 134000 w 167704"/>
                  <a:gd name="connsiteY8" fmla="*/ 97864 h 135488"/>
                  <a:gd name="connsiteX9" fmla="*/ 83993 w 167704"/>
                  <a:gd name="connsiteY9" fmla="*/ 97864 h 135488"/>
                  <a:gd name="connsiteX10" fmla="*/ 3031 w 167704"/>
                  <a:gd name="connsiteY10" fmla="*/ 133583 h 13548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</a:cxnLst>
                <a:rect l="l" t="t" r="r" b="b"/>
                <a:pathLst>
                  <a:path w="167704" h="135488">
                    <a:moveTo>
                      <a:pt x="3031" y="133583"/>
                    </a:moveTo>
                    <a:cubicBezTo>
                      <a:pt x="-6494" y="122470"/>
                      <a:pt x="7793" y="53414"/>
                      <a:pt x="26843" y="31189"/>
                    </a:cubicBezTo>
                    <a:cubicBezTo>
                      <a:pt x="45893" y="8964"/>
                      <a:pt x="93915" y="-1752"/>
                      <a:pt x="117331" y="233"/>
                    </a:cubicBezTo>
                    <a:cubicBezTo>
                      <a:pt x="140747" y="2218"/>
                      <a:pt x="163765" y="35952"/>
                      <a:pt x="167337" y="43096"/>
                    </a:cubicBezTo>
                    <a:cubicBezTo>
                      <a:pt x="170909" y="50240"/>
                      <a:pt x="147493" y="44684"/>
                      <a:pt x="138762" y="43096"/>
                    </a:cubicBezTo>
                    <a:cubicBezTo>
                      <a:pt x="130031" y="41508"/>
                      <a:pt x="121696" y="31190"/>
                      <a:pt x="114949" y="33571"/>
                    </a:cubicBezTo>
                    <a:cubicBezTo>
                      <a:pt x="108202" y="35952"/>
                      <a:pt x="93122" y="50636"/>
                      <a:pt x="98281" y="57383"/>
                    </a:cubicBezTo>
                    <a:cubicBezTo>
                      <a:pt x="103440" y="64130"/>
                      <a:pt x="139952" y="67305"/>
                      <a:pt x="145905" y="74052"/>
                    </a:cubicBezTo>
                    <a:cubicBezTo>
                      <a:pt x="151858" y="80799"/>
                      <a:pt x="160591" y="97864"/>
                      <a:pt x="134000" y="97864"/>
                    </a:cubicBezTo>
                    <a:cubicBezTo>
                      <a:pt x="124078" y="102626"/>
                      <a:pt x="105821" y="91911"/>
                      <a:pt x="83993" y="97864"/>
                    </a:cubicBezTo>
                    <a:cubicBezTo>
                      <a:pt x="62165" y="103817"/>
                      <a:pt x="12556" y="144696"/>
                      <a:pt x="3031" y="133583"/>
                    </a:cubicBezTo>
                    <a:close/>
                  </a:path>
                </a:pathLst>
              </a:custGeom>
              <a:solidFill>
                <a:srgbClr val="F19E65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419" name="フリーフォーム 418"/>
              <p:cNvSpPr/>
              <p:nvPr/>
            </p:nvSpPr>
            <p:spPr>
              <a:xfrm rot="21367475">
                <a:off x="2196994" y="5083382"/>
                <a:ext cx="317131" cy="113904"/>
              </a:xfrm>
              <a:custGeom>
                <a:avLst/>
                <a:gdLst>
                  <a:gd name="connsiteX0" fmla="*/ 288494 w 319491"/>
                  <a:gd name="connsiteY0" fmla="*/ 10338 h 122384"/>
                  <a:gd name="connsiteX1" fmla="*/ 319450 w 319491"/>
                  <a:gd name="connsiteY1" fmla="*/ 88919 h 122384"/>
                  <a:gd name="connsiteX2" fmla="*/ 283731 w 319491"/>
                  <a:gd name="connsiteY2" fmla="*/ 122257 h 122384"/>
                  <a:gd name="connsiteX3" fmla="*/ 202769 w 319491"/>
                  <a:gd name="connsiteY3" fmla="*/ 100826 h 122384"/>
                  <a:gd name="connsiteX4" fmla="*/ 133713 w 319491"/>
                  <a:gd name="connsiteY4" fmla="*/ 112732 h 122384"/>
                  <a:gd name="connsiteX5" fmla="*/ 71800 w 319491"/>
                  <a:gd name="connsiteY5" fmla="*/ 96063 h 122384"/>
                  <a:gd name="connsiteX6" fmla="*/ 33700 w 319491"/>
                  <a:gd name="connsiteY6" fmla="*/ 105588 h 122384"/>
                  <a:gd name="connsiteX7" fmla="*/ 363 w 319491"/>
                  <a:gd name="connsiteY7" fmla="*/ 79394 h 122384"/>
                  <a:gd name="connsiteX8" fmla="*/ 17031 w 319491"/>
                  <a:gd name="connsiteY8" fmla="*/ 53201 h 122384"/>
                  <a:gd name="connsiteX9" fmla="*/ 33700 w 319491"/>
                  <a:gd name="connsiteY9" fmla="*/ 53201 h 122384"/>
                  <a:gd name="connsiteX10" fmla="*/ 45606 w 319491"/>
                  <a:gd name="connsiteY10" fmla="*/ 55582 h 122384"/>
                  <a:gd name="connsiteX11" fmla="*/ 45606 w 319491"/>
                  <a:gd name="connsiteY11" fmla="*/ 36532 h 122384"/>
                  <a:gd name="connsiteX12" fmla="*/ 67038 w 319491"/>
                  <a:gd name="connsiteY12" fmla="*/ 29388 h 122384"/>
                  <a:gd name="connsiteX13" fmla="*/ 83706 w 319491"/>
                  <a:gd name="connsiteY13" fmla="*/ 36532 h 122384"/>
                  <a:gd name="connsiteX14" fmla="*/ 93231 w 319491"/>
                  <a:gd name="connsiteY14" fmla="*/ 22244 h 122384"/>
                  <a:gd name="connsiteX15" fmla="*/ 117044 w 319491"/>
                  <a:gd name="connsiteY15" fmla="*/ 24626 h 122384"/>
                  <a:gd name="connsiteX16" fmla="*/ 133713 w 319491"/>
                  <a:gd name="connsiteY16" fmla="*/ 27007 h 122384"/>
                  <a:gd name="connsiteX17" fmla="*/ 169431 w 319491"/>
                  <a:gd name="connsiteY17" fmla="*/ 27007 h 122384"/>
                  <a:gd name="connsiteX18" fmla="*/ 193244 w 319491"/>
                  <a:gd name="connsiteY18" fmla="*/ 3194 h 122384"/>
                  <a:gd name="connsiteX19" fmla="*/ 288494 w 319491"/>
                  <a:gd name="connsiteY19" fmla="*/ 10338 h 122384"/>
                  <a:gd name="connsiteX0" fmla="*/ 288142 w 319139"/>
                  <a:gd name="connsiteY0" fmla="*/ 10338 h 122384"/>
                  <a:gd name="connsiteX1" fmla="*/ 319098 w 319139"/>
                  <a:gd name="connsiteY1" fmla="*/ 88919 h 122384"/>
                  <a:gd name="connsiteX2" fmla="*/ 283379 w 319139"/>
                  <a:gd name="connsiteY2" fmla="*/ 122257 h 122384"/>
                  <a:gd name="connsiteX3" fmla="*/ 202417 w 319139"/>
                  <a:gd name="connsiteY3" fmla="*/ 100826 h 122384"/>
                  <a:gd name="connsiteX4" fmla="*/ 133361 w 319139"/>
                  <a:gd name="connsiteY4" fmla="*/ 112732 h 122384"/>
                  <a:gd name="connsiteX5" fmla="*/ 71448 w 319139"/>
                  <a:gd name="connsiteY5" fmla="*/ 96063 h 122384"/>
                  <a:gd name="connsiteX6" fmla="*/ 33348 w 319139"/>
                  <a:gd name="connsiteY6" fmla="*/ 105588 h 122384"/>
                  <a:gd name="connsiteX7" fmla="*/ 11 w 319139"/>
                  <a:gd name="connsiteY7" fmla="*/ 79394 h 122384"/>
                  <a:gd name="connsiteX8" fmla="*/ 16679 w 319139"/>
                  <a:gd name="connsiteY8" fmla="*/ 53201 h 122384"/>
                  <a:gd name="connsiteX9" fmla="*/ 33348 w 319139"/>
                  <a:gd name="connsiteY9" fmla="*/ 53201 h 122384"/>
                  <a:gd name="connsiteX10" fmla="*/ 45254 w 319139"/>
                  <a:gd name="connsiteY10" fmla="*/ 55582 h 122384"/>
                  <a:gd name="connsiteX11" fmla="*/ 45254 w 319139"/>
                  <a:gd name="connsiteY11" fmla="*/ 36532 h 122384"/>
                  <a:gd name="connsiteX12" fmla="*/ 66686 w 319139"/>
                  <a:gd name="connsiteY12" fmla="*/ 29388 h 122384"/>
                  <a:gd name="connsiteX13" fmla="*/ 83354 w 319139"/>
                  <a:gd name="connsiteY13" fmla="*/ 36532 h 122384"/>
                  <a:gd name="connsiteX14" fmla="*/ 92879 w 319139"/>
                  <a:gd name="connsiteY14" fmla="*/ 22244 h 122384"/>
                  <a:gd name="connsiteX15" fmla="*/ 116692 w 319139"/>
                  <a:gd name="connsiteY15" fmla="*/ 24626 h 122384"/>
                  <a:gd name="connsiteX16" fmla="*/ 133361 w 319139"/>
                  <a:gd name="connsiteY16" fmla="*/ 27007 h 122384"/>
                  <a:gd name="connsiteX17" fmla="*/ 169079 w 319139"/>
                  <a:gd name="connsiteY17" fmla="*/ 27007 h 122384"/>
                  <a:gd name="connsiteX18" fmla="*/ 192892 w 319139"/>
                  <a:gd name="connsiteY18" fmla="*/ 3194 h 122384"/>
                  <a:gd name="connsiteX19" fmla="*/ 288142 w 319139"/>
                  <a:gd name="connsiteY19" fmla="*/ 10338 h 122384"/>
                  <a:gd name="connsiteX0" fmla="*/ 288142 w 319139"/>
                  <a:gd name="connsiteY0" fmla="*/ 10338 h 122401"/>
                  <a:gd name="connsiteX1" fmla="*/ 319098 w 319139"/>
                  <a:gd name="connsiteY1" fmla="*/ 88919 h 122401"/>
                  <a:gd name="connsiteX2" fmla="*/ 283379 w 319139"/>
                  <a:gd name="connsiteY2" fmla="*/ 122257 h 122401"/>
                  <a:gd name="connsiteX3" fmla="*/ 202417 w 319139"/>
                  <a:gd name="connsiteY3" fmla="*/ 100826 h 122401"/>
                  <a:gd name="connsiteX4" fmla="*/ 71448 w 319139"/>
                  <a:gd name="connsiteY4" fmla="*/ 96063 h 122401"/>
                  <a:gd name="connsiteX5" fmla="*/ 33348 w 319139"/>
                  <a:gd name="connsiteY5" fmla="*/ 105588 h 122401"/>
                  <a:gd name="connsiteX6" fmla="*/ 11 w 319139"/>
                  <a:gd name="connsiteY6" fmla="*/ 79394 h 122401"/>
                  <a:gd name="connsiteX7" fmla="*/ 16679 w 319139"/>
                  <a:gd name="connsiteY7" fmla="*/ 53201 h 122401"/>
                  <a:gd name="connsiteX8" fmla="*/ 33348 w 319139"/>
                  <a:gd name="connsiteY8" fmla="*/ 53201 h 122401"/>
                  <a:gd name="connsiteX9" fmla="*/ 45254 w 319139"/>
                  <a:gd name="connsiteY9" fmla="*/ 55582 h 122401"/>
                  <a:gd name="connsiteX10" fmla="*/ 45254 w 319139"/>
                  <a:gd name="connsiteY10" fmla="*/ 36532 h 122401"/>
                  <a:gd name="connsiteX11" fmla="*/ 66686 w 319139"/>
                  <a:gd name="connsiteY11" fmla="*/ 29388 h 122401"/>
                  <a:gd name="connsiteX12" fmla="*/ 83354 w 319139"/>
                  <a:gd name="connsiteY12" fmla="*/ 36532 h 122401"/>
                  <a:gd name="connsiteX13" fmla="*/ 92879 w 319139"/>
                  <a:gd name="connsiteY13" fmla="*/ 22244 h 122401"/>
                  <a:gd name="connsiteX14" fmla="*/ 116692 w 319139"/>
                  <a:gd name="connsiteY14" fmla="*/ 24626 h 122401"/>
                  <a:gd name="connsiteX15" fmla="*/ 133361 w 319139"/>
                  <a:gd name="connsiteY15" fmla="*/ 27007 h 122401"/>
                  <a:gd name="connsiteX16" fmla="*/ 169079 w 319139"/>
                  <a:gd name="connsiteY16" fmla="*/ 27007 h 122401"/>
                  <a:gd name="connsiteX17" fmla="*/ 192892 w 319139"/>
                  <a:gd name="connsiteY17" fmla="*/ 3194 h 122401"/>
                  <a:gd name="connsiteX18" fmla="*/ 288142 w 319139"/>
                  <a:gd name="connsiteY18" fmla="*/ 10338 h 122401"/>
                  <a:gd name="connsiteX0" fmla="*/ 288142 w 319139"/>
                  <a:gd name="connsiteY0" fmla="*/ 10338 h 124159"/>
                  <a:gd name="connsiteX1" fmla="*/ 319098 w 319139"/>
                  <a:gd name="connsiteY1" fmla="*/ 88919 h 124159"/>
                  <a:gd name="connsiteX2" fmla="*/ 283379 w 319139"/>
                  <a:gd name="connsiteY2" fmla="*/ 122257 h 124159"/>
                  <a:gd name="connsiteX3" fmla="*/ 171461 w 319139"/>
                  <a:gd name="connsiteY3" fmla="*/ 117495 h 124159"/>
                  <a:gd name="connsiteX4" fmla="*/ 71448 w 319139"/>
                  <a:gd name="connsiteY4" fmla="*/ 96063 h 124159"/>
                  <a:gd name="connsiteX5" fmla="*/ 33348 w 319139"/>
                  <a:gd name="connsiteY5" fmla="*/ 105588 h 124159"/>
                  <a:gd name="connsiteX6" fmla="*/ 11 w 319139"/>
                  <a:gd name="connsiteY6" fmla="*/ 79394 h 124159"/>
                  <a:gd name="connsiteX7" fmla="*/ 16679 w 319139"/>
                  <a:gd name="connsiteY7" fmla="*/ 53201 h 124159"/>
                  <a:gd name="connsiteX8" fmla="*/ 33348 w 319139"/>
                  <a:gd name="connsiteY8" fmla="*/ 53201 h 124159"/>
                  <a:gd name="connsiteX9" fmla="*/ 45254 w 319139"/>
                  <a:gd name="connsiteY9" fmla="*/ 55582 h 124159"/>
                  <a:gd name="connsiteX10" fmla="*/ 45254 w 319139"/>
                  <a:gd name="connsiteY10" fmla="*/ 36532 h 124159"/>
                  <a:gd name="connsiteX11" fmla="*/ 66686 w 319139"/>
                  <a:gd name="connsiteY11" fmla="*/ 29388 h 124159"/>
                  <a:gd name="connsiteX12" fmla="*/ 83354 w 319139"/>
                  <a:gd name="connsiteY12" fmla="*/ 36532 h 124159"/>
                  <a:gd name="connsiteX13" fmla="*/ 92879 w 319139"/>
                  <a:gd name="connsiteY13" fmla="*/ 22244 h 124159"/>
                  <a:gd name="connsiteX14" fmla="*/ 116692 w 319139"/>
                  <a:gd name="connsiteY14" fmla="*/ 24626 h 124159"/>
                  <a:gd name="connsiteX15" fmla="*/ 133361 w 319139"/>
                  <a:gd name="connsiteY15" fmla="*/ 27007 h 124159"/>
                  <a:gd name="connsiteX16" fmla="*/ 169079 w 319139"/>
                  <a:gd name="connsiteY16" fmla="*/ 27007 h 124159"/>
                  <a:gd name="connsiteX17" fmla="*/ 192892 w 319139"/>
                  <a:gd name="connsiteY17" fmla="*/ 3194 h 124159"/>
                  <a:gd name="connsiteX18" fmla="*/ 288142 w 319139"/>
                  <a:gd name="connsiteY18" fmla="*/ 10338 h 124159"/>
                  <a:gd name="connsiteX0" fmla="*/ 288142 w 319139"/>
                  <a:gd name="connsiteY0" fmla="*/ 11163 h 124984"/>
                  <a:gd name="connsiteX1" fmla="*/ 319098 w 319139"/>
                  <a:gd name="connsiteY1" fmla="*/ 89744 h 124984"/>
                  <a:gd name="connsiteX2" fmla="*/ 283379 w 319139"/>
                  <a:gd name="connsiteY2" fmla="*/ 123082 h 124984"/>
                  <a:gd name="connsiteX3" fmla="*/ 171461 w 319139"/>
                  <a:gd name="connsiteY3" fmla="*/ 118320 h 124984"/>
                  <a:gd name="connsiteX4" fmla="*/ 71448 w 319139"/>
                  <a:gd name="connsiteY4" fmla="*/ 96888 h 124984"/>
                  <a:gd name="connsiteX5" fmla="*/ 33348 w 319139"/>
                  <a:gd name="connsiteY5" fmla="*/ 106413 h 124984"/>
                  <a:gd name="connsiteX6" fmla="*/ 11 w 319139"/>
                  <a:gd name="connsiteY6" fmla="*/ 80219 h 124984"/>
                  <a:gd name="connsiteX7" fmla="*/ 16679 w 319139"/>
                  <a:gd name="connsiteY7" fmla="*/ 54026 h 124984"/>
                  <a:gd name="connsiteX8" fmla="*/ 33348 w 319139"/>
                  <a:gd name="connsiteY8" fmla="*/ 54026 h 124984"/>
                  <a:gd name="connsiteX9" fmla="*/ 45254 w 319139"/>
                  <a:gd name="connsiteY9" fmla="*/ 56407 h 124984"/>
                  <a:gd name="connsiteX10" fmla="*/ 45254 w 319139"/>
                  <a:gd name="connsiteY10" fmla="*/ 37357 h 124984"/>
                  <a:gd name="connsiteX11" fmla="*/ 66686 w 319139"/>
                  <a:gd name="connsiteY11" fmla="*/ 30213 h 124984"/>
                  <a:gd name="connsiteX12" fmla="*/ 83354 w 319139"/>
                  <a:gd name="connsiteY12" fmla="*/ 37357 h 124984"/>
                  <a:gd name="connsiteX13" fmla="*/ 92879 w 319139"/>
                  <a:gd name="connsiteY13" fmla="*/ 23069 h 124984"/>
                  <a:gd name="connsiteX14" fmla="*/ 116692 w 319139"/>
                  <a:gd name="connsiteY14" fmla="*/ 25451 h 124984"/>
                  <a:gd name="connsiteX15" fmla="*/ 133361 w 319139"/>
                  <a:gd name="connsiteY15" fmla="*/ 27832 h 124984"/>
                  <a:gd name="connsiteX16" fmla="*/ 147647 w 319139"/>
                  <a:gd name="connsiteY16" fmla="*/ 44501 h 124984"/>
                  <a:gd name="connsiteX17" fmla="*/ 192892 w 319139"/>
                  <a:gd name="connsiteY17" fmla="*/ 4019 h 124984"/>
                  <a:gd name="connsiteX18" fmla="*/ 288142 w 319139"/>
                  <a:gd name="connsiteY18" fmla="*/ 11163 h 124984"/>
                  <a:gd name="connsiteX0" fmla="*/ 288142 w 319139"/>
                  <a:gd name="connsiteY0" fmla="*/ 11163 h 124984"/>
                  <a:gd name="connsiteX1" fmla="*/ 319098 w 319139"/>
                  <a:gd name="connsiteY1" fmla="*/ 89744 h 124984"/>
                  <a:gd name="connsiteX2" fmla="*/ 283379 w 319139"/>
                  <a:gd name="connsiteY2" fmla="*/ 123082 h 124984"/>
                  <a:gd name="connsiteX3" fmla="*/ 171461 w 319139"/>
                  <a:gd name="connsiteY3" fmla="*/ 118320 h 124984"/>
                  <a:gd name="connsiteX4" fmla="*/ 71448 w 319139"/>
                  <a:gd name="connsiteY4" fmla="*/ 96888 h 124984"/>
                  <a:gd name="connsiteX5" fmla="*/ 33348 w 319139"/>
                  <a:gd name="connsiteY5" fmla="*/ 106413 h 124984"/>
                  <a:gd name="connsiteX6" fmla="*/ 11 w 319139"/>
                  <a:gd name="connsiteY6" fmla="*/ 80219 h 124984"/>
                  <a:gd name="connsiteX7" fmla="*/ 16679 w 319139"/>
                  <a:gd name="connsiteY7" fmla="*/ 54026 h 124984"/>
                  <a:gd name="connsiteX8" fmla="*/ 33348 w 319139"/>
                  <a:gd name="connsiteY8" fmla="*/ 54026 h 124984"/>
                  <a:gd name="connsiteX9" fmla="*/ 45254 w 319139"/>
                  <a:gd name="connsiteY9" fmla="*/ 56407 h 124984"/>
                  <a:gd name="connsiteX10" fmla="*/ 45254 w 319139"/>
                  <a:gd name="connsiteY10" fmla="*/ 37357 h 124984"/>
                  <a:gd name="connsiteX11" fmla="*/ 83354 w 319139"/>
                  <a:gd name="connsiteY11" fmla="*/ 37357 h 124984"/>
                  <a:gd name="connsiteX12" fmla="*/ 92879 w 319139"/>
                  <a:gd name="connsiteY12" fmla="*/ 23069 h 124984"/>
                  <a:gd name="connsiteX13" fmla="*/ 116692 w 319139"/>
                  <a:gd name="connsiteY13" fmla="*/ 25451 h 124984"/>
                  <a:gd name="connsiteX14" fmla="*/ 133361 w 319139"/>
                  <a:gd name="connsiteY14" fmla="*/ 27832 h 124984"/>
                  <a:gd name="connsiteX15" fmla="*/ 147647 w 319139"/>
                  <a:gd name="connsiteY15" fmla="*/ 44501 h 124984"/>
                  <a:gd name="connsiteX16" fmla="*/ 192892 w 319139"/>
                  <a:gd name="connsiteY16" fmla="*/ 4019 h 124984"/>
                  <a:gd name="connsiteX17" fmla="*/ 288142 w 319139"/>
                  <a:gd name="connsiteY17" fmla="*/ 11163 h 124984"/>
                  <a:gd name="connsiteX0" fmla="*/ 288142 w 319139"/>
                  <a:gd name="connsiteY0" fmla="*/ 11163 h 124984"/>
                  <a:gd name="connsiteX1" fmla="*/ 319098 w 319139"/>
                  <a:gd name="connsiteY1" fmla="*/ 89744 h 124984"/>
                  <a:gd name="connsiteX2" fmla="*/ 283379 w 319139"/>
                  <a:gd name="connsiteY2" fmla="*/ 123082 h 124984"/>
                  <a:gd name="connsiteX3" fmla="*/ 171461 w 319139"/>
                  <a:gd name="connsiteY3" fmla="*/ 118320 h 124984"/>
                  <a:gd name="connsiteX4" fmla="*/ 71448 w 319139"/>
                  <a:gd name="connsiteY4" fmla="*/ 96888 h 124984"/>
                  <a:gd name="connsiteX5" fmla="*/ 33348 w 319139"/>
                  <a:gd name="connsiteY5" fmla="*/ 106413 h 124984"/>
                  <a:gd name="connsiteX6" fmla="*/ 11 w 319139"/>
                  <a:gd name="connsiteY6" fmla="*/ 80219 h 124984"/>
                  <a:gd name="connsiteX7" fmla="*/ 16679 w 319139"/>
                  <a:gd name="connsiteY7" fmla="*/ 54026 h 124984"/>
                  <a:gd name="connsiteX8" fmla="*/ 33348 w 319139"/>
                  <a:gd name="connsiteY8" fmla="*/ 54026 h 124984"/>
                  <a:gd name="connsiteX9" fmla="*/ 45254 w 319139"/>
                  <a:gd name="connsiteY9" fmla="*/ 56407 h 124984"/>
                  <a:gd name="connsiteX10" fmla="*/ 45254 w 319139"/>
                  <a:gd name="connsiteY10" fmla="*/ 37357 h 124984"/>
                  <a:gd name="connsiteX11" fmla="*/ 83354 w 319139"/>
                  <a:gd name="connsiteY11" fmla="*/ 37357 h 124984"/>
                  <a:gd name="connsiteX12" fmla="*/ 92879 w 319139"/>
                  <a:gd name="connsiteY12" fmla="*/ 23069 h 124984"/>
                  <a:gd name="connsiteX13" fmla="*/ 116692 w 319139"/>
                  <a:gd name="connsiteY13" fmla="*/ 25451 h 124984"/>
                  <a:gd name="connsiteX14" fmla="*/ 133361 w 319139"/>
                  <a:gd name="connsiteY14" fmla="*/ 27832 h 124984"/>
                  <a:gd name="connsiteX15" fmla="*/ 147647 w 319139"/>
                  <a:gd name="connsiteY15" fmla="*/ 44501 h 124984"/>
                  <a:gd name="connsiteX16" fmla="*/ 192892 w 319139"/>
                  <a:gd name="connsiteY16" fmla="*/ 4019 h 124984"/>
                  <a:gd name="connsiteX17" fmla="*/ 288142 w 319139"/>
                  <a:gd name="connsiteY17" fmla="*/ 11163 h 124984"/>
                  <a:gd name="connsiteX0" fmla="*/ 288142 w 319139"/>
                  <a:gd name="connsiteY0" fmla="*/ 11163 h 124984"/>
                  <a:gd name="connsiteX1" fmla="*/ 319098 w 319139"/>
                  <a:gd name="connsiteY1" fmla="*/ 89744 h 124984"/>
                  <a:gd name="connsiteX2" fmla="*/ 283379 w 319139"/>
                  <a:gd name="connsiteY2" fmla="*/ 123082 h 124984"/>
                  <a:gd name="connsiteX3" fmla="*/ 171461 w 319139"/>
                  <a:gd name="connsiteY3" fmla="*/ 118320 h 124984"/>
                  <a:gd name="connsiteX4" fmla="*/ 71448 w 319139"/>
                  <a:gd name="connsiteY4" fmla="*/ 96888 h 124984"/>
                  <a:gd name="connsiteX5" fmla="*/ 33348 w 319139"/>
                  <a:gd name="connsiteY5" fmla="*/ 106413 h 124984"/>
                  <a:gd name="connsiteX6" fmla="*/ 11 w 319139"/>
                  <a:gd name="connsiteY6" fmla="*/ 80219 h 124984"/>
                  <a:gd name="connsiteX7" fmla="*/ 16679 w 319139"/>
                  <a:gd name="connsiteY7" fmla="*/ 54026 h 124984"/>
                  <a:gd name="connsiteX8" fmla="*/ 33348 w 319139"/>
                  <a:gd name="connsiteY8" fmla="*/ 54026 h 124984"/>
                  <a:gd name="connsiteX9" fmla="*/ 45254 w 319139"/>
                  <a:gd name="connsiteY9" fmla="*/ 56407 h 124984"/>
                  <a:gd name="connsiteX10" fmla="*/ 45254 w 319139"/>
                  <a:gd name="connsiteY10" fmla="*/ 37357 h 124984"/>
                  <a:gd name="connsiteX11" fmla="*/ 83354 w 319139"/>
                  <a:gd name="connsiteY11" fmla="*/ 37357 h 124984"/>
                  <a:gd name="connsiteX12" fmla="*/ 92879 w 319139"/>
                  <a:gd name="connsiteY12" fmla="*/ 23069 h 124984"/>
                  <a:gd name="connsiteX13" fmla="*/ 133361 w 319139"/>
                  <a:gd name="connsiteY13" fmla="*/ 27832 h 124984"/>
                  <a:gd name="connsiteX14" fmla="*/ 147647 w 319139"/>
                  <a:gd name="connsiteY14" fmla="*/ 44501 h 124984"/>
                  <a:gd name="connsiteX15" fmla="*/ 192892 w 319139"/>
                  <a:gd name="connsiteY15" fmla="*/ 4019 h 124984"/>
                  <a:gd name="connsiteX16" fmla="*/ 288142 w 319139"/>
                  <a:gd name="connsiteY16" fmla="*/ 11163 h 124984"/>
                  <a:gd name="connsiteX0" fmla="*/ 288142 w 319139"/>
                  <a:gd name="connsiteY0" fmla="*/ 11163 h 124984"/>
                  <a:gd name="connsiteX1" fmla="*/ 319098 w 319139"/>
                  <a:gd name="connsiteY1" fmla="*/ 89744 h 124984"/>
                  <a:gd name="connsiteX2" fmla="*/ 283379 w 319139"/>
                  <a:gd name="connsiteY2" fmla="*/ 123082 h 124984"/>
                  <a:gd name="connsiteX3" fmla="*/ 171461 w 319139"/>
                  <a:gd name="connsiteY3" fmla="*/ 118320 h 124984"/>
                  <a:gd name="connsiteX4" fmla="*/ 71448 w 319139"/>
                  <a:gd name="connsiteY4" fmla="*/ 96888 h 124984"/>
                  <a:gd name="connsiteX5" fmla="*/ 33348 w 319139"/>
                  <a:gd name="connsiteY5" fmla="*/ 106413 h 124984"/>
                  <a:gd name="connsiteX6" fmla="*/ 11 w 319139"/>
                  <a:gd name="connsiteY6" fmla="*/ 80219 h 124984"/>
                  <a:gd name="connsiteX7" fmla="*/ 16679 w 319139"/>
                  <a:gd name="connsiteY7" fmla="*/ 54026 h 124984"/>
                  <a:gd name="connsiteX8" fmla="*/ 33348 w 319139"/>
                  <a:gd name="connsiteY8" fmla="*/ 54026 h 124984"/>
                  <a:gd name="connsiteX9" fmla="*/ 45254 w 319139"/>
                  <a:gd name="connsiteY9" fmla="*/ 56407 h 124984"/>
                  <a:gd name="connsiteX10" fmla="*/ 45254 w 319139"/>
                  <a:gd name="connsiteY10" fmla="*/ 37357 h 124984"/>
                  <a:gd name="connsiteX11" fmla="*/ 83354 w 319139"/>
                  <a:gd name="connsiteY11" fmla="*/ 37357 h 124984"/>
                  <a:gd name="connsiteX12" fmla="*/ 95260 w 319139"/>
                  <a:gd name="connsiteY12" fmla="*/ 20688 h 124984"/>
                  <a:gd name="connsiteX13" fmla="*/ 133361 w 319139"/>
                  <a:gd name="connsiteY13" fmla="*/ 27832 h 124984"/>
                  <a:gd name="connsiteX14" fmla="*/ 147647 w 319139"/>
                  <a:gd name="connsiteY14" fmla="*/ 44501 h 124984"/>
                  <a:gd name="connsiteX15" fmla="*/ 192892 w 319139"/>
                  <a:gd name="connsiteY15" fmla="*/ 4019 h 124984"/>
                  <a:gd name="connsiteX16" fmla="*/ 288142 w 319139"/>
                  <a:gd name="connsiteY16" fmla="*/ 11163 h 124984"/>
                  <a:gd name="connsiteX0" fmla="*/ 288142 w 319139"/>
                  <a:gd name="connsiteY0" fmla="*/ 11163 h 124984"/>
                  <a:gd name="connsiteX1" fmla="*/ 319098 w 319139"/>
                  <a:gd name="connsiteY1" fmla="*/ 89744 h 124984"/>
                  <a:gd name="connsiteX2" fmla="*/ 283379 w 319139"/>
                  <a:gd name="connsiteY2" fmla="*/ 123082 h 124984"/>
                  <a:gd name="connsiteX3" fmla="*/ 171461 w 319139"/>
                  <a:gd name="connsiteY3" fmla="*/ 118320 h 124984"/>
                  <a:gd name="connsiteX4" fmla="*/ 71448 w 319139"/>
                  <a:gd name="connsiteY4" fmla="*/ 96888 h 124984"/>
                  <a:gd name="connsiteX5" fmla="*/ 33348 w 319139"/>
                  <a:gd name="connsiteY5" fmla="*/ 106413 h 124984"/>
                  <a:gd name="connsiteX6" fmla="*/ 11 w 319139"/>
                  <a:gd name="connsiteY6" fmla="*/ 80219 h 124984"/>
                  <a:gd name="connsiteX7" fmla="*/ 16679 w 319139"/>
                  <a:gd name="connsiteY7" fmla="*/ 54026 h 124984"/>
                  <a:gd name="connsiteX8" fmla="*/ 33348 w 319139"/>
                  <a:gd name="connsiteY8" fmla="*/ 54026 h 124984"/>
                  <a:gd name="connsiteX9" fmla="*/ 45254 w 319139"/>
                  <a:gd name="connsiteY9" fmla="*/ 56407 h 124984"/>
                  <a:gd name="connsiteX10" fmla="*/ 45254 w 319139"/>
                  <a:gd name="connsiteY10" fmla="*/ 37357 h 124984"/>
                  <a:gd name="connsiteX11" fmla="*/ 83354 w 319139"/>
                  <a:gd name="connsiteY11" fmla="*/ 37357 h 124984"/>
                  <a:gd name="connsiteX12" fmla="*/ 85735 w 319139"/>
                  <a:gd name="connsiteY12" fmla="*/ 23069 h 124984"/>
                  <a:gd name="connsiteX13" fmla="*/ 133361 w 319139"/>
                  <a:gd name="connsiteY13" fmla="*/ 27832 h 124984"/>
                  <a:gd name="connsiteX14" fmla="*/ 147647 w 319139"/>
                  <a:gd name="connsiteY14" fmla="*/ 44501 h 124984"/>
                  <a:gd name="connsiteX15" fmla="*/ 192892 w 319139"/>
                  <a:gd name="connsiteY15" fmla="*/ 4019 h 124984"/>
                  <a:gd name="connsiteX16" fmla="*/ 288142 w 319139"/>
                  <a:gd name="connsiteY16" fmla="*/ 11163 h 124984"/>
                  <a:gd name="connsiteX0" fmla="*/ 288142 w 319139"/>
                  <a:gd name="connsiteY0" fmla="*/ 11163 h 124984"/>
                  <a:gd name="connsiteX1" fmla="*/ 319098 w 319139"/>
                  <a:gd name="connsiteY1" fmla="*/ 89744 h 124984"/>
                  <a:gd name="connsiteX2" fmla="*/ 283379 w 319139"/>
                  <a:gd name="connsiteY2" fmla="*/ 123082 h 124984"/>
                  <a:gd name="connsiteX3" fmla="*/ 171461 w 319139"/>
                  <a:gd name="connsiteY3" fmla="*/ 118320 h 124984"/>
                  <a:gd name="connsiteX4" fmla="*/ 71448 w 319139"/>
                  <a:gd name="connsiteY4" fmla="*/ 96888 h 124984"/>
                  <a:gd name="connsiteX5" fmla="*/ 33348 w 319139"/>
                  <a:gd name="connsiteY5" fmla="*/ 106413 h 124984"/>
                  <a:gd name="connsiteX6" fmla="*/ 11 w 319139"/>
                  <a:gd name="connsiteY6" fmla="*/ 80219 h 124984"/>
                  <a:gd name="connsiteX7" fmla="*/ 16679 w 319139"/>
                  <a:gd name="connsiteY7" fmla="*/ 54026 h 124984"/>
                  <a:gd name="connsiteX8" fmla="*/ 33348 w 319139"/>
                  <a:gd name="connsiteY8" fmla="*/ 54026 h 124984"/>
                  <a:gd name="connsiteX9" fmla="*/ 45254 w 319139"/>
                  <a:gd name="connsiteY9" fmla="*/ 56407 h 124984"/>
                  <a:gd name="connsiteX10" fmla="*/ 45254 w 319139"/>
                  <a:gd name="connsiteY10" fmla="*/ 37357 h 124984"/>
                  <a:gd name="connsiteX11" fmla="*/ 83354 w 319139"/>
                  <a:gd name="connsiteY11" fmla="*/ 37357 h 124984"/>
                  <a:gd name="connsiteX12" fmla="*/ 92879 w 319139"/>
                  <a:gd name="connsiteY12" fmla="*/ 15925 h 124984"/>
                  <a:gd name="connsiteX13" fmla="*/ 133361 w 319139"/>
                  <a:gd name="connsiteY13" fmla="*/ 27832 h 124984"/>
                  <a:gd name="connsiteX14" fmla="*/ 147647 w 319139"/>
                  <a:gd name="connsiteY14" fmla="*/ 44501 h 124984"/>
                  <a:gd name="connsiteX15" fmla="*/ 192892 w 319139"/>
                  <a:gd name="connsiteY15" fmla="*/ 4019 h 124984"/>
                  <a:gd name="connsiteX16" fmla="*/ 288142 w 319139"/>
                  <a:gd name="connsiteY16" fmla="*/ 11163 h 124984"/>
                  <a:gd name="connsiteX0" fmla="*/ 288142 w 319139"/>
                  <a:gd name="connsiteY0" fmla="*/ 11163 h 124984"/>
                  <a:gd name="connsiteX1" fmla="*/ 319098 w 319139"/>
                  <a:gd name="connsiteY1" fmla="*/ 89744 h 124984"/>
                  <a:gd name="connsiteX2" fmla="*/ 283379 w 319139"/>
                  <a:gd name="connsiteY2" fmla="*/ 123082 h 124984"/>
                  <a:gd name="connsiteX3" fmla="*/ 171461 w 319139"/>
                  <a:gd name="connsiteY3" fmla="*/ 118320 h 124984"/>
                  <a:gd name="connsiteX4" fmla="*/ 71448 w 319139"/>
                  <a:gd name="connsiteY4" fmla="*/ 96888 h 124984"/>
                  <a:gd name="connsiteX5" fmla="*/ 33348 w 319139"/>
                  <a:gd name="connsiteY5" fmla="*/ 106413 h 124984"/>
                  <a:gd name="connsiteX6" fmla="*/ 11 w 319139"/>
                  <a:gd name="connsiteY6" fmla="*/ 80219 h 124984"/>
                  <a:gd name="connsiteX7" fmla="*/ 16679 w 319139"/>
                  <a:gd name="connsiteY7" fmla="*/ 54026 h 124984"/>
                  <a:gd name="connsiteX8" fmla="*/ 33348 w 319139"/>
                  <a:gd name="connsiteY8" fmla="*/ 54026 h 124984"/>
                  <a:gd name="connsiteX9" fmla="*/ 45254 w 319139"/>
                  <a:gd name="connsiteY9" fmla="*/ 56407 h 124984"/>
                  <a:gd name="connsiteX10" fmla="*/ 45254 w 319139"/>
                  <a:gd name="connsiteY10" fmla="*/ 37357 h 124984"/>
                  <a:gd name="connsiteX11" fmla="*/ 83354 w 319139"/>
                  <a:gd name="connsiteY11" fmla="*/ 37357 h 124984"/>
                  <a:gd name="connsiteX12" fmla="*/ 88117 w 319139"/>
                  <a:gd name="connsiteY12" fmla="*/ 20687 h 124984"/>
                  <a:gd name="connsiteX13" fmla="*/ 133361 w 319139"/>
                  <a:gd name="connsiteY13" fmla="*/ 27832 h 124984"/>
                  <a:gd name="connsiteX14" fmla="*/ 147647 w 319139"/>
                  <a:gd name="connsiteY14" fmla="*/ 44501 h 124984"/>
                  <a:gd name="connsiteX15" fmla="*/ 192892 w 319139"/>
                  <a:gd name="connsiteY15" fmla="*/ 4019 h 124984"/>
                  <a:gd name="connsiteX16" fmla="*/ 288142 w 319139"/>
                  <a:gd name="connsiteY16" fmla="*/ 11163 h 124984"/>
                  <a:gd name="connsiteX0" fmla="*/ 288142 w 319139"/>
                  <a:gd name="connsiteY0" fmla="*/ 11163 h 124984"/>
                  <a:gd name="connsiteX1" fmla="*/ 319098 w 319139"/>
                  <a:gd name="connsiteY1" fmla="*/ 89744 h 124984"/>
                  <a:gd name="connsiteX2" fmla="*/ 283379 w 319139"/>
                  <a:gd name="connsiteY2" fmla="*/ 123082 h 124984"/>
                  <a:gd name="connsiteX3" fmla="*/ 171461 w 319139"/>
                  <a:gd name="connsiteY3" fmla="*/ 118320 h 124984"/>
                  <a:gd name="connsiteX4" fmla="*/ 71448 w 319139"/>
                  <a:gd name="connsiteY4" fmla="*/ 96888 h 124984"/>
                  <a:gd name="connsiteX5" fmla="*/ 33348 w 319139"/>
                  <a:gd name="connsiteY5" fmla="*/ 106413 h 124984"/>
                  <a:gd name="connsiteX6" fmla="*/ 11 w 319139"/>
                  <a:gd name="connsiteY6" fmla="*/ 80219 h 124984"/>
                  <a:gd name="connsiteX7" fmla="*/ 16679 w 319139"/>
                  <a:gd name="connsiteY7" fmla="*/ 54026 h 124984"/>
                  <a:gd name="connsiteX8" fmla="*/ 33348 w 319139"/>
                  <a:gd name="connsiteY8" fmla="*/ 54026 h 124984"/>
                  <a:gd name="connsiteX9" fmla="*/ 45254 w 319139"/>
                  <a:gd name="connsiteY9" fmla="*/ 56407 h 124984"/>
                  <a:gd name="connsiteX10" fmla="*/ 45254 w 319139"/>
                  <a:gd name="connsiteY10" fmla="*/ 37357 h 124984"/>
                  <a:gd name="connsiteX11" fmla="*/ 83354 w 319139"/>
                  <a:gd name="connsiteY11" fmla="*/ 37357 h 124984"/>
                  <a:gd name="connsiteX12" fmla="*/ 88117 w 319139"/>
                  <a:gd name="connsiteY12" fmla="*/ 20687 h 124984"/>
                  <a:gd name="connsiteX13" fmla="*/ 133361 w 319139"/>
                  <a:gd name="connsiteY13" fmla="*/ 27832 h 124984"/>
                  <a:gd name="connsiteX14" fmla="*/ 147647 w 319139"/>
                  <a:gd name="connsiteY14" fmla="*/ 44501 h 124984"/>
                  <a:gd name="connsiteX15" fmla="*/ 192892 w 319139"/>
                  <a:gd name="connsiteY15" fmla="*/ 4019 h 124984"/>
                  <a:gd name="connsiteX16" fmla="*/ 288142 w 319139"/>
                  <a:gd name="connsiteY16" fmla="*/ 11163 h 124984"/>
                  <a:gd name="connsiteX0" fmla="*/ 288142 w 319139"/>
                  <a:gd name="connsiteY0" fmla="*/ 11163 h 123308"/>
                  <a:gd name="connsiteX1" fmla="*/ 319098 w 319139"/>
                  <a:gd name="connsiteY1" fmla="*/ 89744 h 123308"/>
                  <a:gd name="connsiteX2" fmla="*/ 283379 w 319139"/>
                  <a:gd name="connsiteY2" fmla="*/ 123082 h 123308"/>
                  <a:gd name="connsiteX3" fmla="*/ 197654 w 319139"/>
                  <a:gd name="connsiteY3" fmla="*/ 104032 h 123308"/>
                  <a:gd name="connsiteX4" fmla="*/ 71448 w 319139"/>
                  <a:gd name="connsiteY4" fmla="*/ 96888 h 123308"/>
                  <a:gd name="connsiteX5" fmla="*/ 33348 w 319139"/>
                  <a:gd name="connsiteY5" fmla="*/ 106413 h 123308"/>
                  <a:gd name="connsiteX6" fmla="*/ 11 w 319139"/>
                  <a:gd name="connsiteY6" fmla="*/ 80219 h 123308"/>
                  <a:gd name="connsiteX7" fmla="*/ 16679 w 319139"/>
                  <a:gd name="connsiteY7" fmla="*/ 54026 h 123308"/>
                  <a:gd name="connsiteX8" fmla="*/ 33348 w 319139"/>
                  <a:gd name="connsiteY8" fmla="*/ 54026 h 123308"/>
                  <a:gd name="connsiteX9" fmla="*/ 45254 w 319139"/>
                  <a:gd name="connsiteY9" fmla="*/ 56407 h 123308"/>
                  <a:gd name="connsiteX10" fmla="*/ 45254 w 319139"/>
                  <a:gd name="connsiteY10" fmla="*/ 37357 h 123308"/>
                  <a:gd name="connsiteX11" fmla="*/ 83354 w 319139"/>
                  <a:gd name="connsiteY11" fmla="*/ 37357 h 123308"/>
                  <a:gd name="connsiteX12" fmla="*/ 88117 w 319139"/>
                  <a:gd name="connsiteY12" fmla="*/ 20687 h 123308"/>
                  <a:gd name="connsiteX13" fmla="*/ 133361 w 319139"/>
                  <a:gd name="connsiteY13" fmla="*/ 27832 h 123308"/>
                  <a:gd name="connsiteX14" fmla="*/ 147647 w 319139"/>
                  <a:gd name="connsiteY14" fmla="*/ 44501 h 123308"/>
                  <a:gd name="connsiteX15" fmla="*/ 192892 w 319139"/>
                  <a:gd name="connsiteY15" fmla="*/ 4019 h 123308"/>
                  <a:gd name="connsiteX16" fmla="*/ 288142 w 319139"/>
                  <a:gd name="connsiteY16" fmla="*/ 11163 h 123308"/>
                  <a:gd name="connsiteX0" fmla="*/ 288142 w 319139"/>
                  <a:gd name="connsiteY0" fmla="*/ 11163 h 123233"/>
                  <a:gd name="connsiteX1" fmla="*/ 319098 w 319139"/>
                  <a:gd name="connsiteY1" fmla="*/ 89744 h 123233"/>
                  <a:gd name="connsiteX2" fmla="*/ 283379 w 319139"/>
                  <a:gd name="connsiteY2" fmla="*/ 123082 h 123233"/>
                  <a:gd name="connsiteX3" fmla="*/ 197654 w 319139"/>
                  <a:gd name="connsiteY3" fmla="*/ 104032 h 123233"/>
                  <a:gd name="connsiteX4" fmla="*/ 71448 w 319139"/>
                  <a:gd name="connsiteY4" fmla="*/ 96888 h 123233"/>
                  <a:gd name="connsiteX5" fmla="*/ 33348 w 319139"/>
                  <a:gd name="connsiteY5" fmla="*/ 106413 h 123233"/>
                  <a:gd name="connsiteX6" fmla="*/ 11 w 319139"/>
                  <a:gd name="connsiteY6" fmla="*/ 80219 h 123233"/>
                  <a:gd name="connsiteX7" fmla="*/ 16679 w 319139"/>
                  <a:gd name="connsiteY7" fmla="*/ 54026 h 123233"/>
                  <a:gd name="connsiteX8" fmla="*/ 33348 w 319139"/>
                  <a:gd name="connsiteY8" fmla="*/ 54026 h 123233"/>
                  <a:gd name="connsiteX9" fmla="*/ 45254 w 319139"/>
                  <a:gd name="connsiteY9" fmla="*/ 56407 h 123233"/>
                  <a:gd name="connsiteX10" fmla="*/ 45254 w 319139"/>
                  <a:gd name="connsiteY10" fmla="*/ 37357 h 123233"/>
                  <a:gd name="connsiteX11" fmla="*/ 83354 w 319139"/>
                  <a:gd name="connsiteY11" fmla="*/ 37357 h 123233"/>
                  <a:gd name="connsiteX12" fmla="*/ 88117 w 319139"/>
                  <a:gd name="connsiteY12" fmla="*/ 20687 h 123233"/>
                  <a:gd name="connsiteX13" fmla="*/ 133361 w 319139"/>
                  <a:gd name="connsiteY13" fmla="*/ 27832 h 123233"/>
                  <a:gd name="connsiteX14" fmla="*/ 147647 w 319139"/>
                  <a:gd name="connsiteY14" fmla="*/ 44501 h 123233"/>
                  <a:gd name="connsiteX15" fmla="*/ 192892 w 319139"/>
                  <a:gd name="connsiteY15" fmla="*/ 4019 h 123233"/>
                  <a:gd name="connsiteX16" fmla="*/ 288142 w 319139"/>
                  <a:gd name="connsiteY16" fmla="*/ 11163 h 123233"/>
                  <a:gd name="connsiteX0" fmla="*/ 288142 w 319139"/>
                  <a:gd name="connsiteY0" fmla="*/ 11163 h 123640"/>
                  <a:gd name="connsiteX1" fmla="*/ 319098 w 319139"/>
                  <a:gd name="connsiteY1" fmla="*/ 89744 h 123640"/>
                  <a:gd name="connsiteX2" fmla="*/ 283379 w 319139"/>
                  <a:gd name="connsiteY2" fmla="*/ 123082 h 123640"/>
                  <a:gd name="connsiteX3" fmla="*/ 173841 w 319139"/>
                  <a:gd name="connsiteY3" fmla="*/ 113557 h 123640"/>
                  <a:gd name="connsiteX4" fmla="*/ 71448 w 319139"/>
                  <a:gd name="connsiteY4" fmla="*/ 96888 h 123640"/>
                  <a:gd name="connsiteX5" fmla="*/ 33348 w 319139"/>
                  <a:gd name="connsiteY5" fmla="*/ 106413 h 123640"/>
                  <a:gd name="connsiteX6" fmla="*/ 11 w 319139"/>
                  <a:gd name="connsiteY6" fmla="*/ 80219 h 123640"/>
                  <a:gd name="connsiteX7" fmla="*/ 16679 w 319139"/>
                  <a:gd name="connsiteY7" fmla="*/ 54026 h 123640"/>
                  <a:gd name="connsiteX8" fmla="*/ 33348 w 319139"/>
                  <a:gd name="connsiteY8" fmla="*/ 54026 h 123640"/>
                  <a:gd name="connsiteX9" fmla="*/ 45254 w 319139"/>
                  <a:gd name="connsiteY9" fmla="*/ 56407 h 123640"/>
                  <a:gd name="connsiteX10" fmla="*/ 45254 w 319139"/>
                  <a:gd name="connsiteY10" fmla="*/ 37357 h 123640"/>
                  <a:gd name="connsiteX11" fmla="*/ 83354 w 319139"/>
                  <a:gd name="connsiteY11" fmla="*/ 37357 h 123640"/>
                  <a:gd name="connsiteX12" fmla="*/ 88117 w 319139"/>
                  <a:gd name="connsiteY12" fmla="*/ 20687 h 123640"/>
                  <a:gd name="connsiteX13" fmla="*/ 133361 w 319139"/>
                  <a:gd name="connsiteY13" fmla="*/ 27832 h 123640"/>
                  <a:gd name="connsiteX14" fmla="*/ 147647 w 319139"/>
                  <a:gd name="connsiteY14" fmla="*/ 44501 h 123640"/>
                  <a:gd name="connsiteX15" fmla="*/ 192892 w 319139"/>
                  <a:gd name="connsiteY15" fmla="*/ 4019 h 123640"/>
                  <a:gd name="connsiteX16" fmla="*/ 288142 w 319139"/>
                  <a:gd name="connsiteY16" fmla="*/ 11163 h 123640"/>
                  <a:gd name="connsiteX0" fmla="*/ 288142 w 319658"/>
                  <a:gd name="connsiteY0" fmla="*/ 11163 h 123640"/>
                  <a:gd name="connsiteX1" fmla="*/ 319098 w 319658"/>
                  <a:gd name="connsiteY1" fmla="*/ 89744 h 123640"/>
                  <a:gd name="connsiteX2" fmla="*/ 283379 w 319658"/>
                  <a:gd name="connsiteY2" fmla="*/ 123082 h 123640"/>
                  <a:gd name="connsiteX3" fmla="*/ 173841 w 319658"/>
                  <a:gd name="connsiteY3" fmla="*/ 113557 h 123640"/>
                  <a:gd name="connsiteX4" fmla="*/ 71448 w 319658"/>
                  <a:gd name="connsiteY4" fmla="*/ 96888 h 123640"/>
                  <a:gd name="connsiteX5" fmla="*/ 33348 w 319658"/>
                  <a:gd name="connsiteY5" fmla="*/ 106413 h 123640"/>
                  <a:gd name="connsiteX6" fmla="*/ 11 w 319658"/>
                  <a:gd name="connsiteY6" fmla="*/ 80219 h 123640"/>
                  <a:gd name="connsiteX7" fmla="*/ 16679 w 319658"/>
                  <a:gd name="connsiteY7" fmla="*/ 54026 h 123640"/>
                  <a:gd name="connsiteX8" fmla="*/ 33348 w 319658"/>
                  <a:gd name="connsiteY8" fmla="*/ 54026 h 123640"/>
                  <a:gd name="connsiteX9" fmla="*/ 45254 w 319658"/>
                  <a:gd name="connsiteY9" fmla="*/ 56407 h 123640"/>
                  <a:gd name="connsiteX10" fmla="*/ 45254 w 319658"/>
                  <a:gd name="connsiteY10" fmla="*/ 37357 h 123640"/>
                  <a:gd name="connsiteX11" fmla="*/ 83354 w 319658"/>
                  <a:gd name="connsiteY11" fmla="*/ 37357 h 123640"/>
                  <a:gd name="connsiteX12" fmla="*/ 88117 w 319658"/>
                  <a:gd name="connsiteY12" fmla="*/ 20687 h 123640"/>
                  <a:gd name="connsiteX13" fmla="*/ 133361 w 319658"/>
                  <a:gd name="connsiteY13" fmla="*/ 27832 h 123640"/>
                  <a:gd name="connsiteX14" fmla="*/ 147647 w 319658"/>
                  <a:gd name="connsiteY14" fmla="*/ 44501 h 123640"/>
                  <a:gd name="connsiteX15" fmla="*/ 192892 w 319658"/>
                  <a:gd name="connsiteY15" fmla="*/ 4019 h 123640"/>
                  <a:gd name="connsiteX16" fmla="*/ 288142 w 319658"/>
                  <a:gd name="connsiteY16" fmla="*/ 11163 h 123640"/>
                  <a:gd name="connsiteX0" fmla="*/ 288142 w 319139"/>
                  <a:gd name="connsiteY0" fmla="*/ 10360 h 123606"/>
                  <a:gd name="connsiteX1" fmla="*/ 319098 w 319139"/>
                  <a:gd name="connsiteY1" fmla="*/ 72273 h 123606"/>
                  <a:gd name="connsiteX2" fmla="*/ 283379 w 319139"/>
                  <a:gd name="connsiteY2" fmla="*/ 122279 h 123606"/>
                  <a:gd name="connsiteX3" fmla="*/ 173841 w 319139"/>
                  <a:gd name="connsiteY3" fmla="*/ 112754 h 123606"/>
                  <a:gd name="connsiteX4" fmla="*/ 71448 w 319139"/>
                  <a:gd name="connsiteY4" fmla="*/ 96085 h 123606"/>
                  <a:gd name="connsiteX5" fmla="*/ 33348 w 319139"/>
                  <a:gd name="connsiteY5" fmla="*/ 105610 h 123606"/>
                  <a:gd name="connsiteX6" fmla="*/ 11 w 319139"/>
                  <a:gd name="connsiteY6" fmla="*/ 79416 h 123606"/>
                  <a:gd name="connsiteX7" fmla="*/ 16679 w 319139"/>
                  <a:gd name="connsiteY7" fmla="*/ 53223 h 123606"/>
                  <a:gd name="connsiteX8" fmla="*/ 33348 w 319139"/>
                  <a:gd name="connsiteY8" fmla="*/ 53223 h 123606"/>
                  <a:gd name="connsiteX9" fmla="*/ 45254 w 319139"/>
                  <a:gd name="connsiteY9" fmla="*/ 55604 h 123606"/>
                  <a:gd name="connsiteX10" fmla="*/ 45254 w 319139"/>
                  <a:gd name="connsiteY10" fmla="*/ 36554 h 123606"/>
                  <a:gd name="connsiteX11" fmla="*/ 83354 w 319139"/>
                  <a:gd name="connsiteY11" fmla="*/ 36554 h 123606"/>
                  <a:gd name="connsiteX12" fmla="*/ 88117 w 319139"/>
                  <a:gd name="connsiteY12" fmla="*/ 19884 h 123606"/>
                  <a:gd name="connsiteX13" fmla="*/ 133361 w 319139"/>
                  <a:gd name="connsiteY13" fmla="*/ 27029 h 123606"/>
                  <a:gd name="connsiteX14" fmla="*/ 147647 w 319139"/>
                  <a:gd name="connsiteY14" fmla="*/ 43698 h 123606"/>
                  <a:gd name="connsiteX15" fmla="*/ 192892 w 319139"/>
                  <a:gd name="connsiteY15" fmla="*/ 3216 h 123606"/>
                  <a:gd name="connsiteX16" fmla="*/ 288142 w 319139"/>
                  <a:gd name="connsiteY16" fmla="*/ 10360 h 123606"/>
                  <a:gd name="connsiteX0" fmla="*/ 288142 w 319139"/>
                  <a:gd name="connsiteY0" fmla="*/ 10360 h 123606"/>
                  <a:gd name="connsiteX1" fmla="*/ 319098 w 319139"/>
                  <a:gd name="connsiteY1" fmla="*/ 72273 h 123606"/>
                  <a:gd name="connsiteX2" fmla="*/ 283379 w 319139"/>
                  <a:gd name="connsiteY2" fmla="*/ 122279 h 123606"/>
                  <a:gd name="connsiteX3" fmla="*/ 173841 w 319139"/>
                  <a:gd name="connsiteY3" fmla="*/ 112754 h 123606"/>
                  <a:gd name="connsiteX4" fmla="*/ 71448 w 319139"/>
                  <a:gd name="connsiteY4" fmla="*/ 96085 h 123606"/>
                  <a:gd name="connsiteX5" fmla="*/ 33348 w 319139"/>
                  <a:gd name="connsiteY5" fmla="*/ 105610 h 123606"/>
                  <a:gd name="connsiteX6" fmla="*/ 11 w 319139"/>
                  <a:gd name="connsiteY6" fmla="*/ 79416 h 123606"/>
                  <a:gd name="connsiteX7" fmla="*/ 16679 w 319139"/>
                  <a:gd name="connsiteY7" fmla="*/ 53223 h 123606"/>
                  <a:gd name="connsiteX8" fmla="*/ 33348 w 319139"/>
                  <a:gd name="connsiteY8" fmla="*/ 53223 h 123606"/>
                  <a:gd name="connsiteX9" fmla="*/ 45254 w 319139"/>
                  <a:gd name="connsiteY9" fmla="*/ 55604 h 123606"/>
                  <a:gd name="connsiteX10" fmla="*/ 45254 w 319139"/>
                  <a:gd name="connsiteY10" fmla="*/ 36554 h 123606"/>
                  <a:gd name="connsiteX11" fmla="*/ 83354 w 319139"/>
                  <a:gd name="connsiteY11" fmla="*/ 36554 h 123606"/>
                  <a:gd name="connsiteX12" fmla="*/ 88117 w 319139"/>
                  <a:gd name="connsiteY12" fmla="*/ 19884 h 123606"/>
                  <a:gd name="connsiteX13" fmla="*/ 133361 w 319139"/>
                  <a:gd name="connsiteY13" fmla="*/ 27029 h 123606"/>
                  <a:gd name="connsiteX14" fmla="*/ 147647 w 319139"/>
                  <a:gd name="connsiteY14" fmla="*/ 43698 h 123606"/>
                  <a:gd name="connsiteX15" fmla="*/ 192892 w 319139"/>
                  <a:gd name="connsiteY15" fmla="*/ 3216 h 123606"/>
                  <a:gd name="connsiteX16" fmla="*/ 288142 w 319139"/>
                  <a:gd name="connsiteY16" fmla="*/ 10360 h 123606"/>
                  <a:gd name="connsiteX0" fmla="*/ 288142 w 319139"/>
                  <a:gd name="connsiteY0" fmla="*/ 10360 h 123606"/>
                  <a:gd name="connsiteX1" fmla="*/ 319098 w 319139"/>
                  <a:gd name="connsiteY1" fmla="*/ 72273 h 123606"/>
                  <a:gd name="connsiteX2" fmla="*/ 283379 w 319139"/>
                  <a:gd name="connsiteY2" fmla="*/ 122279 h 123606"/>
                  <a:gd name="connsiteX3" fmla="*/ 173841 w 319139"/>
                  <a:gd name="connsiteY3" fmla="*/ 112754 h 123606"/>
                  <a:gd name="connsiteX4" fmla="*/ 71448 w 319139"/>
                  <a:gd name="connsiteY4" fmla="*/ 96085 h 123606"/>
                  <a:gd name="connsiteX5" fmla="*/ 33348 w 319139"/>
                  <a:gd name="connsiteY5" fmla="*/ 105610 h 123606"/>
                  <a:gd name="connsiteX6" fmla="*/ 11 w 319139"/>
                  <a:gd name="connsiteY6" fmla="*/ 79416 h 123606"/>
                  <a:gd name="connsiteX7" fmla="*/ 16679 w 319139"/>
                  <a:gd name="connsiteY7" fmla="*/ 53223 h 123606"/>
                  <a:gd name="connsiteX8" fmla="*/ 33348 w 319139"/>
                  <a:gd name="connsiteY8" fmla="*/ 53223 h 123606"/>
                  <a:gd name="connsiteX9" fmla="*/ 45254 w 319139"/>
                  <a:gd name="connsiteY9" fmla="*/ 55604 h 123606"/>
                  <a:gd name="connsiteX10" fmla="*/ 47635 w 319139"/>
                  <a:gd name="connsiteY10" fmla="*/ 34173 h 123606"/>
                  <a:gd name="connsiteX11" fmla="*/ 83354 w 319139"/>
                  <a:gd name="connsiteY11" fmla="*/ 36554 h 123606"/>
                  <a:gd name="connsiteX12" fmla="*/ 88117 w 319139"/>
                  <a:gd name="connsiteY12" fmla="*/ 19884 h 123606"/>
                  <a:gd name="connsiteX13" fmla="*/ 133361 w 319139"/>
                  <a:gd name="connsiteY13" fmla="*/ 27029 h 123606"/>
                  <a:gd name="connsiteX14" fmla="*/ 147647 w 319139"/>
                  <a:gd name="connsiteY14" fmla="*/ 43698 h 123606"/>
                  <a:gd name="connsiteX15" fmla="*/ 192892 w 319139"/>
                  <a:gd name="connsiteY15" fmla="*/ 3216 h 123606"/>
                  <a:gd name="connsiteX16" fmla="*/ 288142 w 319139"/>
                  <a:gd name="connsiteY16" fmla="*/ 10360 h 123606"/>
                  <a:gd name="connsiteX0" fmla="*/ 288142 w 319139"/>
                  <a:gd name="connsiteY0" fmla="*/ 9145 h 122391"/>
                  <a:gd name="connsiteX1" fmla="*/ 319098 w 319139"/>
                  <a:gd name="connsiteY1" fmla="*/ 71058 h 122391"/>
                  <a:gd name="connsiteX2" fmla="*/ 283379 w 319139"/>
                  <a:gd name="connsiteY2" fmla="*/ 121064 h 122391"/>
                  <a:gd name="connsiteX3" fmla="*/ 173841 w 319139"/>
                  <a:gd name="connsiteY3" fmla="*/ 111539 h 122391"/>
                  <a:gd name="connsiteX4" fmla="*/ 71448 w 319139"/>
                  <a:gd name="connsiteY4" fmla="*/ 94870 h 122391"/>
                  <a:gd name="connsiteX5" fmla="*/ 33348 w 319139"/>
                  <a:gd name="connsiteY5" fmla="*/ 104395 h 122391"/>
                  <a:gd name="connsiteX6" fmla="*/ 11 w 319139"/>
                  <a:gd name="connsiteY6" fmla="*/ 78201 h 122391"/>
                  <a:gd name="connsiteX7" fmla="*/ 16679 w 319139"/>
                  <a:gd name="connsiteY7" fmla="*/ 52008 h 122391"/>
                  <a:gd name="connsiteX8" fmla="*/ 33348 w 319139"/>
                  <a:gd name="connsiteY8" fmla="*/ 52008 h 122391"/>
                  <a:gd name="connsiteX9" fmla="*/ 45254 w 319139"/>
                  <a:gd name="connsiteY9" fmla="*/ 54389 h 122391"/>
                  <a:gd name="connsiteX10" fmla="*/ 47635 w 319139"/>
                  <a:gd name="connsiteY10" fmla="*/ 32958 h 122391"/>
                  <a:gd name="connsiteX11" fmla="*/ 83354 w 319139"/>
                  <a:gd name="connsiteY11" fmla="*/ 35339 h 122391"/>
                  <a:gd name="connsiteX12" fmla="*/ 88117 w 319139"/>
                  <a:gd name="connsiteY12" fmla="*/ 18669 h 122391"/>
                  <a:gd name="connsiteX13" fmla="*/ 133361 w 319139"/>
                  <a:gd name="connsiteY13" fmla="*/ 25814 h 122391"/>
                  <a:gd name="connsiteX14" fmla="*/ 192892 w 319139"/>
                  <a:gd name="connsiteY14" fmla="*/ 2001 h 122391"/>
                  <a:gd name="connsiteX15" fmla="*/ 288142 w 319139"/>
                  <a:gd name="connsiteY15" fmla="*/ 9145 h 122391"/>
                  <a:gd name="connsiteX0" fmla="*/ 288131 w 319128"/>
                  <a:gd name="connsiteY0" fmla="*/ 9145 h 122391"/>
                  <a:gd name="connsiteX1" fmla="*/ 319087 w 319128"/>
                  <a:gd name="connsiteY1" fmla="*/ 71058 h 122391"/>
                  <a:gd name="connsiteX2" fmla="*/ 283368 w 319128"/>
                  <a:gd name="connsiteY2" fmla="*/ 121064 h 122391"/>
                  <a:gd name="connsiteX3" fmla="*/ 173830 w 319128"/>
                  <a:gd name="connsiteY3" fmla="*/ 111539 h 122391"/>
                  <a:gd name="connsiteX4" fmla="*/ 71437 w 319128"/>
                  <a:gd name="connsiteY4" fmla="*/ 94870 h 122391"/>
                  <a:gd name="connsiteX5" fmla="*/ 33337 w 319128"/>
                  <a:gd name="connsiteY5" fmla="*/ 104395 h 122391"/>
                  <a:gd name="connsiteX6" fmla="*/ 0 w 319128"/>
                  <a:gd name="connsiteY6" fmla="*/ 78201 h 122391"/>
                  <a:gd name="connsiteX7" fmla="*/ 33337 w 319128"/>
                  <a:gd name="connsiteY7" fmla="*/ 52008 h 122391"/>
                  <a:gd name="connsiteX8" fmla="*/ 45243 w 319128"/>
                  <a:gd name="connsiteY8" fmla="*/ 54389 h 122391"/>
                  <a:gd name="connsiteX9" fmla="*/ 47624 w 319128"/>
                  <a:gd name="connsiteY9" fmla="*/ 32958 h 122391"/>
                  <a:gd name="connsiteX10" fmla="*/ 83343 w 319128"/>
                  <a:gd name="connsiteY10" fmla="*/ 35339 h 122391"/>
                  <a:gd name="connsiteX11" fmla="*/ 88106 w 319128"/>
                  <a:gd name="connsiteY11" fmla="*/ 18669 h 122391"/>
                  <a:gd name="connsiteX12" fmla="*/ 133350 w 319128"/>
                  <a:gd name="connsiteY12" fmla="*/ 25814 h 122391"/>
                  <a:gd name="connsiteX13" fmla="*/ 192881 w 319128"/>
                  <a:gd name="connsiteY13" fmla="*/ 2001 h 122391"/>
                  <a:gd name="connsiteX14" fmla="*/ 288131 w 319128"/>
                  <a:gd name="connsiteY14" fmla="*/ 9145 h 122391"/>
                  <a:gd name="connsiteX0" fmla="*/ 288137 w 319134"/>
                  <a:gd name="connsiteY0" fmla="*/ 9145 h 122391"/>
                  <a:gd name="connsiteX1" fmla="*/ 319093 w 319134"/>
                  <a:gd name="connsiteY1" fmla="*/ 71058 h 122391"/>
                  <a:gd name="connsiteX2" fmla="*/ 283374 w 319134"/>
                  <a:gd name="connsiteY2" fmla="*/ 121064 h 122391"/>
                  <a:gd name="connsiteX3" fmla="*/ 173836 w 319134"/>
                  <a:gd name="connsiteY3" fmla="*/ 111539 h 122391"/>
                  <a:gd name="connsiteX4" fmla="*/ 71443 w 319134"/>
                  <a:gd name="connsiteY4" fmla="*/ 94870 h 122391"/>
                  <a:gd name="connsiteX5" fmla="*/ 33343 w 319134"/>
                  <a:gd name="connsiteY5" fmla="*/ 104395 h 122391"/>
                  <a:gd name="connsiteX6" fmla="*/ 6 w 319134"/>
                  <a:gd name="connsiteY6" fmla="*/ 78201 h 122391"/>
                  <a:gd name="connsiteX7" fmla="*/ 33343 w 319134"/>
                  <a:gd name="connsiteY7" fmla="*/ 52008 h 122391"/>
                  <a:gd name="connsiteX8" fmla="*/ 45249 w 319134"/>
                  <a:gd name="connsiteY8" fmla="*/ 54389 h 122391"/>
                  <a:gd name="connsiteX9" fmla="*/ 47630 w 319134"/>
                  <a:gd name="connsiteY9" fmla="*/ 32958 h 122391"/>
                  <a:gd name="connsiteX10" fmla="*/ 83349 w 319134"/>
                  <a:gd name="connsiteY10" fmla="*/ 35339 h 122391"/>
                  <a:gd name="connsiteX11" fmla="*/ 88112 w 319134"/>
                  <a:gd name="connsiteY11" fmla="*/ 18669 h 122391"/>
                  <a:gd name="connsiteX12" fmla="*/ 133356 w 319134"/>
                  <a:gd name="connsiteY12" fmla="*/ 25814 h 122391"/>
                  <a:gd name="connsiteX13" fmla="*/ 192887 w 319134"/>
                  <a:gd name="connsiteY13" fmla="*/ 2001 h 122391"/>
                  <a:gd name="connsiteX14" fmla="*/ 288137 w 319134"/>
                  <a:gd name="connsiteY14" fmla="*/ 9145 h 122391"/>
                  <a:gd name="connsiteX0" fmla="*/ 288249 w 319246"/>
                  <a:gd name="connsiteY0" fmla="*/ 9145 h 122391"/>
                  <a:gd name="connsiteX1" fmla="*/ 319205 w 319246"/>
                  <a:gd name="connsiteY1" fmla="*/ 71058 h 122391"/>
                  <a:gd name="connsiteX2" fmla="*/ 283486 w 319246"/>
                  <a:gd name="connsiteY2" fmla="*/ 121064 h 122391"/>
                  <a:gd name="connsiteX3" fmla="*/ 173948 w 319246"/>
                  <a:gd name="connsiteY3" fmla="*/ 111539 h 122391"/>
                  <a:gd name="connsiteX4" fmla="*/ 71555 w 319246"/>
                  <a:gd name="connsiteY4" fmla="*/ 94870 h 122391"/>
                  <a:gd name="connsiteX5" fmla="*/ 33455 w 319246"/>
                  <a:gd name="connsiteY5" fmla="*/ 104395 h 122391"/>
                  <a:gd name="connsiteX6" fmla="*/ 118 w 319246"/>
                  <a:gd name="connsiteY6" fmla="*/ 78201 h 122391"/>
                  <a:gd name="connsiteX7" fmla="*/ 45361 w 319246"/>
                  <a:gd name="connsiteY7" fmla="*/ 54389 h 122391"/>
                  <a:gd name="connsiteX8" fmla="*/ 47742 w 319246"/>
                  <a:gd name="connsiteY8" fmla="*/ 32958 h 122391"/>
                  <a:gd name="connsiteX9" fmla="*/ 83461 w 319246"/>
                  <a:gd name="connsiteY9" fmla="*/ 35339 h 122391"/>
                  <a:gd name="connsiteX10" fmla="*/ 88224 w 319246"/>
                  <a:gd name="connsiteY10" fmla="*/ 18669 h 122391"/>
                  <a:gd name="connsiteX11" fmla="*/ 133468 w 319246"/>
                  <a:gd name="connsiteY11" fmla="*/ 25814 h 122391"/>
                  <a:gd name="connsiteX12" fmla="*/ 192999 w 319246"/>
                  <a:gd name="connsiteY12" fmla="*/ 2001 h 122391"/>
                  <a:gd name="connsiteX13" fmla="*/ 288249 w 319246"/>
                  <a:gd name="connsiteY13" fmla="*/ 9145 h 122391"/>
                  <a:gd name="connsiteX0" fmla="*/ 288133 w 319130"/>
                  <a:gd name="connsiteY0" fmla="*/ 9145 h 122391"/>
                  <a:gd name="connsiteX1" fmla="*/ 319089 w 319130"/>
                  <a:gd name="connsiteY1" fmla="*/ 71058 h 122391"/>
                  <a:gd name="connsiteX2" fmla="*/ 283370 w 319130"/>
                  <a:gd name="connsiteY2" fmla="*/ 121064 h 122391"/>
                  <a:gd name="connsiteX3" fmla="*/ 173832 w 319130"/>
                  <a:gd name="connsiteY3" fmla="*/ 111539 h 122391"/>
                  <a:gd name="connsiteX4" fmla="*/ 71439 w 319130"/>
                  <a:gd name="connsiteY4" fmla="*/ 94870 h 122391"/>
                  <a:gd name="connsiteX5" fmla="*/ 33339 w 319130"/>
                  <a:gd name="connsiteY5" fmla="*/ 104395 h 122391"/>
                  <a:gd name="connsiteX6" fmla="*/ 2 w 319130"/>
                  <a:gd name="connsiteY6" fmla="*/ 78201 h 122391"/>
                  <a:gd name="connsiteX7" fmla="*/ 45245 w 319130"/>
                  <a:gd name="connsiteY7" fmla="*/ 54389 h 122391"/>
                  <a:gd name="connsiteX8" fmla="*/ 47626 w 319130"/>
                  <a:gd name="connsiteY8" fmla="*/ 32958 h 122391"/>
                  <a:gd name="connsiteX9" fmla="*/ 83345 w 319130"/>
                  <a:gd name="connsiteY9" fmla="*/ 35339 h 122391"/>
                  <a:gd name="connsiteX10" fmla="*/ 88108 w 319130"/>
                  <a:gd name="connsiteY10" fmla="*/ 18669 h 122391"/>
                  <a:gd name="connsiteX11" fmla="*/ 133352 w 319130"/>
                  <a:gd name="connsiteY11" fmla="*/ 25814 h 122391"/>
                  <a:gd name="connsiteX12" fmla="*/ 192883 w 319130"/>
                  <a:gd name="connsiteY12" fmla="*/ 2001 h 122391"/>
                  <a:gd name="connsiteX13" fmla="*/ 288133 w 319130"/>
                  <a:gd name="connsiteY13" fmla="*/ 9145 h 122391"/>
                  <a:gd name="connsiteX0" fmla="*/ 288339 w 319336"/>
                  <a:gd name="connsiteY0" fmla="*/ 9145 h 122391"/>
                  <a:gd name="connsiteX1" fmla="*/ 319295 w 319336"/>
                  <a:gd name="connsiteY1" fmla="*/ 71058 h 122391"/>
                  <a:gd name="connsiteX2" fmla="*/ 283576 w 319336"/>
                  <a:gd name="connsiteY2" fmla="*/ 121064 h 122391"/>
                  <a:gd name="connsiteX3" fmla="*/ 174038 w 319336"/>
                  <a:gd name="connsiteY3" fmla="*/ 111539 h 122391"/>
                  <a:gd name="connsiteX4" fmla="*/ 71645 w 319336"/>
                  <a:gd name="connsiteY4" fmla="*/ 94870 h 122391"/>
                  <a:gd name="connsiteX5" fmla="*/ 33545 w 319336"/>
                  <a:gd name="connsiteY5" fmla="*/ 104395 h 122391"/>
                  <a:gd name="connsiteX6" fmla="*/ 208 w 319336"/>
                  <a:gd name="connsiteY6" fmla="*/ 78201 h 122391"/>
                  <a:gd name="connsiteX7" fmla="*/ 45451 w 319336"/>
                  <a:gd name="connsiteY7" fmla="*/ 54389 h 122391"/>
                  <a:gd name="connsiteX8" fmla="*/ 47832 w 319336"/>
                  <a:gd name="connsiteY8" fmla="*/ 32958 h 122391"/>
                  <a:gd name="connsiteX9" fmla="*/ 83551 w 319336"/>
                  <a:gd name="connsiteY9" fmla="*/ 35339 h 122391"/>
                  <a:gd name="connsiteX10" fmla="*/ 88314 w 319336"/>
                  <a:gd name="connsiteY10" fmla="*/ 18669 h 122391"/>
                  <a:gd name="connsiteX11" fmla="*/ 133558 w 319336"/>
                  <a:gd name="connsiteY11" fmla="*/ 25814 h 122391"/>
                  <a:gd name="connsiteX12" fmla="*/ 193089 w 319336"/>
                  <a:gd name="connsiteY12" fmla="*/ 2001 h 122391"/>
                  <a:gd name="connsiteX13" fmla="*/ 288339 w 319336"/>
                  <a:gd name="connsiteY13" fmla="*/ 9145 h 122391"/>
                  <a:gd name="connsiteX0" fmla="*/ 288377 w 319374"/>
                  <a:gd name="connsiteY0" fmla="*/ 9145 h 122391"/>
                  <a:gd name="connsiteX1" fmla="*/ 319333 w 319374"/>
                  <a:gd name="connsiteY1" fmla="*/ 71058 h 122391"/>
                  <a:gd name="connsiteX2" fmla="*/ 283614 w 319374"/>
                  <a:gd name="connsiteY2" fmla="*/ 121064 h 122391"/>
                  <a:gd name="connsiteX3" fmla="*/ 174076 w 319374"/>
                  <a:gd name="connsiteY3" fmla="*/ 111539 h 122391"/>
                  <a:gd name="connsiteX4" fmla="*/ 71683 w 319374"/>
                  <a:gd name="connsiteY4" fmla="*/ 94870 h 122391"/>
                  <a:gd name="connsiteX5" fmla="*/ 33583 w 319374"/>
                  <a:gd name="connsiteY5" fmla="*/ 104395 h 122391"/>
                  <a:gd name="connsiteX6" fmla="*/ 246 w 319374"/>
                  <a:gd name="connsiteY6" fmla="*/ 78201 h 122391"/>
                  <a:gd name="connsiteX7" fmla="*/ 45489 w 319374"/>
                  <a:gd name="connsiteY7" fmla="*/ 54389 h 122391"/>
                  <a:gd name="connsiteX8" fmla="*/ 47870 w 319374"/>
                  <a:gd name="connsiteY8" fmla="*/ 32958 h 122391"/>
                  <a:gd name="connsiteX9" fmla="*/ 83589 w 319374"/>
                  <a:gd name="connsiteY9" fmla="*/ 35339 h 122391"/>
                  <a:gd name="connsiteX10" fmla="*/ 88352 w 319374"/>
                  <a:gd name="connsiteY10" fmla="*/ 18669 h 122391"/>
                  <a:gd name="connsiteX11" fmla="*/ 133596 w 319374"/>
                  <a:gd name="connsiteY11" fmla="*/ 25814 h 122391"/>
                  <a:gd name="connsiteX12" fmla="*/ 193127 w 319374"/>
                  <a:gd name="connsiteY12" fmla="*/ 2001 h 122391"/>
                  <a:gd name="connsiteX13" fmla="*/ 288377 w 319374"/>
                  <a:gd name="connsiteY13" fmla="*/ 9145 h 122391"/>
                  <a:gd name="connsiteX0" fmla="*/ 288377 w 319374"/>
                  <a:gd name="connsiteY0" fmla="*/ 9145 h 122391"/>
                  <a:gd name="connsiteX1" fmla="*/ 319333 w 319374"/>
                  <a:gd name="connsiteY1" fmla="*/ 71058 h 122391"/>
                  <a:gd name="connsiteX2" fmla="*/ 283614 w 319374"/>
                  <a:gd name="connsiteY2" fmla="*/ 121064 h 122391"/>
                  <a:gd name="connsiteX3" fmla="*/ 174076 w 319374"/>
                  <a:gd name="connsiteY3" fmla="*/ 111539 h 122391"/>
                  <a:gd name="connsiteX4" fmla="*/ 71683 w 319374"/>
                  <a:gd name="connsiteY4" fmla="*/ 94870 h 122391"/>
                  <a:gd name="connsiteX5" fmla="*/ 33583 w 319374"/>
                  <a:gd name="connsiteY5" fmla="*/ 104395 h 122391"/>
                  <a:gd name="connsiteX6" fmla="*/ 246 w 319374"/>
                  <a:gd name="connsiteY6" fmla="*/ 78201 h 122391"/>
                  <a:gd name="connsiteX7" fmla="*/ 45489 w 319374"/>
                  <a:gd name="connsiteY7" fmla="*/ 54389 h 122391"/>
                  <a:gd name="connsiteX8" fmla="*/ 47870 w 319374"/>
                  <a:gd name="connsiteY8" fmla="*/ 32958 h 122391"/>
                  <a:gd name="connsiteX9" fmla="*/ 83589 w 319374"/>
                  <a:gd name="connsiteY9" fmla="*/ 35339 h 122391"/>
                  <a:gd name="connsiteX10" fmla="*/ 88352 w 319374"/>
                  <a:gd name="connsiteY10" fmla="*/ 18669 h 122391"/>
                  <a:gd name="connsiteX11" fmla="*/ 133596 w 319374"/>
                  <a:gd name="connsiteY11" fmla="*/ 25814 h 122391"/>
                  <a:gd name="connsiteX12" fmla="*/ 193127 w 319374"/>
                  <a:gd name="connsiteY12" fmla="*/ 2001 h 122391"/>
                  <a:gd name="connsiteX13" fmla="*/ 288377 w 319374"/>
                  <a:gd name="connsiteY13" fmla="*/ 9145 h 122391"/>
                  <a:gd name="connsiteX0" fmla="*/ 288377 w 319374"/>
                  <a:gd name="connsiteY0" fmla="*/ 9145 h 122391"/>
                  <a:gd name="connsiteX1" fmla="*/ 319333 w 319374"/>
                  <a:gd name="connsiteY1" fmla="*/ 71058 h 122391"/>
                  <a:gd name="connsiteX2" fmla="*/ 283614 w 319374"/>
                  <a:gd name="connsiteY2" fmla="*/ 121064 h 122391"/>
                  <a:gd name="connsiteX3" fmla="*/ 174076 w 319374"/>
                  <a:gd name="connsiteY3" fmla="*/ 111539 h 122391"/>
                  <a:gd name="connsiteX4" fmla="*/ 71683 w 319374"/>
                  <a:gd name="connsiteY4" fmla="*/ 94870 h 122391"/>
                  <a:gd name="connsiteX5" fmla="*/ 33583 w 319374"/>
                  <a:gd name="connsiteY5" fmla="*/ 104395 h 122391"/>
                  <a:gd name="connsiteX6" fmla="*/ 246 w 319374"/>
                  <a:gd name="connsiteY6" fmla="*/ 78201 h 122391"/>
                  <a:gd name="connsiteX7" fmla="*/ 45489 w 319374"/>
                  <a:gd name="connsiteY7" fmla="*/ 54389 h 122391"/>
                  <a:gd name="connsiteX8" fmla="*/ 47870 w 319374"/>
                  <a:gd name="connsiteY8" fmla="*/ 32958 h 122391"/>
                  <a:gd name="connsiteX9" fmla="*/ 83589 w 319374"/>
                  <a:gd name="connsiteY9" fmla="*/ 35339 h 122391"/>
                  <a:gd name="connsiteX10" fmla="*/ 88352 w 319374"/>
                  <a:gd name="connsiteY10" fmla="*/ 18669 h 122391"/>
                  <a:gd name="connsiteX11" fmla="*/ 133596 w 319374"/>
                  <a:gd name="connsiteY11" fmla="*/ 25814 h 122391"/>
                  <a:gd name="connsiteX12" fmla="*/ 193127 w 319374"/>
                  <a:gd name="connsiteY12" fmla="*/ 2001 h 122391"/>
                  <a:gd name="connsiteX13" fmla="*/ 288377 w 319374"/>
                  <a:gd name="connsiteY13" fmla="*/ 9145 h 122391"/>
                  <a:gd name="connsiteX0" fmla="*/ 288377 w 319374"/>
                  <a:gd name="connsiteY0" fmla="*/ 9145 h 122391"/>
                  <a:gd name="connsiteX1" fmla="*/ 319333 w 319374"/>
                  <a:gd name="connsiteY1" fmla="*/ 71058 h 122391"/>
                  <a:gd name="connsiteX2" fmla="*/ 283614 w 319374"/>
                  <a:gd name="connsiteY2" fmla="*/ 121064 h 122391"/>
                  <a:gd name="connsiteX3" fmla="*/ 174076 w 319374"/>
                  <a:gd name="connsiteY3" fmla="*/ 111539 h 122391"/>
                  <a:gd name="connsiteX4" fmla="*/ 71683 w 319374"/>
                  <a:gd name="connsiteY4" fmla="*/ 94870 h 122391"/>
                  <a:gd name="connsiteX5" fmla="*/ 33583 w 319374"/>
                  <a:gd name="connsiteY5" fmla="*/ 104395 h 122391"/>
                  <a:gd name="connsiteX6" fmla="*/ 246 w 319374"/>
                  <a:gd name="connsiteY6" fmla="*/ 78201 h 122391"/>
                  <a:gd name="connsiteX7" fmla="*/ 45489 w 319374"/>
                  <a:gd name="connsiteY7" fmla="*/ 54389 h 122391"/>
                  <a:gd name="connsiteX8" fmla="*/ 47870 w 319374"/>
                  <a:gd name="connsiteY8" fmla="*/ 32958 h 122391"/>
                  <a:gd name="connsiteX9" fmla="*/ 83589 w 319374"/>
                  <a:gd name="connsiteY9" fmla="*/ 35339 h 122391"/>
                  <a:gd name="connsiteX10" fmla="*/ 88352 w 319374"/>
                  <a:gd name="connsiteY10" fmla="*/ 18669 h 122391"/>
                  <a:gd name="connsiteX11" fmla="*/ 133596 w 319374"/>
                  <a:gd name="connsiteY11" fmla="*/ 25814 h 122391"/>
                  <a:gd name="connsiteX12" fmla="*/ 193127 w 319374"/>
                  <a:gd name="connsiteY12" fmla="*/ 2001 h 122391"/>
                  <a:gd name="connsiteX13" fmla="*/ 288377 w 319374"/>
                  <a:gd name="connsiteY13" fmla="*/ 9145 h 122391"/>
                  <a:gd name="connsiteX0" fmla="*/ 288377 w 319374"/>
                  <a:gd name="connsiteY0" fmla="*/ 9145 h 122391"/>
                  <a:gd name="connsiteX1" fmla="*/ 319333 w 319374"/>
                  <a:gd name="connsiteY1" fmla="*/ 71058 h 122391"/>
                  <a:gd name="connsiteX2" fmla="*/ 283614 w 319374"/>
                  <a:gd name="connsiteY2" fmla="*/ 121064 h 122391"/>
                  <a:gd name="connsiteX3" fmla="*/ 174076 w 319374"/>
                  <a:gd name="connsiteY3" fmla="*/ 111539 h 122391"/>
                  <a:gd name="connsiteX4" fmla="*/ 71683 w 319374"/>
                  <a:gd name="connsiteY4" fmla="*/ 94870 h 122391"/>
                  <a:gd name="connsiteX5" fmla="*/ 33583 w 319374"/>
                  <a:gd name="connsiteY5" fmla="*/ 104395 h 122391"/>
                  <a:gd name="connsiteX6" fmla="*/ 246 w 319374"/>
                  <a:gd name="connsiteY6" fmla="*/ 78201 h 122391"/>
                  <a:gd name="connsiteX7" fmla="*/ 45489 w 319374"/>
                  <a:gd name="connsiteY7" fmla="*/ 54389 h 122391"/>
                  <a:gd name="connsiteX8" fmla="*/ 44783 w 319374"/>
                  <a:gd name="connsiteY8" fmla="*/ 28972 h 122391"/>
                  <a:gd name="connsiteX9" fmla="*/ 83589 w 319374"/>
                  <a:gd name="connsiteY9" fmla="*/ 35339 h 122391"/>
                  <a:gd name="connsiteX10" fmla="*/ 88352 w 319374"/>
                  <a:gd name="connsiteY10" fmla="*/ 18669 h 122391"/>
                  <a:gd name="connsiteX11" fmla="*/ 133596 w 319374"/>
                  <a:gd name="connsiteY11" fmla="*/ 25814 h 122391"/>
                  <a:gd name="connsiteX12" fmla="*/ 193127 w 319374"/>
                  <a:gd name="connsiteY12" fmla="*/ 2001 h 122391"/>
                  <a:gd name="connsiteX13" fmla="*/ 288377 w 319374"/>
                  <a:gd name="connsiteY13" fmla="*/ 9145 h 122391"/>
                  <a:gd name="connsiteX0" fmla="*/ 288377 w 319374"/>
                  <a:gd name="connsiteY0" fmla="*/ 9145 h 122391"/>
                  <a:gd name="connsiteX1" fmla="*/ 319333 w 319374"/>
                  <a:gd name="connsiteY1" fmla="*/ 71058 h 122391"/>
                  <a:gd name="connsiteX2" fmla="*/ 283614 w 319374"/>
                  <a:gd name="connsiteY2" fmla="*/ 121064 h 122391"/>
                  <a:gd name="connsiteX3" fmla="*/ 174076 w 319374"/>
                  <a:gd name="connsiteY3" fmla="*/ 111539 h 122391"/>
                  <a:gd name="connsiteX4" fmla="*/ 71683 w 319374"/>
                  <a:gd name="connsiteY4" fmla="*/ 94870 h 122391"/>
                  <a:gd name="connsiteX5" fmla="*/ 33583 w 319374"/>
                  <a:gd name="connsiteY5" fmla="*/ 104395 h 122391"/>
                  <a:gd name="connsiteX6" fmla="*/ 246 w 319374"/>
                  <a:gd name="connsiteY6" fmla="*/ 78201 h 122391"/>
                  <a:gd name="connsiteX7" fmla="*/ 45489 w 319374"/>
                  <a:gd name="connsiteY7" fmla="*/ 54389 h 122391"/>
                  <a:gd name="connsiteX8" fmla="*/ 44783 w 319374"/>
                  <a:gd name="connsiteY8" fmla="*/ 28972 h 122391"/>
                  <a:gd name="connsiteX9" fmla="*/ 83589 w 319374"/>
                  <a:gd name="connsiteY9" fmla="*/ 35339 h 122391"/>
                  <a:gd name="connsiteX10" fmla="*/ 88352 w 319374"/>
                  <a:gd name="connsiteY10" fmla="*/ 18669 h 122391"/>
                  <a:gd name="connsiteX11" fmla="*/ 133596 w 319374"/>
                  <a:gd name="connsiteY11" fmla="*/ 25814 h 122391"/>
                  <a:gd name="connsiteX12" fmla="*/ 193127 w 319374"/>
                  <a:gd name="connsiteY12" fmla="*/ 2001 h 122391"/>
                  <a:gd name="connsiteX13" fmla="*/ 288377 w 319374"/>
                  <a:gd name="connsiteY13" fmla="*/ 9145 h 122391"/>
                  <a:gd name="connsiteX0" fmla="*/ 288377 w 319374"/>
                  <a:gd name="connsiteY0" fmla="*/ 9145 h 122391"/>
                  <a:gd name="connsiteX1" fmla="*/ 319333 w 319374"/>
                  <a:gd name="connsiteY1" fmla="*/ 71058 h 122391"/>
                  <a:gd name="connsiteX2" fmla="*/ 283614 w 319374"/>
                  <a:gd name="connsiteY2" fmla="*/ 121064 h 122391"/>
                  <a:gd name="connsiteX3" fmla="*/ 174076 w 319374"/>
                  <a:gd name="connsiteY3" fmla="*/ 111539 h 122391"/>
                  <a:gd name="connsiteX4" fmla="*/ 71683 w 319374"/>
                  <a:gd name="connsiteY4" fmla="*/ 94870 h 122391"/>
                  <a:gd name="connsiteX5" fmla="*/ 33583 w 319374"/>
                  <a:gd name="connsiteY5" fmla="*/ 104395 h 122391"/>
                  <a:gd name="connsiteX6" fmla="*/ 246 w 319374"/>
                  <a:gd name="connsiteY6" fmla="*/ 78201 h 122391"/>
                  <a:gd name="connsiteX7" fmla="*/ 45489 w 319374"/>
                  <a:gd name="connsiteY7" fmla="*/ 54389 h 122391"/>
                  <a:gd name="connsiteX8" fmla="*/ 44783 w 319374"/>
                  <a:gd name="connsiteY8" fmla="*/ 28972 h 122391"/>
                  <a:gd name="connsiteX9" fmla="*/ 83589 w 319374"/>
                  <a:gd name="connsiteY9" fmla="*/ 35339 h 122391"/>
                  <a:gd name="connsiteX10" fmla="*/ 88352 w 319374"/>
                  <a:gd name="connsiteY10" fmla="*/ 18669 h 122391"/>
                  <a:gd name="connsiteX11" fmla="*/ 133596 w 319374"/>
                  <a:gd name="connsiteY11" fmla="*/ 25814 h 122391"/>
                  <a:gd name="connsiteX12" fmla="*/ 193127 w 319374"/>
                  <a:gd name="connsiteY12" fmla="*/ 2001 h 122391"/>
                  <a:gd name="connsiteX13" fmla="*/ 288377 w 319374"/>
                  <a:gd name="connsiteY13" fmla="*/ 9145 h 122391"/>
                  <a:gd name="connsiteX0" fmla="*/ 288377 w 319374"/>
                  <a:gd name="connsiteY0" fmla="*/ 9145 h 122391"/>
                  <a:gd name="connsiteX1" fmla="*/ 319333 w 319374"/>
                  <a:gd name="connsiteY1" fmla="*/ 71058 h 122391"/>
                  <a:gd name="connsiteX2" fmla="*/ 283614 w 319374"/>
                  <a:gd name="connsiteY2" fmla="*/ 121064 h 122391"/>
                  <a:gd name="connsiteX3" fmla="*/ 174076 w 319374"/>
                  <a:gd name="connsiteY3" fmla="*/ 111539 h 122391"/>
                  <a:gd name="connsiteX4" fmla="*/ 71683 w 319374"/>
                  <a:gd name="connsiteY4" fmla="*/ 94870 h 122391"/>
                  <a:gd name="connsiteX5" fmla="*/ 33583 w 319374"/>
                  <a:gd name="connsiteY5" fmla="*/ 104395 h 122391"/>
                  <a:gd name="connsiteX6" fmla="*/ 246 w 319374"/>
                  <a:gd name="connsiteY6" fmla="*/ 78201 h 122391"/>
                  <a:gd name="connsiteX7" fmla="*/ 45489 w 319374"/>
                  <a:gd name="connsiteY7" fmla="*/ 54389 h 122391"/>
                  <a:gd name="connsiteX8" fmla="*/ 44783 w 319374"/>
                  <a:gd name="connsiteY8" fmla="*/ 28972 h 122391"/>
                  <a:gd name="connsiteX9" fmla="*/ 83589 w 319374"/>
                  <a:gd name="connsiteY9" fmla="*/ 35339 h 122391"/>
                  <a:gd name="connsiteX10" fmla="*/ 88352 w 319374"/>
                  <a:gd name="connsiteY10" fmla="*/ 18669 h 122391"/>
                  <a:gd name="connsiteX11" fmla="*/ 133596 w 319374"/>
                  <a:gd name="connsiteY11" fmla="*/ 25814 h 122391"/>
                  <a:gd name="connsiteX12" fmla="*/ 193127 w 319374"/>
                  <a:gd name="connsiteY12" fmla="*/ 2001 h 122391"/>
                  <a:gd name="connsiteX13" fmla="*/ 288377 w 319374"/>
                  <a:gd name="connsiteY13" fmla="*/ 9145 h 122391"/>
                  <a:gd name="connsiteX0" fmla="*/ 288377 w 319374"/>
                  <a:gd name="connsiteY0" fmla="*/ 9145 h 122391"/>
                  <a:gd name="connsiteX1" fmla="*/ 319333 w 319374"/>
                  <a:gd name="connsiteY1" fmla="*/ 71058 h 122391"/>
                  <a:gd name="connsiteX2" fmla="*/ 283614 w 319374"/>
                  <a:gd name="connsiteY2" fmla="*/ 121064 h 122391"/>
                  <a:gd name="connsiteX3" fmla="*/ 174076 w 319374"/>
                  <a:gd name="connsiteY3" fmla="*/ 111539 h 122391"/>
                  <a:gd name="connsiteX4" fmla="*/ 71683 w 319374"/>
                  <a:gd name="connsiteY4" fmla="*/ 94870 h 122391"/>
                  <a:gd name="connsiteX5" fmla="*/ 33583 w 319374"/>
                  <a:gd name="connsiteY5" fmla="*/ 104395 h 122391"/>
                  <a:gd name="connsiteX6" fmla="*/ 246 w 319374"/>
                  <a:gd name="connsiteY6" fmla="*/ 78201 h 122391"/>
                  <a:gd name="connsiteX7" fmla="*/ 45489 w 319374"/>
                  <a:gd name="connsiteY7" fmla="*/ 54389 h 122391"/>
                  <a:gd name="connsiteX8" fmla="*/ 39324 w 319374"/>
                  <a:gd name="connsiteY8" fmla="*/ 29022 h 122391"/>
                  <a:gd name="connsiteX9" fmla="*/ 83589 w 319374"/>
                  <a:gd name="connsiteY9" fmla="*/ 35339 h 122391"/>
                  <a:gd name="connsiteX10" fmla="*/ 88352 w 319374"/>
                  <a:gd name="connsiteY10" fmla="*/ 18669 h 122391"/>
                  <a:gd name="connsiteX11" fmla="*/ 133596 w 319374"/>
                  <a:gd name="connsiteY11" fmla="*/ 25814 h 122391"/>
                  <a:gd name="connsiteX12" fmla="*/ 193127 w 319374"/>
                  <a:gd name="connsiteY12" fmla="*/ 2001 h 122391"/>
                  <a:gd name="connsiteX13" fmla="*/ 288377 w 319374"/>
                  <a:gd name="connsiteY13" fmla="*/ 9145 h 122391"/>
                  <a:gd name="connsiteX0" fmla="*/ 288377 w 319374"/>
                  <a:gd name="connsiteY0" fmla="*/ 9145 h 122391"/>
                  <a:gd name="connsiteX1" fmla="*/ 319333 w 319374"/>
                  <a:gd name="connsiteY1" fmla="*/ 71058 h 122391"/>
                  <a:gd name="connsiteX2" fmla="*/ 283614 w 319374"/>
                  <a:gd name="connsiteY2" fmla="*/ 121064 h 122391"/>
                  <a:gd name="connsiteX3" fmla="*/ 174076 w 319374"/>
                  <a:gd name="connsiteY3" fmla="*/ 111539 h 122391"/>
                  <a:gd name="connsiteX4" fmla="*/ 71683 w 319374"/>
                  <a:gd name="connsiteY4" fmla="*/ 94870 h 122391"/>
                  <a:gd name="connsiteX5" fmla="*/ 33583 w 319374"/>
                  <a:gd name="connsiteY5" fmla="*/ 104395 h 122391"/>
                  <a:gd name="connsiteX6" fmla="*/ 246 w 319374"/>
                  <a:gd name="connsiteY6" fmla="*/ 78201 h 122391"/>
                  <a:gd name="connsiteX7" fmla="*/ 45489 w 319374"/>
                  <a:gd name="connsiteY7" fmla="*/ 54389 h 122391"/>
                  <a:gd name="connsiteX8" fmla="*/ 39324 w 319374"/>
                  <a:gd name="connsiteY8" fmla="*/ 29022 h 122391"/>
                  <a:gd name="connsiteX9" fmla="*/ 83589 w 319374"/>
                  <a:gd name="connsiteY9" fmla="*/ 35339 h 122391"/>
                  <a:gd name="connsiteX10" fmla="*/ 88352 w 319374"/>
                  <a:gd name="connsiteY10" fmla="*/ 18669 h 122391"/>
                  <a:gd name="connsiteX11" fmla="*/ 133596 w 319374"/>
                  <a:gd name="connsiteY11" fmla="*/ 25814 h 122391"/>
                  <a:gd name="connsiteX12" fmla="*/ 193127 w 319374"/>
                  <a:gd name="connsiteY12" fmla="*/ 2001 h 122391"/>
                  <a:gd name="connsiteX13" fmla="*/ 288377 w 319374"/>
                  <a:gd name="connsiteY13" fmla="*/ 9145 h 122391"/>
                  <a:gd name="connsiteX0" fmla="*/ 288377 w 319374"/>
                  <a:gd name="connsiteY0" fmla="*/ 9145 h 122391"/>
                  <a:gd name="connsiteX1" fmla="*/ 319333 w 319374"/>
                  <a:gd name="connsiteY1" fmla="*/ 71058 h 122391"/>
                  <a:gd name="connsiteX2" fmla="*/ 283614 w 319374"/>
                  <a:gd name="connsiteY2" fmla="*/ 121064 h 122391"/>
                  <a:gd name="connsiteX3" fmla="*/ 174076 w 319374"/>
                  <a:gd name="connsiteY3" fmla="*/ 111539 h 122391"/>
                  <a:gd name="connsiteX4" fmla="*/ 71683 w 319374"/>
                  <a:gd name="connsiteY4" fmla="*/ 94870 h 122391"/>
                  <a:gd name="connsiteX5" fmla="*/ 33583 w 319374"/>
                  <a:gd name="connsiteY5" fmla="*/ 104395 h 122391"/>
                  <a:gd name="connsiteX6" fmla="*/ 246 w 319374"/>
                  <a:gd name="connsiteY6" fmla="*/ 78201 h 122391"/>
                  <a:gd name="connsiteX7" fmla="*/ 45489 w 319374"/>
                  <a:gd name="connsiteY7" fmla="*/ 54389 h 122391"/>
                  <a:gd name="connsiteX8" fmla="*/ 39324 w 319374"/>
                  <a:gd name="connsiteY8" fmla="*/ 29022 h 122391"/>
                  <a:gd name="connsiteX9" fmla="*/ 83589 w 319374"/>
                  <a:gd name="connsiteY9" fmla="*/ 35339 h 122391"/>
                  <a:gd name="connsiteX10" fmla="*/ 88352 w 319374"/>
                  <a:gd name="connsiteY10" fmla="*/ 18669 h 122391"/>
                  <a:gd name="connsiteX11" fmla="*/ 133596 w 319374"/>
                  <a:gd name="connsiteY11" fmla="*/ 25814 h 122391"/>
                  <a:gd name="connsiteX12" fmla="*/ 193127 w 319374"/>
                  <a:gd name="connsiteY12" fmla="*/ 2001 h 122391"/>
                  <a:gd name="connsiteX13" fmla="*/ 288377 w 319374"/>
                  <a:gd name="connsiteY13" fmla="*/ 9145 h 122391"/>
                  <a:gd name="connsiteX0" fmla="*/ 288377 w 319374"/>
                  <a:gd name="connsiteY0" fmla="*/ 9145 h 122391"/>
                  <a:gd name="connsiteX1" fmla="*/ 319333 w 319374"/>
                  <a:gd name="connsiteY1" fmla="*/ 71058 h 122391"/>
                  <a:gd name="connsiteX2" fmla="*/ 283614 w 319374"/>
                  <a:gd name="connsiteY2" fmla="*/ 121064 h 122391"/>
                  <a:gd name="connsiteX3" fmla="*/ 174076 w 319374"/>
                  <a:gd name="connsiteY3" fmla="*/ 111539 h 122391"/>
                  <a:gd name="connsiteX4" fmla="*/ 71683 w 319374"/>
                  <a:gd name="connsiteY4" fmla="*/ 94870 h 122391"/>
                  <a:gd name="connsiteX5" fmla="*/ 33583 w 319374"/>
                  <a:gd name="connsiteY5" fmla="*/ 104395 h 122391"/>
                  <a:gd name="connsiteX6" fmla="*/ 246 w 319374"/>
                  <a:gd name="connsiteY6" fmla="*/ 78201 h 122391"/>
                  <a:gd name="connsiteX7" fmla="*/ 45489 w 319374"/>
                  <a:gd name="connsiteY7" fmla="*/ 54389 h 122391"/>
                  <a:gd name="connsiteX8" fmla="*/ 39324 w 319374"/>
                  <a:gd name="connsiteY8" fmla="*/ 29022 h 122391"/>
                  <a:gd name="connsiteX9" fmla="*/ 83589 w 319374"/>
                  <a:gd name="connsiteY9" fmla="*/ 35339 h 122391"/>
                  <a:gd name="connsiteX10" fmla="*/ 88352 w 319374"/>
                  <a:gd name="connsiteY10" fmla="*/ 18669 h 122391"/>
                  <a:gd name="connsiteX11" fmla="*/ 133596 w 319374"/>
                  <a:gd name="connsiteY11" fmla="*/ 25814 h 122391"/>
                  <a:gd name="connsiteX12" fmla="*/ 193127 w 319374"/>
                  <a:gd name="connsiteY12" fmla="*/ 2001 h 122391"/>
                  <a:gd name="connsiteX13" fmla="*/ 288377 w 319374"/>
                  <a:gd name="connsiteY13" fmla="*/ 9145 h 122391"/>
                  <a:gd name="connsiteX0" fmla="*/ 288377 w 319374"/>
                  <a:gd name="connsiteY0" fmla="*/ 9145 h 122391"/>
                  <a:gd name="connsiteX1" fmla="*/ 319333 w 319374"/>
                  <a:gd name="connsiteY1" fmla="*/ 71058 h 122391"/>
                  <a:gd name="connsiteX2" fmla="*/ 283614 w 319374"/>
                  <a:gd name="connsiteY2" fmla="*/ 121064 h 122391"/>
                  <a:gd name="connsiteX3" fmla="*/ 174076 w 319374"/>
                  <a:gd name="connsiteY3" fmla="*/ 111539 h 122391"/>
                  <a:gd name="connsiteX4" fmla="*/ 71683 w 319374"/>
                  <a:gd name="connsiteY4" fmla="*/ 94870 h 122391"/>
                  <a:gd name="connsiteX5" fmla="*/ 33583 w 319374"/>
                  <a:gd name="connsiteY5" fmla="*/ 104395 h 122391"/>
                  <a:gd name="connsiteX6" fmla="*/ 246 w 319374"/>
                  <a:gd name="connsiteY6" fmla="*/ 78201 h 122391"/>
                  <a:gd name="connsiteX7" fmla="*/ 45489 w 319374"/>
                  <a:gd name="connsiteY7" fmla="*/ 54389 h 122391"/>
                  <a:gd name="connsiteX8" fmla="*/ 39324 w 319374"/>
                  <a:gd name="connsiteY8" fmla="*/ 29022 h 122391"/>
                  <a:gd name="connsiteX9" fmla="*/ 83589 w 319374"/>
                  <a:gd name="connsiteY9" fmla="*/ 35339 h 122391"/>
                  <a:gd name="connsiteX10" fmla="*/ 88352 w 319374"/>
                  <a:gd name="connsiteY10" fmla="*/ 18669 h 122391"/>
                  <a:gd name="connsiteX11" fmla="*/ 133596 w 319374"/>
                  <a:gd name="connsiteY11" fmla="*/ 25814 h 122391"/>
                  <a:gd name="connsiteX12" fmla="*/ 193127 w 319374"/>
                  <a:gd name="connsiteY12" fmla="*/ 2001 h 122391"/>
                  <a:gd name="connsiteX13" fmla="*/ 288377 w 319374"/>
                  <a:gd name="connsiteY13" fmla="*/ 9145 h 122391"/>
                  <a:gd name="connsiteX0" fmla="*/ 288377 w 319374"/>
                  <a:gd name="connsiteY0" fmla="*/ 9145 h 122391"/>
                  <a:gd name="connsiteX1" fmla="*/ 319333 w 319374"/>
                  <a:gd name="connsiteY1" fmla="*/ 71058 h 122391"/>
                  <a:gd name="connsiteX2" fmla="*/ 283614 w 319374"/>
                  <a:gd name="connsiteY2" fmla="*/ 121064 h 122391"/>
                  <a:gd name="connsiteX3" fmla="*/ 174076 w 319374"/>
                  <a:gd name="connsiteY3" fmla="*/ 111539 h 122391"/>
                  <a:gd name="connsiteX4" fmla="*/ 71683 w 319374"/>
                  <a:gd name="connsiteY4" fmla="*/ 94870 h 122391"/>
                  <a:gd name="connsiteX5" fmla="*/ 33583 w 319374"/>
                  <a:gd name="connsiteY5" fmla="*/ 104395 h 122391"/>
                  <a:gd name="connsiteX6" fmla="*/ 246 w 319374"/>
                  <a:gd name="connsiteY6" fmla="*/ 78201 h 122391"/>
                  <a:gd name="connsiteX7" fmla="*/ 45489 w 319374"/>
                  <a:gd name="connsiteY7" fmla="*/ 54389 h 122391"/>
                  <a:gd name="connsiteX8" fmla="*/ 39324 w 319374"/>
                  <a:gd name="connsiteY8" fmla="*/ 29022 h 122391"/>
                  <a:gd name="connsiteX9" fmla="*/ 83589 w 319374"/>
                  <a:gd name="connsiteY9" fmla="*/ 35339 h 122391"/>
                  <a:gd name="connsiteX10" fmla="*/ 88352 w 319374"/>
                  <a:gd name="connsiteY10" fmla="*/ 18669 h 122391"/>
                  <a:gd name="connsiteX11" fmla="*/ 133596 w 319374"/>
                  <a:gd name="connsiteY11" fmla="*/ 25814 h 122391"/>
                  <a:gd name="connsiteX12" fmla="*/ 193127 w 319374"/>
                  <a:gd name="connsiteY12" fmla="*/ 2001 h 122391"/>
                  <a:gd name="connsiteX13" fmla="*/ 288377 w 319374"/>
                  <a:gd name="connsiteY13" fmla="*/ 9145 h 122391"/>
                  <a:gd name="connsiteX0" fmla="*/ 288377 w 319374"/>
                  <a:gd name="connsiteY0" fmla="*/ 9145 h 122391"/>
                  <a:gd name="connsiteX1" fmla="*/ 319333 w 319374"/>
                  <a:gd name="connsiteY1" fmla="*/ 71058 h 122391"/>
                  <a:gd name="connsiteX2" fmla="*/ 283614 w 319374"/>
                  <a:gd name="connsiteY2" fmla="*/ 121064 h 122391"/>
                  <a:gd name="connsiteX3" fmla="*/ 174076 w 319374"/>
                  <a:gd name="connsiteY3" fmla="*/ 111539 h 122391"/>
                  <a:gd name="connsiteX4" fmla="*/ 71683 w 319374"/>
                  <a:gd name="connsiteY4" fmla="*/ 94870 h 122391"/>
                  <a:gd name="connsiteX5" fmla="*/ 33583 w 319374"/>
                  <a:gd name="connsiteY5" fmla="*/ 104395 h 122391"/>
                  <a:gd name="connsiteX6" fmla="*/ 246 w 319374"/>
                  <a:gd name="connsiteY6" fmla="*/ 78201 h 122391"/>
                  <a:gd name="connsiteX7" fmla="*/ 45489 w 319374"/>
                  <a:gd name="connsiteY7" fmla="*/ 54389 h 122391"/>
                  <a:gd name="connsiteX8" fmla="*/ 39324 w 319374"/>
                  <a:gd name="connsiteY8" fmla="*/ 29022 h 122391"/>
                  <a:gd name="connsiteX9" fmla="*/ 83589 w 319374"/>
                  <a:gd name="connsiteY9" fmla="*/ 35339 h 122391"/>
                  <a:gd name="connsiteX10" fmla="*/ 80167 w 319374"/>
                  <a:gd name="connsiteY10" fmla="*/ 15597 h 122391"/>
                  <a:gd name="connsiteX11" fmla="*/ 133596 w 319374"/>
                  <a:gd name="connsiteY11" fmla="*/ 25814 h 122391"/>
                  <a:gd name="connsiteX12" fmla="*/ 193127 w 319374"/>
                  <a:gd name="connsiteY12" fmla="*/ 2001 h 122391"/>
                  <a:gd name="connsiteX13" fmla="*/ 288377 w 319374"/>
                  <a:gd name="connsiteY13" fmla="*/ 9145 h 122391"/>
                  <a:gd name="connsiteX0" fmla="*/ 288377 w 319374"/>
                  <a:gd name="connsiteY0" fmla="*/ 9145 h 122391"/>
                  <a:gd name="connsiteX1" fmla="*/ 319333 w 319374"/>
                  <a:gd name="connsiteY1" fmla="*/ 71058 h 122391"/>
                  <a:gd name="connsiteX2" fmla="*/ 283614 w 319374"/>
                  <a:gd name="connsiteY2" fmla="*/ 121064 h 122391"/>
                  <a:gd name="connsiteX3" fmla="*/ 174076 w 319374"/>
                  <a:gd name="connsiteY3" fmla="*/ 111539 h 122391"/>
                  <a:gd name="connsiteX4" fmla="*/ 71683 w 319374"/>
                  <a:gd name="connsiteY4" fmla="*/ 94870 h 122391"/>
                  <a:gd name="connsiteX5" fmla="*/ 33583 w 319374"/>
                  <a:gd name="connsiteY5" fmla="*/ 104395 h 122391"/>
                  <a:gd name="connsiteX6" fmla="*/ 246 w 319374"/>
                  <a:gd name="connsiteY6" fmla="*/ 78201 h 122391"/>
                  <a:gd name="connsiteX7" fmla="*/ 45489 w 319374"/>
                  <a:gd name="connsiteY7" fmla="*/ 54389 h 122391"/>
                  <a:gd name="connsiteX8" fmla="*/ 39324 w 319374"/>
                  <a:gd name="connsiteY8" fmla="*/ 29022 h 122391"/>
                  <a:gd name="connsiteX9" fmla="*/ 83589 w 319374"/>
                  <a:gd name="connsiteY9" fmla="*/ 35339 h 122391"/>
                  <a:gd name="connsiteX10" fmla="*/ 80167 w 319374"/>
                  <a:gd name="connsiteY10" fmla="*/ 15597 h 122391"/>
                  <a:gd name="connsiteX11" fmla="*/ 133596 w 319374"/>
                  <a:gd name="connsiteY11" fmla="*/ 25814 h 122391"/>
                  <a:gd name="connsiteX12" fmla="*/ 193127 w 319374"/>
                  <a:gd name="connsiteY12" fmla="*/ 2001 h 122391"/>
                  <a:gd name="connsiteX13" fmla="*/ 288377 w 319374"/>
                  <a:gd name="connsiteY13" fmla="*/ 9145 h 122391"/>
                  <a:gd name="connsiteX0" fmla="*/ 288377 w 319374"/>
                  <a:gd name="connsiteY0" fmla="*/ 9145 h 122391"/>
                  <a:gd name="connsiteX1" fmla="*/ 319333 w 319374"/>
                  <a:gd name="connsiteY1" fmla="*/ 71058 h 122391"/>
                  <a:gd name="connsiteX2" fmla="*/ 283614 w 319374"/>
                  <a:gd name="connsiteY2" fmla="*/ 121064 h 122391"/>
                  <a:gd name="connsiteX3" fmla="*/ 174076 w 319374"/>
                  <a:gd name="connsiteY3" fmla="*/ 111539 h 122391"/>
                  <a:gd name="connsiteX4" fmla="*/ 71683 w 319374"/>
                  <a:gd name="connsiteY4" fmla="*/ 94870 h 122391"/>
                  <a:gd name="connsiteX5" fmla="*/ 33583 w 319374"/>
                  <a:gd name="connsiteY5" fmla="*/ 104395 h 122391"/>
                  <a:gd name="connsiteX6" fmla="*/ 246 w 319374"/>
                  <a:gd name="connsiteY6" fmla="*/ 78201 h 122391"/>
                  <a:gd name="connsiteX7" fmla="*/ 45489 w 319374"/>
                  <a:gd name="connsiteY7" fmla="*/ 54389 h 122391"/>
                  <a:gd name="connsiteX8" fmla="*/ 39324 w 319374"/>
                  <a:gd name="connsiteY8" fmla="*/ 29022 h 122391"/>
                  <a:gd name="connsiteX9" fmla="*/ 83589 w 319374"/>
                  <a:gd name="connsiteY9" fmla="*/ 35339 h 122391"/>
                  <a:gd name="connsiteX10" fmla="*/ 80167 w 319374"/>
                  <a:gd name="connsiteY10" fmla="*/ 15597 h 122391"/>
                  <a:gd name="connsiteX11" fmla="*/ 133596 w 319374"/>
                  <a:gd name="connsiteY11" fmla="*/ 25814 h 122391"/>
                  <a:gd name="connsiteX12" fmla="*/ 193127 w 319374"/>
                  <a:gd name="connsiteY12" fmla="*/ 2001 h 122391"/>
                  <a:gd name="connsiteX13" fmla="*/ 288377 w 319374"/>
                  <a:gd name="connsiteY13" fmla="*/ 9145 h 122391"/>
                  <a:gd name="connsiteX0" fmla="*/ 288377 w 319374"/>
                  <a:gd name="connsiteY0" fmla="*/ 9145 h 122391"/>
                  <a:gd name="connsiteX1" fmla="*/ 319333 w 319374"/>
                  <a:gd name="connsiteY1" fmla="*/ 71058 h 122391"/>
                  <a:gd name="connsiteX2" fmla="*/ 283614 w 319374"/>
                  <a:gd name="connsiteY2" fmla="*/ 121064 h 122391"/>
                  <a:gd name="connsiteX3" fmla="*/ 174076 w 319374"/>
                  <a:gd name="connsiteY3" fmla="*/ 111539 h 122391"/>
                  <a:gd name="connsiteX4" fmla="*/ 71683 w 319374"/>
                  <a:gd name="connsiteY4" fmla="*/ 94870 h 122391"/>
                  <a:gd name="connsiteX5" fmla="*/ 33583 w 319374"/>
                  <a:gd name="connsiteY5" fmla="*/ 104395 h 122391"/>
                  <a:gd name="connsiteX6" fmla="*/ 246 w 319374"/>
                  <a:gd name="connsiteY6" fmla="*/ 78201 h 122391"/>
                  <a:gd name="connsiteX7" fmla="*/ 45489 w 319374"/>
                  <a:gd name="connsiteY7" fmla="*/ 54389 h 122391"/>
                  <a:gd name="connsiteX8" fmla="*/ 39324 w 319374"/>
                  <a:gd name="connsiteY8" fmla="*/ 29022 h 122391"/>
                  <a:gd name="connsiteX9" fmla="*/ 83589 w 319374"/>
                  <a:gd name="connsiteY9" fmla="*/ 35339 h 122391"/>
                  <a:gd name="connsiteX10" fmla="*/ 80167 w 319374"/>
                  <a:gd name="connsiteY10" fmla="*/ 15597 h 122391"/>
                  <a:gd name="connsiteX11" fmla="*/ 133596 w 319374"/>
                  <a:gd name="connsiteY11" fmla="*/ 25814 h 122391"/>
                  <a:gd name="connsiteX12" fmla="*/ 193127 w 319374"/>
                  <a:gd name="connsiteY12" fmla="*/ 2001 h 122391"/>
                  <a:gd name="connsiteX13" fmla="*/ 288377 w 319374"/>
                  <a:gd name="connsiteY13" fmla="*/ 9145 h 122391"/>
                  <a:gd name="connsiteX0" fmla="*/ 288377 w 319500"/>
                  <a:gd name="connsiteY0" fmla="*/ 1509 h 114755"/>
                  <a:gd name="connsiteX1" fmla="*/ 319333 w 319500"/>
                  <a:gd name="connsiteY1" fmla="*/ 63422 h 114755"/>
                  <a:gd name="connsiteX2" fmla="*/ 283614 w 319500"/>
                  <a:gd name="connsiteY2" fmla="*/ 113428 h 114755"/>
                  <a:gd name="connsiteX3" fmla="*/ 174076 w 319500"/>
                  <a:gd name="connsiteY3" fmla="*/ 103903 h 114755"/>
                  <a:gd name="connsiteX4" fmla="*/ 71683 w 319500"/>
                  <a:gd name="connsiteY4" fmla="*/ 87234 h 114755"/>
                  <a:gd name="connsiteX5" fmla="*/ 33583 w 319500"/>
                  <a:gd name="connsiteY5" fmla="*/ 96759 h 114755"/>
                  <a:gd name="connsiteX6" fmla="*/ 246 w 319500"/>
                  <a:gd name="connsiteY6" fmla="*/ 70565 h 114755"/>
                  <a:gd name="connsiteX7" fmla="*/ 45489 w 319500"/>
                  <a:gd name="connsiteY7" fmla="*/ 46753 h 114755"/>
                  <a:gd name="connsiteX8" fmla="*/ 39324 w 319500"/>
                  <a:gd name="connsiteY8" fmla="*/ 21386 h 114755"/>
                  <a:gd name="connsiteX9" fmla="*/ 83589 w 319500"/>
                  <a:gd name="connsiteY9" fmla="*/ 27703 h 114755"/>
                  <a:gd name="connsiteX10" fmla="*/ 80167 w 319500"/>
                  <a:gd name="connsiteY10" fmla="*/ 7961 h 114755"/>
                  <a:gd name="connsiteX11" fmla="*/ 133596 w 319500"/>
                  <a:gd name="connsiteY11" fmla="*/ 18178 h 114755"/>
                  <a:gd name="connsiteX12" fmla="*/ 288377 w 319500"/>
                  <a:gd name="connsiteY12" fmla="*/ 1509 h 11475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</a:cxnLst>
                <a:rect l="l" t="t" r="r" b="b"/>
                <a:pathLst>
                  <a:path w="319500" h="114755">
                    <a:moveTo>
                      <a:pt x="288377" y="1509"/>
                    </a:moveTo>
                    <a:cubicBezTo>
                      <a:pt x="319333" y="9050"/>
                      <a:pt x="320127" y="44769"/>
                      <a:pt x="319333" y="63422"/>
                    </a:cubicBezTo>
                    <a:cubicBezTo>
                      <a:pt x="318539" y="82075"/>
                      <a:pt x="307824" y="106681"/>
                      <a:pt x="283614" y="113428"/>
                    </a:cubicBezTo>
                    <a:cubicBezTo>
                      <a:pt x="259405" y="120175"/>
                      <a:pt x="226067" y="98744"/>
                      <a:pt x="174076" y="103903"/>
                    </a:cubicBezTo>
                    <a:cubicBezTo>
                      <a:pt x="122085" y="109062"/>
                      <a:pt x="89939" y="108268"/>
                      <a:pt x="71683" y="87234"/>
                    </a:cubicBezTo>
                    <a:cubicBezTo>
                      <a:pt x="51468" y="93413"/>
                      <a:pt x="49645" y="93943"/>
                      <a:pt x="33583" y="96759"/>
                    </a:cubicBezTo>
                    <a:cubicBezTo>
                      <a:pt x="17521" y="99575"/>
                      <a:pt x="-2453" y="95637"/>
                      <a:pt x="246" y="70565"/>
                    </a:cubicBezTo>
                    <a:cubicBezTo>
                      <a:pt x="2945" y="45493"/>
                      <a:pt x="31293" y="47575"/>
                      <a:pt x="45489" y="46753"/>
                    </a:cubicBezTo>
                    <a:cubicBezTo>
                      <a:pt x="34097" y="39582"/>
                      <a:pt x="28480" y="32354"/>
                      <a:pt x="39324" y="21386"/>
                    </a:cubicBezTo>
                    <a:cubicBezTo>
                      <a:pt x="50168" y="10418"/>
                      <a:pt x="75729" y="24833"/>
                      <a:pt x="83589" y="27703"/>
                    </a:cubicBezTo>
                    <a:cubicBezTo>
                      <a:pt x="79872" y="21815"/>
                      <a:pt x="65808" y="17952"/>
                      <a:pt x="80167" y="7961"/>
                    </a:cubicBezTo>
                    <a:cubicBezTo>
                      <a:pt x="98172" y="-105"/>
                      <a:pt x="115418" y="12934"/>
                      <a:pt x="133596" y="18178"/>
                    </a:cubicBezTo>
                    <a:cubicBezTo>
                      <a:pt x="168298" y="17103"/>
                      <a:pt x="257421" y="-6032"/>
                      <a:pt x="288377" y="1509"/>
                    </a:cubicBezTo>
                    <a:close/>
                  </a:path>
                </a:pathLst>
              </a:custGeom>
              <a:solidFill>
                <a:srgbClr val="ED7D31">
                  <a:lumMod val="60000"/>
                  <a:lumOff val="40000"/>
                </a:srgbClr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420" name="フリーフォーム 419"/>
              <p:cNvSpPr/>
              <p:nvPr/>
            </p:nvSpPr>
            <p:spPr>
              <a:xfrm rot="486120">
                <a:off x="2385198" y="4528515"/>
                <a:ext cx="167704" cy="135488"/>
              </a:xfrm>
              <a:custGeom>
                <a:avLst/>
                <a:gdLst>
                  <a:gd name="connsiteX0" fmla="*/ 3031 w 167609"/>
                  <a:gd name="connsiteY0" fmla="*/ 133583 h 135325"/>
                  <a:gd name="connsiteX1" fmla="*/ 26843 w 167609"/>
                  <a:gd name="connsiteY1" fmla="*/ 31189 h 135325"/>
                  <a:gd name="connsiteX2" fmla="*/ 117331 w 167609"/>
                  <a:gd name="connsiteY2" fmla="*/ 233 h 135325"/>
                  <a:gd name="connsiteX3" fmla="*/ 167337 w 167609"/>
                  <a:gd name="connsiteY3" fmla="*/ 43096 h 135325"/>
                  <a:gd name="connsiteX4" fmla="*/ 136381 w 167609"/>
                  <a:gd name="connsiteY4" fmla="*/ 45477 h 135325"/>
                  <a:gd name="connsiteX5" fmla="*/ 114949 w 167609"/>
                  <a:gd name="connsiteY5" fmla="*/ 33571 h 135325"/>
                  <a:gd name="connsiteX6" fmla="*/ 98281 w 167609"/>
                  <a:gd name="connsiteY6" fmla="*/ 57383 h 135325"/>
                  <a:gd name="connsiteX7" fmla="*/ 143524 w 167609"/>
                  <a:gd name="connsiteY7" fmla="*/ 69289 h 135325"/>
                  <a:gd name="connsiteX8" fmla="*/ 138762 w 167609"/>
                  <a:gd name="connsiteY8" fmla="*/ 102627 h 135325"/>
                  <a:gd name="connsiteX9" fmla="*/ 83993 w 167609"/>
                  <a:gd name="connsiteY9" fmla="*/ 97864 h 135325"/>
                  <a:gd name="connsiteX10" fmla="*/ 3031 w 167609"/>
                  <a:gd name="connsiteY10" fmla="*/ 133583 h 135325"/>
                  <a:gd name="connsiteX0" fmla="*/ 3031 w 168134"/>
                  <a:gd name="connsiteY0" fmla="*/ 133583 h 135325"/>
                  <a:gd name="connsiteX1" fmla="*/ 26843 w 168134"/>
                  <a:gd name="connsiteY1" fmla="*/ 31189 h 135325"/>
                  <a:gd name="connsiteX2" fmla="*/ 117331 w 168134"/>
                  <a:gd name="connsiteY2" fmla="*/ 233 h 135325"/>
                  <a:gd name="connsiteX3" fmla="*/ 167337 w 168134"/>
                  <a:gd name="connsiteY3" fmla="*/ 43096 h 135325"/>
                  <a:gd name="connsiteX4" fmla="*/ 136381 w 168134"/>
                  <a:gd name="connsiteY4" fmla="*/ 45477 h 135325"/>
                  <a:gd name="connsiteX5" fmla="*/ 114949 w 168134"/>
                  <a:gd name="connsiteY5" fmla="*/ 33571 h 135325"/>
                  <a:gd name="connsiteX6" fmla="*/ 98281 w 168134"/>
                  <a:gd name="connsiteY6" fmla="*/ 57383 h 135325"/>
                  <a:gd name="connsiteX7" fmla="*/ 143524 w 168134"/>
                  <a:gd name="connsiteY7" fmla="*/ 69289 h 135325"/>
                  <a:gd name="connsiteX8" fmla="*/ 138762 w 168134"/>
                  <a:gd name="connsiteY8" fmla="*/ 102627 h 135325"/>
                  <a:gd name="connsiteX9" fmla="*/ 83993 w 168134"/>
                  <a:gd name="connsiteY9" fmla="*/ 97864 h 135325"/>
                  <a:gd name="connsiteX10" fmla="*/ 3031 w 168134"/>
                  <a:gd name="connsiteY10" fmla="*/ 133583 h 135325"/>
                  <a:gd name="connsiteX0" fmla="*/ 3031 w 167704"/>
                  <a:gd name="connsiteY0" fmla="*/ 133583 h 135325"/>
                  <a:gd name="connsiteX1" fmla="*/ 26843 w 167704"/>
                  <a:gd name="connsiteY1" fmla="*/ 31189 h 135325"/>
                  <a:gd name="connsiteX2" fmla="*/ 117331 w 167704"/>
                  <a:gd name="connsiteY2" fmla="*/ 233 h 135325"/>
                  <a:gd name="connsiteX3" fmla="*/ 167337 w 167704"/>
                  <a:gd name="connsiteY3" fmla="*/ 43096 h 135325"/>
                  <a:gd name="connsiteX4" fmla="*/ 138762 w 167704"/>
                  <a:gd name="connsiteY4" fmla="*/ 43096 h 135325"/>
                  <a:gd name="connsiteX5" fmla="*/ 114949 w 167704"/>
                  <a:gd name="connsiteY5" fmla="*/ 33571 h 135325"/>
                  <a:gd name="connsiteX6" fmla="*/ 98281 w 167704"/>
                  <a:gd name="connsiteY6" fmla="*/ 57383 h 135325"/>
                  <a:gd name="connsiteX7" fmla="*/ 143524 w 167704"/>
                  <a:gd name="connsiteY7" fmla="*/ 69289 h 135325"/>
                  <a:gd name="connsiteX8" fmla="*/ 138762 w 167704"/>
                  <a:gd name="connsiteY8" fmla="*/ 102627 h 135325"/>
                  <a:gd name="connsiteX9" fmla="*/ 83993 w 167704"/>
                  <a:gd name="connsiteY9" fmla="*/ 97864 h 135325"/>
                  <a:gd name="connsiteX10" fmla="*/ 3031 w 167704"/>
                  <a:gd name="connsiteY10" fmla="*/ 133583 h 135325"/>
                  <a:gd name="connsiteX0" fmla="*/ 3031 w 167704"/>
                  <a:gd name="connsiteY0" fmla="*/ 133583 h 135458"/>
                  <a:gd name="connsiteX1" fmla="*/ 26843 w 167704"/>
                  <a:gd name="connsiteY1" fmla="*/ 31189 h 135458"/>
                  <a:gd name="connsiteX2" fmla="*/ 117331 w 167704"/>
                  <a:gd name="connsiteY2" fmla="*/ 233 h 135458"/>
                  <a:gd name="connsiteX3" fmla="*/ 167337 w 167704"/>
                  <a:gd name="connsiteY3" fmla="*/ 43096 h 135458"/>
                  <a:gd name="connsiteX4" fmla="*/ 138762 w 167704"/>
                  <a:gd name="connsiteY4" fmla="*/ 43096 h 135458"/>
                  <a:gd name="connsiteX5" fmla="*/ 114949 w 167704"/>
                  <a:gd name="connsiteY5" fmla="*/ 33571 h 135458"/>
                  <a:gd name="connsiteX6" fmla="*/ 98281 w 167704"/>
                  <a:gd name="connsiteY6" fmla="*/ 57383 h 135458"/>
                  <a:gd name="connsiteX7" fmla="*/ 143524 w 167704"/>
                  <a:gd name="connsiteY7" fmla="*/ 69289 h 135458"/>
                  <a:gd name="connsiteX8" fmla="*/ 138762 w 167704"/>
                  <a:gd name="connsiteY8" fmla="*/ 102627 h 135458"/>
                  <a:gd name="connsiteX9" fmla="*/ 83993 w 167704"/>
                  <a:gd name="connsiteY9" fmla="*/ 97864 h 135458"/>
                  <a:gd name="connsiteX10" fmla="*/ 3031 w 167704"/>
                  <a:gd name="connsiteY10" fmla="*/ 133583 h 135458"/>
                  <a:gd name="connsiteX0" fmla="*/ 3031 w 167704"/>
                  <a:gd name="connsiteY0" fmla="*/ 133583 h 135458"/>
                  <a:gd name="connsiteX1" fmla="*/ 26843 w 167704"/>
                  <a:gd name="connsiteY1" fmla="*/ 31189 h 135458"/>
                  <a:gd name="connsiteX2" fmla="*/ 117331 w 167704"/>
                  <a:gd name="connsiteY2" fmla="*/ 233 h 135458"/>
                  <a:gd name="connsiteX3" fmla="*/ 167337 w 167704"/>
                  <a:gd name="connsiteY3" fmla="*/ 43096 h 135458"/>
                  <a:gd name="connsiteX4" fmla="*/ 138762 w 167704"/>
                  <a:gd name="connsiteY4" fmla="*/ 43096 h 135458"/>
                  <a:gd name="connsiteX5" fmla="*/ 114949 w 167704"/>
                  <a:gd name="connsiteY5" fmla="*/ 33571 h 135458"/>
                  <a:gd name="connsiteX6" fmla="*/ 98281 w 167704"/>
                  <a:gd name="connsiteY6" fmla="*/ 57383 h 135458"/>
                  <a:gd name="connsiteX7" fmla="*/ 145905 w 167704"/>
                  <a:gd name="connsiteY7" fmla="*/ 74052 h 135458"/>
                  <a:gd name="connsiteX8" fmla="*/ 138762 w 167704"/>
                  <a:gd name="connsiteY8" fmla="*/ 102627 h 135458"/>
                  <a:gd name="connsiteX9" fmla="*/ 83993 w 167704"/>
                  <a:gd name="connsiteY9" fmla="*/ 97864 h 135458"/>
                  <a:gd name="connsiteX10" fmla="*/ 3031 w 167704"/>
                  <a:gd name="connsiteY10" fmla="*/ 133583 h 135458"/>
                  <a:gd name="connsiteX0" fmla="*/ 3031 w 167704"/>
                  <a:gd name="connsiteY0" fmla="*/ 133583 h 135458"/>
                  <a:gd name="connsiteX1" fmla="*/ 26843 w 167704"/>
                  <a:gd name="connsiteY1" fmla="*/ 31189 h 135458"/>
                  <a:gd name="connsiteX2" fmla="*/ 117331 w 167704"/>
                  <a:gd name="connsiteY2" fmla="*/ 233 h 135458"/>
                  <a:gd name="connsiteX3" fmla="*/ 167337 w 167704"/>
                  <a:gd name="connsiteY3" fmla="*/ 43096 h 135458"/>
                  <a:gd name="connsiteX4" fmla="*/ 138762 w 167704"/>
                  <a:gd name="connsiteY4" fmla="*/ 43096 h 135458"/>
                  <a:gd name="connsiteX5" fmla="*/ 114949 w 167704"/>
                  <a:gd name="connsiteY5" fmla="*/ 33571 h 135458"/>
                  <a:gd name="connsiteX6" fmla="*/ 98281 w 167704"/>
                  <a:gd name="connsiteY6" fmla="*/ 57383 h 135458"/>
                  <a:gd name="connsiteX7" fmla="*/ 145905 w 167704"/>
                  <a:gd name="connsiteY7" fmla="*/ 74052 h 135458"/>
                  <a:gd name="connsiteX8" fmla="*/ 138762 w 167704"/>
                  <a:gd name="connsiteY8" fmla="*/ 102627 h 135458"/>
                  <a:gd name="connsiteX9" fmla="*/ 83993 w 167704"/>
                  <a:gd name="connsiteY9" fmla="*/ 97864 h 135458"/>
                  <a:gd name="connsiteX10" fmla="*/ 3031 w 167704"/>
                  <a:gd name="connsiteY10" fmla="*/ 133583 h 135458"/>
                  <a:gd name="connsiteX0" fmla="*/ 3031 w 167704"/>
                  <a:gd name="connsiteY0" fmla="*/ 133583 h 135458"/>
                  <a:gd name="connsiteX1" fmla="*/ 26843 w 167704"/>
                  <a:gd name="connsiteY1" fmla="*/ 31189 h 135458"/>
                  <a:gd name="connsiteX2" fmla="*/ 117331 w 167704"/>
                  <a:gd name="connsiteY2" fmla="*/ 233 h 135458"/>
                  <a:gd name="connsiteX3" fmla="*/ 167337 w 167704"/>
                  <a:gd name="connsiteY3" fmla="*/ 43096 h 135458"/>
                  <a:gd name="connsiteX4" fmla="*/ 138762 w 167704"/>
                  <a:gd name="connsiteY4" fmla="*/ 43096 h 135458"/>
                  <a:gd name="connsiteX5" fmla="*/ 114949 w 167704"/>
                  <a:gd name="connsiteY5" fmla="*/ 33571 h 135458"/>
                  <a:gd name="connsiteX6" fmla="*/ 98281 w 167704"/>
                  <a:gd name="connsiteY6" fmla="*/ 57383 h 135458"/>
                  <a:gd name="connsiteX7" fmla="*/ 145905 w 167704"/>
                  <a:gd name="connsiteY7" fmla="*/ 74052 h 135458"/>
                  <a:gd name="connsiteX8" fmla="*/ 138762 w 167704"/>
                  <a:gd name="connsiteY8" fmla="*/ 102627 h 135458"/>
                  <a:gd name="connsiteX9" fmla="*/ 83993 w 167704"/>
                  <a:gd name="connsiteY9" fmla="*/ 97864 h 135458"/>
                  <a:gd name="connsiteX10" fmla="*/ 3031 w 167704"/>
                  <a:gd name="connsiteY10" fmla="*/ 133583 h 135458"/>
                  <a:gd name="connsiteX0" fmla="*/ 3031 w 167704"/>
                  <a:gd name="connsiteY0" fmla="*/ 133583 h 135488"/>
                  <a:gd name="connsiteX1" fmla="*/ 26843 w 167704"/>
                  <a:gd name="connsiteY1" fmla="*/ 31189 h 135488"/>
                  <a:gd name="connsiteX2" fmla="*/ 117331 w 167704"/>
                  <a:gd name="connsiteY2" fmla="*/ 233 h 135488"/>
                  <a:gd name="connsiteX3" fmla="*/ 167337 w 167704"/>
                  <a:gd name="connsiteY3" fmla="*/ 43096 h 135488"/>
                  <a:gd name="connsiteX4" fmla="*/ 138762 w 167704"/>
                  <a:gd name="connsiteY4" fmla="*/ 43096 h 135488"/>
                  <a:gd name="connsiteX5" fmla="*/ 114949 w 167704"/>
                  <a:gd name="connsiteY5" fmla="*/ 33571 h 135488"/>
                  <a:gd name="connsiteX6" fmla="*/ 98281 w 167704"/>
                  <a:gd name="connsiteY6" fmla="*/ 57383 h 135488"/>
                  <a:gd name="connsiteX7" fmla="*/ 145905 w 167704"/>
                  <a:gd name="connsiteY7" fmla="*/ 74052 h 135488"/>
                  <a:gd name="connsiteX8" fmla="*/ 134000 w 167704"/>
                  <a:gd name="connsiteY8" fmla="*/ 97864 h 135488"/>
                  <a:gd name="connsiteX9" fmla="*/ 83993 w 167704"/>
                  <a:gd name="connsiteY9" fmla="*/ 97864 h 135488"/>
                  <a:gd name="connsiteX10" fmla="*/ 3031 w 167704"/>
                  <a:gd name="connsiteY10" fmla="*/ 133583 h 135488"/>
                  <a:gd name="connsiteX0" fmla="*/ 3031 w 167704"/>
                  <a:gd name="connsiteY0" fmla="*/ 133583 h 135488"/>
                  <a:gd name="connsiteX1" fmla="*/ 26843 w 167704"/>
                  <a:gd name="connsiteY1" fmla="*/ 31189 h 135488"/>
                  <a:gd name="connsiteX2" fmla="*/ 117331 w 167704"/>
                  <a:gd name="connsiteY2" fmla="*/ 233 h 135488"/>
                  <a:gd name="connsiteX3" fmla="*/ 167337 w 167704"/>
                  <a:gd name="connsiteY3" fmla="*/ 43096 h 135488"/>
                  <a:gd name="connsiteX4" fmla="*/ 138762 w 167704"/>
                  <a:gd name="connsiteY4" fmla="*/ 43096 h 135488"/>
                  <a:gd name="connsiteX5" fmla="*/ 114949 w 167704"/>
                  <a:gd name="connsiteY5" fmla="*/ 33571 h 135488"/>
                  <a:gd name="connsiteX6" fmla="*/ 98281 w 167704"/>
                  <a:gd name="connsiteY6" fmla="*/ 57383 h 135488"/>
                  <a:gd name="connsiteX7" fmla="*/ 145905 w 167704"/>
                  <a:gd name="connsiteY7" fmla="*/ 74052 h 135488"/>
                  <a:gd name="connsiteX8" fmla="*/ 134000 w 167704"/>
                  <a:gd name="connsiteY8" fmla="*/ 97864 h 135488"/>
                  <a:gd name="connsiteX9" fmla="*/ 83993 w 167704"/>
                  <a:gd name="connsiteY9" fmla="*/ 97864 h 135488"/>
                  <a:gd name="connsiteX10" fmla="*/ 3031 w 167704"/>
                  <a:gd name="connsiteY10" fmla="*/ 133583 h 13548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</a:cxnLst>
                <a:rect l="l" t="t" r="r" b="b"/>
                <a:pathLst>
                  <a:path w="167704" h="135488">
                    <a:moveTo>
                      <a:pt x="3031" y="133583"/>
                    </a:moveTo>
                    <a:cubicBezTo>
                      <a:pt x="-6494" y="122470"/>
                      <a:pt x="7793" y="53414"/>
                      <a:pt x="26843" y="31189"/>
                    </a:cubicBezTo>
                    <a:cubicBezTo>
                      <a:pt x="45893" y="8964"/>
                      <a:pt x="93915" y="-1752"/>
                      <a:pt x="117331" y="233"/>
                    </a:cubicBezTo>
                    <a:cubicBezTo>
                      <a:pt x="140747" y="2218"/>
                      <a:pt x="163765" y="35952"/>
                      <a:pt x="167337" y="43096"/>
                    </a:cubicBezTo>
                    <a:cubicBezTo>
                      <a:pt x="170909" y="50240"/>
                      <a:pt x="147493" y="44684"/>
                      <a:pt x="138762" y="43096"/>
                    </a:cubicBezTo>
                    <a:cubicBezTo>
                      <a:pt x="130031" y="41508"/>
                      <a:pt x="121696" y="31190"/>
                      <a:pt x="114949" y="33571"/>
                    </a:cubicBezTo>
                    <a:cubicBezTo>
                      <a:pt x="108202" y="35952"/>
                      <a:pt x="93122" y="50636"/>
                      <a:pt x="98281" y="57383"/>
                    </a:cubicBezTo>
                    <a:cubicBezTo>
                      <a:pt x="103440" y="64130"/>
                      <a:pt x="139952" y="67305"/>
                      <a:pt x="145905" y="74052"/>
                    </a:cubicBezTo>
                    <a:cubicBezTo>
                      <a:pt x="151858" y="80799"/>
                      <a:pt x="160591" y="97864"/>
                      <a:pt x="134000" y="97864"/>
                    </a:cubicBezTo>
                    <a:cubicBezTo>
                      <a:pt x="124078" y="102626"/>
                      <a:pt x="105821" y="91911"/>
                      <a:pt x="83993" y="97864"/>
                    </a:cubicBezTo>
                    <a:cubicBezTo>
                      <a:pt x="62165" y="103817"/>
                      <a:pt x="12556" y="144696"/>
                      <a:pt x="3031" y="133583"/>
                    </a:cubicBezTo>
                    <a:close/>
                  </a:path>
                </a:pathLst>
              </a:custGeom>
              <a:solidFill>
                <a:srgbClr val="ED7D31">
                  <a:lumMod val="60000"/>
                  <a:lumOff val="40000"/>
                </a:srgbClr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421" name="円/楕円 35"/>
              <p:cNvSpPr/>
              <p:nvPr/>
            </p:nvSpPr>
            <p:spPr>
              <a:xfrm rot="480000">
                <a:off x="2542371" y="4331068"/>
                <a:ext cx="708026" cy="862030"/>
              </a:xfrm>
              <a:custGeom>
                <a:avLst/>
                <a:gdLst>
                  <a:gd name="connsiteX0" fmla="*/ 0 w 708025"/>
                  <a:gd name="connsiteY0" fmla="*/ 354013 h 708025"/>
                  <a:gd name="connsiteX1" fmla="*/ 354013 w 708025"/>
                  <a:gd name="connsiteY1" fmla="*/ 0 h 708025"/>
                  <a:gd name="connsiteX2" fmla="*/ 708026 w 708025"/>
                  <a:gd name="connsiteY2" fmla="*/ 354013 h 708025"/>
                  <a:gd name="connsiteX3" fmla="*/ 354013 w 708025"/>
                  <a:gd name="connsiteY3" fmla="*/ 708026 h 708025"/>
                  <a:gd name="connsiteX4" fmla="*/ 0 w 708025"/>
                  <a:gd name="connsiteY4" fmla="*/ 354013 h 708025"/>
                  <a:gd name="connsiteX0" fmla="*/ 0 w 708026"/>
                  <a:gd name="connsiteY0" fmla="*/ 354013 h 708026"/>
                  <a:gd name="connsiteX1" fmla="*/ 354013 w 708026"/>
                  <a:gd name="connsiteY1" fmla="*/ 0 h 708026"/>
                  <a:gd name="connsiteX2" fmla="*/ 708026 w 708026"/>
                  <a:gd name="connsiteY2" fmla="*/ 354013 h 708026"/>
                  <a:gd name="connsiteX3" fmla="*/ 354013 w 708026"/>
                  <a:gd name="connsiteY3" fmla="*/ 708026 h 708026"/>
                  <a:gd name="connsiteX4" fmla="*/ 0 w 708026"/>
                  <a:gd name="connsiteY4" fmla="*/ 354013 h 708026"/>
                  <a:gd name="connsiteX0" fmla="*/ 0 w 708026"/>
                  <a:gd name="connsiteY0" fmla="*/ 354013 h 596107"/>
                  <a:gd name="connsiteX1" fmla="*/ 354013 w 708026"/>
                  <a:gd name="connsiteY1" fmla="*/ 0 h 596107"/>
                  <a:gd name="connsiteX2" fmla="*/ 708026 w 708026"/>
                  <a:gd name="connsiteY2" fmla="*/ 354013 h 596107"/>
                  <a:gd name="connsiteX3" fmla="*/ 354013 w 708026"/>
                  <a:gd name="connsiteY3" fmla="*/ 596107 h 596107"/>
                  <a:gd name="connsiteX4" fmla="*/ 0 w 708026"/>
                  <a:gd name="connsiteY4" fmla="*/ 354013 h 596107"/>
                  <a:gd name="connsiteX0" fmla="*/ 0 w 708026"/>
                  <a:gd name="connsiteY0" fmla="*/ 480219 h 722313"/>
                  <a:gd name="connsiteX1" fmla="*/ 354013 w 708026"/>
                  <a:gd name="connsiteY1" fmla="*/ 0 h 722313"/>
                  <a:gd name="connsiteX2" fmla="*/ 708026 w 708026"/>
                  <a:gd name="connsiteY2" fmla="*/ 480219 h 722313"/>
                  <a:gd name="connsiteX3" fmla="*/ 354013 w 708026"/>
                  <a:gd name="connsiteY3" fmla="*/ 722313 h 722313"/>
                  <a:gd name="connsiteX4" fmla="*/ 0 w 708026"/>
                  <a:gd name="connsiteY4" fmla="*/ 480219 h 722313"/>
                  <a:gd name="connsiteX0" fmla="*/ 0 w 708026"/>
                  <a:gd name="connsiteY0" fmla="*/ 619919 h 862013"/>
                  <a:gd name="connsiteX1" fmla="*/ 347663 w 708026"/>
                  <a:gd name="connsiteY1" fmla="*/ 0 h 862013"/>
                  <a:gd name="connsiteX2" fmla="*/ 708026 w 708026"/>
                  <a:gd name="connsiteY2" fmla="*/ 619919 h 862013"/>
                  <a:gd name="connsiteX3" fmla="*/ 354013 w 708026"/>
                  <a:gd name="connsiteY3" fmla="*/ 862013 h 862013"/>
                  <a:gd name="connsiteX4" fmla="*/ 0 w 708026"/>
                  <a:gd name="connsiteY4" fmla="*/ 619919 h 862013"/>
                  <a:gd name="connsiteX0" fmla="*/ 0 w 708026"/>
                  <a:gd name="connsiteY0" fmla="*/ 619936 h 862030"/>
                  <a:gd name="connsiteX1" fmla="*/ 347663 w 708026"/>
                  <a:gd name="connsiteY1" fmla="*/ 17 h 862030"/>
                  <a:gd name="connsiteX2" fmla="*/ 708026 w 708026"/>
                  <a:gd name="connsiteY2" fmla="*/ 619936 h 862030"/>
                  <a:gd name="connsiteX3" fmla="*/ 354013 w 708026"/>
                  <a:gd name="connsiteY3" fmla="*/ 862030 h 862030"/>
                  <a:gd name="connsiteX4" fmla="*/ 0 w 708026"/>
                  <a:gd name="connsiteY4" fmla="*/ 619936 h 86203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708026" h="862030">
                    <a:moveTo>
                      <a:pt x="0" y="619936"/>
                    </a:moveTo>
                    <a:cubicBezTo>
                      <a:pt x="0" y="424420"/>
                      <a:pt x="101347" y="3192"/>
                      <a:pt x="347663" y="17"/>
                    </a:cubicBezTo>
                    <a:cubicBezTo>
                      <a:pt x="593979" y="-3158"/>
                      <a:pt x="708026" y="424420"/>
                      <a:pt x="708026" y="619936"/>
                    </a:cubicBezTo>
                    <a:cubicBezTo>
                      <a:pt x="708026" y="815452"/>
                      <a:pt x="549529" y="862030"/>
                      <a:pt x="354013" y="862030"/>
                    </a:cubicBezTo>
                    <a:cubicBezTo>
                      <a:pt x="158497" y="862030"/>
                      <a:pt x="0" y="815452"/>
                      <a:pt x="0" y="619936"/>
                    </a:cubicBezTo>
                    <a:close/>
                  </a:path>
                </a:pathLst>
              </a:custGeom>
              <a:solidFill>
                <a:srgbClr val="ED7D31">
                  <a:lumMod val="75000"/>
                </a:srgbClr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422" name="フリーフォーム 421"/>
              <p:cNvSpPr/>
              <p:nvPr/>
            </p:nvSpPr>
            <p:spPr>
              <a:xfrm rot="486120">
                <a:off x="3071424" y="4725974"/>
                <a:ext cx="421641" cy="485425"/>
              </a:xfrm>
              <a:custGeom>
                <a:avLst/>
                <a:gdLst>
                  <a:gd name="connsiteX0" fmla="*/ 206911 w 454496"/>
                  <a:gd name="connsiteY0" fmla="*/ 376 h 523147"/>
                  <a:gd name="connsiteX1" fmla="*/ 387177 w 454496"/>
                  <a:gd name="connsiteY1" fmla="*/ 86402 h 523147"/>
                  <a:gd name="connsiteX2" fmla="*/ 368828 w 454496"/>
                  <a:gd name="connsiteY2" fmla="*/ 455163 h 523147"/>
                  <a:gd name="connsiteX3" fmla="*/ 0 w 454496"/>
                  <a:gd name="connsiteY3" fmla="*/ 438211 h 523147"/>
                  <a:gd name="connsiteX4" fmla="*/ 58432 w 454496"/>
                  <a:gd name="connsiteY4" fmla="*/ 384712 h 523147"/>
                  <a:gd name="connsiteX5" fmla="*/ 315549 w 454496"/>
                  <a:gd name="connsiteY5" fmla="*/ 396529 h 523147"/>
                  <a:gd name="connsiteX6" fmla="*/ 328341 w 454496"/>
                  <a:gd name="connsiteY6" fmla="*/ 139458 h 523147"/>
                  <a:gd name="connsiteX7" fmla="*/ 71320 w 454496"/>
                  <a:gd name="connsiteY7" fmla="*/ 125694 h 523147"/>
                  <a:gd name="connsiteX8" fmla="*/ 68452 w 454496"/>
                  <a:gd name="connsiteY8" fmla="*/ 122489 h 523147"/>
                  <a:gd name="connsiteX9" fmla="*/ 67115 w 454496"/>
                  <a:gd name="connsiteY9" fmla="*/ 125717 h 523147"/>
                  <a:gd name="connsiteX10" fmla="*/ 39332 w 454496"/>
                  <a:gd name="connsiteY10" fmla="*/ 137225 h 523147"/>
                  <a:gd name="connsiteX11" fmla="*/ 41 w 454496"/>
                  <a:gd name="connsiteY11" fmla="*/ 97934 h 523147"/>
                  <a:gd name="connsiteX12" fmla="*/ 11549 w 454496"/>
                  <a:gd name="connsiteY12" fmla="*/ 70151 h 523147"/>
                  <a:gd name="connsiteX13" fmla="*/ 18893 w 454496"/>
                  <a:gd name="connsiteY13" fmla="*/ 67110 h 523147"/>
                  <a:gd name="connsiteX14" fmla="*/ 18488 w 454496"/>
                  <a:gd name="connsiteY14" fmla="*/ 66657 h 523147"/>
                  <a:gd name="connsiteX15" fmla="*/ 206911 w 454496"/>
                  <a:gd name="connsiteY15" fmla="*/ 376 h 523147"/>
                  <a:gd name="connsiteX0" fmla="*/ 206911 w 454496"/>
                  <a:gd name="connsiteY0" fmla="*/ 376 h 523147"/>
                  <a:gd name="connsiteX1" fmla="*/ 387177 w 454496"/>
                  <a:gd name="connsiteY1" fmla="*/ 86402 h 523147"/>
                  <a:gd name="connsiteX2" fmla="*/ 368828 w 454496"/>
                  <a:gd name="connsiteY2" fmla="*/ 455163 h 523147"/>
                  <a:gd name="connsiteX3" fmla="*/ 0 w 454496"/>
                  <a:gd name="connsiteY3" fmla="*/ 438211 h 523147"/>
                  <a:gd name="connsiteX4" fmla="*/ 58432 w 454496"/>
                  <a:gd name="connsiteY4" fmla="*/ 384712 h 523147"/>
                  <a:gd name="connsiteX5" fmla="*/ 315549 w 454496"/>
                  <a:gd name="connsiteY5" fmla="*/ 396529 h 523147"/>
                  <a:gd name="connsiteX6" fmla="*/ 328341 w 454496"/>
                  <a:gd name="connsiteY6" fmla="*/ 139458 h 523147"/>
                  <a:gd name="connsiteX7" fmla="*/ 71320 w 454496"/>
                  <a:gd name="connsiteY7" fmla="*/ 125694 h 523147"/>
                  <a:gd name="connsiteX8" fmla="*/ 68452 w 454496"/>
                  <a:gd name="connsiteY8" fmla="*/ 122489 h 523147"/>
                  <a:gd name="connsiteX9" fmla="*/ 39332 w 454496"/>
                  <a:gd name="connsiteY9" fmla="*/ 137225 h 523147"/>
                  <a:gd name="connsiteX10" fmla="*/ 41 w 454496"/>
                  <a:gd name="connsiteY10" fmla="*/ 97934 h 523147"/>
                  <a:gd name="connsiteX11" fmla="*/ 11549 w 454496"/>
                  <a:gd name="connsiteY11" fmla="*/ 70151 h 523147"/>
                  <a:gd name="connsiteX12" fmla="*/ 18893 w 454496"/>
                  <a:gd name="connsiteY12" fmla="*/ 67110 h 523147"/>
                  <a:gd name="connsiteX13" fmla="*/ 18488 w 454496"/>
                  <a:gd name="connsiteY13" fmla="*/ 66657 h 523147"/>
                  <a:gd name="connsiteX14" fmla="*/ 206911 w 454496"/>
                  <a:gd name="connsiteY14" fmla="*/ 376 h 523147"/>
                  <a:gd name="connsiteX0" fmla="*/ 206911 w 454496"/>
                  <a:gd name="connsiteY0" fmla="*/ 376 h 523147"/>
                  <a:gd name="connsiteX1" fmla="*/ 387177 w 454496"/>
                  <a:gd name="connsiteY1" fmla="*/ 86402 h 523147"/>
                  <a:gd name="connsiteX2" fmla="*/ 368828 w 454496"/>
                  <a:gd name="connsiteY2" fmla="*/ 455163 h 523147"/>
                  <a:gd name="connsiteX3" fmla="*/ 0 w 454496"/>
                  <a:gd name="connsiteY3" fmla="*/ 438211 h 523147"/>
                  <a:gd name="connsiteX4" fmla="*/ 58432 w 454496"/>
                  <a:gd name="connsiteY4" fmla="*/ 384712 h 523147"/>
                  <a:gd name="connsiteX5" fmla="*/ 315549 w 454496"/>
                  <a:gd name="connsiteY5" fmla="*/ 396529 h 523147"/>
                  <a:gd name="connsiteX6" fmla="*/ 328341 w 454496"/>
                  <a:gd name="connsiteY6" fmla="*/ 139458 h 523147"/>
                  <a:gd name="connsiteX7" fmla="*/ 71320 w 454496"/>
                  <a:gd name="connsiteY7" fmla="*/ 125694 h 523147"/>
                  <a:gd name="connsiteX8" fmla="*/ 39332 w 454496"/>
                  <a:gd name="connsiteY8" fmla="*/ 137225 h 523147"/>
                  <a:gd name="connsiteX9" fmla="*/ 41 w 454496"/>
                  <a:gd name="connsiteY9" fmla="*/ 97934 h 523147"/>
                  <a:gd name="connsiteX10" fmla="*/ 11549 w 454496"/>
                  <a:gd name="connsiteY10" fmla="*/ 70151 h 523147"/>
                  <a:gd name="connsiteX11" fmla="*/ 18893 w 454496"/>
                  <a:gd name="connsiteY11" fmla="*/ 67110 h 523147"/>
                  <a:gd name="connsiteX12" fmla="*/ 18488 w 454496"/>
                  <a:gd name="connsiteY12" fmla="*/ 66657 h 523147"/>
                  <a:gd name="connsiteX13" fmla="*/ 206911 w 454496"/>
                  <a:gd name="connsiteY13" fmla="*/ 376 h 523147"/>
                  <a:gd name="connsiteX0" fmla="*/ 206911 w 454496"/>
                  <a:gd name="connsiteY0" fmla="*/ 327 h 523098"/>
                  <a:gd name="connsiteX1" fmla="*/ 387177 w 454496"/>
                  <a:gd name="connsiteY1" fmla="*/ 86353 h 523098"/>
                  <a:gd name="connsiteX2" fmla="*/ 368828 w 454496"/>
                  <a:gd name="connsiteY2" fmla="*/ 455114 h 523098"/>
                  <a:gd name="connsiteX3" fmla="*/ 0 w 454496"/>
                  <a:gd name="connsiteY3" fmla="*/ 438162 h 523098"/>
                  <a:gd name="connsiteX4" fmla="*/ 58432 w 454496"/>
                  <a:gd name="connsiteY4" fmla="*/ 384663 h 523098"/>
                  <a:gd name="connsiteX5" fmla="*/ 315549 w 454496"/>
                  <a:gd name="connsiteY5" fmla="*/ 396480 h 523098"/>
                  <a:gd name="connsiteX6" fmla="*/ 328341 w 454496"/>
                  <a:gd name="connsiteY6" fmla="*/ 139409 h 523098"/>
                  <a:gd name="connsiteX7" fmla="*/ 71320 w 454496"/>
                  <a:gd name="connsiteY7" fmla="*/ 125645 h 523098"/>
                  <a:gd name="connsiteX8" fmla="*/ 39332 w 454496"/>
                  <a:gd name="connsiteY8" fmla="*/ 137176 h 523098"/>
                  <a:gd name="connsiteX9" fmla="*/ 41 w 454496"/>
                  <a:gd name="connsiteY9" fmla="*/ 97885 h 523098"/>
                  <a:gd name="connsiteX10" fmla="*/ 11549 w 454496"/>
                  <a:gd name="connsiteY10" fmla="*/ 70102 h 523098"/>
                  <a:gd name="connsiteX11" fmla="*/ 18893 w 454496"/>
                  <a:gd name="connsiteY11" fmla="*/ 67061 h 523098"/>
                  <a:gd name="connsiteX12" fmla="*/ 18488 w 454496"/>
                  <a:gd name="connsiteY12" fmla="*/ 66608 h 523098"/>
                  <a:gd name="connsiteX13" fmla="*/ 206911 w 454496"/>
                  <a:gd name="connsiteY13" fmla="*/ 327 h 523098"/>
                  <a:gd name="connsiteX0" fmla="*/ 255722 w 503307"/>
                  <a:gd name="connsiteY0" fmla="*/ 327 h 523098"/>
                  <a:gd name="connsiteX1" fmla="*/ 435988 w 503307"/>
                  <a:gd name="connsiteY1" fmla="*/ 86353 h 523098"/>
                  <a:gd name="connsiteX2" fmla="*/ 417639 w 503307"/>
                  <a:gd name="connsiteY2" fmla="*/ 455114 h 523098"/>
                  <a:gd name="connsiteX3" fmla="*/ 48811 w 503307"/>
                  <a:gd name="connsiteY3" fmla="*/ 438162 h 523098"/>
                  <a:gd name="connsiteX4" fmla="*/ 107243 w 503307"/>
                  <a:gd name="connsiteY4" fmla="*/ 384663 h 523098"/>
                  <a:gd name="connsiteX5" fmla="*/ 364360 w 503307"/>
                  <a:gd name="connsiteY5" fmla="*/ 396480 h 523098"/>
                  <a:gd name="connsiteX6" fmla="*/ 377152 w 503307"/>
                  <a:gd name="connsiteY6" fmla="*/ 139409 h 523098"/>
                  <a:gd name="connsiteX7" fmla="*/ 120131 w 503307"/>
                  <a:gd name="connsiteY7" fmla="*/ 125645 h 523098"/>
                  <a:gd name="connsiteX8" fmla="*/ 88143 w 503307"/>
                  <a:gd name="connsiteY8" fmla="*/ 137176 h 523098"/>
                  <a:gd name="connsiteX9" fmla="*/ 48852 w 503307"/>
                  <a:gd name="connsiteY9" fmla="*/ 97885 h 523098"/>
                  <a:gd name="connsiteX10" fmla="*/ 828 w 503307"/>
                  <a:gd name="connsiteY10" fmla="*/ 24858 h 523098"/>
                  <a:gd name="connsiteX11" fmla="*/ 67704 w 503307"/>
                  <a:gd name="connsiteY11" fmla="*/ 67061 h 523098"/>
                  <a:gd name="connsiteX12" fmla="*/ 67299 w 503307"/>
                  <a:gd name="connsiteY12" fmla="*/ 66608 h 523098"/>
                  <a:gd name="connsiteX13" fmla="*/ 255722 w 503307"/>
                  <a:gd name="connsiteY13" fmla="*/ 327 h 523098"/>
                  <a:gd name="connsiteX0" fmla="*/ 207274 w 454859"/>
                  <a:gd name="connsiteY0" fmla="*/ 327 h 523098"/>
                  <a:gd name="connsiteX1" fmla="*/ 387540 w 454859"/>
                  <a:gd name="connsiteY1" fmla="*/ 86353 h 523098"/>
                  <a:gd name="connsiteX2" fmla="*/ 369191 w 454859"/>
                  <a:gd name="connsiteY2" fmla="*/ 455114 h 523098"/>
                  <a:gd name="connsiteX3" fmla="*/ 363 w 454859"/>
                  <a:gd name="connsiteY3" fmla="*/ 438162 h 523098"/>
                  <a:gd name="connsiteX4" fmla="*/ 58795 w 454859"/>
                  <a:gd name="connsiteY4" fmla="*/ 384663 h 523098"/>
                  <a:gd name="connsiteX5" fmla="*/ 315912 w 454859"/>
                  <a:gd name="connsiteY5" fmla="*/ 396480 h 523098"/>
                  <a:gd name="connsiteX6" fmla="*/ 328704 w 454859"/>
                  <a:gd name="connsiteY6" fmla="*/ 139409 h 523098"/>
                  <a:gd name="connsiteX7" fmla="*/ 71683 w 454859"/>
                  <a:gd name="connsiteY7" fmla="*/ 125645 h 523098"/>
                  <a:gd name="connsiteX8" fmla="*/ 39695 w 454859"/>
                  <a:gd name="connsiteY8" fmla="*/ 137176 h 523098"/>
                  <a:gd name="connsiteX9" fmla="*/ 404 w 454859"/>
                  <a:gd name="connsiteY9" fmla="*/ 97885 h 523098"/>
                  <a:gd name="connsiteX10" fmla="*/ 19256 w 454859"/>
                  <a:gd name="connsiteY10" fmla="*/ 67061 h 523098"/>
                  <a:gd name="connsiteX11" fmla="*/ 18851 w 454859"/>
                  <a:gd name="connsiteY11" fmla="*/ 66608 h 523098"/>
                  <a:gd name="connsiteX12" fmla="*/ 207274 w 454859"/>
                  <a:gd name="connsiteY12" fmla="*/ 327 h 523098"/>
                  <a:gd name="connsiteX0" fmla="*/ 207274 w 454859"/>
                  <a:gd name="connsiteY0" fmla="*/ 327 h 523098"/>
                  <a:gd name="connsiteX1" fmla="*/ 387540 w 454859"/>
                  <a:gd name="connsiteY1" fmla="*/ 86353 h 523098"/>
                  <a:gd name="connsiteX2" fmla="*/ 369191 w 454859"/>
                  <a:gd name="connsiteY2" fmla="*/ 455114 h 523098"/>
                  <a:gd name="connsiteX3" fmla="*/ 363 w 454859"/>
                  <a:gd name="connsiteY3" fmla="*/ 438162 h 523098"/>
                  <a:gd name="connsiteX4" fmla="*/ 58795 w 454859"/>
                  <a:gd name="connsiteY4" fmla="*/ 384663 h 523098"/>
                  <a:gd name="connsiteX5" fmla="*/ 315912 w 454859"/>
                  <a:gd name="connsiteY5" fmla="*/ 396480 h 523098"/>
                  <a:gd name="connsiteX6" fmla="*/ 328704 w 454859"/>
                  <a:gd name="connsiteY6" fmla="*/ 139409 h 523098"/>
                  <a:gd name="connsiteX7" fmla="*/ 71683 w 454859"/>
                  <a:gd name="connsiteY7" fmla="*/ 125645 h 523098"/>
                  <a:gd name="connsiteX8" fmla="*/ 39695 w 454859"/>
                  <a:gd name="connsiteY8" fmla="*/ 137176 h 523098"/>
                  <a:gd name="connsiteX9" fmla="*/ 404 w 454859"/>
                  <a:gd name="connsiteY9" fmla="*/ 97885 h 523098"/>
                  <a:gd name="connsiteX10" fmla="*/ 19256 w 454859"/>
                  <a:gd name="connsiteY10" fmla="*/ 67061 h 523098"/>
                  <a:gd name="connsiteX11" fmla="*/ 18851 w 454859"/>
                  <a:gd name="connsiteY11" fmla="*/ 66608 h 523098"/>
                  <a:gd name="connsiteX12" fmla="*/ 207274 w 454859"/>
                  <a:gd name="connsiteY12" fmla="*/ 327 h 523098"/>
                  <a:gd name="connsiteX0" fmla="*/ 207274 w 454859"/>
                  <a:gd name="connsiteY0" fmla="*/ 327 h 523098"/>
                  <a:gd name="connsiteX1" fmla="*/ 387540 w 454859"/>
                  <a:gd name="connsiteY1" fmla="*/ 86353 h 523098"/>
                  <a:gd name="connsiteX2" fmla="*/ 369191 w 454859"/>
                  <a:gd name="connsiteY2" fmla="*/ 455114 h 523098"/>
                  <a:gd name="connsiteX3" fmla="*/ 363 w 454859"/>
                  <a:gd name="connsiteY3" fmla="*/ 438162 h 523098"/>
                  <a:gd name="connsiteX4" fmla="*/ 58795 w 454859"/>
                  <a:gd name="connsiteY4" fmla="*/ 384663 h 523098"/>
                  <a:gd name="connsiteX5" fmla="*/ 315912 w 454859"/>
                  <a:gd name="connsiteY5" fmla="*/ 396480 h 523098"/>
                  <a:gd name="connsiteX6" fmla="*/ 328704 w 454859"/>
                  <a:gd name="connsiteY6" fmla="*/ 139409 h 523098"/>
                  <a:gd name="connsiteX7" fmla="*/ 71683 w 454859"/>
                  <a:gd name="connsiteY7" fmla="*/ 125645 h 523098"/>
                  <a:gd name="connsiteX8" fmla="*/ 39695 w 454859"/>
                  <a:gd name="connsiteY8" fmla="*/ 137176 h 523098"/>
                  <a:gd name="connsiteX9" fmla="*/ 404 w 454859"/>
                  <a:gd name="connsiteY9" fmla="*/ 97885 h 523098"/>
                  <a:gd name="connsiteX10" fmla="*/ 19256 w 454859"/>
                  <a:gd name="connsiteY10" fmla="*/ 67061 h 523098"/>
                  <a:gd name="connsiteX11" fmla="*/ 18851 w 454859"/>
                  <a:gd name="connsiteY11" fmla="*/ 66608 h 523098"/>
                  <a:gd name="connsiteX12" fmla="*/ 207274 w 454859"/>
                  <a:gd name="connsiteY12" fmla="*/ 327 h 523098"/>
                  <a:gd name="connsiteX0" fmla="*/ 58795 w 454859"/>
                  <a:gd name="connsiteY0" fmla="*/ 384663 h 523098"/>
                  <a:gd name="connsiteX1" fmla="*/ 315912 w 454859"/>
                  <a:gd name="connsiteY1" fmla="*/ 396480 h 523098"/>
                  <a:gd name="connsiteX2" fmla="*/ 328704 w 454859"/>
                  <a:gd name="connsiteY2" fmla="*/ 139409 h 523098"/>
                  <a:gd name="connsiteX3" fmla="*/ 71683 w 454859"/>
                  <a:gd name="connsiteY3" fmla="*/ 125645 h 523098"/>
                  <a:gd name="connsiteX4" fmla="*/ 39695 w 454859"/>
                  <a:gd name="connsiteY4" fmla="*/ 137176 h 523098"/>
                  <a:gd name="connsiteX5" fmla="*/ 404 w 454859"/>
                  <a:gd name="connsiteY5" fmla="*/ 97885 h 523098"/>
                  <a:gd name="connsiteX6" fmla="*/ 19256 w 454859"/>
                  <a:gd name="connsiteY6" fmla="*/ 67061 h 523098"/>
                  <a:gd name="connsiteX7" fmla="*/ 18851 w 454859"/>
                  <a:gd name="connsiteY7" fmla="*/ 66608 h 523098"/>
                  <a:gd name="connsiteX8" fmla="*/ 207274 w 454859"/>
                  <a:gd name="connsiteY8" fmla="*/ 327 h 523098"/>
                  <a:gd name="connsiteX9" fmla="*/ 387540 w 454859"/>
                  <a:gd name="connsiteY9" fmla="*/ 86353 h 523098"/>
                  <a:gd name="connsiteX10" fmla="*/ 369191 w 454859"/>
                  <a:gd name="connsiteY10" fmla="*/ 455114 h 523098"/>
                  <a:gd name="connsiteX11" fmla="*/ 363 w 454859"/>
                  <a:gd name="connsiteY11" fmla="*/ 438162 h 523098"/>
                  <a:gd name="connsiteX12" fmla="*/ 150235 w 454859"/>
                  <a:gd name="connsiteY12" fmla="*/ 476103 h 523098"/>
                  <a:gd name="connsiteX0" fmla="*/ 58795 w 454859"/>
                  <a:gd name="connsiteY0" fmla="*/ 384663 h 523098"/>
                  <a:gd name="connsiteX1" fmla="*/ 315912 w 454859"/>
                  <a:gd name="connsiteY1" fmla="*/ 396480 h 523098"/>
                  <a:gd name="connsiteX2" fmla="*/ 328704 w 454859"/>
                  <a:gd name="connsiteY2" fmla="*/ 139409 h 523098"/>
                  <a:gd name="connsiteX3" fmla="*/ 71683 w 454859"/>
                  <a:gd name="connsiteY3" fmla="*/ 125645 h 523098"/>
                  <a:gd name="connsiteX4" fmla="*/ 39695 w 454859"/>
                  <a:gd name="connsiteY4" fmla="*/ 137176 h 523098"/>
                  <a:gd name="connsiteX5" fmla="*/ 404 w 454859"/>
                  <a:gd name="connsiteY5" fmla="*/ 97885 h 523098"/>
                  <a:gd name="connsiteX6" fmla="*/ 19256 w 454859"/>
                  <a:gd name="connsiteY6" fmla="*/ 67061 h 523098"/>
                  <a:gd name="connsiteX7" fmla="*/ 18851 w 454859"/>
                  <a:gd name="connsiteY7" fmla="*/ 66608 h 523098"/>
                  <a:gd name="connsiteX8" fmla="*/ 207274 w 454859"/>
                  <a:gd name="connsiteY8" fmla="*/ 327 h 523098"/>
                  <a:gd name="connsiteX9" fmla="*/ 387540 w 454859"/>
                  <a:gd name="connsiteY9" fmla="*/ 86353 h 523098"/>
                  <a:gd name="connsiteX10" fmla="*/ 369191 w 454859"/>
                  <a:gd name="connsiteY10" fmla="*/ 455114 h 523098"/>
                  <a:gd name="connsiteX11" fmla="*/ 363 w 454859"/>
                  <a:gd name="connsiteY11" fmla="*/ 438162 h 523098"/>
                  <a:gd name="connsiteX0" fmla="*/ 58795 w 454859"/>
                  <a:gd name="connsiteY0" fmla="*/ 388187 h 526622"/>
                  <a:gd name="connsiteX1" fmla="*/ 315912 w 454859"/>
                  <a:gd name="connsiteY1" fmla="*/ 400004 h 526622"/>
                  <a:gd name="connsiteX2" fmla="*/ 328704 w 454859"/>
                  <a:gd name="connsiteY2" fmla="*/ 142933 h 526622"/>
                  <a:gd name="connsiteX3" fmla="*/ 71683 w 454859"/>
                  <a:gd name="connsiteY3" fmla="*/ 129169 h 526622"/>
                  <a:gd name="connsiteX4" fmla="*/ 39695 w 454859"/>
                  <a:gd name="connsiteY4" fmla="*/ 140700 h 526622"/>
                  <a:gd name="connsiteX5" fmla="*/ 404 w 454859"/>
                  <a:gd name="connsiteY5" fmla="*/ 101409 h 526622"/>
                  <a:gd name="connsiteX6" fmla="*/ 19256 w 454859"/>
                  <a:gd name="connsiteY6" fmla="*/ 70585 h 526622"/>
                  <a:gd name="connsiteX7" fmla="*/ 22906 w 454859"/>
                  <a:gd name="connsiteY7" fmla="*/ 43768 h 526622"/>
                  <a:gd name="connsiteX8" fmla="*/ 207274 w 454859"/>
                  <a:gd name="connsiteY8" fmla="*/ 3851 h 526622"/>
                  <a:gd name="connsiteX9" fmla="*/ 387540 w 454859"/>
                  <a:gd name="connsiteY9" fmla="*/ 89877 h 526622"/>
                  <a:gd name="connsiteX10" fmla="*/ 369191 w 454859"/>
                  <a:gd name="connsiteY10" fmla="*/ 458638 h 526622"/>
                  <a:gd name="connsiteX11" fmla="*/ 363 w 454859"/>
                  <a:gd name="connsiteY11" fmla="*/ 441686 h 526622"/>
                  <a:gd name="connsiteX0" fmla="*/ 61609 w 457673"/>
                  <a:gd name="connsiteY0" fmla="*/ 385529 h 523964"/>
                  <a:gd name="connsiteX1" fmla="*/ 318726 w 457673"/>
                  <a:gd name="connsiteY1" fmla="*/ 397346 h 523964"/>
                  <a:gd name="connsiteX2" fmla="*/ 331518 w 457673"/>
                  <a:gd name="connsiteY2" fmla="*/ 140275 h 523964"/>
                  <a:gd name="connsiteX3" fmla="*/ 74497 w 457673"/>
                  <a:gd name="connsiteY3" fmla="*/ 126511 h 523964"/>
                  <a:gd name="connsiteX4" fmla="*/ 42509 w 457673"/>
                  <a:gd name="connsiteY4" fmla="*/ 138042 h 523964"/>
                  <a:gd name="connsiteX5" fmla="*/ 3218 w 457673"/>
                  <a:gd name="connsiteY5" fmla="*/ 98751 h 523964"/>
                  <a:gd name="connsiteX6" fmla="*/ 25720 w 457673"/>
                  <a:gd name="connsiteY6" fmla="*/ 41110 h 523964"/>
                  <a:gd name="connsiteX7" fmla="*/ 210088 w 457673"/>
                  <a:gd name="connsiteY7" fmla="*/ 1193 h 523964"/>
                  <a:gd name="connsiteX8" fmla="*/ 390354 w 457673"/>
                  <a:gd name="connsiteY8" fmla="*/ 87219 h 523964"/>
                  <a:gd name="connsiteX9" fmla="*/ 372005 w 457673"/>
                  <a:gd name="connsiteY9" fmla="*/ 455980 h 523964"/>
                  <a:gd name="connsiteX10" fmla="*/ 3177 w 457673"/>
                  <a:gd name="connsiteY10" fmla="*/ 439028 h 523964"/>
                  <a:gd name="connsiteX0" fmla="*/ 58540 w 454604"/>
                  <a:gd name="connsiteY0" fmla="*/ 384862 h 523297"/>
                  <a:gd name="connsiteX1" fmla="*/ 315657 w 454604"/>
                  <a:gd name="connsiteY1" fmla="*/ 396679 h 523297"/>
                  <a:gd name="connsiteX2" fmla="*/ 328449 w 454604"/>
                  <a:gd name="connsiteY2" fmla="*/ 139608 h 523297"/>
                  <a:gd name="connsiteX3" fmla="*/ 71428 w 454604"/>
                  <a:gd name="connsiteY3" fmla="*/ 125844 h 523297"/>
                  <a:gd name="connsiteX4" fmla="*/ 39440 w 454604"/>
                  <a:gd name="connsiteY4" fmla="*/ 137375 h 523297"/>
                  <a:gd name="connsiteX5" fmla="*/ 149 w 454604"/>
                  <a:gd name="connsiteY5" fmla="*/ 98084 h 523297"/>
                  <a:gd name="connsiteX6" fmla="*/ 34819 w 454604"/>
                  <a:gd name="connsiteY6" fmla="*/ 52610 h 523297"/>
                  <a:gd name="connsiteX7" fmla="*/ 207019 w 454604"/>
                  <a:gd name="connsiteY7" fmla="*/ 526 h 523297"/>
                  <a:gd name="connsiteX8" fmla="*/ 387285 w 454604"/>
                  <a:gd name="connsiteY8" fmla="*/ 86552 h 523297"/>
                  <a:gd name="connsiteX9" fmla="*/ 368936 w 454604"/>
                  <a:gd name="connsiteY9" fmla="*/ 455313 h 523297"/>
                  <a:gd name="connsiteX10" fmla="*/ 108 w 454604"/>
                  <a:gd name="connsiteY10" fmla="*/ 438361 h 523297"/>
                  <a:gd name="connsiteX0" fmla="*/ 58540 w 454604"/>
                  <a:gd name="connsiteY0" fmla="*/ 384939 h 523374"/>
                  <a:gd name="connsiteX1" fmla="*/ 315657 w 454604"/>
                  <a:gd name="connsiteY1" fmla="*/ 396756 h 523374"/>
                  <a:gd name="connsiteX2" fmla="*/ 328449 w 454604"/>
                  <a:gd name="connsiteY2" fmla="*/ 139685 h 523374"/>
                  <a:gd name="connsiteX3" fmla="*/ 71428 w 454604"/>
                  <a:gd name="connsiteY3" fmla="*/ 125921 h 523374"/>
                  <a:gd name="connsiteX4" fmla="*/ 39440 w 454604"/>
                  <a:gd name="connsiteY4" fmla="*/ 137452 h 523374"/>
                  <a:gd name="connsiteX5" fmla="*/ 149 w 454604"/>
                  <a:gd name="connsiteY5" fmla="*/ 98161 h 523374"/>
                  <a:gd name="connsiteX6" fmla="*/ 34819 w 454604"/>
                  <a:gd name="connsiteY6" fmla="*/ 52687 h 523374"/>
                  <a:gd name="connsiteX7" fmla="*/ 207019 w 454604"/>
                  <a:gd name="connsiteY7" fmla="*/ 603 h 523374"/>
                  <a:gd name="connsiteX8" fmla="*/ 387285 w 454604"/>
                  <a:gd name="connsiteY8" fmla="*/ 86629 h 523374"/>
                  <a:gd name="connsiteX9" fmla="*/ 368936 w 454604"/>
                  <a:gd name="connsiteY9" fmla="*/ 455390 h 523374"/>
                  <a:gd name="connsiteX10" fmla="*/ 108 w 454604"/>
                  <a:gd name="connsiteY10" fmla="*/ 438438 h 52337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</a:cxnLst>
                <a:rect l="l" t="t" r="r" b="b"/>
                <a:pathLst>
                  <a:path w="454604" h="523374">
                    <a:moveTo>
                      <a:pt x="58540" y="384939"/>
                    </a:moveTo>
                    <a:cubicBezTo>
                      <a:pt x="126365" y="459017"/>
                      <a:pt x="241323" y="464301"/>
                      <a:pt x="315657" y="396756"/>
                    </a:cubicBezTo>
                    <a:cubicBezTo>
                      <a:pt x="389991" y="329212"/>
                      <a:pt x="395711" y="214275"/>
                      <a:pt x="328449" y="139685"/>
                    </a:cubicBezTo>
                    <a:cubicBezTo>
                      <a:pt x="261187" y="65096"/>
                      <a:pt x="146272" y="58941"/>
                      <a:pt x="71428" y="125921"/>
                    </a:cubicBezTo>
                    <a:cubicBezTo>
                      <a:pt x="60765" y="129765"/>
                      <a:pt x="70665" y="137452"/>
                      <a:pt x="39440" y="137452"/>
                    </a:cubicBezTo>
                    <a:cubicBezTo>
                      <a:pt x="8215" y="137452"/>
                      <a:pt x="919" y="112288"/>
                      <a:pt x="149" y="98161"/>
                    </a:cubicBezTo>
                    <a:cubicBezTo>
                      <a:pt x="-621" y="84034"/>
                      <a:pt x="341" y="68947"/>
                      <a:pt x="34819" y="52687"/>
                    </a:cubicBezTo>
                    <a:cubicBezTo>
                      <a:pt x="73353" y="30343"/>
                      <a:pt x="148275" y="-5054"/>
                      <a:pt x="207019" y="603"/>
                    </a:cubicBezTo>
                    <a:cubicBezTo>
                      <a:pt x="265763" y="6260"/>
                      <a:pt x="339043" y="33131"/>
                      <a:pt x="387285" y="86629"/>
                    </a:cubicBezTo>
                    <a:cubicBezTo>
                      <a:pt x="483771" y="193626"/>
                      <a:pt x="475567" y="358501"/>
                      <a:pt x="368936" y="455390"/>
                    </a:cubicBezTo>
                    <a:cubicBezTo>
                      <a:pt x="262305" y="552281"/>
                      <a:pt x="97401" y="544701"/>
                      <a:pt x="108" y="438438"/>
                    </a:cubicBezTo>
                  </a:path>
                </a:pathLst>
              </a:custGeom>
              <a:solidFill>
                <a:srgbClr val="ED7D31">
                  <a:lumMod val="75000"/>
                </a:srgbClr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423" name="フリーフォーム 422"/>
              <p:cNvSpPr/>
              <p:nvPr/>
            </p:nvSpPr>
            <p:spPr>
              <a:xfrm rot="486120">
                <a:off x="2374627" y="4345195"/>
                <a:ext cx="422350" cy="561092"/>
              </a:xfrm>
              <a:custGeom>
                <a:avLst/>
                <a:gdLst>
                  <a:gd name="connsiteX0" fmla="*/ 345659 w 422164"/>
                  <a:gd name="connsiteY0" fmla="*/ 0 h 523615"/>
                  <a:gd name="connsiteX1" fmla="*/ 269459 w 422164"/>
                  <a:gd name="connsiteY1" fmla="*/ 85725 h 523615"/>
                  <a:gd name="connsiteX2" fmla="*/ 178971 w 422164"/>
                  <a:gd name="connsiteY2" fmla="*/ 354806 h 523615"/>
                  <a:gd name="connsiteX3" fmla="*/ 93246 w 422164"/>
                  <a:gd name="connsiteY3" fmla="*/ 250031 h 523615"/>
                  <a:gd name="connsiteX4" fmla="*/ 17046 w 422164"/>
                  <a:gd name="connsiteY4" fmla="*/ 259556 h 523615"/>
                  <a:gd name="connsiteX5" fmla="*/ 2759 w 422164"/>
                  <a:gd name="connsiteY5" fmla="*/ 335756 h 523615"/>
                  <a:gd name="connsiteX6" fmla="*/ 57527 w 422164"/>
                  <a:gd name="connsiteY6" fmla="*/ 442912 h 523615"/>
                  <a:gd name="connsiteX7" fmla="*/ 171827 w 422164"/>
                  <a:gd name="connsiteY7" fmla="*/ 521494 h 523615"/>
                  <a:gd name="connsiteX8" fmla="*/ 298034 w 422164"/>
                  <a:gd name="connsiteY8" fmla="*/ 481012 h 523615"/>
                  <a:gd name="connsiteX9" fmla="*/ 402809 w 422164"/>
                  <a:gd name="connsiteY9" fmla="*/ 278606 h 523615"/>
                  <a:gd name="connsiteX10" fmla="*/ 421859 w 422164"/>
                  <a:gd name="connsiteY10" fmla="*/ 111919 h 523615"/>
                  <a:gd name="connsiteX0" fmla="*/ 345659 w 421883"/>
                  <a:gd name="connsiteY0" fmla="*/ 0 h 523043"/>
                  <a:gd name="connsiteX1" fmla="*/ 269459 w 421883"/>
                  <a:gd name="connsiteY1" fmla="*/ 85725 h 523043"/>
                  <a:gd name="connsiteX2" fmla="*/ 178971 w 421883"/>
                  <a:gd name="connsiteY2" fmla="*/ 354806 h 523043"/>
                  <a:gd name="connsiteX3" fmla="*/ 93246 w 421883"/>
                  <a:gd name="connsiteY3" fmla="*/ 250031 h 523043"/>
                  <a:gd name="connsiteX4" fmla="*/ 17046 w 421883"/>
                  <a:gd name="connsiteY4" fmla="*/ 259556 h 523043"/>
                  <a:gd name="connsiteX5" fmla="*/ 2759 w 421883"/>
                  <a:gd name="connsiteY5" fmla="*/ 335756 h 523043"/>
                  <a:gd name="connsiteX6" fmla="*/ 57527 w 421883"/>
                  <a:gd name="connsiteY6" fmla="*/ 442912 h 523043"/>
                  <a:gd name="connsiteX7" fmla="*/ 171827 w 421883"/>
                  <a:gd name="connsiteY7" fmla="*/ 521494 h 523043"/>
                  <a:gd name="connsiteX8" fmla="*/ 298034 w 421883"/>
                  <a:gd name="connsiteY8" fmla="*/ 481012 h 523043"/>
                  <a:gd name="connsiteX9" fmla="*/ 383759 w 421883"/>
                  <a:gd name="connsiteY9" fmla="*/ 319087 h 523043"/>
                  <a:gd name="connsiteX10" fmla="*/ 421859 w 421883"/>
                  <a:gd name="connsiteY10" fmla="*/ 111919 h 523043"/>
                  <a:gd name="connsiteX0" fmla="*/ 345659 w 421881"/>
                  <a:gd name="connsiteY0" fmla="*/ 0 h 523043"/>
                  <a:gd name="connsiteX1" fmla="*/ 269459 w 421881"/>
                  <a:gd name="connsiteY1" fmla="*/ 85725 h 523043"/>
                  <a:gd name="connsiteX2" fmla="*/ 178971 w 421881"/>
                  <a:gd name="connsiteY2" fmla="*/ 354806 h 523043"/>
                  <a:gd name="connsiteX3" fmla="*/ 93246 w 421881"/>
                  <a:gd name="connsiteY3" fmla="*/ 250031 h 523043"/>
                  <a:gd name="connsiteX4" fmla="*/ 17046 w 421881"/>
                  <a:gd name="connsiteY4" fmla="*/ 259556 h 523043"/>
                  <a:gd name="connsiteX5" fmla="*/ 2759 w 421881"/>
                  <a:gd name="connsiteY5" fmla="*/ 335756 h 523043"/>
                  <a:gd name="connsiteX6" fmla="*/ 57527 w 421881"/>
                  <a:gd name="connsiteY6" fmla="*/ 442912 h 523043"/>
                  <a:gd name="connsiteX7" fmla="*/ 171827 w 421881"/>
                  <a:gd name="connsiteY7" fmla="*/ 521494 h 523043"/>
                  <a:gd name="connsiteX8" fmla="*/ 298034 w 421881"/>
                  <a:gd name="connsiteY8" fmla="*/ 481012 h 523043"/>
                  <a:gd name="connsiteX9" fmla="*/ 383759 w 421881"/>
                  <a:gd name="connsiteY9" fmla="*/ 319087 h 523043"/>
                  <a:gd name="connsiteX10" fmla="*/ 421859 w 421881"/>
                  <a:gd name="connsiteY10" fmla="*/ 111919 h 523043"/>
                  <a:gd name="connsiteX0" fmla="*/ 345659 w 421881"/>
                  <a:gd name="connsiteY0" fmla="*/ 0 h 523043"/>
                  <a:gd name="connsiteX1" fmla="*/ 269459 w 421881"/>
                  <a:gd name="connsiteY1" fmla="*/ 85725 h 523043"/>
                  <a:gd name="connsiteX2" fmla="*/ 178971 w 421881"/>
                  <a:gd name="connsiteY2" fmla="*/ 354806 h 523043"/>
                  <a:gd name="connsiteX3" fmla="*/ 93246 w 421881"/>
                  <a:gd name="connsiteY3" fmla="*/ 250031 h 523043"/>
                  <a:gd name="connsiteX4" fmla="*/ 17046 w 421881"/>
                  <a:gd name="connsiteY4" fmla="*/ 259556 h 523043"/>
                  <a:gd name="connsiteX5" fmla="*/ 2759 w 421881"/>
                  <a:gd name="connsiteY5" fmla="*/ 335756 h 523043"/>
                  <a:gd name="connsiteX6" fmla="*/ 57527 w 421881"/>
                  <a:gd name="connsiteY6" fmla="*/ 442912 h 523043"/>
                  <a:gd name="connsiteX7" fmla="*/ 171827 w 421881"/>
                  <a:gd name="connsiteY7" fmla="*/ 521494 h 523043"/>
                  <a:gd name="connsiteX8" fmla="*/ 298034 w 421881"/>
                  <a:gd name="connsiteY8" fmla="*/ 481012 h 523043"/>
                  <a:gd name="connsiteX9" fmla="*/ 383759 w 421881"/>
                  <a:gd name="connsiteY9" fmla="*/ 319087 h 523043"/>
                  <a:gd name="connsiteX10" fmla="*/ 421859 w 421881"/>
                  <a:gd name="connsiteY10" fmla="*/ 111919 h 523043"/>
                  <a:gd name="connsiteX0" fmla="*/ 345659 w 421881"/>
                  <a:gd name="connsiteY0" fmla="*/ 0 h 523043"/>
                  <a:gd name="connsiteX1" fmla="*/ 269459 w 421881"/>
                  <a:gd name="connsiteY1" fmla="*/ 85725 h 523043"/>
                  <a:gd name="connsiteX2" fmla="*/ 178971 w 421881"/>
                  <a:gd name="connsiteY2" fmla="*/ 354806 h 523043"/>
                  <a:gd name="connsiteX3" fmla="*/ 93246 w 421881"/>
                  <a:gd name="connsiteY3" fmla="*/ 250031 h 523043"/>
                  <a:gd name="connsiteX4" fmla="*/ 17046 w 421881"/>
                  <a:gd name="connsiteY4" fmla="*/ 259556 h 523043"/>
                  <a:gd name="connsiteX5" fmla="*/ 2759 w 421881"/>
                  <a:gd name="connsiteY5" fmla="*/ 335756 h 523043"/>
                  <a:gd name="connsiteX6" fmla="*/ 57527 w 421881"/>
                  <a:gd name="connsiteY6" fmla="*/ 442912 h 523043"/>
                  <a:gd name="connsiteX7" fmla="*/ 171827 w 421881"/>
                  <a:gd name="connsiteY7" fmla="*/ 521494 h 523043"/>
                  <a:gd name="connsiteX8" fmla="*/ 298034 w 421881"/>
                  <a:gd name="connsiteY8" fmla="*/ 481012 h 523043"/>
                  <a:gd name="connsiteX9" fmla="*/ 383759 w 421881"/>
                  <a:gd name="connsiteY9" fmla="*/ 319087 h 523043"/>
                  <a:gd name="connsiteX10" fmla="*/ 421859 w 421881"/>
                  <a:gd name="connsiteY10" fmla="*/ 111919 h 523043"/>
                  <a:gd name="connsiteX0" fmla="*/ 345659 w 421881"/>
                  <a:gd name="connsiteY0" fmla="*/ 0 h 523043"/>
                  <a:gd name="connsiteX1" fmla="*/ 240884 w 421881"/>
                  <a:gd name="connsiteY1" fmla="*/ 121444 h 523043"/>
                  <a:gd name="connsiteX2" fmla="*/ 178971 w 421881"/>
                  <a:gd name="connsiteY2" fmla="*/ 354806 h 523043"/>
                  <a:gd name="connsiteX3" fmla="*/ 93246 w 421881"/>
                  <a:gd name="connsiteY3" fmla="*/ 250031 h 523043"/>
                  <a:gd name="connsiteX4" fmla="*/ 17046 w 421881"/>
                  <a:gd name="connsiteY4" fmla="*/ 259556 h 523043"/>
                  <a:gd name="connsiteX5" fmla="*/ 2759 w 421881"/>
                  <a:gd name="connsiteY5" fmla="*/ 335756 h 523043"/>
                  <a:gd name="connsiteX6" fmla="*/ 57527 w 421881"/>
                  <a:gd name="connsiteY6" fmla="*/ 442912 h 523043"/>
                  <a:gd name="connsiteX7" fmla="*/ 171827 w 421881"/>
                  <a:gd name="connsiteY7" fmla="*/ 521494 h 523043"/>
                  <a:gd name="connsiteX8" fmla="*/ 298034 w 421881"/>
                  <a:gd name="connsiteY8" fmla="*/ 481012 h 523043"/>
                  <a:gd name="connsiteX9" fmla="*/ 383759 w 421881"/>
                  <a:gd name="connsiteY9" fmla="*/ 319087 h 523043"/>
                  <a:gd name="connsiteX10" fmla="*/ 421859 w 421881"/>
                  <a:gd name="connsiteY10" fmla="*/ 111919 h 523043"/>
                  <a:gd name="connsiteX0" fmla="*/ 386141 w 421881"/>
                  <a:gd name="connsiteY0" fmla="*/ 0 h 561143"/>
                  <a:gd name="connsiteX1" fmla="*/ 240884 w 421881"/>
                  <a:gd name="connsiteY1" fmla="*/ 159544 h 561143"/>
                  <a:gd name="connsiteX2" fmla="*/ 178971 w 421881"/>
                  <a:gd name="connsiteY2" fmla="*/ 392906 h 561143"/>
                  <a:gd name="connsiteX3" fmla="*/ 93246 w 421881"/>
                  <a:gd name="connsiteY3" fmla="*/ 288131 h 561143"/>
                  <a:gd name="connsiteX4" fmla="*/ 17046 w 421881"/>
                  <a:gd name="connsiteY4" fmla="*/ 297656 h 561143"/>
                  <a:gd name="connsiteX5" fmla="*/ 2759 w 421881"/>
                  <a:gd name="connsiteY5" fmla="*/ 373856 h 561143"/>
                  <a:gd name="connsiteX6" fmla="*/ 57527 w 421881"/>
                  <a:gd name="connsiteY6" fmla="*/ 481012 h 561143"/>
                  <a:gd name="connsiteX7" fmla="*/ 171827 w 421881"/>
                  <a:gd name="connsiteY7" fmla="*/ 559594 h 561143"/>
                  <a:gd name="connsiteX8" fmla="*/ 298034 w 421881"/>
                  <a:gd name="connsiteY8" fmla="*/ 519112 h 561143"/>
                  <a:gd name="connsiteX9" fmla="*/ 383759 w 421881"/>
                  <a:gd name="connsiteY9" fmla="*/ 357187 h 561143"/>
                  <a:gd name="connsiteX10" fmla="*/ 421859 w 421881"/>
                  <a:gd name="connsiteY10" fmla="*/ 150019 h 561143"/>
                  <a:gd name="connsiteX0" fmla="*/ 386141 w 421881"/>
                  <a:gd name="connsiteY0" fmla="*/ 0 h 561143"/>
                  <a:gd name="connsiteX1" fmla="*/ 240884 w 421881"/>
                  <a:gd name="connsiteY1" fmla="*/ 159544 h 561143"/>
                  <a:gd name="connsiteX2" fmla="*/ 178971 w 421881"/>
                  <a:gd name="connsiteY2" fmla="*/ 392906 h 561143"/>
                  <a:gd name="connsiteX3" fmla="*/ 93246 w 421881"/>
                  <a:gd name="connsiteY3" fmla="*/ 288131 h 561143"/>
                  <a:gd name="connsiteX4" fmla="*/ 17046 w 421881"/>
                  <a:gd name="connsiteY4" fmla="*/ 297656 h 561143"/>
                  <a:gd name="connsiteX5" fmla="*/ 2759 w 421881"/>
                  <a:gd name="connsiteY5" fmla="*/ 373856 h 561143"/>
                  <a:gd name="connsiteX6" fmla="*/ 57527 w 421881"/>
                  <a:gd name="connsiteY6" fmla="*/ 481012 h 561143"/>
                  <a:gd name="connsiteX7" fmla="*/ 171827 w 421881"/>
                  <a:gd name="connsiteY7" fmla="*/ 559594 h 561143"/>
                  <a:gd name="connsiteX8" fmla="*/ 298034 w 421881"/>
                  <a:gd name="connsiteY8" fmla="*/ 519112 h 561143"/>
                  <a:gd name="connsiteX9" fmla="*/ 383759 w 421881"/>
                  <a:gd name="connsiteY9" fmla="*/ 357187 h 561143"/>
                  <a:gd name="connsiteX10" fmla="*/ 421859 w 421881"/>
                  <a:gd name="connsiteY10" fmla="*/ 150019 h 561143"/>
                  <a:gd name="connsiteX0" fmla="*/ 386141 w 421908"/>
                  <a:gd name="connsiteY0" fmla="*/ 0 h 561092"/>
                  <a:gd name="connsiteX1" fmla="*/ 240884 w 421908"/>
                  <a:gd name="connsiteY1" fmla="*/ 159544 h 561092"/>
                  <a:gd name="connsiteX2" fmla="*/ 178971 w 421908"/>
                  <a:gd name="connsiteY2" fmla="*/ 392906 h 561092"/>
                  <a:gd name="connsiteX3" fmla="*/ 93246 w 421908"/>
                  <a:gd name="connsiteY3" fmla="*/ 288131 h 561092"/>
                  <a:gd name="connsiteX4" fmla="*/ 17046 w 421908"/>
                  <a:gd name="connsiteY4" fmla="*/ 297656 h 561092"/>
                  <a:gd name="connsiteX5" fmla="*/ 2759 w 421908"/>
                  <a:gd name="connsiteY5" fmla="*/ 373856 h 561092"/>
                  <a:gd name="connsiteX6" fmla="*/ 57527 w 421908"/>
                  <a:gd name="connsiteY6" fmla="*/ 481012 h 561092"/>
                  <a:gd name="connsiteX7" fmla="*/ 171827 w 421908"/>
                  <a:gd name="connsiteY7" fmla="*/ 559594 h 561092"/>
                  <a:gd name="connsiteX8" fmla="*/ 298034 w 421908"/>
                  <a:gd name="connsiteY8" fmla="*/ 519112 h 561092"/>
                  <a:gd name="connsiteX9" fmla="*/ 395666 w 421908"/>
                  <a:gd name="connsiteY9" fmla="*/ 361950 h 561092"/>
                  <a:gd name="connsiteX10" fmla="*/ 421859 w 421908"/>
                  <a:gd name="connsiteY10" fmla="*/ 150019 h 561092"/>
                  <a:gd name="connsiteX0" fmla="*/ 386141 w 422706"/>
                  <a:gd name="connsiteY0" fmla="*/ 0 h 561092"/>
                  <a:gd name="connsiteX1" fmla="*/ 240884 w 422706"/>
                  <a:gd name="connsiteY1" fmla="*/ 159544 h 561092"/>
                  <a:gd name="connsiteX2" fmla="*/ 178971 w 422706"/>
                  <a:gd name="connsiteY2" fmla="*/ 392906 h 561092"/>
                  <a:gd name="connsiteX3" fmla="*/ 93246 w 422706"/>
                  <a:gd name="connsiteY3" fmla="*/ 288131 h 561092"/>
                  <a:gd name="connsiteX4" fmla="*/ 17046 w 422706"/>
                  <a:gd name="connsiteY4" fmla="*/ 297656 h 561092"/>
                  <a:gd name="connsiteX5" fmla="*/ 2759 w 422706"/>
                  <a:gd name="connsiteY5" fmla="*/ 373856 h 561092"/>
                  <a:gd name="connsiteX6" fmla="*/ 57527 w 422706"/>
                  <a:gd name="connsiteY6" fmla="*/ 481012 h 561092"/>
                  <a:gd name="connsiteX7" fmla="*/ 171827 w 422706"/>
                  <a:gd name="connsiteY7" fmla="*/ 559594 h 561092"/>
                  <a:gd name="connsiteX8" fmla="*/ 298034 w 422706"/>
                  <a:gd name="connsiteY8" fmla="*/ 519112 h 561092"/>
                  <a:gd name="connsiteX9" fmla="*/ 395666 w 422706"/>
                  <a:gd name="connsiteY9" fmla="*/ 361950 h 561092"/>
                  <a:gd name="connsiteX10" fmla="*/ 421859 w 422706"/>
                  <a:gd name="connsiteY10" fmla="*/ 150019 h 561092"/>
                  <a:gd name="connsiteX0" fmla="*/ 386141 w 422350"/>
                  <a:gd name="connsiteY0" fmla="*/ 0 h 561092"/>
                  <a:gd name="connsiteX1" fmla="*/ 240884 w 422350"/>
                  <a:gd name="connsiteY1" fmla="*/ 159544 h 561092"/>
                  <a:gd name="connsiteX2" fmla="*/ 178971 w 422350"/>
                  <a:gd name="connsiteY2" fmla="*/ 392906 h 561092"/>
                  <a:gd name="connsiteX3" fmla="*/ 93246 w 422350"/>
                  <a:gd name="connsiteY3" fmla="*/ 288131 h 561092"/>
                  <a:gd name="connsiteX4" fmla="*/ 17046 w 422350"/>
                  <a:gd name="connsiteY4" fmla="*/ 297656 h 561092"/>
                  <a:gd name="connsiteX5" fmla="*/ 2759 w 422350"/>
                  <a:gd name="connsiteY5" fmla="*/ 373856 h 561092"/>
                  <a:gd name="connsiteX6" fmla="*/ 57527 w 422350"/>
                  <a:gd name="connsiteY6" fmla="*/ 481012 h 561092"/>
                  <a:gd name="connsiteX7" fmla="*/ 171827 w 422350"/>
                  <a:gd name="connsiteY7" fmla="*/ 559594 h 561092"/>
                  <a:gd name="connsiteX8" fmla="*/ 298034 w 422350"/>
                  <a:gd name="connsiteY8" fmla="*/ 519112 h 561092"/>
                  <a:gd name="connsiteX9" fmla="*/ 395666 w 422350"/>
                  <a:gd name="connsiteY9" fmla="*/ 361950 h 561092"/>
                  <a:gd name="connsiteX10" fmla="*/ 421859 w 422350"/>
                  <a:gd name="connsiteY10" fmla="*/ 150019 h 561092"/>
                  <a:gd name="connsiteX0" fmla="*/ 386141 w 422350"/>
                  <a:gd name="connsiteY0" fmla="*/ 0 h 561092"/>
                  <a:gd name="connsiteX1" fmla="*/ 240884 w 422350"/>
                  <a:gd name="connsiteY1" fmla="*/ 159544 h 561092"/>
                  <a:gd name="connsiteX2" fmla="*/ 178971 w 422350"/>
                  <a:gd name="connsiteY2" fmla="*/ 392906 h 561092"/>
                  <a:gd name="connsiteX3" fmla="*/ 93246 w 422350"/>
                  <a:gd name="connsiteY3" fmla="*/ 288131 h 561092"/>
                  <a:gd name="connsiteX4" fmla="*/ 17046 w 422350"/>
                  <a:gd name="connsiteY4" fmla="*/ 297656 h 561092"/>
                  <a:gd name="connsiteX5" fmla="*/ 2759 w 422350"/>
                  <a:gd name="connsiteY5" fmla="*/ 373856 h 561092"/>
                  <a:gd name="connsiteX6" fmla="*/ 57527 w 422350"/>
                  <a:gd name="connsiteY6" fmla="*/ 481012 h 561092"/>
                  <a:gd name="connsiteX7" fmla="*/ 171827 w 422350"/>
                  <a:gd name="connsiteY7" fmla="*/ 559594 h 561092"/>
                  <a:gd name="connsiteX8" fmla="*/ 298034 w 422350"/>
                  <a:gd name="connsiteY8" fmla="*/ 519112 h 561092"/>
                  <a:gd name="connsiteX9" fmla="*/ 395666 w 422350"/>
                  <a:gd name="connsiteY9" fmla="*/ 361950 h 561092"/>
                  <a:gd name="connsiteX10" fmla="*/ 421859 w 422350"/>
                  <a:gd name="connsiteY10" fmla="*/ 150019 h 56109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</a:cxnLst>
                <a:rect l="l" t="t" r="r" b="b"/>
                <a:pathLst>
                  <a:path w="422350" h="561092">
                    <a:moveTo>
                      <a:pt x="386141" y="0"/>
                    </a:moveTo>
                    <a:cubicBezTo>
                      <a:pt x="361931" y="13295"/>
                      <a:pt x="280175" y="82155"/>
                      <a:pt x="240884" y="159544"/>
                    </a:cubicBezTo>
                    <a:cubicBezTo>
                      <a:pt x="201593" y="236933"/>
                      <a:pt x="191671" y="296466"/>
                      <a:pt x="178971" y="392906"/>
                    </a:cubicBezTo>
                    <a:cubicBezTo>
                      <a:pt x="149602" y="341709"/>
                      <a:pt x="120233" y="304006"/>
                      <a:pt x="93246" y="288131"/>
                    </a:cubicBezTo>
                    <a:cubicBezTo>
                      <a:pt x="66258" y="272256"/>
                      <a:pt x="32127" y="283369"/>
                      <a:pt x="17046" y="297656"/>
                    </a:cubicBezTo>
                    <a:cubicBezTo>
                      <a:pt x="1965" y="311944"/>
                      <a:pt x="-3988" y="343297"/>
                      <a:pt x="2759" y="373856"/>
                    </a:cubicBezTo>
                    <a:cubicBezTo>
                      <a:pt x="9506" y="404415"/>
                      <a:pt x="29349" y="450056"/>
                      <a:pt x="57527" y="481012"/>
                    </a:cubicBezTo>
                    <a:cubicBezTo>
                      <a:pt x="85705" y="511968"/>
                      <a:pt x="131743" y="553244"/>
                      <a:pt x="171827" y="559594"/>
                    </a:cubicBezTo>
                    <a:cubicBezTo>
                      <a:pt x="211911" y="565944"/>
                      <a:pt x="260728" y="552053"/>
                      <a:pt x="298034" y="519112"/>
                    </a:cubicBezTo>
                    <a:cubicBezTo>
                      <a:pt x="335340" y="486171"/>
                      <a:pt x="365504" y="461565"/>
                      <a:pt x="395666" y="361950"/>
                    </a:cubicBezTo>
                    <a:cubicBezTo>
                      <a:pt x="425828" y="262335"/>
                      <a:pt x="422653" y="202605"/>
                      <a:pt x="421859" y="150019"/>
                    </a:cubicBezTo>
                  </a:path>
                </a:pathLst>
              </a:custGeom>
              <a:solidFill>
                <a:srgbClr val="ED7D31">
                  <a:lumMod val="75000"/>
                </a:srgbClr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424" name="フリーフォーム 423"/>
              <p:cNvSpPr/>
              <p:nvPr/>
            </p:nvSpPr>
            <p:spPr>
              <a:xfrm rot="486120">
                <a:off x="2358148" y="4815391"/>
                <a:ext cx="369878" cy="315736"/>
              </a:xfrm>
              <a:custGeom>
                <a:avLst/>
                <a:gdLst>
                  <a:gd name="connsiteX0" fmla="*/ 538295 w 538295"/>
                  <a:gd name="connsiteY0" fmla="*/ 219075 h 338251"/>
                  <a:gd name="connsiteX1" fmla="*/ 381133 w 538295"/>
                  <a:gd name="connsiteY1" fmla="*/ 333375 h 338251"/>
                  <a:gd name="connsiteX2" fmla="*/ 181108 w 538295"/>
                  <a:gd name="connsiteY2" fmla="*/ 276225 h 338251"/>
                  <a:gd name="connsiteX3" fmla="*/ 166820 w 538295"/>
                  <a:gd name="connsiteY3" fmla="*/ 333375 h 338251"/>
                  <a:gd name="connsiteX4" fmla="*/ 138245 w 538295"/>
                  <a:gd name="connsiteY4" fmla="*/ 290513 h 338251"/>
                  <a:gd name="connsiteX5" fmla="*/ 119195 w 538295"/>
                  <a:gd name="connsiteY5" fmla="*/ 338138 h 338251"/>
                  <a:gd name="connsiteX6" fmla="*/ 104908 w 538295"/>
                  <a:gd name="connsiteY6" fmla="*/ 304800 h 338251"/>
                  <a:gd name="connsiteX7" fmla="*/ 81095 w 538295"/>
                  <a:gd name="connsiteY7" fmla="*/ 338138 h 338251"/>
                  <a:gd name="connsiteX8" fmla="*/ 76333 w 538295"/>
                  <a:gd name="connsiteY8" fmla="*/ 304800 h 338251"/>
                  <a:gd name="connsiteX9" fmla="*/ 42995 w 538295"/>
                  <a:gd name="connsiteY9" fmla="*/ 319088 h 338251"/>
                  <a:gd name="connsiteX10" fmla="*/ 19183 w 538295"/>
                  <a:gd name="connsiteY10" fmla="*/ 47625 h 338251"/>
                  <a:gd name="connsiteX11" fmla="*/ 347795 w 538295"/>
                  <a:gd name="connsiteY11" fmla="*/ 133350 h 338251"/>
                  <a:gd name="connsiteX12" fmla="*/ 423995 w 538295"/>
                  <a:gd name="connsiteY12" fmla="*/ 0 h 338251"/>
                  <a:gd name="connsiteX0" fmla="*/ 538295 w 538295"/>
                  <a:gd name="connsiteY0" fmla="*/ 176402 h 295578"/>
                  <a:gd name="connsiteX1" fmla="*/ 381133 w 538295"/>
                  <a:gd name="connsiteY1" fmla="*/ 290702 h 295578"/>
                  <a:gd name="connsiteX2" fmla="*/ 181108 w 538295"/>
                  <a:gd name="connsiteY2" fmla="*/ 233552 h 295578"/>
                  <a:gd name="connsiteX3" fmla="*/ 166820 w 538295"/>
                  <a:gd name="connsiteY3" fmla="*/ 290702 h 295578"/>
                  <a:gd name="connsiteX4" fmla="*/ 138245 w 538295"/>
                  <a:gd name="connsiteY4" fmla="*/ 247840 h 295578"/>
                  <a:gd name="connsiteX5" fmla="*/ 119195 w 538295"/>
                  <a:gd name="connsiteY5" fmla="*/ 295465 h 295578"/>
                  <a:gd name="connsiteX6" fmla="*/ 104908 w 538295"/>
                  <a:gd name="connsiteY6" fmla="*/ 262127 h 295578"/>
                  <a:gd name="connsiteX7" fmla="*/ 81095 w 538295"/>
                  <a:gd name="connsiteY7" fmla="*/ 295465 h 295578"/>
                  <a:gd name="connsiteX8" fmla="*/ 76333 w 538295"/>
                  <a:gd name="connsiteY8" fmla="*/ 262127 h 295578"/>
                  <a:gd name="connsiteX9" fmla="*/ 42995 w 538295"/>
                  <a:gd name="connsiteY9" fmla="*/ 276415 h 295578"/>
                  <a:gd name="connsiteX10" fmla="*/ 19183 w 538295"/>
                  <a:gd name="connsiteY10" fmla="*/ 4952 h 295578"/>
                  <a:gd name="connsiteX11" fmla="*/ 347795 w 538295"/>
                  <a:gd name="connsiteY11" fmla="*/ 90677 h 295578"/>
                  <a:gd name="connsiteX0" fmla="*/ 565480 w 565480"/>
                  <a:gd name="connsiteY0" fmla="*/ 195614 h 314790"/>
                  <a:gd name="connsiteX1" fmla="*/ 408318 w 565480"/>
                  <a:gd name="connsiteY1" fmla="*/ 309914 h 314790"/>
                  <a:gd name="connsiteX2" fmla="*/ 208293 w 565480"/>
                  <a:gd name="connsiteY2" fmla="*/ 252764 h 314790"/>
                  <a:gd name="connsiteX3" fmla="*/ 194005 w 565480"/>
                  <a:gd name="connsiteY3" fmla="*/ 309914 h 314790"/>
                  <a:gd name="connsiteX4" fmla="*/ 165430 w 565480"/>
                  <a:gd name="connsiteY4" fmla="*/ 267052 h 314790"/>
                  <a:gd name="connsiteX5" fmla="*/ 146380 w 565480"/>
                  <a:gd name="connsiteY5" fmla="*/ 314677 h 314790"/>
                  <a:gd name="connsiteX6" fmla="*/ 132093 w 565480"/>
                  <a:gd name="connsiteY6" fmla="*/ 281339 h 314790"/>
                  <a:gd name="connsiteX7" fmla="*/ 108280 w 565480"/>
                  <a:gd name="connsiteY7" fmla="*/ 314677 h 314790"/>
                  <a:gd name="connsiteX8" fmla="*/ 103518 w 565480"/>
                  <a:gd name="connsiteY8" fmla="*/ 281339 h 314790"/>
                  <a:gd name="connsiteX9" fmla="*/ 70180 w 565480"/>
                  <a:gd name="connsiteY9" fmla="*/ 295627 h 314790"/>
                  <a:gd name="connsiteX10" fmla="*/ 46368 w 565480"/>
                  <a:gd name="connsiteY10" fmla="*/ 24164 h 314790"/>
                  <a:gd name="connsiteX11" fmla="*/ 374980 w 565480"/>
                  <a:gd name="connsiteY11" fmla="*/ 109889 h 314790"/>
                  <a:gd name="connsiteX0" fmla="*/ 565480 w 565480"/>
                  <a:gd name="connsiteY0" fmla="*/ 203525 h 322701"/>
                  <a:gd name="connsiteX1" fmla="*/ 408318 w 565480"/>
                  <a:gd name="connsiteY1" fmla="*/ 317825 h 322701"/>
                  <a:gd name="connsiteX2" fmla="*/ 208293 w 565480"/>
                  <a:gd name="connsiteY2" fmla="*/ 260675 h 322701"/>
                  <a:gd name="connsiteX3" fmla="*/ 194005 w 565480"/>
                  <a:gd name="connsiteY3" fmla="*/ 317825 h 322701"/>
                  <a:gd name="connsiteX4" fmla="*/ 165430 w 565480"/>
                  <a:gd name="connsiteY4" fmla="*/ 274963 h 322701"/>
                  <a:gd name="connsiteX5" fmla="*/ 146380 w 565480"/>
                  <a:gd name="connsiteY5" fmla="*/ 322588 h 322701"/>
                  <a:gd name="connsiteX6" fmla="*/ 132093 w 565480"/>
                  <a:gd name="connsiteY6" fmla="*/ 289250 h 322701"/>
                  <a:gd name="connsiteX7" fmla="*/ 108280 w 565480"/>
                  <a:gd name="connsiteY7" fmla="*/ 322588 h 322701"/>
                  <a:gd name="connsiteX8" fmla="*/ 103518 w 565480"/>
                  <a:gd name="connsiteY8" fmla="*/ 289250 h 322701"/>
                  <a:gd name="connsiteX9" fmla="*/ 70180 w 565480"/>
                  <a:gd name="connsiteY9" fmla="*/ 303538 h 322701"/>
                  <a:gd name="connsiteX10" fmla="*/ 46368 w 565480"/>
                  <a:gd name="connsiteY10" fmla="*/ 32075 h 322701"/>
                  <a:gd name="connsiteX11" fmla="*/ 374980 w 565480"/>
                  <a:gd name="connsiteY11" fmla="*/ 117800 h 322701"/>
                  <a:gd name="connsiteX0" fmla="*/ 543999 w 543999"/>
                  <a:gd name="connsiteY0" fmla="*/ 180073 h 299249"/>
                  <a:gd name="connsiteX1" fmla="*/ 386837 w 543999"/>
                  <a:gd name="connsiteY1" fmla="*/ 294373 h 299249"/>
                  <a:gd name="connsiteX2" fmla="*/ 186812 w 543999"/>
                  <a:gd name="connsiteY2" fmla="*/ 237223 h 299249"/>
                  <a:gd name="connsiteX3" fmla="*/ 172524 w 543999"/>
                  <a:gd name="connsiteY3" fmla="*/ 294373 h 299249"/>
                  <a:gd name="connsiteX4" fmla="*/ 143949 w 543999"/>
                  <a:gd name="connsiteY4" fmla="*/ 251511 h 299249"/>
                  <a:gd name="connsiteX5" fmla="*/ 124899 w 543999"/>
                  <a:gd name="connsiteY5" fmla="*/ 299136 h 299249"/>
                  <a:gd name="connsiteX6" fmla="*/ 110612 w 543999"/>
                  <a:gd name="connsiteY6" fmla="*/ 265798 h 299249"/>
                  <a:gd name="connsiteX7" fmla="*/ 86799 w 543999"/>
                  <a:gd name="connsiteY7" fmla="*/ 299136 h 299249"/>
                  <a:gd name="connsiteX8" fmla="*/ 82037 w 543999"/>
                  <a:gd name="connsiteY8" fmla="*/ 265798 h 299249"/>
                  <a:gd name="connsiteX9" fmla="*/ 29649 w 543999"/>
                  <a:gd name="connsiteY9" fmla="*/ 280086 h 299249"/>
                  <a:gd name="connsiteX10" fmla="*/ 24887 w 543999"/>
                  <a:gd name="connsiteY10" fmla="*/ 8623 h 299249"/>
                  <a:gd name="connsiteX11" fmla="*/ 353499 w 543999"/>
                  <a:gd name="connsiteY11" fmla="*/ 94348 h 299249"/>
                  <a:gd name="connsiteX0" fmla="*/ 561983 w 561983"/>
                  <a:gd name="connsiteY0" fmla="*/ 199472 h 318648"/>
                  <a:gd name="connsiteX1" fmla="*/ 404821 w 561983"/>
                  <a:gd name="connsiteY1" fmla="*/ 313772 h 318648"/>
                  <a:gd name="connsiteX2" fmla="*/ 204796 w 561983"/>
                  <a:gd name="connsiteY2" fmla="*/ 256622 h 318648"/>
                  <a:gd name="connsiteX3" fmla="*/ 190508 w 561983"/>
                  <a:gd name="connsiteY3" fmla="*/ 313772 h 318648"/>
                  <a:gd name="connsiteX4" fmla="*/ 161933 w 561983"/>
                  <a:gd name="connsiteY4" fmla="*/ 270910 h 318648"/>
                  <a:gd name="connsiteX5" fmla="*/ 142883 w 561983"/>
                  <a:gd name="connsiteY5" fmla="*/ 318535 h 318648"/>
                  <a:gd name="connsiteX6" fmla="*/ 128596 w 561983"/>
                  <a:gd name="connsiteY6" fmla="*/ 285197 h 318648"/>
                  <a:gd name="connsiteX7" fmla="*/ 104783 w 561983"/>
                  <a:gd name="connsiteY7" fmla="*/ 318535 h 318648"/>
                  <a:gd name="connsiteX8" fmla="*/ 100021 w 561983"/>
                  <a:gd name="connsiteY8" fmla="*/ 285197 h 318648"/>
                  <a:gd name="connsiteX9" fmla="*/ 47633 w 561983"/>
                  <a:gd name="connsiteY9" fmla="*/ 299485 h 318648"/>
                  <a:gd name="connsiteX10" fmla="*/ 42871 w 561983"/>
                  <a:gd name="connsiteY10" fmla="*/ 28022 h 318648"/>
                  <a:gd name="connsiteX11" fmla="*/ 371483 w 561983"/>
                  <a:gd name="connsiteY11" fmla="*/ 113747 h 318648"/>
                  <a:gd name="connsiteX0" fmla="*/ 556594 w 556594"/>
                  <a:gd name="connsiteY0" fmla="*/ 199472 h 318648"/>
                  <a:gd name="connsiteX1" fmla="*/ 399432 w 556594"/>
                  <a:gd name="connsiteY1" fmla="*/ 313772 h 318648"/>
                  <a:gd name="connsiteX2" fmla="*/ 199407 w 556594"/>
                  <a:gd name="connsiteY2" fmla="*/ 256622 h 318648"/>
                  <a:gd name="connsiteX3" fmla="*/ 185119 w 556594"/>
                  <a:gd name="connsiteY3" fmla="*/ 313772 h 318648"/>
                  <a:gd name="connsiteX4" fmla="*/ 156544 w 556594"/>
                  <a:gd name="connsiteY4" fmla="*/ 270910 h 318648"/>
                  <a:gd name="connsiteX5" fmla="*/ 137494 w 556594"/>
                  <a:gd name="connsiteY5" fmla="*/ 318535 h 318648"/>
                  <a:gd name="connsiteX6" fmla="*/ 123207 w 556594"/>
                  <a:gd name="connsiteY6" fmla="*/ 285197 h 318648"/>
                  <a:gd name="connsiteX7" fmla="*/ 99394 w 556594"/>
                  <a:gd name="connsiteY7" fmla="*/ 318535 h 318648"/>
                  <a:gd name="connsiteX8" fmla="*/ 94632 w 556594"/>
                  <a:gd name="connsiteY8" fmla="*/ 285197 h 318648"/>
                  <a:gd name="connsiteX9" fmla="*/ 42244 w 556594"/>
                  <a:gd name="connsiteY9" fmla="*/ 299485 h 318648"/>
                  <a:gd name="connsiteX10" fmla="*/ 37482 w 556594"/>
                  <a:gd name="connsiteY10" fmla="*/ 28022 h 318648"/>
                  <a:gd name="connsiteX11" fmla="*/ 366094 w 556594"/>
                  <a:gd name="connsiteY11" fmla="*/ 113747 h 318648"/>
                  <a:gd name="connsiteX0" fmla="*/ 556594 w 556594"/>
                  <a:gd name="connsiteY0" fmla="*/ 199472 h 318648"/>
                  <a:gd name="connsiteX1" fmla="*/ 399432 w 556594"/>
                  <a:gd name="connsiteY1" fmla="*/ 313772 h 318648"/>
                  <a:gd name="connsiteX2" fmla="*/ 199407 w 556594"/>
                  <a:gd name="connsiteY2" fmla="*/ 256622 h 318648"/>
                  <a:gd name="connsiteX3" fmla="*/ 185119 w 556594"/>
                  <a:gd name="connsiteY3" fmla="*/ 313772 h 318648"/>
                  <a:gd name="connsiteX4" fmla="*/ 156544 w 556594"/>
                  <a:gd name="connsiteY4" fmla="*/ 270910 h 318648"/>
                  <a:gd name="connsiteX5" fmla="*/ 137494 w 556594"/>
                  <a:gd name="connsiteY5" fmla="*/ 318535 h 318648"/>
                  <a:gd name="connsiteX6" fmla="*/ 123207 w 556594"/>
                  <a:gd name="connsiteY6" fmla="*/ 285197 h 318648"/>
                  <a:gd name="connsiteX7" fmla="*/ 99394 w 556594"/>
                  <a:gd name="connsiteY7" fmla="*/ 318535 h 318648"/>
                  <a:gd name="connsiteX8" fmla="*/ 94632 w 556594"/>
                  <a:gd name="connsiteY8" fmla="*/ 285197 h 318648"/>
                  <a:gd name="connsiteX9" fmla="*/ 42244 w 556594"/>
                  <a:gd name="connsiteY9" fmla="*/ 299485 h 318648"/>
                  <a:gd name="connsiteX10" fmla="*/ 37482 w 556594"/>
                  <a:gd name="connsiteY10" fmla="*/ 28022 h 318648"/>
                  <a:gd name="connsiteX11" fmla="*/ 366094 w 556594"/>
                  <a:gd name="connsiteY11" fmla="*/ 113747 h 318648"/>
                  <a:gd name="connsiteX0" fmla="*/ 556594 w 556594"/>
                  <a:gd name="connsiteY0" fmla="*/ 199472 h 318648"/>
                  <a:gd name="connsiteX1" fmla="*/ 399432 w 556594"/>
                  <a:gd name="connsiteY1" fmla="*/ 313772 h 318648"/>
                  <a:gd name="connsiteX2" fmla="*/ 199407 w 556594"/>
                  <a:gd name="connsiteY2" fmla="*/ 256622 h 318648"/>
                  <a:gd name="connsiteX3" fmla="*/ 185119 w 556594"/>
                  <a:gd name="connsiteY3" fmla="*/ 313772 h 318648"/>
                  <a:gd name="connsiteX4" fmla="*/ 156544 w 556594"/>
                  <a:gd name="connsiteY4" fmla="*/ 270910 h 318648"/>
                  <a:gd name="connsiteX5" fmla="*/ 137494 w 556594"/>
                  <a:gd name="connsiteY5" fmla="*/ 318535 h 318648"/>
                  <a:gd name="connsiteX6" fmla="*/ 123207 w 556594"/>
                  <a:gd name="connsiteY6" fmla="*/ 285197 h 318648"/>
                  <a:gd name="connsiteX7" fmla="*/ 99394 w 556594"/>
                  <a:gd name="connsiteY7" fmla="*/ 318535 h 318648"/>
                  <a:gd name="connsiteX8" fmla="*/ 94632 w 556594"/>
                  <a:gd name="connsiteY8" fmla="*/ 285197 h 318648"/>
                  <a:gd name="connsiteX9" fmla="*/ 42244 w 556594"/>
                  <a:gd name="connsiteY9" fmla="*/ 299485 h 318648"/>
                  <a:gd name="connsiteX10" fmla="*/ 37482 w 556594"/>
                  <a:gd name="connsiteY10" fmla="*/ 28022 h 318648"/>
                  <a:gd name="connsiteX11" fmla="*/ 366094 w 556594"/>
                  <a:gd name="connsiteY11" fmla="*/ 113747 h 318648"/>
                  <a:gd name="connsiteX0" fmla="*/ 556594 w 556594"/>
                  <a:gd name="connsiteY0" fmla="*/ 199472 h 318648"/>
                  <a:gd name="connsiteX1" fmla="*/ 399432 w 556594"/>
                  <a:gd name="connsiteY1" fmla="*/ 313772 h 318648"/>
                  <a:gd name="connsiteX2" fmla="*/ 199407 w 556594"/>
                  <a:gd name="connsiteY2" fmla="*/ 256622 h 318648"/>
                  <a:gd name="connsiteX3" fmla="*/ 185119 w 556594"/>
                  <a:gd name="connsiteY3" fmla="*/ 313772 h 318648"/>
                  <a:gd name="connsiteX4" fmla="*/ 156544 w 556594"/>
                  <a:gd name="connsiteY4" fmla="*/ 270910 h 318648"/>
                  <a:gd name="connsiteX5" fmla="*/ 137494 w 556594"/>
                  <a:gd name="connsiteY5" fmla="*/ 318535 h 318648"/>
                  <a:gd name="connsiteX6" fmla="*/ 123207 w 556594"/>
                  <a:gd name="connsiteY6" fmla="*/ 285197 h 318648"/>
                  <a:gd name="connsiteX7" fmla="*/ 99394 w 556594"/>
                  <a:gd name="connsiteY7" fmla="*/ 318535 h 318648"/>
                  <a:gd name="connsiteX8" fmla="*/ 94632 w 556594"/>
                  <a:gd name="connsiteY8" fmla="*/ 285197 h 318648"/>
                  <a:gd name="connsiteX9" fmla="*/ 42244 w 556594"/>
                  <a:gd name="connsiteY9" fmla="*/ 299485 h 318648"/>
                  <a:gd name="connsiteX10" fmla="*/ 37482 w 556594"/>
                  <a:gd name="connsiteY10" fmla="*/ 28022 h 318648"/>
                  <a:gd name="connsiteX11" fmla="*/ 366094 w 556594"/>
                  <a:gd name="connsiteY11" fmla="*/ 113747 h 318648"/>
                  <a:gd name="connsiteX0" fmla="*/ 556594 w 556594"/>
                  <a:gd name="connsiteY0" fmla="*/ 199472 h 318648"/>
                  <a:gd name="connsiteX1" fmla="*/ 399432 w 556594"/>
                  <a:gd name="connsiteY1" fmla="*/ 313772 h 318648"/>
                  <a:gd name="connsiteX2" fmla="*/ 199407 w 556594"/>
                  <a:gd name="connsiteY2" fmla="*/ 256622 h 318648"/>
                  <a:gd name="connsiteX3" fmla="*/ 201788 w 556594"/>
                  <a:gd name="connsiteY3" fmla="*/ 313772 h 318648"/>
                  <a:gd name="connsiteX4" fmla="*/ 156544 w 556594"/>
                  <a:gd name="connsiteY4" fmla="*/ 270910 h 318648"/>
                  <a:gd name="connsiteX5" fmla="*/ 137494 w 556594"/>
                  <a:gd name="connsiteY5" fmla="*/ 318535 h 318648"/>
                  <a:gd name="connsiteX6" fmla="*/ 123207 w 556594"/>
                  <a:gd name="connsiteY6" fmla="*/ 285197 h 318648"/>
                  <a:gd name="connsiteX7" fmla="*/ 99394 w 556594"/>
                  <a:gd name="connsiteY7" fmla="*/ 318535 h 318648"/>
                  <a:gd name="connsiteX8" fmla="*/ 94632 w 556594"/>
                  <a:gd name="connsiteY8" fmla="*/ 285197 h 318648"/>
                  <a:gd name="connsiteX9" fmla="*/ 42244 w 556594"/>
                  <a:gd name="connsiteY9" fmla="*/ 299485 h 318648"/>
                  <a:gd name="connsiteX10" fmla="*/ 37482 w 556594"/>
                  <a:gd name="connsiteY10" fmla="*/ 28022 h 318648"/>
                  <a:gd name="connsiteX11" fmla="*/ 366094 w 556594"/>
                  <a:gd name="connsiteY11" fmla="*/ 113747 h 318648"/>
                  <a:gd name="connsiteX0" fmla="*/ 556594 w 556594"/>
                  <a:gd name="connsiteY0" fmla="*/ 199472 h 318535"/>
                  <a:gd name="connsiteX1" fmla="*/ 399432 w 556594"/>
                  <a:gd name="connsiteY1" fmla="*/ 313772 h 318535"/>
                  <a:gd name="connsiteX2" fmla="*/ 199407 w 556594"/>
                  <a:gd name="connsiteY2" fmla="*/ 256622 h 318535"/>
                  <a:gd name="connsiteX3" fmla="*/ 201788 w 556594"/>
                  <a:gd name="connsiteY3" fmla="*/ 313772 h 318535"/>
                  <a:gd name="connsiteX4" fmla="*/ 166069 w 556594"/>
                  <a:gd name="connsiteY4" fmla="*/ 285197 h 318535"/>
                  <a:gd name="connsiteX5" fmla="*/ 137494 w 556594"/>
                  <a:gd name="connsiteY5" fmla="*/ 318535 h 318535"/>
                  <a:gd name="connsiteX6" fmla="*/ 123207 w 556594"/>
                  <a:gd name="connsiteY6" fmla="*/ 285197 h 318535"/>
                  <a:gd name="connsiteX7" fmla="*/ 99394 w 556594"/>
                  <a:gd name="connsiteY7" fmla="*/ 318535 h 318535"/>
                  <a:gd name="connsiteX8" fmla="*/ 94632 w 556594"/>
                  <a:gd name="connsiteY8" fmla="*/ 285197 h 318535"/>
                  <a:gd name="connsiteX9" fmla="*/ 42244 w 556594"/>
                  <a:gd name="connsiteY9" fmla="*/ 299485 h 318535"/>
                  <a:gd name="connsiteX10" fmla="*/ 37482 w 556594"/>
                  <a:gd name="connsiteY10" fmla="*/ 28022 h 318535"/>
                  <a:gd name="connsiteX11" fmla="*/ 366094 w 556594"/>
                  <a:gd name="connsiteY11" fmla="*/ 113747 h 318535"/>
                  <a:gd name="connsiteX0" fmla="*/ 556594 w 556594"/>
                  <a:gd name="connsiteY0" fmla="*/ 199472 h 318535"/>
                  <a:gd name="connsiteX1" fmla="*/ 399432 w 556594"/>
                  <a:gd name="connsiteY1" fmla="*/ 313772 h 318535"/>
                  <a:gd name="connsiteX2" fmla="*/ 199407 w 556594"/>
                  <a:gd name="connsiteY2" fmla="*/ 256622 h 318535"/>
                  <a:gd name="connsiteX3" fmla="*/ 201788 w 556594"/>
                  <a:gd name="connsiteY3" fmla="*/ 313772 h 318535"/>
                  <a:gd name="connsiteX4" fmla="*/ 166069 w 556594"/>
                  <a:gd name="connsiteY4" fmla="*/ 285197 h 318535"/>
                  <a:gd name="connsiteX5" fmla="*/ 151781 w 556594"/>
                  <a:gd name="connsiteY5" fmla="*/ 318535 h 318535"/>
                  <a:gd name="connsiteX6" fmla="*/ 123207 w 556594"/>
                  <a:gd name="connsiteY6" fmla="*/ 285197 h 318535"/>
                  <a:gd name="connsiteX7" fmla="*/ 99394 w 556594"/>
                  <a:gd name="connsiteY7" fmla="*/ 318535 h 318535"/>
                  <a:gd name="connsiteX8" fmla="*/ 94632 w 556594"/>
                  <a:gd name="connsiteY8" fmla="*/ 285197 h 318535"/>
                  <a:gd name="connsiteX9" fmla="*/ 42244 w 556594"/>
                  <a:gd name="connsiteY9" fmla="*/ 299485 h 318535"/>
                  <a:gd name="connsiteX10" fmla="*/ 37482 w 556594"/>
                  <a:gd name="connsiteY10" fmla="*/ 28022 h 318535"/>
                  <a:gd name="connsiteX11" fmla="*/ 366094 w 556594"/>
                  <a:gd name="connsiteY11" fmla="*/ 113747 h 318535"/>
                  <a:gd name="connsiteX0" fmla="*/ 556594 w 556594"/>
                  <a:gd name="connsiteY0" fmla="*/ 199472 h 318535"/>
                  <a:gd name="connsiteX1" fmla="*/ 399432 w 556594"/>
                  <a:gd name="connsiteY1" fmla="*/ 313772 h 318535"/>
                  <a:gd name="connsiteX2" fmla="*/ 199407 w 556594"/>
                  <a:gd name="connsiteY2" fmla="*/ 256622 h 318535"/>
                  <a:gd name="connsiteX3" fmla="*/ 201788 w 556594"/>
                  <a:gd name="connsiteY3" fmla="*/ 313772 h 318535"/>
                  <a:gd name="connsiteX4" fmla="*/ 166069 w 556594"/>
                  <a:gd name="connsiteY4" fmla="*/ 285197 h 318535"/>
                  <a:gd name="connsiteX5" fmla="*/ 151781 w 556594"/>
                  <a:gd name="connsiteY5" fmla="*/ 318535 h 318535"/>
                  <a:gd name="connsiteX6" fmla="*/ 123207 w 556594"/>
                  <a:gd name="connsiteY6" fmla="*/ 285197 h 318535"/>
                  <a:gd name="connsiteX7" fmla="*/ 99394 w 556594"/>
                  <a:gd name="connsiteY7" fmla="*/ 318535 h 318535"/>
                  <a:gd name="connsiteX8" fmla="*/ 82726 w 556594"/>
                  <a:gd name="connsiteY8" fmla="*/ 285197 h 318535"/>
                  <a:gd name="connsiteX9" fmla="*/ 42244 w 556594"/>
                  <a:gd name="connsiteY9" fmla="*/ 299485 h 318535"/>
                  <a:gd name="connsiteX10" fmla="*/ 37482 w 556594"/>
                  <a:gd name="connsiteY10" fmla="*/ 28022 h 318535"/>
                  <a:gd name="connsiteX11" fmla="*/ 366094 w 556594"/>
                  <a:gd name="connsiteY11" fmla="*/ 113747 h 318535"/>
                  <a:gd name="connsiteX0" fmla="*/ 556594 w 556594"/>
                  <a:gd name="connsiteY0" fmla="*/ 199472 h 318535"/>
                  <a:gd name="connsiteX1" fmla="*/ 399432 w 556594"/>
                  <a:gd name="connsiteY1" fmla="*/ 313772 h 318535"/>
                  <a:gd name="connsiteX2" fmla="*/ 199407 w 556594"/>
                  <a:gd name="connsiteY2" fmla="*/ 256622 h 318535"/>
                  <a:gd name="connsiteX3" fmla="*/ 201788 w 556594"/>
                  <a:gd name="connsiteY3" fmla="*/ 313772 h 318535"/>
                  <a:gd name="connsiteX4" fmla="*/ 166069 w 556594"/>
                  <a:gd name="connsiteY4" fmla="*/ 285197 h 318535"/>
                  <a:gd name="connsiteX5" fmla="*/ 151781 w 556594"/>
                  <a:gd name="connsiteY5" fmla="*/ 318535 h 318535"/>
                  <a:gd name="connsiteX6" fmla="*/ 123207 w 556594"/>
                  <a:gd name="connsiteY6" fmla="*/ 285197 h 318535"/>
                  <a:gd name="connsiteX7" fmla="*/ 99394 w 556594"/>
                  <a:gd name="connsiteY7" fmla="*/ 318535 h 318535"/>
                  <a:gd name="connsiteX8" fmla="*/ 82726 w 556594"/>
                  <a:gd name="connsiteY8" fmla="*/ 285197 h 318535"/>
                  <a:gd name="connsiteX9" fmla="*/ 42244 w 556594"/>
                  <a:gd name="connsiteY9" fmla="*/ 299485 h 318535"/>
                  <a:gd name="connsiteX10" fmla="*/ 37482 w 556594"/>
                  <a:gd name="connsiteY10" fmla="*/ 28022 h 318535"/>
                  <a:gd name="connsiteX11" fmla="*/ 366094 w 556594"/>
                  <a:gd name="connsiteY11" fmla="*/ 113747 h 318535"/>
                  <a:gd name="connsiteX0" fmla="*/ 556594 w 556594"/>
                  <a:gd name="connsiteY0" fmla="*/ 199472 h 318577"/>
                  <a:gd name="connsiteX1" fmla="*/ 399432 w 556594"/>
                  <a:gd name="connsiteY1" fmla="*/ 313772 h 318577"/>
                  <a:gd name="connsiteX2" fmla="*/ 199407 w 556594"/>
                  <a:gd name="connsiteY2" fmla="*/ 256622 h 318577"/>
                  <a:gd name="connsiteX3" fmla="*/ 201788 w 556594"/>
                  <a:gd name="connsiteY3" fmla="*/ 313772 h 318577"/>
                  <a:gd name="connsiteX4" fmla="*/ 166069 w 556594"/>
                  <a:gd name="connsiteY4" fmla="*/ 285197 h 318577"/>
                  <a:gd name="connsiteX5" fmla="*/ 151781 w 556594"/>
                  <a:gd name="connsiteY5" fmla="*/ 318535 h 318577"/>
                  <a:gd name="connsiteX6" fmla="*/ 123207 w 556594"/>
                  <a:gd name="connsiteY6" fmla="*/ 285197 h 318577"/>
                  <a:gd name="connsiteX7" fmla="*/ 99394 w 556594"/>
                  <a:gd name="connsiteY7" fmla="*/ 318535 h 318577"/>
                  <a:gd name="connsiteX8" fmla="*/ 80345 w 556594"/>
                  <a:gd name="connsiteY8" fmla="*/ 292341 h 318577"/>
                  <a:gd name="connsiteX9" fmla="*/ 42244 w 556594"/>
                  <a:gd name="connsiteY9" fmla="*/ 299485 h 318577"/>
                  <a:gd name="connsiteX10" fmla="*/ 37482 w 556594"/>
                  <a:gd name="connsiteY10" fmla="*/ 28022 h 318577"/>
                  <a:gd name="connsiteX11" fmla="*/ 366094 w 556594"/>
                  <a:gd name="connsiteY11" fmla="*/ 113747 h 318577"/>
                  <a:gd name="connsiteX0" fmla="*/ 556594 w 556594"/>
                  <a:gd name="connsiteY0" fmla="*/ 199472 h 318573"/>
                  <a:gd name="connsiteX1" fmla="*/ 399432 w 556594"/>
                  <a:gd name="connsiteY1" fmla="*/ 313772 h 318573"/>
                  <a:gd name="connsiteX2" fmla="*/ 199407 w 556594"/>
                  <a:gd name="connsiteY2" fmla="*/ 256622 h 318573"/>
                  <a:gd name="connsiteX3" fmla="*/ 201788 w 556594"/>
                  <a:gd name="connsiteY3" fmla="*/ 313772 h 318573"/>
                  <a:gd name="connsiteX4" fmla="*/ 166069 w 556594"/>
                  <a:gd name="connsiteY4" fmla="*/ 285197 h 318573"/>
                  <a:gd name="connsiteX5" fmla="*/ 151781 w 556594"/>
                  <a:gd name="connsiteY5" fmla="*/ 318535 h 318573"/>
                  <a:gd name="connsiteX6" fmla="*/ 123207 w 556594"/>
                  <a:gd name="connsiteY6" fmla="*/ 285197 h 318573"/>
                  <a:gd name="connsiteX7" fmla="*/ 99394 w 556594"/>
                  <a:gd name="connsiteY7" fmla="*/ 318535 h 318573"/>
                  <a:gd name="connsiteX8" fmla="*/ 80345 w 556594"/>
                  <a:gd name="connsiteY8" fmla="*/ 292341 h 318573"/>
                  <a:gd name="connsiteX9" fmla="*/ 42244 w 556594"/>
                  <a:gd name="connsiteY9" fmla="*/ 299485 h 318573"/>
                  <a:gd name="connsiteX10" fmla="*/ 37482 w 556594"/>
                  <a:gd name="connsiteY10" fmla="*/ 28022 h 318573"/>
                  <a:gd name="connsiteX11" fmla="*/ 366094 w 556594"/>
                  <a:gd name="connsiteY11" fmla="*/ 113747 h 318573"/>
                  <a:gd name="connsiteX0" fmla="*/ 542949 w 542949"/>
                  <a:gd name="connsiteY0" fmla="*/ 180373 h 299477"/>
                  <a:gd name="connsiteX1" fmla="*/ 385787 w 542949"/>
                  <a:gd name="connsiteY1" fmla="*/ 294673 h 299477"/>
                  <a:gd name="connsiteX2" fmla="*/ 185762 w 542949"/>
                  <a:gd name="connsiteY2" fmla="*/ 237523 h 299477"/>
                  <a:gd name="connsiteX3" fmla="*/ 188143 w 542949"/>
                  <a:gd name="connsiteY3" fmla="*/ 294673 h 299477"/>
                  <a:gd name="connsiteX4" fmla="*/ 152424 w 542949"/>
                  <a:gd name="connsiteY4" fmla="*/ 266098 h 299477"/>
                  <a:gd name="connsiteX5" fmla="*/ 138136 w 542949"/>
                  <a:gd name="connsiteY5" fmla="*/ 299436 h 299477"/>
                  <a:gd name="connsiteX6" fmla="*/ 109562 w 542949"/>
                  <a:gd name="connsiteY6" fmla="*/ 266098 h 299477"/>
                  <a:gd name="connsiteX7" fmla="*/ 85749 w 542949"/>
                  <a:gd name="connsiteY7" fmla="*/ 299436 h 299477"/>
                  <a:gd name="connsiteX8" fmla="*/ 66700 w 542949"/>
                  <a:gd name="connsiteY8" fmla="*/ 273242 h 299477"/>
                  <a:gd name="connsiteX9" fmla="*/ 14312 w 542949"/>
                  <a:gd name="connsiteY9" fmla="*/ 285149 h 299477"/>
                  <a:gd name="connsiteX10" fmla="*/ 23837 w 542949"/>
                  <a:gd name="connsiteY10" fmla="*/ 8923 h 299477"/>
                  <a:gd name="connsiteX11" fmla="*/ 352449 w 542949"/>
                  <a:gd name="connsiteY11" fmla="*/ 94648 h 299477"/>
                  <a:gd name="connsiteX0" fmla="*/ 558814 w 558814"/>
                  <a:gd name="connsiteY0" fmla="*/ 180373 h 299477"/>
                  <a:gd name="connsiteX1" fmla="*/ 401652 w 558814"/>
                  <a:gd name="connsiteY1" fmla="*/ 294673 h 299477"/>
                  <a:gd name="connsiteX2" fmla="*/ 201627 w 558814"/>
                  <a:gd name="connsiteY2" fmla="*/ 237523 h 299477"/>
                  <a:gd name="connsiteX3" fmla="*/ 204008 w 558814"/>
                  <a:gd name="connsiteY3" fmla="*/ 294673 h 299477"/>
                  <a:gd name="connsiteX4" fmla="*/ 168289 w 558814"/>
                  <a:gd name="connsiteY4" fmla="*/ 266098 h 299477"/>
                  <a:gd name="connsiteX5" fmla="*/ 154001 w 558814"/>
                  <a:gd name="connsiteY5" fmla="*/ 299436 h 299477"/>
                  <a:gd name="connsiteX6" fmla="*/ 125427 w 558814"/>
                  <a:gd name="connsiteY6" fmla="*/ 266098 h 299477"/>
                  <a:gd name="connsiteX7" fmla="*/ 101614 w 558814"/>
                  <a:gd name="connsiteY7" fmla="*/ 299436 h 299477"/>
                  <a:gd name="connsiteX8" fmla="*/ 82565 w 558814"/>
                  <a:gd name="connsiteY8" fmla="*/ 273242 h 299477"/>
                  <a:gd name="connsiteX9" fmla="*/ 30177 w 558814"/>
                  <a:gd name="connsiteY9" fmla="*/ 285149 h 299477"/>
                  <a:gd name="connsiteX10" fmla="*/ 39702 w 558814"/>
                  <a:gd name="connsiteY10" fmla="*/ 8923 h 299477"/>
                  <a:gd name="connsiteX11" fmla="*/ 368314 w 558814"/>
                  <a:gd name="connsiteY11" fmla="*/ 94648 h 299477"/>
                  <a:gd name="connsiteX0" fmla="*/ 558814 w 558814"/>
                  <a:gd name="connsiteY0" fmla="*/ 180373 h 299477"/>
                  <a:gd name="connsiteX1" fmla="*/ 401652 w 558814"/>
                  <a:gd name="connsiteY1" fmla="*/ 294673 h 299477"/>
                  <a:gd name="connsiteX2" fmla="*/ 201627 w 558814"/>
                  <a:gd name="connsiteY2" fmla="*/ 237523 h 299477"/>
                  <a:gd name="connsiteX3" fmla="*/ 204008 w 558814"/>
                  <a:gd name="connsiteY3" fmla="*/ 294673 h 299477"/>
                  <a:gd name="connsiteX4" fmla="*/ 168289 w 558814"/>
                  <a:gd name="connsiteY4" fmla="*/ 266098 h 299477"/>
                  <a:gd name="connsiteX5" fmla="*/ 154001 w 558814"/>
                  <a:gd name="connsiteY5" fmla="*/ 299436 h 299477"/>
                  <a:gd name="connsiteX6" fmla="*/ 125427 w 558814"/>
                  <a:gd name="connsiteY6" fmla="*/ 266098 h 299477"/>
                  <a:gd name="connsiteX7" fmla="*/ 101614 w 558814"/>
                  <a:gd name="connsiteY7" fmla="*/ 299436 h 299477"/>
                  <a:gd name="connsiteX8" fmla="*/ 82565 w 558814"/>
                  <a:gd name="connsiteY8" fmla="*/ 273242 h 299477"/>
                  <a:gd name="connsiteX9" fmla="*/ 30177 w 558814"/>
                  <a:gd name="connsiteY9" fmla="*/ 285149 h 299477"/>
                  <a:gd name="connsiteX10" fmla="*/ 39702 w 558814"/>
                  <a:gd name="connsiteY10" fmla="*/ 8923 h 299477"/>
                  <a:gd name="connsiteX11" fmla="*/ 368314 w 558814"/>
                  <a:gd name="connsiteY11" fmla="*/ 94648 h 299477"/>
                  <a:gd name="connsiteX0" fmla="*/ 562029 w 562029"/>
                  <a:gd name="connsiteY0" fmla="*/ 180373 h 299475"/>
                  <a:gd name="connsiteX1" fmla="*/ 404867 w 562029"/>
                  <a:gd name="connsiteY1" fmla="*/ 294673 h 299475"/>
                  <a:gd name="connsiteX2" fmla="*/ 204842 w 562029"/>
                  <a:gd name="connsiteY2" fmla="*/ 237523 h 299475"/>
                  <a:gd name="connsiteX3" fmla="*/ 207223 w 562029"/>
                  <a:gd name="connsiteY3" fmla="*/ 294673 h 299475"/>
                  <a:gd name="connsiteX4" fmla="*/ 171504 w 562029"/>
                  <a:gd name="connsiteY4" fmla="*/ 266098 h 299475"/>
                  <a:gd name="connsiteX5" fmla="*/ 157216 w 562029"/>
                  <a:gd name="connsiteY5" fmla="*/ 299436 h 299475"/>
                  <a:gd name="connsiteX6" fmla="*/ 128642 w 562029"/>
                  <a:gd name="connsiteY6" fmla="*/ 266098 h 299475"/>
                  <a:gd name="connsiteX7" fmla="*/ 104829 w 562029"/>
                  <a:gd name="connsiteY7" fmla="*/ 299436 h 299475"/>
                  <a:gd name="connsiteX8" fmla="*/ 85780 w 562029"/>
                  <a:gd name="connsiteY8" fmla="*/ 273242 h 299475"/>
                  <a:gd name="connsiteX9" fmla="*/ 21486 w 562029"/>
                  <a:gd name="connsiteY9" fmla="*/ 289911 h 299475"/>
                  <a:gd name="connsiteX10" fmla="*/ 42917 w 562029"/>
                  <a:gd name="connsiteY10" fmla="*/ 8923 h 299475"/>
                  <a:gd name="connsiteX11" fmla="*/ 371529 w 562029"/>
                  <a:gd name="connsiteY11" fmla="*/ 94648 h 299475"/>
                  <a:gd name="connsiteX0" fmla="*/ 557211 w 557211"/>
                  <a:gd name="connsiteY0" fmla="*/ 180373 h 299475"/>
                  <a:gd name="connsiteX1" fmla="*/ 400049 w 557211"/>
                  <a:gd name="connsiteY1" fmla="*/ 294673 h 299475"/>
                  <a:gd name="connsiteX2" fmla="*/ 200024 w 557211"/>
                  <a:gd name="connsiteY2" fmla="*/ 237523 h 299475"/>
                  <a:gd name="connsiteX3" fmla="*/ 202405 w 557211"/>
                  <a:gd name="connsiteY3" fmla="*/ 294673 h 299475"/>
                  <a:gd name="connsiteX4" fmla="*/ 166686 w 557211"/>
                  <a:gd name="connsiteY4" fmla="*/ 266098 h 299475"/>
                  <a:gd name="connsiteX5" fmla="*/ 152398 w 557211"/>
                  <a:gd name="connsiteY5" fmla="*/ 299436 h 299475"/>
                  <a:gd name="connsiteX6" fmla="*/ 123824 w 557211"/>
                  <a:gd name="connsiteY6" fmla="*/ 266098 h 299475"/>
                  <a:gd name="connsiteX7" fmla="*/ 100011 w 557211"/>
                  <a:gd name="connsiteY7" fmla="*/ 299436 h 299475"/>
                  <a:gd name="connsiteX8" fmla="*/ 80962 w 557211"/>
                  <a:gd name="connsiteY8" fmla="*/ 273242 h 299475"/>
                  <a:gd name="connsiteX9" fmla="*/ 16668 w 557211"/>
                  <a:gd name="connsiteY9" fmla="*/ 289911 h 299475"/>
                  <a:gd name="connsiteX10" fmla="*/ 38099 w 557211"/>
                  <a:gd name="connsiteY10" fmla="*/ 8923 h 299475"/>
                  <a:gd name="connsiteX11" fmla="*/ 366711 w 557211"/>
                  <a:gd name="connsiteY11" fmla="*/ 94648 h 299475"/>
                  <a:gd name="connsiteX0" fmla="*/ 557211 w 557211"/>
                  <a:gd name="connsiteY0" fmla="*/ 180373 h 299452"/>
                  <a:gd name="connsiteX1" fmla="*/ 400049 w 557211"/>
                  <a:gd name="connsiteY1" fmla="*/ 294673 h 299452"/>
                  <a:gd name="connsiteX2" fmla="*/ 200024 w 557211"/>
                  <a:gd name="connsiteY2" fmla="*/ 237523 h 299452"/>
                  <a:gd name="connsiteX3" fmla="*/ 202405 w 557211"/>
                  <a:gd name="connsiteY3" fmla="*/ 294673 h 299452"/>
                  <a:gd name="connsiteX4" fmla="*/ 166686 w 557211"/>
                  <a:gd name="connsiteY4" fmla="*/ 266098 h 299452"/>
                  <a:gd name="connsiteX5" fmla="*/ 152398 w 557211"/>
                  <a:gd name="connsiteY5" fmla="*/ 299436 h 299452"/>
                  <a:gd name="connsiteX6" fmla="*/ 123824 w 557211"/>
                  <a:gd name="connsiteY6" fmla="*/ 266098 h 299452"/>
                  <a:gd name="connsiteX7" fmla="*/ 100011 w 557211"/>
                  <a:gd name="connsiteY7" fmla="*/ 299436 h 299452"/>
                  <a:gd name="connsiteX8" fmla="*/ 69056 w 557211"/>
                  <a:gd name="connsiteY8" fmla="*/ 270861 h 299452"/>
                  <a:gd name="connsiteX9" fmla="*/ 16668 w 557211"/>
                  <a:gd name="connsiteY9" fmla="*/ 289911 h 299452"/>
                  <a:gd name="connsiteX10" fmla="*/ 38099 w 557211"/>
                  <a:gd name="connsiteY10" fmla="*/ 8923 h 299452"/>
                  <a:gd name="connsiteX11" fmla="*/ 366711 w 557211"/>
                  <a:gd name="connsiteY11" fmla="*/ 94648 h 299452"/>
                  <a:gd name="connsiteX0" fmla="*/ 557211 w 557211"/>
                  <a:gd name="connsiteY0" fmla="*/ 180373 h 299452"/>
                  <a:gd name="connsiteX1" fmla="*/ 400049 w 557211"/>
                  <a:gd name="connsiteY1" fmla="*/ 294673 h 299452"/>
                  <a:gd name="connsiteX2" fmla="*/ 200024 w 557211"/>
                  <a:gd name="connsiteY2" fmla="*/ 237523 h 299452"/>
                  <a:gd name="connsiteX3" fmla="*/ 202405 w 557211"/>
                  <a:gd name="connsiteY3" fmla="*/ 294673 h 299452"/>
                  <a:gd name="connsiteX4" fmla="*/ 166686 w 557211"/>
                  <a:gd name="connsiteY4" fmla="*/ 266098 h 299452"/>
                  <a:gd name="connsiteX5" fmla="*/ 152398 w 557211"/>
                  <a:gd name="connsiteY5" fmla="*/ 299436 h 299452"/>
                  <a:gd name="connsiteX6" fmla="*/ 123824 w 557211"/>
                  <a:gd name="connsiteY6" fmla="*/ 266098 h 299452"/>
                  <a:gd name="connsiteX7" fmla="*/ 88105 w 557211"/>
                  <a:gd name="connsiteY7" fmla="*/ 299436 h 299452"/>
                  <a:gd name="connsiteX8" fmla="*/ 69056 w 557211"/>
                  <a:gd name="connsiteY8" fmla="*/ 270861 h 299452"/>
                  <a:gd name="connsiteX9" fmla="*/ 16668 w 557211"/>
                  <a:gd name="connsiteY9" fmla="*/ 289911 h 299452"/>
                  <a:gd name="connsiteX10" fmla="*/ 38099 w 557211"/>
                  <a:gd name="connsiteY10" fmla="*/ 8923 h 299452"/>
                  <a:gd name="connsiteX11" fmla="*/ 366711 w 557211"/>
                  <a:gd name="connsiteY11" fmla="*/ 94648 h 299452"/>
                  <a:gd name="connsiteX0" fmla="*/ 557211 w 557211"/>
                  <a:gd name="connsiteY0" fmla="*/ 180373 h 299452"/>
                  <a:gd name="connsiteX1" fmla="*/ 400049 w 557211"/>
                  <a:gd name="connsiteY1" fmla="*/ 294673 h 299452"/>
                  <a:gd name="connsiteX2" fmla="*/ 200024 w 557211"/>
                  <a:gd name="connsiteY2" fmla="*/ 237523 h 299452"/>
                  <a:gd name="connsiteX3" fmla="*/ 202405 w 557211"/>
                  <a:gd name="connsiteY3" fmla="*/ 294673 h 299452"/>
                  <a:gd name="connsiteX4" fmla="*/ 166686 w 557211"/>
                  <a:gd name="connsiteY4" fmla="*/ 266098 h 299452"/>
                  <a:gd name="connsiteX5" fmla="*/ 152398 w 557211"/>
                  <a:gd name="connsiteY5" fmla="*/ 299436 h 299452"/>
                  <a:gd name="connsiteX6" fmla="*/ 119061 w 557211"/>
                  <a:gd name="connsiteY6" fmla="*/ 266098 h 299452"/>
                  <a:gd name="connsiteX7" fmla="*/ 88105 w 557211"/>
                  <a:gd name="connsiteY7" fmla="*/ 299436 h 299452"/>
                  <a:gd name="connsiteX8" fmla="*/ 69056 w 557211"/>
                  <a:gd name="connsiteY8" fmla="*/ 270861 h 299452"/>
                  <a:gd name="connsiteX9" fmla="*/ 16668 w 557211"/>
                  <a:gd name="connsiteY9" fmla="*/ 289911 h 299452"/>
                  <a:gd name="connsiteX10" fmla="*/ 38099 w 557211"/>
                  <a:gd name="connsiteY10" fmla="*/ 8923 h 299452"/>
                  <a:gd name="connsiteX11" fmla="*/ 366711 w 557211"/>
                  <a:gd name="connsiteY11" fmla="*/ 94648 h 299452"/>
                  <a:gd name="connsiteX0" fmla="*/ 557211 w 557211"/>
                  <a:gd name="connsiteY0" fmla="*/ 180373 h 299439"/>
                  <a:gd name="connsiteX1" fmla="*/ 400049 w 557211"/>
                  <a:gd name="connsiteY1" fmla="*/ 294673 h 299439"/>
                  <a:gd name="connsiteX2" fmla="*/ 200024 w 557211"/>
                  <a:gd name="connsiteY2" fmla="*/ 237523 h 299439"/>
                  <a:gd name="connsiteX3" fmla="*/ 202405 w 557211"/>
                  <a:gd name="connsiteY3" fmla="*/ 294673 h 299439"/>
                  <a:gd name="connsiteX4" fmla="*/ 166686 w 557211"/>
                  <a:gd name="connsiteY4" fmla="*/ 266098 h 299439"/>
                  <a:gd name="connsiteX5" fmla="*/ 152398 w 557211"/>
                  <a:gd name="connsiteY5" fmla="*/ 299436 h 299439"/>
                  <a:gd name="connsiteX6" fmla="*/ 119061 w 557211"/>
                  <a:gd name="connsiteY6" fmla="*/ 266098 h 299439"/>
                  <a:gd name="connsiteX7" fmla="*/ 88105 w 557211"/>
                  <a:gd name="connsiteY7" fmla="*/ 299436 h 299439"/>
                  <a:gd name="connsiteX8" fmla="*/ 59531 w 557211"/>
                  <a:gd name="connsiteY8" fmla="*/ 268480 h 299439"/>
                  <a:gd name="connsiteX9" fmla="*/ 16668 w 557211"/>
                  <a:gd name="connsiteY9" fmla="*/ 289911 h 299439"/>
                  <a:gd name="connsiteX10" fmla="*/ 38099 w 557211"/>
                  <a:gd name="connsiteY10" fmla="*/ 8923 h 299439"/>
                  <a:gd name="connsiteX11" fmla="*/ 366711 w 557211"/>
                  <a:gd name="connsiteY11" fmla="*/ 94648 h 299439"/>
                  <a:gd name="connsiteX0" fmla="*/ 557211 w 557211"/>
                  <a:gd name="connsiteY0" fmla="*/ 180373 h 299439"/>
                  <a:gd name="connsiteX1" fmla="*/ 400049 w 557211"/>
                  <a:gd name="connsiteY1" fmla="*/ 294673 h 299439"/>
                  <a:gd name="connsiteX2" fmla="*/ 200024 w 557211"/>
                  <a:gd name="connsiteY2" fmla="*/ 237523 h 299439"/>
                  <a:gd name="connsiteX3" fmla="*/ 202405 w 557211"/>
                  <a:gd name="connsiteY3" fmla="*/ 294673 h 299439"/>
                  <a:gd name="connsiteX4" fmla="*/ 166686 w 557211"/>
                  <a:gd name="connsiteY4" fmla="*/ 266098 h 299439"/>
                  <a:gd name="connsiteX5" fmla="*/ 152398 w 557211"/>
                  <a:gd name="connsiteY5" fmla="*/ 299436 h 299439"/>
                  <a:gd name="connsiteX6" fmla="*/ 119061 w 557211"/>
                  <a:gd name="connsiteY6" fmla="*/ 266098 h 299439"/>
                  <a:gd name="connsiteX7" fmla="*/ 78580 w 557211"/>
                  <a:gd name="connsiteY7" fmla="*/ 299436 h 299439"/>
                  <a:gd name="connsiteX8" fmla="*/ 59531 w 557211"/>
                  <a:gd name="connsiteY8" fmla="*/ 268480 h 299439"/>
                  <a:gd name="connsiteX9" fmla="*/ 16668 w 557211"/>
                  <a:gd name="connsiteY9" fmla="*/ 289911 h 299439"/>
                  <a:gd name="connsiteX10" fmla="*/ 38099 w 557211"/>
                  <a:gd name="connsiteY10" fmla="*/ 8923 h 299439"/>
                  <a:gd name="connsiteX11" fmla="*/ 366711 w 557211"/>
                  <a:gd name="connsiteY11" fmla="*/ 94648 h 299439"/>
                  <a:gd name="connsiteX0" fmla="*/ 557211 w 557211"/>
                  <a:gd name="connsiteY0" fmla="*/ 180373 h 299439"/>
                  <a:gd name="connsiteX1" fmla="*/ 400049 w 557211"/>
                  <a:gd name="connsiteY1" fmla="*/ 294673 h 299439"/>
                  <a:gd name="connsiteX2" fmla="*/ 200024 w 557211"/>
                  <a:gd name="connsiteY2" fmla="*/ 237523 h 299439"/>
                  <a:gd name="connsiteX3" fmla="*/ 202405 w 557211"/>
                  <a:gd name="connsiteY3" fmla="*/ 294673 h 299439"/>
                  <a:gd name="connsiteX4" fmla="*/ 166686 w 557211"/>
                  <a:gd name="connsiteY4" fmla="*/ 266098 h 299439"/>
                  <a:gd name="connsiteX5" fmla="*/ 152398 w 557211"/>
                  <a:gd name="connsiteY5" fmla="*/ 299436 h 299439"/>
                  <a:gd name="connsiteX6" fmla="*/ 102393 w 557211"/>
                  <a:gd name="connsiteY6" fmla="*/ 268479 h 299439"/>
                  <a:gd name="connsiteX7" fmla="*/ 78580 w 557211"/>
                  <a:gd name="connsiteY7" fmla="*/ 299436 h 299439"/>
                  <a:gd name="connsiteX8" fmla="*/ 59531 w 557211"/>
                  <a:gd name="connsiteY8" fmla="*/ 268480 h 299439"/>
                  <a:gd name="connsiteX9" fmla="*/ 16668 w 557211"/>
                  <a:gd name="connsiteY9" fmla="*/ 289911 h 299439"/>
                  <a:gd name="connsiteX10" fmla="*/ 38099 w 557211"/>
                  <a:gd name="connsiteY10" fmla="*/ 8923 h 299439"/>
                  <a:gd name="connsiteX11" fmla="*/ 366711 w 557211"/>
                  <a:gd name="connsiteY11" fmla="*/ 94648 h 299439"/>
                  <a:gd name="connsiteX0" fmla="*/ 557211 w 557211"/>
                  <a:gd name="connsiteY0" fmla="*/ 180373 h 301820"/>
                  <a:gd name="connsiteX1" fmla="*/ 400049 w 557211"/>
                  <a:gd name="connsiteY1" fmla="*/ 294673 h 301820"/>
                  <a:gd name="connsiteX2" fmla="*/ 200024 w 557211"/>
                  <a:gd name="connsiteY2" fmla="*/ 237523 h 301820"/>
                  <a:gd name="connsiteX3" fmla="*/ 202405 w 557211"/>
                  <a:gd name="connsiteY3" fmla="*/ 294673 h 301820"/>
                  <a:gd name="connsiteX4" fmla="*/ 166686 w 557211"/>
                  <a:gd name="connsiteY4" fmla="*/ 266098 h 301820"/>
                  <a:gd name="connsiteX5" fmla="*/ 126205 w 557211"/>
                  <a:gd name="connsiteY5" fmla="*/ 301817 h 301820"/>
                  <a:gd name="connsiteX6" fmla="*/ 102393 w 557211"/>
                  <a:gd name="connsiteY6" fmla="*/ 268479 h 301820"/>
                  <a:gd name="connsiteX7" fmla="*/ 78580 w 557211"/>
                  <a:gd name="connsiteY7" fmla="*/ 299436 h 301820"/>
                  <a:gd name="connsiteX8" fmla="*/ 59531 w 557211"/>
                  <a:gd name="connsiteY8" fmla="*/ 268480 h 301820"/>
                  <a:gd name="connsiteX9" fmla="*/ 16668 w 557211"/>
                  <a:gd name="connsiteY9" fmla="*/ 289911 h 301820"/>
                  <a:gd name="connsiteX10" fmla="*/ 38099 w 557211"/>
                  <a:gd name="connsiteY10" fmla="*/ 8923 h 301820"/>
                  <a:gd name="connsiteX11" fmla="*/ 366711 w 557211"/>
                  <a:gd name="connsiteY11" fmla="*/ 94648 h 301820"/>
                  <a:gd name="connsiteX0" fmla="*/ 557211 w 557211"/>
                  <a:gd name="connsiteY0" fmla="*/ 180373 h 301820"/>
                  <a:gd name="connsiteX1" fmla="*/ 400049 w 557211"/>
                  <a:gd name="connsiteY1" fmla="*/ 294673 h 301820"/>
                  <a:gd name="connsiteX2" fmla="*/ 200024 w 557211"/>
                  <a:gd name="connsiteY2" fmla="*/ 237523 h 301820"/>
                  <a:gd name="connsiteX3" fmla="*/ 202405 w 557211"/>
                  <a:gd name="connsiteY3" fmla="*/ 294673 h 301820"/>
                  <a:gd name="connsiteX4" fmla="*/ 145255 w 557211"/>
                  <a:gd name="connsiteY4" fmla="*/ 266098 h 301820"/>
                  <a:gd name="connsiteX5" fmla="*/ 126205 w 557211"/>
                  <a:gd name="connsiteY5" fmla="*/ 301817 h 301820"/>
                  <a:gd name="connsiteX6" fmla="*/ 102393 w 557211"/>
                  <a:gd name="connsiteY6" fmla="*/ 268479 h 301820"/>
                  <a:gd name="connsiteX7" fmla="*/ 78580 w 557211"/>
                  <a:gd name="connsiteY7" fmla="*/ 299436 h 301820"/>
                  <a:gd name="connsiteX8" fmla="*/ 59531 w 557211"/>
                  <a:gd name="connsiteY8" fmla="*/ 268480 h 301820"/>
                  <a:gd name="connsiteX9" fmla="*/ 16668 w 557211"/>
                  <a:gd name="connsiteY9" fmla="*/ 289911 h 301820"/>
                  <a:gd name="connsiteX10" fmla="*/ 38099 w 557211"/>
                  <a:gd name="connsiteY10" fmla="*/ 8923 h 301820"/>
                  <a:gd name="connsiteX11" fmla="*/ 366711 w 557211"/>
                  <a:gd name="connsiteY11" fmla="*/ 94648 h 301820"/>
                  <a:gd name="connsiteX0" fmla="*/ 557211 w 557211"/>
                  <a:gd name="connsiteY0" fmla="*/ 180373 h 304300"/>
                  <a:gd name="connsiteX1" fmla="*/ 400049 w 557211"/>
                  <a:gd name="connsiteY1" fmla="*/ 294673 h 304300"/>
                  <a:gd name="connsiteX2" fmla="*/ 200024 w 557211"/>
                  <a:gd name="connsiteY2" fmla="*/ 237523 h 304300"/>
                  <a:gd name="connsiteX3" fmla="*/ 166686 w 557211"/>
                  <a:gd name="connsiteY3" fmla="*/ 304198 h 304300"/>
                  <a:gd name="connsiteX4" fmla="*/ 145255 w 557211"/>
                  <a:gd name="connsiteY4" fmla="*/ 266098 h 304300"/>
                  <a:gd name="connsiteX5" fmla="*/ 126205 w 557211"/>
                  <a:gd name="connsiteY5" fmla="*/ 301817 h 304300"/>
                  <a:gd name="connsiteX6" fmla="*/ 102393 w 557211"/>
                  <a:gd name="connsiteY6" fmla="*/ 268479 h 304300"/>
                  <a:gd name="connsiteX7" fmla="*/ 78580 w 557211"/>
                  <a:gd name="connsiteY7" fmla="*/ 299436 h 304300"/>
                  <a:gd name="connsiteX8" fmla="*/ 59531 w 557211"/>
                  <a:gd name="connsiteY8" fmla="*/ 268480 h 304300"/>
                  <a:gd name="connsiteX9" fmla="*/ 16668 w 557211"/>
                  <a:gd name="connsiteY9" fmla="*/ 289911 h 304300"/>
                  <a:gd name="connsiteX10" fmla="*/ 38099 w 557211"/>
                  <a:gd name="connsiteY10" fmla="*/ 8923 h 304300"/>
                  <a:gd name="connsiteX11" fmla="*/ 366711 w 557211"/>
                  <a:gd name="connsiteY11" fmla="*/ 94648 h 304300"/>
                  <a:gd name="connsiteX0" fmla="*/ 557211 w 557211"/>
                  <a:gd name="connsiteY0" fmla="*/ 180373 h 304300"/>
                  <a:gd name="connsiteX1" fmla="*/ 400049 w 557211"/>
                  <a:gd name="connsiteY1" fmla="*/ 294673 h 304300"/>
                  <a:gd name="connsiteX2" fmla="*/ 176211 w 557211"/>
                  <a:gd name="connsiteY2" fmla="*/ 232761 h 304300"/>
                  <a:gd name="connsiteX3" fmla="*/ 166686 w 557211"/>
                  <a:gd name="connsiteY3" fmla="*/ 304198 h 304300"/>
                  <a:gd name="connsiteX4" fmla="*/ 145255 w 557211"/>
                  <a:gd name="connsiteY4" fmla="*/ 266098 h 304300"/>
                  <a:gd name="connsiteX5" fmla="*/ 126205 w 557211"/>
                  <a:gd name="connsiteY5" fmla="*/ 301817 h 304300"/>
                  <a:gd name="connsiteX6" fmla="*/ 102393 w 557211"/>
                  <a:gd name="connsiteY6" fmla="*/ 268479 h 304300"/>
                  <a:gd name="connsiteX7" fmla="*/ 78580 w 557211"/>
                  <a:gd name="connsiteY7" fmla="*/ 299436 h 304300"/>
                  <a:gd name="connsiteX8" fmla="*/ 59531 w 557211"/>
                  <a:gd name="connsiteY8" fmla="*/ 268480 h 304300"/>
                  <a:gd name="connsiteX9" fmla="*/ 16668 w 557211"/>
                  <a:gd name="connsiteY9" fmla="*/ 289911 h 304300"/>
                  <a:gd name="connsiteX10" fmla="*/ 38099 w 557211"/>
                  <a:gd name="connsiteY10" fmla="*/ 8923 h 304300"/>
                  <a:gd name="connsiteX11" fmla="*/ 366711 w 557211"/>
                  <a:gd name="connsiteY11" fmla="*/ 94648 h 304300"/>
                  <a:gd name="connsiteX0" fmla="*/ 560378 w 560378"/>
                  <a:gd name="connsiteY0" fmla="*/ 191809 h 315736"/>
                  <a:gd name="connsiteX1" fmla="*/ 403216 w 560378"/>
                  <a:gd name="connsiteY1" fmla="*/ 306109 h 315736"/>
                  <a:gd name="connsiteX2" fmla="*/ 179378 w 560378"/>
                  <a:gd name="connsiteY2" fmla="*/ 244197 h 315736"/>
                  <a:gd name="connsiteX3" fmla="*/ 169853 w 560378"/>
                  <a:gd name="connsiteY3" fmla="*/ 315634 h 315736"/>
                  <a:gd name="connsiteX4" fmla="*/ 148422 w 560378"/>
                  <a:gd name="connsiteY4" fmla="*/ 277534 h 315736"/>
                  <a:gd name="connsiteX5" fmla="*/ 129372 w 560378"/>
                  <a:gd name="connsiteY5" fmla="*/ 313253 h 315736"/>
                  <a:gd name="connsiteX6" fmla="*/ 105560 w 560378"/>
                  <a:gd name="connsiteY6" fmla="*/ 279915 h 315736"/>
                  <a:gd name="connsiteX7" fmla="*/ 81747 w 560378"/>
                  <a:gd name="connsiteY7" fmla="*/ 310872 h 315736"/>
                  <a:gd name="connsiteX8" fmla="*/ 62698 w 560378"/>
                  <a:gd name="connsiteY8" fmla="*/ 279916 h 315736"/>
                  <a:gd name="connsiteX9" fmla="*/ 19835 w 560378"/>
                  <a:gd name="connsiteY9" fmla="*/ 301347 h 315736"/>
                  <a:gd name="connsiteX10" fmla="*/ 41266 w 560378"/>
                  <a:gd name="connsiteY10" fmla="*/ 20359 h 315736"/>
                  <a:gd name="connsiteX11" fmla="*/ 369878 w 560378"/>
                  <a:gd name="connsiteY11" fmla="*/ 106084 h 315736"/>
                  <a:gd name="connsiteX0" fmla="*/ 574665 w 574665"/>
                  <a:gd name="connsiteY0" fmla="*/ 272771 h 315736"/>
                  <a:gd name="connsiteX1" fmla="*/ 403216 w 574665"/>
                  <a:gd name="connsiteY1" fmla="*/ 306109 h 315736"/>
                  <a:gd name="connsiteX2" fmla="*/ 179378 w 574665"/>
                  <a:gd name="connsiteY2" fmla="*/ 244197 h 315736"/>
                  <a:gd name="connsiteX3" fmla="*/ 169853 w 574665"/>
                  <a:gd name="connsiteY3" fmla="*/ 315634 h 315736"/>
                  <a:gd name="connsiteX4" fmla="*/ 148422 w 574665"/>
                  <a:gd name="connsiteY4" fmla="*/ 277534 h 315736"/>
                  <a:gd name="connsiteX5" fmla="*/ 129372 w 574665"/>
                  <a:gd name="connsiteY5" fmla="*/ 313253 h 315736"/>
                  <a:gd name="connsiteX6" fmla="*/ 105560 w 574665"/>
                  <a:gd name="connsiteY6" fmla="*/ 279915 h 315736"/>
                  <a:gd name="connsiteX7" fmla="*/ 81747 w 574665"/>
                  <a:gd name="connsiteY7" fmla="*/ 310872 h 315736"/>
                  <a:gd name="connsiteX8" fmla="*/ 62698 w 574665"/>
                  <a:gd name="connsiteY8" fmla="*/ 279916 h 315736"/>
                  <a:gd name="connsiteX9" fmla="*/ 19835 w 574665"/>
                  <a:gd name="connsiteY9" fmla="*/ 301347 h 315736"/>
                  <a:gd name="connsiteX10" fmla="*/ 41266 w 574665"/>
                  <a:gd name="connsiteY10" fmla="*/ 20359 h 315736"/>
                  <a:gd name="connsiteX11" fmla="*/ 369878 w 574665"/>
                  <a:gd name="connsiteY11" fmla="*/ 106084 h 315736"/>
                  <a:gd name="connsiteX0" fmla="*/ 574665 w 574665"/>
                  <a:gd name="connsiteY0" fmla="*/ 272771 h 315736"/>
                  <a:gd name="connsiteX1" fmla="*/ 403216 w 574665"/>
                  <a:gd name="connsiteY1" fmla="*/ 306109 h 315736"/>
                  <a:gd name="connsiteX2" fmla="*/ 179378 w 574665"/>
                  <a:gd name="connsiteY2" fmla="*/ 244197 h 315736"/>
                  <a:gd name="connsiteX3" fmla="*/ 169853 w 574665"/>
                  <a:gd name="connsiteY3" fmla="*/ 315634 h 315736"/>
                  <a:gd name="connsiteX4" fmla="*/ 148422 w 574665"/>
                  <a:gd name="connsiteY4" fmla="*/ 277534 h 315736"/>
                  <a:gd name="connsiteX5" fmla="*/ 129372 w 574665"/>
                  <a:gd name="connsiteY5" fmla="*/ 313253 h 315736"/>
                  <a:gd name="connsiteX6" fmla="*/ 105560 w 574665"/>
                  <a:gd name="connsiteY6" fmla="*/ 279915 h 315736"/>
                  <a:gd name="connsiteX7" fmla="*/ 81747 w 574665"/>
                  <a:gd name="connsiteY7" fmla="*/ 310872 h 315736"/>
                  <a:gd name="connsiteX8" fmla="*/ 62698 w 574665"/>
                  <a:gd name="connsiteY8" fmla="*/ 279916 h 315736"/>
                  <a:gd name="connsiteX9" fmla="*/ 19835 w 574665"/>
                  <a:gd name="connsiteY9" fmla="*/ 301347 h 315736"/>
                  <a:gd name="connsiteX10" fmla="*/ 41266 w 574665"/>
                  <a:gd name="connsiteY10" fmla="*/ 20359 h 315736"/>
                  <a:gd name="connsiteX11" fmla="*/ 369878 w 574665"/>
                  <a:gd name="connsiteY11" fmla="*/ 106084 h 315736"/>
                  <a:gd name="connsiteX0" fmla="*/ 574665 w 574665"/>
                  <a:gd name="connsiteY0" fmla="*/ 272771 h 315736"/>
                  <a:gd name="connsiteX1" fmla="*/ 317491 w 574665"/>
                  <a:gd name="connsiteY1" fmla="*/ 306109 h 315736"/>
                  <a:gd name="connsiteX2" fmla="*/ 179378 w 574665"/>
                  <a:gd name="connsiteY2" fmla="*/ 244197 h 315736"/>
                  <a:gd name="connsiteX3" fmla="*/ 169853 w 574665"/>
                  <a:gd name="connsiteY3" fmla="*/ 315634 h 315736"/>
                  <a:gd name="connsiteX4" fmla="*/ 148422 w 574665"/>
                  <a:gd name="connsiteY4" fmla="*/ 277534 h 315736"/>
                  <a:gd name="connsiteX5" fmla="*/ 129372 w 574665"/>
                  <a:gd name="connsiteY5" fmla="*/ 313253 h 315736"/>
                  <a:gd name="connsiteX6" fmla="*/ 105560 w 574665"/>
                  <a:gd name="connsiteY6" fmla="*/ 279915 h 315736"/>
                  <a:gd name="connsiteX7" fmla="*/ 81747 w 574665"/>
                  <a:gd name="connsiteY7" fmla="*/ 310872 h 315736"/>
                  <a:gd name="connsiteX8" fmla="*/ 62698 w 574665"/>
                  <a:gd name="connsiteY8" fmla="*/ 279916 h 315736"/>
                  <a:gd name="connsiteX9" fmla="*/ 19835 w 574665"/>
                  <a:gd name="connsiteY9" fmla="*/ 301347 h 315736"/>
                  <a:gd name="connsiteX10" fmla="*/ 41266 w 574665"/>
                  <a:gd name="connsiteY10" fmla="*/ 20359 h 315736"/>
                  <a:gd name="connsiteX11" fmla="*/ 369878 w 574665"/>
                  <a:gd name="connsiteY11" fmla="*/ 106084 h 315736"/>
                  <a:gd name="connsiteX0" fmla="*/ 574665 w 574665"/>
                  <a:gd name="connsiteY0" fmla="*/ 272771 h 315736"/>
                  <a:gd name="connsiteX1" fmla="*/ 317491 w 574665"/>
                  <a:gd name="connsiteY1" fmla="*/ 306109 h 315736"/>
                  <a:gd name="connsiteX2" fmla="*/ 179378 w 574665"/>
                  <a:gd name="connsiteY2" fmla="*/ 244197 h 315736"/>
                  <a:gd name="connsiteX3" fmla="*/ 169853 w 574665"/>
                  <a:gd name="connsiteY3" fmla="*/ 315634 h 315736"/>
                  <a:gd name="connsiteX4" fmla="*/ 148422 w 574665"/>
                  <a:gd name="connsiteY4" fmla="*/ 277534 h 315736"/>
                  <a:gd name="connsiteX5" fmla="*/ 129372 w 574665"/>
                  <a:gd name="connsiteY5" fmla="*/ 313253 h 315736"/>
                  <a:gd name="connsiteX6" fmla="*/ 105560 w 574665"/>
                  <a:gd name="connsiteY6" fmla="*/ 279915 h 315736"/>
                  <a:gd name="connsiteX7" fmla="*/ 81747 w 574665"/>
                  <a:gd name="connsiteY7" fmla="*/ 310872 h 315736"/>
                  <a:gd name="connsiteX8" fmla="*/ 62698 w 574665"/>
                  <a:gd name="connsiteY8" fmla="*/ 279916 h 315736"/>
                  <a:gd name="connsiteX9" fmla="*/ 19835 w 574665"/>
                  <a:gd name="connsiteY9" fmla="*/ 301347 h 315736"/>
                  <a:gd name="connsiteX10" fmla="*/ 41266 w 574665"/>
                  <a:gd name="connsiteY10" fmla="*/ 20359 h 315736"/>
                  <a:gd name="connsiteX11" fmla="*/ 369878 w 574665"/>
                  <a:gd name="connsiteY11" fmla="*/ 106084 h 315736"/>
                  <a:gd name="connsiteX0" fmla="*/ 574665 w 574665"/>
                  <a:gd name="connsiteY0" fmla="*/ 272771 h 315736"/>
                  <a:gd name="connsiteX1" fmla="*/ 317491 w 574665"/>
                  <a:gd name="connsiteY1" fmla="*/ 306109 h 315736"/>
                  <a:gd name="connsiteX2" fmla="*/ 179378 w 574665"/>
                  <a:gd name="connsiteY2" fmla="*/ 244197 h 315736"/>
                  <a:gd name="connsiteX3" fmla="*/ 169853 w 574665"/>
                  <a:gd name="connsiteY3" fmla="*/ 315634 h 315736"/>
                  <a:gd name="connsiteX4" fmla="*/ 148422 w 574665"/>
                  <a:gd name="connsiteY4" fmla="*/ 277534 h 315736"/>
                  <a:gd name="connsiteX5" fmla="*/ 129372 w 574665"/>
                  <a:gd name="connsiteY5" fmla="*/ 313253 h 315736"/>
                  <a:gd name="connsiteX6" fmla="*/ 105560 w 574665"/>
                  <a:gd name="connsiteY6" fmla="*/ 279915 h 315736"/>
                  <a:gd name="connsiteX7" fmla="*/ 81747 w 574665"/>
                  <a:gd name="connsiteY7" fmla="*/ 310872 h 315736"/>
                  <a:gd name="connsiteX8" fmla="*/ 62698 w 574665"/>
                  <a:gd name="connsiteY8" fmla="*/ 279916 h 315736"/>
                  <a:gd name="connsiteX9" fmla="*/ 19835 w 574665"/>
                  <a:gd name="connsiteY9" fmla="*/ 301347 h 315736"/>
                  <a:gd name="connsiteX10" fmla="*/ 41266 w 574665"/>
                  <a:gd name="connsiteY10" fmla="*/ 20359 h 315736"/>
                  <a:gd name="connsiteX11" fmla="*/ 369878 w 574665"/>
                  <a:gd name="connsiteY11" fmla="*/ 106084 h 315736"/>
                  <a:gd name="connsiteX0" fmla="*/ 503228 w 503228"/>
                  <a:gd name="connsiteY0" fmla="*/ 310871 h 324869"/>
                  <a:gd name="connsiteX1" fmla="*/ 317491 w 503228"/>
                  <a:gd name="connsiteY1" fmla="*/ 306109 h 324869"/>
                  <a:gd name="connsiteX2" fmla="*/ 179378 w 503228"/>
                  <a:gd name="connsiteY2" fmla="*/ 244197 h 324869"/>
                  <a:gd name="connsiteX3" fmla="*/ 169853 w 503228"/>
                  <a:gd name="connsiteY3" fmla="*/ 315634 h 324869"/>
                  <a:gd name="connsiteX4" fmla="*/ 148422 w 503228"/>
                  <a:gd name="connsiteY4" fmla="*/ 277534 h 324869"/>
                  <a:gd name="connsiteX5" fmla="*/ 129372 w 503228"/>
                  <a:gd name="connsiteY5" fmla="*/ 313253 h 324869"/>
                  <a:gd name="connsiteX6" fmla="*/ 105560 w 503228"/>
                  <a:gd name="connsiteY6" fmla="*/ 279915 h 324869"/>
                  <a:gd name="connsiteX7" fmla="*/ 81747 w 503228"/>
                  <a:gd name="connsiteY7" fmla="*/ 310872 h 324869"/>
                  <a:gd name="connsiteX8" fmla="*/ 62698 w 503228"/>
                  <a:gd name="connsiteY8" fmla="*/ 279916 h 324869"/>
                  <a:gd name="connsiteX9" fmla="*/ 19835 w 503228"/>
                  <a:gd name="connsiteY9" fmla="*/ 301347 h 324869"/>
                  <a:gd name="connsiteX10" fmla="*/ 41266 w 503228"/>
                  <a:gd name="connsiteY10" fmla="*/ 20359 h 324869"/>
                  <a:gd name="connsiteX11" fmla="*/ 369878 w 503228"/>
                  <a:gd name="connsiteY11" fmla="*/ 106084 h 324869"/>
                  <a:gd name="connsiteX0" fmla="*/ 503228 w 503228"/>
                  <a:gd name="connsiteY0" fmla="*/ 310871 h 317539"/>
                  <a:gd name="connsiteX1" fmla="*/ 317491 w 503228"/>
                  <a:gd name="connsiteY1" fmla="*/ 306109 h 317539"/>
                  <a:gd name="connsiteX2" fmla="*/ 179378 w 503228"/>
                  <a:gd name="connsiteY2" fmla="*/ 244197 h 317539"/>
                  <a:gd name="connsiteX3" fmla="*/ 169853 w 503228"/>
                  <a:gd name="connsiteY3" fmla="*/ 315634 h 317539"/>
                  <a:gd name="connsiteX4" fmla="*/ 148422 w 503228"/>
                  <a:gd name="connsiteY4" fmla="*/ 277534 h 317539"/>
                  <a:gd name="connsiteX5" fmla="*/ 129372 w 503228"/>
                  <a:gd name="connsiteY5" fmla="*/ 313253 h 317539"/>
                  <a:gd name="connsiteX6" fmla="*/ 105560 w 503228"/>
                  <a:gd name="connsiteY6" fmla="*/ 279915 h 317539"/>
                  <a:gd name="connsiteX7" fmla="*/ 81747 w 503228"/>
                  <a:gd name="connsiteY7" fmla="*/ 310872 h 317539"/>
                  <a:gd name="connsiteX8" fmla="*/ 62698 w 503228"/>
                  <a:gd name="connsiteY8" fmla="*/ 279916 h 317539"/>
                  <a:gd name="connsiteX9" fmla="*/ 19835 w 503228"/>
                  <a:gd name="connsiteY9" fmla="*/ 301347 h 317539"/>
                  <a:gd name="connsiteX10" fmla="*/ 41266 w 503228"/>
                  <a:gd name="connsiteY10" fmla="*/ 20359 h 317539"/>
                  <a:gd name="connsiteX11" fmla="*/ 369878 w 503228"/>
                  <a:gd name="connsiteY11" fmla="*/ 106084 h 317539"/>
                  <a:gd name="connsiteX0" fmla="*/ 503228 w 503228"/>
                  <a:gd name="connsiteY0" fmla="*/ 310871 h 316903"/>
                  <a:gd name="connsiteX1" fmla="*/ 317491 w 503228"/>
                  <a:gd name="connsiteY1" fmla="*/ 306109 h 316903"/>
                  <a:gd name="connsiteX2" fmla="*/ 179378 w 503228"/>
                  <a:gd name="connsiteY2" fmla="*/ 244197 h 316903"/>
                  <a:gd name="connsiteX3" fmla="*/ 169853 w 503228"/>
                  <a:gd name="connsiteY3" fmla="*/ 315634 h 316903"/>
                  <a:gd name="connsiteX4" fmla="*/ 148422 w 503228"/>
                  <a:gd name="connsiteY4" fmla="*/ 277534 h 316903"/>
                  <a:gd name="connsiteX5" fmla="*/ 129372 w 503228"/>
                  <a:gd name="connsiteY5" fmla="*/ 313253 h 316903"/>
                  <a:gd name="connsiteX6" fmla="*/ 105560 w 503228"/>
                  <a:gd name="connsiteY6" fmla="*/ 279915 h 316903"/>
                  <a:gd name="connsiteX7" fmla="*/ 81747 w 503228"/>
                  <a:gd name="connsiteY7" fmla="*/ 310872 h 316903"/>
                  <a:gd name="connsiteX8" fmla="*/ 62698 w 503228"/>
                  <a:gd name="connsiteY8" fmla="*/ 279916 h 316903"/>
                  <a:gd name="connsiteX9" fmla="*/ 19835 w 503228"/>
                  <a:gd name="connsiteY9" fmla="*/ 301347 h 316903"/>
                  <a:gd name="connsiteX10" fmla="*/ 41266 w 503228"/>
                  <a:gd name="connsiteY10" fmla="*/ 20359 h 316903"/>
                  <a:gd name="connsiteX11" fmla="*/ 369878 w 503228"/>
                  <a:gd name="connsiteY11" fmla="*/ 106084 h 316903"/>
                  <a:gd name="connsiteX0" fmla="*/ 503228 w 503228"/>
                  <a:gd name="connsiteY0" fmla="*/ 310871 h 316903"/>
                  <a:gd name="connsiteX1" fmla="*/ 317491 w 503228"/>
                  <a:gd name="connsiteY1" fmla="*/ 306109 h 316903"/>
                  <a:gd name="connsiteX2" fmla="*/ 179378 w 503228"/>
                  <a:gd name="connsiteY2" fmla="*/ 244197 h 316903"/>
                  <a:gd name="connsiteX3" fmla="*/ 169853 w 503228"/>
                  <a:gd name="connsiteY3" fmla="*/ 315634 h 316903"/>
                  <a:gd name="connsiteX4" fmla="*/ 148422 w 503228"/>
                  <a:gd name="connsiteY4" fmla="*/ 277534 h 316903"/>
                  <a:gd name="connsiteX5" fmla="*/ 129372 w 503228"/>
                  <a:gd name="connsiteY5" fmla="*/ 313253 h 316903"/>
                  <a:gd name="connsiteX6" fmla="*/ 105560 w 503228"/>
                  <a:gd name="connsiteY6" fmla="*/ 279915 h 316903"/>
                  <a:gd name="connsiteX7" fmla="*/ 81747 w 503228"/>
                  <a:gd name="connsiteY7" fmla="*/ 310872 h 316903"/>
                  <a:gd name="connsiteX8" fmla="*/ 62698 w 503228"/>
                  <a:gd name="connsiteY8" fmla="*/ 279916 h 316903"/>
                  <a:gd name="connsiteX9" fmla="*/ 19835 w 503228"/>
                  <a:gd name="connsiteY9" fmla="*/ 301347 h 316903"/>
                  <a:gd name="connsiteX10" fmla="*/ 41266 w 503228"/>
                  <a:gd name="connsiteY10" fmla="*/ 20359 h 316903"/>
                  <a:gd name="connsiteX11" fmla="*/ 369878 w 503228"/>
                  <a:gd name="connsiteY11" fmla="*/ 106084 h 316903"/>
                  <a:gd name="connsiteX0" fmla="*/ 503228 w 503228"/>
                  <a:gd name="connsiteY0" fmla="*/ 310871 h 318244"/>
                  <a:gd name="connsiteX1" fmla="*/ 317491 w 503228"/>
                  <a:gd name="connsiteY1" fmla="*/ 306109 h 318244"/>
                  <a:gd name="connsiteX2" fmla="*/ 179378 w 503228"/>
                  <a:gd name="connsiteY2" fmla="*/ 244197 h 318244"/>
                  <a:gd name="connsiteX3" fmla="*/ 169853 w 503228"/>
                  <a:gd name="connsiteY3" fmla="*/ 315634 h 318244"/>
                  <a:gd name="connsiteX4" fmla="*/ 148422 w 503228"/>
                  <a:gd name="connsiteY4" fmla="*/ 277534 h 318244"/>
                  <a:gd name="connsiteX5" fmla="*/ 129372 w 503228"/>
                  <a:gd name="connsiteY5" fmla="*/ 313253 h 318244"/>
                  <a:gd name="connsiteX6" fmla="*/ 105560 w 503228"/>
                  <a:gd name="connsiteY6" fmla="*/ 279915 h 318244"/>
                  <a:gd name="connsiteX7" fmla="*/ 81747 w 503228"/>
                  <a:gd name="connsiteY7" fmla="*/ 310872 h 318244"/>
                  <a:gd name="connsiteX8" fmla="*/ 62698 w 503228"/>
                  <a:gd name="connsiteY8" fmla="*/ 279916 h 318244"/>
                  <a:gd name="connsiteX9" fmla="*/ 19835 w 503228"/>
                  <a:gd name="connsiteY9" fmla="*/ 301347 h 318244"/>
                  <a:gd name="connsiteX10" fmla="*/ 41266 w 503228"/>
                  <a:gd name="connsiteY10" fmla="*/ 20359 h 318244"/>
                  <a:gd name="connsiteX11" fmla="*/ 369878 w 503228"/>
                  <a:gd name="connsiteY11" fmla="*/ 106084 h 318244"/>
                  <a:gd name="connsiteX0" fmla="*/ 498465 w 498465"/>
                  <a:gd name="connsiteY0" fmla="*/ 329921 h 333388"/>
                  <a:gd name="connsiteX1" fmla="*/ 317491 w 498465"/>
                  <a:gd name="connsiteY1" fmla="*/ 306109 h 333388"/>
                  <a:gd name="connsiteX2" fmla="*/ 179378 w 498465"/>
                  <a:gd name="connsiteY2" fmla="*/ 244197 h 333388"/>
                  <a:gd name="connsiteX3" fmla="*/ 169853 w 498465"/>
                  <a:gd name="connsiteY3" fmla="*/ 315634 h 333388"/>
                  <a:gd name="connsiteX4" fmla="*/ 148422 w 498465"/>
                  <a:gd name="connsiteY4" fmla="*/ 277534 h 333388"/>
                  <a:gd name="connsiteX5" fmla="*/ 129372 w 498465"/>
                  <a:gd name="connsiteY5" fmla="*/ 313253 h 333388"/>
                  <a:gd name="connsiteX6" fmla="*/ 105560 w 498465"/>
                  <a:gd name="connsiteY6" fmla="*/ 279915 h 333388"/>
                  <a:gd name="connsiteX7" fmla="*/ 81747 w 498465"/>
                  <a:gd name="connsiteY7" fmla="*/ 310872 h 333388"/>
                  <a:gd name="connsiteX8" fmla="*/ 62698 w 498465"/>
                  <a:gd name="connsiteY8" fmla="*/ 279916 h 333388"/>
                  <a:gd name="connsiteX9" fmla="*/ 19835 w 498465"/>
                  <a:gd name="connsiteY9" fmla="*/ 301347 h 333388"/>
                  <a:gd name="connsiteX10" fmla="*/ 41266 w 498465"/>
                  <a:gd name="connsiteY10" fmla="*/ 20359 h 333388"/>
                  <a:gd name="connsiteX11" fmla="*/ 369878 w 498465"/>
                  <a:gd name="connsiteY11" fmla="*/ 106084 h 333388"/>
                  <a:gd name="connsiteX0" fmla="*/ 498465 w 498465"/>
                  <a:gd name="connsiteY0" fmla="*/ 329921 h 329921"/>
                  <a:gd name="connsiteX1" fmla="*/ 317491 w 498465"/>
                  <a:gd name="connsiteY1" fmla="*/ 306109 h 329921"/>
                  <a:gd name="connsiteX2" fmla="*/ 179378 w 498465"/>
                  <a:gd name="connsiteY2" fmla="*/ 244197 h 329921"/>
                  <a:gd name="connsiteX3" fmla="*/ 169853 w 498465"/>
                  <a:gd name="connsiteY3" fmla="*/ 315634 h 329921"/>
                  <a:gd name="connsiteX4" fmla="*/ 148422 w 498465"/>
                  <a:gd name="connsiteY4" fmla="*/ 277534 h 329921"/>
                  <a:gd name="connsiteX5" fmla="*/ 129372 w 498465"/>
                  <a:gd name="connsiteY5" fmla="*/ 313253 h 329921"/>
                  <a:gd name="connsiteX6" fmla="*/ 105560 w 498465"/>
                  <a:gd name="connsiteY6" fmla="*/ 279915 h 329921"/>
                  <a:gd name="connsiteX7" fmla="*/ 81747 w 498465"/>
                  <a:gd name="connsiteY7" fmla="*/ 310872 h 329921"/>
                  <a:gd name="connsiteX8" fmla="*/ 62698 w 498465"/>
                  <a:gd name="connsiteY8" fmla="*/ 279916 h 329921"/>
                  <a:gd name="connsiteX9" fmla="*/ 19835 w 498465"/>
                  <a:gd name="connsiteY9" fmla="*/ 301347 h 329921"/>
                  <a:gd name="connsiteX10" fmla="*/ 41266 w 498465"/>
                  <a:gd name="connsiteY10" fmla="*/ 20359 h 329921"/>
                  <a:gd name="connsiteX11" fmla="*/ 369878 w 498465"/>
                  <a:gd name="connsiteY11" fmla="*/ 106084 h 329921"/>
                  <a:gd name="connsiteX0" fmla="*/ 317491 w 369878"/>
                  <a:gd name="connsiteY0" fmla="*/ 306109 h 315736"/>
                  <a:gd name="connsiteX1" fmla="*/ 179378 w 369878"/>
                  <a:gd name="connsiteY1" fmla="*/ 244197 h 315736"/>
                  <a:gd name="connsiteX2" fmla="*/ 169853 w 369878"/>
                  <a:gd name="connsiteY2" fmla="*/ 315634 h 315736"/>
                  <a:gd name="connsiteX3" fmla="*/ 148422 w 369878"/>
                  <a:gd name="connsiteY3" fmla="*/ 277534 h 315736"/>
                  <a:gd name="connsiteX4" fmla="*/ 129372 w 369878"/>
                  <a:gd name="connsiteY4" fmla="*/ 313253 h 315736"/>
                  <a:gd name="connsiteX5" fmla="*/ 105560 w 369878"/>
                  <a:gd name="connsiteY5" fmla="*/ 279915 h 315736"/>
                  <a:gd name="connsiteX6" fmla="*/ 81747 w 369878"/>
                  <a:gd name="connsiteY6" fmla="*/ 310872 h 315736"/>
                  <a:gd name="connsiteX7" fmla="*/ 62698 w 369878"/>
                  <a:gd name="connsiteY7" fmla="*/ 279916 h 315736"/>
                  <a:gd name="connsiteX8" fmla="*/ 19835 w 369878"/>
                  <a:gd name="connsiteY8" fmla="*/ 301347 h 315736"/>
                  <a:gd name="connsiteX9" fmla="*/ 41266 w 369878"/>
                  <a:gd name="connsiteY9" fmla="*/ 20359 h 315736"/>
                  <a:gd name="connsiteX10" fmla="*/ 369878 w 369878"/>
                  <a:gd name="connsiteY10" fmla="*/ 106084 h 31573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</a:cxnLst>
                <a:rect l="l" t="t" r="r" b="b"/>
                <a:pathLst>
                  <a:path w="369878" h="315736">
                    <a:moveTo>
                      <a:pt x="317491" y="306109"/>
                    </a:moveTo>
                    <a:cubicBezTo>
                      <a:pt x="264310" y="291822"/>
                      <a:pt x="217478" y="272772"/>
                      <a:pt x="179378" y="244197"/>
                    </a:cubicBezTo>
                    <a:cubicBezTo>
                      <a:pt x="176996" y="265628"/>
                      <a:pt x="193665" y="310872"/>
                      <a:pt x="169853" y="315634"/>
                    </a:cubicBezTo>
                    <a:cubicBezTo>
                      <a:pt x="162709" y="318015"/>
                      <a:pt x="155169" y="277931"/>
                      <a:pt x="148422" y="277534"/>
                    </a:cubicBezTo>
                    <a:cubicBezTo>
                      <a:pt x="141675" y="277137"/>
                      <a:pt x="136516" y="312856"/>
                      <a:pt x="129372" y="313253"/>
                    </a:cubicBezTo>
                    <a:cubicBezTo>
                      <a:pt x="122228" y="313650"/>
                      <a:pt x="113497" y="280312"/>
                      <a:pt x="105560" y="279915"/>
                    </a:cubicBezTo>
                    <a:cubicBezTo>
                      <a:pt x="97623" y="279518"/>
                      <a:pt x="88891" y="310872"/>
                      <a:pt x="81747" y="310872"/>
                    </a:cubicBezTo>
                    <a:cubicBezTo>
                      <a:pt x="74603" y="310872"/>
                      <a:pt x="73017" y="281504"/>
                      <a:pt x="62698" y="279916"/>
                    </a:cubicBezTo>
                    <a:cubicBezTo>
                      <a:pt x="52379" y="278329"/>
                      <a:pt x="10310" y="325159"/>
                      <a:pt x="19835" y="301347"/>
                    </a:cubicBezTo>
                    <a:cubicBezTo>
                      <a:pt x="57935" y="244198"/>
                      <a:pt x="-57952" y="80684"/>
                      <a:pt x="41266" y="20359"/>
                    </a:cubicBezTo>
                    <a:cubicBezTo>
                      <a:pt x="140484" y="-39966"/>
                      <a:pt x="316696" y="47346"/>
                      <a:pt x="369878" y="106084"/>
                    </a:cubicBezTo>
                  </a:path>
                </a:pathLst>
              </a:custGeom>
              <a:solidFill>
                <a:srgbClr val="ED7D31">
                  <a:lumMod val="75000"/>
                </a:srgbClr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</p:grpSp>
        <p:grpSp>
          <p:nvGrpSpPr>
            <p:cNvPr id="564" name="グループ化 563"/>
            <p:cNvGrpSpPr/>
            <p:nvPr/>
          </p:nvGrpSpPr>
          <p:grpSpPr>
            <a:xfrm>
              <a:off x="6323573" y="5030925"/>
              <a:ext cx="993776" cy="708025"/>
              <a:chOff x="2376487" y="3241675"/>
              <a:chExt cx="993776" cy="708025"/>
            </a:xfrm>
          </p:grpSpPr>
          <p:sp>
            <p:nvSpPr>
              <p:cNvPr id="565" name="円/楕円 564"/>
              <p:cNvSpPr/>
              <p:nvPr/>
            </p:nvSpPr>
            <p:spPr>
              <a:xfrm>
                <a:off x="3081337" y="3467100"/>
                <a:ext cx="288926" cy="288926"/>
              </a:xfrm>
              <a:prstGeom prst="ellipse">
                <a:avLst/>
              </a:prstGeom>
              <a:solidFill>
                <a:srgbClr val="ED7D31">
                  <a:lumMod val="75000"/>
                </a:srgbClr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566" name="円/楕円 565"/>
              <p:cNvSpPr/>
              <p:nvPr/>
            </p:nvSpPr>
            <p:spPr>
              <a:xfrm>
                <a:off x="3128962" y="3514725"/>
                <a:ext cx="193676" cy="193676"/>
              </a:xfrm>
              <a:prstGeom prst="ellipse">
                <a:avLst/>
              </a:prstGeom>
              <a:solidFill>
                <a:srgbClr val="ED7D31">
                  <a:lumMod val="60000"/>
                  <a:lumOff val="40000"/>
                </a:srgbClr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567" name="円/楕円 566"/>
              <p:cNvSpPr/>
              <p:nvPr/>
            </p:nvSpPr>
            <p:spPr>
              <a:xfrm>
                <a:off x="2376487" y="3467100"/>
                <a:ext cx="288926" cy="288926"/>
              </a:xfrm>
              <a:prstGeom prst="ellipse">
                <a:avLst/>
              </a:prstGeom>
              <a:solidFill>
                <a:srgbClr val="ED7D31">
                  <a:lumMod val="75000"/>
                </a:srgbClr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568" name="円/楕円 567"/>
              <p:cNvSpPr/>
              <p:nvPr/>
            </p:nvSpPr>
            <p:spPr>
              <a:xfrm>
                <a:off x="2424112" y="3514725"/>
                <a:ext cx="193676" cy="193676"/>
              </a:xfrm>
              <a:prstGeom prst="ellipse">
                <a:avLst/>
              </a:prstGeom>
              <a:solidFill>
                <a:srgbClr val="ED7D31">
                  <a:lumMod val="60000"/>
                  <a:lumOff val="40000"/>
                </a:srgbClr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569" name="円/楕円 568"/>
              <p:cNvSpPr/>
              <p:nvPr/>
            </p:nvSpPr>
            <p:spPr>
              <a:xfrm>
                <a:off x="2520950" y="3241675"/>
                <a:ext cx="708025" cy="708025"/>
              </a:xfrm>
              <a:prstGeom prst="ellipse">
                <a:avLst/>
              </a:prstGeom>
              <a:solidFill>
                <a:srgbClr val="ED7D31">
                  <a:lumMod val="75000"/>
                </a:srgbClr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570" name="円/楕円 569"/>
              <p:cNvSpPr/>
              <p:nvPr/>
            </p:nvSpPr>
            <p:spPr>
              <a:xfrm>
                <a:off x="2581276" y="3333752"/>
                <a:ext cx="587374" cy="587372"/>
              </a:xfrm>
              <a:prstGeom prst="ellipse">
                <a:avLst/>
              </a:prstGeom>
              <a:solidFill>
                <a:srgbClr val="ED7D31">
                  <a:lumMod val="60000"/>
                  <a:lumOff val="40000"/>
                </a:srgbClr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571" name="涙形 570"/>
              <p:cNvSpPr/>
              <p:nvPr/>
            </p:nvSpPr>
            <p:spPr>
              <a:xfrm rot="18900000">
                <a:off x="2780704" y="3577751"/>
                <a:ext cx="188758" cy="188758"/>
              </a:xfrm>
              <a:prstGeom prst="teardrop">
                <a:avLst/>
              </a:prstGeom>
              <a:solidFill>
                <a:srgbClr val="FF7C80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572" name="月 571"/>
              <p:cNvSpPr/>
              <p:nvPr/>
            </p:nvSpPr>
            <p:spPr>
              <a:xfrm rot="5400000" flipV="1">
                <a:off x="2696693" y="3436456"/>
                <a:ext cx="54492" cy="168210"/>
              </a:xfrm>
              <a:prstGeom prst="moon">
                <a:avLst>
                  <a:gd name="adj" fmla="val 49524"/>
                </a:avLst>
              </a:prstGeom>
              <a:solidFill>
                <a:schemeClr val="tx1"/>
              </a:solidFill>
              <a:ln w="3175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574" name="月 573"/>
              <p:cNvSpPr/>
              <p:nvPr/>
            </p:nvSpPr>
            <p:spPr>
              <a:xfrm rot="16200000">
                <a:off x="2845126" y="3696132"/>
                <a:ext cx="59914" cy="262162"/>
              </a:xfrm>
              <a:prstGeom prst="moon">
                <a:avLst>
                  <a:gd name="adj" fmla="val 68182"/>
                </a:avLst>
              </a:prstGeom>
              <a:solidFill>
                <a:srgbClr val="FF0000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575" name="月 574"/>
              <p:cNvSpPr/>
              <p:nvPr/>
            </p:nvSpPr>
            <p:spPr>
              <a:xfrm rot="5400000" flipV="1">
                <a:off x="3003398" y="3436456"/>
                <a:ext cx="54492" cy="168210"/>
              </a:xfrm>
              <a:prstGeom prst="moon">
                <a:avLst>
                  <a:gd name="adj" fmla="val 49524"/>
                </a:avLst>
              </a:prstGeom>
              <a:solidFill>
                <a:schemeClr val="tx1"/>
              </a:solidFill>
              <a:ln w="3175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</p:grpSp>
      </p:grpSp>
      <p:grpSp>
        <p:nvGrpSpPr>
          <p:cNvPr id="14" name="グループ化 13"/>
          <p:cNvGrpSpPr/>
          <p:nvPr/>
        </p:nvGrpSpPr>
        <p:grpSpPr>
          <a:xfrm>
            <a:off x="4346498" y="4719316"/>
            <a:ext cx="1284012" cy="1590056"/>
            <a:chOff x="4465233" y="5032366"/>
            <a:chExt cx="1031215" cy="1277005"/>
          </a:xfrm>
        </p:grpSpPr>
        <p:grpSp>
          <p:nvGrpSpPr>
            <p:cNvPr id="409" name="グループ化 408"/>
            <p:cNvGrpSpPr/>
            <p:nvPr/>
          </p:nvGrpSpPr>
          <p:grpSpPr>
            <a:xfrm>
              <a:off x="4465233" y="5634245"/>
              <a:ext cx="993960" cy="675126"/>
              <a:chOff x="2196994" y="4331068"/>
              <a:chExt cx="1296071" cy="880331"/>
            </a:xfrm>
          </p:grpSpPr>
          <p:sp>
            <p:nvSpPr>
              <p:cNvPr id="410" name="フリーフォーム 409"/>
              <p:cNvSpPr/>
              <p:nvPr/>
            </p:nvSpPr>
            <p:spPr>
              <a:xfrm rot="21113880" flipH="1">
                <a:off x="2494541" y="4543666"/>
                <a:ext cx="167704" cy="135488"/>
              </a:xfrm>
              <a:custGeom>
                <a:avLst/>
                <a:gdLst>
                  <a:gd name="connsiteX0" fmla="*/ 3031 w 167609"/>
                  <a:gd name="connsiteY0" fmla="*/ 133583 h 135325"/>
                  <a:gd name="connsiteX1" fmla="*/ 26843 w 167609"/>
                  <a:gd name="connsiteY1" fmla="*/ 31189 h 135325"/>
                  <a:gd name="connsiteX2" fmla="*/ 117331 w 167609"/>
                  <a:gd name="connsiteY2" fmla="*/ 233 h 135325"/>
                  <a:gd name="connsiteX3" fmla="*/ 167337 w 167609"/>
                  <a:gd name="connsiteY3" fmla="*/ 43096 h 135325"/>
                  <a:gd name="connsiteX4" fmla="*/ 136381 w 167609"/>
                  <a:gd name="connsiteY4" fmla="*/ 45477 h 135325"/>
                  <a:gd name="connsiteX5" fmla="*/ 114949 w 167609"/>
                  <a:gd name="connsiteY5" fmla="*/ 33571 h 135325"/>
                  <a:gd name="connsiteX6" fmla="*/ 98281 w 167609"/>
                  <a:gd name="connsiteY6" fmla="*/ 57383 h 135325"/>
                  <a:gd name="connsiteX7" fmla="*/ 143524 w 167609"/>
                  <a:gd name="connsiteY7" fmla="*/ 69289 h 135325"/>
                  <a:gd name="connsiteX8" fmla="*/ 138762 w 167609"/>
                  <a:gd name="connsiteY8" fmla="*/ 102627 h 135325"/>
                  <a:gd name="connsiteX9" fmla="*/ 83993 w 167609"/>
                  <a:gd name="connsiteY9" fmla="*/ 97864 h 135325"/>
                  <a:gd name="connsiteX10" fmla="*/ 3031 w 167609"/>
                  <a:gd name="connsiteY10" fmla="*/ 133583 h 135325"/>
                  <a:gd name="connsiteX0" fmla="*/ 3031 w 168134"/>
                  <a:gd name="connsiteY0" fmla="*/ 133583 h 135325"/>
                  <a:gd name="connsiteX1" fmla="*/ 26843 w 168134"/>
                  <a:gd name="connsiteY1" fmla="*/ 31189 h 135325"/>
                  <a:gd name="connsiteX2" fmla="*/ 117331 w 168134"/>
                  <a:gd name="connsiteY2" fmla="*/ 233 h 135325"/>
                  <a:gd name="connsiteX3" fmla="*/ 167337 w 168134"/>
                  <a:gd name="connsiteY3" fmla="*/ 43096 h 135325"/>
                  <a:gd name="connsiteX4" fmla="*/ 136381 w 168134"/>
                  <a:gd name="connsiteY4" fmla="*/ 45477 h 135325"/>
                  <a:gd name="connsiteX5" fmla="*/ 114949 w 168134"/>
                  <a:gd name="connsiteY5" fmla="*/ 33571 h 135325"/>
                  <a:gd name="connsiteX6" fmla="*/ 98281 w 168134"/>
                  <a:gd name="connsiteY6" fmla="*/ 57383 h 135325"/>
                  <a:gd name="connsiteX7" fmla="*/ 143524 w 168134"/>
                  <a:gd name="connsiteY7" fmla="*/ 69289 h 135325"/>
                  <a:gd name="connsiteX8" fmla="*/ 138762 w 168134"/>
                  <a:gd name="connsiteY8" fmla="*/ 102627 h 135325"/>
                  <a:gd name="connsiteX9" fmla="*/ 83993 w 168134"/>
                  <a:gd name="connsiteY9" fmla="*/ 97864 h 135325"/>
                  <a:gd name="connsiteX10" fmla="*/ 3031 w 168134"/>
                  <a:gd name="connsiteY10" fmla="*/ 133583 h 135325"/>
                  <a:gd name="connsiteX0" fmla="*/ 3031 w 167704"/>
                  <a:gd name="connsiteY0" fmla="*/ 133583 h 135325"/>
                  <a:gd name="connsiteX1" fmla="*/ 26843 w 167704"/>
                  <a:gd name="connsiteY1" fmla="*/ 31189 h 135325"/>
                  <a:gd name="connsiteX2" fmla="*/ 117331 w 167704"/>
                  <a:gd name="connsiteY2" fmla="*/ 233 h 135325"/>
                  <a:gd name="connsiteX3" fmla="*/ 167337 w 167704"/>
                  <a:gd name="connsiteY3" fmla="*/ 43096 h 135325"/>
                  <a:gd name="connsiteX4" fmla="*/ 138762 w 167704"/>
                  <a:gd name="connsiteY4" fmla="*/ 43096 h 135325"/>
                  <a:gd name="connsiteX5" fmla="*/ 114949 w 167704"/>
                  <a:gd name="connsiteY5" fmla="*/ 33571 h 135325"/>
                  <a:gd name="connsiteX6" fmla="*/ 98281 w 167704"/>
                  <a:gd name="connsiteY6" fmla="*/ 57383 h 135325"/>
                  <a:gd name="connsiteX7" fmla="*/ 143524 w 167704"/>
                  <a:gd name="connsiteY7" fmla="*/ 69289 h 135325"/>
                  <a:gd name="connsiteX8" fmla="*/ 138762 w 167704"/>
                  <a:gd name="connsiteY8" fmla="*/ 102627 h 135325"/>
                  <a:gd name="connsiteX9" fmla="*/ 83993 w 167704"/>
                  <a:gd name="connsiteY9" fmla="*/ 97864 h 135325"/>
                  <a:gd name="connsiteX10" fmla="*/ 3031 w 167704"/>
                  <a:gd name="connsiteY10" fmla="*/ 133583 h 135325"/>
                  <a:gd name="connsiteX0" fmla="*/ 3031 w 167704"/>
                  <a:gd name="connsiteY0" fmla="*/ 133583 h 135458"/>
                  <a:gd name="connsiteX1" fmla="*/ 26843 w 167704"/>
                  <a:gd name="connsiteY1" fmla="*/ 31189 h 135458"/>
                  <a:gd name="connsiteX2" fmla="*/ 117331 w 167704"/>
                  <a:gd name="connsiteY2" fmla="*/ 233 h 135458"/>
                  <a:gd name="connsiteX3" fmla="*/ 167337 w 167704"/>
                  <a:gd name="connsiteY3" fmla="*/ 43096 h 135458"/>
                  <a:gd name="connsiteX4" fmla="*/ 138762 w 167704"/>
                  <a:gd name="connsiteY4" fmla="*/ 43096 h 135458"/>
                  <a:gd name="connsiteX5" fmla="*/ 114949 w 167704"/>
                  <a:gd name="connsiteY5" fmla="*/ 33571 h 135458"/>
                  <a:gd name="connsiteX6" fmla="*/ 98281 w 167704"/>
                  <a:gd name="connsiteY6" fmla="*/ 57383 h 135458"/>
                  <a:gd name="connsiteX7" fmla="*/ 143524 w 167704"/>
                  <a:gd name="connsiteY7" fmla="*/ 69289 h 135458"/>
                  <a:gd name="connsiteX8" fmla="*/ 138762 w 167704"/>
                  <a:gd name="connsiteY8" fmla="*/ 102627 h 135458"/>
                  <a:gd name="connsiteX9" fmla="*/ 83993 w 167704"/>
                  <a:gd name="connsiteY9" fmla="*/ 97864 h 135458"/>
                  <a:gd name="connsiteX10" fmla="*/ 3031 w 167704"/>
                  <a:gd name="connsiteY10" fmla="*/ 133583 h 135458"/>
                  <a:gd name="connsiteX0" fmla="*/ 3031 w 167704"/>
                  <a:gd name="connsiteY0" fmla="*/ 133583 h 135458"/>
                  <a:gd name="connsiteX1" fmla="*/ 26843 w 167704"/>
                  <a:gd name="connsiteY1" fmla="*/ 31189 h 135458"/>
                  <a:gd name="connsiteX2" fmla="*/ 117331 w 167704"/>
                  <a:gd name="connsiteY2" fmla="*/ 233 h 135458"/>
                  <a:gd name="connsiteX3" fmla="*/ 167337 w 167704"/>
                  <a:gd name="connsiteY3" fmla="*/ 43096 h 135458"/>
                  <a:gd name="connsiteX4" fmla="*/ 138762 w 167704"/>
                  <a:gd name="connsiteY4" fmla="*/ 43096 h 135458"/>
                  <a:gd name="connsiteX5" fmla="*/ 114949 w 167704"/>
                  <a:gd name="connsiteY5" fmla="*/ 33571 h 135458"/>
                  <a:gd name="connsiteX6" fmla="*/ 98281 w 167704"/>
                  <a:gd name="connsiteY6" fmla="*/ 57383 h 135458"/>
                  <a:gd name="connsiteX7" fmla="*/ 145905 w 167704"/>
                  <a:gd name="connsiteY7" fmla="*/ 74052 h 135458"/>
                  <a:gd name="connsiteX8" fmla="*/ 138762 w 167704"/>
                  <a:gd name="connsiteY8" fmla="*/ 102627 h 135458"/>
                  <a:gd name="connsiteX9" fmla="*/ 83993 w 167704"/>
                  <a:gd name="connsiteY9" fmla="*/ 97864 h 135458"/>
                  <a:gd name="connsiteX10" fmla="*/ 3031 w 167704"/>
                  <a:gd name="connsiteY10" fmla="*/ 133583 h 135458"/>
                  <a:gd name="connsiteX0" fmla="*/ 3031 w 167704"/>
                  <a:gd name="connsiteY0" fmla="*/ 133583 h 135458"/>
                  <a:gd name="connsiteX1" fmla="*/ 26843 w 167704"/>
                  <a:gd name="connsiteY1" fmla="*/ 31189 h 135458"/>
                  <a:gd name="connsiteX2" fmla="*/ 117331 w 167704"/>
                  <a:gd name="connsiteY2" fmla="*/ 233 h 135458"/>
                  <a:gd name="connsiteX3" fmla="*/ 167337 w 167704"/>
                  <a:gd name="connsiteY3" fmla="*/ 43096 h 135458"/>
                  <a:gd name="connsiteX4" fmla="*/ 138762 w 167704"/>
                  <a:gd name="connsiteY4" fmla="*/ 43096 h 135458"/>
                  <a:gd name="connsiteX5" fmla="*/ 114949 w 167704"/>
                  <a:gd name="connsiteY5" fmla="*/ 33571 h 135458"/>
                  <a:gd name="connsiteX6" fmla="*/ 98281 w 167704"/>
                  <a:gd name="connsiteY6" fmla="*/ 57383 h 135458"/>
                  <a:gd name="connsiteX7" fmla="*/ 145905 w 167704"/>
                  <a:gd name="connsiteY7" fmla="*/ 74052 h 135458"/>
                  <a:gd name="connsiteX8" fmla="*/ 138762 w 167704"/>
                  <a:gd name="connsiteY8" fmla="*/ 102627 h 135458"/>
                  <a:gd name="connsiteX9" fmla="*/ 83993 w 167704"/>
                  <a:gd name="connsiteY9" fmla="*/ 97864 h 135458"/>
                  <a:gd name="connsiteX10" fmla="*/ 3031 w 167704"/>
                  <a:gd name="connsiteY10" fmla="*/ 133583 h 135458"/>
                  <a:gd name="connsiteX0" fmla="*/ 3031 w 167704"/>
                  <a:gd name="connsiteY0" fmla="*/ 133583 h 135458"/>
                  <a:gd name="connsiteX1" fmla="*/ 26843 w 167704"/>
                  <a:gd name="connsiteY1" fmla="*/ 31189 h 135458"/>
                  <a:gd name="connsiteX2" fmla="*/ 117331 w 167704"/>
                  <a:gd name="connsiteY2" fmla="*/ 233 h 135458"/>
                  <a:gd name="connsiteX3" fmla="*/ 167337 w 167704"/>
                  <a:gd name="connsiteY3" fmla="*/ 43096 h 135458"/>
                  <a:gd name="connsiteX4" fmla="*/ 138762 w 167704"/>
                  <a:gd name="connsiteY4" fmla="*/ 43096 h 135458"/>
                  <a:gd name="connsiteX5" fmla="*/ 114949 w 167704"/>
                  <a:gd name="connsiteY5" fmla="*/ 33571 h 135458"/>
                  <a:gd name="connsiteX6" fmla="*/ 98281 w 167704"/>
                  <a:gd name="connsiteY6" fmla="*/ 57383 h 135458"/>
                  <a:gd name="connsiteX7" fmla="*/ 145905 w 167704"/>
                  <a:gd name="connsiteY7" fmla="*/ 74052 h 135458"/>
                  <a:gd name="connsiteX8" fmla="*/ 138762 w 167704"/>
                  <a:gd name="connsiteY8" fmla="*/ 102627 h 135458"/>
                  <a:gd name="connsiteX9" fmla="*/ 83993 w 167704"/>
                  <a:gd name="connsiteY9" fmla="*/ 97864 h 135458"/>
                  <a:gd name="connsiteX10" fmla="*/ 3031 w 167704"/>
                  <a:gd name="connsiteY10" fmla="*/ 133583 h 135458"/>
                  <a:gd name="connsiteX0" fmla="*/ 3031 w 167704"/>
                  <a:gd name="connsiteY0" fmla="*/ 133583 h 135488"/>
                  <a:gd name="connsiteX1" fmla="*/ 26843 w 167704"/>
                  <a:gd name="connsiteY1" fmla="*/ 31189 h 135488"/>
                  <a:gd name="connsiteX2" fmla="*/ 117331 w 167704"/>
                  <a:gd name="connsiteY2" fmla="*/ 233 h 135488"/>
                  <a:gd name="connsiteX3" fmla="*/ 167337 w 167704"/>
                  <a:gd name="connsiteY3" fmla="*/ 43096 h 135488"/>
                  <a:gd name="connsiteX4" fmla="*/ 138762 w 167704"/>
                  <a:gd name="connsiteY4" fmla="*/ 43096 h 135488"/>
                  <a:gd name="connsiteX5" fmla="*/ 114949 w 167704"/>
                  <a:gd name="connsiteY5" fmla="*/ 33571 h 135488"/>
                  <a:gd name="connsiteX6" fmla="*/ 98281 w 167704"/>
                  <a:gd name="connsiteY6" fmla="*/ 57383 h 135488"/>
                  <a:gd name="connsiteX7" fmla="*/ 145905 w 167704"/>
                  <a:gd name="connsiteY7" fmla="*/ 74052 h 135488"/>
                  <a:gd name="connsiteX8" fmla="*/ 134000 w 167704"/>
                  <a:gd name="connsiteY8" fmla="*/ 97864 h 135488"/>
                  <a:gd name="connsiteX9" fmla="*/ 83993 w 167704"/>
                  <a:gd name="connsiteY9" fmla="*/ 97864 h 135488"/>
                  <a:gd name="connsiteX10" fmla="*/ 3031 w 167704"/>
                  <a:gd name="connsiteY10" fmla="*/ 133583 h 135488"/>
                  <a:gd name="connsiteX0" fmla="*/ 3031 w 167704"/>
                  <a:gd name="connsiteY0" fmla="*/ 133583 h 135488"/>
                  <a:gd name="connsiteX1" fmla="*/ 26843 w 167704"/>
                  <a:gd name="connsiteY1" fmla="*/ 31189 h 135488"/>
                  <a:gd name="connsiteX2" fmla="*/ 117331 w 167704"/>
                  <a:gd name="connsiteY2" fmla="*/ 233 h 135488"/>
                  <a:gd name="connsiteX3" fmla="*/ 167337 w 167704"/>
                  <a:gd name="connsiteY3" fmla="*/ 43096 h 135488"/>
                  <a:gd name="connsiteX4" fmla="*/ 138762 w 167704"/>
                  <a:gd name="connsiteY4" fmla="*/ 43096 h 135488"/>
                  <a:gd name="connsiteX5" fmla="*/ 114949 w 167704"/>
                  <a:gd name="connsiteY5" fmla="*/ 33571 h 135488"/>
                  <a:gd name="connsiteX6" fmla="*/ 98281 w 167704"/>
                  <a:gd name="connsiteY6" fmla="*/ 57383 h 135488"/>
                  <a:gd name="connsiteX7" fmla="*/ 145905 w 167704"/>
                  <a:gd name="connsiteY7" fmla="*/ 74052 h 135488"/>
                  <a:gd name="connsiteX8" fmla="*/ 134000 w 167704"/>
                  <a:gd name="connsiteY8" fmla="*/ 97864 h 135488"/>
                  <a:gd name="connsiteX9" fmla="*/ 83993 w 167704"/>
                  <a:gd name="connsiteY9" fmla="*/ 97864 h 135488"/>
                  <a:gd name="connsiteX10" fmla="*/ 3031 w 167704"/>
                  <a:gd name="connsiteY10" fmla="*/ 133583 h 13548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</a:cxnLst>
                <a:rect l="l" t="t" r="r" b="b"/>
                <a:pathLst>
                  <a:path w="167704" h="135488">
                    <a:moveTo>
                      <a:pt x="3031" y="133583"/>
                    </a:moveTo>
                    <a:cubicBezTo>
                      <a:pt x="-6494" y="122470"/>
                      <a:pt x="7793" y="53414"/>
                      <a:pt x="26843" y="31189"/>
                    </a:cubicBezTo>
                    <a:cubicBezTo>
                      <a:pt x="45893" y="8964"/>
                      <a:pt x="93915" y="-1752"/>
                      <a:pt x="117331" y="233"/>
                    </a:cubicBezTo>
                    <a:cubicBezTo>
                      <a:pt x="140747" y="2218"/>
                      <a:pt x="163765" y="35952"/>
                      <a:pt x="167337" y="43096"/>
                    </a:cubicBezTo>
                    <a:cubicBezTo>
                      <a:pt x="170909" y="50240"/>
                      <a:pt x="147493" y="44684"/>
                      <a:pt x="138762" y="43096"/>
                    </a:cubicBezTo>
                    <a:cubicBezTo>
                      <a:pt x="130031" y="41508"/>
                      <a:pt x="121696" y="31190"/>
                      <a:pt x="114949" y="33571"/>
                    </a:cubicBezTo>
                    <a:cubicBezTo>
                      <a:pt x="108202" y="35952"/>
                      <a:pt x="93122" y="50636"/>
                      <a:pt x="98281" y="57383"/>
                    </a:cubicBezTo>
                    <a:cubicBezTo>
                      <a:pt x="103440" y="64130"/>
                      <a:pt x="139952" y="67305"/>
                      <a:pt x="145905" y="74052"/>
                    </a:cubicBezTo>
                    <a:cubicBezTo>
                      <a:pt x="151858" y="80799"/>
                      <a:pt x="160591" y="97864"/>
                      <a:pt x="134000" y="97864"/>
                    </a:cubicBezTo>
                    <a:cubicBezTo>
                      <a:pt x="124078" y="102626"/>
                      <a:pt x="105821" y="91911"/>
                      <a:pt x="83993" y="97864"/>
                    </a:cubicBezTo>
                    <a:cubicBezTo>
                      <a:pt x="62165" y="103817"/>
                      <a:pt x="12556" y="144696"/>
                      <a:pt x="3031" y="133583"/>
                    </a:cubicBezTo>
                    <a:close/>
                  </a:path>
                </a:pathLst>
              </a:custGeom>
              <a:solidFill>
                <a:srgbClr val="F19E65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411" name="フリーフォーム 410"/>
              <p:cNvSpPr/>
              <p:nvPr/>
            </p:nvSpPr>
            <p:spPr>
              <a:xfrm rot="21367475">
                <a:off x="2196994" y="5083382"/>
                <a:ext cx="317131" cy="113904"/>
              </a:xfrm>
              <a:custGeom>
                <a:avLst/>
                <a:gdLst>
                  <a:gd name="connsiteX0" fmla="*/ 288494 w 319491"/>
                  <a:gd name="connsiteY0" fmla="*/ 10338 h 122384"/>
                  <a:gd name="connsiteX1" fmla="*/ 319450 w 319491"/>
                  <a:gd name="connsiteY1" fmla="*/ 88919 h 122384"/>
                  <a:gd name="connsiteX2" fmla="*/ 283731 w 319491"/>
                  <a:gd name="connsiteY2" fmla="*/ 122257 h 122384"/>
                  <a:gd name="connsiteX3" fmla="*/ 202769 w 319491"/>
                  <a:gd name="connsiteY3" fmla="*/ 100826 h 122384"/>
                  <a:gd name="connsiteX4" fmla="*/ 133713 w 319491"/>
                  <a:gd name="connsiteY4" fmla="*/ 112732 h 122384"/>
                  <a:gd name="connsiteX5" fmla="*/ 71800 w 319491"/>
                  <a:gd name="connsiteY5" fmla="*/ 96063 h 122384"/>
                  <a:gd name="connsiteX6" fmla="*/ 33700 w 319491"/>
                  <a:gd name="connsiteY6" fmla="*/ 105588 h 122384"/>
                  <a:gd name="connsiteX7" fmla="*/ 363 w 319491"/>
                  <a:gd name="connsiteY7" fmla="*/ 79394 h 122384"/>
                  <a:gd name="connsiteX8" fmla="*/ 17031 w 319491"/>
                  <a:gd name="connsiteY8" fmla="*/ 53201 h 122384"/>
                  <a:gd name="connsiteX9" fmla="*/ 33700 w 319491"/>
                  <a:gd name="connsiteY9" fmla="*/ 53201 h 122384"/>
                  <a:gd name="connsiteX10" fmla="*/ 45606 w 319491"/>
                  <a:gd name="connsiteY10" fmla="*/ 55582 h 122384"/>
                  <a:gd name="connsiteX11" fmla="*/ 45606 w 319491"/>
                  <a:gd name="connsiteY11" fmla="*/ 36532 h 122384"/>
                  <a:gd name="connsiteX12" fmla="*/ 67038 w 319491"/>
                  <a:gd name="connsiteY12" fmla="*/ 29388 h 122384"/>
                  <a:gd name="connsiteX13" fmla="*/ 83706 w 319491"/>
                  <a:gd name="connsiteY13" fmla="*/ 36532 h 122384"/>
                  <a:gd name="connsiteX14" fmla="*/ 93231 w 319491"/>
                  <a:gd name="connsiteY14" fmla="*/ 22244 h 122384"/>
                  <a:gd name="connsiteX15" fmla="*/ 117044 w 319491"/>
                  <a:gd name="connsiteY15" fmla="*/ 24626 h 122384"/>
                  <a:gd name="connsiteX16" fmla="*/ 133713 w 319491"/>
                  <a:gd name="connsiteY16" fmla="*/ 27007 h 122384"/>
                  <a:gd name="connsiteX17" fmla="*/ 169431 w 319491"/>
                  <a:gd name="connsiteY17" fmla="*/ 27007 h 122384"/>
                  <a:gd name="connsiteX18" fmla="*/ 193244 w 319491"/>
                  <a:gd name="connsiteY18" fmla="*/ 3194 h 122384"/>
                  <a:gd name="connsiteX19" fmla="*/ 288494 w 319491"/>
                  <a:gd name="connsiteY19" fmla="*/ 10338 h 122384"/>
                  <a:gd name="connsiteX0" fmla="*/ 288142 w 319139"/>
                  <a:gd name="connsiteY0" fmla="*/ 10338 h 122384"/>
                  <a:gd name="connsiteX1" fmla="*/ 319098 w 319139"/>
                  <a:gd name="connsiteY1" fmla="*/ 88919 h 122384"/>
                  <a:gd name="connsiteX2" fmla="*/ 283379 w 319139"/>
                  <a:gd name="connsiteY2" fmla="*/ 122257 h 122384"/>
                  <a:gd name="connsiteX3" fmla="*/ 202417 w 319139"/>
                  <a:gd name="connsiteY3" fmla="*/ 100826 h 122384"/>
                  <a:gd name="connsiteX4" fmla="*/ 133361 w 319139"/>
                  <a:gd name="connsiteY4" fmla="*/ 112732 h 122384"/>
                  <a:gd name="connsiteX5" fmla="*/ 71448 w 319139"/>
                  <a:gd name="connsiteY5" fmla="*/ 96063 h 122384"/>
                  <a:gd name="connsiteX6" fmla="*/ 33348 w 319139"/>
                  <a:gd name="connsiteY6" fmla="*/ 105588 h 122384"/>
                  <a:gd name="connsiteX7" fmla="*/ 11 w 319139"/>
                  <a:gd name="connsiteY7" fmla="*/ 79394 h 122384"/>
                  <a:gd name="connsiteX8" fmla="*/ 16679 w 319139"/>
                  <a:gd name="connsiteY8" fmla="*/ 53201 h 122384"/>
                  <a:gd name="connsiteX9" fmla="*/ 33348 w 319139"/>
                  <a:gd name="connsiteY9" fmla="*/ 53201 h 122384"/>
                  <a:gd name="connsiteX10" fmla="*/ 45254 w 319139"/>
                  <a:gd name="connsiteY10" fmla="*/ 55582 h 122384"/>
                  <a:gd name="connsiteX11" fmla="*/ 45254 w 319139"/>
                  <a:gd name="connsiteY11" fmla="*/ 36532 h 122384"/>
                  <a:gd name="connsiteX12" fmla="*/ 66686 w 319139"/>
                  <a:gd name="connsiteY12" fmla="*/ 29388 h 122384"/>
                  <a:gd name="connsiteX13" fmla="*/ 83354 w 319139"/>
                  <a:gd name="connsiteY13" fmla="*/ 36532 h 122384"/>
                  <a:gd name="connsiteX14" fmla="*/ 92879 w 319139"/>
                  <a:gd name="connsiteY14" fmla="*/ 22244 h 122384"/>
                  <a:gd name="connsiteX15" fmla="*/ 116692 w 319139"/>
                  <a:gd name="connsiteY15" fmla="*/ 24626 h 122384"/>
                  <a:gd name="connsiteX16" fmla="*/ 133361 w 319139"/>
                  <a:gd name="connsiteY16" fmla="*/ 27007 h 122384"/>
                  <a:gd name="connsiteX17" fmla="*/ 169079 w 319139"/>
                  <a:gd name="connsiteY17" fmla="*/ 27007 h 122384"/>
                  <a:gd name="connsiteX18" fmla="*/ 192892 w 319139"/>
                  <a:gd name="connsiteY18" fmla="*/ 3194 h 122384"/>
                  <a:gd name="connsiteX19" fmla="*/ 288142 w 319139"/>
                  <a:gd name="connsiteY19" fmla="*/ 10338 h 122384"/>
                  <a:gd name="connsiteX0" fmla="*/ 288142 w 319139"/>
                  <a:gd name="connsiteY0" fmla="*/ 10338 h 122401"/>
                  <a:gd name="connsiteX1" fmla="*/ 319098 w 319139"/>
                  <a:gd name="connsiteY1" fmla="*/ 88919 h 122401"/>
                  <a:gd name="connsiteX2" fmla="*/ 283379 w 319139"/>
                  <a:gd name="connsiteY2" fmla="*/ 122257 h 122401"/>
                  <a:gd name="connsiteX3" fmla="*/ 202417 w 319139"/>
                  <a:gd name="connsiteY3" fmla="*/ 100826 h 122401"/>
                  <a:gd name="connsiteX4" fmla="*/ 71448 w 319139"/>
                  <a:gd name="connsiteY4" fmla="*/ 96063 h 122401"/>
                  <a:gd name="connsiteX5" fmla="*/ 33348 w 319139"/>
                  <a:gd name="connsiteY5" fmla="*/ 105588 h 122401"/>
                  <a:gd name="connsiteX6" fmla="*/ 11 w 319139"/>
                  <a:gd name="connsiteY6" fmla="*/ 79394 h 122401"/>
                  <a:gd name="connsiteX7" fmla="*/ 16679 w 319139"/>
                  <a:gd name="connsiteY7" fmla="*/ 53201 h 122401"/>
                  <a:gd name="connsiteX8" fmla="*/ 33348 w 319139"/>
                  <a:gd name="connsiteY8" fmla="*/ 53201 h 122401"/>
                  <a:gd name="connsiteX9" fmla="*/ 45254 w 319139"/>
                  <a:gd name="connsiteY9" fmla="*/ 55582 h 122401"/>
                  <a:gd name="connsiteX10" fmla="*/ 45254 w 319139"/>
                  <a:gd name="connsiteY10" fmla="*/ 36532 h 122401"/>
                  <a:gd name="connsiteX11" fmla="*/ 66686 w 319139"/>
                  <a:gd name="connsiteY11" fmla="*/ 29388 h 122401"/>
                  <a:gd name="connsiteX12" fmla="*/ 83354 w 319139"/>
                  <a:gd name="connsiteY12" fmla="*/ 36532 h 122401"/>
                  <a:gd name="connsiteX13" fmla="*/ 92879 w 319139"/>
                  <a:gd name="connsiteY13" fmla="*/ 22244 h 122401"/>
                  <a:gd name="connsiteX14" fmla="*/ 116692 w 319139"/>
                  <a:gd name="connsiteY14" fmla="*/ 24626 h 122401"/>
                  <a:gd name="connsiteX15" fmla="*/ 133361 w 319139"/>
                  <a:gd name="connsiteY15" fmla="*/ 27007 h 122401"/>
                  <a:gd name="connsiteX16" fmla="*/ 169079 w 319139"/>
                  <a:gd name="connsiteY16" fmla="*/ 27007 h 122401"/>
                  <a:gd name="connsiteX17" fmla="*/ 192892 w 319139"/>
                  <a:gd name="connsiteY17" fmla="*/ 3194 h 122401"/>
                  <a:gd name="connsiteX18" fmla="*/ 288142 w 319139"/>
                  <a:gd name="connsiteY18" fmla="*/ 10338 h 122401"/>
                  <a:gd name="connsiteX0" fmla="*/ 288142 w 319139"/>
                  <a:gd name="connsiteY0" fmla="*/ 10338 h 124159"/>
                  <a:gd name="connsiteX1" fmla="*/ 319098 w 319139"/>
                  <a:gd name="connsiteY1" fmla="*/ 88919 h 124159"/>
                  <a:gd name="connsiteX2" fmla="*/ 283379 w 319139"/>
                  <a:gd name="connsiteY2" fmla="*/ 122257 h 124159"/>
                  <a:gd name="connsiteX3" fmla="*/ 171461 w 319139"/>
                  <a:gd name="connsiteY3" fmla="*/ 117495 h 124159"/>
                  <a:gd name="connsiteX4" fmla="*/ 71448 w 319139"/>
                  <a:gd name="connsiteY4" fmla="*/ 96063 h 124159"/>
                  <a:gd name="connsiteX5" fmla="*/ 33348 w 319139"/>
                  <a:gd name="connsiteY5" fmla="*/ 105588 h 124159"/>
                  <a:gd name="connsiteX6" fmla="*/ 11 w 319139"/>
                  <a:gd name="connsiteY6" fmla="*/ 79394 h 124159"/>
                  <a:gd name="connsiteX7" fmla="*/ 16679 w 319139"/>
                  <a:gd name="connsiteY7" fmla="*/ 53201 h 124159"/>
                  <a:gd name="connsiteX8" fmla="*/ 33348 w 319139"/>
                  <a:gd name="connsiteY8" fmla="*/ 53201 h 124159"/>
                  <a:gd name="connsiteX9" fmla="*/ 45254 w 319139"/>
                  <a:gd name="connsiteY9" fmla="*/ 55582 h 124159"/>
                  <a:gd name="connsiteX10" fmla="*/ 45254 w 319139"/>
                  <a:gd name="connsiteY10" fmla="*/ 36532 h 124159"/>
                  <a:gd name="connsiteX11" fmla="*/ 66686 w 319139"/>
                  <a:gd name="connsiteY11" fmla="*/ 29388 h 124159"/>
                  <a:gd name="connsiteX12" fmla="*/ 83354 w 319139"/>
                  <a:gd name="connsiteY12" fmla="*/ 36532 h 124159"/>
                  <a:gd name="connsiteX13" fmla="*/ 92879 w 319139"/>
                  <a:gd name="connsiteY13" fmla="*/ 22244 h 124159"/>
                  <a:gd name="connsiteX14" fmla="*/ 116692 w 319139"/>
                  <a:gd name="connsiteY14" fmla="*/ 24626 h 124159"/>
                  <a:gd name="connsiteX15" fmla="*/ 133361 w 319139"/>
                  <a:gd name="connsiteY15" fmla="*/ 27007 h 124159"/>
                  <a:gd name="connsiteX16" fmla="*/ 169079 w 319139"/>
                  <a:gd name="connsiteY16" fmla="*/ 27007 h 124159"/>
                  <a:gd name="connsiteX17" fmla="*/ 192892 w 319139"/>
                  <a:gd name="connsiteY17" fmla="*/ 3194 h 124159"/>
                  <a:gd name="connsiteX18" fmla="*/ 288142 w 319139"/>
                  <a:gd name="connsiteY18" fmla="*/ 10338 h 124159"/>
                  <a:gd name="connsiteX0" fmla="*/ 288142 w 319139"/>
                  <a:gd name="connsiteY0" fmla="*/ 11163 h 124984"/>
                  <a:gd name="connsiteX1" fmla="*/ 319098 w 319139"/>
                  <a:gd name="connsiteY1" fmla="*/ 89744 h 124984"/>
                  <a:gd name="connsiteX2" fmla="*/ 283379 w 319139"/>
                  <a:gd name="connsiteY2" fmla="*/ 123082 h 124984"/>
                  <a:gd name="connsiteX3" fmla="*/ 171461 w 319139"/>
                  <a:gd name="connsiteY3" fmla="*/ 118320 h 124984"/>
                  <a:gd name="connsiteX4" fmla="*/ 71448 w 319139"/>
                  <a:gd name="connsiteY4" fmla="*/ 96888 h 124984"/>
                  <a:gd name="connsiteX5" fmla="*/ 33348 w 319139"/>
                  <a:gd name="connsiteY5" fmla="*/ 106413 h 124984"/>
                  <a:gd name="connsiteX6" fmla="*/ 11 w 319139"/>
                  <a:gd name="connsiteY6" fmla="*/ 80219 h 124984"/>
                  <a:gd name="connsiteX7" fmla="*/ 16679 w 319139"/>
                  <a:gd name="connsiteY7" fmla="*/ 54026 h 124984"/>
                  <a:gd name="connsiteX8" fmla="*/ 33348 w 319139"/>
                  <a:gd name="connsiteY8" fmla="*/ 54026 h 124984"/>
                  <a:gd name="connsiteX9" fmla="*/ 45254 w 319139"/>
                  <a:gd name="connsiteY9" fmla="*/ 56407 h 124984"/>
                  <a:gd name="connsiteX10" fmla="*/ 45254 w 319139"/>
                  <a:gd name="connsiteY10" fmla="*/ 37357 h 124984"/>
                  <a:gd name="connsiteX11" fmla="*/ 66686 w 319139"/>
                  <a:gd name="connsiteY11" fmla="*/ 30213 h 124984"/>
                  <a:gd name="connsiteX12" fmla="*/ 83354 w 319139"/>
                  <a:gd name="connsiteY12" fmla="*/ 37357 h 124984"/>
                  <a:gd name="connsiteX13" fmla="*/ 92879 w 319139"/>
                  <a:gd name="connsiteY13" fmla="*/ 23069 h 124984"/>
                  <a:gd name="connsiteX14" fmla="*/ 116692 w 319139"/>
                  <a:gd name="connsiteY14" fmla="*/ 25451 h 124984"/>
                  <a:gd name="connsiteX15" fmla="*/ 133361 w 319139"/>
                  <a:gd name="connsiteY15" fmla="*/ 27832 h 124984"/>
                  <a:gd name="connsiteX16" fmla="*/ 147647 w 319139"/>
                  <a:gd name="connsiteY16" fmla="*/ 44501 h 124984"/>
                  <a:gd name="connsiteX17" fmla="*/ 192892 w 319139"/>
                  <a:gd name="connsiteY17" fmla="*/ 4019 h 124984"/>
                  <a:gd name="connsiteX18" fmla="*/ 288142 w 319139"/>
                  <a:gd name="connsiteY18" fmla="*/ 11163 h 124984"/>
                  <a:gd name="connsiteX0" fmla="*/ 288142 w 319139"/>
                  <a:gd name="connsiteY0" fmla="*/ 11163 h 124984"/>
                  <a:gd name="connsiteX1" fmla="*/ 319098 w 319139"/>
                  <a:gd name="connsiteY1" fmla="*/ 89744 h 124984"/>
                  <a:gd name="connsiteX2" fmla="*/ 283379 w 319139"/>
                  <a:gd name="connsiteY2" fmla="*/ 123082 h 124984"/>
                  <a:gd name="connsiteX3" fmla="*/ 171461 w 319139"/>
                  <a:gd name="connsiteY3" fmla="*/ 118320 h 124984"/>
                  <a:gd name="connsiteX4" fmla="*/ 71448 w 319139"/>
                  <a:gd name="connsiteY4" fmla="*/ 96888 h 124984"/>
                  <a:gd name="connsiteX5" fmla="*/ 33348 w 319139"/>
                  <a:gd name="connsiteY5" fmla="*/ 106413 h 124984"/>
                  <a:gd name="connsiteX6" fmla="*/ 11 w 319139"/>
                  <a:gd name="connsiteY6" fmla="*/ 80219 h 124984"/>
                  <a:gd name="connsiteX7" fmla="*/ 16679 w 319139"/>
                  <a:gd name="connsiteY7" fmla="*/ 54026 h 124984"/>
                  <a:gd name="connsiteX8" fmla="*/ 33348 w 319139"/>
                  <a:gd name="connsiteY8" fmla="*/ 54026 h 124984"/>
                  <a:gd name="connsiteX9" fmla="*/ 45254 w 319139"/>
                  <a:gd name="connsiteY9" fmla="*/ 56407 h 124984"/>
                  <a:gd name="connsiteX10" fmla="*/ 45254 w 319139"/>
                  <a:gd name="connsiteY10" fmla="*/ 37357 h 124984"/>
                  <a:gd name="connsiteX11" fmla="*/ 83354 w 319139"/>
                  <a:gd name="connsiteY11" fmla="*/ 37357 h 124984"/>
                  <a:gd name="connsiteX12" fmla="*/ 92879 w 319139"/>
                  <a:gd name="connsiteY12" fmla="*/ 23069 h 124984"/>
                  <a:gd name="connsiteX13" fmla="*/ 116692 w 319139"/>
                  <a:gd name="connsiteY13" fmla="*/ 25451 h 124984"/>
                  <a:gd name="connsiteX14" fmla="*/ 133361 w 319139"/>
                  <a:gd name="connsiteY14" fmla="*/ 27832 h 124984"/>
                  <a:gd name="connsiteX15" fmla="*/ 147647 w 319139"/>
                  <a:gd name="connsiteY15" fmla="*/ 44501 h 124984"/>
                  <a:gd name="connsiteX16" fmla="*/ 192892 w 319139"/>
                  <a:gd name="connsiteY16" fmla="*/ 4019 h 124984"/>
                  <a:gd name="connsiteX17" fmla="*/ 288142 w 319139"/>
                  <a:gd name="connsiteY17" fmla="*/ 11163 h 124984"/>
                  <a:gd name="connsiteX0" fmla="*/ 288142 w 319139"/>
                  <a:gd name="connsiteY0" fmla="*/ 11163 h 124984"/>
                  <a:gd name="connsiteX1" fmla="*/ 319098 w 319139"/>
                  <a:gd name="connsiteY1" fmla="*/ 89744 h 124984"/>
                  <a:gd name="connsiteX2" fmla="*/ 283379 w 319139"/>
                  <a:gd name="connsiteY2" fmla="*/ 123082 h 124984"/>
                  <a:gd name="connsiteX3" fmla="*/ 171461 w 319139"/>
                  <a:gd name="connsiteY3" fmla="*/ 118320 h 124984"/>
                  <a:gd name="connsiteX4" fmla="*/ 71448 w 319139"/>
                  <a:gd name="connsiteY4" fmla="*/ 96888 h 124984"/>
                  <a:gd name="connsiteX5" fmla="*/ 33348 w 319139"/>
                  <a:gd name="connsiteY5" fmla="*/ 106413 h 124984"/>
                  <a:gd name="connsiteX6" fmla="*/ 11 w 319139"/>
                  <a:gd name="connsiteY6" fmla="*/ 80219 h 124984"/>
                  <a:gd name="connsiteX7" fmla="*/ 16679 w 319139"/>
                  <a:gd name="connsiteY7" fmla="*/ 54026 h 124984"/>
                  <a:gd name="connsiteX8" fmla="*/ 33348 w 319139"/>
                  <a:gd name="connsiteY8" fmla="*/ 54026 h 124984"/>
                  <a:gd name="connsiteX9" fmla="*/ 45254 w 319139"/>
                  <a:gd name="connsiteY9" fmla="*/ 56407 h 124984"/>
                  <a:gd name="connsiteX10" fmla="*/ 45254 w 319139"/>
                  <a:gd name="connsiteY10" fmla="*/ 37357 h 124984"/>
                  <a:gd name="connsiteX11" fmla="*/ 83354 w 319139"/>
                  <a:gd name="connsiteY11" fmla="*/ 37357 h 124984"/>
                  <a:gd name="connsiteX12" fmla="*/ 92879 w 319139"/>
                  <a:gd name="connsiteY12" fmla="*/ 23069 h 124984"/>
                  <a:gd name="connsiteX13" fmla="*/ 116692 w 319139"/>
                  <a:gd name="connsiteY13" fmla="*/ 25451 h 124984"/>
                  <a:gd name="connsiteX14" fmla="*/ 133361 w 319139"/>
                  <a:gd name="connsiteY14" fmla="*/ 27832 h 124984"/>
                  <a:gd name="connsiteX15" fmla="*/ 147647 w 319139"/>
                  <a:gd name="connsiteY15" fmla="*/ 44501 h 124984"/>
                  <a:gd name="connsiteX16" fmla="*/ 192892 w 319139"/>
                  <a:gd name="connsiteY16" fmla="*/ 4019 h 124984"/>
                  <a:gd name="connsiteX17" fmla="*/ 288142 w 319139"/>
                  <a:gd name="connsiteY17" fmla="*/ 11163 h 124984"/>
                  <a:gd name="connsiteX0" fmla="*/ 288142 w 319139"/>
                  <a:gd name="connsiteY0" fmla="*/ 11163 h 124984"/>
                  <a:gd name="connsiteX1" fmla="*/ 319098 w 319139"/>
                  <a:gd name="connsiteY1" fmla="*/ 89744 h 124984"/>
                  <a:gd name="connsiteX2" fmla="*/ 283379 w 319139"/>
                  <a:gd name="connsiteY2" fmla="*/ 123082 h 124984"/>
                  <a:gd name="connsiteX3" fmla="*/ 171461 w 319139"/>
                  <a:gd name="connsiteY3" fmla="*/ 118320 h 124984"/>
                  <a:gd name="connsiteX4" fmla="*/ 71448 w 319139"/>
                  <a:gd name="connsiteY4" fmla="*/ 96888 h 124984"/>
                  <a:gd name="connsiteX5" fmla="*/ 33348 w 319139"/>
                  <a:gd name="connsiteY5" fmla="*/ 106413 h 124984"/>
                  <a:gd name="connsiteX6" fmla="*/ 11 w 319139"/>
                  <a:gd name="connsiteY6" fmla="*/ 80219 h 124984"/>
                  <a:gd name="connsiteX7" fmla="*/ 16679 w 319139"/>
                  <a:gd name="connsiteY7" fmla="*/ 54026 h 124984"/>
                  <a:gd name="connsiteX8" fmla="*/ 33348 w 319139"/>
                  <a:gd name="connsiteY8" fmla="*/ 54026 h 124984"/>
                  <a:gd name="connsiteX9" fmla="*/ 45254 w 319139"/>
                  <a:gd name="connsiteY9" fmla="*/ 56407 h 124984"/>
                  <a:gd name="connsiteX10" fmla="*/ 45254 w 319139"/>
                  <a:gd name="connsiteY10" fmla="*/ 37357 h 124984"/>
                  <a:gd name="connsiteX11" fmla="*/ 83354 w 319139"/>
                  <a:gd name="connsiteY11" fmla="*/ 37357 h 124984"/>
                  <a:gd name="connsiteX12" fmla="*/ 92879 w 319139"/>
                  <a:gd name="connsiteY12" fmla="*/ 23069 h 124984"/>
                  <a:gd name="connsiteX13" fmla="*/ 133361 w 319139"/>
                  <a:gd name="connsiteY13" fmla="*/ 27832 h 124984"/>
                  <a:gd name="connsiteX14" fmla="*/ 147647 w 319139"/>
                  <a:gd name="connsiteY14" fmla="*/ 44501 h 124984"/>
                  <a:gd name="connsiteX15" fmla="*/ 192892 w 319139"/>
                  <a:gd name="connsiteY15" fmla="*/ 4019 h 124984"/>
                  <a:gd name="connsiteX16" fmla="*/ 288142 w 319139"/>
                  <a:gd name="connsiteY16" fmla="*/ 11163 h 124984"/>
                  <a:gd name="connsiteX0" fmla="*/ 288142 w 319139"/>
                  <a:gd name="connsiteY0" fmla="*/ 11163 h 124984"/>
                  <a:gd name="connsiteX1" fmla="*/ 319098 w 319139"/>
                  <a:gd name="connsiteY1" fmla="*/ 89744 h 124984"/>
                  <a:gd name="connsiteX2" fmla="*/ 283379 w 319139"/>
                  <a:gd name="connsiteY2" fmla="*/ 123082 h 124984"/>
                  <a:gd name="connsiteX3" fmla="*/ 171461 w 319139"/>
                  <a:gd name="connsiteY3" fmla="*/ 118320 h 124984"/>
                  <a:gd name="connsiteX4" fmla="*/ 71448 w 319139"/>
                  <a:gd name="connsiteY4" fmla="*/ 96888 h 124984"/>
                  <a:gd name="connsiteX5" fmla="*/ 33348 w 319139"/>
                  <a:gd name="connsiteY5" fmla="*/ 106413 h 124984"/>
                  <a:gd name="connsiteX6" fmla="*/ 11 w 319139"/>
                  <a:gd name="connsiteY6" fmla="*/ 80219 h 124984"/>
                  <a:gd name="connsiteX7" fmla="*/ 16679 w 319139"/>
                  <a:gd name="connsiteY7" fmla="*/ 54026 h 124984"/>
                  <a:gd name="connsiteX8" fmla="*/ 33348 w 319139"/>
                  <a:gd name="connsiteY8" fmla="*/ 54026 h 124984"/>
                  <a:gd name="connsiteX9" fmla="*/ 45254 w 319139"/>
                  <a:gd name="connsiteY9" fmla="*/ 56407 h 124984"/>
                  <a:gd name="connsiteX10" fmla="*/ 45254 w 319139"/>
                  <a:gd name="connsiteY10" fmla="*/ 37357 h 124984"/>
                  <a:gd name="connsiteX11" fmla="*/ 83354 w 319139"/>
                  <a:gd name="connsiteY11" fmla="*/ 37357 h 124984"/>
                  <a:gd name="connsiteX12" fmla="*/ 95260 w 319139"/>
                  <a:gd name="connsiteY12" fmla="*/ 20688 h 124984"/>
                  <a:gd name="connsiteX13" fmla="*/ 133361 w 319139"/>
                  <a:gd name="connsiteY13" fmla="*/ 27832 h 124984"/>
                  <a:gd name="connsiteX14" fmla="*/ 147647 w 319139"/>
                  <a:gd name="connsiteY14" fmla="*/ 44501 h 124984"/>
                  <a:gd name="connsiteX15" fmla="*/ 192892 w 319139"/>
                  <a:gd name="connsiteY15" fmla="*/ 4019 h 124984"/>
                  <a:gd name="connsiteX16" fmla="*/ 288142 w 319139"/>
                  <a:gd name="connsiteY16" fmla="*/ 11163 h 124984"/>
                  <a:gd name="connsiteX0" fmla="*/ 288142 w 319139"/>
                  <a:gd name="connsiteY0" fmla="*/ 11163 h 124984"/>
                  <a:gd name="connsiteX1" fmla="*/ 319098 w 319139"/>
                  <a:gd name="connsiteY1" fmla="*/ 89744 h 124984"/>
                  <a:gd name="connsiteX2" fmla="*/ 283379 w 319139"/>
                  <a:gd name="connsiteY2" fmla="*/ 123082 h 124984"/>
                  <a:gd name="connsiteX3" fmla="*/ 171461 w 319139"/>
                  <a:gd name="connsiteY3" fmla="*/ 118320 h 124984"/>
                  <a:gd name="connsiteX4" fmla="*/ 71448 w 319139"/>
                  <a:gd name="connsiteY4" fmla="*/ 96888 h 124984"/>
                  <a:gd name="connsiteX5" fmla="*/ 33348 w 319139"/>
                  <a:gd name="connsiteY5" fmla="*/ 106413 h 124984"/>
                  <a:gd name="connsiteX6" fmla="*/ 11 w 319139"/>
                  <a:gd name="connsiteY6" fmla="*/ 80219 h 124984"/>
                  <a:gd name="connsiteX7" fmla="*/ 16679 w 319139"/>
                  <a:gd name="connsiteY7" fmla="*/ 54026 h 124984"/>
                  <a:gd name="connsiteX8" fmla="*/ 33348 w 319139"/>
                  <a:gd name="connsiteY8" fmla="*/ 54026 h 124984"/>
                  <a:gd name="connsiteX9" fmla="*/ 45254 w 319139"/>
                  <a:gd name="connsiteY9" fmla="*/ 56407 h 124984"/>
                  <a:gd name="connsiteX10" fmla="*/ 45254 w 319139"/>
                  <a:gd name="connsiteY10" fmla="*/ 37357 h 124984"/>
                  <a:gd name="connsiteX11" fmla="*/ 83354 w 319139"/>
                  <a:gd name="connsiteY11" fmla="*/ 37357 h 124984"/>
                  <a:gd name="connsiteX12" fmla="*/ 85735 w 319139"/>
                  <a:gd name="connsiteY12" fmla="*/ 23069 h 124984"/>
                  <a:gd name="connsiteX13" fmla="*/ 133361 w 319139"/>
                  <a:gd name="connsiteY13" fmla="*/ 27832 h 124984"/>
                  <a:gd name="connsiteX14" fmla="*/ 147647 w 319139"/>
                  <a:gd name="connsiteY14" fmla="*/ 44501 h 124984"/>
                  <a:gd name="connsiteX15" fmla="*/ 192892 w 319139"/>
                  <a:gd name="connsiteY15" fmla="*/ 4019 h 124984"/>
                  <a:gd name="connsiteX16" fmla="*/ 288142 w 319139"/>
                  <a:gd name="connsiteY16" fmla="*/ 11163 h 124984"/>
                  <a:gd name="connsiteX0" fmla="*/ 288142 w 319139"/>
                  <a:gd name="connsiteY0" fmla="*/ 11163 h 124984"/>
                  <a:gd name="connsiteX1" fmla="*/ 319098 w 319139"/>
                  <a:gd name="connsiteY1" fmla="*/ 89744 h 124984"/>
                  <a:gd name="connsiteX2" fmla="*/ 283379 w 319139"/>
                  <a:gd name="connsiteY2" fmla="*/ 123082 h 124984"/>
                  <a:gd name="connsiteX3" fmla="*/ 171461 w 319139"/>
                  <a:gd name="connsiteY3" fmla="*/ 118320 h 124984"/>
                  <a:gd name="connsiteX4" fmla="*/ 71448 w 319139"/>
                  <a:gd name="connsiteY4" fmla="*/ 96888 h 124984"/>
                  <a:gd name="connsiteX5" fmla="*/ 33348 w 319139"/>
                  <a:gd name="connsiteY5" fmla="*/ 106413 h 124984"/>
                  <a:gd name="connsiteX6" fmla="*/ 11 w 319139"/>
                  <a:gd name="connsiteY6" fmla="*/ 80219 h 124984"/>
                  <a:gd name="connsiteX7" fmla="*/ 16679 w 319139"/>
                  <a:gd name="connsiteY7" fmla="*/ 54026 h 124984"/>
                  <a:gd name="connsiteX8" fmla="*/ 33348 w 319139"/>
                  <a:gd name="connsiteY8" fmla="*/ 54026 h 124984"/>
                  <a:gd name="connsiteX9" fmla="*/ 45254 w 319139"/>
                  <a:gd name="connsiteY9" fmla="*/ 56407 h 124984"/>
                  <a:gd name="connsiteX10" fmla="*/ 45254 w 319139"/>
                  <a:gd name="connsiteY10" fmla="*/ 37357 h 124984"/>
                  <a:gd name="connsiteX11" fmla="*/ 83354 w 319139"/>
                  <a:gd name="connsiteY11" fmla="*/ 37357 h 124984"/>
                  <a:gd name="connsiteX12" fmla="*/ 92879 w 319139"/>
                  <a:gd name="connsiteY12" fmla="*/ 15925 h 124984"/>
                  <a:gd name="connsiteX13" fmla="*/ 133361 w 319139"/>
                  <a:gd name="connsiteY13" fmla="*/ 27832 h 124984"/>
                  <a:gd name="connsiteX14" fmla="*/ 147647 w 319139"/>
                  <a:gd name="connsiteY14" fmla="*/ 44501 h 124984"/>
                  <a:gd name="connsiteX15" fmla="*/ 192892 w 319139"/>
                  <a:gd name="connsiteY15" fmla="*/ 4019 h 124984"/>
                  <a:gd name="connsiteX16" fmla="*/ 288142 w 319139"/>
                  <a:gd name="connsiteY16" fmla="*/ 11163 h 124984"/>
                  <a:gd name="connsiteX0" fmla="*/ 288142 w 319139"/>
                  <a:gd name="connsiteY0" fmla="*/ 11163 h 124984"/>
                  <a:gd name="connsiteX1" fmla="*/ 319098 w 319139"/>
                  <a:gd name="connsiteY1" fmla="*/ 89744 h 124984"/>
                  <a:gd name="connsiteX2" fmla="*/ 283379 w 319139"/>
                  <a:gd name="connsiteY2" fmla="*/ 123082 h 124984"/>
                  <a:gd name="connsiteX3" fmla="*/ 171461 w 319139"/>
                  <a:gd name="connsiteY3" fmla="*/ 118320 h 124984"/>
                  <a:gd name="connsiteX4" fmla="*/ 71448 w 319139"/>
                  <a:gd name="connsiteY4" fmla="*/ 96888 h 124984"/>
                  <a:gd name="connsiteX5" fmla="*/ 33348 w 319139"/>
                  <a:gd name="connsiteY5" fmla="*/ 106413 h 124984"/>
                  <a:gd name="connsiteX6" fmla="*/ 11 w 319139"/>
                  <a:gd name="connsiteY6" fmla="*/ 80219 h 124984"/>
                  <a:gd name="connsiteX7" fmla="*/ 16679 w 319139"/>
                  <a:gd name="connsiteY7" fmla="*/ 54026 h 124984"/>
                  <a:gd name="connsiteX8" fmla="*/ 33348 w 319139"/>
                  <a:gd name="connsiteY8" fmla="*/ 54026 h 124984"/>
                  <a:gd name="connsiteX9" fmla="*/ 45254 w 319139"/>
                  <a:gd name="connsiteY9" fmla="*/ 56407 h 124984"/>
                  <a:gd name="connsiteX10" fmla="*/ 45254 w 319139"/>
                  <a:gd name="connsiteY10" fmla="*/ 37357 h 124984"/>
                  <a:gd name="connsiteX11" fmla="*/ 83354 w 319139"/>
                  <a:gd name="connsiteY11" fmla="*/ 37357 h 124984"/>
                  <a:gd name="connsiteX12" fmla="*/ 88117 w 319139"/>
                  <a:gd name="connsiteY12" fmla="*/ 20687 h 124984"/>
                  <a:gd name="connsiteX13" fmla="*/ 133361 w 319139"/>
                  <a:gd name="connsiteY13" fmla="*/ 27832 h 124984"/>
                  <a:gd name="connsiteX14" fmla="*/ 147647 w 319139"/>
                  <a:gd name="connsiteY14" fmla="*/ 44501 h 124984"/>
                  <a:gd name="connsiteX15" fmla="*/ 192892 w 319139"/>
                  <a:gd name="connsiteY15" fmla="*/ 4019 h 124984"/>
                  <a:gd name="connsiteX16" fmla="*/ 288142 w 319139"/>
                  <a:gd name="connsiteY16" fmla="*/ 11163 h 124984"/>
                  <a:gd name="connsiteX0" fmla="*/ 288142 w 319139"/>
                  <a:gd name="connsiteY0" fmla="*/ 11163 h 124984"/>
                  <a:gd name="connsiteX1" fmla="*/ 319098 w 319139"/>
                  <a:gd name="connsiteY1" fmla="*/ 89744 h 124984"/>
                  <a:gd name="connsiteX2" fmla="*/ 283379 w 319139"/>
                  <a:gd name="connsiteY2" fmla="*/ 123082 h 124984"/>
                  <a:gd name="connsiteX3" fmla="*/ 171461 w 319139"/>
                  <a:gd name="connsiteY3" fmla="*/ 118320 h 124984"/>
                  <a:gd name="connsiteX4" fmla="*/ 71448 w 319139"/>
                  <a:gd name="connsiteY4" fmla="*/ 96888 h 124984"/>
                  <a:gd name="connsiteX5" fmla="*/ 33348 w 319139"/>
                  <a:gd name="connsiteY5" fmla="*/ 106413 h 124984"/>
                  <a:gd name="connsiteX6" fmla="*/ 11 w 319139"/>
                  <a:gd name="connsiteY6" fmla="*/ 80219 h 124984"/>
                  <a:gd name="connsiteX7" fmla="*/ 16679 w 319139"/>
                  <a:gd name="connsiteY7" fmla="*/ 54026 h 124984"/>
                  <a:gd name="connsiteX8" fmla="*/ 33348 w 319139"/>
                  <a:gd name="connsiteY8" fmla="*/ 54026 h 124984"/>
                  <a:gd name="connsiteX9" fmla="*/ 45254 w 319139"/>
                  <a:gd name="connsiteY9" fmla="*/ 56407 h 124984"/>
                  <a:gd name="connsiteX10" fmla="*/ 45254 w 319139"/>
                  <a:gd name="connsiteY10" fmla="*/ 37357 h 124984"/>
                  <a:gd name="connsiteX11" fmla="*/ 83354 w 319139"/>
                  <a:gd name="connsiteY11" fmla="*/ 37357 h 124984"/>
                  <a:gd name="connsiteX12" fmla="*/ 88117 w 319139"/>
                  <a:gd name="connsiteY12" fmla="*/ 20687 h 124984"/>
                  <a:gd name="connsiteX13" fmla="*/ 133361 w 319139"/>
                  <a:gd name="connsiteY13" fmla="*/ 27832 h 124984"/>
                  <a:gd name="connsiteX14" fmla="*/ 147647 w 319139"/>
                  <a:gd name="connsiteY14" fmla="*/ 44501 h 124984"/>
                  <a:gd name="connsiteX15" fmla="*/ 192892 w 319139"/>
                  <a:gd name="connsiteY15" fmla="*/ 4019 h 124984"/>
                  <a:gd name="connsiteX16" fmla="*/ 288142 w 319139"/>
                  <a:gd name="connsiteY16" fmla="*/ 11163 h 124984"/>
                  <a:gd name="connsiteX0" fmla="*/ 288142 w 319139"/>
                  <a:gd name="connsiteY0" fmla="*/ 11163 h 123308"/>
                  <a:gd name="connsiteX1" fmla="*/ 319098 w 319139"/>
                  <a:gd name="connsiteY1" fmla="*/ 89744 h 123308"/>
                  <a:gd name="connsiteX2" fmla="*/ 283379 w 319139"/>
                  <a:gd name="connsiteY2" fmla="*/ 123082 h 123308"/>
                  <a:gd name="connsiteX3" fmla="*/ 197654 w 319139"/>
                  <a:gd name="connsiteY3" fmla="*/ 104032 h 123308"/>
                  <a:gd name="connsiteX4" fmla="*/ 71448 w 319139"/>
                  <a:gd name="connsiteY4" fmla="*/ 96888 h 123308"/>
                  <a:gd name="connsiteX5" fmla="*/ 33348 w 319139"/>
                  <a:gd name="connsiteY5" fmla="*/ 106413 h 123308"/>
                  <a:gd name="connsiteX6" fmla="*/ 11 w 319139"/>
                  <a:gd name="connsiteY6" fmla="*/ 80219 h 123308"/>
                  <a:gd name="connsiteX7" fmla="*/ 16679 w 319139"/>
                  <a:gd name="connsiteY7" fmla="*/ 54026 h 123308"/>
                  <a:gd name="connsiteX8" fmla="*/ 33348 w 319139"/>
                  <a:gd name="connsiteY8" fmla="*/ 54026 h 123308"/>
                  <a:gd name="connsiteX9" fmla="*/ 45254 w 319139"/>
                  <a:gd name="connsiteY9" fmla="*/ 56407 h 123308"/>
                  <a:gd name="connsiteX10" fmla="*/ 45254 w 319139"/>
                  <a:gd name="connsiteY10" fmla="*/ 37357 h 123308"/>
                  <a:gd name="connsiteX11" fmla="*/ 83354 w 319139"/>
                  <a:gd name="connsiteY11" fmla="*/ 37357 h 123308"/>
                  <a:gd name="connsiteX12" fmla="*/ 88117 w 319139"/>
                  <a:gd name="connsiteY12" fmla="*/ 20687 h 123308"/>
                  <a:gd name="connsiteX13" fmla="*/ 133361 w 319139"/>
                  <a:gd name="connsiteY13" fmla="*/ 27832 h 123308"/>
                  <a:gd name="connsiteX14" fmla="*/ 147647 w 319139"/>
                  <a:gd name="connsiteY14" fmla="*/ 44501 h 123308"/>
                  <a:gd name="connsiteX15" fmla="*/ 192892 w 319139"/>
                  <a:gd name="connsiteY15" fmla="*/ 4019 h 123308"/>
                  <a:gd name="connsiteX16" fmla="*/ 288142 w 319139"/>
                  <a:gd name="connsiteY16" fmla="*/ 11163 h 123308"/>
                  <a:gd name="connsiteX0" fmla="*/ 288142 w 319139"/>
                  <a:gd name="connsiteY0" fmla="*/ 11163 h 123233"/>
                  <a:gd name="connsiteX1" fmla="*/ 319098 w 319139"/>
                  <a:gd name="connsiteY1" fmla="*/ 89744 h 123233"/>
                  <a:gd name="connsiteX2" fmla="*/ 283379 w 319139"/>
                  <a:gd name="connsiteY2" fmla="*/ 123082 h 123233"/>
                  <a:gd name="connsiteX3" fmla="*/ 197654 w 319139"/>
                  <a:gd name="connsiteY3" fmla="*/ 104032 h 123233"/>
                  <a:gd name="connsiteX4" fmla="*/ 71448 w 319139"/>
                  <a:gd name="connsiteY4" fmla="*/ 96888 h 123233"/>
                  <a:gd name="connsiteX5" fmla="*/ 33348 w 319139"/>
                  <a:gd name="connsiteY5" fmla="*/ 106413 h 123233"/>
                  <a:gd name="connsiteX6" fmla="*/ 11 w 319139"/>
                  <a:gd name="connsiteY6" fmla="*/ 80219 h 123233"/>
                  <a:gd name="connsiteX7" fmla="*/ 16679 w 319139"/>
                  <a:gd name="connsiteY7" fmla="*/ 54026 h 123233"/>
                  <a:gd name="connsiteX8" fmla="*/ 33348 w 319139"/>
                  <a:gd name="connsiteY8" fmla="*/ 54026 h 123233"/>
                  <a:gd name="connsiteX9" fmla="*/ 45254 w 319139"/>
                  <a:gd name="connsiteY9" fmla="*/ 56407 h 123233"/>
                  <a:gd name="connsiteX10" fmla="*/ 45254 w 319139"/>
                  <a:gd name="connsiteY10" fmla="*/ 37357 h 123233"/>
                  <a:gd name="connsiteX11" fmla="*/ 83354 w 319139"/>
                  <a:gd name="connsiteY11" fmla="*/ 37357 h 123233"/>
                  <a:gd name="connsiteX12" fmla="*/ 88117 w 319139"/>
                  <a:gd name="connsiteY12" fmla="*/ 20687 h 123233"/>
                  <a:gd name="connsiteX13" fmla="*/ 133361 w 319139"/>
                  <a:gd name="connsiteY13" fmla="*/ 27832 h 123233"/>
                  <a:gd name="connsiteX14" fmla="*/ 147647 w 319139"/>
                  <a:gd name="connsiteY14" fmla="*/ 44501 h 123233"/>
                  <a:gd name="connsiteX15" fmla="*/ 192892 w 319139"/>
                  <a:gd name="connsiteY15" fmla="*/ 4019 h 123233"/>
                  <a:gd name="connsiteX16" fmla="*/ 288142 w 319139"/>
                  <a:gd name="connsiteY16" fmla="*/ 11163 h 123233"/>
                  <a:gd name="connsiteX0" fmla="*/ 288142 w 319139"/>
                  <a:gd name="connsiteY0" fmla="*/ 11163 h 123640"/>
                  <a:gd name="connsiteX1" fmla="*/ 319098 w 319139"/>
                  <a:gd name="connsiteY1" fmla="*/ 89744 h 123640"/>
                  <a:gd name="connsiteX2" fmla="*/ 283379 w 319139"/>
                  <a:gd name="connsiteY2" fmla="*/ 123082 h 123640"/>
                  <a:gd name="connsiteX3" fmla="*/ 173841 w 319139"/>
                  <a:gd name="connsiteY3" fmla="*/ 113557 h 123640"/>
                  <a:gd name="connsiteX4" fmla="*/ 71448 w 319139"/>
                  <a:gd name="connsiteY4" fmla="*/ 96888 h 123640"/>
                  <a:gd name="connsiteX5" fmla="*/ 33348 w 319139"/>
                  <a:gd name="connsiteY5" fmla="*/ 106413 h 123640"/>
                  <a:gd name="connsiteX6" fmla="*/ 11 w 319139"/>
                  <a:gd name="connsiteY6" fmla="*/ 80219 h 123640"/>
                  <a:gd name="connsiteX7" fmla="*/ 16679 w 319139"/>
                  <a:gd name="connsiteY7" fmla="*/ 54026 h 123640"/>
                  <a:gd name="connsiteX8" fmla="*/ 33348 w 319139"/>
                  <a:gd name="connsiteY8" fmla="*/ 54026 h 123640"/>
                  <a:gd name="connsiteX9" fmla="*/ 45254 w 319139"/>
                  <a:gd name="connsiteY9" fmla="*/ 56407 h 123640"/>
                  <a:gd name="connsiteX10" fmla="*/ 45254 w 319139"/>
                  <a:gd name="connsiteY10" fmla="*/ 37357 h 123640"/>
                  <a:gd name="connsiteX11" fmla="*/ 83354 w 319139"/>
                  <a:gd name="connsiteY11" fmla="*/ 37357 h 123640"/>
                  <a:gd name="connsiteX12" fmla="*/ 88117 w 319139"/>
                  <a:gd name="connsiteY12" fmla="*/ 20687 h 123640"/>
                  <a:gd name="connsiteX13" fmla="*/ 133361 w 319139"/>
                  <a:gd name="connsiteY13" fmla="*/ 27832 h 123640"/>
                  <a:gd name="connsiteX14" fmla="*/ 147647 w 319139"/>
                  <a:gd name="connsiteY14" fmla="*/ 44501 h 123640"/>
                  <a:gd name="connsiteX15" fmla="*/ 192892 w 319139"/>
                  <a:gd name="connsiteY15" fmla="*/ 4019 h 123640"/>
                  <a:gd name="connsiteX16" fmla="*/ 288142 w 319139"/>
                  <a:gd name="connsiteY16" fmla="*/ 11163 h 123640"/>
                  <a:gd name="connsiteX0" fmla="*/ 288142 w 319658"/>
                  <a:gd name="connsiteY0" fmla="*/ 11163 h 123640"/>
                  <a:gd name="connsiteX1" fmla="*/ 319098 w 319658"/>
                  <a:gd name="connsiteY1" fmla="*/ 89744 h 123640"/>
                  <a:gd name="connsiteX2" fmla="*/ 283379 w 319658"/>
                  <a:gd name="connsiteY2" fmla="*/ 123082 h 123640"/>
                  <a:gd name="connsiteX3" fmla="*/ 173841 w 319658"/>
                  <a:gd name="connsiteY3" fmla="*/ 113557 h 123640"/>
                  <a:gd name="connsiteX4" fmla="*/ 71448 w 319658"/>
                  <a:gd name="connsiteY4" fmla="*/ 96888 h 123640"/>
                  <a:gd name="connsiteX5" fmla="*/ 33348 w 319658"/>
                  <a:gd name="connsiteY5" fmla="*/ 106413 h 123640"/>
                  <a:gd name="connsiteX6" fmla="*/ 11 w 319658"/>
                  <a:gd name="connsiteY6" fmla="*/ 80219 h 123640"/>
                  <a:gd name="connsiteX7" fmla="*/ 16679 w 319658"/>
                  <a:gd name="connsiteY7" fmla="*/ 54026 h 123640"/>
                  <a:gd name="connsiteX8" fmla="*/ 33348 w 319658"/>
                  <a:gd name="connsiteY8" fmla="*/ 54026 h 123640"/>
                  <a:gd name="connsiteX9" fmla="*/ 45254 w 319658"/>
                  <a:gd name="connsiteY9" fmla="*/ 56407 h 123640"/>
                  <a:gd name="connsiteX10" fmla="*/ 45254 w 319658"/>
                  <a:gd name="connsiteY10" fmla="*/ 37357 h 123640"/>
                  <a:gd name="connsiteX11" fmla="*/ 83354 w 319658"/>
                  <a:gd name="connsiteY11" fmla="*/ 37357 h 123640"/>
                  <a:gd name="connsiteX12" fmla="*/ 88117 w 319658"/>
                  <a:gd name="connsiteY12" fmla="*/ 20687 h 123640"/>
                  <a:gd name="connsiteX13" fmla="*/ 133361 w 319658"/>
                  <a:gd name="connsiteY13" fmla="*/ 27832 h 123640"/>
                  <a:gd name="connsiteX14" fmla="*/ 147647 w 319658"/>
                  <a:gd name="connsiteY14" fmla="*/ 44501 h 123640"/>
                  <a:gd name="connsiteX15" fmla="*/ 192892 w 319658"/>
                  <a:gd name="connsiteY15" fmla="*/ 4019 h 123640"/>
                  <a:gd name="connsiteX16" fmla="*/ 288142 w 319658"/>
                  <a:gd name="connsiteY16" fmla="*/ 11163 h 123640"/>
                  <a:gd name="connsiteX0" fmla="*/ 288142 w 319139"/>
                  <a:gd name="connsiteY0" fmla="*/ 10360 h 123606"/>
                  <a:gd name="connsiteX1" fmla="*/ 319098 w 319139"/>
                  <a:gd name="connsiteY1" fmla="*/ 72273 h 123606"/>
                  <a:gd name="connsiteX2" fmla="*/ 283379 w 319139"/>
                  <a:gd name="connsiteY2" fmla="*/ 122279 h 123606"/>
                  <a:gd name="connsiteX3" fmla="*/ 173841 w 319139"/>
                  <a:gd name="connsiteY3" fmla="*/ 112754 h 123606"/>
                  <a:gd name="connsiteX4" fmla="*/ 71448 w 319139"/>
                  <a:gd name="connsiteY4" fmla="*/ 96085 h 123606"/>
                  <a:gd name="connsiteX5" fmla="*/ 33348 w 319139"/>
                  <a:gd name="connsiteY5" fmla="*/ 105610 h 123606"/>
                  <a:gd name="connsiteX6" fmla="*/ 11 w 319139"/>
                  <a:gd name="connsiteY6" fmla="*/ 79416 h 123606"/>
                  <a:gd name="connsiteX7" fmla="*/ 16679 w 319139"/>
                  <a:gd name="connsiteY7" fmla="*/ 53223 h 123606"/>
                  <a:gd name="connsiteX8" fmla="*/ 33348 w 319139"/>
                  <a:gd name="connsiteY8" fmla="*/ 53223 h 123606"/>
                  <a:gd name="connsiteX9" fmla="*/ 45254 w 319139"/>
                  <a:gd name="connsiteY9" fmla="*/ 55604 h 123606"/>
                  <a:gd name="connsiteX10" fmla="*/ 45254 w 319139"/>
                  <a:gd name="connsiteY10" fmla="*/ 36554 h 123606"/>
                  <a:gd name="connsiteX11" fmla="*/ 83354 w 319139"/>
                  <a:gd name="connsiteY11" fmla="*/ 36554 h 123606"/>
                  <a:gd name="connsiteX12" fmla="*/ 88117 w 319139"/>
                  <a:gd name="connsiteY12" fmla="*/ 19884 h 123606"/>
                  <a:gd name="connsiteX13" fmla="*/ 133361 w 319139"/>
                  <a:gd name="connsiteY13" fmla="*/ 27029 h 123606"/>
                  <a:gd name="connsiteX14" fmla="*/ 147647 w 319139"/>
                  <a:gd name="connsiteY14" fmla="*/ 43698 h 123606"/>
                  <a:gd name="connsiteX15" fmla="*/ 192892 w 319139"/>
                  <a:gd name="connsiteY15" fmla="*/ 3216 h 123606"/>
                  <a:gd name="connsiteX16" fmla="*/ 288142 w 319139"/>
                  <a:gd name="connsiteY16" fmla="*/ 10360 h 123606"/>
                  <a:gd name="connsiteX0" fmla="*/ 288142 w 319139"/>
                  <a:gd name="connsiteY0" fmla="*/ 10360 h 123606"/>
                  <a:gd name="connsiteX1" fmla="*/ 319098 w 319139"/>
                  <a:gd name="connsiteY1" fmla="*/ 72273 h 123606"/>
                  <a:gd name="connsiteX2" fmla="*/ 283379 w 319139"/>
                  <a:gd name="connsiteY2" fmla="*/ 122279 h 123606"/>
                  <a:gd name="connsiteX3" fmla="*/ 173841 w 319139"/>
                  <a:gd name="connsiteY3" fmla="*/ 112754 h 123606"/>
                  <a:gd name="connsiteX4" fmla="*/ 71448 w 319139"/>
                  <a:gd name="connsiteY4" fmla="*/ 96085 h 123606"/>
                  <a:gd name="connsiteX5" fmla="*/ 33348 w 319139"/>
                  <a:gd name="connsiteY5" fmla="*/ 105610 h 123606"/>
                  <a:gd name="connsiteX6" fmla="*/ 11 w 319139"/>
                  <a:gd name="connsiteY6" fmla="*/ 79416 h 123606"/>
                  <a:gd name="connsiteX7" fmla="*/ 16679 w 319139"/>
                  <a:gd name="connsiteY7" fmla="*/ 53223 h 123606"/>
                  <a:gd name="connsiteX8" fmla="*/ 33348 w 319139"/>
                  <a:gd name="connsiteY8" fmla="*/ 53223 h 123606"/>
                  <a:gd name="connsiteX9" fmla="*/ 45254 w 319139"/>
                  <a:gd name="connsiteY9" fmla="*/ 55604 h 123606"/>
                  <a:gd name="connsiteX10" fmla="*/ 45254 w 319139"/>
                  <a:gd name="connsiteY10" fmla="*/ 36554 h 123606"/>
                  <a:gd name="connsiteX11" fmla="*/ 83354 w 319139"/>
                  <a:gd name="connsiteY11" fmla="*/ 36554 h 123606"/>
                  <a:gd name="connsiteX12" fmla="*/ 88117 w 319139"/>
                  <a:gd name="connsiteY12" fmla="*/ 19884 h 123606"/>
                  <a:gd name="connsiteX13" fmla="*/ 133361 w 319139"/>
                  <a:gd name="connsiteY13" fmla="*/ 27029 h 123606"/>
                  <a:gd name="connsiteX14" fmla="*/ 147647 w 319139"/>
                  <a:gd name="connsiteY14" fmla="*/ 43698 h 123606"/>
                  <a:gd name="connsiteX15" fmla="*/ 192892 w 319139"/>
                  <a:gd name="connsiteY15" fmla="*/ 3216 h 123606"/>
                  <a:gd name="connsiteX16" fmla="*/ 288142 w 319139"/>
                  <a:gd name="connsiteY16" fmla="*/ 10360 h 123606"/>
                  <a:gd name="connsiteX0" fmla="*/ 288142 w 319139"/>
                  <a:gd name="connsiteY0" fmla="*/ 10360 h 123606"/>
                  <a:gd name="connsiteX1" fmla="*/ 319098 w 319139"/>
                  <a:gd name="connsiteY1" fmla="*/ 72273 h 123606"/>
                  <a:gd name="connsiteX2" fmla="*/ 283379 w 319139"/>
                  <a:gd name="connsiteY2" fmla="*/ 122279 h 123606"/>
                  <a:gd name="connsiteX3" fmla="*/ 173841 w 319139"/>
                  <a:gd name="connsiteY3" fmla="*/ 112754 h 123606"/>
                  <a:gd name="connsiteX4" fmla="*/ 71448 w 319139"/>
                  <a:gd name="connsiteY4" fmla="*/ 96085 h 123606"/>
                  <a:gd name="connsiteX5" fmla="*/ 33348 w 319139"/>
                  <a:gd name="connsiteY5" fmla="*/ 105610 h 123606"/>
                  <a:gd name="connsiteX6" fmla="*/ 11 w 319139"/>
                  <a:gd name="connsiteY6" fmla="*/ 79416 h 123606"/>
                  <a:gd name="connsiteX7" fmla="*/ 16679 w 319139"/>
                  <a:gd name="connsiteY7" fmla="*/ 53223 h 123606"/>
                  <a:gd name="connsiteX8" fmla="*/ 33348 w 319139"/>
                  <a:gd name="connsiteY8" fmla="*/ 53223 h 123606"/>
                  <a:gd name="connsiteX9" fmla="*/ 45254 w 319139"/>
                  <a:gd name="connsiteY9" fmla="*/ 55604 h 123606"/>
                  <a:gd name="connsiteX10" fmla="*/ 47635 w 319139"/>
                  <a:gd name="connsiteY10" fmla="*/ 34173 h 123606"/>
                  <a:gd name="connsiteX11" fmla="*/ 83354 w 319139"/>
                  <a:gd name="connsiteY11" fmla="*/ 36554 h 123606"/>
                  <a:gd name="connsiteX12" fmla="*/ 88117 w 319139"/>
                  <a:gd name="connsiteY12" fmla="*/ 19884 h 123606"/>
                  <a:gd name="connsiteX13" fmla="*/ 133361 w 319139"/>
                  <a:gd name="connsiteY13" fmla="*/ 27029 h 123606"/>
                  <a:gd name="connsiteX14" fmla="*/ 147647 w 319139"/>
                  <a:gd name="connsiteY14" fmla="*/ 43698 h 123606"/>
                  <a:gd name="connsiteX15" fmla="*/ 192892 w 319139"/>
                  <a:gd name="connsiteY15" fmla="*/ 3216 h 123606"/>
                  <a:gd name="connsiteX16" fmla="*/ 288142 w 319139"/>
                  <a:gd name="connsiteY16" fmla="*/ 10360 h 123606"/>
                  <a:gd name="connsiteX0" fmla="*/ 288142 w 319139"/>
                  <a:gd name="connsiteY0" fmla="*/ 9145 h 122391"/>
                  <a:gd name="connsiteX1" fmla="*/ 319098 w 319139"/>
                  <a:gd name="connsiteY1" fmla="*/ 71058 h 122391"/>
                  <a:gd name="connsiteX2" fmla="*/ 283379 w 319139"/>
                  <a:gd name="connsiteY2" fmla="*/ 121064 h 122391"/>
                  <a:gd name="connsiteX3" fmla="*/ 173841 w 319139"/>
                  <a:gd name="connsiteY3" fmla="*/ 111539 h 122391"/>
                  <a:gd name="connsiteX4" fmla="*/ 71448 w 319139"/>
                  <a:gd name="connsiteY4" fmla="*/ 94870 h 122391"/>
                  <a:gd name="connsiteX5" fmla="*/ 33348 w 319139"/>
                  <a:gd name="connsiteY5" fmla="*/ 104395 h 122391"/>
                  <a:gd name="connsiteX6" fmla="*/ 11 w 319139"/>
                  <a:gd name="connsiteY6" fmla="*/ 78201 h 122391"/>
                  <a:gd name="connsiteX7" fmla="*/ 16679 w 319139"/>
                  <a:gd name="connsiteY7" fmla="*/ 52008 h 122391"/>
                  <a:gd name="connsiteX8" fmla="*/ 33348 w 319139"/>
                  <a:gd name="connsiteY8" fmla="*/ 52008 h 122391"/>
                  <a:gd name="connsiteX9" fmla="*/ 45254 w 319139"/>
                  <a:gd name="connsiteY9" fmla="*/ 54389 h 122391"/>
                  <a:gd name="connsiteX10" fmla="*/ 47635 w 319139"/>
                  <a:gd name="connsiteY10" fmla="*/ 32958 h 122391"/>
                  <a:gd name="connsiteX11" fmla="*/ 83354 w 319139"/>
                  <a:gd name="connsiteY11" fmla="*/ 35339 h 122391"/>
                  <a:gd name="connsiteX12" fmla="*/ 88117 w 319139"/>
                  <a:gd name="connsiteY12" fmla="*/ 18669 h 122391"/>
                  <a:gd name="connsiteX13" fmla="*/ 133361 w 319139"/>
                  <a:gd name="connsiteY13" fmla="*/ 25814 h 122391"/>
                  <a:gd name="connsiteX14" fmla="*/ 192892 w 319139"/>
                  <a:gd name="connsiteY14" fmla="*/ 2001 h 122391"/>
                  <a:gd name="connsiteX15" fmla="*/ 288142 w 319139"/>
                  <a:gd name="connsiteY15" fmla="*/ 9145 h 122391"/>
                  <a:gd name="connsiteX0" fmla="*/ 288131 w 319128"/>
                  <a:gd name="connsiteY0" fmla="*/ 9145 h 122391"/>
                  <a:gd name="connsiteX1" fmla="*/ 319087 w 319128"/>
                  <a:gd name="connsiteY1" fmla="*/ 71058 h 122391"/>
                  <a:gd name="connsiteX2" fmla="*/ 283368 w 319128"/>
                  <a:gd name="connsiteY2" fmla="*/ 121064 h 122391"/>
                  <a:gd name="connsiteX3" fmla="*/ 173830 w 319128"/>
                  <a:gd name="connsiteY3" fmla="*/ 111539 h 122391"/>
                  <a:gd name="connsiteX4" fmla="*/ 71437 w 319128"/>
                  <a:gd name="connsiteY4" fmla="*/ 94870 h 122391"/>
                  <a:gd name="connsiteX5" fmla="*/ 33337 w 319128"/>
                  <a:gd name="connsiteY5" fmla="*/ 104395 h 122391"/>
                  <a:gd name="connsiteX6" fmla="*/ 0 w 319128"/>
                  <a:gd name="connsiteY6" fmla="*/ 78201 h 122391"/>
                  <a:gd name="connsiteX7" fmla="*/ 33337 w 319128"/>
                  <a:gd name="connsiteY7" fmla="*/ 52008 h 122391"/>
                  <a:gd name="connsiteX8" fmla="*/ 45243 w 319128"/>
                  <a:gd name="connsiteY8" fmla="*/ 54389 h 122391"/>
                  <a:gd name="connsiteX9" fmla="*/ 47624 w 319128"/>
                  <a:gd name="connsiteY9" fmla="*/ 32958 h 122391"/>
                  <a:gd name="connsiteX10" fmla="*/ 83343 w 319128"/>
                  <a:gd name="connsiteY10" fmla="*/ 35339 h 122391"/>
                  <a:gd name="connsiteX11" fmla="*/ 88106 w 319128"/>
                  <a:gd name="connsiteY11" fmla="*/ 18669 h 122391"/>
                  <a:gd name="connsiteX12" fmla="*/ 133350 w 319128"/>
                  <a:gd name="connsiteY12" fmla="*/ 25814 h 122391"/>
                  <a:gd name="connsiteX13" fmla="*/ 192881 w 319128"/>
                  <a:gd name="connsiteY13" fmla="*/ 2001 h 122391"/>
                  <a:gd name="connsiteX14" fmla="*/ 288131 w 319128"/>
                  <a:gd name="connsiteY14" fmla="*/ 9145 h 122391"/>
                  <a:gd name="connsiteX0" fmla="*/ 288137 w 319134"/>
                  <a:gd name="connsiteY0" fmla="*/ 9145 h 122391"/>
                  <a:gd name="connsiteX1" fmla="*/ 319093 w 319134"/>
                  <a:gd name="connsiteY1" fmla="*/ 71058 h 122391"/>
                  <a:gd name="connsiteX2" fmla="*/ 283374 w 319134"/>
                  <a:gd name="connsiteY2" fmla="*/ 121064 h 122391"/>
                  <a:gd name="connsiteX3" fmla="*/ 173836 w 319134"/>
                  <a:gd name="connsiteY3" fmla="*/ 111539 h 122391"/>
                  <a:gd name="connsiteX4" fmla="*/ 71443 w 319134"/>
                  <a:gd name="connsiteY4" fmla="*/ 94870 h 122391"/>
                  <a:gd name="connsiteX5" fmla="*/ 33343 w 319134"/>
                  <a:gd name="connsiteY5" fmla="*/ 104395 h 122391"/>
                  <a:gd name="connsiteX6" fmla="*/ 6 w 319134"/>
                  <a:gd name="connsiteY6" fmla="*/ 78201 h 122391"/>
                  <a:gd name="connsiteX7" fmla="*/ 33343 w 319134"/>
                  <a:gd name="connsiteY7" fmla="*/ 52008 h 122391"/>
                  <a:gd name="connsiteX8" fmla="*/ 45249 w 319134"/>
                  <a:gd name="connsiteY8" fmla="*/ 54389 h 122391"/>
                  <a:gd name="connsiteX9" fmla="*/ 47630 w 319134"/>
                  <a:gd name="connsiteY9" fmla="*/ 32958 h 122391"/>
                  <a:gd name="connsiteX10" fmla="*/ 83349 w 319134"/>
                  <a:gd name="connsiteY10" fmla="*/ 35339 h 122391"/>
                  <a:gd name="connsiteX11" fmla="*/ 88112 w 319134"/>
                  <a:gd name="connsiteY11" fmla="*/ 18669 h 122391"/>
                  <a:gd name="connsiteX12" fmla="*/ 133356 w 319134"/>
                  <a:gd name="connsiteY12" fmla="*/ 25814 h 122391"/>
                  <a:gd name="connsiteX13" fmla="*/ 192887 w 319134"/>
                  <a:gd name="connsiteY13" fmla="*/ 2001 h 122391"/>
                  <a:gd name="connsiteX14" fmla="*/ 288137 w 319134"/>
                  <a:gd name="connsiteY14" fmla="*/ 9145 h 122391"/>
                  <a:gd name="connsiteX0" fmla="*/ 288249 w 319246"/>
                  <a:gd name="connsiteY0" fmla="*/ 9145 h 122391"/>
                  <a:gd name="connsiteX1" fmla="*/ 319205 w 319246"/>
                  <a:gd name="connsiteY1" fmla="*/ 71058 h 122391"/>
                  <a:gd name="connsiteX2" fmla="*/ 283486 w 319246"/>
                  <a:gd name="connsiteY2" fmla="*/ 121064 h 122391"/>
                  <a:gd name="connsiteX3" fmla="*/ 173948 w 319246"/>
                  <a:gd name="connsiteY3" fmla="*/ 111539 h 122391"/>
                  <a:gd name="connsiteX4" fmla="*/ 71555 w 319246"/>
                  <a:gd name="connsiteY4" fmla="*/ 94870 h 122391"/>
                  <a:gd name="connsiteX5" fmla="*/ 33455 w 319246"/>
                  <a:gd name="connsiteY5" fmla="*/ 104395 h 122391"/>
                  <a:gd name="connsiteX6" fmla="*/ 118 w 319246"/>
                  <a:gd name="connsiteY6" fmla="*/ 78201 h 122391"/>
                  <a:gd name="connsiteX7" fmla="*/ 45361 w 319246"/>
                  <a:gd name="connsiteY7" fmla="*/ 54389 h 122391"/>
                  <a:gd name="connsiteX8" fmla="*/ 47742 w 319246"/>
                  <a:gd name="connsiteY8" fmla="*/ 32958 h 122391"/>
                  <a:gd name="connsiteX9" fmla="*/ 83461 w 319246"/>
                  <a:gd name="connsiteY9" fmla="*/ 35339 h 122391"/>
                  <a:gd name="connsiteX10" fmla="*/ 88224 w 319246"/>
                  <a:gd name="connsiteY10" fmla="*/ 18669 h 122391"/>
                  <a:gd name="connsiteX11" fmla="*/ 133468 w 319246"/>
                  <a:gd name="connsiteY11" fmla="*/ 25814 h 122391"/>
                  <a:gd name="connsiteX12" fmla="*/ 192999 w 319246"/>
                  <a:gd name="connsiteY12" fmla="*/ 2001 h 122391"/>
                  <a:gd name="connsiteX13" fmla="*/ 288249 w 319246"/>
                  <a:gd name="connsiteY13" fmla="*/ 9145 h 122391"/>
                  <a:gd name="connsiteX0" fmla="*/ 288133 w 319130"/>
                  <a:gd name="connsiteY0" fmla="*/ 9145 h 122391"/>
                  <a:gd name="connsiteX1" fmla="*/ 319089 w 319130"/>
                  <a:gd name="connsiteY1" fmla="*/ 71058 h 122391"/>
                  <a:gd name="connsiteX2" fmla="*/ 283370 w 319130"/>
                  <a:gd name="connsiteY2" fmla="*/ 121064 h 122391"/>
                  <a:gd name="connsiteX3" fmla="*/ 173832 w 319130"/>
                  <a:gd name="connsiteY3" fmla="*/ 111539 h 122391"/>
                  <a:gd name="connsiteX4" fmla="*/ 71439 w 319130"/>
                  <a:gd name="connsiteY4" fmla="*/ 94870 h 122391"/>
                  <a:gd name="connsiteX5" fmla="*/ 33339 w 319130"/>
                  <a:gd name="connsiteY5" fmla="*/ 104395 h 122391"/>
                  <a:gd name="connsiteX6" fmla="*/ 2 w 319130"/>
                  <a:gd name="connsiteY6" fmla="*/ 78201 h 122391"/>
                  <a:gd name="connsiteX7" fmla="*/ 45245 w 319130"/>
                  <a:gd name="connsiteY7" fmla="*/ 54389 h 122391"/>
                  <a:gd name="connsiteX8" fmla="*/ 47626 w 319130"/>
                  <a:gd name="connsiteY8" fmla="*/ 32958 h 122391"/>
                  <a:gd name="connsiteX9" fmla="*/ 83345 w 319130"/>
                  <a:gd name="connsiteY9" fmla="*/ 35339 h 122391"/>
                  <a:gd name="connsiteX10" fmla="*/ 88108 w 319130"/>
                  <a:gd name="connsiteY10" fmla="*/ 18669 h 122391"/>
                  <a:gd name="connsiteX11" fmla="*/ 133352 w 319130"/>
                  <a:gd name="connsiteY11" fmla="*/ 25814 h 122391"/>
                  <a:gd name="connsiteX12" fmla="*/ 192883 w 319130"/>
                  <a:gd name="connsiteY12" fmla="*/ 2001 h 122391"/>
                  <a:gd name="connsiteX13" fmla="*/ 288133 w 319130"/>
                  <a:gd name="connsiteY13" fmla="*/ 9145 h 122391"/>
                  <a:gd name="connsiteX0" fmla="*/ 288339 w 319336"/>
                  <a:gd name="connsiteY0" fmla="*/ 9145 h 122391"/>
                  <a:gd name="connsiteX1" fmla="*/ 319295 w 319336"/>
                  <a:gd name="connsiteY1" fmla="*/ 71058 h 122391"/>
                  <a:gd name="connsiteX2" fmla="*/ 283576 w 319336"/>
                  <a:gd name="connsiteY2" fmla="*/ 121064 h 122391"/>
                  <a:gd name="connsiteX3" fmla="*/ 174038 w 319336"/>
                  <a:gd name="connsiteY3" fmla="*/ 111539 h 122391"/>
                  <a:gd name="connsiteX4" fmla="*/ 71645 w 319336"/>
                  <a:gd name="connsiteY4" fmla="*/ 94870 h 122391"/>
                  <a:gd name="connsiteX5" fmla="*/ 33545 w 319336"/>
                  <a:gd name="connsiteY5" fmla="*/ 104395 h 122391"/>
                  <a:gd name="connsiteX6" fmla="*/ 208 w 319336"/>
                  <a:gd name="connsiteY6" fmla="*/ 78201 h 122391"/>
                  <a:gd name="connsiteX7" fmla="*/ 45451 w 319336"/>
                  <a:gd name="connsiteY7" fmla="*/ 54389 h 122391"/>
                  <a:gd name="connsiteX8" fmla="*/ 47832 w 319336"/>
                  <a:gd name="connsiteY8" fmla="*/ 32958 h 122391"/>
                  <a:gd name="connsiteX9" fmla="*/ 83551 w 319336"/>
                  <a:gd name="connsiteY9" fmla="*/ 35339 h 122391"/>
                  <a:gd name="connsiteX10" fmla="*/ 88314 w 319336"/>
                  <a:gd name="connsiteY10" fmla="*/ 18669 h 122391"/>
                  <a:gd name="connsiteX11" fmla="*/ 133558 w 319336"/>
                  <a:gd name="connsiteY11" fmla="*/ 25814 h 122391"/>
                  <a:gd name="connsiteX12" fmla="*/ 193089 w 319336"/>
                  <a:gd name="connsiteY12" fmla="*/ 2001 h 122391"/>
                  <a:gd name="connsiteX13" fmla="*/ 288339 w 319336"/>
                  <a:gd name="connsiteY13" fmla="*/ 9145 h 122391"/>
                  <a:gd name="connsiteX0" fmla="*/ 288377 w 319374"/>
                  <a:gd name="connsiteY0" fmla="*/ 9145 h 122391"/>
                  <a:gd name="connsiteX1" fmla="*/ 319333 w 319374"/>
                  <a:gd name="connsiteY1" fmla="*/ 71058 h 122391"/>
                  <a:gd name="connsiteX2" fmla="*/ 283614 w 319374"/>
                  <a:gd name="connsiteY2" fmla="*/ 121064 h 122391"/>
                  <a:gd name="connsiteX3" fmla="*/ 174076 w 319374"/>
                  <a:gd name="connsiteY3" fmla="*/ 111539 h 122391"/>
                  <a:gd name="connsiteX4" fmla="*/ 71683 w 319374"/>
                  <a:gd name="connsiteY4" fmla="*/ 94870 h 122391"/>
                  <a:gd name="connsiteX5" fmla="*/ 33583 w 319374"/>
                  <a:gd name="connsiteY5" fmla="*/ 104395 h 122391"/>
                  <a:gd name="connsiteX6" fmla="*/ 246 w 319374"/>
                  <a:gd name="connsiteY6" fmla="*/ 78201 h 122391"/>
                  <a:gd name="connsiteX7" fmla="*/ 45489 w 319374"/>
                  <a:gd name="connsiteY7" fmla="*/ 54389 h 122391"/>
                  <a:gd name="connsiteX8" fmla="*/ 47870 w 319374"/>
                  <a:gd name="connsiteY8" fmla="*/ 32958 h 122391"/>
                  <a:gd name="connsiteX9" fmla="*/ 83589 w 319374"/>
                  <a:gd name="connsiteY9" fmla="*/ 35339 h 122391"/>
                  <a:gd name="connsiteX10" fmla="*/ 88352 w 319374"/>
                  <a:gd name="connsiteY10" fmla="*/ 18669 h 122391"/>
                  <a:gd name="connsiteX11" fmla="*/ 133596 w 319374"/>
                  <a:gd name="connsiteY11" fmla="*/ 25814 h 122391"/>
                  <a:gd name="connsiteX12" fmla="*/ 193127 w 319374"/>
                  <a:gd name="connsiteY12" fmla="*/ 2001 h 122391"/>
                  <a:gd name="connsiteX13" fmla="*/ 288377 w 319374"/>
                  <a:gd name="connsiteY13" fmla="*/ 9145 h 122391"/>
                  <a:gd name="connsiteX0" fmla="*/ 288377 w 319374"/>
                  <a:gd name="connsiteY0" fmla="*/ 9145 h 122391"/>
                  <a:gd name="connsiteX1" fmla="*/ 319333 w 319374"/>
                  <a:gd name="connsiteY1" fmla="*/ 71058 h 122391"/>
                  <a:gd name="connsiteX2" fmla="*/ 283614 w 319374"/>
                  <a:gd name="connsiteY2" fmla="*/ 121064 h 122391"/>
                  <a:gd name="connsiteX3" fmla="*/ 174076 w 319374"/>
                  <a:gd name="connsiteY3" fmla="*/ 111539 h 122391"/>
                  <a:gd name="connsiteX4" fmla="*/ 71683 w 319374"/>
                  <a:gd name="connsiteY4" fmla="*/ 94870 h 122391"/>
                  <a:gd name="connsiteX5" fmla="*/ 33583 w 319374"/>
                  <a:gd name="connsiteY5" fmla="*/ 104395 h 122391"/>
                  <a:gd name="connsiteX6" fmla="*/ 246 w 319374"/>
                  <a:gd name="connsiteY6" fmla="*/ 78201 h 122391"/>
                  <a:gd name="connsiteX7" fmla="*/ 45489 w 319374"/>
                  <a:gd name="connsiteY7" fmla="*/ 54389 h 122391"/>
                  <a:gd name="connsiteX8" fmla="*/ 47870 w 319374"/>
                  <a:gd name="connsiteY8" fmla="*/ 32958 h 122391"/>
                  <a:gd name="connsiteX9" fmla="*/ 83589 w 319374"/>
                  <a:gd name="connsiteY9" fmla="*/ 35339 h 122391"/>
                  <a:gd name="connsiteX10" fmla="*/ 88352 w 319374"/>
                  <a:gd name="connsiteY10" fmla="*/ 18669 h 122391"/>
                  <a:gd name="connsiteX11" fmla="*/ 133596 w 319374"/>
                  <a:gd name="connsiteY11" fmla="*/ 25814 h 122391"/>
                  <a:gd name="connsiteX12" fmla="*/ 193127 w 319374"/>
                  <a:gd name="connsiteY12" fmla="*/ 2001 h 122391"/>
                  <a:gd name="connsiteX13" fmla="*/ 288377 w 319374"/>
                  <a:gd name="connsiteY13" fmla="*/ 9145 h 122391"/>
                  <a:gd name="connsiteX0" fmla="*/ 288377 w 319374"/>
                  <a:gd name="connsiteY0" fmla="*/ 9145 h 122391"/>
                  <a:gd name="connsiteX1" fmla="*/ 319333 w 319374"/>
                  <a:gd name="connsiteY1" fmla="*/ 71058 h 122391"/>
                  <a:gd name="connsiteX2" fmla="*/ 283614 w 319374"/>
                  <a:gd name="connsiteY2" fmla="*/ 121064 h 122391"/>
                  <a:gd name="connsiteX3" fmla="*/ 174076 w 319374"/>
                  <a:gd name="connsiteY3" fmla="*/ 111539 h 122391"/>
                  <a:gd name="connsiteX4" fmla="*/ 71683 w 319374"/>
                  <a:gd name="connsiteY4" fmla="*/ 94870 h 122391"/>
                  <a:gd name="connsiteX5" fmla="*/ 33583 w 319374"/>
                  <a:gd name="connsiteY5" fmla="*/ 104395 h 122391"/>
                  <a:gd name="connsiteX6" fmla="*/ 246 w 319374"/>
                  <a:gd name="connsiteY6" fmla="*/ 78201 h 122391"/>
                  <a:gd name="connsiteX7" fmla="*/ 45489 w 319374"/>
                  <a:gd name="connsiteY7" fmla="*/ 54389 h 122391"/>
                  <a:gd name="connsiteX8" fmla="*/ 47870 w 319374"/>
                  <a:gd name="connsiteY8" fmla="*/ 32958 h 122391"/>
                  <a:gd name="connsiteX9" fmla="*/ 83589 w 319374"/>
                  <a:gd name="connsiteY9" fmla="*/ 35339 h 122391"/>
                  <a:gd name="connsiteX10" fmla="*/ 88352 w 319374"/>
                  <a:gd name="connsiteY10" fmla="*/ 18669 h 122391"/>
                  <a:gd name="connsiteX11" fmla="*/ 133596 w 319374"/>
                  <a:gd name="connsiteY11" fmla="*/ 25814 h 122391"/>
                  <a:gd name="connsiteX12" fmla="*/ 193127 w 319374"/>
                  <a:gd name="connsiteY12" fmla="*/ 2001 h 122391"/>
                  <a:gd name="connsiteX13" fmla="*/ 288377 w 319374"/>
                  <a:gd name="connsiteY13" fmla="*/ 9145 h 122391"/>
                  <a:gd name="connsiteX0" fmla="*/ 288377 w 319374"/>
                  <a:gd name="connsiteY0" fmla="*/ 9145 h 122391"/>
                  <a:gd name="connsiteX1" fmla="*/ 319333 w 319374"/>
                  <a:gd name="connsiteY1" fmla="*/ 71058 h 122391"/>
                  <a:gd name="connsiteX2" fmla="*/ 283614 w 319374"/>
                  <a:gd name="connsiteY2" fmla="*/ 121064 h 122391"/>
                  <a:gd name="connsiteX3" fmla="*/ 174076 w 319374"/>
                  <a:gd name="connsiteY3" fmla="*/ 111539 h 122391"/>
                  <a:gd name="connsiteX4" fmla="*/ 71683 w 319374"/>
                  <a:gd name="connsiteY4" fmla="*/ 94870 h 122391"/>
                  <a:gd name="connsiteX5" fmla="*/ 33583 w 319374"/>
                  <a:gd name="connsiteY5" fmla="*/ 104395 h 122391"/>
                  <a:gd name="connsiteX6" fmla="*/ 246 w 319374"/>
                  <a:gd name="connsiteY6" fmla="*/ 78201 h 122391"/>
                  <a:gd name="connsiteX7" fmla="*/ 45489 w 319374"/>
                  <a:gd name="connsiteY7" fmla="*/ 54389 h 122391"/>
                  <a:gd name="connsiteX8" fmla="*/ 47870 w 319374"/>
                  <a:gd name="connsiteY8" fmla="*/ 32958 h 122391"/>
                  <a:gd name="connsiteX9" fmla="*/ 83589 w 319374"/>
                  <a:gd name="connsiteY9" fmla="*/ 35339 h 122391"/>
                  <a:gd name="connsiteX10" fmla="*/ 88352 w 319374"/>
                  <a:gd name="connsiteY10" fmla="*/ 18669 h 122391"/>
                  <a:gd name="connsiteX11" fmla="*/ 133596 w 319374"/>
                  <a:gd name="connsiteY11" fmla="*/ 25814 h 122391"/>
                  <a:gd name="connsiteX12" fmla="*/ 193127 w 319374"/>
                  <a:gd name="connsiteY12" fmla="*/ 2001 h 122391"/>
                  <a:gd name="connsiteX13" fmla="*/ 288377 w 319374"/>
                  <a:gd name="connsiteY13" fmla="*/ 9145 h 122391"/>
                  <a:gd name="connsiteX0" fmla="*/ 288377 w 319374"/>
                  <a:gd name="connsiteY0" fmla="*/ 9145 h 122391"/>
                  <a:gd name="connsiteX1" fmla="*/ 319333 w 319374"/>
                  <a:gd name="connsiteY1" fmla="*/ 71058 h 122391"/>
                  <a:gd name="connsiteX2" fmla="*/ 283614 w 319374"/>
                  <a:gd name="connsiteY2" fmla="*/ 121064 h 122391"/>
                  <a:gd name="connsiteX3" fmla="*/ 174076 w 319374"/>
                  <a:gd name="connsiteY3" fmla="*/ 111539 h 122391"/>
                  <a:gd name="connsiteX4" fmla="*/ 71683 w 319374"/>
                  <a:gd name="connsiteY4" fmla="*/ 94870 h 122391"/>
                  <a:gd name="connsiteX5" fmla="*/ 33583 w 319374"/>
                  <a:gd name="connsiteY5" fmla="*/ 104395 h 122391"/>
                  <a:gd name="connsiteX6" fmla="*/ 246 w 319374"/>
                  <a:gd name="connsiteY6" fmla="*/ 78201 h 122391"/>
                  <a:gd name="connsiteX7" fmla="*/ 45489 w 319374"/>
                  <a:gd name="connsiteY7" fmla="*/ 54389 h 122391"/>
                  <a:gd name="connsiteX8" fmla="*/ 44783 w 319374"/>
                  <a:gd name="connsiteY8" fmla="*/ 28972 h 122391"/>
                  <a:gd name="connsiteX9" fmla="*/ 83589 w 319374"/>
                  <a:gd name="connsiteY9" fmla="*/ 35339 h 122391"/>
                  <a:gd name="connsiteX10" fmla="*/ 88352 w 319374"/>
                  <a:gd name="connsiteY10" fmla="*/ 18669 h 122391"/>
                  <a:gd name="connsiteX11" fmla="*/ 133596 w 319374"/>
                  <a:gd name="connsiteY11" fmla="*/ 25814 h 122391"/>
                  <a:gd name="connsiteX12" fmla="*/ 193127 w 319374"/>
                  <a:gd name="connsiteY12" fmla="*/ 2001 h 122391"/>
                  <a:gd name="connsiteX13" fmla="*/ 288377 w 319374"/>
                  <a:gd name="connsiteY13" fmla="*/ 9145 h 122391"/>
                  <a:gd name="connsiteX0" fmla="*/ 288377 w 319374"/>
                  <a:gd name="connsiteY0" fmla="*/ 9145 h 122391"/>
                  <a:gd name="connsiteX1" fmla="*/ 319333 w 319374"/>
                  <a:gd name="connsiteY1" fmla="*/ 71058 h 122391"/>
                  <a:gd name="connsiteX2" fmla="*/ 283614 w 319374"/>
                  <a:gd name="connsiteY2" fmla="*/ 121064 h 122391"/>
                  <a:gd name="connsiteX3" fmla="*/ 174076 w 319374"/>
                  <a:gd name="connsiteY3" fmla="*/ 111539 h 122391"/>
                  <a:gd name="connsiteX4" fmla="*/ 71683 w 319374"/>
                  <a:gd name="connsiteY4" fmla="*/ 94870 h 122391"/>
                  <a:gd name="connsiteX5" fmla="*/ 33583 w 319374"/>
                  <a:gd name="connsiteY5" fmla="*/ 104395 h 122391"/>
                  <a:gd name="connsiteX6" fmla="*/ 246 w 319374"/>
                  <a:gd name="connsiteY6" fmla="*/ 78201 h 122391"/>
                  <a:gd name="connsiteX7" fmla="*/ 45489 w 319374"/>
                  <a:gd name="connsiteY7" fmla="*/ 54389 h 122391"/>
                  <a:gd name="connsiteX8" fmla="*/ 44783 w 319374"/>
                  <a:gd name="connsiteY8" fmla="*/ 28972 h 122391"/>
                  <a:gd name="connsiteX9" fmla="*/ 83589 w 319374"/>
                  <a:gd name="connsiteY9" fmla="*/ 35339 h 122391"/>
                  <a:gd name="connsiteX10" fmla="*/ 88352 w 319374"/>
                  <a:gd name="connsiteY10" fmla="*/ 18669 h 122391"/>
                  <a:gd name="connsiteX11" fmla="*/ 133596 w 319374"/>
                  <a:gd name="connsiteY11" fmla="*/ 25814 h 122391"/>
                  <a:gd name="connsiteX12" fmla="*/ 193127 w 319374"/>
                  <a:gd name="connsiteY12" fmla="*/ 2001 h 122391"/>
                  <a:gd name="connsiteX13" fmla="*/ 288377 w 319374"/>
                  <a:gd name="connsiteY13" fmla="*/ 9145 h 122391"/>
                  <a:gd name="connsiteX0" fmla="*/ 288377 w 319374"/>
                  <a:gd name="connsiteY0" fmla="*/ 9145 h 122391"/>
                  <a:gd name="connsiteX1" fmla="*/ 319333 w 319374"/>
                  <a:gd name="connsiteY1" fmla="*/ 71058 h 122391"/>
                  <a:gd name="connsiteX2" fmla="*/ 283614 w 319374"/>
                  <a:gd name="connsiteY2" fmla="*/ 121064 h 122391"/>
                  <a:gd name="connsiteX3" fmla="*/ 174076 w 319374"/>
                  <a:gd name="connsiteY3" fmla="*/ 111539 h 122391"/>
                  <a:gd name="connsiteX4" fmla="*/ 71683 w 319374"/>
                  <a:gd name="connsiteY4" fmla="*/ 94870 h 122391"/>
                  <a:gd name="connsiteX5" fmla="*/ 33583 w 319374"/>
                  <a:gd name="connsiteY5" fmla="*/ 104395 h 122391"/>
                  <a:gd name="connsiteX6" fmla="*/ 246 w 319374"/>
                  <a:gd name="connsiteY6" fmla="*/ 78201 h 122391"/>
                  <a:gd name="connsiteX7" fmla="*/ 45489 w 319374"/>
                  <a:gd name="connsiteY7" fmla="*/ 54389 h 122391"/>
                  <a:gd name="connsiteX8" fmla="*/ 44783 w 319374"/>
                  <a:gd name="connsiteY8" fmla="*/ 28972 h 122391"/>
                  <a:gd name="connsiteX9" fmla="*/ 83589 w 319374"/>
                  <a:gd name="connsiteY9" fmla="*/ 35339 h 122391"/>
                  <a:gd name="connsiteX10" fmla="*/ 88352 w 319374"/>
                  <a:gd name="connsiteY10" fmla="*/ 18669 h 122391"/>
                  <a:gd name="connsiteX11" fmla="*/ 133596 w 319374"/>
                  <a:gd name="connsiteY11" fmla="*/ 25814 h 122391"/>
                  <a:gd name="connsiteX12" fmla="*/ 193127 w 319374"/>
                  <a:gd name="connsiteY12" fmla="*/ 2001 h 122391"/>
                  <a:gd name="connsiteX13" fmla="*/ 288377 w 319374"/>
                  <a:gd name="connsiteY13" fmla="*/ 9145 h 122391"/>
                  <a:gd name="connsiteX0" fmla="*/ 288377 w 319374"/>
                  <a:gd name="connsiteY0" fmla="*/ 9145 h 122391"/>
                  <a:gd name="connsiteX1" fmla="*/ 319333 w 319374"/>
                  <a:gd name="connsiteY1" fmla="*/ 71058 h 122391"/>
                  <a:gd name="connsiteX2" fmla="*/ 283614 w 319374"/>
                  <a:gd name="connsiteY2" fmla="*/ 121064 h 122391"/>
                  <a:gd name="connsiteX3" fmla="*/ 174076 w 319374"/>
                  <a:gd name="connsiteY3" fmla="*/ 111539 h 122391"/>
                  <a:gd name="connsiteX4" fmla="*/ 71683 w 319374"/>
                  <a:gd name="connsiteY4" fmla="*/ 94870 h 122391"/>
                  <a:gd name="connsiteX5" fmla="*/ 33583 w 319374"/>
                  <a:gd name="connsiteY5" fmla="*/ 104395 h 122391"/>
                  <a:gd name="connsiteX6" fmla="*/ 246 w 319374"/>
                  <a:gd name="connsiteY6" fmla="*/ 78201 h 122391"/>
                  <a:gd name="connsiteX7" fmla="*/ 45489 w 319374"/>
                  <a:gd name="connsiteY7" fmla="*/ 54389 h 122391"/>
                  <a:gd name="connsiteX8" fmla="*/ 44783 w 319374"/>
                  <a:gd name="connsiteY8" fmla="*/ 28972 h 122391"/>
                  <a:gd name="connsiteX9" fmla="*/ 83589 w 319374"/>
                  <a:gd name="connsiteY9" fmla="*/ 35339 h 122391"/>
                  <a:gd name="connsiteX10" fmla="*/ 88352 w 319374"/>
                  <a:gd name="connsiteY10" fmla="*/ 18669 h 122391"/>
                  <a:gd name="connsiteX11" fmla="*/ 133596 w 319374"/>
                  <a:gd name="connsiteY11" fmla="*/ 25814 h 122391"/>
                  <a:gd name="connsiteX12" fmla="*/ 193127 w 319374"/>
                  <a:gd name="connsiteY12" fmla="*/ 2001 h 122391"/>
                  <a:gd name="connsiteX13" fmla="*/ 288377 w 319374"/>
                  <a:gd name="connsiteY13" fmla="*/ 9145 h 122391"/>
                  <a:gd name="connsiteX0" fmla="*/ 288377 w 319374"/>
                  <a:gd name="connsiteY0" fmla="*/ 9145 h 122391"/>
                  <a:gd name="connsiteX1" fmla="*/ 319333 w 319374"/>
                  <a:gd name="connsiteY1" fmla="*/ 71058 h 122391"/>
                  <a:gd name="connsiteX2" fmla="*/ 283614 w 319374"/>
                  <a:gd name="connsiteY2" fmla="*/ 121064 h 122391"/>
                  <a:gd name="connsiteX3" fmla="*/ 174076 w 319374"/>
                  <a:gd name="connsiteY3" fmla="*/ 111539 h 122391"/>
                  <a:gd name="connsiteX4" fmla="*/ 71683 w 319374"/>
                  <a:gd name="connsiteY4" fmla="*/ 94870 h 122391"/>
                  <a:gd name="connsiteX5" fmla="*/ 33583 w 319374"/>
                  <a:gd name="connsiteY5" fmla="*/ 104395 h 122391"/>
                  <a:gd name="connsiteX6" fmla="*/ 246 w 319374"/>
                  <a:gd name="connsiteY6" fmla="*/ 78201 h 122391"/>
                  <a:gd name="connsiteX7" fmla="*/ 45489 w 319374"/>
                  <a:gd name="connsiteY7" fmla="*/ 54389 h 122391"/>
                  <a:gd name="connsiteX8" fmla="*/ 39324 w 319374"/>
                  <a:gd name="connsiteY8" fmla="*/ 29022 h 122391"/>
                  <a:gd name="connsiteX9" fmla="*/ 83589 w 319374"/>
                  <a:gd name="connsiteY9" fmla="*/ 35339 h 122391"/>
                  <a:gd name="connsiteX10" fmla="*/ 88352 w 319374"/>
                  <a:gd name="connsiteY10" fmla="*/ 18669 h 122391"/>
                  <a:gd name="connsiteX11" fmla="*/ 133596 w 319374"/>
                  <a:gd name="connsiteY11" fmla="*/ 25814 h 122391"/>
                  <a:gd name="connsiteX12" fmla="*/ 193127 w 319374"/>
                  <a:gd name="connsiteY12" fmla="*/ 2001 h 122391"/>
                  <a:gd name="connsiteX13" fmla="*/ 288377 w 319374"/>
                  <a:gd name="connsiteY13" fmla="*/ 9145 h 122391"/>
                  <a:gd name="connsiteX0" fmla="*/ 288377 w 319374"/>
                  <a:gd name="connsiteY0" fmla="*/ 9145 h 122391"/>
                  <a:gd name="connsiteX1" fmla="*/ 319333 w 319374"/>
                  <a:gd name="connsiteY1" fmla="*/ 71058 h 122391"/>
                  <a:gd name="connsiteX2" fmla="*/ 283614 w 319374"/>
                  <a:gd name="connsiteY2" fmla="*/ 121064 h 122391"/>
                  <a:gd name="connsiteX3" fmla="*/ 174076 w 319374"/>
                  <a:gd name="connsiteY3" fmla="*/ 111539 h 122391"/>
                  <a:gd name="connsiteX4" fmla="*/ 71683 w 319374"/>
                  <a:gd name="connsiteY4" fmla="*/ 94870 h 122391"/>
                  <a:gd name="connsiteX5" fmla="*/ 33583 w 319374"/>
                  <a:gd name="connsiteY5" fmla="*/ 104395 h 122391"/>
                  <a:gd name="connsiteX6" fmla="*/ 246 w 319374"/>
                  <a:gd name="connsiteY6" fmla="*/ 78201 h 122391"/>
                  <a:gd name="connsiteX7" fmla="*/ 45489 w 319374"/>
                  <a:gd name="connsiteY7" fmla="*/ 54389 h 122391"/>
                  <a:gd name="connsiteX8" fmla="*/ 39324 w 319374"/>
                  <a:gd name="connsiteY8" fmla="*/ 29022 h 122391"/>
                  <a:gd name="connsiteX9" fmla="*/ 83589 w 319374"/>
                  <a:gd name="connsiteY9" fmla="*/ 35339 h 122391"/>
                  <a:gd name="connsiteX10" fmla="*/ 88352 w 319374"/>
                  <a:gd name="connsiteY10" fmla="*/ 18669 h 122391"/>
                  <a:gd name="connsiteX11" fmla="*/ 133596 w 319374"/>
                  <a:gd name="connsiteY11" fmla="*/ 25814 h 122391"/>
                  <a:gd name="connsiteX12" fmla="*/ 193127 w 319374"/>
                  <a:gd name="connsiteY12" fmla="*/ 2001 h 122391"/>
                  <a:gd name="connsiteX13" fmla="*/ 288377 w 319374"/>
                  <a:gd name="connsiteY13" fmla="*/ 9145 h 122391"/>
                  <a:gd name="connsiteX0" fmla="*/ 288377 w 319374"/>
                  <a:gd name="connsiteY0" fmla="*/ 9145 h 122391"/>
                  <a:gd name="connsiteX1" fmla="*/ 319333 w 319374"/>
                  <a:gd name="connsiteY1" fmla="*/ 71058 h 122391"/>
                  <a:gd name="connsiteX2" fmla="*/ 283614 w 319374"/>
                  <a:gd name="connsiteY2" fmla="*/ 121064 h 122391"/>
                  <a:gd name="connsiteX3" fmla="*/ 174076 w 319374"/>
                  <a:gd name="connsiteY3" fmla="*/ 111539 h 122391"/>
                  <a:gd name="connsiteX4" fmla="*/ 71683 w 319374"/>
                  <a:gd name="connsiteY4" fmla="*/ 94870 h 122391"/>
                  <a:gd name="connsiteX5" fmla="*/ 33583 w 319374"/>
                  <a:gd name="connsiteY5" fmla="*/ 104395 h 122391"/>
                  <a:gd name="connsiteX6" fmla="*/ 246 w 319374"/>
                  <a:gd name="connsiteY6" fmla="*/ 78201 h 122391"/>
                  <a:gd name="connsiteX7" fmla="*/ 45489 w 319374"/>
                  <a:gd name="connsiteY7" fmla="*/ 54389 h 122391"/>
                  <a:gd name="connsiteX8" fmla="*/ 39324 w 319374"/>
                  <a:gd name="connsiteY8" fmla="*/ 29022 h 122391"/>
                  <a:gd name="connsiteX9" fmla="*/ 83589 w 319374"/>
                  <a:gd name="connsiteY9" fmla="*/ 35339 h 122391"/>
                  <a:gd name="connsiteX10" fmla="*/ 88352 w 319374"/>
                  <a:gd name="connsiteY10" fmla="*/ 18669 h 122391"/>
                  <a:gd name="connsiteX11" fmla="*/ 133596 w 319374"/>
                  <a:gd name="connsiteY11" fmla="*/ 25814 h 122391"/>
                  <a:gd name="connsiteX12" fmla="*/ 193127 w 319374"/>
                  <a:gd name="connsiteY12" fmla="*/ 2001 h 122391"/>
                  <a:gd name="connsiteX13" fmla="*/ 288377 w 319374"/>
                  <a:gd name="connsiteY13" fmla="*/ 9145 h 122391"/>
                  <a:gd name="connsiteX0" fmla="*/ 288377 w 319374"/>
                  <a:gd name="connsiteY0" fmla="*/ 9145 h 122391"/>
                  <a:gd name="connsiteX1" fmla="*/ 319333 w 319374"/>
                  <a:gd name="connsiteY1" fmla="*/ 71058 h 122391"/>
                  <a:gd name="connsiteX2" fmla="*/ 283614 w 319374"/>
                  <a:gd name="connsiteY2" fmla="*/ 121064 h 122391"/>
                  <a:gd name="connsiteX3" fmla="*/ 174076 w 319374"/>
                  <a:gd name="connsiteY3" fmla="*/ 111539 h 122391"/>
                  <a:gd name="connsiteX4" fmla="*/ 71683 w 319374"/>
                  <a:gd name="connsiteY4" fmla="*/ 94870 h 122391"/>
                  <a:gd name="connsiteX5" fmla="*/ 33583 w 319374"/>
                  <a:gd name="connsiteY5" fmla="*/ 104395 h 122391"/>
                  <a:gd name="connsiteX6" fmla="*/ 246 w 319374"/>
                  <a:gd name="connsiteY6" fmla="*/ 78201 h 122391"/>
                  <a:gd name="connsiteX7" fmla="*/ 45489 w 319374"/>
                  <a:gd name="connsiteY7" fmla="*/ 54389 h 122391"/>
                  <a:gd name="connsiteX8" fmla="*/ 39324 w 319374"/>
                  <a:gd name="connsiteY8" fmla="*/ 29022 h 122391"/>
                  <a:gd name="connsiteX9" fmla="*/ 83589 w 319374"/>
                  <a:gd name="connsiteY9" fmla="*/ 35339 h 122391"/>
                  <a:gd name="connsiteX10" fmla="*/ 88352 w 319374"/>
                  <a:gd name="connsiteY10" fmla="*/ 18669 h 122391"/>
                  <a:gd name="connsiteX11" fmla="*/ 133596 w 319374"/>
                  <a:gd name="connsiteY11" fmla="*/ 25814 h 122391"/>
                  <a:gd name="connsiteX12" fmla="*/ 193127 w 319374"/>
                  <a:gd name="connsiteY12" fmla="*/ 2001 h 122391"/>
                  <a:gd name="connsiteX13" fmla="*/ 288377 w 319374"/>
                  <a:gd name="connsiteY13" fmla="*/ 9145 h 122391"/>
                  <a:gd name="connsiteX0" fmla="*/ 288377 w 319374"/>
                  <a:gd name="connsiteY0" fmla="*/ 9145 h 122391"/>
                  <a:gd name="connsiteX1" fmla="*/ 319333 w 319374"/>
                  <a:gd name="connsiteY1" fmla="*/ 71058 h 122391"/>
                  <a:gd name="connsiteX2" fmla="*/ 283614 w 319374"/>
                  <a:gd name="connsiteY2" fmla="*/ 121064 h 122391"/>
                  <a:gd name="connsiteX3" fmla="*/ 174076 w 319374"/>
                  <a:gd name="connsiteY3" fmla="*/ 111539 h 122391"/>
                  <a:gd name="connsiteX4" fmla="*/ 71683 w 319374"/>
                  <a:gd name="connsiteY4" fmla="*/ 94870 h 122391"/>
                  <a:gd name="connsiteX5" fmla="*/ 33583 w 319374"/>
                  <a:gd name="connsiteY5" fmla="*/ 104395 h 122391"/>
                  <a:gd name="connsiteX6" fmla="*/ 246 w 319374"/>
                  <a:gd name="connsiteY6" fmla="*/ 78201 h 122391"/>
                  <a:gd name="connsiteX7" fmla="*/ 45489 w 319374"/>
                  <a:gd name="connsiteY7" fmla="*/ 54389 h 122391"/>
                  <a:gd name="connsiteX8" fmla="*/ 39324 w 319374"/>
                  <a:gd name="connsiteY8" fmla="*/ 29022 h 122391"/>
                  <a:gd name="connsiteX9" fmla="*/ 83589 w 319374"/>
                  <a:gd name="connsiteY9" fmla="*/ 35339 h 122391"/>
                  <a:gd name="connsiteX10" fmla="*/ 88352 w 319374"/>
                  <a:gd name="connsiteY10" fmla="*/ 18669 h 122391"/>
                  <a:gd name="connsiteX11" fmla="*/ 133596 w 319374"/>
                  <a:gd name="connsiteY11" fmla="*/ 25814 h 122391"/>
                  <a:gd name="connsiteX12" fmla="*/ 193127 w 319374"/>
                  <a:gd name="connsiteY12" fmla="*/ 2001 h 122391"/>
                  <a:gd name="connsiteX13" fmla="*/ 288377 w 319374"/>
                  <a:gd name="connsiteY13" fmla="*/ 9145 h 122391"/>
                  <a:gd name="connsiteX0" fmla="*/ 288377 w 319374"/>
                  <a:gd name="connsiteY0" fmla="*/ 9145 h 122391"/>
                  <a:gd name="connsiteX1" fmla="*/ 319333 w 319374"/>
                  <a:gd name="connsiteY1" fmla="*/ 71058 h 122391"/>
                  <a:gd name="connsiteX2" fmla="*/ 283614 w 319374"/>
                  <a:gd name="connsiteY2" fmla="*/ 121064 h 122391"/>
                  <a:gd name="connsiteX3" fmla="*/ 174076 w 319374"/>
                  <a:gd name="connsiteY3" fmla="*/ 111539 h 122391"/>
                  <a:gd name="connsiteX4" fmla="*/ 71683 w 319374"/>
                  <a:gd name="connsiteY4" fmla="*/ 94870 h 122391"/>
                  <a:gd name="connsiteX5" fmla="*/ 33583 w 319374"/>
                  <a:gd name="connsiteY5" fmla="*/ 104395 h 122391"/>
                  <a:gd name="connsiteX6" fmla="*/ 246 w 319374"/>
                  <a:gd name="connsiteY6" fmla="*/ 78201 h 122391"/>
                  <a:gd name="connsiteX7" fmla="*/ 45489 w 319374"/>
                  <a:gd name="connsiteY7" fmla="*/ 54389 h 122391"/>
                  <a:gd name="connsiteX8" fmla="*/ 39324 w 319374"/>
                  <a:gd name="connsiteY8" fmla="*/ 29022 h 122391"/>
                  <a:gd name="connsiteX9" fmla="*/ 83589 w 319374"/>
                  <a:gd name="connsiteY9" fmla="*/ 35339 h 122391"/>
                  <a:gd name="connsiteX10" fmla="*/ 88352 w 319374"/>
                  <a:gd name="connsiteY10" fmla="*/ 18669 h 122391"/>
                  <a:gd name="connsiteX11" fmla="*/ 133596 w 319374"/>
                  <a:gd name="connsiteY11" fmla="*/ 25814 h 122391"/>
                  <a:gd name="connsiteX12" fmla="*/ 193127 w 319374"/>
                  <a:gd name="connsiteY12" fmla="*/ 2001 h 122391"/>
                  <a:gd name="connsiteX13" fmla="*/ 288377 w 319374"/>
                  <a:gd name="connsiteY13" fmla="*/ 9145 h 122391"/>
                  <a:gd name="connsiteX0" fmla="*/ 288377 w 319374"/>
                  <a:gd name="connsiteY0" fmla="*/ 9145 h 122391"/>
                  <a:gd name="connsiteX1" fmla="*/ 319333 w 319374"/>
                  <a:gd name="connsiteY1" fmla="*/ 71058 h 122391"/>
                  <a:gd name="connsiteX2" fmla="*/ 283614 w 319374"/>
                  <a:gd name="connsiteY2" fmla="*/ 121064 h 122391"/>
                  <a:gd name="connsiteX3" fmla="*/ 174076 w 319374"/>
                  <a:gd name="connsiteY3" fmla="*/ 111539 h 122391"/>
                  <a:gd name="connsiteX4" fmla="*/ 71683 w 319374"/>
                  <a:gd name="connsiteY4" fmla="*/ 94870 h 122391"/>
                  <a:gd name="connsiteX5" fmla="*/ 33583 w 319374"/>
                  <a:gd name="connsiteY5" fmla="*/ 104395 h 122391"/>
                  <a:gd name="connsiteX6" fmla="*/ 246 w 319374"/>
                  <a:gd name="connsiteY6" fmla="*/ 78201 h 122391"/>
                  <a:gd name="connsiteX7" fmla="*/ 45489 w 319374"/>
                  <a:gd name="connsiteY7" fmla="*/ 54389 h 122391"/>
                  <a:gd name="connsiteX8" fmla="*/ 39324 w 319374"/>
                  <a:gd name="connsiteY8" fmla="*/ 29022 h 122391"/>
                  <a:gd name="connsiteX9" fmla="*/ 83589 w 319374"/>
                  <a:gd name="connsiteY9" fmla="*/ 35339 h 122391"/>
                  <a:gd name="connsiteX10" fmla="*/ 80167 w 319374"/>
                  <a:gd name="connsiteY10" fmla="*/ 15597 h 122391"/>
                  <a:gd name="connsiteX11" fmla="*/ 133596 w 319374"/>
                  <a:gd name="connsiteY11" fmla="*/ 25814 h 122391"/>
                  <a:gd name="connsiteX12" fmla="*/ 193127 w 319374"/>
                  <a:gd name="connsiteY12" fmla="*/ 2001 h 122391"/>
                  <a:gd name="connsiteX13" fmla="*/ 288377 w 319374"/>
                  <a:gd name="connsiteY13" fmla="*/ 9145 h 122391"/>
                  <a:gd name="connsiteX0" fmla="*/ 288377 w 319374"/>
                  <a:gd name="connsiteY0" fmla="*/ 9145 h 122391"/>
                  <a:gd name="connsiteX1" fmla="*/ 319333 w 319374"/>
                  <a:gd name="connsiteY1" fmla="*/ 71058 h 122391"/>
                  <a:gd name="connsiteX2" fmla="*/ 283614 w 319374"/>
                  <a:gd name="connsiteY2" fmla="*/ 121064 h 122391"/>
                  <a:gd name="connsiteX3" fmla="*/ 174076 w 319374"/>
                  <a:gd name="connsiteY3" fmla="*/ 111539 h 122391"/>
                  <a:gd name="connsiteX4" fmla="*/ 71683 w 319374"/>
                  <a:gd name="connsiteY4" fmla="*/ 94870 h 122391"/>
                  <a:gd name="connsiteX5" fmla="*/ 33583 w 319374"/>
                  <a:gd name="connsiteY5" fmla="*/ 104395 h 122391"/>
                  <a:gd name="connsiteX6" fmla="*/ 246 w 319374"/>
                  <a:gd name="connsiteY6" fmla="*/ 78201 h 122391"/>
                  <a:gd name="connsiteX7" fmla="*/ 45489 w 319374"/>
                  <a:gd name="connsiteY7" fmla="*/ 54389 h 122391"/>
                  <a:gd name="connsiteX8" fmla="*/ 39324 w 319374"/>
                  <a:gd name="connsiteY8" fmla="*/ 29022 h 122391"/>
                  <a:gd name="connsiteX9" fmla="*/ 83589 w 319374"/>
                  <a:gd name="connsiteY9" fmla="*/ 35339 h 122391"/>
                  <a:gd name="connsiteX10" fmla="*/ 80167 w 319374"/>
                  <a:gd name="connsiteY10" fmla="*/ 15597 h 122391"/>
                  <a:gd name="connsiteX11" fmla="*/ 133596 w 319374"/>
                  <a:gd name="connsiteY11" fmla="*/ 25814 h 122391"/>
                  <a:gd name="connsiteX12" fmla="*/ 193127 w 319374"/>
                  <a:gd name="connsiteY12" fmla="*/ 2001 h 122391"/>
                  <a:gd name="connsiteX13" fmla="*/ 288377 w 319374"/>
                  <a:gd name="connsiteY13" fmla="*/ 9145 h 122391"/>
                  <a:gd name="connsiteX0" fmla="*/ 288377 w 319374"/>
                  <a:gd name="connsiteY0" fmla="*/ 9145 h 122391"/>
                  <a:gd name="connsiteX1" fmla="*/ 319333 w 319374"/>
                  <a:gd name="connsiteY1" fmla="*/ 71058 h 122391"/>
                  <a:gd name="connsiteX2" fmla="*/ 283614 w 319374"/>
                  <a:gd name="connsiteY2" fmla="*/ 121064 h 122391"/>
                  <a:gd name="connsiteX3" fmla="*/ 174076 w 319374"/>
                  <a:gd name="connsiteY3" fmla="*/ 111539 h 122391"/>
                  <a:gd name="connsiteX4" fmla="*/ 71683 w 319374"/>
                  <a:gd name="connsiteY4" fmla="*/ 94870 h 122391"/>
                  <a:gd name="connsiteX5" fmla="*/ 33583 w 319374"/>
                  <a:gd name="connsiteY5" fmla="*/ 104395 h 122391"/>
                  <a:gd name="connsiteX6" fmla="*/ 246 w 319374"/>
                  <a:gd name="connsiteY6" fmla="*/ 78201 h 122391"/>
                  <a:gd name="connsiteX7" fmla="*/ 45489 w 319374"/>
                  <a:gd name="connsiteY7" fmla="*/ 54389 h 122391"/>
                  <a:gd name="connsiteX8" fmla="*/ 39324 w 319374"/>
                  <a:gd name="connsiteY8" fmla="*/ 29022 h 122391"/>
                  <a:gd name="connsiteX9" fmla="*/ 83589 w 319374"/>
                  <a:gd name="connsiteY9" fmla="*/ 35339 h 122391"/>
                  <a:gd name="connsiteX10" fmla="*/ 80167 w 319374"/>
                  <a:gd name="connsiteY10" fmla="*/ 15597 h 122391"/>
                  <a:gd name="connsiteX11" fmla="*/ 133596 w 319374"/>
                  <a:gd name="connsiteY11" fmla="*/ 25814 h 122391"/>
                  <a:gd name="connsiteX12" fmla="*/ 193127 w 319374"/>
                  <a:gd name="connsiteY12" fmla="*/ 2001 h 122391"/>
                  <a:gd name="connsiteX13" fmla="*/ 288377 w 319374"/>
                  <a:gd name="connsiteY13" fmla="*/ 9145 h 122391"/>
                  <a:gd name="connsiteX0" fmla="*/ 288377 w 319374"/>
                  <a:gd name="connsiteY0" fmla="*/ 9145 h 122391"/>
                  <a:gd name="connsiteX1" fmla="*/ 319333 w 319374"/>
                  <a:gd name="connsiteY1" fmla="*/ 71058 h 122391"/>
                  <a:gd name="connsiteX2" fmla="*/ 283614 w 319374"/>
                  <a:gd name="connsiteY2" fmla="*/ 121064 h 122391"/>
                  <a:gd name="connsiteX3" fmla="*/ 174076 w 319374"/>
                  <a:gd name="connsiteY3" fmla="*/ 111539 h 122391"/>
                  <a:gd name="connsiteX4" fmla="*/ 71683 w 319374"/>
                  <a:gd name="connsiteY4" fmla="*/ 94870 h 122391"/>
                  <a:gd name="connsiteX5" fmla="*/ 33583 w 319374"/>
                  <a:gd name="connsiteY5" fmla="*/ 104395 h 122391"/>
                  <a:gd name="connsiteX6" fmla="*/ 246 w 319374"/>
                  <a:gd name="connsiteY6" fmla="*/ 78201 h 122391"/>
                  <a:gd name="connsiteX7" fmla="*/ 45489 w 319374"/>
                  <a:gd name="connsiteY7" fmla="*/ 54389 h 122391"/>
                  <a:gd name="connsiteX8" fmla="*/ 39324 w 319374"/>
                  <a:gd name="connsiteY8" fmla="*/ 29022 h 122391"/>
                  <a:gd name="connsiteX9" fmla="*/ 83589 w 319374"/>
                  <a:gd name="connsiteY9" fmla="*/ 35339 h 122391"/>
                  <a:gd name="connsiteX10" fmla="*/ 80167 w 319374"/>
                  <a:gd name="connsiteY10" fmla="*/ 15597 h 122391"/>
                  <a:gd name="connsiteX11" fmla="*/ 133596 w 319374"/>
                  <a:gd name="connsiteY11" fmla="*/ 25814 h 122391"/>
                  <a:gd name="connsiteX12" fmla="*/ 193127 w 319374"/>
                  <a:gd name="connsiteY12" fmla="*/ 2001 h 122391"/>
                  <a:gd name="connsiteX13" fmla="*/ 288377 w 319374"/>
                  <a:gd name="connsiteY13" fmla="*/ 9145 h 122391"/>
                  <a:gd name="connsiteX0" fmla="*/ 288377 w 319500"/>
                  <a:gd name="connsiteY0" fmla="*/ 1509 h 114755"/>
                  <a:gd name="connsiteX1" fmla="*/ 319333 w 319500"/>
                  <a:gd name="connsiteY1" fmla="*/ 63422 h 114755"/>
                  <a:gd name="connsiteX2" fmla="*/ 283614 w 319500"/>
                  <a:gd name="connsiteY2" fmla="*/ 113428 h 114755"/>
                  <a:gd name="connsiteX3" fmla="*/ 174076 w 319500"/>
                  <a:gd name="connsiteY3" fmla="*/ 103903 h 114755"/>
                  <a:gd name="connsiteX4" fmla="*/ 71683 w 319500"/>
                  <a:gd name="connsiteY4" fmla="*/ 87234 h 114755"/>
                  <a:gd name="connsiteX5" fmla="*/ 33583 w 319500"/>
                  <a:gd name="connsiteY5" fmla="*/ 96759 h 114755"/>
                  <a:gd name="connsiteX6" fmla="*/ 246 w 319500"/>
                  <a:gd name="connsiteY6" fmla="*/ 70565 h 114755"/>
                  <a:gd name="connsiteX7" fmla="*/ 45489 w 319500"/>
                  <a:gd name="connsiteY7" fmla="*/ 46753 h 114755"/>
                  <a:gd name="connsiteX8" fmla="*/ 39324 w 319500"/>
                  <a:gd name="connsiteY8" fmla="*/ 21386 h 114755"/>
                  <a:gd name="connsiteX9" fmla="*/ 83589 w 319500"/>
                  <a:gd name="connsiteY9" fmla="*/ 27703 h 114755"/>
                  <a:gd name="connsiteX10" fmla="*/ 80167 w 319500"/>
                  <a:gd name="connsiteY10" fmla="*/ 7961 h 114755"/>
                  <a:gd name="connsiteX11" fmla="*/ 133596 w 319500"/>
                  <a:gd name="connsiteY11" fmla="*/ 18178 h 114755"/>
                  <a:gd name="connsiteX12" fmla="*/ 288377 w 319500"/>
                  <a:gd name="connsiteY12" fmla="*/ 1509 h 11475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</a:cxnLst>
                <a:rect l="l" t="t" r="r" b="b"/>
                <a:pathLst>
                  <a:path w="319500" h="114755">
                    <a:moveTo>
                      <a:pt x="288377" y="1509"/>
                    </a:moveTo>
                    <a:cubicBezTo>
                      <a:pt x="319333" y="9050"/>
                      <a:pt x="320127" y="44769"/>
                      <a:pt x="319333" y="63422"/>
                    </a:cubicBezTo>
                    <a:cubicBezTo>
                      <a:pt x="318539" y="82075"/>
                      <a:pt x="307824" y="106681"/>
                      <a:pt x="283614" y="113428"/>
                    </a:cubicBezTo>
                    <a:cubicBezTo>
                      <a:pt x="259405" y="120175"/>
                      <a:pt x="226067" y="98744"/>
                      <a:pt x="174076" y="103903"/>
                    </a:cubicBezTo>
                    <a:cubicBezTo>
                      <a:pt x="122085" y="109062"/>
                      <a:pt x="89939" y="108268"/>
                      <a:pt x="71683" y="87234"/>
                    </a:cubicBezTo>
                    <a:cubicBezTo>
                      <a:pt x="51468" y="93413"/>
                      <a:pt x="49645" y="93943"/>
                      <a:pt x="33583" y="96759"/>
                    </a:cubicBezTo>
                    <a:cubicBezTo>
                      <a:pt x="17521" y="99575"/>
                      <a:pt x="-2453" y="95637"/>
                      <a:pt x="246" y="70565"/>
                    </a:cubicBezTo>
                    <a:cubicBezTo>
                      <a:pt x="2945" y="45493"/>
                      <a:pt x="31293" y="47575"/>
                      <a:pt x="45489" y="46753"/>
                    </a:cubicBezTo>
                    <a:cubicBezTo>
                      <a:pt x="34097" y="39582"/>
                      <a:pt x="28480" y="32354"/>
                      <a:pt x="39324" y="21386"/>
                    </a:cubicBezTo>
                    <a:cubicBezTo>
                      <a:pt x="50168" y="10418"/>
                      <a:pt x="75729" y="24833"/>
                      <a:pt x="83589" y="27703"/>
                    </a:cubicBezTo>
                    <a:cubicBezTo>
                      <a:pt x="79872" y="21815"/>
                      <a:pt x="65808" y="17952"/>
                      <a:pt x="80167" y="7961"/>
                    </a:cubicBezTo>
                    <a:cubicBezTo>
                      <a:pt x="98172" y="-105"/>
                      <a:pt x="115418" y="12934"/>
                      <a:pt x="133596" y="18178"/>
                    </a:cubicBezTo>
                    <a:cubicBezTo>
                      <a:pt x="168298" y="17103"/>
                      <a:pt x="257421" y="-6032"/>
                      <a:pt x="288377" y="1509"/>
                    </a:cubicBezTo>
                    <a:close/>
                  </a:path>
                </a:pathLst>
              </a:custGeom>
              <a:solidFill>
                <a:srgbClr val="ED7D31">
                  <a:lumMod val="60000"/>
                  <a:lumOff val="40000"/>
                </a:srgbClr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412" name="フリーフォーム 411"/>
              <p:cNvSpPr/>
              <p:nvPr/>
            </p:nvSpPr>
            <p:spPr>
              <a:xfrm rot="486120">
                <a:off x="2385198" y="4528515"/>
                <a:ext cx="167704" cy="135488"/>
              </a:xfrm>
              <a:custGeom>
                <a:avLst/>
                <a:gdLst>
                  <a:gd name="connsiteX0" fmla="*/ 3031 w 167609"/>
                  <a:gd name="connsiteY0" fmla="*/ 133583 h 135325"/>
                  <a:gd name="connsiteX1" fmla="*/ 26843 w 167609"/>
                  <a:gd name="connsiteY1" fmla="*/ 31189 h 135325"/>
                  <a:gd name="connsiteX2" fmla="*/ 117331 w 167609"/>
                  <a:gd name="connsiteY2" fmla="*/ 233 h 135325"/>
                  <a:gd name="connsiteX3" fmla="*/ 167337 w 167609"/>
                  <a:gd name="connsiteY3" fmla="*/ 43096 h 135325"/>
                  <a:gd name="connsiteX4" fmla="*/ 136381 w 167609"/>
                  <a:gd name="connsiteY4" fmla="*/ 45477 h 135325"/>
                  <a:gd name="connsiteX5" fmla="*/ 114949 w 167609"/>
                  <a:gd name="connsiteY5" fmla="*/ 33571 h 135325"/>
                  <a:gd name="connsiteX6" fmla="*/ 98281 w 167609"/>
                  <a:gd name="connsiteY6" fmla="*/ 57383 h 135325"/>
                  <a:gd name="connsiteX7" fmla="*/ 143524 w 167609"/>
                  <a:gd name="connsiteY7" fmla="*/ 69289 h 135325"/>
                  <a:gd name="connsiteX8" fmla="*/ 138762 w 167609"/>
                  <a:gd name="connsiteY8" fmla="*/ 102627 h 135325"/>
                  <a:gd name="connsiteX9" fmla="*/ 83993 w 167609"/>
                  <a:gd name="connsiteY9" fmla="*/ 97864 h 135325"/>
                  <a:gd name="connsiteX10" fmla="*/ 3031 w 167609"/>
                  <a:gd name="connsiteY10" fmla="*/ 133583 h 135325"/>
                  <a:gd name="connsiteX0" fmla="*/ 3031 w 168134"/>
                  <a:gd name="connsiteY0" fmla="*/ 133583 h 135325"/>
                  <a:gd name="connsiteX1" fmla="*/ 26843 w 168134"/>
                  <a:gd name="connsiteY1" fmla="*/ 31189 h 135325"/>
                  <a:gd name="connsiteX2" fmla="*/ 117331 w 168134"/>
                  <a:gd name="connsiteY2" fmla="*/ 233 h 135325"/>
                  <a:gd name="connsiteX3" fmla="*/ 167337 w 168134"/>
                  <a:gd name="connsiteY3" fmla="*/ 43096 h 135325"/>
                  <a:gd name="connsiteX4" fmla="*/ 136381 w 168134"/>
                  <a:gd name="connsiteY4" fmla="*/ 45477 h 135325"/>
                  <a:gd name="connsiteX5" fmla="*/ 114949 w 168134"/>
                  <a:gd name="connsiteY5" fmla="*/ 33571 h 135325"/>
                  <a:gd name="connsiteX6" fmla="*/ 98281 w 168134"/>
                  <a:gd name="connsiteY6" fmla="*/ 57383 h 135325"/>
                  <a:gd name="connsiteX7" fmla="*/ 143524 w 168134"/>
                  <a:gd name="connsiteY7" fmla="*/ 69289 h 135325"/>
                  <a:gd name="connsiteX8" fmla="*/ 138762 w 168134"/>
                  <a:gd name="connsiteY8" fmla="*/ 102627 h 135325"/>
                  <a:gd name="connsiteX9" fmla="*/ 83993 w 168134"/>
                  <a:gd name="connsiteY9" fmla="*/ 97864 h 135325"/>
                  <a:gd name="connsiteX10" fmla="*/ 3031 w 168134"/>
                  <a:gd name="connsiteY10" fmla="*/ 133583 h 135325"/>
                  <a:gd name="connsiteX0" fmla="*/ 3031 w 167704"/>
                  <a:gd name="connsiteY0" fmla="*/ 133583 h 135325"/>
                  <a:gd name="connsiteX1" fmla="*/ 26843 w 167704"/>
                  <a:gd name="connsiteY1" fmla="*/ 31189 h 135325"/>
                  <a:gd name="connsiteX2" fmla="*/ 117331 w 167704"/>
                  <a:gd name="connsiteY2" fmla="*/ 233 h 135325"/>
                  <a:gd name="connsiteX3" fmla="*/ 167337 w 167704"/>
                  <a:gd name="connsiteY3" fmla="*/ 43096 h 135325"/>
                  <a:gd name="connsiteX4" fmla="*/ 138762 w 167704"/>
                  <a:gd name="connsiteY4" fmla="*/ 43096 h 135325"/>
                  <a:gd name="connsiteX5" fmla="*/ 114949 w 167704"/>
                  <a:gd name="connsiteY5" fmla="*/ 33571 h 135325"/>
                  <a:gd name="connsiteX6" fmla="*/ 98281 w 167704"/>
                  <a:gd name="connsiteY6" fmla="*/ 57383 h 135325"/>
                  <a:gd name="connsiteX7" fmla="*/ 143524 w 167704"/>
                  <a:gd name="connsiteY7" fmla="*/ 69289 h 135325"/>
                  <a:gd name="connsiteX8" fmla="*/ 138762 w 167704"/>
                  <a:gd name="connsiteY8" fmla="*/ 102627 h 135325"/>
                  <a:gd name="connsiteX9" fmla="*/ 83993 w 167704"/>
                  <a:gd name="connsiteY9" fmla="*/ 97864 h 135325"/>
                  <a:gd name="connsiteX10" fmla="*/ 3031 w 167704"/>
                  <a:gd name="connsiteY10" fmla="*/ 133583 h 135325"/>
                  <a:gd name="connsiteX0" fmla="*/ 3031 w 167704"/>
                  <a:gd name="connsiteY0" fmla="*/ 133583 h 135458"/>
                  <a:gd name="connsiteX1" fmla="*/ 26843 w 167704"/>
                  <a:gd name="connsiteY1" fmla="*/ 31189 h 135458"/>
                  <a:gd name="connsiteX2" fmla="*/ 117331 w 167704"/>
                  <a:gd name="connsiteY2" fmla="*/ 233 h 135458"/>
                  <a:gd name="connsiteX3" fmla="*/ 167337 w 167704"/>
                  <a:gd name="connsiteY3" fmla="*/ 43096 h 135458"/>
                  <a:gd name="connsiteX4" fmla="*/ 138762 w 167704"/>
                  <a:gd name="connsiteY4" fmla="*/ 43096 h 135458"/>
                  <a:gd name="connsiteX5" fmla="*/ 114949 w 167704"/>
                  <a:gd name="connsiteY5" fmla="*/ 33571 h 135458"/>
                  <a:gd name="connsiteX6" fmla="*/ 98281 w 167704"/>
                  <a:gd name="connsiteY6" fmla="*/ 57383 h 135458"/>
                  <a:gd name="connsiteX7" fmla="*/ 143524 w 167704"/>
                  <a:gd name="connsiteY7" fmla="*/ 69289 h 135458"/>
                  <a:gd name="connsiteX8" fmla="*/ 138762 w 167704"/>
                  <a:gd name="connsiteY8" fmla="*/ 102627 h 135458"/>
                  <a:gd name="connsiteX9" fmla="*/ 83993 w 167704"/>
                  <a:gd name="connsiteY9" fmla="*/ 97864 h 135458"/>
                  <a:gd name="connsiteX10" fmla="*/ 3031 w 167704"/>
                  <a:gd name="connsiteY10" fmla="*/ 133583 h 135458"/>
                  <a:gd name="connsiteX0" fmla="*/ 3031 w 167704"/>
                  <a:gd name="connsiteY0" fmla="*/ 133583 h 135458"/>
                  <a:gd name="connsiteX1" fmla="*/ 26843 w 167704"/>
                  <a:gd name="connsiteY1" fmla="*/ 31189 h 135458"/>
                  <a:gd name="connsiteX2" fmla="*/ 117331 w 167704"/>
                  <a:gd name="connsiteY2" fmla="*/ 233 h 135458"/>
                  <a:gd name="connsiteX3" fmla="*/ 167337 w 167704"/>
                  <a:gd name="connsiteY3" fmla="*/ 43096 h 135458"/>
                  <a:gd name="connsiteX4" fmla="*/ 138762 w 167704"/>
                  <a:gd name="connsiteY4" fmla="*/ 43096 h 135458"/>
                  <a:gd name="connsiteX5" fmla="*/ 114949 w 167704"/>
                  <a:gd name="connsiteY5" fmla="*/ 33571 h 135458"/>
                  <a:gd name="connsiteX6" fmla="*/ 98281 w 167704"/>
                  <a:gd name="connsiteY6" fmla="*/ 57383 h 135458"/>
                  <a:gd name="connsiteX7" fmla="*/ 145905 w 167704"/>
                  <a:gd name="connsiteY7" fmla="*/ 74052 h 135458"/>
                  <a:gd name="connsiteX8" fmla="*/ 138762 w 167704"/>
                  <a:gd name="connsiteY8" fmla="*/ 102627 h 135458"/>
                  <a:gd name="connsiteX9" fmla="*/ 83993 w 167704"/>
                  <a:gd name="connsiteY9" fmla="*/ 97864 h 135458"/>
                  <a:gd name="connsiteX10" fmla="*/ 3031 w 167704"/>
                  <a:gd name="connsiteY10" fmla="*/ 133583 h 135458"/>
                  <a:gd name="connsiteX0" fmla="*/ 3031 w 167704"/>
                  <a:gd name="connsiteY0" fmla="*/ 133583 h 135458"/>
                  <a:gd name="connsiteX1" fmla="*/ 26843 w 167704"/>
                  <a:gd name="connsiteY1" fmla="*/ 31189 h 135458"/>
                  <a:gd name="connsiteX2" fmla="*/ 117331 w 167704"/>
                  <a:gd name="connsiteY2" fmla="*/ 233 h 135458"/>
                  <a:gd name="connsiteX3" fmla="*/ 167337 w 167704"/>
                  <a:gd name="connsiteY3" fmla="*/ 43096 h 135458"/>
                  <a:gd name="connsiteX4" fmla="*/ 138762 w 167704"/>
                  <a:gd name="connsiteY4" fmla="*/ 43096 h 135458"/>
                  <a:gd name="connsiteX5" fmla="*/ 114949 w 167704"/>
                  <a:gd name="connsiteY5" fmla="*/ 33571 h 135458"/>
                  <a:gd name="connsiteX6" fmla="*/ 98281 w 167704"/>
                  <a:gd name="connsiteY6" fmla="*/ 57383 h 135458"/>
                  <a:gd name="connsiteX7" fmla="*/ 145905 w 167704"/>
                  <a:gd name="connsiteY7" fmla="*/ 74052 h 135458"/>
                  <a:gd name="connsiteX8" fmla="*/ 138762 w 167704"/>
                  <a:gd name="connsiteY8" fmla="*/ 102627 h 135458"/>
                  <a:gd name="connsiteX9" fmla="*/ 83993 w 167704"/>
                  <a:gd name="connsiteY9" fmla="*/ 97864 h 135458"/>
                  <a:gd name="connsiteX10" fmla="*/ 3031 w 167704"/>
                  <a:gd name="connsiteY10" fmla="*/ 133583 h 135458"/>
                  <a:gd name="connsiteX0" fmla="*/ 3031 w 167704"/>
                  <a:gd name="connsiteY0" fmla="*/ 133583 h 135458"/>
                  <a:gd name="connsiteX1" fmla="*/ 26843 w 167704"/>
                  <a:gd name="connsiteY1" fmla="*/ 31189 h 135458"/>
                  <a:gd name="connsiteX2" fmla="*/ 117331 w 167704"/>
                  <a:gd name="connsiteY2" fmla="*/ 233 h 135458"/>
                  <a:gd name="connsiteX3" fmla="*/ 167337 w 167704"/>
                  <a:gd name="connsiteY3" fmla="*/ 43096 h 135458"/>
                  <a:gd name="connsiteX4" fmla="*/ 138762 w 167704"/>
                  <a:gd name="connsiteY4" fmla="*/ 43096 h 135458"/>
                  <a:gd name="connsiteX5" fmla="*/ 114949 w 167704"/>
                  <a:gd name="connsiteY5" fmla="*/ 33571 h 135458"/>
                  <a:gd name="connsiteX6" fmla="*/ 98281 w 167704"/>
                  <a:gd name="connsiteY6" fmla="*/ 57383 h 135458"/>
                  <a:gd name="connsiteX7" fmla="*/ 145905 w 167704"/>
                  <a:gd name="connsiteY7" fmla="*/ 74052 h 135458"/>
                  <a:gd name="connsiteX8" fmla="*/ 138762 w 167704"/>
                  <a:gd name="connsiteY8" fmla="*/ 102627 h 135458"/>
                  <a:gd name="connsiteX9" fmla="*/ 83993 w 167704"/>
                  <a:gd name="connsiteY9" fmla="*/ 97864 h 135458"/>
                  <a:gd name="connsiteX10" fmla="*/ 3031 w 167704"/>
                  <a:gd name="connsiteY10" fmla="*/ 133583 h 135458"/>
                  <a:gd name="connsiteX0" fmla="*/ 3031 w 167704"/>
                  <a:gd name="connsiteY0" fmla="*/ 133583 h 135488"/>
                  <a:gd name="connsiteX1" fmla="*/ 26843 w 167704"/>
                  <a:gd name="connsiteY1" fmla="*/ 31189 h 135488"/>
                  <a:gd name="connsiteX2" fmla="*/ 117331 w 167704"/>
                  <a:gd name="connsiteY2" fmla="*/ 233 h 135488"/>
                  <a:gd name="connsiteX3" fmla="*/ 167337 w 167704"/>
                  <a:gd name="connsiteY3" fmla="*/ 43096 h 135488"/>
                  <a:gd name="connsiteX4" fmla="*/ 138762 w 167704"/>
                  <a:gd name="connsiteY4" fmla="*/ 43096 h 135488"/>
                  <a:gd name="connsiteX5" fmla="*/ 114949 w 167704"/>
                  <a:gd name="connsiteY5" fmla="*/ 33571 h 135488"/>
                  <a:gd name="connsiteX6" fmla="*/ 98281 w 167704"/>
                  <a:gd name="connsiteY6" fmla="*/ 57383 h 135488"/>
                  <a:gd name="connsiteX7" fmla="*/ 145905 w 167704"/>
                  <a:gd name="connsiteY7" fmla="*/ 74052 h 135488"/>
                  <a:gd name="connsiteX8" fmla="*/ 134000 w 167704"/>
                  <a:gd name="connsiteY8" fmla="*/ 97864 h 135488"/>
                  <a:gd name="connsiteX9" fmla="*/ 83993 w 167704"/>
                  <a:gd name="connsiteY9" fmla="*/ 97864 h 135488"/>
                  <a:gd name="connsiteX10" fmla="*/ 3031 w 167704"/>
                  <a:gd name="connsiteY10" fmla="*/ 133583 h 135488"/>
                  <a:gd name="connsiteX0" fmla="*/ 3031 w 167704"/>
                  <a:gd name="connsiteY0" fmla="*/ 133583 h 135488"/>
                  <a:gd name="connsiteX1" fmla="*/ 26843 w 167704"/>
                  <a:gd name="connsiteY1" fmla="*/ 31189 h 135488"/>
                  <a:gd name="connsiteX2" fmla="*/ 117331 w 167704"/>
                  <a:gd name="connsiteY2" fmla="*/ 233 h 135488"/>
                  <a:gd name="connsiteX3" fmla="*/ 167337 w 167704"/>
                  <a:gd name="connsiteY3" fmla="*/ 43096 h 135488"/>
                  <a:gd name="connsiteX4" fmla="*/ 138762 w 167704"/>
                  <a:gd name="connsiteY4" fmla="*/ 43096 h 135488"/>
                  <a:gd name="connsiteX5" fmla="*/ 114949 w 167704"/>
                  <a:gd name="connsiteY5" fmla="*/ 33571 h 135488"/>
                  <a:gd name="connsiteX6" fmla="*/ 98281 w 167704"/>
                  <a:gd name="connsiteY6" fmla="*/ 57383 h 135488"/>
                  <a:gd name="connsiteX7" fmla="*/ 145905 w 167704"/>
                  <a:gd name="connsiteY7" fmla="*/ 74052 h 135488"/>
                  <a:gd name="connsiteX8" fmla="*/ 134000 w 167704"/>
                  <a:gd name="connsiteY8" fmla="*/ 97864 h 135488"/>
                  <a:gd name="connsiteX9" fmla="*/ 83993 w 167704"/>
                  <a:gd name="connsiteY9" fmla="*/ 97864 h 135488"/>
                  <a:gd name="connsiteX10" fmla="*/ 3031 w 167704"/>
                  <a:gd name="connsiteY10" fmla="*/ 133583 h 13548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</a:cxnLst>
                <a:rect l="l" t="t" r="r" b="b"/>
                <a:pathLst>
                  <a:path w="167704" h="135488">
                    <a:moveTo>
                      <a:pt x="3031" y="133583"/>
                    </a:moveTo>
                    <a:cubicBezTo>
                      <a:pt x="-6494" y="122470"/>
                      <a:pt x="7793" y="53414"/>
                      <a:pt x="26843" y="31189"/>
                    </a:cubicBezTo>
                    <a:cubicBezTo>
                      <a:pt x="45893" y="8964"/>
                      <a:pt x="93915" y="-1752"/>
                      <a:pt x="117331" y="233"/>
                    </a:cubicBezTo>
                    <a:cubicBezTo>
                      <a:pt x="140747" y="2218"/>
                      <a:pt x="163765" y="35952"/>
                      <a:pt x="167337" y="43096"/>
                    </a:cubicBezTo>
                    <a:cubicBezTo>
                      <a:pt x="170909" y="50240"/>
                      <a:pt x="147493" y="44684"/>
                      <a:pt x="138762" y="43096"/>
                    </a:cubicBezTo>
                    <a:cubicBezTo>
                      <a:pt x="130031" y="41508"/>
                      <a:pt x="121696" y="31190"/>
                      <a:pt x="114949" y="33571"/>
                    </a:cubicBezTo>
                    <a:cubicBezTo>
                      <a:pt x="108202" y="35952"/>
                      <a:pt x="93122" y="50636"/>
                      <a:pt x="98281" y="57383"/>
                    </a:cubicBezTo>
                    <a:cubicBezTo>
                      <a:pt x="103440" y="64130"/>
                      <a:pt x="139952" y="67305"/>
                      <a:pt x="145905" y="74052"/>
                    </a:cubicBezTo>
                    <a:cubicBezTo>
                      <a:pt x="151858" y="80799"/>
                      <a:pt x="160591" y="97864"/>
                      <a:pt x="134000" y="97864"/>
                    </a:cubicBezTo>
                    <a:cubicBezTo>
                      <a:pt x="124078" y="102626"/>
                      <a:pt x="105821" y="91911"/>
                      <a:pt x="83993" y="97864"/>
                    </a:cubicBezTo>
                    <a:cubicBezTo>
                      <a:pt x="62165" y="103817"/>
                      <a:pt x="12556" y="144696"/>
                      <a:pt x="3031" y="133583"/>
                    </a:cubicBezTo>
                    <a:close/>
                  </a:path>
                </a:pathLst>
              </a:custGeom>
              <a:solidFill>
                <a:srgbClr val="ED7D31">
                  <a:lumMod val="60000"/>
                  <a:lumOff val="40000"/>
                </a:srgbClr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413" name="円/楕円 35"/>
              <p:cNvSpPr/>
              <p:nvPr/>
            </p:nvSpPr>
            <p:spPr>
              <a:xfrm rot="480000">
                <a:off x="2542371" y="4331068"/>
                <a:ext cx="708026" cy="862030"/>
              </a:xfrm>
              <a:custGeom>
                <a:avLst/>
                <a:gdLst>
                  <a:gd name="connsiteX0" fmla="*/ 0 w 708025"/>
                  <a:gd name="connsiteY0" fmla="*/ 354013 h 708025"/>
                  <a:gd name="connsiteX1" fmla="*/ 354013 w 708025"/>
                  <a:gd name="connsiteY1" fmla="*/ 0 h 708025"/>
                  <a:gd name="connsiteX2" fmla="*/ 708026 w 708025"/>
                  <a:gd name="connsiteY2" fmla="*/ 354013 h 708025"/>
                  <a:gd name="connsiteX3" fmla="*/ 354013 w 708025"/>
                  <a:gd name="connsiteY3" fmla="*/ 708026 h 708025"/>
                  <a:gd name="connsiteX4" fmla="*/ 0 w 708025"/>
                  <a:gd name="connsiteY4" fmla="*/ 354013 h 708025"/>
                  <a:gd name="connsiteX0" fmla="*/ 0 w 708026"/>
                  <a:gd name="connsiteY0" fmla="*/ 354013 h 708026"/>
                  <a:gd name="connsiteX1" fmla="*/ 354013 w 708026"/>
                  <a:gd name="connsiteY1" fmla="*/ 0 h 708026"/>
                  <a:gd name="connsiteX2" fmla="*/ 708026 w 708026"/>
                  <a:gd name="connsiteY2" fmla="*/ 354013 h 708026"/>
                  <a:gd name="connsiteX3" fmla="*/ 354013 w 708026"/>
                  <a:gd name="connsiteY3" fmla="*/ 708026 h 708026"/>
                  <a:gd name="connsiteX4" fmla="*/ 0 w 708026"/>
                  <a:gd name="connsiteY4" fmla="*/ 354013 h 708026"/>
                  <a:gd name="connsiteX0" fmla="*/ 0 w 708026"/>
                  <a:gd name="connsiteY0" fmla="*/ 354013 h 596107"/>
                  <a:gd name="connsiteX1" fmla="*/ 354013 w 708026"/>
                  <a:gd name="connsiteY1" fmla="*/ 0 h 596107"/>
                  <a:gd name="connsiteX2" fmla="*/ 708026 w 708026"/>
                  <a:gd name="connsiteY2" fmla="*/ 354013 h 596107"/>
                  <a:gd name="connsiteX3" fmla="*/ 354013 w 708026"/>
                  <a:gd name="connsiteY3" fmla="*/ 596107 h 596107"/>
                  <a:gd name="connsiteX4" fmla="*/ 0 w 708026"/>
                  <a:gd name="connsiteY4" fmla="*/ 354013 h 596107"/>
                  <a:gd name="connsiteX0" fmla="*/ 0 w 708026"/>
                  <a:gd name="connsiteY0" fmla="*/ 480219 h 722313"/>
                  <a:gd name="connsiteX1" fmla="*/ 354013 w 708026"/>
                  <a:gd name="connsiteY1" fmla="*/ 0 h 722313"/>
                  <a:gd name="connsiteX2" fmla="*/ 708026 w 708026"/>
                  <a:gd name="connsiteY2" fmla="*/ 480219 h 722313"/>
                  <a:gd name="connsiteX3" fmla="*/ 354013 w 708026"/>
                  <a:gd name="connsiteY3" fmla="*/ 722313 h 722313"/>
                  <a:gd name="connsiteX4" fmla="*/ 0 w 708026"/>
                  <a:gd name="connsiteY4" fmla="*/ 480219 h 722313"/>
                  <a:gd name="connsiteX0" fmla="*/ 0 w 708026"/>
                  <a:gd name="connsiteY0" fmla="*/ 619919 h 862013"/>
                  <a:gd name="connsiteX1" fmla="*/ 347663 w 708026"/>
                  <a:gd name="connsiteY1" fmla="*/ 0 h 862013"/>
                  <a:gd name="connsiteX2" fmla="*/ 708026 w 708026"/>
                  <a:gd name="connsiteY2" fmla="*/ 619919 h 862013"/>
                  <a:gd name="connsiteX3" fmla="*/ 354013 w 708026"/>
                  <a:gd name="connsiteY3" fmla="*/ 862013 h 862013"/>
                  <a:gd name="connsiteX4" fmla="*/ 0 w 708026"/>
                  <a:gd name="connsiteY4" fmla="*/ 619919 h 862013"/>
                  <a:gd name="connsiteX0" fmla="*/ 0 w 708026"/>
                  <a:gd name="connsiteY0" fmla="*/ 619936 h 862030"/>
                  <a:gd name="connsiteX1" fmla="*/ 347663 w 708026"/>
                  <a:gd name="connsiteY1" fmla="*/ 17 h 862030"/>
                  <a:gd name="connsiteX2" fmla="*/ 708026 w 708026"/>
                  <a:gd name="connsiteY2" fmla="*/ 619936 h 862030"/>
                  <a:gd name="connsiteX3" fmla="*/ 354013 w 708026"/>
                  <a:gd name="connsiteY3" fmla="*/ 862030 h 862030"/>
                  <a:gd name="connsiteX4" fmla="*/ 0 w 708026"/>
                  <a:gd name="connsiteY4" fmla="*/ 619936 h 86203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708026" h="862030">
                    <a:moveTo>
                      <a:pt x="0" y="619936"/>
                    </a:moveTo>
                    <a:cubicBezTo>
                      <a:pt x="0" y="424420"/>
                      <a:pt x="101347" y="3192"/>
                      <a:pt x="347663" y="17"/>
                    </a:cubicBezTo>
                    <a:cubicBezTo>
                      <a:pt x="593979" y="-3158"/>
                      <a:pt x="708026" y="424420"/>
                      <a:pt x="708026" y="619936"/>
                    </a:cubicBezTo>
                    <a:cubicBezTo>
                      <a:pt x="708026" y="815452"/>
                      <a:pt x="549529" y="862030"/>
                      <a:pt x="354013" y="862030"/>
                    </a:cubicBezTo>
                    <a:cubicBezTo>
                      <a:pt x="158497" y="862030"/>
                      <a:pt x="0" y="815452"/>
                      <a:pt x="0" y="619936"/>
                    </a:cubicBezTo>
                    <a:close/>
                  </a:path>
                </a:pathLst>
              </a:custGeom>
              <a:solidFill>
                <a:srgbClr val="ED7D31">
                  <a:lumMod val="75000"/>
                </a:srgbClr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414" name="フリーフォーム 413"/>
              <p:cNvSpPr/>
              <p:nvPr/>
            </p:nvSpPr>
            <p:spPr>
              <a:xfrm rot="486120">
                <a:off x="3071424" y="4725974"/>
                <a:ext cx="421641" cy="485425"/>
              </a:xfrm>
              <a:custGeom>
                <a:avLst/>
                <a:gdLst>
                  <a:gd name="connsiteX0" fmla="*/ 206911 w 454496"/>
                  <a:gd name="connsiteY0" fmla="*/ 376 h 523147"/>
                  <a:gd name="connsiteX1" fmla="*/ 387177 w 454496"/>
                  <a:gd name="connsiteY1" fmla="*/ 86402 h 523147"/>
                  <a:gd name="connsiteX2" fmla="*/ 368828 w 454496"/>
                  <a:gd name="connsiteY2" fmla="*/ 455163 h 523147"/>
                  <a:gd name="connsiteX3" fmla="*/ 0 w 454496"/>
                  <a:gd name="connsiteY3" fmla="*/ 438211 h 523147"/>
                  <a:gd name="connsiteX4" fmla="*/ 58432 w 454496"/>
                  <a:gd name="connsiteY4" fmla="*/ 384712 h 523147"/>
                  <a:gd name="connsiteX5" fmla="*/ 315549 w 454496"/>
                  <a:gd name="connsiteY5" fmla="*/ 396529 h 523147"/>
                  <a:gd name="connsiteX6" fmla="*/ 328341 w 454496"/>
                  <a:gd name="connsiteY6" fmla="*/ 139458 h 523147"/>
                  <a:gd name="connsiteX7" fmla="*/ 71320 w 454496"/>
                  <a:gd name="connsiteY7" fmla="*/ 125694 h 523147"/>
                  <a:gd name="connsiteX8" fmla="*/ 68452 w 454496"/>
                  <a:gd name="connsiteY8" fmla="*/ 122489 h 523147"/>
                  <a:gd name="connsiteX9" fmla="*/ 67115 w 454496"/>
                  <a:gd name="connsiteY9" fmla="*/ 125717 h 523147"/>
                  <a:gd name="connsiteX10" fmla="*/ 39332 w 454496"/>
                  <a:gd name="connsiteY10" fmla="*/ 137225 h 523147"/>
                  <a:gd name="connsiteX11" fmla="*/ 41 w 454496"/>
                  <a:gd name="connsiteY11" fmla="*/ 97934 h 523147"/>
                  <a:gd name="connsiteX12" fmla="*/ 11549 w 454496"/>
                  <a:gd name="connsiteY12" fmla="*/ 70151 h 523147"/>
                  <a:gd name="connsiteX13" fmla="*/ 18893 w 454496"/>
                  <a:gd name="connsiteY13" fmla="*/ 67110 h 523147"/>
                  <a:gd name="connsiteX14" fmla="*/ 18488 w 454496"/>
                  <a:gd name="connsiteY14" fmla="*/ 66657 h 523147"/>
                  <a:gd name="connsiteX15" fmla="*/ 206911 w 454496"/>
                  <a:gd name="connsiteY15" fmla="*/ 376 h 523147"/>
                  <a:gd name="connsiteX0" fmla="*/ 206911 w 454496"/>
                  <a:gd name="connsiteY0" fmla="*/ 376 h 523147"/>
                  <a:gd name="connsiteX1" fmla="*/ 387177 w 454496"/>
                  <a:gd name="connsiteY1" fmla="*/ 86402 h 523147"/>
                  <a:gd name="connsiteX2" fmla="*/ 368828 w 454496"/>
                  <a:gd name="connsiteY2" fmla="*/ 455163 h 523147"/>
                  <a:gd name="connsiteX3" fmla="*/ 0 w 454496"/>
                  <a:gd name="connsiteY3" fmla="*/ 438211 h 523147"/>
                  <a:gd name="connsiteX4" fmla="*/ 58432 w 454496"/>
                  <a:gd name="connsiteY4" fmla="*/ 384712 h 523147"/>
                  <a:gd name="connsiteX5" fmla="*/ 315549 w 454496"/>
                  <a:gd name="connsiteY5" fmla="*/ 396529 h 523147"/>
                  <a:gd name="connsiteX6" fmla="*/ 328341 w 454496"/>
                  <a:gd name="connsiteY6" fmla="*/ 139458 h 523147"/>
                  <a:gd name="connsiteX7" fmla="*/ 71320 w 454496"/>
                  <a:gd name="connsiteY7" fmla="*/ 125694 h 523147"/>
                  <a:gd name="connsiteX8" fmla="*/ 68452 w 454496"/>
                  <a:gd name="connsiteY8" fmla="*/ 122489 h 523147"/>
                  <a:gd name="connsiteX9" fmla="*/ 39332 w 454496"/>
                  <a:gd name="connsiteY9" fmla="*/ 137225 h 523147"/>
                  <a:gd name="connsiteX10" fmla="*/ 41 w 454496"/>
                  <a:gd name="connsiteY10" fmla="*/ 97934 h 523147"/>
                  <a:gd name="connsiteX11" fmla="*/ 11549 w 454496"/>
                  <a:gd name="connsiteY11" fmla="*/ 70151 h 523147"/>
                  <a:gd name="connsiteX12" fmla="*/ 18893 w 454496"/>
                  <a:gd name="connsiteY12" fmla="*/ 67110 h 523147"/>
                  <a:gd name="connsiteX13" fmla="*/ 18488 w 454496"/>
                  <a:gd name="connsiteY13" fmla="*/ 66657 h 523147"/>
                  <a:gd name="connsiteX14" fmla="*/ 206911 w 454496"/>
                  <a:gd name="connsiteY14" fmla="*/ 376 h 523147"/>
                  <a:gd name="connsiteX0" fmla="*/ 206911 w 454496"/>
                  <a:gd name="connsiteY0" fmla="*/ 376 h 523147"/>
                  <a:gd name="connsiteX1" fmla="*/ 387177 w 454496"/>
                  <a:gd name="connsiteY1" fmla="*/ 86402 h 523147"/>
                  <a:gd name="connsiteX2" fmla="*/ 368828 w 454496"/>
                  <a:gd name="connsiteY2" fmla="*/ 455163 h 523147"/>
                  <a:gd name="connsiteX3" fmla="*/ 0 w 454496"/>
                  <a:gd name="connsiteY3" fmla="*/ 438211 h 523147"/>
                  <a:gd name="connsiteX4" fmla="*/ 58432 w 454496"/>
                  <a:gd name="connsiteY4" fmla="*/ 384712 h 523147"/>
                  <a:gd name="connsiteX5" fmla="*/ 315549 w 454496"/>
                  <a:gd name="connsiteY5" fmla="*/ 396529 h 523147"/>
                  <a:gd name="connsiteX6" fmla="*/ 328341 w 454496"/>
                  <a:gd name="connsiteY6" fmla="*/ 139458 h 523147"/>
                  <a:gd name="connsiteX7" fmla="*/ 71320 w 454496"/>
                  <a:gd name="connsiteY7" fmla="*/ 125694 h 523147"/>
                  <a:gd name="connsiteX8" fmla="*/ 39332 w 454496"/>
                  <a:gd name="connsiteY8" fmla="*/ 137225 h 523147"/>
                  <a:gd name="connsiteX9" fmla="*/ 41 w 454496"/>
                  <a:gd name="connsiteY9" fmla="*/ 97934 h 523147"/>
                  <a:gd name="connsiteX10" fmla="*/ 11549 w 454496"/>
                  <a:gd name="connsiteY10" fmla="*/ 70151 h 523147"/>
                  <a:gd name="connsiteX11" fmla="*/ 18893 w 454496"/>
                  <a:gd name="connsiteY11" fmla="*/ 67110 h 523147"/>
                  <a:gd name="connsiteX12" fmla="*/ 18488 w 454496"/>
                  <a:gd name="connsiteY12" fmla="*/ 66657 h 523147"/>
                  <a:gd name="connsiteX13" fmla="*/ 206911 w 454496"/>
                  <a:gd name="connsiteY13" fmla="*/ 376 h 523147"/>
                  <a:gd name="connsiteX0" fmla="*/ 206911 w 454496"/>
                  <a:gd name="connsiteY0" fmla="*/ 327 h 523098"/>
                  <a:gd name="connsiteX1" fmla="*/ 387177 w 454496"/>
                  <a:gd name="connsiteY1" fmla="*/ 86353 h 523098"/>
                  <a:gd name="connsiteX2" fmla="*/ 368828 w 454496"/>
                  <a:gd name="connsiteY2" fmla="*/ 455114 h 523098"/>
                  <a:gd name="connsiteX3" fmla="*/ 0 w 454496"/>
                  <a:gd name="connsiteY3" fmla="*/ 438162 h 523098"/>
                  <a:gd name="connsiteX4" fmla="*/ 58432 w 454496"/>
                  <a:gd name="connsiteY4" fmla="*/ 384663 h 523098"/>
                  <a:gd name="connsiteX5" fmla="*/ 315549 w 454496"/>
                  <a:gd name="connsiteY5" fmla="*/ 396480 h 523098"/>
                  <a:gd name="connsiteX6" fmla="*/ 328341 w 454496"/>
                  <a:gd name="connsiteY6" fmla="*/ 139409 h 523098"/>
                  <a:gd name="connsiteX7" fmla="*/ 71320 w 454496"/>
                  <a:gd name="connsiteY7" fmla="*/ 125645 h 523098"/>
                  <a:gd name="connsiteX8" fmla="*/ 39332 w 454496"/>
                  <a:gd name="connsiteY8" fmla="*/ 137176 h 523098"/>
                  <a:gd name="connsiteX9" fmla="*/ 41 w 454496"/>
                  <a:gd name="connsiteY9" fmla="*/ 97885 h 523098"/>
                  <a:gd name="connsiteX10" fmla="*/ 11549 w 454496"/>
                  <a:gd name="connsiteY10" fmla="*/ 70102 h 523098"/>
                  <a:gd name="connsiteX11" fmla="*/ 18893 w 454496"/>
                  <a:gd name="connsiteY11" fmla="*/ 67061 h 523098"/>
                  <a:gd name="connsiteX12" fmla="*/ 18488 w 454496"/>
                  <a:gd name="connsiteY12" fmla="*/ 66608 h 523098"/>
                  <a:gd name="connsiteX13" fmla="*/ 206911 w 454496"/>
                  <a:gd name="connsiteY13" fmla="*/ 327 h 523098"/>
                  <a:gd name="connsiteX0" fmla="*/ 255722 w 503307"/>
                  <a:gd name="connsiteY0" fmla="*/ 327 h 523098"/>
                  <a:gd name="connsiteX1" fmla="*/ 435988 w 503307"/>
                  <a:gd name="connsiteY1" fmla="*/ 86353 h 523098"/>
                  <a:gd name="connsiteX2" fmla="*/ 417639 w 503307"/>
                  <a:gd name="connsiteY2" fmla="*/ 455114 h 523098"/>
                  <a:gd name="connsiteX3" fmla="*/ 48811 w 503307"/>
                  <a:gd name="connsiteY3" fmla="*/ 438162 h 523098"/>
                  <a:gd name="connsiteX4" fmla="*/ 107243 w 503307"/>
                  <a:gd name="connsiteY4" fmla="*/ 384663 h 523098"/>
                  <a:gd name="connsiteX5" fmla="*/ 364360 w 503307"/>
                  <a:gd name="connsiteY5" fmla="*/ 396480 h 523098"/>
                  <a:gd name="connsiteX6" fmla="*/ 377152 w 503307"/>
                  <a:gd name="connsiteY6" fmla="*/ 139409 h 523098"/>
                  <a:gd name="connsiteX7" fmla="*/ 120131 w 503307"/>
                  <a:gd name="connsiteY7" fmla="*/ 125645 h 523098"/>
                  <a:gd name="connsiteX8" fmla="*/ 88143 w 503307"/>
                  <a:gd name="connsiteY8" fmla="*/ 137176 h 523098"/>
                  <a:gd name="connsiteX9" fmla="*/ 48852 w 503307"/>
                  <a:gd name="connsiteY9" fmla="*/ 97885 h 523098"/>
                  <a:gd name="connsiteX10" fmla="*/ 828 w 503307"/>
                  <a:gd name="connsiteY10" fmla="*/ 24858 h 523098"/>
                  <a:gd name="connsiteX11" fmla="*/ 67704 w 503307"/>
                  <a:gd name="connsiteY11" fmla="*/ 67061 h 523098"/>
                  <a:gd name="connsiteX12" fmla="*/ 67299 w 503307"/>
                  <a:gd name="connsiteY12" fmla="*/ 66608 h 523098"/>
                  <a:gd name="connsiteX13" fmla="*/ 255722 w 503307"/>
                  <a:gd name="connsiteY13" fmla="*/ 327 h 523098"/>
                  <a:gd name="connsiteX0" fmla="*/ 207274 w 454859"/>
                  <a:gd name="connsiteY0" fmla="*/ 327 h 523098"/>
                  <a:gd name="connsiteX1" fmla="*/ 387540 w 454859"/>
                  <a:gd name="connsiteY1" fmla="*/ 86353 h 523098"/>
                  <a:gd name="connsiteX2" fmla="*/ 369191 w 454859"/>
                  <a:gd name="connsiteY2" fmla="*/ 455114 h 523098"/>
                  <a:gd name="connsiteX3" fmla="*/ 363 w 454859"/>
                  <a:gd name="connsiteY3" fmla="*/ 438162 h 523098"/>
                  <a:gd name="connsiteX4" fmla="*/ 58795 w 454859"/>
                  <a:gd name="connsiteY4" fmla="*/ 384663 h 523098"/>
                  <a:gd name="connsiteX5" fmla="*/ 315912 w 454859"/>
                  <a:gd name="connsiteY5" fmla="*/ 396480 h 523098"/>
                  <a:gd name="connsiteX6" fmla="*/ 328704 w 454859"/>
                  <a:gd name="connsiteY6" fmla="*/ 139409 h 523098"/>
                  <a:gd name="connsiteX7" fmla="*/ 71683 w 454859"/>
                  <a:gd name="connsiteY7" fmla="*/ 125645 h 523098"/>
                  <a:gd name="connsiteX8" fmla="*/ 39695 w 454859"/>
                  <a:gd name="connsiteY8" fmla="*/ 137176 h 523098"/>
                  <a:gd name="connsiteX9" fmla="*/ 404 w 454859"/>
                  <a:gd name="connsiteY9" fmla="*/ 97885 h 523098"/>
                  <a:gd name="connsiteX10" fmla="*/ 19256 w 454859"/>
                  <a:gd name="connsiteY10" fmla="*/ 67061 h 523098"/>
                  <a:gd name="connsiteX11" fmla="*/ 18851 w 454859"/>
                  <a:gd name="connsiteY11" fmla="*/ 66608 h 523098"/>
                  <a:gd name="connsiteX12" fmla="*/ 207274 w 454859"/>
                  <a:gd name="connsiteY12" fmla="*/ 327 h 523098"/>
                  <a:gd name="connsiteX0" fmla="*/ 207274 w 454859"/>
                  <a:gd name="connsiteY0" fmla="*/ 327 h 523098"/>
                  <a:gd name="connsiteX1" fmla="*/ 387540 w 454859"/>
                  <a:gd name="connsiteY1" fmla="*/ 86353 h 523098"/>
                  <a:gd name="connsiteX2" fmla="*/ 369191 w 454859"/>
                  <a:gd name="connsiteY2" fmla="*/ 455114 h 523098"/>
                  <a:gd name="connsiteX3" fmla="*/ 363 w 454859"/>
                  <a:gd name="connsiteY3" fmla="*/ 438162 h 523098"/>
                  <a:gd name="connsiteX4" fmla="*/ 58795 w 454859"/>
                  <a:gd name="connsiteY4" fmla="*/ 384663 h 523098"/>
                  <a:gd name="connsiteX5" fmla="*/ 315912 w 454859"/>
                  <a:gd name="connsiteY5" fmla="*/ 396480 h 523098"/>
                  <a:gd name="connsiteX6" fmla="*/ 328704 w 454859"/>
                  <a:gd name="connsiteY6" fmla="*/ 139409 h 523098"/>
                  <a:gd name="connsiteX7" fmla="*/ 71683 w 454859"/>
                  <a:gd name="connsiteY7" fmla="*/ 125645 h 523098"/>
                  <a:gd name="connsiteX8" fmla="*/ 39695 w 454859"/>
                  <a:gd name="connsiteY8" fmla="*/ 137176 h 523098"/>
                  <a:gd name="connsiteX9" fmla="*/ 404 w 454859"/>
                  <a:gd name="connsiteY9" fmla="*/ 97885 h 523098"/>
                  <a:gd name="connsiteX10" fmla="*/ 19256 w 454859"/>
                  <a:gd name="connsiteY10" fmla="*/ 67061 h 523098"/>
                  <a:gd name="connsiteX11" fmla="*/ 18851 w 454859"/>
                  <a:gd name="connsiteY11" fmla="*/ 66608 h 523098"/>
                  <a:gd name="connsiteX12" fmla="*/ 207274 w 454859"/>
                  <a:gd name="connsiteY12" fmla="*/ 327 h 523098"/>
                  <a:gd name="connsiteX0" fmla="*/ 207274 w 454859"/>
                  <a:gd name="connsiteY0" fmla="*/ 327 h 523098"/>
                  <a:gd name="connsiteX1" fmla="*/ 387540 w 454859"/>
                  <a:gd name="connsiteY1" fmla="*/ 86353 h 523098"/>
                  <a:gd name="connsiteX2" fmla="*/ 369191 w 454859"/>
                  <a:gd name="connsiteY2" fmla="*/ 455114 h 523098"/>
                  <a:gd name="connsiteX3" fmla="*/ 363 w 454859"/>
                  <a:gd name="connsiteY3" fmla="*/ 438162 h 523098"/>
                  <a:gd name="connsiteX4" fmla="*/ 58795 w 454859"/>
                  <a:gd name="connsiteY4" fmla="*/ 384663 h 523098"/>
                  <a:gd name="connsiteX5" fmla="*/ 315912 w 454859"/>
                  <a:gd name="connsiteY5" fmla="*/ 396480 h 523098"/>
                  <a:gd name="connsiteX6" fmla="*/ 328704 w 454859"/>
                  <a:gd name="connsiteY6" fmla="*/ 139409 h 523098"/>
                  <a:gd name="connsiteX7" fmla="*/ 71683 w 454859"/>
                  <a:gd name="connsiteY7" fmla="*/ 125645 h 523098"/>
                  <a:gd name="connsiteX8" fmla="*/ 39695 w 454859"/>
                  <a:gd name="connsiteY8" fmla="*/ 137176 h 523098"/>
                  <a:gd name="connsiteX9" fmla="*/ 404 w 454859"/>
                  <a:gd name="connsiteY9" fmla="*/ 97885 h 523098"/>
                  <a:gd name="connsiteX10" fmla="*/ 19256 w 454859"/>
                  <a:gd name="connsiteY10" fmla="*/ 67061 h 523098"/>
                  <a:gd name="connsiteX11" fmla="*/ 18851 w 454859"/>
                  <a:gd name="connsiteY11" fmla="*/ 66608 h 523098"/>
                  <a:gd name="connsiteX12" fmla="*/ 207274 w 454859"/>
                  <a:gd name="connsiteY12" fmla="*/ 327 h 523098"/>
                  <a:gd name="connsiteX0" fmla="*/ 58795 w 454859"/>
                  <a:gd name="connsiteY0" fmla="*/ 384663 h 523098"/>
                  <a:gd name="connsiteX1" fmla="*/ 315912 w 454859"/>
                  <a:gd name="connsiteY1" fmla="*/ 396480 h 523098"/>
                  <a:gd name="connsiteX2" fmla="*/ 328704 w 454859"/>
                  <a:gd name="connsiteY2" fmla="*/ 139409 h 523098"/>
                  <a:gd name="connsiteX3" fmla="*/ 71683 w 454859"/>
                  <a:gd name="connsiteY3" fmla="*/ 125645 h 523098"/>
                  <a:gd name="connsiteX4" fmla="*/ 39695 w 454859"/>
                  <a:gd name="connsiteY4" fmla="*/ 137176 h 523098"/>
                  <a:gd name="connsiteX5" fmla="*/ 404 w 454859"/>
                  <a:gd name="connsiteY5" fmla="*/ 97885 h 523098"/>
                  <a:gd name="connsiteX6" fmla="*/ 19256 w 454859"/>
                  <a:gd name="connsiteY6" fmla="*/ 67061 h 523098"/>
                  <a:gd name="connsiteX7" fmla="*/ 18851 w 454859"/>
                  <a:gd name="connsiteY7" fmla="*/ 66608 h 523098"/>
                  <a:gd name="connsiteX8" fmla="*/ 207274 w 454859"/>
                  <a:gd name="connsiteY8" fmla="*/ 327 h 523098"/>
                  <a:gd name="connsiteX9" fmla="*/ 387540 w 454859"/>
                  <a:gd name="connsiteY9" fmla="*/ 86353 h 523098"/>
                  <a:gd name="connsiteX10" fmla="*/ 369191 w 454859"/>
                  <a:gd name="connsiteY10" fmla="*/ 455114 h 523098"/>
                  <a:gd name="connsiteX11" fmla="*/ 363 w 454859"/>
                  <a:gd name="connsiteY11" fmla="*/ 438162 h 523098"/>
                  <a:gd name="connsiteX12" fmla="*/ 150235 w 454859"/>
                  <a:gd name="connsiteY12" fmla="*/ 476103 h 523098"/>
                  <a:gd name="connsiteX0" fmla="*/ 58795 w 454859"/>
                  <a:gd name="connsiteY0" fmla="*/ 384663 h 523098"/>
                  <a:gd name="connsiteX1" fmla="*/ 315912 w 454859"/>
                  <a:gd name="connsiteY1" fmla="*/ 396480 h 523098"/>
                  <a:gd name="connsiteX2" fmla="*/ 328704 w 454859"/>
                  <a:gd name="connsiteY2" fmla="*/ 139409 h 523098"/>
                  <a:gd name="connsiteX3" fmla="*/ 71683 w 454859"/>
                  <a:gd name="connsiteY3" fmla="*/ 125645 h 523098"/>
                  <a:gd name="connsiteX4" fmla="*/ 39695 w 454859"/>
                  <a:gd name="connsiteY4" fmla="*/ 137176 h 523098"/>
                  <a:gd name="connsiteX5" fmla="*/ 404 w 454859"/>
                  <a:gd name="connsiteY5" fmla="*/ 97885 h 523098"/>
                  <a:gd name="connsiteX6" fmla="*/ 19256 w 454859"/>
                  <a:gd name="connsiteY6" fmla="*/ 67061 h 523098"/>
                  <a:gd name="connsiteX7" fmla="*/ 18851 w 454859"/>
                  <a:gd name="connsiteY7" fmla="*/ 66608 h 523098"/>
                  <a:gd name="connsiteX8" fmla="*/ 207274 w 454859"/>
                  <a:gd name="connsiteY8" fmla="*/ 327 h 523098"/>
                  <a:gd name="connsiteX9" fmla="*/ 387540 w 454859"/>
                  <a:gd name="connsiteY9" fmla="*/ 86353 h 523098"/>
                  <a:gd name="connsiteX10" fmla="*/ 369191 w 454859"/>
                  <a:gd name="connsiteY10" fmla="*/ 455114 h 523098"/>
                  <a:gd name="connsiteX11" fmla="*/ 363 w 454859"/>
                  <a:gd name="connsiteY11" fmla="*/ 438162 h 523098"/>
                  <a:gd name="connsiteX0" fmla="*/ 58795 w 454859"/>
                  <a:gd name="connsiteY0" fmla="*/ 388187 h 526622"/>
                  <a:gd name="connsiteX1" fmla="*/ 315912 w 454859"/>
                  <a:gd name="connsiteY1" fmla="*/ 400004 h 526622"/>
                  <a:gd name="connsiteX2" fmla="*/ 328704 w 454859"/>
                  <a:gd name="connsiteY2" fmla="*/ 142933 h 526622"/>
                  <a:gd name="connsiteX3" fmla="*/ 71683 w 454859"/>
                  <a:gd name="connsiteY3" fmla="*/ 129169 h 526622"/>
                  <a:gd name="connsiteX4" fmla="*/ 39695 w 454859"/>
                  <a:gd name="connsiteY4" fmla="*/ 140700 h 526622"/>
                  <a:gd name="connsiteX5" fmla="*/ 404 w 454859"/>
                  <a:gd name="connsiteY5" fmla="*/ 101409 h 526622"/>
                  <a:gd name="connsiteX6" fmla="*/ 19256 w 454859"/>
                  <a:gd name="connsiteY6" fmla="*/ 70585 h 526622"/>
                  <a:gd name="connsiteX7" fmla="*/ 22906 w 454859"/>
                  <a:gd name="connsiteY7" fmla="*/ 43768 h 526622"/>
                  <a:gd name="connsiteX8" fmla="*/ 207274 w 454859"/>
                  <a:gd name="connsiteY8" fmla="*/ 3851 h 526622"/>
                  <a:gd name="connsiteX9" fmla="*/ 387540 w 454859"/>
                  <a:gd name="connsiteY9" fmla="*/ 89877 h 526622"/>
                  <a:gd name="connsiteX10" fmla="*/ 369191 w 454859"/>
                  <a:gd name="connsiteY10" fmla="*/ 458638 h 526622"/>
                  <a:gd name="connsiteX11" fmla="*/ 363 w 454859"/>
                  <a:gd name="connsiteY11" fmla="*/ 441686 h 526622"/>
                  <a:gd name="connsiteX0" fmla="*/ 61609 w 457673"/>
                  <a:gd name="connsiteY0" fmla="*/ 385529 h 523964"/>
                  <a:gd name="connsiteX1" fmla="*/ 318726 w 457673"/>
                  <a:gd name="connsiteY1" fmla="*/ 397346 h 523964"/>
                  <a:gd name="connsiteX2" fmla="*/ 331518 w 457673"/>
                  <a:gd name="connsiteY2" fmla="*/ 140275 h 523964"/>
                  <a:gd name="connsiteX3" fmla="*/ 74497 w 457673"/>
                  <a:gd name="connsiteY3" fmla="*/ 126511 h 523964"/>
                  <a:gd name="connsiteX4" fmla="*/ 42509 w 457673"/>
                  <a:gd name="connsiteY4" fmla="*/ 138042 h 523964"/>
                  <a:gd name="connsiteX5" fmla="*/ 3218 w 457673"/>
                  <a:gd name="connsiteY5" fmla="*/ 98751 h 523964"/>
                  <a:gd name="connsiteX6" fmla="*/ 25720 w 457673"/>
                  <a:gd name="connsiteY6" fmla="*/ 41110 h 523964"/>
                  <a:gd name="connsiteX7" fmla="*/ 210088 w 457673"/>
                  <a:gd name="connsiteY7" fmla="*/ 1193 h 523964"/>
                  <a:gd name="connsiteX8" fmla="*/ 390354 w 457673"/>
                  <a:gd name="connsiteY8" fmla="*/ 87219 h 523964"/>
                  <a:gd name="connsiteX9" fmla="*/ 372005 w 457673"/>
                  <a:gd name="connsiteY9" fmla="*/ 455980 h 523964"/>
                  <a:gd name="connsiteX10" fmla="*/ 3177 w 457673"/>
                  <a:gd name="connsiteY10" fmla="*/ 439028 h 523964"/>
                  <a:gd name="connsiteX0" fmla="*/ 58540 w 454604"/>
                  <a:gd name="connsiteY0" fmla="*/ 384862 h 523297"/>
                  <a:gd name="connsiteX1" fmla="*/ 315657 w 454604"/>
                  <a:gd name="connsiteY1" fmla="*/ 396679 h 523297"/>
                  <a:gd name="connsiteX2" fmla="*/ 328449 w 454604"/>
                  <a:gd name="connsiteY2" fmla="*/ 139608 h 523297"/>
                  <a:gd name="connsiteX3" fmla="*/ 71428 w 454604"/>
                  <a:gd name="connsiteY3" fmla="*/ 125844 h 523297"/>
                  <a:gd name="connsiteX4" fmla="*/ 39440 w 454604"/>
                  <a:gd name="connsiteY4" fmla="*/ 137375 h 523297"/>
                  <a:gd name="connsiteX5" fmla="*/ 149 w 454604"/>
                  <a:gd name="connsiteY5" fmla="*/ 98084 h 523297"/>
                  <a:gd name="connsiteX6" fmla="*/ 34819 w 454604"/>
                  <a:gd name="connsiteY6" fmla="*/ 52610 h 523297"/>
                  <a:gd name="connsiteX7" fmla="*/ 207019 w 454604"/>
                  <a:gd name="connsiteY7" fmla="*/ 526 h 523297"/>
                  <a:gd name="connsiteX8" fmla="*/ 387285 w 454604"/>
                  <a:gd name="connsiteY8" fmla="*/ 86552 h 523297"/>
                  <a:gd name="connsiteX9" fmla="*/ 368936 w 454604"/>
                  <a:gd name="connsiteY9" fmla="*/ 455313 h 523297"/>
                  <a:gd name="connsiteX10" fmla="*/ 108 w 454604"/>
                  <a:gd name="connsiteY10" fmla="*/ 438361 h 523297"/>
                  <a:gd name="connsiteX0" fmla="*/ 58540 w 454604"/>
                  <a:gd name="connsiteY0" fmla="*/ 384939 h 523374"/>
                  <a:gd name="connsiteX1" fmla="*/ 315657 w 454604"/>
                  <a:gd name="connsiteY1" fmla="*/ 396756 h 523374"/>
                  <a:gd name="connsiteX2" fmla="*/ 328449 w 454604"/>
                  <a:gd name="connsiteY2" fmla="*/ 139685 h 523374"/>
                  <a:gd name="connsiteX3" fmla="*/ 71428 w 454604"/>
                  <a:gd name="connsiteY3" fmla="*/ 125921 h 523374"/>
                  <a:gd name="connsiteX4" fmla="*/ 39440 w 454604"/>
                  <a:gd name="connsiteY4" fmla="*/ 137452 h 523374"/>
                  <a:gd name="connsiteX5" fmla="*/ 149 w 454604"/>
                  <a:gd name="connsiteY5" fmla="*/ 98161 h 523374"/>
                  <a:gd name="connsiteX6" fmla="*/ 34819 w 454604"/>
                  <a:gd name="connsiteY6" fmla="*/ 52687 h 523374"/>
                  <a:gd name="connsiteX7" fmla="*/ 207019 w 454604"/>
                  <a:gd name="connsiteY7" fmla="*/ 603 h 523374"/>
                  <a:gd name="connsiteX8" fmla="*/ 387285 w 454604"/>
                  <a:gd name="connsiteY8" fmla="*/ 86629 h 523374"/>
                  <a:gd name="connsiteX9" fmla="*/ 368936 w 454604"/>
                  <a:gd name="connsiteY9" fmla="*/ 455390 h 523374"/>
                  <a:gd name="connsiteX10" fmla="*/ 108 w 454604"/>
                  <a:gd name="connsiteY10" fmla="*/ 438438 h 52337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</a:cxnLst>
                <a:rect l="l" t="t" r="r" b="b"/>
                <a:pathLst>
                  <a:path w="454604" h="523374">
                    <a:moveTo>
                      <a:pt x="58540" y="384939"/>
                    </a:moveTo>
                    <a:cubicBezTo>
                      <a:pt x="126365" y="459017"/>
                      <a:pt x="241323" y="464301"/>
                      <a:pt x="315657" y="396756"/>
                    </a:cubicBezTo>
                    <a:cubicBezTo>
                      <a:pt x="389991" y="329212"/>
                      <a:pt x="395711" y="214275"/>
                      <a:pt x="328449" y="139685"/>
                    </a:cubicBezTo>
                    <a:cubicBezTo>
                      <a:pt x="261187" y="65096"/>
                      <a:pt x="146272" y="58941"/>
                      <a:pt x="71428" y="125921"/>
                    </a:cubicBezTo>
                    <a:cubicBezTo>
                      <a:pt x="60765" y="129765"/>
                      <a:pt x="70665" y="137452"/>
                      <a:pt x="39440" y="137452"/>
                    </a:cubicBezTo>
                    <a:cubicBezTo>
                      <a:pt x="8215" y="137452"/>
                      <a:pt x="919" y="112288"/>
                      <a:pt x="149" y="98161"/>
                    </a:cubicBezTo>
                    <a:cubicBezTo>
                      <a:pt x="-621" y="84034"/>
                      <a:pt x="341" y="68947"/>
                      <a:pt x="34819" y="52687"/>
                    </a:cubicBezTo>
                    <a:cubicBezTo>
                      <a:pt x="73353" y="30343"/>
                      <a:pt x="148275" y="-5054"/>
                      <a:pt x="207019" y="603"/>
                    </a:cubicBezTo>
                    <a:cubicBezTo>
                      <a:pt x="265763" y="6260"/>
                      <a:pt x="339043" y="33131"/>
                      <a:pt x="387285" y="86629"/>
                    </a:cubicBezTo>
                    <a:cubicBezTo>
                      <a:pt x="483771" y="193626"/>
                      <a:pt x="475567" y="358501"/>
                      <a:pt x="368936" y="455390"/>
                    </a:cubicBezTo>
                    <a:cubicBezTo>
                      <a:pt x="262305" y="552281"/>
                      <a:pt x="97401" y="544701"/>
                      <a:pt x="108" y="438438"/>
                    </a:cubicBezTo>
                  </a:path>
                </a:pathLst>
              </a:custGeom>
              <a:solidFill>
                <a:srgbClr val="ED7D31">
                  <a:lumMod val="75000"/>
                </a:srgbClr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415" name="フリーフォーム 414"/>
              <p:cNvSpPr/>
              <p:nvPr/>
            </p:nvSpPr>
            <p:spPr>
              <a:xfrm rot="486120">
                <a:off x="2374627" y="4345195"/>
                <a:ext cx="422350" cy="561092"/>
              </a:xfrm>
              <a:custGeom>
                <a:avLst/>
                <a:gdLst>
                  <a:gd name="connsiteX0" fmla="*/ 345659 w 422164"/>
                  <a:gd name="connsiteY0" fmla="*/ 0 h 523615"/>
                  <a:gd name="connsiteX1" fmla="*/ 269459 w 422164"/>
                  <a:gd name="connsiteY1" fmla="*/ 85725 h 523615"/>
                  <a:gd name="connsiteX2" fmla="*/ 178971 w 422164"/>
                  <a:gd name="connsiteY2" fmla="*/ 354806 h 523615"/>
                  <a:gd name="connsiteX3" fmla="*/ 93246 w 422164"/>
                  <a:gd name="connsiteY3" fmla="*/ 250031 h 523615"/>
                  <a:gd name="connsiteX4" fmla="*/ 17046 w 422164"/>
                  <a:gd name="connsiteY4" fmla="*/ 259556 h 523615"/>
                  <a:gd name="connsiteX5" fmla="*/ 2759 w 422164"/>
                  <a:gd name="connsiteY5" fmla="*/ 335756 h 523615"/>
                  <a:gd name="connsiteX6" fmla="*/ 57527 w 422164"/>
                  <a:gd name="connsiteY6" fmla="*/ 442912 h 523615"/>
                  <a:gd name="connsiteX7" fmla="*/ 171827 w 422164"/>
                  <a:gd name="connsiteY7" fmla="*/ 521494 h 523615"/>
                  <a:gd name="connsiteX8" fmla="*/ 298034 w 422164"/>
                  <a:gd name="connsiteY8" fmla="*/ 481012 h 523615"/>
                  <a:gd name="connsiteX9" fmla="*/ 402809 w 422164"/>
                  <a:gd name="connsiteY9" fmla="*/ 278606 h 523615"/>
                  <a:gd name="connsiteX10" fmla="*/ 421859 w 422164"/>
                  <a:gd name="connsiteY10" fmla="*/ 111919 h 523615"/>
                  <a:gd name="connsiteX0" fmla="*/ 345659 w 421883"/>
                  <a:gd name="connsiteY0" fmla="*/ 0 h 523043"/>
                  <a:gd name="connsiteX1" fmla="*/ 269459 w 421883"/>
                  <a:gd name="connsiteY1" fmla="*/ 85725 h 523043"/>
                  <a:gd name="connsiteX2" fmla="*/ 178971 w 421883"/>
                  <a:gd name="connsiteY2" fmla="*/ 354806 h 523043"/>
                  <a:gd name="connsiteX3" fmla="*/ 93246 w 421883"/>
                  <a:gd name="connsiteY3" fmla="*/ 250031 h 523043"/>
                  <a:gd name="connsiteX4" fmla="*/ 17046 w 421883"/>
                  <a:gd name="connsiteY4" fmla="*/ 259556 h 523043"/>
                  <a:gd name="connsiteX5" fmla="*/ 2759 w 421883"/>
                  <a:gd name="connsiteY5" fmla="*/ 335756 h 523043"/>
                  <a:gd name="connsiteX6" fmla="*/ 57527 w 421883"/>
                  <a:gd name="connsiteY6" fmla="*/ 442912 h 523043"/>
                  <a:gd name="connsiteX7" fmla="*/ 171827 w 421883"/>
                  <a:gd name="connsiteY7" fmla="*/ 521494 h 523043"/>
                  <a:gd name="connsiteX8" fmla="*/ 298034 w 421883"/>
                  <a:gd name="connsiteY8" fmla="*/ 481012 h 523043"/>
                  <a:gd name="connsiteX9" fmla="*/ 383759 w 421883"/>
                  <a:gd name="connsiteY9" fmla="*/ 319087 h 523043"/>
                  <a:gd name="connsiteX10" fmla="*/ 421859 w 421883"/>
                  <a:gd name="connsiteY10" fmla="*/ 111919 h 523043"/>
                  <a:gd name="connsiteX0" fmla="*/ 345659 w 421881"/>
                  <a:gd name="connsiteY0" fmla="*/ 0 h 523043"/>
                  <a:gd name="connsiteX1" fmla="*/ 269459 w 421881"/>
                  <a:gd name="connsiteY1" fmla="*/ 85725 h 523043"/>
                  <a:gd name="connsiteX2" fmla="*/ 178971 w 421881"/>
                  <a:gd name="connsiteY2" fmla="*/ 354806 h 523043"/>
                  <a:gd name="connsiteX3" fmla="*/ 93246 w 421881"/>
                  <a:gd name="connsiteY3" fmla="*/ 250031 h 523043"/>
                  <a:gd name="connsiteX4" fmla="*/ 17046 w 421881"/>
                  <a:gd name="connsiteY4" fmla="*/ 259556 h 523043"/>
                  <a:gd name="connsiteX5" fmla="*/ 2759 w 421881"/>
                  <a:gd name="connsiteY5" fmla="*/ 335756 h 523043"/>
                  <a:gd name="connsiteX6" fmla="*/ 57527 w 421881"/>
                  <a:gd name="connsiteY6" fmla="*/ 442912 h 523043"/>
                  <a:gd name="connsiteX7" fmla="*/ 171827 w 421881"/>
                  <a:gd name="connsiteY7" fmla="*/ 521494 h 523043"/>
                  <a:gd name="connsiteX8" fmla="*/ 298034 w 421881"/>
                  <a:gd name="connsiteY8" fmla="*/ 481012 h 523043"/>
                  <a:gd name="connsiteX9" fmla="*/ 383759 w 421881"/>
                  <a:gd name="connsiteY9" fmla="*/ 319087 h 523043"/>
                  <a:gd name="connsiteX10" fmla="*/ 421859 w 421881"/>
                  <a:gd name="connsiteY10" fmla="*/ 111919 h 523043"/>
                  <a:gd name="connsiteX0" fmla="*/ 345659 w 421881"/>
                  <a:gd name="connsiteY0" fmla="*/ 0 h 523043"/>
                  <a:gd name="connsiteX1" fmla="*/ 269459 w 421881"/>
                  <a:gd name="connsiteY1" fmla="*/ 85725 h 523043"/>
                  <a:gd name="connsiteX2" fmla="*/ 178971 w 421881"/>
                  <a:gd name="connsiteY2" fmla="*/ 354806 h 523043"/>
                  <a:gd name="connsiteX3" fmla="*/ 93246 w 421881"/>
                  <a:gd name="connsiteY3" fmla="*/ 250031 h 523043"/>
                  <a:gd name="connsiteX4" fmla="*/ 17046 w 421881"/>
                  <a:gd name="connsiteY4" fmla="*/ 259556 h 523043"/>
                  <a:gd name="connsiteX5" fmla="*/ 2759 w 421881"/>
                  <a:gd name="connsiteY5" fmla="*/ 335756 h 523043"/>
                  <a:gd name="connsiteX6" fmla="*/ 57527 w 421881"/>
                  <a:gd name="connsiteY6" fmla="*/ 442912 h 523043"/>
                  <a:gd name="connsiteX7" fmla="*/ 171827 w 421881"/>
                  <a:gd name="connsiteY7" fmla="*/ 521494 h 523043"/>
                  <a:gd name="connsiteX8" fmla="*/ 298034 w 421881"/>
                  <a:gd name="connsiteY8" fmla="*/ 481012 h 523043"/>
                  <a:gd name="connsiteX9" fmla="*/ 383759 w 421881"/>
                  <a:gd name="connsiteY9" fmla="*/ 319087 h 523043"/>
                  <a:gd name="connsiteX10" fmla="*/ 421859 w 421881"/>
                  <a:gd name="connsiteY10" fmla="*/ 111919 h 523043"/>
                  <a:gd name="connsiteX0" fmla="*/ 345659 w 421881"/>
                  <a:gd name="connsiteY0" fmla="*/ 0 h 523043"/>
                  <a:gd name="connsiteX1" fmla="*/ 269459 w 421881"/>
                  <a:gd name="connsiteY1" fmla="*/ 85725 h 523043"/>
                  <a:gd name="connsiteX2" fmla="*/ 178971 w 421881"/>
                  <a:gd name="connsiteY2" fmla="*/ 354806 h 523043"/>
                  <a:gd name="connsiteX3" fmla="*/ 93246 w 421881"/>
                  <a:gd name="connsiteY3" fmla="*/ 250031 h 523043"/>
                  <a:gd name="connsiteX4" fmla="*/ 17046 w 421881"/>
                  <a:gd name="connsiteY4" fmla="*/ 259556 h 523043"/>
                  <a:gd name="connsiteX5" fmla="*/ 2759 w 421881"/>
                  <a:gd name="connsiteY5" fmla="*/ 335756 h 523043"/>
                  <a:gd name="connsiteX6" fmla="*/ 57527 w 421881"/>
                  <a:gd name="connsiteY6" fmla="*/ 442912 h 523043"/>
                  <a:gd name="connsiteX7" fmla="*/ 171827 w 421881"/>
                  <a:gd name="connsiteY7" fmla="*/ 521494 h 523043"/>
                  <a:gd name="connsiteX8" fmla="*/ 298034 w 421881"/>
                  <a:gd name="connsiteY8" fmla="*/ 481012 h 523043"/>
                  <a:gd name="connsiteX9" fmla="*/ 383759 w 421881"/>
                  <a:gd name="connsiteY9" fmla="*/ 319087 h 523043"/>
                  <a:gd name="connsiteX10" fmla="*/ 421859 w 421881"/>
                  <a:gd name="connsiteY10" fmla="*/ 111919 h 523043"/>
                  <a:gd name="connsiteX0" fmla="*/ 345659 w 421881"/>
                  <a:gd name="connsiteY0" fmla="*/ 0 h 523043"/>
                  <a:gd name="connsiteX1" fmla="*/ 240884 w 421881"/>
                  <a:gd name="connsiteY1" fmla="*/ 121444 h 523043"/>
                  <a:gd name="connsiteX2" fmla="*/ 178971 w 421881"/>
                  <a:gd name="connsiteY2" fmla="*/ 354806 h 523043"/>
                  <a:gd name="connsiteX3" fmla="*/ 93246 w 421881"/>
                  <a:gd name="connsiteY3" fmla="*/ 250031 h 523043"/>
                  <a:gd name="connsiteX4" fmla="*/ 17046 w 421881"/>
                  <a:gd name="connsiteY4" fmla="*/ 259556 h 523043"/>
                  <a:gd name="connsiteX5" fmla="*/ 2759 w 421881"/>
                  <a:gd name="connsiteY5" fmla="*/ 335756 h 523043"/>
                  <a:gd name="connsiteX6" fmla="*/ 57527 w 421881"/>
                  <a:gd name="connsiteY6" fmla="*/ 442912 h 523043"/>
                  <a:gd name="connsiteX7" fmla="*/ 171827 w 421881"/>
                  <a:gd name="connsiteY7" fmla="*/ 521494 h 523043"/>
                  <a:gd name="connsiteX8" fmla="*/ 298034 w 421881"/>
                  <a:gd name="connsiteY8" fmla="*/ 481012 h 523043"/>
                  <a:gd name="connsiteX9" fmla="*/ 383759 w 421881"/>
                  <a:gd name="connsiteY9" fmla="*/ 319087 h 523043"/>
                  <a:gd name="connsiteX10" fmla="*/ 421859 w 421881"/>
                  <a:gd name="connsiteY10" fmla="*/ 111919 h 523043"/>
                  <a:gd name="connsiteX0" fmla="*/ 386141 w 421881"/>
                  <a:gd name="connsiteY0" fmla="*/ 0 h 561143"/>
                  <a:gd name="connsiteX1" fmla="*/ 240884 w 421881"/>
                  <a:gd name="connsiteY1" fmla="*/ 159544 h 561143"/>
                  <a:gd name="connsiteX2" fmla="*/ 178971 w 421881"/>
                  <a:gd name="connsiteY2" fmla="*/ 392906 h 561143"/>
                  <a:gd name="connsiteX3" fmla="*/ 93246 w 421881"/>
                  <a:gd name="connsiteY3" fmla="*/ 288131 h 561143"/>
                  <a:gd name="connsiteX4" fmla="*/ 17046 w 421881"/>
                  <a:gd name="connsiteY4" fmla="*/ 297656 h 561143"/>
                  <a:gd name="connsiteX5" fmla="*/ 2759 w 421881"/>
                  <a:gd name="connsiteY5" fmla="*/ 373856 h 561143"/>
                  <a:gd name="connsiteX6" fmla="*/ 57527 w 421881"/>
                  <a:gd name="connsiteY6" fmla="*/ 481012 h 561143"/>
                  <a:gd name="connsiteX7" fmla="*/ 171827 w 421881"/>
                  <a:gd name="connsiteY7" fmla="*/ 559594 h 561143"/>
                  <a:gd name="connsiteX8" fmla="*/ 298034 w 421881"/>
                  <a:gd name="connsiteY8" fmla="*/ 519112 h 561143"/>
                  <a:gd name="connsiteX9" fmla="*/ 383759 w 421881"/>
                  <a:gd name="connsiteY9" fmla="*/ 357187 h 561143"/>
                  <a:gd name="connsiteX10" fmla="*/ 421859 w 421881"/>
                  <a:gd name="connsiteY10" fmla="*/ 150019 h 561143"/>
                  <a:gd name="connsiteX0" fmla="*/ 386141 w 421881"/>
                  <a:gd name="connsiteY0" fmla="*/ 0 h 561143"/>
                  <a:gd name="connsiteX1" fmla="*/ 240884 w 421881"/>
                  <a:gd name="connsiteY1" fmla="*/ 159544 h 561143"/>
                  <a:gd name="connsiteX2" fmla="*/ 178971 w 421881"/>
                  <a:gd name="connsiteY2" fmla="*/ 392906 h 561143"/>
                  <a:gd name="connsiteX3" fmla="*/ 93246 w 421881"/>
                  <a:gd name="connsiteY3" fmla="*/ 288131 h 561143"/>
                  <a:gd name="connsiteX4" fmla="*/ 17046 w 421881"/>
                  <a:gd name="connsiteY4" fmla="*/ 297656 h 561143"/>
                  <a:gd name="connsiteX5" fmla="*/ 2759 w 421881"/>
                  <a:gd name="connsiteY5" fmla="*/ 373856 h 561143"/>
                  <a:gd name="connsiteX6" fmla="*/ 57527 w 421881"/>
                  <a:gd name="connsiteY6" fmla="*/ 481012 h 561143"/>
                  <a:gd name="connsiteX7" fmla="*/ 171827 w 421881"/>
                  <a:gd name="connsiteY7" fmla="*/ 559594 h 561143"/>
                  <a:gd name="connsiteX8" fmla="*/ 298034 w 421881"/>
                  <a:gd name="connsiteY8" fmla="*/ 519112 h 561143"/>
                  <a:gd name="connsiteX9" fmla="*/ 383759 w 421881"/>
                  <a:gd name="connsiteY9" fmla="*/ 357187 h 561143"/>
                  <a:gd name="connsiteX10" fmla="*/ 421859 w 421881"/>
                  <a:gd name="connsiteY10" fmla="*/ 150019 h 561143"/>
                  <a:gd name="connsiteX0" fmla="*/ 386141 w 421908"/>
                  <a:gd name="connsiteY0" fmla="*/ 0 h 561092"/>
                  <a:gd name="connsiteX1" fmla="*/ 240884 w 421908"/>
                  <a:gd name="connsiteY1" fmla="*/ 159544 h 561092"/>
                  <a:gd name="connsiteX2" fmla="*/ 178971 w 421908"/>
                  <a:gd name="connsiteY2" fmla="*/ 392906 h 561092"/>
                  <a:gd name="connsiteX3" fmla="*/ 93246 w 421908"/>
                  <a:gd name="connsiteY3" fmla="*/ 288131 h 561092"/>
                  <a:gd name="connsiteX4" fmla="*/ 17046 w 421908"/>
                  <a:gd name="connsiteY4" fmla="*/ 297656 h 561092"/>
                  <a:gd name="connsiteX5" fmla="*/ 2759 w 421908"/>
                  <a:gd name="connsiteY5" fmla="*/ 373856 h 561092"/>
                  <a:gd name="connsiteX6" fmla="*/ 57527 w 421908"/>
                  <a:gd name="connsiteY6" fmla="*/ 481012 h 561092"/>
                  <a:gd name="connsiteX7" fmla="*/ 171827 w 421908"/>
                  <a:gd name="connsiteY7" fmla="*/ 559594 h 561092"/>
                  <a:gd name="connsiteX8" fmla="*/ 298034 w 421908"/>
                  <a:gd name="connsiteY8" fmla="*/ 519112 h 561092"/>
                  <a:gd name="connsiteX9" fmla="*/ 395666 w 421908"/>
                  <a:gd name="connsiteY9" fmla="*/ 361950 h 561092"/>
                  <a:gd name="connsiteX10" fmla="*/ 421859 w 421908"/>
                  <a:gd name="connsiteY10" fmla="*/ 150019 h 561092"/>
                  <a:gd name="connsiteX0" fmla="*/ 386141 w 422706"/>
                  <a:gd name="connsiteY0" fmla="*/ 0 h 561092"/>
                  <a:gd name="connsiteX1" fmla="*/ 240884 w 422706"/>
                  <a:gd name="connsiteY1" fmla="*/ 159544 h 561092"/>
                  <a:gd name="connsiteX2" fmla="*/ 178971 w 422706"/>
                  <a:gd name="connsiteY2" fmla="*/ 392906 h 561092"/>
                  <a:gd name="connsiteX3" fmla="*/ 93246 w 422706"/>
                  <a:gd name="connsiteY3" fmla="*/ 288131 h 561092"/>
                  <a:gd name="connsiteX4" fmla="*/ 17046 w 422706"/>
                  <a:gd name="connsiteY4" fmla="*/ 297656 h 561092"/>
                  <a:gd name="connsiteX5" fmla="*/ 2759 w 422706"/>
                  <a:gd name="connsiteY5" fmla="*/ 373856 h 561092"/>
                  <a:gd name="connsiteX6" fmla="*/ 57527 w 422706"/>
                  <a:gd name="connsiteY6" fmla="*/ 481012 h 561092"/>
                  <a:gd name="connsiteX7" fmla="*/ 171827 w 422706"/>
                  <a:gd name="connsiteY7" fmla="*/ 559594 h 561092"/>
                  <a:gd name="connsiteX8" fmla="*/ 298034 w 422706"/>
                  <a:gd name="connsiteY8" fmla="*/ 519112 h 561092"/>
                  <a:gd name="connsiteX9" fmla="*/ 395666 w 422706"/>
                  <a:gd name="connsiteY9" fmla="*/ 361950 h 561092"/>
                  <a:gd name="connsiteX10" fmla="*/ 421859 w 422706"/>
                  <a:gd name="connsiteY10" fmla="*/ 150019 h 561092"/>
                  <a:gd name="connsiteX0" fmla="*/ 386141 w 422350"/>
                  <a:gd name="connsiteY0" fmla="*/ 0 h 561092"/>
                  <a:gd name="connsiteX1" fmla="*/ 240884 w 422350"/>
                  <a:gd name="connsiteY1" fmla="*/ 159544 h 561092"/>
                  <a:gd name="connsiteX2" fmla="*/ 178971 w 422350"/>
                  <a:gd name="connsiteY2" fmla="*/ 392906 h 561092"/>
                  <a:gd name="connsiteX3" fmla="*/ 93246 w 422350"/>
                  <a:gd name="connsiteY3" fmla="*/ 288131 h 561092"/>
                  <a:gd name="connsiteX4" fmla="*/ 17046 w 422350"/>
                  <a:gd name="connsiteY4" fmla="*/ 297656 h 561092"/>
                  <a:gd name="connsiteX5" fmla="*/ 2759 w 422350"/>
                  <a:gd name="connsiteY5" fmla="*/ 373856 h 561092"/>
                  <a:gd name="connsiteX6" fmla="*/ 57527 w 422350"/>
                  <a:gd name="connsiteY6" fmla="*/ 481012 h 561092"/>
                  <a:gd name="connsiteX7" fmla="*/ 171827 w 422350"/>
                  <a:gd name="connsiteY7" fmla="*/ 559594 h 561092"/>
                  <a:gd name="connsiteX8" fmla="*/ 298034 w 422350"/>
                  <a:gd name="connsiteY8" fmla="*/ 519112 h 561092"/>
                  <a:gd name="connsiteX9" fmla="*/ 395666 w 422350"/>
                  <a:gd name="connsiteY9" fmla="*/ 361950 h 561092"/>
                  <a:gd name="connsiteX10" fmla="*/ 421859 w 422350"/>
                  <a:gd name="connsiteY10" fmla="*/ 150019 h 561092"/>
                  <a:gd name="connsiteX0" fmla="*/ 386141 w 422350"/>
                  <a:gd name="connsiteY0" fmla="*/ 0 h 561092"/>
                  <a:gd name="connsiteX1" fmla="*/ 240884 w 422350"/>
                  <a:gd name="connsiteY1" fmla="*/ 159544 h 561092"/>
                  <a:gd name="connsiteX2" fmla="*/ 178971 w 422350"/>
                  <a:gd name="connsiteY2" fmla="*/ 392906 h 561092"/>
                  <a:gd name="connsiteX3" fmla="*/ 93246 w 422350"/>
                  <a:gd name="connsiteY3" fmla="*/ 288131 h 561092"/>
                  <a:gd name="connsiteX4" fmla="*/ 17046 w 422350"/>
                  <a:gd name="connsiteY4" fmla="*/ 297656 h 561092"/>
                  <a:gd name="connsiteX5" fmla="*/ 2759 w 422350"/>
                  <a:gd name="connsiteY5" fmla="*/ 373856 h 561092"/>
                  <a:gd name="connsiteX6" fmla="*/ 57527 w 422350"/>
                  <a:gd name="connsiteY6" fmla="*/ 481012 h 561092"/>
                  <a:gd name="connsiteX7" fmla="*/ 171827 w 422350"/>
                  <a:gd name="connsiteY7" fmla="*/ 559594 h 561092"/>
                  <a:gd name="connsiteX8" fmla="*/ 298034 w 422350"/>
                  <a:gd name="connsiteY8" fmla="*/ 519112 h 561092"/>
                  <a:gd name="connsiteX9" fmla="*/ 395666 w 422350"/>
                  <a:gd name="connsiteY9" fmla="*/ 361950 h 561092"/>
                  <a:gd name="connsiteX10" fmla="*/ 421859 w 422350"/>
                  <a:gd name="connsiteY10" fmla="*/ 150019 h 56109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</a:cxnLst>
                <a:rect l="l" t="t" r="r" b="b"/>
                <a:pathLst>
                  <a:path w="422350" h="561092">
                    <a:moveTo>
                      <a:pt x="386141" y="0"/>
                    </a:moveTo>
                    <a:cubicBezTo>
                      <a:pt x="361931" y="13295"/>
                      <a:pt x="280175" y="82155"/>
                      <a:pt x="240884" y="159544"/>
                    </a:cubicBezTo>
                    <a:cubicBezTo>
                      <a:pt x="201593" y="236933"/>
                      <a:pt x="191671" y="296466"/>
                      <a:pt x="178971" y="392906"/>
                    </a:cubicBezTo>
                    <a:cubicBezTo>
                      <a:pt x="149602" y="341709"/>
                      <a:pt x="120233" y="304006"/>
                      <a:pt x="93246" y="288131"/>
                    </a:cubicBezTo>
                    <a:cubicBezTo>
                      <a:pt x="66258" y="272256"/>
                      <a:pt x="32127" y="283369"/>
                      <a:pt x="17046" y="297656"/>
                    </a:cubicBezTo>
                    <a:cubicBezTo>
                      <a:pt x="1965" y="311944"/>
                      <a:pt x="-3988" y="343297"/>
                      <a:pt x="2759" y="373856"/>
                    </a:cubicBezTo>
                    <a:cubicBezTo>
                      <a:pt x="9506" y="404415"/>
                      <a:pt x="29349" y="450056"/>
                      <a:pt x="57527" y="481012"/>
                    </a:cubicBezTo>
                    <a:cubicBezTo>
                      <a:pt x="85705" y="511968"/>
                      <a:pt x="131743" y="553244"/>
                      <a:pt x="171827" y="559594"/>
                    </a:cubicBezTo>
                    <a:cubicBezTo>
                      <a:pt x="211911" y="565944"/>
                      <a:pt x="260728" y="552053"/>
                      <a:pt x="298034" y="519112"/>
                    </a:cubicBezTo>
                    <a:cubicBezTo>
                      <a:pt x="335340" y="486171"/>
                      <a:pt x="365504" y="461565"/>
                      <a:pt x="395666" y="361950"/>
                    </a:cubicBezTo>
                    <a:cubicBezTo>
                      <a:pt x="425828" y="262335"/>
                      <a:pt x="422653" y="202605"/>
                      <a:pt x="421859" y="150019"/>
                    </a:cubicBezTo>
                  </a:path>
                </a:pathLst>
              </a:custGeom>
              <a:solidFill>
                <a:srgbClr val="ED7D31">
                  <a:lumMod val="75000"/>
                </a:srgbClr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416" name="フリーフォーム 415"/>
              <p:cNvSpPr/>
              <p:nvPr/>
            </p:nvSpPr>
            <p:spPr>
              <a:xfrm rot="486120">
                <a:off x="2358148" y="4815391"/>
                <a:ext cx="369878" cy="315736"/>
              </a:xfrm>
              <a:custGeom>
                <a:avLst/>
                <a:gdLst>
                  <a:gd name="connsiteX0" fmla="*/ 538295 w 538295"/>
                  <a:gd name="connsiteY0" fmla="*/ 219075 h 338251"/>
                  <a:gd name="connsiteX1" fmla="*/ 381133 w 538295"/>
                  <a:gd name="connsiteY1" fmla="*/ 333375 h 338251"/>
                  <a:gd name="connsiteX2" fmla="*/ 181108 w 538295"/>
                  <a:gd name="connsiteY2" fmla="*/ 276225 h 338251"/>
                  <a:gd name="connsiteX3" fmla="*/ 166820 w 538295"/>
                  <a:gd name="connsiteY3" fmla="*/ 333375 h 338251"/>
                  <a:gd name="connsiteX4" fmla="*/ 138245 w 538295"/>
                  <a:gd name="connsiteY4" fmla="*/ 290513 h 338251"/>
                  <a:gd name="connsiteX5" fmla="*/ 119195 w 538295"/>
                  <a:gd name="connsiteY5" fmla="*/ 338138 h 338251"/>
                  <a:gd name="connsiteX6" fmla="*/ 104908 w 538295"/>
                  <a:gd name="connsiteY6" fmla="*/ 304800 h 338251"/>
                  <a:gd name="connsiteX7" fmla="*/ 81095 w 538295"/>
                  <a:gd name="connsiteY7" fmla="*/ 338138 h 338251"/>
                  <a:gd name="connsiteX8" fmla="*/ 76333 w 538295"/>
                  <a:gd name="connsiteY8" fmla="*/ 304800 h 338251"/>
                  <a:gd name="connsiteX9" fmla="*/ 42995 w 538295"/>
                  <a:gd name="connsiteY9" fmla="*/ 319088 h 338251"/>
                  <a:gd name="connsiteX10" fmla="*/ 19183 w 538295"/>
                  <a:gd name="connsiteY10" fmla="*/ 47625 h 338251"/>
                  <a:gd name="connsiteX11" fmla="*/ 347795 w 538295"/>
                  <a:gd name="connsiteY11" fmla="*/ 133350 h 338251"/>
                  <a:gd name="connsiteX12" fmla="*/ 423995 w 538295"/>
                  <a:gd name="connsiteY12" fmla="*/ 0 h 338251"/>
                  <a:gd name="connsiteX0" fmla="*/ 538295 w 538295"/>
                  <a:gd name="connsiteY0" fmla="*/ 176402 h 295578"/>
                  <a:gd name="connsiteX1" fmla="*/ 381133 w 538295"/>
                  <a:gd name="connsiteY1" fmla="*/ 290702 h 295578"/>
                  <a:gd name="connsiteX2" fmla="*/ 181108 w 538295"/>
                  <a:gd name="connsiteY2" fmla="*/ 233552 h 295578"/>
                  <a:gd name="connsiteX3" fmla="*/ 166820 w 538295"/>
                  <a:gd name="connsiteY3" fmla="*/ 290702 h 295578"/>
                  <a:gd name="connsiteX4" fmla="*/ 138245 w 538295"/>
                  <a:gd name="connsiteY4" fmla="*/ 247840 h 295578"/>
                  <a:gd name="connsiteX5" fmla="*/ 119195 w 538295"/>
                  <a:gd name="connsiteY5" fmla="*/ 295465 h 295578"/>
                  <a:gd name="connsiteX6" fmla="*/ 104908 w 538295"/>
                  <a:gd name="connsiteY6" fmla="*/ 262127 h 295578"/>
                  <a:gd name="connsiteX7" fmla="*/ 81095 w 538295"/>
                  <a:gd name="connsiteY7" fmla="*/ 295465 h 295578"/>
                  <a:gd name="connsiteX8" fmla="*/ 76333 w 538295"/>
                  <a:gd name="connsiteY8" fmla="*/ 262127 h 295578"/>
                  <a:gd name="connsiteX9" fmla="*/ 42995 w 538295"/>
                  <a:gd name="connsiteY9" fmla="*/ 276415 h 295578"/>
                  <a:gd name="connsiteX10" fmla="*/ 19183 w 538295"/>
                  <a:gd name="connsiteY10" fmla="*/ 4952 h 295578"/>
                  <a:gd name="connsiteX11" fmla="*/ 347795 w 538295"/>
                  <a:gd name="connsiteY11" fmla="*/ 90677 h 295578"/>
                  <a:gd name="connsiteX0" fmla="*/ 565480 w 565480"/>
                  <a:gd name="connsiteY0" fmla="*/ 195614 h 314790"/>
                  <a:gd name="connsiteX1" fmla="*/ 408318 w 565480"/>
                  <a:gd name="connsiteY1" fmla="*/ 309914 h 314790"/>
                  <a:gd name="connsiteX2" fmla="*/ 208293 w 565480"/>
                  <a:gd name="connsiteY2" fmla="*/ 252764 h 314790"/>
                  <a:gd name="connsiteX3" fmla="*/ 194005 w 565480"/>
                  <a:gd name="connsiteY3" fmla="*/ 309914 h 314790"/>
                  <a:gd name="connsiteX4" fmla="*/ 165430 w 565480"/>
                  <a:gd name="connsiteY4" fmla="*/ 267052 h 314790"/>
                  <a:gd name="connsiteX5" fmla="*/ 146380 w 565480"/>
                  <a:gd name="connsiteY5" fmla="*/ 314677 h 314790"/>
                  <a:gd name="connsiteX6" fmla="*/ 132093 w 565480"/>
                  <a:gd name="connsiteY6" fmla="*/ 281339 h 314790"/>
                  <a:gd name="connsiteX7" fmla="*/ 108280 w 565480"/>
                  <a:gd name="connsiteY7" fmla="*/ 314677 h 314790"/>
                  <a:gd name="connsiteX8" fmla="*/ 103518 w 565480"/>
                  <a:gd name="connsiteY8" fmla="*/ 281339 h 314790"/>
                  <a:gd name="connsiteX9" fmla="*/ 70180 w 565480"/>
                  <a:gd name="connsiteY9" fmla="*/ 295627 h 314790"/>
                  <a:gd name="connsiteX10" fmla="*/ 46368 w 565480"/>
                  <a:gd name="connsiteY10" fmla="*/ 24164 h 314790"/>
                  <a:gd name="connsiteX11" fmla="*/ 374980 w 565480"/>
                  <a:gd name="connsiteY11" fmla="*/ 109889 h 314790"/>
                  <a:gd name="connsiteX0" fmla="*/ 565480 w 565480"/>
                  <a:gd name="connsiteY0" fmla="*/ 203525 h 322701"/>
                  <a:gd name="connsiteX1" fmla="*/ 408318 w 565480"/>
                  <a:gd name="connsiteY1" fmla="*/ 317825 h 322701"/>
                  <a:gd name="connsiteX2" fmla="*/ 208293 w 565480"/>
                  <a:gd name="connsiteY2" fmla="*/ 260675 h 322701"/>
                  <a:gd name="connsiteX3" fmla="*/ 194005 w 565480"/>
                  <a:gd name="connsiteY3" fmla="*/ 317825 h 322701"/>
                  <a:gd name="connsiteX4" fmla="*/ 165430 w 565480"/>
                  <a:gd name="connsiteY4" fmla="*/ 274963 h 322701"/>
                  <a:gd name="connsiteX5" fmla="*/ 146380 w 565480"/>
                  <a:gd name="connsiteY5" fmla="*/ 322588 h 322701"/>
                  <a:gd name="connsiteX6" fmla="*/ 132093 w 565480"/>
                  <a:gd name="connsiteY6" fmla="*/ 289250 h 322701"/>
                  <a:gd name="connsiteX7" fmla="*/ 108280 w 565480"/>
                  <a:gd name="connsiteY7" fmla="*/ 322588 h 322701"/>
                  <a:gd name="connsiteX8" fmla="*/ 103518 w 565480"/>
                  <a:gd name="connsiteY8" fmla="*/ 289250 h 322701"/>
                  <a:gd name="connsiteX9" fmla="*/ 70180 w 565480"/>
                  <a:gd name="connsiteY9" fmla="*/ 303538 h 322701"/>
                  <a:gd name="connsiteX10" fmla="*/ 46368 w 565480"/>
                  <a:gd name="connsiteY10" fmla="*/ 32075 h 322701"/>
                  <a:gd name="connsiteX11" fmla="*/ 374980 w 565480"/>
                  <a:gd name="connsiteY11" fmla="*/ 117800 h 322701"/>
                  <a:gd name="connsiteX0" fmla="*/ 543999 w 543999"/>
                  <a:gd name="connsiteY0" fmla="*/ 180073 h 299249"/>
                  <a:gd name="connsiteX1" fmla="*/ 386837 w 543999"/>
                  <a:gd name="connsiteY1" fmla="*/ 294373 h 299249"/>
                  <a:gd name="connsiteX2" fmla="*/ 186812 w 543999"/>
                  <a:gd name="connsiteY2" fmla="*/ 237223 h 299249"/>
                  <a:gd name="connsiteX3" fmla="*/ 172524 w 543999"/>
                  <a:gd name="connsiteY3" fmla="*/ 294373 h 299249"/>
                  <a:gd name="connsiteX4" fmla="*/ 143949 w 543999"/>
                  <a:gd name="connsiteY4" fmla="*/ 251511 h 299249"/>
                  <a:gd name="connsiteX5" fmla="*/ 124899 w 543999"/>
                  <a:gd name="connsiteY5" fmla="*/ 299136 h 299249"/>
                  <a:gd name="connsiteX6" fmla="*/ 110612 w 543999"/>
                  <a:gd name="connsiteY6" fmla="*/ 265798 h 299249"/>
                  <a:gd name="connsiteX7" fmla="*/ 86799 w 543999"/>
                  <a:gd name="connsiteY7" fmla="*/ 299136 h 299249"/>
                  <a:gd name="connsiteX8" fmla="*/ 82037 w 543999"/>
                  <a:gd name="connsiteY8" fmla="*/ 265798 h 299249"/>
                  <a:gd name="connsiteX9" fmla="*/ 29649 w 543999"/>
                  <a:gd name="connsiteY9" fmla="*/ 280086 h 299249"/>
                  <a:gd name="connsiteX10" fmla="*/ 24887 w 543999"/>
                  <a:gd name="connsiteY10" fmla="*/ 8623 h 299249"/>
                  <a:gd name="connsiteX11" fmla="*/ 353499 w 543999"/>
                  <a:gd name="connsiteY11" fmla="*/ 94348 h 299249"/>
                  <a:gd name="connsiteX0" fmla="*/ 561983 w 561983"/>
                  <a:gd name="connsiteY0" fmla="*/ 199472 h 318648"/>
                  <a:gd name="connsiteX1" fmla="*/ 404821 w 561983"/>
                  <a:gd name="connsiteY1" fmla="*/ 313772 h 318648"/>
                  <a:gd name="connsiteX2" fmla="*/ 204796 w 561983"/>
                  <a:gd name="connsiteY2" fmla="*/ 256622 h 318648"/>
                  <a:gd name="connsiteX3" fmla="*/ 190508 w 561983"/>
                  <a:gd name="connsiteY3" fmla="*/ 313772 h 318648"/>
                  <a:gd name="connsiteX4" fmla="*/ 161933 w 561983"/>
                  <a:gd name="connsiteY4" fmla="*/ 270910 h 318648"/>
                  <a:gd name="connsiteX5" fmla="*/ 142883 w 561983"/>
                  <a:gd name="connsiteY5" fmla="*/ 318535 h 318648"/>
                  <a:gd name="connsiteX6" fmla="*/ 128596 w 561983"/>
                  <a:gd name="connsiteY6" fmla="*/ 285197 h 318648"/>
                  <a:gd name="connsiteX7" fmla="*/ 104783 w 561983"/>
                  <a:gd name="connsiteY7" fmla="*/ 318535 h 318648"/>
                  <a:gd name="connsiteX8" fmla="*/ 100021 w 561983"/>
                  <a:gd name="connsiteY8" fmla="*/ 285197 h 318648"/>
                  <a:gd name="connsiteX9" fmla="*/ 47633 w 561983"/>
                  <a:gd name="connsiteY9" fmla="*/ 299485 h 318648"/>
                  <a:gd name="connsiteX10" fmla="*/ 42871 w 561983"/>
                  <a:gd name="connsiteY10" fmla="*/ 28022 h 318648"/>
                  <a:gd name="connsiteX11" fmla="*/ 371483 w 561983"/>
                  <a:gd name="connsiteY11" fmla="*/ 113747 h 318648"/>
                  <a:gd name="connsiteX0" fmla="*/ 556594 w 556594"/>
                  <a:gd name="connsiteY0" fmla="*/ 199472 h 318648"/>
                  <a:gd name="connsiteX1" fmla="*/ 399432 w 556594"/>
                  <a:gd name="connsiteY1" fmla="*/ 313772 h 318648"/>
                  <a:gd name="connsiteX2" fmla="*/ 199407 w 556594"/>
                  <a:gd name="connsiteY2" fmla="*/ 256622 h 318648"/>
                  <a:gd name="connsiteX3" fmla="*/ 185119 w 556594"/>
                  <a:gd name="connsiteY3" fmla="*/ 313772 h 318648"/>
                  <a:gd name="connsiteX4" fmla="*/ 156544 w 556594"/>
                  <a:gd name="connsiteY4" fmla="*/ 270910 h 318648"/>
                  <a:gd name="connsiteX5" fmla="*/ 137494 w 556594"/>
                  <a:gd name="connsiteY5" fmla="*/ 318535 h 318648"/>
                  <a:gd name="connsiteX6" fmla="*/ 123207 w 556594"/>
                  <a:gd name="connsiteY6" fmla="*/ 285197 h 318648"/>
                  <a:gd name="connsiteX7" fmla="*/ 99394 w 556594"/>
                  <a:gd name="connsiteY7" fmla="*/ 318535 h 318648"/>
                  <a:gd name="connsiteX8" fmla="*/ 94632 w 556594"/>
                  <a:gd name="connsiteY8" fmla="*/ 285197 h 318648"/>
                  <a:gd name="connsiteX9" fmla="*/ 42244 w 556594"/>
                  <a:gd name="connsiteY9" fmla="*/ 299485 h 318648"/>
                  <a:gd name="connsiteX10" fmla="*/ 37482 w 556594"/>
                  <a:gd name="connsiteY10" fmla="*/ 28022 h 318648"/>
                  <a:gd name="connsiteX11" fmla="*/ 366094 w 556594"/>
                  <a:gd name="connsiteY11" fmla="*/ 113747 h 318648"/>
                  <a:gd name="connsiteX0" fmla="*/ 556594 w 556594"/>
                  <a:gd name="connsiteY0" fmla="*/ 199472 h 318648"/>
                  <a:gd name="connsiteX1" fmla="*/ 399432 w 556594"/>
                  <a:gd name="connsiteY1" fmla="*/ 313772 h 318648"/>
                  <a:gd name="connsiteX2" fmla="*/ 199407 w 556594"/>
                  <a:gd name="connsiteY2" fmla="*/ 256622 h 318648"/>
                  <a:gd name="connsiteX3" fmla="*/ 185119 w 556594"/>
                  <a:gd name="connsiteY3" fmla="*/ 313772 h 318648"/>
                  <a:gd name="connsiteX4" fmla="*/ 156544 w 556594"/>
                  <a:gd name="connsiteY4" fmla="*/ 270910 h 318648"/>
                  <a:gd name="connsiteX5" fmla="*/ 137494 w 556594"/>
                  <a:gd name="connsiteY5" fmla="*/ 318535 h 318648"/>
                  <a:gd name="connsiteX6" fmla="*/ 123207 w 556594"/>
                  <a:gd name="connsiteY6" fmla="*/ 285197 h 318648"/>
                  <a:gd name="connsiteX7" fmla="*/ 99394 w 556594"/>
                  <a:gd name="connsiteY7" fmla="*/ 318535 h 318648"/>
                  <a:gd name="connsiteX8" fmla="*/ 94632 w 556594"/>
                  <a:gd name="connsiteY8" fmla="*/ 285197 h 318648"/>
                  <a:gd name="connsiteX9" fmla="*/ 42244 w 556594"/>
                  <a:gd name="connsiteY9" fmla="*/ 299485 h 318648"/>
                  <a:gd name="connsiteX10" fmla="*/ 37482 w 556594"/>
                  <a:gd name="connsiteY10" fmla="*/ 28022 h 318648"/>
                  <a:gd name="connsiteX11" fmla="*/ 366094 w 556594"/>
                  <a:gd name="connsiteY11" fmla="*/ 113747 h 318648"/>
                  <a:gd name="connsiteX0" fmla="*/ 556594 w 556594"/>
                  <a:gd name="connsiteY0" fmla="*/ 199472 h 318648"/>
                  <a:gd name="connsiteX1" fmla="*/ 399432 w 556594"/>
                  <a:gd name="connsiteY1" fmla="*/ 313772 h 318648"/>
                  <a:gd name="connsiteX2" fmla="*/ 199407 w 556594"/>
                  <a:gd name="connsiteY2" fmla="*/ 256622 h 318648"/>
                  <a:gd name="connsiteX3" fmla="*/ 185119 w 556594"/>
                  <a:gd name="connsiteY3" fmla="*/ 313772 h 318648"/>
                  <a:gd name="connsiteX4" fmla="*/ 156544 w 556594"/>
                  <a:gd name="connsiteY4" fmla="*/ 270910 h 318648"/>
                  <a:gd name="connsiteX5" fmla="*/ 137494 w 556594"/>
                  <a:gd name="connsiteY5" fmla="*/ 318535 h 318648"/>
                  <a:gd name="connsiteX6" fmla="*/ 123207 w 556594"/>
                  <a:gd name="connsiteY6" fmla="*/ 285197 h 318648"/>
                  <a:gd name="connsiteX7" fmla="*/ 99394 w 556594"/>
                  <a:gd name="connsiteY7" fmla="*/ 318535 h 318648"/>
                  <a:gd name="connsiteX8" fmla="*/ 94632 w 556594"/>
                  <a:gd name="connsiteY8" fmla="*/ 285197 h 318648"/>
                  <a:gd name="connsiteX9" fmla="*/ 42244 w 556594"/>
                  <a:gd name="connsiteY9" fmla="*/ 299485 h 318648"/>
                  <a:gd name="connsiteX10" fmla="*/ 37482 w 556594"/>
                  <a:gd name="connsiteY10" fmla="*/ 28022 h 318648"/>
                  <a:gd name="connsiteX11" fmla="*/ 366094 w 556594"/>
                  <a:gd name="connsiteY11" fmla="*/ 113747 h 318648"/>
                  <a:gd name="connsiteX0" fmla="*/ 556594 w 556594"/>
                  <a:gd name="connsiteY0" fmla="*/ 199472 h 318648"/>
                  <a:gd name="connsiteX1" fmla="*/ 399432 w 556594"/>
                  <a:gd name="connsiteY1" fmla="*/ 313772 h 318648"/>
                  <a:gd name="connsiteX2" fmla="*/ 199407 w 556594"/>
                  <a:gd name="connsiteY2" fmla="*/ 256622 h 318648"/>
                  <a:gd name="connsiteX3" fmla="*/ 185119 w 556594"/>
                  <a:gd name="connsiteY3" fmla="*/ 313772 h 318648"/>
                  <a:gd name="connsiteX4" fmla="*/ 156544 w 556594"/>
                  <a:gd name="connsiteY4" fmla="*/ 270910 h 318648"/>
                  <a:gd name="connsiteX5" fmla="*/ 137494 w 556594"/>
                  <a:gd name="connsiteY5" fmla="*/ 318535 h 318648"/>
                  <a:gd name="connsiteX6" fmla="*/ 123207 w 556594"/>
                  <a:gd name="connsiteY6" fmla="*/ 285197 h 318648"/>
                  <a:gd name="connsiteX7" fmla="*/ 99394 w 556594"/>
                  <a:gd name="connsiteY7" fmla="*/ 318535 h 318648"/>
                  <a:gd name="connsiteX8" fmla="*/ 94632 w 556594"/>
                  <a:gd name="connsiteY8" fmla="*/ 285197 h 318648"/>
                  <a:gd name="connsiteX9" fmla="*/ 42244 w 556594"/>
                  <a:gd name="connsiteY9" fmla="*/ 299485 h 318648"/>
                  <a:gd name="connsiteX10" fmla="*/ 37482 w 556594"/>
                  <a:gd name="connsiteY10" fmla="*/ 28022 h 318648"/>
                  <a:gd name="connsiteX11" fmla="*/ 366094 w 556594"/>
                  <a:gd name="connsiteY11" fmla="*/ 113747 h 318648"/>
                  <a:gd name="connsiteX0" fmla="*/ 556594 w 556594"/>
                  <a:gd name="connsiteY0" fmla="*/ 199472 h 318648"/>
                  <a:gd name="connsiteX1" fmla="*/ 399432 w 556594"/>
                  <a:gd name="connsiteY1" fmla="*/ 313772 h 318648"/>
                  <a:gd name="connsiteX2" fmla="*/ 199407 w 556594"/>
                  <a:gd name="connsiteY2" fmla="*/ 256622 h 318648"/>
                  <a:gd name="connsiteX3" fmla="*/ 201788 w 556594"/>
                  <a:gd name="connsiteY3" fmla="*/ 313772 h 318648"/>
                  <a:gd name="connsiteX4" fmla="*/ 156544 w 556594"/>
                  <a:gd name="connsiteY4" fmla="*/ 270910 h 318648"/>
                  <a:gd name="connsiteX5" fmla="*/ 137494 w 556594"/>
                  <a:gd name="connsiteY5" fmla="*/ 318535 h 318648"/>
                  <a:gd name="connsiteX6" fmla="*/ 123207 w 556594"/>
                  <a:gd name="connsiteY6" fmla="*/ 285197 h 318648"/>
                  <a:gd name="connsiteX7" fmla="*/ 99394 w 556594"/>
                  <a:gd name="connsiteY7" fmla="*/ 318535 h 318648"/>
                  <a:gd name="connsiteX8" fmla="*/ 94632 w 556594"/>
                  <a:gd name="connsiteY8" fmla="*/ 285197 h 318648"/>
                  <a:gd name="connsiteX9" fmla="*/ 42244 w 556594"/>
                  <a:gd name="connsiteY9" fmla="*/ 299485 h 318648"/>
                  <a:gd name="connsiteX10" fmla="*/ 37482 w 556594"/>
                  <a:gd name="connsiteY10" fmla="*/ 28022 h 318648"/>
                  <a:gd name="connsiteX11" fmla="*/ 366094 w 556594"/>
                  <a:gd name="connsiteY11" fmla="*/ 113747 h 318648"/>
                  <a:gd name="connsiteX0" fmla="*/ 556594 w 556594"/>
                  <a:gd name="connsiteY0" fmla="*/ 199472 h 318535"/>
                  <a:gd name="connsiteX1" fmla="*/ 399432 w 556594"/>
                  <a:gd name="connsiteY1" fmla="*/ 313772 h 318535"/>
                  <a:gd name="connsiteX2" fmla="*/ 199407 w 556594"/>
                  <a:gd name="connsiteY2" fmla="*/ 256622 h 318535"/>
                  <a:gd name="connsiteX3" fmla="*/ 201788 w 556594"/>
                  <a:gd name="connsiteY3" fmla="*/ 313772 h 318535"/>
                  <a:gd name="connsiteX4" fmla="*/ 166069 w 556594"/>
                  <a:gd name="connsiteY4" fmla="*/ 285197 h 318535"/>
                  <a:gd name="connsiteX5" fmla="*/ 137494 w 556594"/>
                  <a:gd name="connsiteY5" fmla="*/ 318535 h 318535"/>
                  <a:gd name="connsiteX6" fmla="*/ 123207 w 556594"/>
                  <a:gd name="connsiteY6" fmla="*/ 285197 h 318535"/>
                  <a:gd name="connsiteX7" fmla="*/ 99394 w 556594"/>
                  <a:gd name="connsiteY7" fmla="*/ 318535 h 318535"/>
                  <a:gd name="connsiteX8" fmla="*/ 94632 w 556594"/>
                  <a:gd name="connsiteY8" fmla="*/ 285197 h 318535"/>
                  <a:gd name="connsiteX9" fmla="*/ 42244 w 556594"/>
                  <a:gd name="connsiteY9" fmla="*/ 299485 h 318535"/>
                  <a:gd name="connsiteX10" fmla="*/ 37482 w 556594"/>
                  <a:gd name="connsiteY10" fmla="*/ 28022 h 318535"/>
                  <a:gd name="connsiteX11" fmla="*/ 366094 w 556594"/>
                  <a:gd name="connsiteY11" fmla="*/ 113747 h 318535"/>
                  <a:gd name="connsiteX0" fmla="*/ 556594 w 556594"/>
                  <a:gd name="connsiteY0" fmla="*/ 199472 h 318535"/>
                  <a:gd name="connsiteX1" fmla="*/ 399432 w 556594"/>
                  <a:gd name="connsiteY1" fmla="*/ 313772 h 318535"/>
                  <a:gd name="connsiteX2" fmla="*/ 199407 w 556594"/>
                  <a:gd name="connsiteY2" fmla="*/ 256622 h 318535"/>
                  <a:gd name="connsiteX3" fmla="*/ 201788 w 556594"/>
                  <a:gd name="connsiteY3" fmla="*/ 313772 h 318535"/>
                  <a:gd name="connsiteX4" fmla="*/ 166069 w 556594"/>
                  <a:gd name="connsiteY4" fmla="*/ 285197 h 318535"/>
                  <a:gd name="connsiteX5" fmla="*/ 151781 w 556594"/>
                  <a:gd name="connsiteY5" fmla="*/ 318535 h 318535"/>
                  <a:gd name="connsiteX6" fmla="*/ 123207 w 556594"/>
                  <a:gd name="connsiteY6" fmla="*/ 285197 h 318535"/>
                  <a:gd name="connsiteX7" fmla="*/ 99394 w 556594"/>
                  <a:gd name="connsiteY7" fmla="*/ 318535 h 318535"/>
                  <a:gd name="connsiteX8" fmla="*/ 94632 w 556594"/>
                  <a:gd name="connsiteY8" fmla="*/ 285197 h 318535"/>
                  <a:gd name="connsiteX9" fmla="*/ 42244 w 556594"/>
                  <a:gd name="connsiteY9" fmla="*/ 299485 h 318535"/>
                  <a:gd name="connsiteX10" fmla="*/ 37482 w 556594"/>
                  <a:gd name="connsiteY10" fmla="*/ 28022 h 318535"/>
                  <a:gd name="connsiteX11" fmla="*/ 366094 w 556594"/>
                  <a:gd name="connsiteY11" fmla="*/ 113747 h 318535"/>
                  <a:gd name="connsiteX0" fmla="*/ 556594 w 556594"/>
                  <a:gd name="connsiteY0" fmla="*/ 199472 h 318535"/>
                  <a:gd name="connsiteX1" fmla="*/ 399432 w 556594"/>
                  <a:gd name="connsiteY1" fmla="*/ 313772 h 318535"/>
                  <a:gd name="connsiteX2" fmla="*/ 199407 w 556594"/>
                  <a:gd name="connsiteY2" fmla="*/ 256622 h 318535"/>
                  <a:gd name="connsiteX3" fmla="*/ 201788 w 556594"/>
                  <a:gd name="connsiteY3" fmla="*/ 313772 h 318535"/>
                  <a:gd name="connsiteX4" fmla="*/ 166069 w 556594"/>
                  <a:gd name="connsiteY4" fmla="*/ 285197 h 318535"/>
                  <a:gd name="connsiteX5" fmla="*/ 151781 w 556594"/>
                  <a:gd name="connsiteY5" fmla="*/ 318535 h 318535"/>
                  <a:gd name="connsiteX6" fmla="*/ 123207 w 556594"/>
                  <a:gd name="connsiteY6" fmla="*/ 285197 h 318535"/>
                  <a:gd name="connsiteX7" fmla="*/ 99394 w 556594"/>
                  <a:gd name="connsiteY7" fmla="*/ 318535 h 318535"/>
                  <a:gd name="connsiteX8" fmla="*/ 82726 w 556594"/>
                  <a:gd name="connsiteY8" fmla="*/ 285197 h 318535"/>
                  <a:gd name="connsiteX9" fmla="*/ 42244 w 556594"/>
                  <a:gd name="connsiteY9" fmla="*/ 299485 h 318535"/>
                  <a:gd name="connsiteX10" fmla="*/ 37482 w 556594"/>
                  <a:gd name="connsiteY10" fmla="*/ 28022 h 318535"/>
                  <a:gd name="connsiteX11" fmla="*/ 366094 w 556594"/>
                  <a:gd name="connsiteY11" fmla="*/ 113747 h 318535"/>
                  <a:gd name="connsiteX0" fmla="*/ 556594 w 556594"/>
                  <a:gd name="connsiteY0" fmla="*/ 199472 h 318535"/>
                  <a:gd name="connsiteX1" fmla="*/ 399432 w 556594"/>
                  <a:gd name="connsiteY1" fmla="*/ 313772 h 318535"/>
                  <a:gd name="connsiteX2" fmla="*/ 199407 w 556594"/>
                  <a:gd name="connsiteY2" fmla="*/ 256622 h 318535"/>
                  <a:gd name="connsiteX3" fmla="*/ 201788 w 556594"/>
                  <a:gd name="connsiteY3" fmla="*/ 313772 h 318535"/>
                  <a:gd name="connsiteX4" fmla="*/ 166069 w 556594"/>
                  <a:gd name="connsiteY4" fmla="*/ 285197 h 318535"/>
                  <a:gd name="connsiteX5" fmla="*/ 151781 w 556594"/>
                  <a:gd name="connsiteY5" fmla="*/ 318535 h 318535"/>
                  <a:gd name="connsiteX6" fmla="*/ 123207 w 556594"/>
                  <a:gd name="connsiteY6" fmla="*/ 285197 h 318535"/>
                  <a:gd name="connsiteX7" fmla="*/ 99394 w 556594"/>
                  <a:gd name="connsiteY7" fmla="*/ 318535 h 318535"/>
                  <a:gd name="connsiteX8" fmla="*/ 82726 w 556594"/>
                  <a:gd name="connsiteY8" fmla="*/ 285197 h 318535"/>
                  <a:gd name="connsiteX9" fmla="*/ 42244 w 556594"/>
                  <a:gd name="connsiteY9" fmla="*/ 299485 h 318535"/>
                  <a:gd name="connsiteX10" fmla="*/ 37482 w 556594"/>
                  <a:gd name="connsiteY10" fmla="*/ 28022 h 318535"/>
                  <a:gd name="connsiteX11" fmla="*/ 366094 w 556594"/>
                  <a:gd name="connsiteY11" fmla="*/ 113747 h 318535"/>
                  <a:gd name="connsiteX0" fmla="*/ 556594 w 556594"/>
                  <a:gd name="connsiteY0" fmla="*/ 199472 h 318577"/>
                  <a:gd name="connsiteX1" fmla="*/ 399432 w 556594"/>
                  <a:gd name="connsiteY1" fmla="*/ 313772 h 318577"/>
                  <a:gd name="connsiteX2" fmla="*/ 199407 w 556594"/>
                  <a:gd name="connsiteY2" fmla="*/ 256622 h 318577"/>
                  <a:gd name="connsiteX3" fmla="*/ 201788 w 556594"/>
                  <a:gd name="connsiteY3" fmla="*/ 313772 h 318577"/>
                  <a:gd name="connsiteX4" fmla="*/ 166069 w 556594"/>
                  <a:gd name="connsiteY4" fmla="*/ 285197 h 318577"/>
                  <a:gd name="connsiteX5" fmla="*/ 151781 w 556594"/>
                  <a:gd name="connsiteY5" fmla="*/ 318535 h 318577"/>
                  <a:gd name="connsiteX6" fmla="*/ 123207 w 556594"/>
                  <a:gd name="connsiteY6" fmla="*/ 285197 h 318577"/>
                  <a:gd name="connsiteX7" fmla="*/ 99394 w 556594"/>
                  <a:gd name="connsiteY7" fmla="*/ 318535 h 318577"/>
                  <a:gd name="connsiteX8" fmla="*/ 80345 w 556594"/>
                  <a:gd name="connsiteY8" fmla="*/ 292341 h 318577"/>
                  <a:gd name="connsiteX9" fmla="*/ 42244 w 556594"/>
                  <a:gd name="connsiteY9" fmla="*/ 299485 h 318577"/>
                  <a:gd name="connsiteX10" fmla="*/ 37482 w 556594"/>
                  <a:gd name="connsiteY10" fmla="*/ 28022 h 318577"/>
                  <a:gd name="connsiteX11" fmla="*/ 366094 w 556594"/>
                  <a:gd name="connsiteY11" fmla="*/ 113747 h 318577"/>
                  <a:gd name="connsiteX0" fmla="*/ 556594 w 556594"/>
                  <a:gd name="connsiteY0" fmla="*/ 199472 h 318573"/>
                  <a:gd name="connsiteX1" fmla="*/ 399432 w 556594"/>
                  <a:gd name="connsiteY1" fmla="*/ 313772 h 318573"/>
                  <a:gd name="connsiteX2" fmla="*/ 199407 w 556594"/>
                  <a:gd name="connsiteY2" fmla="*/ 256622 h 318573"/>
                  <a:gd name="connsiteX3" fmla="*/ 201788 w 556594"/>
                  <a:gd name="connsiteY3" fmla="*/ 313772 h 318573"/>
                  <a:gd name="connsiteX4" fmla="*/ 166069 w 556594"/>
                  <a:gd name="connsiteY4" fmla="*/ 285197 h 318573"/>
                  <a:gd name="connsiteX5" fmla="*/ 151781 w 556594"/>
                  <a:gd name="connsiteY5" fmla="*/ 318535 h 318573"/>
                  <a:gd name="connsiteX6" fmla="*/ 123207 w 556594"/>
                  <a:gd name="connsiteY6" fmla="*/ 285197 h 318573"/>
                  <a:gd name="connsiteX7" fmla="*/ 99394 w 556594"/>
                  <a:gd name="connsiteY7" fmla="*/ 318535 h 318573"/>
                  <a:gd name="connsiteX8" fmla="*/ 80345 w 556594"/>
                  <a:gd name="connsiteY8" fmla="*/ 292341 h 318573"/>
                  <a:gd name="connsiteX9" fmla="*/ 42244 w 556594"/>
                  <a:gd name="connsiteY9" fmla="*/ 299485 h 318573"/>
                  <a:gd name="connsiteX10" fmla="*/ 37482 w 556594"/>
                  <a:gd name="connsiteY10" fmla="*/ 28022 h 318573"/>
                  <a:gd name="connsiteX11" fmla="*/ 366094 w 556594"/>
                  <a:gd name="connsiteY11" fmla="*/ 113747 h 318573"/>
                  <a:gd name="connsiteX0" fmla="*/ 542949 w 542949"/>
                  <a:gd name="connsiteY0" fmla="*/ 180373 h 299477"/>
                  <a:gd name="connsiteX1" fmla="*/ 385787 w 542949"/>
                  <a:gd name="connsiteY1" fmla="*/ 294673 h 299477"/>
                  <a:gd name="connsiteX2" fmla="*/ 185762 w 542949"/>
                  <a:gd name="connsiteY2" fmla="*/ 237523 h 299477"/>
                  <a:gd name="connsiteX3" fmla="*/ 188143 w 542949"/>
                  <a:gd name="connsiteY3" fmla="*/ 294673 h 299477"/>
                  <a:gd name="connsiteX4" fmla="*/ 152424 w 542949"/>
                  <a:gd name="connsiteY4" fmla="*/ 266098 h 299477"/>
                  <a:gd name="connsiteX5" fmla="*/ 138136 w 542949"/>
                  <a:gd name="connsiteY5" fmla="*/ 299436 h 299477"/>
                  <a:gd name="connsiteX6" fmla="*/ 109562 w 542949"/>
                  <a:gd name="connsiteY6" fmla="*/ 266098 h 299477"/>
                  <a:gd name="connsiteX7" fmla="*/ 85749 w 542949"/>
                  <a:gd name="connsiteY7" fmla="*/ 299436 h 299477"/>
                  <a:gd name="connsiteX8" fmla="*/ 66700 w 542949"/>
                  <a:gd name="connsiteY8" fmla="*/ 273242 h 299477"/>
                  <a:gd name="connsiteX9" fmla="*/ 14312 w 542949"/>
                  <a:gd name="connsiteY9" fmla="*/ 285149 h 299477"/>
                  <a:gd name="connsiteX10" fmla="*/ 23837 w 542949"/>
                  <a:gd name="connsiteY10" fmla="*/ 8923 h 299477"/>
                  <a:gd name="connsiteX11" fmla="*/ 352449 w 542949"/>
                  <a:gd name="connsiteY11" fmla="*/ 94648 h 299477"/>
                  <a:gd name="connsiteX0" fmla="*/ 558814 w 558814"/>
                  <a:gd name="connsiteY0" fmla="*/ 180373 h 299477"/>
                  <a:gd name="connsiteX1" fmla="*/ 401652 w 558814"/>
                  <a:gd name="connsiteY1" fmla="*/ 294673 h 299477"/>
                  <a:gd name="connsiteX2" fmla="*/ 201627 w 558814"/>
                  <a:gd name="connsiteY2" fmla="*/ 237523 h 299477"/>
                  <a:gd name="connsiteX3" fmla="*/ 204008 w 558814"/>
                  <a:gd name="connsiteY3" fmla="*/ 294673 h 299477"/>
                  <a:gd name="connsiteX4" fmla="*/ 168289 w 558814"/>
                  <a:gd name="connsiteY4" fmla="*/ 266098 h 299477"/>
                  <a:gd name="connsiteX5" fmla="*/ 154001 w 558814"/>
                  <a:gd name="connsiteY5" fmla="*/ 299436 h 299477"/>
                  <a:gd name="connsiteX6" fmla="*/ 125427 w 558814"/>
                  <a:gd name="connsiteY6" fmla="*/ 266098 h 299477"/>
                  <a:gd name="connsiteX7" fmla="*/ 101614 w 558814"/>
                  <a:gd name="connsiteY7" fmla="*/ 299436 h 299477"/>
                  <a:gd name="connsiteX8" fmla="*/ 82565 w 558814"/>
                  <a:gd name="connsiteY8" fmla="*/ 273242 h 299477"/>
                  <a:gd name="connsiteX9" fmla="*/ 30177 w 558814"/>
                  <a:gd name="connsiteY9" fmla="*/ 285149 h 299477"/>
                  <a:gd name="connsiteX10" fmla="*/ 39702 w 558814"/>
                  <a:gd name="connsiteY10" fmla="*/ 8923 h 299477"/>
                  <a:gd name="connsiteX11" fmla="*/ 368314 w 558814"/>
                  <a:gd name="connsiteY11" fmla="*/ 94648 h 299477"/>
                  <a:gd name="connsiteX0" fmla="*/ 558814 w 558814"/>
                  <a:gd name="connsiteY0" fmla="*/ 180373 h 299477"/>
                  <a:gd name="connsiteX1" fmla="*/ 401652 w 558814"/>
                  <a:gd name="connsiteY1" fmla="*/ 294673 h 299477"/>
                  <a:gd name="connsiteX2" fmla="*/ 201627 w 558814"/>
                  <a:gd name="connsiteY2" fmla="*/ 237523 h 299477"/>
                  <a:gd name="connsiteX3" fmla="*/ 204008 w 558814"/>
                  <a:gd name="connsiteY3" fmla="*/ 294673 h 299477"/>
                  <a:gd name="connsiteX4" fmla="*/ 168289 w 558814"/>
                  <a:gd name="connsiteY4" fmla="*/ 266098 h 299477"/>
                  <a:gd name="connsiteX5" fmla="*/ 154001 w 558814"/>
                  <a:gd name="connsiteY5" fmla="*/ 299436 h 299477"/>
                  <a:gd name="connsiteX6" fmla="*/ 125427 w 558814"/>
                  <a:gd name="connsiteY6" fmla="*/ 266098 h 299477"/>
                  <a:gd name="connsiteX7" fmla="*/ 101614 w 558814"/>
                  <a:gd name="connsiteY7" fmla="*/ 299436 h 299477"/>
                  <a:gd name="connsiteX8" fmla="*/ 82565 w 558814"/>
                  <a:gd name="connsiteY8" fmla="*/ 273242 h 299477"/>
                  <a:gd name="connsiteX9" fmla="*/ 30177 w 558814"/>
                  <a:gd name="connsiteY9" fmla="*/ 285149 h 299477"/>
                  <a:gd name="connsiteX10" fmla="*/ 39702 w 558814"/>
                  <a:gd name="connsiteY10" fmla="*/ 8923 h 299477"/>
                  <a:gd name="connsiteX11" fmla="*/ 368314 w 558814"/>
                  <a:gd name="connsiteY11" fmla="*/ 94648 h 299477"/>
                  <a:gd name="connsiteX0" fmla="*/ 562029 w 562029"/>
                  <a:gd name="connsiteY0" fmla="*/ 180373 h 299475"/>
                  <a:gd name="connsiteX1" fmla="*/ 404867 w 562029"/>
                  <a:gd name="connsiteY1" fmla="*/ 294673 h 299475"/>
                  <a:gd name="connsiteX2" fmla="*/ 204842 w 562029"/>
                  <a:gd name="connsiteY2" fmla="*/ 237523 h 299475"/>
                  <a:gd name="connsiteX3" fmla="*/ 207223 w 562029"/>
                  <a:gd name="connsiteY3" fmla="*/ 294673 h 299475"/>
                  <a:gd name="connsiteX4" fmla="*/ 171504 w 562029"/>
                  <a:gd name="connsiteY4" fmla="*/ 266098 h 299475"/>
                  <a:gd name="connsiteX5" fmla="*/ 157216 w 562029"/>
                  <a:gd name="connsiteY5" fmla="*/ 299436 h 299475"/>
                  <a:gd name="connsiteX6" fmla="*/ 128642 w 562029"/>
                  <a:gd name="connsiteY6" fmla="*/ 266098 h 299475"/>
                  <a:gd name="connsiteX7" fmla="*/ 104829 w 562029"/>
                  <a:gd name="connsiteY7" fmla="*/ 299436 h 299475"/>
                  <a:gd name="connsiteX8" fmla="*/ 85780 w 562029"/>
                  <a:gd name="connsiteY8" fmla="*/ 273242 h 299475"/>
                  <a:gd name="connsiteX9" fmla="*/ 21486 w 562029"/>
                  <a:gd name="connsiteY9" fmla="*/ 289911 h 299475"/>
                  <a:gd name="connsiteX10" fmla="*/ 42917 w 562029"/>
                  <a:gd name="connsiteY10" fmla="*/ 8923 h 299475"/>
                  <a:gd name="connsiteX11" fmla="*/ 371529 w 562029"/>
                  <a:gd name="connsiteY11" fmla="*/ 94648 h 299475"/>
                  <a:gd name="connsiteX0" fmla="*/ 557211 w 557211"/>
                  <a:gd name="connsiteY0" fmla="*/ 180373 h 299475"/>
                  <a:gd name="connsiteX1" fmla="*/ 400049 w 557211"/>
                  <a:gd name="connsiteY1" fmla="*/ 294673 h 299475"/>
                  <a:gd name="connsiteX2" fmla="*/ 200024 w 557211"/>
                  <a:gd name="connsiteY2" fmla="*/ 237523 h 299475"/>
                  <a:gd name="connsiteX3" fmla="*/ 202405 w 557211"/>
                  <a:gd name="connsiteY3" fmla="*/ 294673 h 299475"/>
                  <a:gd name="connsiteX4" fmla="*/ 166686 w 557211"/>
                  <a:gd name="connsiteY4" fmla="*/ 266098 h 299475"/>
                  <a:gd name="connsiteX5" fmla="*/ 152398 w 557211"/>
                  <a:gd name="connsiteY5" fmla="*/ 299436 h 299475"/>
                  <a:gd name="connsiteX6" fmla="*/ 123824 w 557211"/>
                  <a:gd name="connsiteY6" fmla="*/ 266098 h 299475"/>
                  <a:gd name="connsiteX7" fmla="*/ 100011 w 557211"/>
                  <a:gd name="connsiteY7" fmla="*/ 299436 h 299475"/>
                  <a:gd name="connsiteX8" fmla="*/ 80962 w 557211"/>
                  <a:gd name="connsiteY8" fmla="*/ 273242 h 299475"/>
                  <a:gd name="connsiteX9" fmla="*/ 16668 w 557211"/>
                  <a:gd name="connsiteY9" fmla="*/ 289911 h 299475"/>
                  <a:gd name="connsiteX10" fmla="*/ 38099 w 557211"/>
                  <a:gd name="connsiteY10" fmla="*/ 8923 h 299475"/>
                  <a:gd name="connsiteX11" fmla="*/ 366711 w 557211"/>
                  <a:gd name="connsiteY11" fmla="*/ 94648 h 299475"/>
                  <a:gd name="connsiteX0" fmla="*/ 557211 w 557211"/>
                  <a:gd name="connsiteY0" fmla="*/ 180373 h 299452"/>
                  <a:gd name="connsiteX1" fmla="*/ 400049 w 557211"/>
                  <a:gd name="connsiteY1" fmla="*/ 294673 h 299452"/>
                  <a:gd name="connsiteX2" fmla="*/ 200024 w 557211"/>
                  <a:gd name="connsiteY2" fmla="*/ 237523 h 299452"/>
                  <a:gd name="connsiteX3" fmla="*/ 202405 w 557211"/>
                  <a:gd name="connsiteY3" fmla="*/ 294673 h 299452"/>
                  <a:gd name="connsiteX4" fmla="*/ 166686 w 557211"/>
                  <a:gd name="connsiteY4" fmla="*/ 266098 h 299452"/>
                  <a:gd name="connsiteX5" fmla="*/ 152398 w 557211"/>
                  <a:gd name="connsiteY5" fmla="*/ 299436 h 299452"/>
                  <a:gd name="connsiteX6" fmla="*/ 123824 w 557211"/>
                  <a:gd name="connsiteY6" fmla="*/ 266098 h 299452"/>
                  <a:gd name="connsiteX7" fmla="*/ 100011 w 557211"/>
                  <a:gd name="connsiteY7" fmla="*/ 299436 h 299452"/>
                  <a:gd name="connsiteX8" fmla="*/ 69056 w 557211"/>
                  <a:gd name="connsiteY8" fmla="*/ 270861 h 299452"/>
                  <a:gd name="connsiteX9" fmla="*/ 16668 w 557211"/>
                  <a:gd name="connsiteY9" fmla="*/ 289911 h 299452"/>
                  <a:gd name="connsiteX10" fmla="*/ 38099 w 557211"/>
                  <a:gd name="connsiteY10" fmla="*/ 8923 h 299452"/>
                  <a:gd name="connsiteX11" fmla="*/ 366711 w 557211"/>
                  <a:gd name="connsiteY11" fmla="*/ 94648 h 299452"/>
                  <a:gd name="connsiteX0" fmla="*/ 557211 w 557211"/>
                  <a:gd name="connsiteY0" fmla="*/ 180373 h 299452"/>
                  <a:gd name="connsiteX1" fmla="*/ 400049 w 557211"/>
                  <a:gd name="connsiteY1" fmla="*/ 294673 h 299452"/>
                  <a:gd name="connsiteX2" fmla="*/ 200024 w 557211"/>
                  <a:gd name="connsiteY2" fmla="*/ 237523 h 299452"/>
                  <a:gd name="connsiteX3" fmla="*/ 202405 w 557211"/>
                  <a:gd name="connsiteY3" fmla="*/ 294673 h 299452"/>
                  <a:gd name="connsiteX4" fmla="*/ 166686 w 557211"/>
                  <a:gd name="connsiteY4" fmla="*/ 266098 h 299452"/>
                  <a:gd name="connsiteX5" fmla="*/ 152398 w 557211"/>
                  <a:gd name="connsiteY5" fmla="*/ 299436 h 299452"/>
                  <a:gd name="connsiteX6" fmla="*/ 123824 w 557211"/>
                  <a:gd name="connsiteY6" fmla="*/ 266098 h 299452"/>
                  <a:gd name="connsiteX7" fmla="*/ 88105 w 557211"/>
                  <a:gd name="connsiteY7" fmla="*/ 299436 h 299452"/>
                  <a:gd name="connsiteX8" fmla="*/ 69056 w 557211"/>
                  <a:gd name="connsiteY8" fmla="*/ 270861 h 299452"/>
                  <a:gd name="connsiteX9" fmla="*/ 16668 w 557211"/>
                  <a:gd name="connsiteY9" fmla="*/ 289911 h 299452"/>
                  <a:gd name="connsiteX10" fmla="*/ 38099 w 557211"/>
                  <a:gd name="connsiteY10" fmla="*/ 8923 h 299452"/>
                  <a:gd name="connsiteX11" fmla="*/ 366711 w 557211"/>
                  <a:gd name="connsiteY11" fmla="*/ 94648 h 299452"/>
                  <a:gd name="connsiteX0" fmla="*/ 557211 w 557211"/>
                  <a:gd name="connsiteY0" fmla="*/ 180373 h 299452"/>
                  <a:gd name="connsiteX1" fmla="*/ 400049 w 557211"/>
                  <a:gd name="connsiteY1" fmla="*/ 294673 h 299452"/>
                  <a:gd name="connsiteX2" fmla="*/ 200024 w 557211"/>
                  <a:gd name="connsiteY2" fmla="*/ 237523 h 299452"/>
                  <a:gd name="connsiteX3" fmla="*/ 202405 w 557211"/>
                  <a:gd name="connsiteY3" fmla="*/ 294673 h 299452"/>
                  <a:gd name="connsiteX4" fmla="*/ 166686 w 557211"/>
                  <a:gd name="connsiteY4" fmla="*/ 266098 h 299452"/>
                  <a:gd name="connsiteX5" fmla="*/ 152398 w 557211"/>
                  <a:gd name="connsiteY5" fmla="*/ 299436 h 299452"/>
                  <a:gd name="connsiteX6" fmla="*/ 119061 w 557211"/>
                  <a:gd name="connsiteY6" fmla="*/ 266098 h 299452"/>
                  <a:gd name="connsiteX7" fmla="*/ 88105 w 557211"/>
                  <a:gd name="connsiteY7" fmla="*/ 299436 h 299452"/>
                  <a:gd name="connsiteX8" fmla="*/ 69056 w 557211"/>
                  <a:gd name="connsiteY8" fmla="*/ 270861 h 299452"/>
                  <a:gd name="connsiteX9" fmla="*/ 16668 w 557211"/>
                  <a:gd name="connsiteY9" fmla="*/ 289911 h 299452"/>
                  <a:gd name="connsiteX10" fmla="*/ 38099 w 557211"/>
                  <a:gd name="connsiteY10" fmla="*/ 8923 h 299452"/>
                  <a:gd name="connsiteX11" fmla="*/ 366711 w 557211"/>
                  <a:gd name="connsiteY11" fmla="*/ 94648 h 299452"/>
                  <a:gd name="connsiteX0" fmla="*/ 557211 w 557211"/>
                  <a:gd name="connsiteY0" fmla="*/ 180373 h 299439"/>
                  <a:gd name="connsiteX1" fmla="*/ 400049 w 557211"/>
                  <a:gd name="connsiteY1" fmla="*/ 294673 h 299439"/>
                  <a:gd name="connsiteX2" fmla="*/ 200024 w 557211"/>
                  <a:gd name="connsiteY2" fmla="*/ 237523 h 299439"/>
                  <a:gd name="connsiteX3" fmla="*/ 202405 w 557211"/>
                  <a:gd name="connsiteY3" fmla="*/ 294673 h 299439"/>
                  <a:gd name="connsiteX4" fmla="*/ 166686 w 557211"/>
                  <a:gd name="connsiteY4" fmla="*/ 266098 h 299439"/>
                  <a:gd name="connsiteX5" fmla="*/ 152398 w 557211"/>
                  <a:gd name="connsiteY5" fmla="*/ 299436 h 299439"/>
                  <a:gd name="connsiteX6" fmla="*/ 119061 w 557211"/>
                  <a:gd name="connsiteY6" fmla="*/ 266098 h 299439"/>
                  <a:gd name="connsiteX7" fmla="*/ 88105 w 557211"/>
                  <a:gd name="connsiteY7" fmla="*/ 299436 h 299439"/>
                  <a:gd name="connsiteX8" fmla="*/ 59531 w 557211"/>
                  <a:gd name="connsiteY8" fmla="*/ 268480 h 299439"/>
                  <a:gd name="connsiteX9" fmla="*/ 16668 w 557211"/>
                  <a:gd name="connsiteY9" fmla="*/ 289911 h 299439"/>
                  <a:gd name="connsiteX10" fmla="*/ 38099 w 557211"/>
                  <a:gd name="connsiteY10" fmla="*/ 8923 h 299439"/>
                  <a:gd name="connsiteX11" fmla="*/ 366711 w 557211"/>
                  <a:gd name="connsiteY11" fmla="*/ 94648 h 299439"/>
                  <a:gd name="connsiteX0" fmla="*/ 557211 w 557211"/>
                  <a:gd name="connsiteY0" fmla="*/ 180373 h 299439"/>
                  <a:gd name="connsiteX1" fmla="*/ 400049 w 557211"/>
                  <a:gd name="connsiteY1" fmla="*/ 294673 h 299439"/>
                  <a:gd name="connsiteX2" fmla="*/ 200024 w 557211"/>
                  <a:gd name="connsiteY2" fmla="*/ 237523 h 299439"/>
                  <a:gd name="connsiteX3" fmla="*/ 202405 w 557211"/>
                  <a:gd name="connsiteY3" fmla="*/ 294673 h 299439"/>
                  <a:gd name="connsiteX4" fmla="*/ 166686 w 557211"/>
                  <a:gd name="connsiteY4" fmla="*/ 266098 h 299439"/>
                  <a:gd name="connsiteX5" fmla="*/ 152398 w 557211"/>
                  <a:gd name="connsiteY5" fmla="*/ 299436 h 299439"/>
                  <a:gd name="connsiteX6" fmla="*/ 119061 w 557211"/>
                  <a:gd name="connsiteY6" fmla="*/ 266098 h 299439"/>
                  <a:gd name="connsiteX7" fmla="*/ 78580 w 557211"/>
                  <a:gd name="connsiteY7" fmla="*/ 299436 h 299439"/>
                  <a:gd name="connsiteX8" fmla="*/ 59531 w 557211"/>
                  <a:gd name="connsiteY8" fmla="*/ 268480 h 299439"/>
                  <a:gd name="connsiteX9" fmla="*/ 16668 w 557211"/>
                  <a:gd name="connsiteY9" fmla="*/ 289911 h 299439"/>
                  <a:gd name="connsiteX10" fmla="*/ 38099 w 557211"/>
                  <a:gd name="connsiteY10" fmla="*/ 8923 h 299439"/>
                  <a:gd name="connsiteX11" fmla="*/ 366711 w 557211"/>
                  <a:gd name="connsiteY11" fmla="*/ 94648 h 299439"/>
                  <a:gd name="connsiteX0" fmla="*/ 557211 w 557211"/>
                  <a:gd name="connsiteY0" fmla="*/ 180373 h 299439"/>
                  <a:gd name="connsiteX1" fmla="*/ 400049 w 557211"/>
                  <a:gd name="connsiteY1" fmla="*/ 294673 h 299439"/>
                  <a:gd name="connsiteX2" fmla="*/ 200024 w 557211"/>
                  <a:gd name="connsiteY2" fmla="*/ 237523 h 299439"/>
                  <a:gd name="connsiteX3" fmla="*/ 202405 w 557211"/>
                  <a:gd name="connsiteY3" fmla="*/ 294673 h 299439"/>
                  <a:gd name="connsiteX4" fmla="*/ 166686 w 557211"/>
                  <a:gd name="connsiteY4" fmla="*/ 266098 h 299439"/>
                  <a:gd name="connsiteX5" fmla="*/ 152398 w 557211"/>
                  <a:gd name="connsiteY5" fmla="*/ 299436 h 299439"/>
                  <a:gd name="connsiteX6" fmla="*/ 102393 w 557211"/>
                  <a:gd name="connsiteY6" fmla="*/ 268479 h 299439"/>
                  <a:gd name="connsiteX7" fmla="*/ 78580 w 557211"/>
                  <a:gd name="connsiteY7" fmla="*/ 299436 h 299439"/>
                  <a:gd name="connsiteX8" fmla="*/ 59531 w 557211"/>
                  <a:gd name="connsiteY8" fmla="*/ 268480 h 299439"/>
                  <a:gd name="connsiteX9" fmla="*/ 16668 w 557211"/>
                  <a:gd name="connsiteY9" fmla="*/ 289911 h 299439"/>
                  <a:gd name="connsiteX10" fmla="*/ 38099 w 557211"/>
                  <a:gd name="connsiteY10" fmla="*/ 8923 h 299439"/>
                  <a:gd name="connsiteX11" fmla="*/ 366711 w 557211"/>
                  <a:gd name="connsiteY11" fmla="*/ 94648 h 299439"/>
                  <a:gd name="connsiteX0" fmla="*/ 557211 w 557211"/>
                  <a:gd name="connsiteY0" fmla="*/ 180373 h 301820"/>
                  <a:gd name="connsiteX1" fmla="*/ 400049 w 557211"/>
                  <a:gd name="connsiteY1" fmla="*/ 294673 h 301820"/>
                  <a:gd name="connsiteX2" fmla="*/ 200024 w 557211"/>
                  <a:gd name="connsiteY2" fmla="*/ 237523 h 301820"/>
                  <a:gd name="connsiteX3" fmla="*/ 202405 w 557211"/>
                  <a:gd name="connsiteY3" fmla="*/ 294673 h 301820"/>
                  <a:gd name="connsiteX4" fmla="*/ 166686 w 557211"/>
                  <a:gd name="connsiteY4" fmla="*/ 266098 h 301820"/>
                  <a:gd name="connsiteX5" fmla="*/ 126205 w 557211"/>
                  <a:gd name="connsiteY5" fmla="*/ 301817 h 301820"/>
                  <a:gd name="connsiteX6" fmla="*/ 102393 w 557211"/>
                  <a:gd name="connsiteY6" fmla="*/ 268479 h 301820"/>
                  <a:gd name="connsiteX7" fmla="*/ 78580 w 557211"/>
                  <a:gd name="connsiteY7" fmla="*/ 299436 h 301820"/>
                  <a:gd name="connsiteX8" fmla="*/ 59531 w 557211"/>
                  <a:gd name="connsiteY8" fmla="*/ 268480 h 301820"/>
                  <a:gd name="connsiteX9" fmla="*/ 16668 w 557211"/>
                  <a:gd name="connsiteY9" fmla="*/ 289911 h 301820"/>
                  <a:gd name="connsiteX10" fmla="*/ 38099 w 557211"/>
                  <a:gd name="connsiteY10" fmla="*/ 8923 h 301820"/>
                  <a:gd name="connsiteX11" fmla="*/ 366711 w 557211"/>
                  <a:gd name="connsiteY11" fmla="*/ 94648 h 301820"/>
                  <a:gd name="connsiteX0" fmla="*/ 557211 w 557211"/>
                  <a:gd name="connsiteY0" fmla="*/ 180373 h 301820"/>
                  <a:gd name="connsiteX1" fmla="*/ 400049 w 557211"/>
                  <a:gd name="connsiteY1" fmla="*/ 294673 h 301820"/>
                  <a:gd name="connsiteX2" fmla="*/ 200024 w 557211"/>
                  <a:gd name="connsiteY2" fmla="*/ 237523 h 301820"/>
                  <a:gd name="connsiteX3" fmla="*/ 202405 w 557211"/>
                  <a:gd name="connsiteY3" fmla="*/ 294673 h 301820"/>
                  <a:gd name="connsiteX4" fmla="*/ 145255 w 557211"/>
                  <a:gd name="connsiteY4" fmla="*/ 266098 h 301820"/>
                  <a:gd name="connsiteX5" fmla="*/ 126205 w 557211"/>
                  <a:gd name="connsiteY5" fmla="*/ 301817 h 301820"/>
                  <a:gd name="connsiteX6" fmla="*/ 102393 w 557211"/>
                  <a:gd name="connsiteY6" fmla="*/ 268479 h 301820"/>
                  <a:gd name="connsiteX7" fmla="*/ 78580 w 557211"/>
                  <a:gd name="connsiteY7" fmla="*/ 299436 h 301820"/>
                  <a:gd name="connsiteX8" fmla="*/ 59531 w 557211"/>
                  <a:gd name="connsiteY8" fmla="*/ 268480 h 301820"/>
                  <a:gd name="connsiteX9" fmla="*/ 16668 w 557211"/>
                  <a:gd name="connsiteY9" fmla="*/ 289911 h 301820"/>
                  <a:gd name="connsiteX10" fmla="*/ 38099 w 557211"/>
                  <a:gd name="connsiteY10" fmla="*/ 8923 h 301820"/>
                  <a:gd name="connsiteX11" fmla="*/ 366711 w 557211"/>
                  <a:gd name="connsiteY11" fmla="*/ 94648 h 301820"/>
                  <a:gd name="connsiteX0" fmla="*/ 557211 w 557211"/>
                  <a:gd name="connsiteY0" fmla="*/ 180373 h 304300"/>
                  <a:gd name="connsiteX1" fmla="*/ 400049 w 557211"/>
                  <a:gd name="connsiteY1" fmla="*/ 294673 h 304300"/>
                  <a:gd name="connsiteX2" fmla="*/ 200024 w 557211"/>
                  <a:gd name="connsiteY2" fmla="*/ 237523 h 304300"/>
                  <a:gd name="connsiteX3" fmla="*/ 166686 w 557211"/>
                  <a:gd name="connsiteY3" fmla="*/ 304198 h 304300"/>
                  <a:gd name="connsiteX4" fmla="*/ 145255 w 557211"/>
                  <a:gd name="connsiteY4" fmla="*/ 266098 h 304300"/>
                  <a:gd name="connsiteX5" fmla="*/ 126205 w 557211"/>
                  <a:gd name="connsiteY5" fmla="*/ 301817 h 304300"/>
                  <a:gd name="connsiteX6" fmla="*/ 102393 w 557211"/>
                  <a:gd name="connsiteY6" fmla="*/ 268479 h 304300"/>
                  <a:gd name="connsiteX7" fmla="*/ 78580 w 557211"/>
                  <a:gd name="connsiteY7" fmla="*/ 299436 h 304300"/>
                  <a:gd name="connsiteX8" fmla="*/ 59531 w 557211"/>
                  <a:gd name="connsiteY8" fmla="*/ 268480 h 304300"/>
                  <a:gd name="connsiteX9" fmla="*/ 16668 w 557211"/>
                  <a:gd name="connsiteY9" fmla="*/ 289911 h 304300"/>
                  <a:gd name="connsiteX10" fmla="*/ 38099 w 557211"/>
                  <a:gd name="connsiteY10" fmla="*/ 8923 h 304300"/>
                  <a:gd name="connsiteX11" fmla="*/ 366711 w 557211"/>
                  <a:gd name="connsiteY11" fmla="*/ 94648 h 304300"/>
                  <a:gd name="connsiteX0" fmla="*/ 557211 w 557211"/>
                  <a:gd name="connsiteY0" fmla="*/ 180373 h 304300"/>
                  <a:gd name="connsiteX1" fmla="*/ 400049 w 557211"/>
                  <a:gd name="connsiteY1" fmla="*/ 294673 h 304300"/>
                  <a:gd name="connsiteX2" fmla="*/ 176211 w 557211"/>
                  <a:gd name="connsiteY2" fmla="*/ 232761 h 304300"/>
                  <a:gd name="connsiteX3" fmla="*/ 166686 w 557211"/>
                  <a:gd name="connsiteY3" fmla="*/ 304198 h 304300"/>
                  <a:gd name="connsiteX4" fmla="*/ 145255 w 557211"/>
                  <a:gd name="connsiteY4" fmla="*/ 266098 h 304300"/>
                  <a:gd name="connsiteX5" fmla="*/ 126205 w 557211"/>
                  <a:gd name="connsiteY5" fmla="*/ 301817 h 304300"/>
                  <a:gd name="connsiteX6" fmla="*/ 102393 w 557211"/>
                  <a:gd name="connsiteY6" fmla="*/ 268479 h 304300"/>
                  <a:gd name="connsiteX7" fmla="*/ 78580 w 557211"/>
                  <a:gd name="connsiteY7" fmla="*/ 299436 h 304300"/>
                  <a:gd name="connsiteX8" fmla="*/ 59531 w 557211"/>
                  <a:gd name="connsiteY8" fmla="*/ 268480 h 304300"/>
                  <a:gd name="connsiteX9" fmla="*/ 16668 w 557211"/>
                  <a:gd name="connsiteY9" fmla="*/ 289911 h 304300"/>
                  <a:gd name="connsiteX10" fmla="*/ 38099 w 557211"/>
                  <a:gd name="connsiteY10" fmla="*/ 8923 h 304300"/>
                  <a:gd name="connsiteX11" fmla="*/ 366711 w 557211"/>
                  <a:gd name="connsiteY11" fmla="*/ 94648 h 304300"/>
                  <a:gd name="connsiteX0" fmla="*/ 560378 w 560378"/>
                  <a:gd name="connsiteY0" fmla="*/ 191809 h 315736"/>
                  <a:gd name="connsiteX1" fmla="*/ 403216 w 560378"/>
                  <a:gd name="connsiteY1" fmla="*/ 306109 h 315736"/>
                  <a:gd name="connsiteX2" fmla="*/ 179378 w 560378"/>
                  <a:gd name="connsiteY2" fmla="*/ 244197 h 315736"/>
                  <a:gd name="connsiteX3" fmla="*/ 169853 w 560378"/>
                  <a:gd name="connsiteY3" fmla="*/ 315634 h 315736"/>
                  <a:gd name="connsiteX4" fmla="*/ 148422 w 560378"/>
                  <a:gd name="connsiteY4" fmla="*/ 277534 h 315736"/>
                  <a:gd name="connsiteX5" fmla="*/ 129372 w 560378"/>
                  <a:gd name="connsiteY5" fmla="*/ 313253 h 315736"/>
                  <a:gd name="connsiteX6" fmla="*/ 105560 w 560378"/>
                  <a:gd name="connsiteY6" fmla="*/ 279915 h 315736"/>
                  <a:gd name="connsiteX7" fmla="*/ 81747 w 560378"/>
                  <a:gd name="connsiteY7" fmla="*/ 310872 h 315736"/>
                  <a:gd name="connsiteX8" fmla="*/ 62698 w 560378"/>
                  <a:gd name="connsiteY8" fmla="*/ 279916 h 315736"/>
                  <a:gd name="connsiteX9" fmla="*/ 19835 w 560378"/>
                  <a:gd name="connsiteY9" fmla="*/ 301347 h 315736"/>
                  <a:gd name="connsiteX10" fmla="*/ 41266 w 560378"/>
                  <a:gd name="connsiteY10" fmla="*/ 20359 h 315736"/>
                  <a:gd name="connsiteX11" fmla="*/ 369878 w 560378"/>
                  <a:gd name="connsiteY11" fmla="*/ 106084 h 315736"/>
                  <a:gd name="connsiteX0" fmla="*/ 574665 w 574665"/>
                  <a:gd name="connsiteY0" fmla="*/ 272771 h 315736"/>
                  <a:gd name="connsiteX1" fmla="*/ 403216 w 574665"/>
                  <a:gd name="connsiteY1" fmla="*/ 306109 h 315736"/>
                  <a:gd name="connsiteX2" fmla="*/ 179378 w 574665"/>
                  <a:gd name="connsiteY2" fmla="*/ 244197 h 315736"/>
                  <a:gd name="connsiteX3" fmla="*/ 169853 w 574665"/>
                  <a:gd name="connsiteY3" fmla="*/ 315634 h 315736"/>
                  <a:gd name="connsiteX4" fmla="*/ 148422 w 574665"/>
                  <a:gd name="connsiteY4" fmla="*/ 277534 h 315736"/>
                  <a:gd name="connsiteX5" fmla="*/ 129372 w 574665"/>
                  <a:gd name="connsiteY5" fmla="*/ 313253 h 315736"/>
                  <a:gd name="connsiteX6" fmla="*/ 105560 w 574665"/>
                  <a:gd name="connsiteY6" fmla="*/ 279915 h 315736"/>
                  <a:gd name="connsiteX7" fmla="*/ 81747 w 574665"/>
                  <a:gd name="connsiteY7" fmla="*/ 310872 h 315736"/>
                  <a:gd name="connsiteX8" fmla="*/ 62698 w 574665"/>
                  <a:gd name="connsiteY8" fmla="*/ 279916 h 315736"/>
                  <a:gd name="connsiteX9" fmla="*/ 19835 w 574665"/>
                  <a:gd name="connsiteY9" fmla="*/ 301347 h 315736"/>
                  <a:gd name="connsiteX10" fmla="*/ 41266 w 574665"/>
                  <a:gd name="connsiteY10" fmla="*/ 20359 h 315736"/>
                  <a:gd name="connsiteX11" fmla="*/ 369878 w 574665"/>
                  <a:gd name="connsiteY11" fmla="*/ 106084 h 315736"/>
                  <a:gd name="connsiteX0" fmla="*/ 574665 w 574665"/>
                  <a:gd name="connsiteY0" fmla="*/ 272771 h 315736"/>
                  <a:gd name="connsiteX1" fmla="*/ 403216 w 574665"/>
                  <a:gd name="connsiteY1" fmla="*/ 306109 h 315736"/>
                  <a:gd name="connsiteX2" fmla="*/ 179378 w 574665"/>
                  <a:gd name="connsiteY2" fmla="*/ 244197 h 315736"/>
                  <a:gd name="connsiteX3" fmla="*/ 169853 w 574665"/>
                  <a:gd name="connsiteY3" fmla="*/ 315634 h 315736"/>
                  <a:gd name="connsiteX4" fmla="*/ 148422 w 574665"/>
                  <a:gd name="connsiteY4" fmla="*/ 277534 h 315736"/>
                  <a:gd name="connsiteX5" fmla="*/ 129372 w 574665"/>
                  <a:gd name="connsiteY5" fmla="*/ 313253 h 315736"/>
                  <a:gd name="connsiteX6" fmla="*/ 105560 w 574665"/>
                  <a:gd name="connsiteY6" fmla="*/ 279915 h 315736"/>
                  <a:gd name="connsiteX7" fmla="*/ 81747 w 574665"/>
                  <a:gd name="connsiteY7" fmla="*/ 310872 h 315736"/>
                  <a:gd name="connsiteX8" fmla="*/ 62698 w 574665"/>
                  <a:gd name="connsiteY8" fmla="*/ 279916 h 315736"/>
                  <a:gd name="connsiteX9" fmla="*/ 19835 w 574665"/>
                  <a:gd name="connsiteY9" fmla="*/ 301347 h 315736"/>
                  <a:gd name="connsiteX10" fmla="*/ 41266 w 574665"/>
                  <a:gd name="connsiteY10" fmla="*/ 20359 h 315736"/>
                  <a:gd name="connsiteX11" fmla="*/ 369878 w 574665"/>
                  <a:gd name="connsiteY11" fmla="*/ 106084 h 315736"/>
                  <a:gd name="connsiteX0" fmla="*/ 574665 w 574665"/>
                  <a:gd name="connsiteY0" fmla="*/ 272771 h 315736"/>
                  <a:gd name="connsiteX1" fmla="*/ 317491 w 574665"/>
                  <a:gd name="connsiteY1" fmla="*/ 306109 h 315736"/>
                  <a:gd name="connsiteX2" fmla="*/ 179378 w 574665"/>
                  <a:gd name="connsiteY2" fmla="*/ 244197 h 315736"/>
                  <a:gd name="connsiteX3" fmla="*/ 169853 w 574665"/>
                  <a:gd name="connsiteY3" fmla="*/ 315634 h 315736"/>
                  <a:gd name="connsiteX4" fmla="*/ 148422 w 574665"/>
                  <a:gd name="connsiteY4" fmla="*/ 277534 h 315736"/>
                  <a:gd name="connsiteX5" fmla="*/ 129372 w 574665"/>
                  <a:gd name="connsiteY5" fmla="*/ 313253 h 315736"/>
                  <a:gd name="connsiteX6" fmla="*/ 105560 w 574665"/>
                  <a:gd name="connsiteY6" fmla="*/ 279915 h 315736"/>
                  <a:gd name="connsiteX7" fmla="*/ 81747 w 574665"/>
                  <a:gd name="connsiteY7" fmla="*/ 310872 h 315736"/>
                  <a:gd name="connsiteX8" fmla="*/ 62698 w 574665"/>
                  <a:gd name="connsiteY8" fmla="*/ 279916 h 315736"/>
                  <a:gd name="connsiteX9" fmla="*/ 19835 w 574665"/>
                  <a:gd name="connsiteY9" fmla="*/ 301347 h 315736"/>
                  <a:gd name="connsiteX10" fmla="*/ 41266 w 574665"/>
                  <a:gd name="connsiteY10" fmla="*/ 20359 h 315736"/>
                  <a:gd name="connsiteX11" fmla="*/ 369878 w 574665"/>
                  <a:gd name="connsiteY11" fmla="*/ 106084 h 315736"/>
                  <a:gd name="connsiteX0" fmla="*/ 574665 w 574665"/>
                  <a:gd name="connsiteY0" fmla="*/ 272771 h 315736"/>
                  <a:gd name="connsiteX1" fmla="*/ 317491 w 574665"/>
                  <a:gd name="connsiteY1" fmla="*/ 306109 h 315736"/>
                  <a:gd name="connsiteX2" fmla="*/ 179378 w 574665"/>
                  <a:gd name="connsiteY2" fmla="*/ 244197 h 315736"/>
                  <a:gd name="connsiteX3" fmla="*/ 169853 w 574665"/>
                  <a:gd name="connsiteY3" fmla="*/ 315634 h 315736"/>
                  <a:gd name="connsiteX4" fmla="*/ 148422 w 574665"/>
                  <a:gd name="connsiteY4" fmla="*/ 277534 h 315736"/>
                  <a:gd name="connsiteX5" fmla="*/ 129372 w 574665"/>
                  <a:gd name="connsiteY5" fmla="*/ 313253 h 315736"/>
                  <a:gd name="connsiteX6" fmla="*/ 105560 w 574665"/>
                  <a:gd name="connsiteY6" fmla="*/ 279915 h 315736"/>
                  <a:gd name="connsiteX7" fmla="*/ 81747 w 574665"/>
                  <a:gd name="connsiteY7" fmla="*/ 310872 h 315736"/>
                  <a:gd name="connsiteX8" fmla="*/ 62698 w 574665"/>
                  <a:gd name="connsiteY8" fmla="*/ 279916 h 315736"/>
                  <a:gd name="connsiteX9" fmla="*/ 19835 w 574665"/>
                  <a:gd name="connsiteY9" fmla="*/ 301347 h 315736"/>
                  <a:gd name="connsiteX10" fmla="*/ 41266 w 574665"/>
                  <a:gd name="connsiteY10" fmla="*/ 20359 h 315736"/>
                  <a:gd name="connsiteX11" fmla="*/ 369878 w 574665"/>
                  <a:gd name="connsiteY11" fmla="*/ 106084 h 315736"/>
                  <a:gd name="connsiteX0" fmla="*/ 574665 w 574665"/>
                  <a:gd name="connsiteY0" fmla="*/ 272771 h 315736"/>
                  <a:gd name="connsiteX1" fmla="*/ 317491 w 574665"/>
                  <a:gd name="connsiteY1" fmla="*/ 306109 h 315736"/>
                  <a:gd name="connsiteX2" fmla="*/ 179378 w 574665"/>
                  <a:gd name="connsiteY2" fmla="*/ 244197 h 315736"/>
                  <a:gd name="connsiteX3" fmla="*/ 169853 w 574665"/>
                  <a:gd name="connsiteY3" fmla="*/ 315634 h 315736"/>
                  <a:gd name="connsiteX4" fmla="*/ 148422 w 574665"/>
                  <a:gd name="connsiteY4" fmla="*/ 277534 h 315736"/>
                  <a:gd name="connsiteX5" fmla="*/ 129372 w 574665"/>
                  <a:gd name="connsiteY5" fmla="*/ 313253 h 315736"/>
                  <a:gd name="connsiteX6" fmla="*/ 105560 w 574665"/>
                  <a:gd name="connsiteY6" fmla="*/ 279915 h 315736"/>
                  <a:gd name="connsiteX7" fmla="*/ 81747 w 574665"/>
                  <a:gd name="connsiteY7" fmla="*/ 310872 h 315736"/>
                  <a:gd name="connsiteX8" fmla="*/ 62698 w 574665"/>
                  <a:gd name="connsiteY8" fmla="*/ 279916 h 315736"/>
                  <a:gd name="connsiteX9" fmla="*/ 19835 w 574665"/>
                  <a:gd name="connsiteY9" fmla="*/ 301347 h 315736"/>
                  <a:gd name="connsiteX10" fmla="*/ 41266 w 574665"/>
                  <a:gd name="connsiteY10" fmla="*/ 20359 h 315736"/>
                  <a:gd name="connsiteX11" fmla="*/ 369878 w 574665"/>
                  <a:gd name="connsiteY11" fmla="*/ 106084 h 315736"/>
                  <a:gd name="connsiteX0" fmla="*/ 503228 w 503228"/>
                  <a:gd name="connsiteY0" fmla="*/ 310871 h 324869"/>
                  <a:gd name="connsiteX1" fmla="*/ 317491 w 503228"/>
                  <a:gd name="connsiteY1" fmla="*/ 306109 h 324869"/>
                  <a:gd name="connsiteX2" fmla="*/ 179378 w 503228"/>
                  <a:gd name="connsiteY2" fmla="*/ 244197 h 324869"/>
                  <a:gd name="connsiteX3" fmla="*/ 169853 w 503228"/>
                  <a:gd name="connsiteY3" fmla="*/ 315634 h 324869"/>
                  <a:gd name="connsiteX4" fmla="*/ 148422 w 503228"/>
                  <a:gd name="connsiteY4" fmla="*/ 277534 h 324869"/>
                  <a:gd name="connsiteX5" fmla="*/ 129372 w 503228"/>
                  <a:gd name="connsiteY5" fmla="*/ 313253 h 324869"/>
                  <a:gd name="connsiteX6" fmla="*/ 105560 w 503228"/>
                  <a:gd name="connsiteY6" fmla="*/ 279915 h 324869"/>
                  <a:gd name="connsiteX7" fmla="*/ 81747 w 503228"/>
                  <a:gd name="connsiteY7" fmla="*/ 310872 h 324869"/>
                  <a:gd name="connsiteX8" fmla="*/ 62698 w 503228"/>
                  <a:gd name="connsiteY8" fmla="*/ 279916 h 324869"/>
                  <a:gd name="connsiteX9" fmla="*/ 19835 w 503228"/>
                  <a:gd name="connsiteY9" fmla="*/ 301347 h 324869"/>
                  <a:gd name="connsiteX10" fmla="*/ 41266 w 503228"/>
                  <a:gd name="connsiteY10" fmla="*/ 20359 h 324869"/>
                  <a:gd name="connsiteX11" fmla="*/ 369878 w 503228"/>
                  <a:gd name="connsiteY11" fmla="*/ 106084 h 324869"/>
                  <a:gd name="connsiteX0" fmla="*/ 503228 w 503228"/>
                  <a:gd name="connsiteY0" fmla="*/ 310871 h 317539"/>
                  <a:gd name="connsiteX1" fmla="*/ 317491 w 503228"/>
                  <a:gd name="connsiteY1" fmla="*/ 306109 h 317539"/>
                  <a:gd name="connsiteX2" fmla="*/ 179378 w 503228"/>
                  <a:gd name="connsiteY2" fmla="*/ 244197 h 317539"/>
                  <a:gd name="connsiteX3" fmla="*/ 169853 w 503228"/>
                  <a:gd name="connsiteY3" fmla="*/ 315634 h 317539"/>
                  <a:gd name="connsiteX4" fmla="*/ 148422 w 503228"/>
                  <a:gd name="connsiteY4" fmla="*/ 277534 h 317539"/>
                  <a:gd name="connsiteX5" fmla="*/ 129372 w 503228"/>
                  <a:gd name="connsiteY5" fmla="*/ 313253 h 317539"/>
                  <a:gd name="connsiteX6" fmla="*/ 105560 w 503228"/>
                  <a:gd name="connsiteY6" fmla="*/ 279915 h 317539"/>
                  <a:gd name="connsiteX7" fmla="*/ 81747 w 503228"/>
                  <a:gd name="connsiteY7" fmla="*/ 310872 h 317539"/>
                  <a:gd name="connsiteX8" fmla="*/ 62698 w 503228"/>
                  <a:gd name="connsiteY8" fmla="*/ 279916 h 317539"/>
                  <a:gd name="connsiteX9" fmla="*/ 19835 w 503228"/>
                  <a:gd name="connsiteY9" fmla="*/ 301347 h 317539"/>
                  <a:gd name="connsiteX10" fmla="*/ 41266 w 503228"/>
                  <a:gd name="connsiteY10" fmla="*/ 20359 h 317539"/>
                  <a:gd name="connsiteX11" fmla="*/ 369878 w 503228"/>
                  <a:gd name="connsiteY11" fmla="*/ 106084 h 317539"/>
                  <a:gd name="connsiteX0" fmla="*/ 503228 w 503228"/>
                  <a:gd name="connsiteY0" fmla="*/ 310871 h 316903"/>
                  <a:gd name="connsiteX1" fmla="*/ 317491 w 503228"/>
                  <a:gd name="connsiteY1" fmla="*/ 306109 h 316903"/>
                  <a:gd name="connsiteX2" fmla="*/ 179378 w 503228"/>
                  <a:gd name="connsiteY2" fmla="*/ 244197 h 316903"/>
                  <a:gd name="connsiteX3" fmla="*/ 169853 w 503228"/>
                  <a:gd name="connsiteY3" fmla="*/ 315634 h 316903"/>
                  <a:gd name="connsiteX4" fmla="*/ 148422 w 503228"/>
                  <a:gd name="connsiteY4" fmla="*/ 277534 h 316903"/>
                  <a:gd name="connsiteX5" fmla="*/ 129372 w 503228"/>
                  <a:gd name="connsiteY5" fmla="*/ 313253 h 316903"/>
                  <a:gd name="connsiteX6" fmla="*/ 105560 w 503228"/>
                  <a:gd name="connsiteY6" fmla="*/ 279915 h 316903"/>
                  <a:gd name="connsiteX7" fmla="*/ 81747 w 503228"/>
                  <a:gd name="connsiteY7" fmla="*/ 310872 h 316903"/>
                  <a:gd name="connsiteX8" fmla="*/ 62698 w 503228"/>
                  <a:gd name="connsiteY8" fmla="*/ 279916 h 316903"/>
                  <a:gd name="connsiteX9" fmla="*/ 19835 w 503228"/>
                  <a:gd name="connsiteY9" fmla="*/ 301347 h 316903"/>
                  <a:gd name="connsiteX10" fmla="*/ 41266 w 503228"/>
                  <a:gd name="connsiteY10" fmla="*/ 20359 h 316903"/>
                  <a:gd name="connsiteX11" fmla="*/ 369878 w 503228"/>
                  <a:gd name="connsiteY11" fmla="*/ 106084 h 316903"/>
                  <a:gd name="connsiteX0" fmla="*/ 503228 w 503228"/>
                  <a:gd name="connsiteY0" fmla="*/ 310871 h 316903"/>
                  <a:gd name="connsiteX1" fmla="*/ 317491 w 503228"/>
                  <a:gd name="connsiteY1" fmla="*/ 306109 h 316903"/>
                  <a:gd name="connsiteX2" fmla="*/ 179378 w 503228"/>
                  <a:gd name="connsiteY2" fmla="*/ 244197 h 316903"/>
                  <a:gd name="connsiteX3" fmla="*/ 169853 w 503228"/>
                  <a:gd name="connsiteY3" fmla="*/ 315634 h 316903"/>
                  <a:gd name="connsiteX4" fmla="*/ 148422 w 503228"/>
                  <a:gd name="connsiteY4" fmla="*/ 277534 h 316903"/>
                  <a:gd name="connsiteX5" fmla="*/ 129372 w 503228"/>
                  <a:gd name="connsiteY5" fmla="*/ 313253 h 316903"/>
                  <a:gd name="connsiteX6" fmla="*/ 105560 w 503228"/>
                  <a:gd name="connsiteY6" fmla="*/ 279915 h 316903"/>
                  <a:gd name="connsiteX7" fmla="*/ 81747 w 503228"/>
                  <a:gd name="connsiteY7" fmla="*/ 310872 h 316903"/>
                  <a:gd name="connsiteX8" fmla="*/ 62698 w 503228"/>
                  <a:gd name="connsiteY8" fmla="*/ 279916 h 316903"/>
                  <a:gd name="connsiteX9" fmla="*/ 19835 w 503228"/>
                  <a:gd name="connsiteY9" fmla="*/ 301347 h 316903"/>
                  <a:gd name="connsiteX10" fmla="*/ 41266 w 503228"/>
                  <a:gd name="connsiteY10" fmla="*/ 20359 h 316903"/>
                  <a:gd name="connsiteX11" fmla="*/ 369878 w 503228"/>
                  <a:gd name="connsiteY11" fmla="*/ 106084 h 316903"/>
                  <a:gd name="connsiteX0" fmla="*/ 503228 w 503228"/>
                  <a:gd name="connsiteY0" fmla="*/ 310871 h 318244"/>
                  <a:gd name="connsiteX1" fmla="*/ 317491 w 503228"/>
                  <a:gd name="connsiteY1" fmla="*/ 306109 h 318244"/>
                  <a:gd name="connsiteX2" fmla="*/ 179378 w 503228"/>
                  <a:gd name="connsiteY2" fmla="*/ 244197 h 318244"/>
                  <a:gd name="connsiteX3" fmla="*/ 169853 w 503228"/>
                  <a:gd name="connsiteY3" fmla="*/ 315634 h 318244"/>
                  <a:gd name="connsiteX4" fmla="*/ 148422 w 503228"/>
                  <a:gd name="connsiteY4" fmla="*/ 277534 h 318244"/>
                  <a:gd name="connsiteX5" fmla="*/ 129372 w 503228"/>
                  <a:gd name="connsiteY5" fmla="*/ 313253 h 318244"/>
                  <a:gd name="connsiteX6" fmla="*/ 105560 w 503228"/>
                  <a:gd name="connsiteY6" fmla="*/ 279915 h 318244"/>
                  <a:gd name="connsiteX7" fmla="*/ 81747 w 503228"/>
                  <a:gd name="connsiteY7" fmla="*/ 310872 h 318244"/>
                  <a:gd name="connsiteX8" fmla="*/ 62698 w 503228"/>
                  <a:gd name="connsiteY8" fmla="*/ 279916 h 318244"/>
                  <a:gd name="connsiteX9" fmla="*/ 19835 w 503228"/>
                  <a:gd name="connsiteY9" fmla="*/ 301347 h 318244"/>
                  <a:gd name="connsiteX10" fmla="*/ 41266 w 503228"/>
                  <a:gd name="connsiteY10" fmla="*/ 20359 h 318244"/>
                  <a:gd name="connsiteX11" fmla="*/ 369878 w 503228"/>
                  <a:gd name="connsiteY11" fmla="*/ 106084 h 318244"/>
                  <a:gd name="connsiteX0" fmla="*/ 498465 w 498465"/>
                  <a:gd name="connsiteY0" fmla="*/ 329921 h 333388"/>
                  <a:gd name="connsiteX1" fmla="*/ 317491 w 498465"/>
                  <a:gd name="connsiteY1" fmla="*/ 306109 h 333388"/>
                  <a:gd name="connsiteX2" fmla="*/ 179378 w 498465"/>
                  <a:gd name="connsiteY2" fmla="*/ 244197 h 333388"/>
                  <a:gd name="connsiteX3" fmla="*/ 169853 w 498465"/>
                  <a:gd name="connsiteY3" fmla="*/ 315634 h 333388"/>
                  <a:gd name="connsiteX4" fmla="*/ 148422 w 498465"/>
                  <a:gd name="connsiteY4" fmla="*/ 277534 h 333388"/>
                  <a:gd name="connsiteX5" fmla="*/ 129372 w 498465"/>
                  <a:gd name="connsiteY5" fmla="*/ 313253 h 333388"/>
                  <a:gd name="connsiteX6" fmla="*/ 105560 w 498465"/>
                  <a:gd name="connsiteY6" fmla="*/ 279915 h 333388"/>
                  <a:gd name="connsiteX7" fmla="*/ 81747 w 498465"/>
                  <a:gd name="connsiteY7" fmla="*/ 310872 h 333388"/>
                  <a:gd name="connsiteX8" fmla="*/ 62698 w 498465"/>
                  <a:gd name="connsiteY8" fmla="*/ 279916 h 333388"/>
                  <a:gd name="connsiteX9" fmla="*/ 19835 w 498465"/>
                  <a:gd name="connsiteY9" fmla="*/ 301347 h 333388"/>
                  <a:gd name="connsiteX10" fmla="*/ 41266 w 498465"/>
                  <a:gd name="connsiteY10" fmla="*/ 20359 h 333388"/>
                  <a:gd name="connsiteX11" fmla="*/ 369878 w 498465"/>
                  <a:gd name="connsiteY11" fmla="*/ 106084 h 333388"/>
                  <a:gd name="connsiteX0" fmla="*/ 498465 w 498465"/>
                  <a:gd name="connsiteY0" fmla="*/ 329921 h 329921"/>
                  <a:gd name="connsiteX1" fmla="*/ 317491 w 498465"/>
                  <a:gd name="connsiteY1" fmla="*/ 306109 h 329921"/>
                  <a:gd name="connsiteX2" fmla="*/ 179378 w 498465"/>
                  <a:gd name="connsiteY2" fmla="*/ 244197 h 329921"/>
                  <a:gd name="connsiteX3" fmla="*/ 169853 w 498465"/>
                  <a:gd name="connsiteY3" fmla="*/ 315634 h 329921"/>
                  <a:gd name="connsiteX4" fmla="*/ 148422 w 498465"/>
                  <a:gd name="connsiteY4" fmla="*/ 277534 h 329921"/>
                  <a:gd name="connsiteX5" fmla="*/ 129372 w 498465"/>
                  <a:gd name="connsiteY5" fmla="*/ 313253 h 329921"/>
                  <a:gd name="connsiteX6" fmla="*/ 105560 w 498465"/>
                  <a:gd name="connsiteY6" fmla="*/ 279915 h 329921"/>
                  <a:gd name="connsiteX7" fmla="*/ 81747 w 498465"/>
                  <a:gd name="connsiteY7" fmla="*/ 310872 h 329921"/>
                  <a:gd name="connsiteX8" fmla="*/ 62698 w 498465"/>
                  <a:gd name="connsiteY8" fmla="*/ 279916 h 329921"/>
                  <a:gd name="connsiteX9" fmla="*/ 19835 w 498465"/>
                  <a:gd name="connsiteY9" fmla="*/ 301347 h 329921"/>
                  <a:gd name="connsiteX10" fmla="*/ 41266 w 498465"/>
                  <a:gd name="connsiteY10" fmla="*/ 20359 h 329921"/>
                  <a:gd name="connsiteX11" fmla="*/ 369878 w 498465"/>
                  <a:gd name="connsiteY11" fmla="*/ 106084 h 329921"/>
                  <a:gd name="connsiteX0" fmla="*/ 317491 w 369878"/>
                  <a:gd name="connsiteY0" fmla="*/ 306109 h 315736"/>
                  <a:gd name="connsiteX1" fmla="*/ 179378 w 369878"/>
                  <a:gd name="connsiteY1" fmla="*/ 244197 h 315736"/>
                  <a:gd name="connsiteX2" fmla="*/ 169853 w 369878"/>
                  <a:gd name="connsiteY2" fmla="*/ 315634 h 315736"/>
                  <a:gd name="connsiteX3" fmla="*/ 148422 w 369878"/>
                  <a:gd name="connsiteY3" fmla="*/ 277534 h 315736"/>
                  <a:gd name="connsiteX4" fmla="*/ 129372 w 369878"/>
                  <a:gd name="connsiteY4" fmla="*/ 313253 h 315736"/>
                  <a:gd name="connsiteX5" fmla="*/ 105560 w 369878"/>
                  <a:gd name="connsiteY5" fmla="*/ 279915 h 315736"/>
                  <a:gd name="connsiteX6" fmla="*/ 81747 w 369878"/>
                  <a:gd name="connsiteY6" fmla="*/ 310872 h 315736"/>
                  <a:gd name="connsiteX7" fmla="*/ 62698 w 369878"/>
                  <a:gd name="connsiteY7" fmla="*/ 279916 h 315736"/>
                  <a:gd name="connsiteX8" fmla="*/ 19835 w 369878"/>
                  <a:gd name="connsiteY8" fmla="*/ 301347 h 315736"/>
                  <a:gd name="connsiteX9" fmla="*/ 41266 w 369878"/>
                  <a:gd name="connsiteY9" fmla="*/ 20359 h 315736"/>
                  <a:gd name="connsiteX10" fmla="*/ 369878 w 369878"/>
                  <a:gd name="connsiteY10" fmla="*/ 106084 h 31573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</a:cxnLst>
                <a:rect l="l" t="t" r="r" b="b"/>
                <a:pathLst>
                  <a:path w="369878" h="315736">
                    <a:moveTo>
                      <a:pt x="317491" y="306109"/>
                    </a:moveTo>
                    <a:cubicBezTo>
                      <a:pt x="264310" y="291822"/>
                      <a:pt x="217478" y="272772"/>
                      <a:pt x="179378" y="244197"/>
                    </a:cubicBezTo>
                    <a:cubicBezTo>
                      <a:pt x="176996" y="265628"/>
                      <a:pt x="193665" y="310872"/>
                      <a:pt x="169853" y="315634"/>
                    </a:cubicBezTo>
                    <a:cubicBezTo>
                      <a:pt x="162709" y="318015"/>
                      <a:pt x="155169" y="277931"/>
                      <a:pt x="148422" y="277534"/>
                    </a:cubicBezTo>
                    <a:cubicBezTo>
                      <a:pt x="141675" y="277137"/>
                      <a:pt x="136516" y="312856"/>
                      <a:pt x="129372" y="313253"/>
                    </a:cubicBezTo>
                    <a:cubicBezTo>
                      <a:pt x="122228" y="313650"/>
                      <a:pt x="113497" y="280312"/>
                      <a:pt x="105560" y="279915"/>
                    </a:cubicBezTo>
                    <a:cubicBezTo>
                      <a:pt x="97623" y="279518"/>
                      <a:pt x="88891" y="310872"/>
                      <a:pt x="81747" y="310872"/>
                    </a:cubicBezTo>
                    <a:cubicBezTo>
                      <a:pt x="74603" y="310872"/>
                      <a:pt x="73017" y="281504"/>
                      <a:pt x="62698" y="279916"/>
                    </a:cubicBezTo>
                    <a:cubicBezTo>
                      <a:pt x="52379" y="278329"/>
                      <a:pt x="10310" y="325159"/>
                      <a:pt x="19835" y="301347"/>
                    </a:cubicBezTo>
                    <a:cubicBezTo>
                      <a:pt x="57935" y="244198"/>
                      <a:pt x="-57952" y="80684"/>
                      <a:pt x="41266" y="20359"/>
                    </a:cubicBezTo>
                    <a:cubicBezTo>
                      <a:pt x="140484" y="-39966"/>
                      <a:pt x="316696" y="47346"/>
                      <a:pt x="369878" y="106084"/>
                    </a:cubicBezTo>
                  </a:path>
                </a:pathLst>
              </a:custGeom>
              <a:solidFill>
                <a:srgbClr val="ED7D31">
                  <a:lumMod val="75000"/>
                </a:srgbClr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</p:grpSp>
        <p:grpSp>
          <p:nvGrpSpPr>
            <p:cNvPr id="583" name="グループ化 582"/>
            <p:cNvGrpSpPr/>
            <p:nvPr/>
          </p:nvGrpSpPr>
          <p:grpSpPr>
            <a:xfrm>
              <a:off x="4502672" y="5032366"/>
              <a:ext cx="993776" cy="708025"/>
              <a:chOff x="4440759" y="4689766"/>
              <a:chExt cx="993776" cy="708025"/>
            </a:xfrm>
          </p:grpSpPr>
          <p:grpSp>
            <p:nvGrpSpPr>
              <p:cNvPr id="486" name="グループ化 485"/>
              <p:cNvGrpSpPr/>
              <p:nvPr/>
            </p:nvGrpSpPr>
            <p:grpSpPr>
              <a:xfrm>
                <a:off x="4440759" y="4689766"/>
                <a:ext cx="993776" cy="708025"/>
                <a:chOff x="2376487" y="3241675"/>
                <a:chExt cx="993776" cy="708025"/>
              </a:xfrm>
            </p:grpSpPr>
            <p:sp>
              <p:nvSpPr>
                <p:cNvPr id="487" name="円/楕円 486"/>
                <p:cNvSpPr/>
                <p:nvPr/>
              </p:nvSpPr>
              <p:spPr>
                <a:xfrm>
                  <a:off x="3081337" y="3467100"/>
                  <a:ext cx="288926" cy="288926"/>
                </a:xfrm>
                <a:prstGeom prst="ellipse">
                  <a:avLst/>
                </a:prstGeom>
                <a:solidFill>
                  <a:srgbClr val="ED7D31">
                    <a:lumMod val="75000"/>
                  </a:srgbClr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488" name="円/楕円 487"/>
                <p:cNvSpPr/>
                <p:nvPr/>
              </p:nvSpPr>
              <p:spPr>
                <a:xfrm>
                  <a:off x="3128962" y="3514725"/>
                  <a:ext cx="193676" cy="193676"/>
                </a:xfrm>
                <a:prstGeom prst="ellipse">
                  <a:avLst/>
                </a:prstGeom>
                <a:solidFill>
                  <a:srgbClr val="ED7D31">
                    <a:lumMod val="60000"/>
                    <a:lumOff val="40000"/>
                  </a:srgbClr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489" name="円/楕円 488"/>
                <p:cNvSpPr/>
                <p:nvPr/>
              </p:nvSpPr>
              <p:spPr>
                <a:xfrm>
                  <a:off x="2376487" y="3467100"/>
                  <a:ext cx="288926" cy="288926"/>
                </a:xfrm>
                <a:prstGeom prst="ellipse">
                  <a:avLst/>
                </a:prstGeom>
                <a:solidFill>
                  <a:srgbClr val="ED7D31">
                    <a:lumMod val="75000"/>
                  </a:srgbClr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490" name="円/楕円 489"/>
                <p:cNvSpPr/>
                <p:nvPr/>
              </p:nvSpPr>
              <p:spPr>
                <a:xfrm>
                  <a:off x="2424112" y="3514725"/>
                  <a:ext cx="193676" cy="193676"/>
                </a:xfrm>
                <a:prstGeom prst="ellipse">
                  <a:avLst/>
                </a:prstGeom>
                <a:solidFill>
                  <a:srgbClr val="ED7D31">
                    <a:lumMod val="60000"/>
                    <a:lumOff val="40000"/>
                  </a:srgbClr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491" name="円/楕円 490"/>
                <p:cNvSpPr/>
                <p:nvPr/>
              </p:nvSpPr>
              <p:spPr>
                <a:xfrm>
                  <a:off x="2520950" y="3241675"/>
                  <a:ext cx="708025" cy="708025"/>
                </a:xfrm>
                <a:prstGeom prst="ellipse">
                  <a:avLst/>
                </a:prstGeom>
                <a:solidFill>
                  <a:srgbClr val="ED7D31">
                    <a:lumMod val="75000"/>
                  </a:srgbClr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492" name="円/楕円 491"/>
                <p:cNvSpPr/>
                <p:nvPr/>
              </p:nvSpPr>
              <p:spPr>
                <a:xfrm>
                  <a:off x="2581276" y="3333752"/>
                  <a:ext cx="587374" cy="587372"/>
                </a:xfrm>
                <a:prstGeom prst="ellipse">
                  <a:avLst/>
                </a:prstGeom>
                <a:solidFill>
                  <a:srgbClr val="ED7D31">
                    <a:lumMod val="60000"/>
                    <a:lumOff val="40000"/>
                  </a:srgbClr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495" name="涙形 494"/>
                <p:cNvSpPr/>
                <p:nvPr/>
              </p:nvSpPr>
              <p:spPr>
                <a:xfrm rot="18900000">
                  <a:off x="2780704" y="3577751"/>
                  <a:ext cx="188758" cy="188758"/>
                </a:xfrm>
                <a:prstGeom prst="teardrop">
                  <a:avLst/>
                </a:prstGeom>
                <a:solidFill>
                  <a:srgbClr val="FF7C80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498" name="月 497"/>
                <p:cNvSpPr/>
                <p:nvPr/>
              </p:nvSpPr>
              <p:spPr>
                <a:xfrm rot="16200000">
                  <a:off x="2828114" y="3678610"/>
                  <a:ext cx="84420" cy="292078"/>
                </a:xfrm>
                <a:prstGeom prst="moon">
                  <a:avLst>
                    <a:gd name="adj" fmla="val 68182"/>
                  </a:avLst>
                </a:prstGeom>
                <a:solidFill>
                  <a:srgbClr val="FF0000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  <a:cs typeface="+mn-cs"/>
                  </a:endParaRPr>
                </a:p>
              </p:txBody>
            </p:sp>
          </p:grpSp>
          <p:sp>
            <p:nvSpPr>
              <p:cNvPr id="579" name="正方形/長方形 578"/>
              <p:cNvSpPr/>
              <p:nvPr/>
            </p:nvSpPr>
            <p:spPr bwMode="auto">
              <a:xfrm>
                <a:off x="4683650" y="4913721"/>
                <a:ext cx="194078" cy="130058"/>
              </a:xfrm>
              <a:custGeom>
                <a:avLst/>
                <a:gdLst/>
                <a:ahLst/>
                <a:cxnLst/>
                <a:rect l="l" t="t" r="r" b="b"/>
                <a:pathLst>
                  <a:path w="324533" h="368943">
                    <a:moveTo>
                      <a:pt x="5835" y="10"/>
                    </a:moveTo>
                    <a:cubicBezTo>
                      <a:pt x="27379" y="364"/>
                      <a:pt x="106094" y="10327"/>
                      <a:pt x="184349" y="55508"/>
                    </a:cubicBezTo>
                    <a:cubicBezTo>
                      <a:pt x="266187" y="102758"/>
                      <a:pt x="325544" y="156199"/>
                      <a:pt x="323000" y="181181"/>
                    </a:cubicBezTo>
                    <a:lnTo>
                      <a:pt x="324139" y="181586"/>
                    </a:lnTo>
                    <a:cubicBezTo>
                      <a:pt x="324579" y="182348"/>
                      <a:pt x="324922" y="183160"/>
                      <a:pt x="323607" y="184472"/>
                    </a:cubicBezTo>
                    <a:cubicBezTo>
                      <a:pt x="324922" y="185784"/>
                      <a:pt x="324579" y="186595"/>
                      <a:pt x="324139" y="187357"/>
                    </a:cubicBezTo>
                    <a:lnTo>
                      <a:pt x="323000" y="187762"/>
                    </a:lnTo>
                    <a:cubicBezTo>
                      <a:pt x="325544" y="212744"/>
                      <a:pt x="266187" y="266186"/>
                      <a:pt x="184350" y="313435"/>
                    </a:cubicBezTo>
                    <a:cubicBezTo>
                      <a:pt x="94915" y="365070"/>
                      <a:pt x="4880" y="370706"/>
                      <a:pt x="270" y="368572"/>
                    </a:cubicBezTo>
                    <a:cubicBezTo>
                      <a:pt x="-4341" y="366438"/>
                      <a:pt x="50625" y="288358"/>
                      <a:pt x="140059" y="236723"/>
                    </a:cubicBezTo>
                    <a:cubicBezTo>
                      <a:pt x="181703" y="212680"/>
                      <a:pt x="221823" y="194481"/>
                      <a:pt x="254187" y="184472"/>
                    </a:cubicBezTo>
                    <a:cubicBezTo>
                      <a:pt x="221823" y="174463"/>
                      <a:pt x="181702" y="156263"/>
                      <a:pt x="140059" y="132221"/>
                    </a:cubicBezTo>
                    <a:cubicBezTo>
                      <a:pt x="50625" y="80585"/>
                      <a:pt x="-4341" y="2505"/>
                      <a:pt x="269" y="371"/>
                    </a:cubicBezTo>
                    <a:cubicBezTo>
                      <a:pt x="846" y="104"/>
                      <a:pt x="2757" y="-41"/>
                      <a:pt x="5835" y="10"/>
                    </a:cubicBezTo>
                    <a:close/>
                  </a:path>
                </a:pathLst>
              </a:custGeom>
              <a:solidFill>
                <a:schemeClr val="tx1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80" name="正方形/長方形 578"/>
              <p:cNvSpPr/>
              <p:nvPr/>
            </p:nvSpPr>
            <p:spPr bwMode="auto">
              <a:xfrm flipH="1">
                <a:off x="4994909" y="4913721"/>
                <a:ext cx="194080" cy="130058"/>
              </a:xfrm>
              <a:custGeom>
                <a:avLst/>
                <a:gdLst/>
                <a:ahLst/>
                <a:cxnLst/>
                <a:rect l="l" t="t" r="r" b="b"/>
                <a:pathLst>
                  <a:path w="324533" h="368943">
                    <a:moveTo>
                      <a:pt x="5835" y="10"/>
                    </a:moveTo>
                    <a:cubicBezTo>
                      <a:pt x="27379" y="364"/>
                      <a:pt x="106094" y="10327"/>
                      <a:pt x="184349" y="55508"/>
                    </a:cubicBezTo>
                    <a:cubicBezTo>
                      <a:pt x="266187" y="102758"/>
                      <a:pt x="325544" y="156199"/>
                      <a:pt x="323000" y="181181"/>
                    </a:cubicBezTo>
                    <a:lnTo>
                      <a:pt x="324139" y="181586"/>
                    </a:lnTo>
                    <a:cubicBezTo>
                      <a:pt x="324579" y="182348"/>
                      <a:pt x="324922" y="183160"/>
                      <a:pt x="323607" y="184472"/>
                    </a:cubicBezTo>
                    <a:cubicBezTo>
                      <a:pt x="324922" y="185784"/>
                      <a:pt x="324579" y="186595"/>
                      <a:pt x="324139" y="187357"/>
                    </a:cubicBezTo>
                    <a:lnTo>
                      <a:pt x="323000" y="187762"/>
                    </a:lnTo>
                    <a:cubicBezTo>
                      <a:pt x="325544" y="212744"/>
                      <a:pt x="266187" y="266186"/>
                      <a:pt x="184350" y="313435"/>
                    </a:cubicBezTo>
                    <a:cubicBezTo>
                      <a:pt x="94915" y="365070"/>
                      <a:pt x="4880" y="370706"/>
                      <a:pt x="270" y="368572"/>
                    </a:cubicBezTo>
                    <a:cubicBezTo>
                      <a:pt x="-4341" y="366438"/>
                      <a:pt x="50625" y="288358"/>
                      <a:pt x="140059" y="236723"/>
                    </a:cubicBezTo>
                    <a:cubicBezTo>
                      <a:pt x="181703" y="212680"/>
                      <a:pt x="221823" y="194481"/>
                      <a:pt x="254187" y="184472"/>
                    </a:cubicBezTo>
                    <a:cubicBezTo>
                      <a:pt x="221823" y="174463"/>
                      <a:pt x="181702" y="156263"/>
                      <a:pt x="140059" y="132221"/>
                    </a:cubicBezTo>
                    <a:cubicBezTo>
                      <a:pt x="50625" y="80585"/>
                      <a:pt x="-4341" y="2505"/>
                      <a:pt x="269" y="371"/>
                    </a:cubicBezTo>
                    <a:cubicBezTo>
                      <a:pt x="846" y="104"/>
                      <a:pt x="2757" y="-41"/>
                      <a:pt x="5835" y="10"/>
                    </a:cubicBezTo>
                    <a:close/>
                  </a:path>
                </a:pathLst>
              </a:custGeom>
              <a:solidFill>
                <a:schemeClr val="tx1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</p:grpSp>
      <p:grpSp>
        <p:nvGrpSpPr>
          <p:cNvPr id="16" name="グループ化 15"/>
          <p:cNvGrpSpPr/>
          <p:nvPr/>
        </p:nvGrpSpPr>
        <p:grpSpPr>
          <a:xfrm>
            <a:off x="8071064" y="4709430"/>
            <a:ext cx="1265215" cy="1599941"/>
            <a:chOff x="8189799" y="5024427"/>
            <a:chExt cx="1016119" cy="1284944"/>
          </a:xfrm>
        </p:grpSpPr>
        <p:grpSp>
          <p:nvGrpSpPr>
            <p:cNvPr id="425" name="グループ化 424"/>
            <p:cNvGrpSpPr/>
            <p:nvPr/>
          </p:nvGrpSpPr>
          <p:grpSpPr>
            <a:xfrm>
              <a:off x="8211958" y="5634245"/>
              <a:ext cx="993960" cy="675126"/>
              <a:chOff x="2196994" y="4331068"/>
              <a:chExt cx="1296071" cy="880331"/>
            </a:xfrm>
          </p:grpSpPr>
          <p:sp>
            <p:nvSpPr>
              <p:cNvPr id="426" name="フリーフォーム 425"/>
              <p:cNvSpPr/>
              <p:nvPr/>
            </p:nvSpPr>
            <p:spPr>
              <a:xfrm rot="21113880" flipH="1">
                <a:off x="2494541" y="4543666"/>
                <a:ext cx="167704" cy="135488"/>
              </a:xfrm>
              <a:custGeom>
                <a:avLst/>
                <a:gdLst>
                  <a:gd name="connsiteX0" fmla="*/ 3031 w 167609"/>
                  <a:gd name="connsiteY0" fmla="*/ 133583 h 135325"/>
                  <a:gd name="connsiteX1" fmla="*/ 26843 w 167609"/>
                  <a:gd name="connsiteY1" fmla="*/ 31189 h 135325"/>
                  <a:gd name="connsiteX2" fmla="*/ 117331 w 167609"/>
                  <a:gd name="connsiteY2" fmla="*/ 233 h 135325"/>
                  <a:gd name="connsiteX3" fmla="*/ 167337 w 167609"/>
                  <a:gd name="connsiteY3" fmla="*/ 43096 h 135325"/>
                  <a:gd name="connsiteX4" fmla="*/ 136381 w 167609"/>
                  <a:gd name="connsiteY4" fmla="*/ 45477 h 135325"/>
                  <a:gd name="connsiteX5" fmla="*/ 114949 w 167609"/>
                  <a:gd name="connsiteY5" fmla="*/ 33571 h 135325"/>
                  <a:gd name="connsiteX6" fmla="*/ 98281 w 167609"/>
                  <a:gd name="connsiteY6" fmla="*/ 57383 h 135325"/>
                  <a:gd name="connsiteX7" fmla="*/ 143524 w 167609"/>
                  <a:gd name="connsiteY7" fmla="*/ 69289 h 135325"/>
                  <a:gd name="connsiteX8" fmla="*/ 138762 w 167609"/>
                  <a:gd name="connsiteY8" fmla="*/ 102627 h 135325"/>
                  <a:gd name="connsiteX9" fmla="*/ 83993 w 167609"/>
                  <a:gd name="connsiteY9" fmla="*/ 97864 h 135325"/>
                  <a:gd name="connsiteX10" fmla="*/ 3031 w 167609"/>
                  <a:gd name="connsiteY10" fmla="*/ 133583 h 135325"/>
                  <a:gd name="connsiteX0" fmla="*/ 3031 w 168134"/>
                  <a:gd name="connsiteY0" fmla="*/ 133583 h 135325"/>
                  <a:gd name="connsiteX1" fmla="*/ 26843 w 168134"/>
                  <a:gd name="connsiteY1" fmla="*/ 31189 h 135325"/>
                  <a:gd name="connsiteX2" fmla="*/ 117331 w 168134"/>
                  <a:gd name="connsiteY2" fmla="*/ 233 h 135325"/>
                  <a:gd name="connsiteX3" fmla="*/ 167337 w 168134"/>
                  <a:gd name="connsiteY3" fmla="*/ 43096 h 135325"/>
                  <a:gd name="connsiteX4" fmla="*/ 136381 w 168134"/>
                  <a:gd name="connsiteY4" fmla="*/ 45477 h 135325"/>
                  <a:gd name="connsiteX5" fmla="*/ 114949 w 168134"/>
                  <a:gd name="connsiteY5" fmla="*/ 33571 h 135325"/>
                  <a:gd name="connsiteX6" fmla="*/ 98281 w 168134"/>
                  <a:gd name="connsiteY6" fmla="*/ 57383 h 135325"/>
                  <a:gd name="connsiteX7" fmla="*/ 143524 w 168134"/>
                  <a:gd name="connsiteY7" fmla="*/ 69289 h 135325"/>
                  <a:gd name="connsiteX8" fmla="*/ 138762 w 168134"/>
                  <a:gd name="connsiteY8" fmla="*/ 102627 h 135325"/>
                  <a:gd name="connsiteX9" fmla="*/ 83993 w 168134"/>
                  <a:gd name="connsiteY9" fmla="*/ 97864 h 135325"/>
                  <a:gd name="connsiteX10" fmla="*/ 3031 w 168134"/>
                  <a:gd name="connsiteY10" fmla="*/ 133583 h 135325"/>
                  <a:gd name="connsiteX0" fmla="*/ 3031 w 167704"/>
                  <a:gd name="connsiteY0" fmla="*/ 133583 h 135325"/>
                  <a:gd name="connsiteX1" fmla="*/ 26843 w 167704"/>
                  <a:gd name="connsiteY1" fmla="*/ 31189 h 135325"/>
                  <a:gd name="connsiteX2" fmla="*/ 117331 w 167704"/>
                  <a:gd name="connsiteY2" fmla="*/ 233 h 135325"/>
                  <a:gd name="connsiteX3" fmla="*/ 167337 w 167704"/>
                  <a:gd name="connsiteY3" fmla="*/ 43096 h 135325"/>
                  <a:gd name="connsiteX4" fmla="*/ 138762 w 167704"/>
                  <a:gd name="connsiteY4" fmla="*/ 43096 h 135325"/>
                  <a:gd name="connsiteX5" fmla="*/ 114949 w 167704"/>
                  <a:gd name="connsiteY5" fmla="*/ 33571 h 135325"/>
                  <a:gd name="connsiteX6" fmla="*/ 98281 w 167704"/>
                  <a:gd name="connsiteY6" fmla="*/ 57383 h 135325"/>
                  <a:gd name="connsiteX7" fmla="*/ 143524 w 167704"/>
                  <a:gd name="connsiteY7" fmla="*/ 69289 h 135325"/>
                  <a:gd name="connsiteX8" fmla="*/ 138762 w 167704"/>
                  <a:gd name="connsiteY8" fmla="*/ 102627 h 135325"/>
                  <a:gd name="connsiteX9" fmla="*/ 83993 w 167704"/>
                  <a:gd name="connsiteY9" fmla="*/ 97864 h 135325"/>
                  <a:gd name="connsiteX10" fmla="*/ 3031 w 167704"/>
                  <a:gd name="connsiteY10" fmla="*/ 133583 h 135325"/>
                  <a:gd name="connsiteX0" fmla="*/ 3031 w 167704"/>
                  <a:gd name="connsiteY0" fmla="*/ 133583 h 135458"/>
                  <a:gd name="connsiteX1" fmla="*/ 26843 w 167704"/>
                  <a:gd name="connsiteY1" fmla="*/ 31189 h 135458"/>
                  <a:gd name="connsiteX2" fmla="*/ 117331 w 167704"/>
                  <a:gd name="connsiteY2" fmla="*/ 233 h 135458"/>
                  <a:gd name="connsiteX3" fmla="*/ 167337 w 167704"/>
                  <a:gd name="connsiteY3" fmla="*/ 43096 h 135458"/>
                  <a:gd name="connsiteX4" fmla="*/ 138762 w 167704"/>
                  <a:gd name="connsiteY4" fmla="*/ 43096 h 135458"/>
                  <a:gd name="connsiteX5" fmla="*/ 114949 w 167704"/>
                  <a:gd name="connsiteY5" fmla="*/ 33571 h 135458"/>
                  <a:gd name="connsiteX6" fmla="*/ 98281 w 167704"/>
                  <a:gd name="connsiteY6" fmla="*/ 57383 h 135458"/>
                  <a:gd name="connsiteX7" fmla="*/ 143524 w 167704"/>
                  <a:gd name="connsiteY7" fmla="*/ 69289 h 135458"/>
                  <a:gd name="connsiteX8" fmla="*/ 138762 w 167704"/>
                  <a:gd name="connsiteY8" fmla="*/ 102627 h 135458"/>
                  <a:gd name="connsiteX9" fmla="*/ 83993 w 167704"/>
                  <a:gd name="connsiteY9" fmla="*/ 97864 h 135458"/>
                  <a:gd name="connsiteX10" fmla="*/ 3031 w 167704"/>
                  <a:gd name="connsiteY10" fmla="*/ 133583 h 135458"/>
                  <a:gd name="connsiteX0" fmla="*/ 3031 w 167704"/>
                  <a:gd name="connsiteY0" fmla="*/ 133583 h 135458"/>
                  <a:gd name="connsiteX1" fmla="*/ 26843 w 167704"/>
                  <a:gd name="connsiteY1" fmla="*/ 31189 h 135458"/>
                  <a:gd name="connsiteX2" fmla="*/ 117331 w 167704"/>
                  <a:gd name="connsiteY2" fmla="*/ 233 h 135458"/>
                  <a:gd name="connsiteX3" fmla="*/ 167337 w 167704"/>
                  <a:gd name="connsiteY3" fmla="*/ 43096 h 135458"/>
                  <a:gd name="connsiteX4" fmla="*/ 138762 w 167704"/>
                  <a:gd name="connsiteY4" fmla="*/ 43096 h 135458"/>
                  <a:gd name="connsiteX5" fmla="*/ 114949 w 167704"/>
                  <a:gd name="connsiteY5" fmla="*/ 33571 h 135458"/>
                  <a:gd name="connsiteX6" fmla="*/ 98281 w 167704"/>
                  <a:gd name="connsiteY6" fmla="*/ 57383 h 135458"/>
                  <a:gd name="connsiteX7" fmla="*/ 145905 w 167704"/>
                  <a:gd name="connsiteY7" fmla="*/ 74052 h 135458"/>
                  <a:gd name="connsiteX8" fmla="*/ 138762 w 167704"/>
                  <a:gd name="connsiteY8" fmla="*/ 102627 h 135458"/>
                  <a:gd name="connsiteX9" fmla="*/ 83993 w 167704"/>
                  <a:gd name="connsiteY9" fmla="*/ 97864 h 135458"/>
                  <a:gd name="connsiteX10" fmla="*/ 3031 w 167704"/>
                  <a:gd name="connsiteY10" fmla="*/ 133583 h 135458"/>
                  <a:gd name="connsiteX0" fmla="*/ 3031 w 167704"/>
                  <a:gd name="connsiteY0" fmla="*/ 133583 h 135458"/>
                  <a:gd name="connsiteX1" fmla="*/ 26843 w 167704"/>
                  <a:gd name="connsiteY1" fmla="*/ 31189 h 135458"/>
                  <a:gd name="connsiteX2" fmla="*/ 117331 w 167704"/>
                  <a:gd name="connsiteY2" fmla="*/ 233 h 135458"/>
                  <a:gd name="connsiteX3" fmla="*/ 167337 w 167704"/>
                  <a:gd name="connsiteY3" fmla="*/ 43096 h 135458"/>
                  <a:gd name="connsiteX4" fmla="*/ 138762 w 167704"/>
                  <a:gd name="connsiteY4" fmla="*/ 43096 h 135458"/>
                  <a:gd name="connsiteX5" fmla="*/ 114949 w 167704"/>
                  <a:gd name="connsiteY5" fmla="*/ 33571 h 135458"/>
                  <a:gd name="connsiteX6" fmla="*/ 98281 w 167704"/>
                  <a:gd name="connsiteY6" fmla="*/ 57383 h 135458"/>
                  <a:gd name="connsiteX7" fmla="*/ 145905 w 167704"/>
                  <a:gd name="connsiteY7" fmla="*/ 74052 h 135458"/>
                  <a:gd name="connsiteX8" fmla="*/ 138762 w 167704"/>
                  <a:gd name="connsiteY8" fmla="*/ 102627 h 135458"/>
                  <a:gd name="connsiteX9" fmla="*/ 83993 w 167704"/>
                  <a:gd name="connsiteY9" fmla="*/ 97864 h 135458"/>
                  <a:gd name="connsiteX10" fmla="*/ 3031 w 167704"/>
                  <a:gd name="connsiteY10" fmla="*/ 133583 h 135458"/>
                  <a:gd name="connsiteX0" fmla="*/ 3031 w 167704"/>
                  <a:gd name="connsiteY0" fmla="*/ 133583 h 135458"/>
                  <a:gd name="connsiteX1" fmla="*/ 26843 w 167704"/>
                  <a:gd name="connsiteY1" fmla="*/ 31189 h 135458"/>
                  <a:gd name="connsiteX2" fmla="*/ 117331 w 167704"/>
                  <a:gd name="connsiteY2" fmla="*/ 233 h 135458"/>
                  <a:gd name="connsiteX3" fmla="*/ 167337 w 167704"/>
                  <a:gd name="connsiteY3" fmla="*/ 43096 h 135458"/>
                  <a:gd name="connsiteX4" fmla="*/ 138762 w 167704"/>
                  <a:gd name="connsiteY4" fmla="*/ 43096 h 135458"/>
                  <a:gd name="connsiteX5" fmla="*/ 114949 w 167704"/>
                  <a:gd name="connsiteY5" fmla="*/ 33571 h 135458"/>
                  <a:gd name="connsiteX6" fmla="*/ 98281 w 167704"/>
                  <a:gd name="connsiteY6" fmla="*/ 57383 h 135458"/>
                  <a:gd name="connsiteX7" fmla="*/ 145905 w 167704"/>
                  <a:gd name="connsiteY7" fmla="*/ 74052 h 135458"/>
                  <a:gd name="connsiteX8" fmla="*/ 138762 w 167704"/>
                  <a:gd name="connsiteY8" fmla="*/ 102627 h 135458"/>
                  <a:gd name="connsiteX9" fmla="*/ 83993 w 167704"/>
                  <a:gd name="connsiteY9" fmla="*/ 97864 h 135458"/>
                  <a:gd name="connsiteX10" fmla="*/ 3031 w 167704"/>
                  <a:gd name="connsiteY10" fmla="*/ 133583 h 135458"/>
                  <a:gd name="connsiteX0" fmla="*/ 3031 w 167704"/>
                  <a:gd name="connsiteY0" fmla="*/ 133583 h 135488"/>
                  <a:gd name="connsiteX1" fmla="*/ 26843 w 167704"/>
                  <a:gd name="connsiteY1" fmla="*/ 31189 h 135488"/>
                  <a:gd name="connsiteX2" fmla="*/ 117331 w 167704"/>
                  <a:gd name="connsiteY2" fmla="*/ 233 h 135488"/>
                  <a:gd name="connsiteX3" fmla="*/ 167337 w 167704"/>
                  <a:gd name="connsiteY3" fmla="*/ 43096 h 135488"/>
                  <a:gd name="connsiteX4" fmla="*/ 138762 w 167704"/>
                  <a:gd name="connsiteY4" fmla="*/ 43096 h 135488"/>
                  <a:gd name="connsiteX5" fmla="*/ 114949 w 167704"/>
                  <a:gd name="connsiteY5" fmla="*/ 33571 h 135488"/>
                  <a:gd name="connsiteX6" fmla="*/ 98281 w 167704"/>
                  <a:gd name="connsiteY6" fmla="*/ 57383 h 135488"/>
                  <a:gd name="connsiteX7" fmla="*/ 145905 w 167704"/>
                  <a:gd name="connsiteY7" fmla="*/ 74052 h 135488"/>
                  <a:gd name="connsiteX8" fmla="*/ 134000 w 167704"/>
                  <a:gd name="connsiteY8" fmla="*/ 97864 h 135488"/>
                  <a:gd name="connsiteX9" fmla="*/ 83993 w 167704"/>
                  <a:gd name="connsiteY9" fmla="*/ 97864 h 135488"/>
                  <a:gd name="connsiteX10" fmla="*/ 3031 w 167704"/>
                  <a:gd name="connsiteY10" fmla="*/ 133583 h 135488"/>
                  <a:gd name="connsiteX0" fmla="*/ 3031 w 167704"/>
                  <a:gd name="connsiteY0" fmla="*/ 133583 h 135488"/>
                  <a:gd name="connsiteX1" fmla="*/ 26843 w 167704"/>
                  <a:gd name="connsiteY1" fmla="*/ 31189 h 135488"/>
                  <a:gd name="connsiteX2" fmla="*/ 117331 w 167704"/>
                  <a:gd name="connsiteY2" fmla="*/ 233 h 135488"/>
                  <a:gd name="connsiteX3" fmla="*/ 167337 w 167704"/>
                  <a:gd name="connsiteY3" fmla="*/ 43096 h 135488"/>
                  <a:gd name="connsiteX4" fmla="*/ 138762 w 167704"/>
                  <a:gd name="connsiteY4" fmla="*/ 43096 h 135488"/>
                  <a:gd name="connsiteX5" fmla="*/ 114949 w 167704"/>
                  <a:gd name="connsiteY5" fmla="*/ 33571 h 135488"/>
                  <a:gd name="connsiteX6" fmla="*/ 98281 w 167704"/>
                  <a:gd name="connsiteY6" fmla="*/ 57383 h 135488"/>
                  <a:gd name="connsiteX7" fmla="*/ 145905 w 167704"/>
                  <a:gd name="connsiteY7" fmla="*/ 74052 h 135488"/>
                  <a:gd name="connsiteX8" fmla="*/ 134000 w 167704"/>
                  <a:gd name="connsiteY8" fmla="*/ 97864 h 135488"/>
                  <a:gd name="connsiteX9" fmla="*/ 83993 w 167704"/>
                  <a:gd name="connsiteY9" fmla="*/ 97864 h 135488"/>
                  <a:gd name="connsiteX10" fmla="*/ 3031 w 167704"/>
                  <a:gd name="connsiteY10" fmla="*/ 133583 h 13548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</a:cxnLst>
                <a:rect l="l" t="t" r="r" b="b"/>
                <a:pathLst>
                  <a:path w="167704" h="135488">
                    <a:moveTo>
                      <a:pt x="3031" y="133583"/>
                    </a:moveTo>
                    <a:cubicBezTo>
                      <a:pt x="-6494" y="122470"/>
                      <a:pt x="7793" y="53414"/>
                      <a:pt x="26843" y="31189"/>
                    </a:cubicBezTo>
                    <a:cubicBezTo>
                      <a:pt x="45893" y="8964"/>
                      <a:pt x="93915" y="-1752"/>
                      <a:pt x="117331" y="233"/>
                    </a:cubicBezTo>
                    <a:cubicBezTo>
                      <a:pt x="140747" y="2218"/>
                      <a:pt x="163765" y="35952"/>
                      <a:pt x="167337" y="43096"/>
                    </a:cubicBezTo>
                    <a:cubicBezTo>
                      <a:pt x="170909" y="50240"/>
                      <a:pt x="147493" y="44684"/>
                      <a:pt x="138762" y="43096"/>
                    </a:cubicBezTo>
                    <a:cubicBezTo>
                      <a:pt x="130031" y="41508"/>
                      <a:pt x="121696" y="31190"/>
                      <a:pt x="114949" y="33571"/>
                    </a:cubicBezTo>
                    <a:cubicBezTo>
                      <a:pt x="108202" y="35952"/>
                      <a:pt x="93122" y="50636"/>
                      <a:pt x="98281" y="57383"/>
                    </a:cubicBezTo>
                    <a:cubicBezTo>
                      <a:pt x="103440" y="64130"/>
                      <a:pt x="139952" y="67305"/>
                      <a:pt x="145905" y="74052"/>
                    </a:cubicBezTo>
                    <a:cubicBezTo>
                      <a:pt x="151858" y="80799"/>
                      <a:pt x="160591" y="97864"/>
                      <a:pt x="134000" y="97864"/>
                    </a:cubicBezTo>
                    <a:cubicBezTo>
                      <a:pt x="124078" y="102626"/>
                      <a:pt x="105821" y="91911"/>
                      <a:pt x="83993" y="97864"/>
                    </a:cubicBezTo>
                    <a:cubicBezTo>
                      <a:pt x="62165" y="103817"/>
                      <a:pt x="12556" y="144696"/>
                      <a:pt x="3031" y="133583"/>
                    </a:cubicBezTo>
                    <a:close/>
                  </a:path>
                </a:pathLst>
              </a:custGeom>
              <a:solidFill>
                <a:srgbClr val="F19E65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427" name="フリーフォーム 426"/>
              <p:cNvSpPr/>
              <p:nvPr/>
            </p:nvSpPr>
            <p:spPr>
              <a:xfrm rot="21367475">
                <a:off x="2196994" y="5083382"/>
                <a:ext cx="317131" cy="113904"/>
              </a:xfrm>
              <a:custGeom>
                <a:avLst/>
                <a:gdLst>
                  <a:gd name="connsiteX0" fmla="*/ 288494 w 319491"/>
                  <a:gd name="connsiteY0" fmla="*/ 10338 h 122384"/>
                  <a:gd name="connsiteX1" fmla="*/ 319450 w 319491"/>
                  <a:gd name="connsiteY1" fmla="*/ 88919 h 122384"/>
                  <a:gd name="connsiteX2" fmla="*/ 283731 w 319491"/>
                  <a:gd name="connsiteY2" fmla="*/ 122257 h 122384"/>
                  <a:gd name="connsiteX3" fmla="*/ 202769 w 319491"/>
                  <a:gd name="connsiteY3" fmla="*/ 100826 h 122384"/>
                  <a:gd name="connsiteX4" fmla="*/ 133713 w 319491"/>
                  <a:gd name="connsiteY4" fmla="*/ 112732 h 122384"/>
                  <a:gd name="connsiteX5" fmla="*/ 71800 w 319491"/>
                  <a:gd name="connsiteY5" fmla="*/ 96063 h 122384"/>
                  <a:gd name="connsiteX6" fmla="*/ 33700 w 319491"/>
                  <a:gd name="connsiteY6" fmla="*/ 105588 h 122384"/>
                  <a:gd name="connsiteX7" fmla="*/ 363 w 319491"/>
                  <a:gd name="connsiteY7" fmla="*/ 79394 h 122384"/>
                  <a:gd name="connsiteX8" fmla="*/ 17031 w 319491"/>
                  <a:gd name="connsiteY8" fmla="*/ 53201 h 122384"/>
                  <a:gd name="connsiteX9" fmla="*/ 33700 w 319491"/>
                  <a:gd name="connsiteY9" fmla="*/ 53201 h 122384"/>
                  <a:gd name="connsiteX10" fmla="*/ 45606 w 319491"/>
                  <a:gd name="connsiteY10" fmla="*/ 55582 h 122384"/>
                  <a:gd name="connsiteX11" fmla="*/ 45606 w 319491"/>
                  <a:gd name="connsiteY11" fmla="*/ 36532 h 122384"/>
                  <a:gd name="connsiteX12" fmla="*/ 67038 w 319491"/>
                  <a:gd name="connsiteY12" fmla="*/ 29388 h 122384"/>
                  <a:gd name="connsiteX13" fmla="*/ 83706 w 319491"/>
                  <a:gd name="connsiteY13" fmla="*/ 36532 h 122384"/>
                  <a:gd name="connsiteX14" fmla="*/ 93231 w 319491"/>
                  <a:gd name="connsiteY14" fmla="*/ 22244 h 122384"/>
                  <a:gd name="connsiteX15" fmla="*/ 117044 w 319491"/>
                  <a:gd name="connsiteY15" fmla="*/ 24626 h 122384"/>
                  <a:gd name="connsiteX16" fmla="*/ 133713 w 319491"/>
                  <a:gd name="connsiteY16" fmla="*/ 27007 h 122384"/>
                  <a:gd name="connsiteX17" fmla="*/ 169431 w 319491"/>
                  <a:gd name="connsiteY17" fmla="*/ 27007 h 122384"/>
                  <a:gd name="connsiteX18" fmla="*/ 193244 w 319491"/>
                  <a:gd name="connsiteY18" fmla="*/ 3194 h 122384"/>
                  <a:gd name="connsiteX19" fmla="*/ 288494 w 319491"/>
                  <a:gd name="connsiteY19" fmla="*/ 10338 h 122384"/>
                  <a:gd name="connsiteX0" fmla="*/ 288142 w 319139"/>
                  <a:gd name="connsiteY0" fmla="*/ 10338 h 122384"/>
                  <a:gd name="connsiteX1" fmla="*/ 319098 w 319139"/>
                  <a:gd name="connsiteY1" fmla="*/ 88919 h 122384"/>
                  <a:gd name="connsiteX2" fmla="*/ 283379 w 319139"/>
                  <a:gd name="connsiteY2" fmla="*/ 122257 h 122384"/>
                  <a:gd name="connsiteX3" fmla="*/ 202417 w 319139"/>
                  <a:gd name="connsiteY3" fmla="*/ 100826 h 122384"/>
                  <a:gd name="connsiteX4" fmla="*/ 133361 w 319139"/>
                  <a:gd name="connsiteY4" fmla="*/ 112732 h 122384"/>
                  <a:gd name="connsiteX5" fmla="*/ 71448 w 319139"/>
                  <a:gd name="connsiteY5" fmla="*/ 96063 h 122384"/>
                  <a:gd name="connsiteX6" fmla="*/ 33348 w 319139"/>
                  <a:gd name="connsiteY6" fmla="*/ 105588 h 122384"/>
                  <a:gd name="connsiteX7" fmla="*/ 11 w 319139"/>
                  <a:gd name="connsiteY7" fmla="*/ 79394 h 122384"/>
                  <a:gd name="connsiteX8" fmla="*/ 16679 w 319139"/>
                  <a:gd name="connsiteY8" fmla="*/ 53201 h 122384"/>
                  <a:gd name="connsiteX9" fmla="*/ 33348 w 319139"/>
                  <a:gd name="connsiteY9" fmla="*/ 53201 h 122384"/>
                  <a:gd name="connsiteX10" fmla="*/ 45254 w 319139"/>
                  <a:gd name="connsiteY10" fmla="*/ 55582 h 122384"/>
                  <a:gd name="connsiteX11" fmla="*/ 45254 w 319139"/>
                  <a:gd name="connsiteY11" fmla="*/ 36532 h 122384"/>
                  <a:gd name="connsiteX12" fmla="*/ 66686 w 319139"/>
                  <a:gd name="connsiteY12" fmla="*/ 29388 h 122384"/>
                  <a:gd name="connsiteX13" fmla="*/ 83354 w 319139"/>
                  <a:gd name="connsiteY13" fmla="*/ 36532 h 122384"/>
                  <a:gd name="connsiteX14" fmla="*/ 92879 w 319139"/>
                  <a:gd name="connsiteY14" fmla="*/ 22244 h 122384"/>
                  <a:gd name="connsiteX15" fmla="*/ 116692 w 319139"/>
                  <a:gd name="connsiteY15" fmla="*/ 24626 h 122384"/>
                  <a:gd name="connsiteX16" fmla="*/ 133361 w 319139"/>
                  <a:gd name="connsiteY16" fmla="*/ 27007 h 122384"/>
                  <a:gd name="connsiteX17" fmla="*/ 169079 w 319139"/>
                  <a:gd name="connsiteY17" fmla="*/ 27007 h 122384"/>
                  <a:gd name="connsiteX18" fmla="*/ 192892 w 319139"/>
                  <a:gd name="connsiteY18" fmla="*/ 3194 h 122384"/>
                  <a:gd name="connsiteX19" fmla="*/ 288142 w 319139"/>
                  <a:gd name="connsiteY19" fmla="*/ 10338 h 122384"/>
                  <a:gd name="connsiteX0" fmla="*/ 288142 w 319139"/>
                  <a:gd name="connsiteY0" fmla="*/ 10338 h 122401"/>
                  <a:gd name="connsiteX1" fmla="*/ 319098 w 319139"/>
                  <a:gd name="connsiteY1" fmla="*/ 88919 h 122401"/>
                  <a:gd name="connsiteX2" fmla="*/ 283379 w 319139"/>
                  <a:gd name="connsiteY2" fmla="*/ 122257 h 122401"/>
                  <a:gd name="connsiteX3" fmla="*/ 202417 w 319139"/>
                  <a:gd name="connsiteY3" fmla="*/ 100826 h 122401"/>
                  <a:gd name="connsiteX4" fmla="*/ 71448 w 319139"/>
                  <a:gd name="connsiteY4" fmla="*/ 96063 h 122401"/>
                  <a:gd name="connsiteX5" fmla="*/ 33348 w 319139"/>
                  <a:gd name="connsiteY5" fmla="*/ 105588 h 122401"/>
                  <a:gd name="connsiteX6" fmla="*/ 11 w 319139"/>
                  <a:gd name="connsiteY6" fmla="*/ 79394 h 122401"/>
                  <a:gd name="connsiteX7" fmla="*/ 16679 w 319139"/>
                  <a:gd name="connsiteY7" fmla="*/ 53201 h 122401"/>
                  <a:gd name="connsiteX8" fmla="*/ 33348 w 319139"/>
                  <a:gd name="connsiteY8" fmla="*/ 53201 h 122401"/>
                  <a:gd name="connsiteX9" fmla="*/ 45254 w 319139"/>
                  <a:gd name="connsiteY9" fmla="*/ 55582 h 122401"/>
                  <a:gd name="connsiteX10" fmla="*/ 45254 w 319139"/>
                  <a:gd name="connsiteY10" fmla="*/ 36532 h 122401"/>
                  <a:gd name="connsiteX11" fmla="*/ 66686 w 319139"/>
                  <a:gd name="connsiteY11" fmla="*/ 29388 h 122401"/>
                  <a:gd name="connsiteX12" fmla="*/ 83354 w 319139"/>
                  <a:gd name="connsiteY12" fmla="*/ 36532 h 122401"/>
                  <a:gd name="connsiteX13" fmla="*/ 92879 w 319139"/>
                  <a:gd name="connsiteY13" fmla="*/ 22244 h 122401"/>
                  <a:gd name="connsiteX14" fmla="*/ 116692 w 319139"/>
                  <a:gd name="connsiteY14" fmla="*/ 24626 h 122401"/>
                  <a:gd name="connsiteX15" fmla="*/ 133361 w 319139"/>
                  <a:gd name="connsiteY15" fmla="*/ 27007 h 122401"/>
                  <a:gd name="connsiteX16" fmla="*/ 169079 w 319139"/>
                  <a:gd name="connsiteY16" fmla="*/ 27007 h 122401"/>
                  <a:gd name="connsiteX17" fmla="*/ 192892 w 319139"/>
                  <a:gd name="connsiteY17" fmla="*/ 3194 h 122401"/>
                  <a:gd name="connsiteX18" fmla="*/ 288142 w 319139"/>
                  <a:gd name="connsiteY18" fmla="*/ 10338 h 122401"/>
                  <a:gd name="connsiteX0" fmla="*/ 288142 w 319139"/>
                  <a:gd name="connsiteY0" fmla="*/ 10338 h 124159"/>
                  <a:gd name="connsiteX1" fmla="*/ 319098 w 319139"/>
                  <a:gd name="connsiteY1" fmla="*/ 88919 h 124159"/>
                  <a:gd name="connsiteX2" fmla="*/ 283379 w 319139"/>
                  <a:gd name="connsiteY2" fmla="*/ 122257 h 124159"/>
                  <a:gd name="connsiteX3" fmla="*/ 171461 w 319139"/>
                  <a:gd name="connsiteY3" fmla="*/ 117495 h 124159"/>
                  <a:gd name="connsiteX4" fmla="*/ 71448 w 319139"/>
                  <a:gd name="connsiteY4" fmla="*/ 96063 h 124159"/>
                  <a:gd name="connsiteX5" fmla="*/ 33348 w 319139"/>
                  <a:gd name="connsiteY5" fmla="*/ 105588 h 124159"/>
                  <a:gd name="connsiteX6" fmla="*/ 11 w 319139"/>
                  <a:gd name="connsiteY6" fmla="*/ 79394 h 124159"/>
                  <a:gd name="connsiteX7" fmla="*/ 16679 w 319139"/>
                  <a:gd name="connsiteY7" fmla="*/ 53201 h 124159"/>
                  <a:gd name="connsiteX8" fmla="*/ 33348 w 319139"/>
                  <a:gd name="connsiteY8" fmla="*/ 53201 h 124159"/>
                  <a:gd name="connsiteX9" fmla="*/ 45254 w 319139"/>
                  <a:gd name="connsiteY9" fmla="*/ 55582 h 124159"/>
                  <a:gd name="connsiteX10" fmla="*/ 45254 w 319139"/>
                  <a:gd name="connsiteY10" fmla="*/ 36532 h 124159"/>
                  <a:gd name="connsiteX11" fmla="*/ 66686 w 319139"/>
                  <a:gd name="connsiteY11" fmla="*/ 29388 h 124159"/>
                  <a:gd name="connsiteX12" fmla="*/ 83354 w 319139"/>
                  <a:gd name="connsiteY12" fmla="*/ 36532 h 124159"/>
                  <a:gd name="connsiteX13" fmla="*/ 92879 w 319139"/>
                  <a:gd name="connsiteY13" fmla="*/ 22244 h 124159"/>
                  <a:gd name="connsiteX14" fmla="*/ 116692 w 319139"/>
                  <a:gd name="connsiteY14" fmla="*/ 24626 h 124159"/>
                  <a:gd name="connsiteX15" fmla="*/ 133361 w 319139"/>
                  <a:gd name="connsiteY15" fmla="*/ 27007 h 124159"/>
                  <a:gd name="connsiteX16" fmla="*/ 169079 w 319139"/>
                  <a:gd name="connsiteY16" fmla="*/ 27007 h 124159"/>
                  <a:gd name="connsiteX17" fmla="*/ 192892 w 319139"/>
                  <a:gd name="connsiteY17" fmla="*/ 3194 h 124159"/>
                  <a:gd name="connsiteX18" fmla="*/ 288142 w 319139"/>
                  <a:gd name="connsiteY18" fmla="*/ 10338 h 124159"/>
                  <a:gd name="connsiteX0" fmla="*/ 288142 w 319139"/>
                  <a:gd name="connsiteY0" fmla="*/ 11163 h 124984"/>
                  <a:gd name="connsiteX1" fmla="*/ 319098 w 319139"/>
                  <a:gd name="connsiteY1" fmla="*/ 89744 h 124984"/>
                  <a:gd name="connsiteX2" fmla="*/ 283379 w 319139"/>
                  <a:gd name="connsiteY2" fmla="*/ 123082 h 124984"/>
                  <a:gd name="connsiteX3" fmla="*/ 171461 w 319139"/>
                  <a:gd name="connsiteY3" fmla="*/ 118320 h 124984"/>
                  <a:gd name="connsiteX4" fmla="*/ 71448 w 319139"/>
                  <a:gd name="connsiteY4" fmla="*/ 96888 h 124984"/>
                  <a:gd name="connsiteX5" fmla="*/ 33348 w 319139"/>
                  <a:gd name="connsiteY5" fmla="*/ 106413 h 124984"/>
                  <a:gd name="connsiteX6" fmla="*/ 11 w 319139"/>
                  <a:gd name="connsiteY6" fmla="*/ 80219 h 124984"/>
                  <a:gd name="connsiteX7" fmla="*/ 16679 w 319139"/>
                  <a:gd name="connsiteY7" fmla="*/ 54026 h 124984"/>
                  <a:gd name="connsiteX8" fmla="*/ 33348 w 319139"/>
                  <a:gd name="connsiteY8" fmla="*/ 54026 h 124984"/>
                  <a:gd name="connsiteX9" fmla="*/ 45254 w 319139"/>
                  <a:gd name="connsiteY9" fmla="*/ 56407 h 124984"/>
                  <a:gd name="connsiteX10" fmla="*/ 45254 w 319139"/>
                  <a:gd name="connsiteY10" fmla="*/ 37357 h 124984"/>
                  <a:gd name="connsiteX11" fmla="*/ 66686 w 319139"/>
                  <a:gd name="connsiteY11" fmla="*/ 30213 h 124984"/>
                  <a:gd name="connsiteX12" fmla="*/ 83354 w 319139"/>
                  <a:gd name="connsiteY12" fmla="*/ 37357 h 124984"/>
                  <a:gd name="connsiteX13" fmla="*/ 92879 w 319139"/>
                  <a:gd name="connsiteY13" fmla="*/ 23069 h 124984"/>
                  <a:gd name="connsiteX14" fmla="*/ 116692 w 319139"/>
                  <a:gd name="connsiteY14" fmla="*/ 25451 h 124984"/>
                  <a:gd name="connsiteX15" fmla="*/ 133361 w 319139"/>
                  <a:gd name="connsiteY15" fmla="*/ 27832 h 124984"/>
                  <a:gd name="connsiteX16" fmla="*/ 147647 w 319139"/>
                  <a:gd name="connsiteY16" fmla="*/ 44501 h 124984"/>
                  <a:gd name="connsiteX17" fmla="*/ 192892 w 319139"/>
                  <a:gd name="connsiteY17" fmla="*/ 4019 h 124984"/>
                  <a:gd name="connsiteX18" fmla="*/ 288142 w 319139"/>
                  <a:gd name="connsiteY18" fmla="*/ 11163 h 124984"/>
                  <a:gd name="connsiteX0" fmla="*/ 288142 w 319139"/>
                  <a:gd name="connsiteY0" fmla="*/ 11163 h 124984"/>
                  <a:gd name="connsiteX1" fmla="*/ 319098 w 319139"/>
                  <a:gd name="connsiteY1" fmla="*/ 89744 h 124984"/>
                  <a:gd name="connsiteX2" fmla="*/ 283379 w 319139"/>
                  <a:gd name="connsiteY2" fmla="*/ 123082 h 124984"/>
                  <a:gd name="connsiteX3" fmla="*/ 171461 w 319139"/>
                  <a:gd name="connsiteY3" fmla="*/ 118320 h 124984"/>
                  <a:gd name="connsiteX4" fmla="*/ 71448 w 319139"/>
                  <a:gd name="connsiteY4" fmla="*/ 96888 h 124984"/>
                  <a:gd name="connsiteX5" fmla="*/ 33348 w 319139"/>
                  <a:gd name="connsiteY5" fmla="*/ 106413 h 124984"/>
                  <a:gd name="connsiteX6" fmla="*/ 11 w 319139"/>
                  <a:gd name="connsiteY6" fmla="*/ 80219 h 124984"/>
                  <a:gd name="connsiteX7" fmla="*/ 16679 w 319139"/>
                  <a:gd name="connsiteY7" fmla="*/ 54026 h 124984"/>
                  <a:gd name="connsiteX8" fmla="*/ 33348 w 319139"/>
                  <a:gd name="connsiteY8" fmla="*/ 54026 h 124984"/>
                  <a:gd name="connsiteX9" fmla="*/ 45254 w 319139"/>
                  <a:gd name="connsiteY9" fmla="*/ 56407 h 124984"/>
                  <a:gd name="connsiteX10" fmla="*/ 45254 w 319139"/>
                  <a:gd name="connsiteY10" fmla="*/ 37357 h 124984"/>
                  <a:gd name="connsiteX11" fmla="*/ 83354 w 319139"/>
                  <a:gd name="connsiteY11" fmla="*/ 37357 h 124984"/>
                  <a:gd name="connsiteX12" fmla="*/ 92879 w 319139"/>
                  <a:gd name="connsiteY12" fmla="*/ 23069 h 124984"/>
                  <a:gd name="connsiteX13" fmla="*/ 116692 w 319139"/>
                  <a:gd name="connsiteY13" fmla="*/ 25451 h 124984"/>
                  <a:gd name="connsiteX14" fmla="*/ 133361 w 319139"/>
                  <a:gd name="connsiteY14" fmla="*/ 27832 h 124984"/>
                  <a:gd name="connsiteX15" fmla="*/ 147647 w 319139"/>
                  <a:gd name="connsiteY15" fmla="*/ 44501 h 124984"/>
                  <a:gd name="connsiteX16" fmla="*/ 192892 w 319139"/>
                  <a:gd name="connsiteY16" fmla="*/ 4019 h 124984"/>
                  <a:gd name="connsiteX17" fmla="*/ 288142 w 319139"/>
                  <a:gd name="connsiteY17" fmla="*/ 11163 h 124984"/>
                  <a:gd name="connsiteX0" fmla="*/ 288142 w 319139"/>
                  <a:gd name="connsiteY0" fmla="*/ 11163 h 124984"/>
                  <a:gd name="connsiteX1" fmla="*/ 319098 w 319139"/>
                  <a:gd name="connsiteY1" fmla="*/ 89744 h 124984"/>
                  <a:gd name="connsiteX2" fmla="*/ 283379 w 319139"/>
                  <a:gd name="connsiteY2" fmla="*/ 123082 h 124984"/>
                  <a:gd name="connsiteX3" fmla="*/ 171461 w 319139"/>
                  <a:gd name="connsiteY3" fmla="*/ 118320 h 124984"/>
                  <a:gd name="connsiteX4" fmla="*/ 71448 w 319139"/>
                  <a:gd name="connsiteY4" fmla="*/ 96888 h 124984"/>
                  <a:gd name="connsiteX5" fmla="*/ 33348 w 319139"/>
                  <a:gd name="connsiteY5" fmla="*/ 106413 h 124984"/>
                  <a:gd name="connsiteX6" fmla="*/ 11 w 319139"/>
                  <a:gd name="connsiteY6" fmla="*/ 80219 h 124984"/>
                  <a:gd name="connsiteX7" fmla="*/ 16679 w 319139"/>
                  <a:gd name="connsiteY7" fmla="*/ 54026 h 124984"/>
                  <a:gd name="connsiteX8" fmla="*/ 33348 w 319139"/>
                  <a:gd name="connsiteY8" fmla="*/ 54026 h 124984"/>
                  <a:gd name="connsiteX9" fmla="*/ 45254 w 319139"/>
                  <a:gd name="connsiteY9" fmla="*/ 56407 h 124984"/>
                  <a:gd name="connsiteX10" fmla="*/ 45254 w 319139"/>
                  <a:gd name="connsiteY10" fmla="*/ 37357 h 124984"/>
                  <a:gd name="connsiteX11" fmla="*/ 83354 w 319139"/>
                  <a:gd name="connsiteY11" fmla="*/ 37357 h 124984"/>
                  <a:gd name="connsiteX12" fmla="*/ 92879 w 319139"/>
                  <a:gd name="connsiteY12" fmla="*/ 23069 h 124984"/>
                  <a:gd name="connsiteX13" fmla="*/ 116692 w 319139"/>
                  <a:gd name="connsiteY13" fmla="*/ 25451 h 124984"/>
                  <a:gd name="connsiteX14" fmla="*/ 133361 w 319139"/>
                  <a:gd name="connsiteY14" fmla="*/ 27832 h 124984"/>
                  <a:gd name="connsiteX15" fmla="*/ 147647 w 319139"/>
                  <a:gd name="connsiteY15" fmla="*/ 44501 h 124984"/>
                  <a:gd name="connsiteX16" fmla="*/ 192892 w 319139"/>
                  <a:gd name="connsiteY16" fmla="*/ 4019 h 124984"/>
                  <a:gd name="connsiteX17" fmla="*/ 288142 w 319139"/>
                  <a:gd name="connsiteY17" fmla="*/ 11163 h 124984"/>
                  <a:gd name="connsiteX0" fmla="*/ 288142 w 319139"/>
                  <a:gd name="connsiteY0" fmla="*/ 11163 h 124984"/>
                  <a:gd name="connsiteX1" fmla="*/ 319098 w 319139"/>
                  <a:gd name="connsiteY1" fmla="*/ 89744 h 124984"/>
                  <a:gd name="connsiteX2" fmla="*/ 283379 w 319139"/>
                  <a:gd name="connsiteY2" fmla="*/ 123082 h 124984"/>
                  <a:gd name="connsiteX3" fmla="*/ 171461 w 319139"/>
                  <a:gd name="connsiteY3" fmla="*/ 118320 h 124984"/>
                  <a:gd name="connsiteX4" fmla="*/ 71448 w 319139"/>
                  <a:gd name="connsiteY4" fmla="*/ 96888 h 124984"/>
                  <a:gd name="connsiteX5" fmla="*/ 33348 w 319139"/>
                  <a:gd name="connsiteY5" fmla="*/ 106413 h 124984"/>
                  <a:gd name="connsiteX6" fmla="*/ 11 w 319139"/>
                  <a:gd name="connsiteY6" fmla="*/ 80219 h 124984"/>
                  <a:gd name="connsiteX7" fmla="*/ 16679 w 319139"/>
                  <a:gd name="connsiteY7" fmla="*/ 54026 h 124984"/>
                  <a:gd name="connsiteX8" fmla="*/ 33348 w 319139"/>
                  <a:gd name="connsiteY8" fmla="*/ 54026 h 124984"/>
                  <a:gd name="connsiteX9" fmla="*/ 45254 w 319139"/>
                  <a:gd name="connsiteY9" fmla="*/ 56407 h 124984"/>
                  <a:gd name="connsiteX10" fmla="*/ 45254 w 319139"/>
                  <a:gd name="connsiteY10" fmla="*/ 37357 h 124984"/>
                  <a:gd name="connsiteX11" fmla="*/ 83354 w 319139"/>
                  <a:gd name="connsiteY11" fmla="*/ 37357 h 124984"/>
                  <a:gd name="connsiteX12" fmla="*/ 92879 w 319139"/>
                  <a:gd name="connsiteY12" fmla="*/ 23069 h 124984"/>
                  <a:gd name="connsiteX13" fmla="*/ 133361 w 319139"/>
                  <a:gd name="connsiteY13" fmla="*/ 27832 h 124984"/>
                  <a:gd name="connsiteX14" fmla="*/ 147647 w 319139"/>
                  <a:gd name="connsiteY14" fmla="*/ 44501 h 124984"/>
                  <a:gd name="connsiteX15" fmla="*/ 192892 w 319139"/>
                  <a:gd name="connsiteY15" fmla="*/ 4019 h 124984"/>
                  <a:gd name="connsiteX16" fmla="*/ 288142 w 319139"/>
                  <a:gd name="connsiteY16" fmla="*/ 11163 h 124984"/>
                  <a:gd name="connsiteX0" fmla="*/ 288142 w 319139"/>
                  <a:gd name="connsiteY0" fmla="*/ 11163 h 124984"/>
                  <a:gd name="connsiteX1" fmla="*/ 319098 w 319139"/>
                  <a:gd name="connsiteY1" fmla="*/ 89744 h 124984"/>
                  <a:gd name="connsiteX2" fmla="*/ 283379 w 319139"/>
                  <a:gd name="connsiteY2" fmla="*/ 123082 h 124984"/>
                  <a:gd name="connsiteX3" fmla="*/ 171461 w 319139"/>
                  <a:gd name="connsiteY3" fmla="*/ 118320 h 124984"/>
                  <a:gd name="connsiteX4" fmla="*/ 71448 w 319139"/>
                  <a:gd name="connsiteY4" fmla="*/ 96888 h 124984"/>
                  <a:gd name="connsiteX5" fmla="*/ 33348 w 319139"/>
                  <a:gd name="connsiteY5" fmla="*/ 106413 h 124984"/>
                  <a:gd name="connsiteX6" fmla="*/ 11 w 319139"/>
                  <a:gd name="connsiteY6" fmla="*/ 80219 h 124984"/>
                  <a:gd name="connsiteX7" fmla="*/ 16679 w 319139"/>
                  <a:gd name="connsiteY7" fmla="*/ 54026 h 124984"/>
                  <a:gd name="connsiteX8" fmla="*/ 33348 w 319139"/>
                  <a:gd name="connsiteY8" fmla="*/ 54026 h 124984"/>
                  <a:gd name="connsiteX9" fmla="*/ 45254 w 319139"/>
                  <a:gd name="connsiteY9" fmla="*/ 56407 h 124984"/>
                  <a:gd name="connsiteX10" fmla="*/ 45254 w 319139"/>
                  <a:gd name="connsiteY10" fmla="*/ 37357 h 124984"/>
                  <a:gd name="connsiteX11" fmla="*/ 83354 w 319139"/>
                  <a:gd name="connsiteY11" fmla="*/ 37357 h 124984"/>
                  <a:gd name="connsiteX12" fmla="*/ 95260 w 319139"/>
                  <a:gd name="connsiteY12" fmla="*/ 20688 h 124984"/>
                  <a:gd name="connsiteX13" fmla="*/ 133361 w 319139"/>
                  <a:gd name="connsiteY13" fmla="*/ 27832 h 124984"/>
                  <a:gd name="connsiteX14" fmla="*/ 147647 w 319139"/>
                  <a:gd name="connsiteY14" fmla="*/ 44501 h 124984"/>
                  <a:gd name="connsiteX15" fmla="*/ 192892 w 319139"/>
                  <a:gd name="connsiteY15" fmla="*/ 4019 h 124984"/>
                  <a:gd name="connsiteX16" fmla="*/ 288142 w 319139"/>
                  <a:gd name="connsiteY16" fmla="*/ 11163 h 124984"/>
                  <a:gd name="connsiteX0" fmla="*/ 288142 w 319139"/>
                  <a:gd name="connsiteY0" fmla="*/ 11163 h 124984"/>
                  <a:gd name="connsiteX1" fmla="*/ 319098 w 319139"/>
                  <a:gd name="connsiteY1" fmla="*/ 89744 h 124984"/>
                  <a:gd name="connsiteX2" fmla="*/ 283379 w 319139"/>
                  <a:gd name="connsiteY2" fmla="*/ 123082 h 124984"/>
                  <a:gd name="connsiteX3" fmla="*/ 171461 w 319139"/>
                  <a:gd name="connsiteY3" fmla="*/ 118320 h 124984"/>
                  <a:gd name="connsiteX4" fmla="*/ 71448 w 319139"/>
                  <a:gd name="connsiteY4" fmla="*/ 96888 h 124984"/>
                  <a:gd name="connsiteX5" fmla="*/ 33348 w 319139"/>
                  <a:gd name="connsiteY5" fmla="*/ 106413 h 124984"/>
                  <a:gd name="connsiteX6" fmla="*/ 11 w 319139"/>
                  <a:gd name="connsiteY6" fmla="*/ 80219 h 124984"/>
                  <a:gd name="connsiteX7" fmla="*/ 16679 w 319139"/>
                  <a:gd name="connsiteY7" fmla="*/ 54026 h 124984"/>
                  <a:gd name="connsiteX8" fmla="*/ 33348 w 319139"/>
                  <a:gd name="connsiteY8" fmla="*/ 54026 h 124984"/>
                  <a:gd name="connsiteX9" fmla="*/ 45254 w 319139"/>
                  <a:gd name="connsiteY9" fmla="*/ 56407 h 124984"/>
                  <a:gd name="connsiteX10" fmla="*/ 45254 w 319139"/>
                  <a:gd name="connsiteY10" fmla="*/ 37357 h 124984"/>
                  <a:gd name="connsiteX11" fmla="*/ 83354 w 319139"/>
                  <a:gd name="connsiteY11" fmla="*/ 37357 h 124984"/>
                  <a:gd name="connsiteX12" fmla="*/ 85735 w 319139"/>
                  <a:gd name="connsiteY12" fmla="*/ 23069 h 124984"/>
                  <a:gd name="connsiteX13" fmla="*/ 133361 w 319139"/>
                  <a:gd name="connsiteY13" fmla="*/ 27832 h 124984"/>
                  <a:gd name="connsiteX14" fmla="*/ 147647 w 319139"/>
                  <a:gd name="connsiteY14" fmla="*/ 44501 h 124984"/>
                  <a:gd name="connsiteX15" fmla="*/ 192892 w 319139"/>
                  <a:gd name="connsiteY15" fmla="*/ 4019 h 124984"/>
                  <a:gd name="connsiteX16" fmla="*/ 288142 w 319139"/>
                  <a:gd name="connsiteY16" fmla="*/ 11163 h 124984"/>
                  <a:gd name="connsiteX0" fmla="*/ 288142 w 319139"/>
                  <a:gd name="connsiteY0" fmla="*/ 11163 h 124984"/>
                  <a:gd name="connsiteX1" fmla="*/ 319098 w 319139"/>
                  <a:gd name="connsiteY1" fmla="*/ 89744 h 124984"/>
                  <a:gd name="connsiteX2" fmla="*/ 283379 w 319139"/>
                  <a:gd name="connsiteY2" fmla="*/ 123082 h 124984"/>
                  <a:gd name="connsiteX3" fmla="*/ 171461 w 319139"/>
                  <a:gd name="connsiteY3" fmla="*/ 118320 h 124984"/>
                  <a:gd name="connsiteX4" fmla="*/ 71448 w 319139"/>
                  <a:gd name="connsiteY4" fmla="*/ 96888 h 124984"/>
                  <a:gd name="connsiteX5" fmla="*/ 33348 w 319139"/>
                  <a:gd name="connsiteY5" fmla="*/ 106413 h 124984"/>
                  <a:gd name="connsiteX6" fmla="*/ 11 w 319139"/>
                  <a:gd name="connsiteY6" fmla="*/ 80219 h 124984"/>
                  <a:gd name="connsiteX7" fmla="*/ 16679 w 319139"/>
                  <a:gd name="connsiteY7" fmla="*/ 54026 h 124984"/>
                  <a:gd name="connsiteX8" fmla="*/ 33348 w 319139"/>
                  <a:gd name="connsiteY8" fmla="*/ 54026 h 124984"/>
                  <a:gd name="connsiteX9" fmla="*/ 45254 w 319139"/>
                  <a:gd name="connsiteY9" fmla="*/ 56407 h 124984"/>
                  <a:gd name="connsiteX10" fmla="*/ 45254 w 319139"/>
                  <a:gd name="connsiteY10" fmla="*/ 37357 h 124984"/>
                  <a:gd name="connsiteX11" fmla="*/ 83354 w 319139"/>
                  <a:gd name="connsiteY11" fmla="*/ 37357 h 124984"/>
                  <a:gd name="connsiteX12" fmla="*/ 92879 w 319139"/>
                  <a:gd name="connsiteY12" fmla="*/ 15925 h 124984"/>
                  <a:gd name="connsiteX13" fmla="*/ 133361 w 319139"/>
                  <a:gd name="connsiteY13" fmla="*/ 27832 h 124984"/>
                  <a:gd name="connsiteX14" fmla="*/ 147647 w 319139"/>
                  <a:gd name="connsiteY14" fmla="*/ 44501 h 124984"/>
                  <a:gd name="connsiteX15" fmla="*/ 192892 w 319139"/>
                  <a:gd name="connsiteY15" fmla="*/ 4019 h 124984"/>
                  <a:gd name="connsiteX16" fmla="*/ 288142 w 319139"/>
                  <a:gd name="connsiteY16" fmla="*/ 11163 h 124984"/>
                  <a:gd name="connsiteX0" fmla="*/ 288142 w 319139"/>
                  <a:gd name="connsiteY0" fmla="*/ 11163 h 124984"/>
                  <a:gd name="connsiteX1" fmla="*/ 319098 w 319139"/>
                  <a:gd name="connsiteY1" fmla="*/ 89744 h 124984"/>
                  <a:gd name="connsiteX2" fmla="*/ 283379 w 319139"/>
                  <a:gd name="connsiteY2" fmla="*/ 123082 h 124984"/>
                  <a:gd name="connsiteX3" fmla="*/ 171461 w 319139"/>
                  <a:gd name="connsiteY3" fmla="*/ 118320 h 124984"/>
                  <a:gd name="connsiteX4" fmla="*/ 71448 w 319139"/>
                  <a:gd name="connsiteY4" fmla="*/ 96888 h 124984"/>
                  <a:gd name="connsiteX5" fmla="*/ 33348 w 319139"/>
                  <a:gd name="connsiteY5" fmla="*/ 106413 h 124984"/>
                  <a:gd name="connsiteX6" fmla="*/ 11 w 319139"/>
                  <a:gd name="connsiteY6" fmla="*/ 80219 h 124984"/>
                  <a:gd name="connsiteX7" fmla="*/ 16679 w 319139"/>
                  <a:gd name="connsiteY7" fmla="*/ 54026 h 124984"/>
                  <a:gd name="connsiteX8" fmla="*/ 33348 w 319139"/>
                  <a:gd name="connsiteY8" fmla="*/ 54026 h 124984"/>
                  <a:gd name="connsiteX9" fmla="*/ 45254 w 319139"/>
                  <a:gd name="connsiteY9" fmla="*/ 56407 h 124984"/>
                  <a:gd name="connsiteX10" fmla="*/ 45254 w 319139"/>
                  <a:gd name="connsiteY10" fmla="*/ 37357 h 124984"/>
                  <a:gd name="connsiteX11" fmla="*/ 83354 w 319139"/>
                  <a:gd name="connsiteY11" fmla="*/ 37357 h 124984"/>
                  <a:gd name="connsiteX12" fmla="*/ 88117 w 319139"/>
                  <a:gd name="connsiteY12" fmla="*/ 20687 h 124984"/>
                  <a:gd name="connsiteX13" fmla="*/ 133361 w 319139"/>
                  <a:gd name="connsiteY13" fmla="*/ 27832 h 124984"/>
                  <a:gd name="connsiteX14" fmla="*/ 147647 w 319139"/>
                  <a:gd name="connsiteY14" fmla="*/ 44501 h 124984"/>
                  <a:gd name="connsiteX15" fmla="*/ 192892 w 319139"/>
                  <a:gd name="connsiteY15" fmla="*/ 4019 h 124984"/>
                  <a:gd name="connsiteX16" fmla="*/ 288142 w 319139"/>
                  <a:gd name="connsiteY16" fmla="*/ 11163 h 124984"/>
                  <a:gd name="connsiteX0" fmla="*/ 288142 w 319139"/>
                  <a:gd name="connsiteY0" fmla="*/ 11163 h 124984"/>
                  <a:gd name="connsiteX1" fmla="*/ 319098 w 319139"/>
                  <a:gd name="connsiteY1" fmla="*/ 89744 h 124984"/>
                  <a:gd name="connsiteX2" fmla="*/ 283379 w 319139"/>
                  <a:gd name="connsiteY2" fmla="*/ 123082 h 124984"/>
                  <a:gd name="connsiteX3" fmla="*/ 171461 w 319139"/>
                  <a:gd name="connsiteY3" fmla="*/ 118320 h 124984"/>
                  <a:gd name="connsiteX4" fmla="*/ 71448 w 319139"/>
                  <a:gd name="connsiteY4" fmla="*/ 96888 h 124984"/>
                  <a:gd name="connsiteX5" fmla="*/ 33348 w 319139"/>
                  <a:gd name="connsiteY5" fmla="*/ 106413 h 124984"/>
                  <a:gd name="connsiteX6" fmla="*/ 11 w 319139"/>
                  <a:gd name="connsiteY6" fmla="*/ 80219 h 124984"/>
                  <a:gd name="connsiteX7" fmla="*/ 16679 w 319139"/>
                  <a:gd name="connsiteY7" fmla="*/ 54026 h 124984"/>
                  <a:gd name="connsiteX8" fmla="*/ 33348 w 319139"/>
                  <a:gd name="connsiteY8" fmla="*/ 54026 h 124984"/>
                  <a:gd name="connsiteX9" fmla="*/ 45254 w 319139"/>
                  <a:gd name="connsiteY9" fmla="*/ 56407 h 124984"/>
                  <a:gd name="connsiteX10" fmla="*/ 45254 w 319139"/>
                  <a:gd name="connsiteY10" fmla="*/ 37357 h 124984"/>
                  <a:gd name="connsiteX11" fmla="*/ 83354 w 319139"/>
                  <a:gd name="connsiteY11" fmla="*/ 37357 h 124984"/>
                  <a:gd name="connsiteX12" fmla="*/ 88117 w 319139"/>
                  <a:gd name="connsiteY12" fmla="*/ 20687 h 124984"/>
                  <a:gd name="connsiteX13" fmla="*/ 133361 w 319139"/>
                  <a:gd name="connsiteY13" fmla="*/ 27832 h 124984"/>
                  <a:gd name="connsiteX14" fmla="*/ 147647 w 319139"/>
                  <a:gd name="connsiteY14" fmla="*/ 44501 h 124984"/>
                  <a:gd name="connsiteX15" fmla="*/ 192892 w 319139"/>
                  <a:gd name="connsiteY15" fmla="*/ 4019 h 124984"/>
                  <a:gd name="connsiteX16" fmla="*/ 288142 w 319139"/>
                  <a:gd name="connsiteY16" fmla="*/ 11163 h 124984"/>
                  <a:gd name="connsiteX0" fmla="*/ 288142 w 319139"/>
                  <a:gd name="connsiteY0" fmla="*/ 11163 h 123308"/>
                  <a:gd name="connsiteX1" fmla="*/ 319098 w 319139"/>
                  <a:gd name="connsiteY1" fmla="*/ 89744 h 123308"/>
                  <a:gd name="connsiteX2" fmla="*/ 283379 w 319139"/>
                  <a:gd name="connsiteY2" fmla="*/ 123082 h 123308"/>
                  <a:gd name="connsiteX3" fmla="*/ 197654 w 319139"/>
                  <a:gd name="connsiteY3" fmla="*/ 104032 h 123308"/>
                  <a:gd name="connsiteX4" fmla="*/ 71448 w 319139"/>
                  <a:gd name="connsiteY4" fmla="*/ 96888 h 123308"/>
                  <a:gd name="connsiteX5" fmla="*/ 33348 w 319139"/>
                  <a:gd name="connsiteY5" fmla="*/ 106413 h 123308"/>
                  <a:gd name="connsiteX6" fmla="*/ 11 w 319139"/>
                  <a:gd name="connsiteY6" fmla="*/ 80219 h 123308"/>
                  <a:gd name="connsiteX7" fmla="*/ 16679 w 319139"/>
                  <a:gd name="connsiteY7" fmla="*/ 54026 h 123308"/>
                  <a:gd name="connsiteX8" fmla="*/ 33348 w 319139"/>
                  <a:gd name="connsiteY8" fmla="*/ 54026 h 123308"/>
                  <a:gd name="connsiteX9" fmla="*/ 45254 w 319139"/>
                  <a:gd name="connsiteY9" fmla="*/ 56407 h 123308"/>
                  <a:gd name="connsiteX10" fmla="*/ 45254 w 319139"/>
                  <a:gd name="connsiteY10" fmla="*/ 37357 h 123308"/>
                  <a:gd name="connsiteX11" fmla="*/ 83354 w 319139"/>
                  <a:gd name="connsiteY11" fmla="*/ 37357 h 123308"/>
                  <a:gd name="connsiteX12" fmla="*/ 88117 w 319139"/>
                  <a:gd name="connsiteY12" fmla="*/ 20687 h 123308"/>
                  <a:gd name="connsiteX13" fmla="*/ 133361 w 319139"/>
                  <a:gd name="connsiteY13" fmla="*/ 27832 h 123308"/>
                  <a:gd name="connsiteX14" fmla="*/ 147647 w 319139"/>
                  <a:gd name="connsiteY14" fmla="*/ 44501 h 123308"/>
                  <a:gd name="connsiteX15" fmla="*/ 192892 w 319139"/>
                  <a:gd name="connsiteY15" fmla="*/ 4019 h 123308"/>
                  <a:gd name="connsiteX16" fmla="*/ 288142 w 319139"/>
                  <a:gd name="connsiteY16" fmla="*/ 11163 h 123308"/>
                  <a:gd name="connsiteX0" fmla="*/ 288142 w 319139"/>
                  <a:gd name="connsiteY0" fmla="*/ 11163 h 123233"/>
                  <a:gd name="connsiteX1" fmla="*/ 319098 w 319139"/>
                  <a:gd name="connsiteY1" fmla="*/ 89744 h 123233"/>
                  <a:gd name="connsiteX2" fmla="*/ 283379 w 319139"/>
                  <a:gd name="connsiteY2" fmla="*/ 123082 h 123233"/>
                  <a:gd name="connsiteX3" fmla="*/ 197654 w 319139"/>
                  <a:gd name="connsiteY3" fmla="*/ 104032 h 123233"/>
                  <a:gd name="connsiteX4" fmla="*/ 71448 w 319139"/>
                  <a:gd name="connsiteY4" fmla="*/ 96888 h 123233"/>
                  <a:gd name="connsiteX5" fmla="*/ 33348 w 319139"/>
                  <a:gd name="connsiteY5" fmla="*/ 106413 h 123233"/>
                  <a:gd name="connsiteX6" fmla="*/ 11 w 319139"/>
                  <a:gd name="connsiteY6" fmla="*/ 80219 h 123233"/>
                  <a:gd name="connsiteX7" fmla="*/ 16679 w 319139"/>
                  <a:gd name="connsiteY7" fmla="*/ 54026 h 123233"/>
                  <a:gd name="connsiteX8" fmla="*/ 33348 w 319139"/>
                  <a:gd name="connsiteY8" fmla="*/ 54026 h 123233"/>
                  <a:gd name="connsiteX9" fmla="*/ 45254 w 319139"/>
                  <a:gd name="connsiteY9" fmla="*/ 56407 h 123233"/>
                  <a:gd name="connsiteX10" fmla="*/ 45254 w 319139"/>
                  <a:gd name="connsiteY10" fmla="*/ 37357 h 123233"/>
                  <a:gd name="connsiteX11" fmla="*/ 83354 w 319139"/>
                  <a:gd name="connsiteY11" fmla="*/ 37357 h 123233"/>
                  <a:gd name="connsiteX12" fmla="*/ 88117 w 319139"/>
                  <a:gd name="connsiteY12" fmla="*/ 20687 h 123233"/>
                  <a:gd name="connsiteX13" fmla="*/ 133361 w 319139"/>
                  <a:gd name="connsiteY13" fmla="*/ 27832 h 123233"/>
                  <a:gd name="connsiteX14" fmla="*/ 147647 w 319139"/>
                  <a:gd name="connsiteY14" fmla="*/ 44501 h 123233"/>
                  <a:gd name="connsiteX15" fmla="*/ 192892 w 319139"/>
                  <a:gd name="connsiteY15" fmla="*/ 4019 h 123233"/>
                  <a:gd name="connsiteX16" fmla="*/ 288142 w 319139"/>
                  <a:gd name="connsiteY16" fmla="*/ 11163 h 123233"/>
                  <a:gd name="connsiteX0" fmla="*/ 288142 w 319139"/>
                  <a:gd name="connsiteY0" fmla="*/ 11163 h 123640"/>
                  <a:gd name="connsiteX1" fmla="*/ 319098 w 319139"/>
                  <a:gd name="connsiteY1" fmla="*/ 89744 h 123640"/>
                  <a:gd name="connsiteX2" fmla="*/ 283379 w 319139"/>
                  <a:gd name="connsiteY2" fmla="*/ 123082 h 123640"/>
                  <a:gd name="connsiteX3" fmla="*/ 173841 w 319139"/>
                  <a:gd name="connsiteY3" fmla="*/ 113557 h 123640"/>
                  <a:gd name="connsiteX4" fmla="*/ 71448 w 319139"/>
                  <a:gd name="connsiteY4" fmla="*/ 96888 h 123640"/>
                  <a:gd name="connsiteX5" fmla="*/ 33348 w 319139"/>
                  <a:gd name="connsiteY5" fmla="*/ 106413 h 123640"/>
                  <a:gd name="connsiteX6" fmla="*/ 11 w 319139"/>
                  <a:gd name="connsiteY6" fmla="*/ 80219 h 123640"/>
                  <a:gd name="connsiteX7" fmla="*/ 16679 w 319139"/>
                  <a:gd name="connsiteY7" fmla="*/ 54026 h 123640"/>
                  <a:gd name="connsiteX8" fmla="*/ 33348 w 319139"/>
                  <a:gd name="connsiteY8" fmla="*/ 54026 h 123640"/>
                  <a:gd name="connsiteX9" fmla="*/ 45254 w 319139"/>
                  <a:gd name="connsiteY9" fmla="*/ 56407 h 123640"/>
                  <a:gd name="connsiteX10" fmla="*/ 45254 w 319139"/>
                  <a:gd name="connsiteY10" fmla="*/ 37357 h 123640"/>
                  <a:gd name="connsiteX11" fmla="*/ 83354 w 319139"/>
                  <a:gd name="connsiteY11" fmla="*/ 37357 h 123640"/>
                  <a:gd name="connsiteX12" fmla="*/ 88117 w 319139"/>
                  <a:gd name="connsiteY12" fmla="*/ 20687 h 123640"/>
                  <a:gd name="connsiteX13" fmla="*/ 133361 w 319139"/>
                  <a:gd name="connsiteY13" fmla="*/ 27832 h 123640"/>
                  <a:gd name="connsiteX14" fmla="*/ 147647 w 319139"/>
                  <a:gd name="connsiteY14" fmla="*/ 44501 h 123640"/>
                  <a:gd name="connsiteX15" fmla="*/ 192892 w 319139"/>
                  <a:gd name="connsiteY15" fmla="*/ 4019 h 123640"/>
                  <a:gd name="connsiteX16" fmla="*/ 288142 w 319139"/>
                  <a:gd name="connsiteY16" fmla="*/ 11163 h 123640"/>
                  <a:gd name="connsiteX0" fmla="*/ 288142 w 319658"/>
                  <a:gd name="connsiteY0" fmla="*/ 11163 h 123640"/>
                  <a:gd name="connsiteX1" fmla="*/ 319098 w 319658"/>
                  <a:gd name="connsiteY1" fmla="*/ 89744 h 123640"/>
                  <a:gd name="connsiteX2" fmla="*/ 283379 w 319658"/>
                  <a:gd name="connsiteY2" fmla="*/ 123082 h 123640"/>
                  <a:gd name="connsiteX3" fmla="*/ 173841 w 319658"/>
                  <a:gd name="connsiteY3" fmla="*/ 113557 h 123640"/>
                  <a:gd name="connsiteX4" fmla="*/ 71448 w 319658"/>
                  <a:gd name="connsiteY4" fmla="*/ 96888 h 123640"/>
                  <a:gd name="connsiteX5" fmla="*/ 33348 w 319658"/>
                  <a:gd name="connsiteY5" fmla="*/ 106413 h 123640"/>
                  <a:gd name="connsiteX6" fmla="*/ 11 w 319658"/>
                  <a:gd name="connsiteY6" fmla="*/ 80219 h 123640"/>
                  <a:gd name="connsiteX7" fmla="*/ 16679 w 319658"/>
                  <a:gd name="connsiteY7" fmla="*/ 54026 h 123640"/>
                  <a:gd name="connsiteX8" fmla="*/ 33348 w 319658"/>
                  <a:gd name="connsiteY8" fmla="*/ 54026 h 123640"/>
                  <a:gd name="connsiteX9" fmla="*/ 45254 w 319658"/>
                  <a:gd name="connsiteY9" fmla="*/ 56407 h 123640"/>
                  <a:gd name="connsiteX10" fmla="*/ 45254 w 319658"/>
                  <a:gd name="connsiteY10" fmla="*/ 37357 h 123640"/>
                  <a:gd name="connsiteX11" fmla="*/ 83354 w 319658"/>
                  <a:gd name="connsiteY11" fmla="*/ 37357 h 123640"/>
                  <a:gd name="connsiteX12" fmla="*/ 88117 w 319658"/>
                  <a:gd name="connsiteY12" fmla="*/ 20687 h 123640"/>
                  <a:gd name="connsiteX13" fmla="*/ 133361 w 319658"/>
                  <a:gd name="connsiteY13" fmla="*/ 27832 h 123640"/>
                  <a:gd name="connsiteX14" fmla="*/ 147647 w 319658"/>
                  <a:gd name="connsiteY14" fmla="*/ 44501 h 123640"/>
                  <a:gd name="connsiteX15" fmla="*/ 192892 w 319658"/>
                  <a:gd name="connsiteY15" fmla="*/ 4019 h 123640"/>
                  <a:gd name="connsiteX16" fmla="*/ 288142 w 319658"/>
                  <a:gd name="connsiteY16" fmla="*/ 11163 h 123640"/>
                  <a:gd name="connsiteX0" fmla="*/ 288142 w 319139"/>
                  <a:gd name="connsiteY0" fmla="*/ 10360 h 123606"/>
                  <a:gd name="connsiteX1" fmla="*/ 319098 w 319139"/>
                  <a:gd name="connsiteY1" fmla="*/ 72273 h 123606"/>
                  <a:gd name="connsiteX2" fmla="*/ 283379 w 319139"/>
                  <a:gd name="connsiteY2" fmla="*/ 122279 h 123606"/>
                  <a:gd name="connsiteX3" fmla="*/ 173841 w 319139"/>
                  <a:gd name="connsiteY3" fmla="*/ 112754 h 123606"/>
                  <a:gd name="connsiteX4" fmla="*/ 71448 w 319139"/>
                  <a:gd name="connsiteY4" fmla="*/ 96085 h 123606"/>
                  <a:gd name="connsiteX5" fmla="*/ 33348 w 319139"/>
                  <a:gd name="connsiteY5" fmla="*/ 105610 h 123606"/>
                  <a:gd name="connsiteX6" fmla="*/ 11 w 319139"/>
                  <a:gd name="connsiteY6" fmla="*/ 79416 h 123606"/>
                  <a:gd name="connsiteX7" fmla="*/ 16679 w 319139"/>
                  <a:gd name="connsiteY7" fmla="*/ 53223 h 123606"/>
                  <a:gd name="connsiteX8" fmla="*/ 33348 w 319139"/>
                  <a:gd name="connsiteY8" fmla="*/ 53223 h 123606"/>
                  <a:gd name="connsiteX9" fmla="*/ 45254 w 319139"/>
                  <a:gd name="connsiteY9" fmla="*/ 55604 h 123606"/>
                  <a:gd name="connsiteX10" fmla="*/ 45254 w 319139"/>
                  <a:gd name="connsiteY10" fmla="*/ 36554 h 123606"/>
                  <a:gd name="connsiteX11" fmla="*/ 83354 w 319139"/>
                  <a:gd name="connsiteY11" fmla="*/ 36554 h 123606"/>
                  <a:gd name="connsiteX12" fmla="*/ 88117 w 319139"/>
                  <a:gd name="connsiteY12" fmla="*/ 19884 h 123606"/>
                  <a:gd name="connsiteX13" fmla="*/ 133361 w 319139"/>
                  <a:gd name="connsiteY13" fmla="*/ 27029 h 123606"/>
                  <a:gd name="connsiteX14" fmla="*/ 147647 w 319139"/>
                  <a:gd name="connsiteY14" fmla="*/ 43698 h 123606"/>
                  <a:gd name="connsiteX15" fmla="*/ 192892 w 319139"/>
                  <a:gd name="connsiteY15" fmla="*/ 3216 h 123606"/>
                  <a:gd name="connsiteX16" fmla="*/ 288142 w 319139"/>
                  <a:gd name="connsiteY16" fmla="*/ 10360 h 123606"/>
                  <a:gd name="connsiteX0" fmla="*/ 288142 w 319139"/>
                  <a:gd name="connsiteY0" fmla="*/ 10360 h 123606"/>
                  <a:gd name="connsiteX1" fmla="*/ 319098 w 319139"/>
                  <a:gd name="connsiteY1" fmla="*/ 72273 h 123606"/>
                  <a:gd name="connsiteX2" fmla="*/ 283379 w 319139"/>
                  <a:gd name="connsiteY2" fmla="*/ 122279 h 123606"/>
                  <a:gd name="connsiteX3" fmla="*/ 173841 w 319139"/>
                  <a:gd name="connsiteY3" fmla="*/ 112754 h 123606"/>
                  <a:gd name="connsiteX4" fmla="*/ 71448 w 319139"/>
                  <a:gd name="connsiteY4" fmla="*/ 96085 h 123606"/>
                  <a:gd name="connsiteX5" fmla="*/ 33348 w 319139"/>
                  <a:gd name="connsiteY5" fmla="*/ 105610 h 123606"/>
                  <a:gd name="connsiteX6" fmla="*/ 11 w 319139"/>
                  <a:gd name="connsiteY6" fmla="*/ 79416 h 123606"/>
                  <a:gd name="connsiteX7" fmla="*/ 16679 w 319139"/>
                  <a:gd name="connsiteY7" fmla="*/ 53223 h 123606"/>
                  <a:gd name="connsiteX8" fmla="*/ 33348 w 319139"/>
                  <a:gd name="connsiteY8" fmla="*/ 53223 h 123606"/>
                  <a:gd name="connsiteX9" fmla="*/ 45254 w 319139"/>
                  <a:gd name="connsiteY9" fmla="*/ 55604 h 123606"/>
                  <a:gd name="connsiteX10" fmla="*/ 45254 w 319139"/>
                  <a:gd name="connsiteY10" fmla="*/ 36554 h 123606"/>
                  <a:gd name="connsiteX11" fmla="*/ 83354 w 319139"/>
                  <a:gd name="connsiteY11" fmla="*/ 36554 h 123606"/>
                  <a:gd name="connsiteX12" fmla="*/ 88117 w 319139"/>
                  <a:gd name="connsiteY12" fmla="*/ 19884 h 123606"/>
                  <a:gd name="connsiteX13" fmla="*/ 133361 w 319139"/>
                  <a:gd name="connsiteY13" fmla="*/ 27029 h 123606"/>
                  <a:gd name="connsiteX14" fmla="*/ 147647 w 319139"/>
                  <a:gd name="connsiteY14" fmla="*/ 43698 h 123606"/>
                  <a:gd name="connsiteX15" fmla="*/ 192892 w 319139"/>
                  <a:gd name="connsiteY15" fmla="*/ 3216 h 123606"/>
                  <a:gd name="connsiteX16" fmla="*/ 288142 w 319139"/>
                  <a:gd name="connsiteY16" fmla="*/ 10360 h 123606"/>
                  <a:gd name="connsiteX0" fmla="*/ 288142 w 319139"/>
                  <a:gd name="connsiteY0" fmla="*/ 10360 h 123606"/>
                  <a:gd name="connsiteX1" fmla="*/ 319098 w 319139"/>
                  <a:gd name="connsiteY1" fmla="*/ 72273 h 123606"/>
                  <a:gd name="connsiteX2" fmla="*/ 283379 w 319139"/>
                  <a:gd name="connsiteY2" fmla="*/ 122279 h 123606"/>
                  <a:gd name="connsiteX3" fmla="*/ 173841 w 319139"/>
                  <a:gd name="connsiteY3" fmla="*/ 112754 h 123606"/>
                  <a:gd name="connsiteX4" fmla="*/ 71448 w 319139"/>
                  <a:gd name="connsiteY4" fmla="*/ 96085 h 123606"/>
                  <a:gd name="connsiteX5" fmla="*/ 33348 w 319139"/>
                  <a:gd name="connsiteY5" fmla="*/ 105610 h 123606"/>
                  <a:gd name="connsiteX6" fmla="*/ 11 w 319139"/>
                  <a:gd name="connsiteY6" fmla="*/ 79416 h 123606"/>
                  <a:gd name="connsiteX7" fmla="*/ 16679 w 319139"/>
                  <a:gd name="connsiteY7" fmla="*/ 53223 h 123606"/>
                  <a:gd name="connsiteX8" fmla="*/ 33348 w 319139"/>
                  <a:gd name="connsiteY8" fmla="*/ 53223 h 123606"/>
                  <a:gd name="connsiteX9" fmla="*/ 45254 w 319139"/>
                  <a:gd name="connsiteY9" fmla="*/ 55604 h 123606"/>
                  <a:gd name="connsiteX10" fmla="*/ 47635 w 319139"/>
                  <a:gd name="connsiteY10" fmla="*/ 34173 h 123606"/>
                  <a:gd name="connsiteX11" fmla="*/ 83354 w 319139"/>
                  <a:gd name="connsiteY11" fmla="*/ 36554 h 123606"/>
                  <a:gd name="connsiteX12" fmla="*/ 88117 w 319139"/>
                  <a:gd name="connsiteY12" fmla="*/ 19884 h 123606"/>
                  <a:gd name="connsiteX13" fmla="*/ 133361 w 319139"/>
                  <a:gd name="connsiteY13" fmla="*/ 27029 h 123606"/>
                  <a:gd name="connsiteX14" fmla="*/ 147647 w 319139"/>
                  <a:gd name="connsiteY14" fmla="*/ 43698 h 123606"/>
                  <a:gd name="connsiteX15" fmla="*/ 192892 w 319139"/>
                  <a:gd name="connsiteY15" fmla="*/ 3216 h 123606"/>
                  <a:gd name="connsiteX16" fmla="*/ 288142 w 319139"/>
                  <a:gd name="connsiteY16" fmla="*/ 10360 h 123606"/>
                  <a:gd name="connsiteX0" fmla="*/ 288142 w 319139"/>
                  <a:gd name="connsiteY0" fmla="*/ 9145 h 122391"/>
                  <a:gd name="connsiteX1" fmla="*/ 319098 w 319139"/>
                  <a:gd name="connsiteY1" fmla="*/ 71058 h 122391"/>
                  <a:gd name="connsiteX2" fmla="*/ 283379 w 319139"/>
                  <a:gd name="connsiteY2" fmla="*/ 121064 h 122391"/>
                  <a:gd name="connsiteX3" fmla="*/ 173841 w 319139"/>
                  <a:gd name="connsiteY3" fmla="*/ 111539 h 122391"/>
                  <a:gd name="connsiteX4" fmla="*/ 71448 w 319139"/>
                  <a:gd name="connsiteY4" fmla="*/ 94870 h 122391"/>
                  <a:gd name="connsiteX5" fmla="*/ 33348 w 319139"/>
                  <a:gd name="connsiteY5" fmla="*/ 104395 h 122391"/>
                  <a:gd name="connsiteX6" fmla="*/ 11 w 319139"/>
                  <a:gd name="connsiteY6" fmla="*/ 78201 h 122391"/>
                  <a:gd name="connsiteX7" fmla="*/ 16679 w 319139"/>
                  <a:gd name="connsiteY7" fmla="*/ 52008 h 122391"/>
                  <a:gd name="connsiteX8" fmla="*/ 33348 w 319139"/>
                  <a:gd name="connsiteY8" fmla="*/ 52008 h 122391"/>
                  <a:gd name="connsiteX9" fmla="*/ 45254 w 319139"/>
                  <a:gd name="connsiteY9" fmla="*/ 54389 h 122391"/>
                  <a:gd name="connsiteX10" fmla="*/ 47635 w 319139"/>
                  <a:gd name="connsiteY10" fmla="*/ 32958 h 122391"/>
                  <a:gd name="connsiteX11" fmla="*/ 83354 w 319139"/>
                  <a:gd name="connsiteY11" fmla="*/ 35339 h 122391"/>
                  <a:gd name="connsiteX12" fmla="*/ 88117 w 319139"/>
                  <a:gd name="connsiteY12" fmla="*/ 18669 h 122391"/>
                  <a:gd name="connsiteX13" fmla="*/ 133361 w 319139"/>
                  <a:gd name="connsiteY13" fmla="*/ 25814 h 122391"/>
                  <a:gd name="connsiteX14" fmla="*/ 192892 w 319139"/>
                  <a:gd name="connsiteY14" fmla="*/ 2001 h 122391"/>
                  <a:gd name="connsiteX15" fmla="*/ 288142 w 319139"/>
                  <a:gd name="connsiteY15" fmla="*/ 9145 h 122391"/>
                  <a:gd name="connsiteX0" fmla="*/ 288131 w 319128"/>
                  <a:gd name="connsiteY0" fmla="*/ 9145 h 122391"/>
                  <a:gd name="connsiteX1" fmla="*/ 319087 w 319128"/>
                  <a:gd name="connsiteY1" fmla="*/ 71058 h 122391"/>
                  <a:gd name="connsiteX2" fmla="*/ 283368 w 319128"/>
                  <a:gd name="connsiteY2" fmla="*/ 121064 h 122391"/>
                  <a:gd name="connsiteX3" fmla="*/ 173830 w 319128"/>
                  <a:gd name="connsiteY3" fmla="*/ 111539 h 122391"/>
                  <a:gd name="connsiteX4" fmla="*/ 71437 w 319128"/>
                  <a:gd name="connsiteY4" fmla="*/ 94870 h 122391"/>
                  <a:gd name="connsiteX5" fmla="*/ 33337 w 319128"/>
                  <a:gd name="connsiteY5" fmla="*/ 104395 h 122391"/>
                  <a:gd name="connsiteX6" fmla="*/ 0 w 319128"/>
                  <a:gd name="connsiteY6" fmla="*/ 78201 h 122391"/>
                  <a:gd name="connsiteX7" fmla="*/ 33337 w 319128"/>
                  <a:gd name="connsiteY7" fmla="*/ 52008 h 122391"/>
                  <a:gd name="connsiteX8" fmla="*/ 45243 w 319128"/>
                  <a:gd name="connsiteY8" fmla="*/ 54389 h 122391"/>
                  <a:gd name="connsiteX9" fmla="*/ 47624 w 319128"/>
                  <a:gd name="connsiteY9" fmla="*/ 32958 h 122391"/>
                  <a:gd name="connsiteX10" fmla="*/ 83343 w 319128"/>
                  <a:gd name="connsiteY10" fmla="*/ 35339 h 122391"/>
                  <a:gd name="connsiteX11" fmla="*/ 88106 w 319128"/>
                  <a:gd name="connsiteY11" fmla="*/ 18669 h 122391"/>
                  <a:gd name="connsiteX12" fmla="*/ 133350 w 319128"/>
                  <a:gd name="connsiteY12" fmla="*/ 25814 h 122391"/>
                  <a:gd name="connsiteX13" fmla="*/ 192881 w 319128"/>
                  <a:gd name="connsiteY13" fmla="*/ 2001 h 122391"/>
                  <a:gd name="connsiteX14" fmla="*/ 288131 w 319128"/>
                  <a:gd name="connsiteY14" fmla="*/ 9145 h 122391"/>
                  <a:gd name="connsiteX0" fmla="*/ 288137 w 319134"/>
                  <a:gd name="connsiteY0" fmla="*/ 9145 h 122391"/>
                  <a:gd name="connsiteX1" fmla="*/ 319093 w 319134"/>
                  <a:gd name="connsiteY1" fmla="*/ 71058 h 122391"/>
                  <a:gd name="connsiteX2" fmla="*/ 283374 w 319134"/>
                  <a:gd name="connsiteY2" fmla="*/ 121064 h 122391"/>
                  <a:gd name="connsiteX3" fmla="*/ 173836 w 319134"/>
                  <a:gd name="connsiteY3" fmla="*/ 111539 h 122391"/>
                  <a:gd name="connsiteX4" fmla="*/ 71443 w 319134"/>
                  <a:gd name="connsiteY4" fmla="*/ 94870 h 122391"/>
                  <a:gd name="connsiteX5" fmla="*/ 33343 w 319134"/>
                  <a:gd name="connsiteY5" fmla="*/ 104395 h 122391"/>
                  <a:gd name="connsiteX6" fmla="*/ 6 w 319134"/>
                  <a:gd name="connsiteY6" fmla="*/ 78201 h 122391"/>
                  <a:gd name="connsiteX7" fmla="*/ 33343 w 319134"/>
                  <a:gd name="connsiteY7" fmla="*/ 52008 h 122391"/>
                  <a:gd name="connsiteX8" fmla="*/ 45249 w 319134"/>
                  <a:gd name="connsiteY8" fmla="*/ 54389 h 122391"/>
                  <a:gd name="connsiteX9" fmla="*/ 47630 w 319134"/>
                  <a:gd name="connsiteY9" fmla="*/ 32958 h 122391"/>
                  <a:gd name="connsiteX10" fmla="*/ 83349 w 319134"/>
                  <a:gd name="connsiteY10" fmla="*/ 35339 h 122391"/>
                  <a:gd name="connsiteX11" fmla="*/ 88112 w 319134"/>
                  <a:gd name="connsiteY11" fmla="*/ 18669 h 122391"/>
                  <a:gd name="connsiteX12" fmla="*/ 133356 w 319134"/>
                  <a:gd name="connsiteY12" fmla="*/ 25814 h 122391"/>
                  <a:gd name="connsiteX13" fmla="*/ 192887 w 319134"/>
                  <a:gd name="connsiteY13" fmla="*/ 2001 h 122391"/>
                  <a:gd name="connsiteX14" fmla="*/ 288137 w 319134"/>
                  <a:gd name="connsiteY14" fmla="*/ 9145 h 122391"/>
                  <a:gd name="connsiteX0" fmla="*/ 288249 w 319246"/>
                  <a:gd name="connsiteY0" fmla="*/ 9145 h 122391"/>
                  <a:gd name="connsiteX1" fmla="*/ 319205 w 319246"/>
                  <a:gd name="connsiteY1" fmla="*/ 71058 h 122391"/>
                  <a:gd name="connsiteX2" fmla="*/ 283486 w 319246"/>
                  <a:gd name="connsiteY2" fmla="*/ 121064 h 122391"/>
                  <a:gd name="connsiteX3" fmla="*/ 173948 w 319246"/>
                  <a:gd name="connsiteY3" fmla="*/ 111539 h 122391"/>
                  <a:gd name="connsiteX4" fmla="*/ 71555 w 319246"/>
                  <a:gd name="connsiteY4" fmla="*/ 94870 h 122391"/>
                  <a:gd name="connsiteX5" fmla="*/ 33455 w 319246"/>
                  <a:gd name="connsiteY5" fmla="*/ 104395 h 122391"/>
                  <a:gd name="connsiteX6" fmla="*/ 118 w 319246"/>
                  <a:gd name="connsiteY6" fmla="*/ 78201 h 122391"/>
                  <a:gd name="connsiteX7" fmla="*/ 45361 w 319246"/>
                  <a:gd name="connsiteY7" fmla="*/ 54389 h 122391"/>
                  <a:gd name="connsiteX8" fmla="*/ 47742 w 319246"/>
                  <a:gd name="connsiteY8" fmla="*/ 32958 h 122391"/>
                  <a:gd name="connsiteX9" fmla="*/ 83461 w 319246"/>
                  <a:gd name="connsiteY9" fmla="*/ 35339 h 122391"/>
                  <a:gd name="connsiteX10" fmla="*/ 88224 w 319246"/>
                  <a:gd name="connsiteY10" fmla="*/ 18669 h 122391"/>
                  <a:gd name="connsiteX11" fmla="*/ 133468 w 319246"/>
                  <a:gd name="connsiteY11" fmla="*/ 25814 h 122391"/>
                  <a:gd name="connsiteX12" fmla="*/ 192999 w 319246"/>
                  <a:gd name="connsiteY12" fmla="*/ 2001 h 122391"/>
                  <a:gd name="connsiteX13" fmla="*/ 288249 w 319246"/>
                  <a:gd name="connsiteY13" fmla="*/ 9145 h 122391"/>
                  <a:gd name="connsiteX0" fmla="*/ 288133 w 319130"/>
                  <a:gd name="connsiteY0" fmla="*/ 9145 h 122391"/>
                  <a:gd name="connsiteX1" fmla="*/ 319089 w 319130"/>
                  <a:gd name="connsiteY1" fmla="*/ 71058 h 122391"/>
                  <a:gd name="connsiteX2" fmla="*/ 283370 w 319130"/>
                  <a:gd name="connsiteY2" fmla="*/ 121064 h 122391"/>
                  <a:gd name="connsiteX3" fmla="*/ 173832 w 319130"/>
                  <a:gd name="connsiteY3" fmla="*/ 111539 h 122391"/>
                  <a:gd name="connsiteX4" fmla="*/ 71439 w 319130"/>
                  <a:gd name="connsiteY4" fmla="*/ 94870 h 122391"/>
                  <a:gd name="connsiteX5" fmla="*/ 33339 w 319130"/>
                  <a:gd name="connsiteY5" fmla="*/ 104395 h 122391"/>
                  <a:gd name="connsiteX6" fmla="*/ 2 w 319130"/>
                  <a:gd name="connsiteY6" fmla="*/ 78201 h 122391"/>
                  <a:gd name="connsiteX7" fmla="*/ 45245 w 319130"/>
                  <a:gd name="connsiteY7" fmla="*/ 54389 h 122391"/>
                  <a:gd name="connsiteX8" fmla="*/ 47626 w 319130"/>
                  <a:gd name="connsiteY8" fmla="*/ 32958 h 122391"/>
                  <a:gd name="connsiteX9" fmla="*/ 83345 w 319130"/>
                  <a:gd name="connsiteY9" fmla="*/ 35339 h 122391"/>
                  <a:gd name="connsiteX10" fmla="*/ 88108 w 319130"/>
                  <a:gd name="connsiteY10" fmla="*/ 18669 h 122391"/>
                  <a:gd name="connsiteX11" fmla="*/ 133352 w 319130"/>
                  <a:gd name="connsiteY11" fmla="*/ 25814 h 122391"/>
                  <a:gd name="connsiteX12" fmla="*/ 192883 w 319130"/>
                  <a:gd name="connsiteY12" fmla="*/ 2001 h 122391"/>
                  <a:gd name="connsiteX13" fmla="*/ 288133 w 319130"/>
                  <a:gd name="connsiteY13" fmla="*/ 9145 h 122391"/>
                  <a:gd name="connsiteX0" fmla="*/ 288339 w 319336"/>
                  <a:gd name="connsiteY0" fmla="*/ 9145 h 122391"/>
                  <a:gd name="connsiteX1" fmla="*/ 319295 w 319336"/>
                  <a:gd name="connsiteY1" fmla="*/ 71058 h 122391"/>
                  <a:gd name="connsiteX2" fmla="*/ 283576 w 319336"/>
                  <a:gd name="connsiteY2" fmla="*/ 121064 h 122391"/>
                  <a:gd name="connsiteX3" fmla="*/ 174038 w 319336"/>
                  <a:gd name="connsiteY3" fmla="*/ 111539 h 122391"/>
                  <a:gd name="connsiteX4" fmla="*/ 71645 w 319336"/>
                  <a:gd name="connsiteY4" fmla="*/ 94870 h 122391"/>
                  <a:gd name="connsiteX5" fmla="*/ 33545 w 319336"/>
                  <a:gd name="connsiteY5" fmla="*/ 104395 h 122391"/>
                  <a:gd name="connsiteX6" fmla="*/ 208 w 319336"/>
                  <a:gd name="connsiteY6" fmla="*/ 78201 h 122391"/>
                  <a:gd name="connsiteX7" fmla="*/ 45451 w 319336"/>
                  <a:gd name="connsiteY7" fmla="*/ 54389 h 122391"/>
                  <a:gd name="connsiteX8" fmla="*/ 47832 w 319336"/>
                  <a:gd name="connsiteY8" fmla="*/ 32958 h 122391"/>
                  <a:gd name="connsiteX9" fmla="*/ 83551 w 319336"/>
                  <a:gd name="connsiteY9" fmla="*/ 35339 h 122391"/>
                  <a:gd name="connsiteX10" fmla="*/ 88314 w 319336"/>
                  <a:gd name="connsiteY10" fmla="*/ 18669 h 122391"/>
                  <a:gd name="connsiteX11" fmla="*/ 133558 w 319336"/>
                  <a:gd name="connsiteY11" fmla="*/ 25814 h 122391"/>
                  <a:gd name="connsiteX12" fmla="*/ 193089 w 319336"/>
                  <a:gd name="connsiteY12" fmla="*/ 2001 h 122391"/>
                  <a:gd name="connsiteX13" fmla="*/ 288339 w 319336"/>
                  <a:gd name="connsiteY13" fmla="*/ 9145 h 122391"/>
                  <a:gd name="connsiteX0" fmla="*/ 288377 w 319374"/>
                  <a:gd name="connsiteY0" fmla="*/ 9145 h 122391"/>
                  <a:gd name="connsiteX1" fmla="*/ 319333 w 319374"/>
                  <a:gd name="connsiteY1" fmla="*/ 71058 h 122391"/>
                  <a:gd name="connsiteX2" fmla="*/ 283614 w 319374"/>
                  <a:gd name="connsiteY2" fmla="*/ 121064 h 122391"/>
                  <a:gd name="connsiteX3" fmla="*/ 174076 w 319374"/>
                  <a:gd name="connsiteY3" fmla="*/ 111539 h 122391"/>
                  <a:gd name="connsiteX4" fmla="*/ 71683 w 319374"/>
                  <a:gd name="connsiteY4" fmla="*/ 94870 h 122391"/>
                  <a:gd name="connsiteX5" fmla="*/ 33583 w 319374"/>
                  <a:gd name="connsiteY5" fmla="*/ 104395 h 122391"/>
                  <a:gd name="connsiteX6" fmla="*/ 246 w 319374"/>
                  <a:gd name="connsiteY6" fmla="*/ 78201 h 122391"/>
                  <a:gd name="connsiteX7" fmla="*/ 45489 w 319374"/>
                  <a:gd name="connsiteY7" fmla="*/ 54389 h 122391"/>
                  <a:gd name="connsiteX8" fmla="*/ 47870 w 319374"/>
                  <a:gd name="connsiteY8" fmla="*/ 32958 h 122391"/>
                  <a:gd name="connsiteX9" fmla="*/ 83589 w 319374"/>
                  <a:gd name="connsiteY9" fmla="*/ 35339 h 122391"/>
                  <a:gd name="connsiteX10" fmla="*/ 88352 w 319374"/>
                  <a:gd name="connsiteY10" fmla="*/ 18669 h 122391"/>
                  <a:gd name="connsiteX11" fmla="*/ 133596 w 319374"/>
                  <a:gd name="connsiteY11" fmla="*/ 25814 h 122391"/>
                  <a:gd name="connsiteX12" fmla="*/ 193127 w 319374"/>
                  <a:gd name="connsiteY12" fmla="*/ 2001 h 122391"/>
                  <a:gd name="connsiteX13" fmla="*/ 288377 w 319374"/>
                  <a:gd name="connsiteY13" fmla="*/ 9145 h 122391"/>
                  <a:gd name="connsiteX0" fmla="*/ 288377 w 319374"/>
                  <a:gd name="connsiteY0" fmla="*/ 9145 h 122391"/>
                  <a:gd name="connsiteX1" fmla="*/ 319333 w 319374"/>
                  <a:gd name="connsiteY1" fmla="*/ 71058 h 122391"/>
                  <a:gd name="connsiteX2" fmla="*/ 283614 w 319374"/>
                  <a:gd name="connsiteY2" fmla="*/ 121064 h 122391"/>
                  <a:gd name="connsiteX3" fmla="*/ 174076 w 319374"/>
                  <a:gd name="connsiteY3" fmla="*/ 111539 h 122391"/>
                  <a:gd name="connsiteX4" fmla="*/ 71683 w 319374"/>
                  <a:gd name="connsiteY4" fmla="*/ 94870 h 122391"/>
                  <a:gd name="connsiteX5" fmla="*/ 33583 w 319374"/>
                  <a:gd name="connsiteY5" fmla="*/ 104395 h 122391"/>
                  <a:gd name="connsiteX6" fmla="*/ 246 w 319374"/>
                  <a:gd name="connsiteY6" fmla="*/ 78201 h 122391"/>
                  <a:gd name="connsiteX7" fmla="*/ 45489 w 319374"/>
                  <a:gd name="connsiteY7" fmla="*/ 54389 h 122391"/>
                  <a:gd name="connsiteX8" fmla="*/ 47870 w 319374"/>
                  <a:gd name="connsiteY8" fmla="*/ 32958 h 122391"/>
                  <a:gd name="connsiteX9" fmla="*/ 83589 w 319374"/>
                  <a:gd name="connsiteY9" fmla="*/ 35339 h 122391"/>
                  <a:gd name="connsiteX10" fmla="*/ 88352 w 319374"/>
                  <a:gd name="connsiteY10" fmla="*/ 18669 h 122391"/>
                  <a:gd name="connsiteX11" fmla="*/ 133596 w 319374"/>
                  <a:gd name="connsiteY11" fmla="*/ 25814 h 122391"/>
                  <a:gd name="connsiteX12" fmla="*/ 193127 w 319374"/>
                  <a:gd name="connsiteY12" fmla="*/ 2001 h 122391"/>
                  <a:gd name="connsiteX13" fmla="*/ 288377 w 319374"/>
                  <a:gd name="connsiteY13" fmla="*/ 9145 h 122391"/>
                  <a:gd name="connsiteX0" fmla="*/ 288377 w 319374"/>
                  <a:gd name="connsiteY0" fmla="*/ 9145 h 122391"/>
                  <a:gd name="connsiteX1" fmla="*/ 319333 w 319374"/>
                  <a:gd name="connsiteY1" fmla="*/ 71058 h 122391"/>
                  <a:gd name="connsiteX2" fmla="*/ 283614 w 319374"/>
                  <a:gd name="connsiteY2" fmla="*/ 121064 h 122391"/>
                  <a:gd name="connsiteX3" fmla="*/ 174076 w 319374"/>
                  <a:gd name="connsiteY3" fmla="*/ 111539 h 122391"/>
                  <a:gd name="connsiteX4" fmla="*/ 71683 w 319374"/>
                  <a:gd name="connsiteY4" fmla="*/ 94870 h 122391"/>
                  <a:gd name="connsiteX5" fmla="*/ 33583 w 319374"/>
                  <a:gd name="connsiteY5" fmla="*/ 104395 h 122391"/>
                  <a:gd name="connsiteX6" fmla="*/ 246 w 319374"/>
                  <a:gd name="connsiteY6" fmla="*/ 78201 h 122391"/>
                  <a:gd name="connsiteX7" fmla="*/ 45489 w 319374"/>
                  <a:gd name="connsiteY7" fmla="*/ 54389 h 122391"/>
                  <a:gd name="connsiteX8" fmla="*/ 47870 w 319374"/>
                  <a:gd name="connsiteY8" fmla="*/ 32958 h 122391"/>
                  <a:gd name="connsiteX9" fmla="*/ 83589 w 319374"/>
                  <a:gd name="connsiteY9" fmla="*/ 35339 h 122391"/>
                  <a:gd name="connsiteX10" fmla="*/ 88352 w 319374"/>
                  <a:gd name="connsiteY10" fmla="*/ 18669 h 122391"/>
                  <a:gd name="connsiteX11" fmla="*/ 133596 w 319374"/>
                  <a:gd name="connsiteY11" fmla="*/ 25814 h 122391"/>
                  <a:gd name="connsiteX12" fmla="*/ 193127 w 319374"/>
                  <a:gd name="connsiteY12" fmla="*/ 2001 h 122391"/>
                  <a:gd name="connsiteX13" fmla="*/ 288377 w 319374"/>
                  <a:gd name="connsiteY13" fmla="*/ 9145 h 122391"/>
                  <a:gd name="connsiteX0" fmla="*/ 288377 w 319374"/>
                  <a:gd name="connsiteY0" fmla="*/ 9145 h 122391"/>
                  <a:gd name="connsiteX1" fmla="*/ 319333 w 319374"/>
                  <a:gd name="connsiteY1" fmla="*/ 71058 h 122391"/>
                  <a:gd name="connsiteX2" fmla="*/ 283614 w 319374"/>
                  <a:gd name="connsiteY2" fmla="*/ 121064 h 122391"/>
                  <a:gd name="connsiteX3" fmla="*/ 174076 w 319374"/>
                  <a:gd name="connsiteY3" fmla="*/ 111539 h 122391"/>
                  <a:gd name="connsiteX4" fmla="*/ 71683 w 319374"/>
                  <a:gd name="connsiteY4" fmla="*/ 94870 h 122391"/>
                  <a:gd name="connsiteX5" fmla="*/ 33583 w 319374"/>
                  <a:gd name="connsiteY5" fmla="*/ 104395 h 122391"/>
                  <a:gd name="connsiteX6" fmla="*/ 246 w 319374"/>
                  <a:gd name="connsiteY6" fmla="*/ 78201 h 122391"/>
                  <a:gd name="connsiteX7" fmla="*/ 45489 w 319374"/>
                  <a:gd name="connsiteY7" fmla="*/ 54389 h 122391"/>
                  <a:gd name="connsiteX8" fmla="*/ 47870 w 319374"/>
                  <a:gd name="connsiteY8" fmla="*/ 32958 h 122391"/>
                  <a:gd name="connsiteX9" fmla="*/ 83589 w 319374"/>
                  <a:gd name="connsiteY9" fmla="*/ 35339 h 122391"/>
                  <a:gd name="connsiteX10" fmla="*/ 88352 w 319374"/>
                  <a:gd name="connsiteY10" fmla="*/ 18669 h 122391"/>
                  <a:gd name="connsiteX11" fmla="*/ 133596 w 319374"/>
                  <a:gd name="connsiteY11" fmla="*/ 25814 h 122391"/>
                  <a:gd name="connsiteX12" fmla="*/ 193127 w 319374"/>
                  <a:gd name="connsiteY12" fmla="*/ 2001 h 122391"/>
                  <a:gd name="connsiteX13" fmla="*/ 288377 w 319374"/>
                  <a:gd name="connsiteY13" fmla="*/ 9145 h 122391"/>
                  <a:gd name="connsiteX0" fmla="*/ 288377 w 319374"/>
                  <a:gd name="connsiteY0" fmla="*/ 9145 h 122391"/>
                  <a:gd name="connsiteX1" fmla="*/ 319333 w 319374"/>
                  <a:gd name="connsiteY1" fmla="*/ 71058 h 122391"/>
                  <a:gd name="connsiteX2" fmla="*/ 283614 w 319374"/>
                  <a:gd name="connsiteY2" fmla="*/ 121064 h 122391"/>
                  <a:gd name="connsiteX3" fmla="*/ 174076 w 319374"/>
                  <a:gd name="connsiteY3" fmla="*/ 111539 h 122391"/>
                  <a:gd name="connsiteX4" fmla="*/ 71683 w 319374"/>
                  <a:gd name="connsiteY4" fmla="*/ 94870 h 122391"/>
                  <a:gd name="connsiteX5" fmla="*/ 33583 w 319374"/>
                  <a:gd name="connsiteY5" fmla="*/ 104395 h 122391"/>
                  <a:gd name="connsiteX6" fmla="*/ 246 w 319374"/>
                  <a:gd name="connsiteY6" fmla="*/ 78201 h 122391"/>
                  <a:gd name="connsiteX7" fmla="*/ 45489 w 319374"/>
                  <a:gd name="connsiteY7" fmla="*/ 54389 h 122391"/>
                  <a:gd name="connsiteX8" fmla="*/ 44783 w 319374"/>
                  <a:gd name="connsiteY8" fmla="*/ 28972 h 122391"/>
                  <a:gd name="connsiteX9" fmla="*/ 83589 w 319374"/>
                  <a:gd name="connsiteY9" fmla="*/ 35339 h 122391"/>
                  <a:gd name="connsiteX10" fmla="*/ 88352 w 319374"/>
                  <a:gd name="connsiteY10" fmla="*/ 18669 h 122391"/>
                  <a:gd name="connsiteX11" fmla="*/ 133596 w 319374"/>
                  <a:gd name="connsiteY11" fmla="*/ 25814 h 122391"/>
                  <a:gd name="connsiteX12" fmla="*/ 193127 w 319374"/>
                  <a:gd name="connsiteY12" fmla="*/ 2001 h 122391"/>
                  <a:gd name="connsiteX13" fmla="*/ 288377 w 319374"/>
                  <a:gd name="connsiteY13" fmla="*/ 9145 h 122391"/>
                  <a:gd name="connsiteX0" fmla="*/ 288377 w 319374"/>
                  <a:gd name="connsiteY0" fmla="*/ 9145 h 122391"/>
                  <a:gd name="connsiteX1" fmla="*/ 319333 w 319374"/>
                  <a:gd name="connsiteY1" fmla="*/ 71058 h 122391"/>
                  <a:gd name="connsiteX2" fmla="*/ 283614 w 319374"/>
                  <a:gd name="connsiteY2" fmla="*/ 121064 h 122391"/>
                  <a:gd name="connsiteX3" fmla="*/ 174076 w 319374"/>
                  <a:gd name="connsiteY3" fmla="*/ 111539 h 122391"/>
                  <a:gd name="connsiteX4" fmla="*/ 71683 w 319374"/>
                  <a:gd name="connsiteY4" fmla="*/ 94870 h 122391"/>
                  <a:gd name="connsiteX5" fmla="*/ 33583 w 319374"/>
                  <a:gd name="connsiteY5" fmla="*/ 104395 h 122391"/>
                  <a:gd name="connsiteX6" fmla="*/ 246 w 319374"/>
                  <a:gd name="connsiteY6" fmla="*/ 78201 h 122391"/>
                  <a:gd name="connsiteX7" fmla="*/ 45489 w 319374"/>
                  <a:gd name="connsiteY7" fmla="*/ 54389 h 122391"/>
                  <a:gd name="connsiteX8" fmla="*/ 44783 w 319374"/>
                  <a:gd name="connsiteY8" fmla="*/ 28972 h 122391"/>
                  <a:gd name="connsiteX9" fmla="*/ 83589 w 319374"/>
                  <a:gd name="connsiteY9" fmla="*/ 35339 h 122391"/>
                  <a:gd name="connsiteX10" fmla="*/ 88352 w 319374"/>
                  <a:gd name="connsiteY10" fmla="*/ 18669 h 122391"/>
                  <a:gd name="connsiteX11" fmla="*/ 133596 w 319374"/>
                  <a:gd name="connsiteY11" fmla="*/ 25814 h 122391"/>
                  <a:gd name="connsiteX12" fmla="*/ 193127 w 319374"/>
                  <a:gd name="connsiteY12" fmla="*/ 2001 h 122391"/>
                  <a:gd name="connsiteX13" fmla="*/ 288377 w 319374"/>
                  <a:gd name="connsiteY13" fmla="*/ 9145 h 122391"/>
                  <a:gd name="connsiteX0" fmla="*/ 288377 w 319374"/>
                  <a:gd name="connsiteY0" fmla="*/ 9145 h 122391"/>
                  <a:gd name="connsiteX1" fmla="*/ 319333 w 319374"/>
                  <a:gd name="connsiteY1" fmla="*/ 71058 h 122391"/>
                  <a:gd name="connsiteX2" fmla="*/ 283614 w 319374"/>
                  <a:gd name="connsiteY2" fmla="*/ 121064 h 122391"/>
                  <a:gd name="connsiteX3" fmla="*/ 174076 w 319374"/>
                  <a:gd name="connsiteY3" fmla="*/ 111539 h 122391"/>
                  <a:gd name="connsiteX4" fmla="*/ 71683 w 319374"/>
                  <a:gd name="connsiteY4" fmla="*/ 94870 h 122391"/>
                  <a:gd name="connsiteX5" fmla="*/ 33583 w 319374"/>
                  <a:gd name="connsiteY5" fmla="*/ 104395 h 122391"/>
                  <a:gd name="connsiteX6" fmla="*/ 246 w 319374"/>
                  <a:gd name="connsiteY6" fmla="*/ 78201 h 122391"/>
                  <a:gd name="connsiteX7" fmla="*/ 45489 w 319374"/>
                  <a:gd name="connsiteY7" fmla="*/ 54389 h 122391"/>
                  <a:gd name="connsiteX8" fmla="*/ 44783 w 319374"/>
                  <a:gd name="connsiteY8" fmla="*/ 28972 h 122391"/>
                  <a:gd name="connsiteX9" fmla="*/ 83589 w 319374"/>
                  <a:gd name="connsiteY9" fmla="*/ 35339 h 122391"/>
                  <a:gd name="connsiteX10" fmla="*/ 88352 w 319374"/>
                  <a:gd name="connsiteY10" fmla="*/ 18669 h 122391"/>
                  <a:gd name="connsiteX11" fmla="*/ 133596 w 319374"/>
                  <a:gd name="connsiteY11" fmla="*/ 25814 h 122391"/>
                  <a:gd name="connsiteX12" fmla="*/ 193127 w 319374"/>
                  <a:gd name="connsiteY12" fmla="*/ 2001 h 122391"/>
                  <a:gd name="connsiteX13" fmla="*/ 288377 w 319374"/>
                  <a:gd name="connsiteY13" fmla="*/ 9145 h 122391"/>
                  <a:gd name="connsiteX0" fmla="*/ 288377 w 319374"/>
                  <a:gd name="connsiteY0" fmla="*/ 9145 h 122391"/>
                  <a:gd name="connsiteX1" fmla="*/ 319333 w 319374"/>
                  <a:gd name="connsiteY1" fmla="*/ 71058 h 122391"/>
                  <a:gd name="connsiteX2" fmla="*/ 283614 w 319374"/>
                  <a:gd name="connsiteY2" fmla="*/ 121064 h 122391"/>
                  <a:gd name="connsiteX3" fmla="*/ 174076 w 319374"/>
                  <a:gd name="connsiteY3" fmla="*/ 111539 h 122391"/>
                  <a:gd name="connsiteX4" fmla="*/ 71683 w 319374"/>
                  <a:gd name="connsiteY4" fmla="*/ 94870 h 122391"/>
                  <a:gd name="connsiteX5" fmla="*/ 33583 w 319374"/>
                  <a:gd name="connsiteY5" fmla="*/ 104395 h 122391"/>
                  <a:gd name="connsiteX6" fmla="*/ 246 w 319374"/>
                  <a:gd name="connsiteY6" fmla="*/ 78201 h 122391"/>
                  <a:gd name="connsiteX7" fmla="*/ 45489 w 319374"/>
                  <a:gd name="connsiteY7" fmla="*/ 54389 h 122391"/>
                  <a:gd name="connsiteX8" fmla="*/ 44783 w 319374"/>
                  <a:gd name="connsiteY8" fmla="*/ 28972 h 122391"/>
                  <a:gd name="connsiteX9" fmla="*/ 83589 w 319374"/>
                  <a:gd name="connsiteY9" fmla="*/ 35339 h 122391"/>
                  <a:gd name="connsiteX10" fmla="*/ 88352 w 319374"/>
                  <a:gd name="connsiteY10" fmla="*/ 18669 h 122391"/>
                  <a:gd name="connsiteX11" fmla="*/ 133596 w 319374"/>
                  <a:gd name="connsiteY11" fmla="*/ 25814 h 122391"/>
                  <a:gd name="connsiteX12" fmla="*/ 193127 w 319374"/>
                  <a:gd name="connsiteY12" fmla="*/ 2001 h 122391"/>
                  <a:gd name="connsiteX13" fmla="*/ 288377 w 319374"/>
                  <a:gd name="connsiteY13" fmla="*/ 9145 h 122391"/>
                  <a:gd name="connsiteX0" fmla="*/ 288377 w 319374"/>
                  <a:gd name="connsiteY0" fmla="*/ 9145 h 122391"/>
                  <a:gd name="connsiteX1" fmla="*/ 319333 w 319374"/>
                  <a:gd name="connsiteY1" fmla="*/ 71058 h 122391"/>
                  <a:gd name="connsiteX2" fmla="*/ 283614 w 319374"/>
                  <a:gd name="connsiteY2" fmla="*/ 121064 h 122391"/>
                  <a:gd name="connsiteX3" fmla="*/ 174076 w 319374"/>
                  <a:gd name="connsiteY3" fmla="*/ 111539 h 122391"/>
                  <a:gd name="connsiteX4" fmla="*/ 71683 w 319374"/>
                  <a:gd name="connsiteY4" fmla="*/ 94870 h 122391"/>
                  <a:gd name="connsiteX5" fmla="*/ 33583 w 319374"/>
                  <a:gd name="connsiteY5" fmla="*/ 104395 h 122391"/>
                  <a:gd name="connsiteX6" fmla="*/ 246 w 319374"/>
                  <a:gd name="connsiteY6" fmla="*/ 78201 h 122391"/>
                  <a:gd name="connsiteX7" fmla="*/ 45489 w 319374"/>
                  <a:gd name="connsiteY7" fmla="*/ 54389 h 122391"/>
                  <a:gd name="connsiteX8" fmla="*/ 39324 w 319374"/>
                  <a:gd name="connsiteY8" fmla="*/ 29022 h 122391"/>
                  <a:gd name="connsiteX9" fmla="*/ 83589 w 319374"/>
                  <a:gd name="connsiteY9" fmla="*/ 35339 h 122391"/>
                  <a:gd name="connsiteX10" fmla="*/ 88352 w 319374"/>
                  <a:gd name="connsiteY10" fmla="*/ 18669 h 122391"/>
                  <a:gd name="connsiteX11" fmla="*/ 133596 w 319374"/>
                  <a:gd name="connsiteY11" fmla="*/ 25814 h 122391"/>
                  <a:gd name="connsiteX12" fmla="*/ 193127 w 319374"/>
                  <a:gd name="connsiteY12" fmla="*/ 2001 h 122391"/>
                  <a:gd name="connsiteX13" fmla="*/ 288377 w 319374"/>
                  <a:gd name="connsiteY13" fmla="*/ 9145 h 122391"/>
                  <a:gd name="connsiteX0" fmla="*/ 288377 w 319374"/>
                  <a:gd name="connsiteY0" fmla="*/ 9145 h 122391"/>
                  <a:gd name="connsiteX1" fmla="*/ 319333 w 319374"/>
                  <a:gd name="connsiteY1" fmla="*/ 71058 h 122391"/>
                  <a:gd name="connsiteX2" fmla="*/ 283614 w 319374"/>
                  <a:gd name="connsiteY2" fmla="*/ 121064 h 122391"/>
                  <a:gd name="connsiteX3" fmla="*/ 174076 w 319374"/>
                  <a:gd name="connsiteY3" fmla="*/ 111539 h 122391"/>
                  <a:gd name="connsiteX4" fmla="*/ 71683 w 319374"/>
                  <a:gd name="connsiteY4" fmla="*/ 94870 h 122391"/>
                  <a:gd name="connsiteX5" fmla="*/ 33583 w 319374"/>
                  <a:gd name="connsiteY5" fmla="*/ 104395 h 122391"/>
                  <a:gd name="connsiteX6" fmla="*/ 246 w 319374"/>
                  <a:gd name="connsiteY6" fmla="*/ 78201 h 122391"/>
                  <a:gd name="connsiteX7" fmla="*/ 45489 w 319374"/>
                  <a:gd name="connsiteY7" fmla="*/ 54389 h 122391"/>
                  <a:gd name="connsiteX8" fmla="*/ 39324 w 319374"/>
                  <a:gd name="connsiteY8" fmla="*/ 29022 h 122391"/>
                  <a:gd name="connsiteX9" fmla="*/ 83589 w 319374"/>
                  <a:gd name="connsiteY9" fmla="*/ 35339 h 122391"/>
                  <a:gd name="connsiteX10" fmla="*/ 88352 w 319374"/>
                  <a:gd name="connsiteY10" fmla="*/ 18669 h 122391"/>
                  <a:gd name="connsiteX11" fmla="*/ 133596 w 319374"/>
                  <a:gd name="connsiteY11" fmla="*/ 25814 h 122391"/>
                  <a:gd name="connsiteX12" fmla="*/ 193127 w 319374"/>
                  <a:gd name="connsiteY12" fmla="*/ 2001 h 122391"/>
                  <a:gd name="connsiteX13" fmla="*/ 288377 w 319374"/>
                  <a:gd name="connsiteY13" fmla="*/ 9145 h 122391"/>
                  <a:gd name="connsiteX0" fmla="*/ 288377 w 319374"/>
                  <a:gd name="connsiteY0" fmla="*/ 9145 h 122391"/>
                  <a:gd name="connsiteX1" fmla="*/ 319333 w 319374"/>
                  <a:gd name="connsiteY1" fmla="*/ 71058 h 122391"/>
                  <a:gd name="connsiteX2" fmla="*/ 283614 w 319374"/>
                  <a:gd name="connsiteY2" fmla="*/ 121064 h 122391"/>
                  <a:gd name="connsiteX3" fmla="*/ 174076 w 319374"/>
                  <a:gd name="connsiteY3" fmla="*/ 111539 h 122391"/>
                  <a:gd name="connsiteX4" fmla="*/ 71683 w 319374"/>
                  <a:gd name="connsiteY4" fmla="*/ 94870 h 122391"/>
                  <a:gd name="connsiteX5" fmla="*/ 33583 w 319374"/>
                  <a:gd name="connsiteY5" fmla="*/ 104395 h 122391"/>
                  <a:gd name="connsiteX6" fmla="*/ 246 w 319374"/>
                  <a:gd name="connsiteY6" fmla="*/ 78201 h 122391"/>
                  <a:gd name="connsiteX7" fmla="*/ 45489 w 319374"/>
                  <a:gd name="connsiteY7" fmla="*/ 54389 h 122391"/>
                  <a:gd name="connsiteX8" fmla="*/ 39324 w 319374"/>
                  <a:gd name="connsiteY8" fmla="*/ 29022 h 122391"/>
                  <a:gd name="connsiteX9" fmla="*/ 83589 w 319374"/>
                  <a:gd name="connsiteY9" fmla="*/ 35339 h 122391"/>
                  <a:gd name="connsiteX10" fmla="*/ 88352 w 319374"/>
                  <a:gd name="connsiteY10" fmla="*/ 18669 h 122391"/>
                  <a:gd name="connsiteX11" fmla="*/ 133596 w 319374"/>
                  <a:gd name="connsiteY11" fmla="*/ 25814 h 122391"/>
                  <a:gd name="connsiteX12" fmla="*/ 193127 w 319374"/>
                  <a:gd name="connsiteY12" fmla="*/ 2001 h 122391"/>
                  <a:gd name="connsiteX13" fmla="*/ 288377 w 319374"/>
                  <a:gd name="connsiteY13" fmla="*/ 9145 h 122391"/>
                  <a:gd name="connsiteX0" fmla="*/ 288377 w 319374"/>
                  <a:gd name="connsiteY0" fmla="*/ 9145 h 122391"/>
                  <a:gd name="connsiteX1" fmla="*/ 319333 w 319374"/>
                  <a:gd name="connsiteY1" fmla="*/ 71058 h 122391"/>
                  <a:gd name="connsiteX2" fmla="*/ 283614 w 319374"/>
                  <a:gd name="connsiteY2" fmla="*/ 121064 h 122391"/>
                  <a:gd name="connsiteX3" fmla="*/ 174076 w 319374"/>
                  <a:gd name="connsiteY3" fmla="*/ 111539 h 122391"/>
                  <a:gd name="connsiteX4" fmla="*/ 71683 w 319374"/>
                  <a:gd name="connsiteY4" fmla="*/ 94870 h 122391"/>
                  <a:gd name="connsiteX5" fmla="*/ 33583 w 319374"/>
                  <a:gd name="connsiteY5" fmla="*/ 104395 h 122391"/>
                  <a:gd name="connsiteX6" fmla="*/ 246 w 319374"/>
                  <a:gd name="connsiteY6" fmla="*/ 78201 h 122391"/>
                  <a:gd name="connsiteX7" fmla="*/ 45489 w 319374"/>
                  <a:gd name="connsiteY7" fmla="*/ 54389 h 122391"/>
                  <a:gd name="connsiteX8" fmla="*/ 39324 w 319374"/>
                  <a:gd name="connsiteY8" fmla="*/ 29022 h 122391"/>
                  <a:gd name="connsiteX9" fmla="*/ 83589 w 319374"/>
                  <a:gd name="connsiteY9" fmla="*/ 35339 h 122391"/>
                  <a:gd name="connsiteX10" fmla="*/ 88352 w 319374"/>
                  <a:gd name="connsiteY10" fmla="*/ 18669 h 122391"/>
                  <a:gd name="connsiteX11" fmla="*/ 133596 w 319374"/>
                  <a:gd name="connsiteY11" fmla="*/ 25814 h 122391"/>
                  <a:gd name="connsiteX12" fmla="*/ 193127 w 319374"/>
                  <a:gd name="connsiteY12" fmla="*/ 2001 h 122391"/>
                  <a:gd name="connsiteX13" fmla="*/ 288377 w 319374"/>
                  <a:gd name="connsiteY13" fmla="*/ 9145 h 122391"/>
                  <a:gd name="connsiteX0" fmla="*/ 288377 w 319374"/>
                  <a:gd name="connsiteY0" fmla="*/ 9145 h 122391"/>
                  <a:gd name="connsiteX1" fmla="*/ 319333 w 319374"/>
                  <a:gd name="connsiteY1" fmla="*/ 71058 h 122391"/>
                  <a:gd name="connsiteX2" fmla="*/ 283614 w 319374"/>
                  <a:gd name="connsiteY2" fmla="*/ 121064 h 122391"/>
                  <a:gd name="connsiteX3" fmla="*/ 174076 w 319374"/>
                  <a:gd name="connsiteY3" fmla="*/ 111539 h 122391"/>
                  <a:gd name="connsiteX4" fmla="*/ 71683 w 319374"/>
                  <a:gd name="connsiteY4" fmla="*/ 94870 h 122391"/>
                  <a:gd name="connsiteX5" fmla="*/ 33583 w 319374"/>
                  <a:gd name="connsiteY5" fmla="*/ 104395 h 122391"/>
                  <a:gd name="connsiteX6" fmla="*/ 246 w 319374"/>
                  <a:gd name="connsiteY6" fmla="*/ 78201 h 122391"/>
                  <a:gd name="connsiteX7" fmla="*/ 45489 w 319374"/>
                  <a:gd name="connsiteY7" fmla="*/ 54389 h 122391"/>
                  <a:gd name="connsiteX8" fmla="*/ 39324 w 319374"/>
                  <a:gd name="connsiteY8" fmla="*/ 29022 h 122391"/>
                  <a:gd name="connsiteX9" fmla="*/ 83589 w 319374"/>
                  <a:gd name="connsiteY9" fmla="*/ 35339 h 122391"/>
                  <a:gd name="connsiteX10" fmla="*/ 88352 w 319374"/>
                  <a:gd name="connsiteY10" fmla="*/ 18669 h 122391"/>
                  <a:gd name="connsiteX11" fmla="*/ 133596 w 319374"/>
                  <a:gd name="connsiteY11" fmla="*/ 25814 h 122391"/>
                  <a:gd name="connsiteX12" fmla="*/ 193127 w 319374"/>
                  <a:gd name="connsiteY12" fmla="*/ 2001 h 122391"/>
                  <a:gd name="connsiteX13" fmla="*/ 288377 w 319374"/>
                  <a:gd name="connsiteY13" fmla="*/ 9145 h 122391"/>
                  <a:gd name="connsiteX0" fmla="*/ 288377 w 319374"/>
                  <a:gd name="connsiteY0" fmla="*/ 9145 h 122391"/>
                  <a:gd name="connsiteX1" fmla="*/ 319333 w 319374"/>
                  <a:gd name="connsiteY1" fmla="*/ 71058 h 122391"/>
                  <a:gd name="connsiteX2" fmla="*/ 283614 w 319374"/>
                  <a:gd name="connsiteY2" fmla="*/ 121064 h 122391"/>
                  <a:gd name="connsiteX3" fmla="*/ 174076 w 319374"/>
                  <a:gd name="connsiteY3" fmla="*/ 111539 h 122391"/>
                  <a:gd name="connsiteX4" fmla="*/ 71683 w 319374"/>
                  <a:gd name="connsiteY4" fmla="*/ 94870 h 122391"/>
                  <a:gd name="connsiteX5" fmla="*/ 33583 w 319374"/>
                  <a:gd name="connsiteY5" fmla="*/ 104395 h 122391"/>
                  <a:gd name="connsiteX6" fmla="*/ 246 w 319374"/>
                  <a:gd name="connsiteY6" fmla="*/ 78201 h 122391"/>
                  <a:gd name="connsiteX7" fmla="*/ 45489 w 319374"/>
                  <a:gd name="connsiteY7" fmla="*/ 54389 h 122391"/>
                  <a:gd name="connsiteX8" fmla="*/ 39324 w 319374"/>
                  <a:gd name="connsiteY8" fmla="*/ 29022 h 122391"/>
                  <a:gd name="connsiteX9" fmla="*/ 83589 w 319374"/>
                  <a:gd name="connsiteY9" fmla="*/ 35339 h 122391"/>
                  <a:gd name="connsiteX10" fmla="*/ 88352 w 319374"/>
                  <a:gd name="connsiteY10" fmla="*/ 18669 h 122391"/>
                  <a:gd name="connsiteX11" fmla="*/ 133596 w 319374"/>
                  <a:gd name="connsiteY11" fmla="*/ 25814 h 122391"/>
                  <a:gd name="connsiteX12" fmla="*/ 193127 w 319374"/>
                  <a:gd name="connsiteY12" fmla="*/ 2001 h 122391"/>
                  <a:gd name="connsiteX13" fmla="*/ 288377 w 319374"/>
                  <a:gd name="connsiteY13" fmla="*/ 9145 h 122391"/>
                  <a:gd name="connsiteX0" fmla="*/ 288377 w 319374"/>
                  <a:gd name="connsiteY0" fmla="*/ 9145 h 122391"/>
                  <a:gd name="connsiteX1" fmla="*/ 319333 w 319374"/>
                  <a:gd name="connsiteY1" fmla="*/ 71058 h 122391"/>
                  <a:gd name="connsiteX2" fmla="*/ 283614 w 319374"/>
                  <a:gd name="connsiteY2" fmla="*/ 121064 h 122391"/>
                  <a:gd name="connsiteX3" fmla="*/ 174076 w 319374"/>
                  <a:gd name="connsiteY3" fmla="*/ 111539 h 122391"/>
                  <a:gd name="connsiteX4" fmla="*/ 71683 w 319374"/>
                  <a:gd name="connsiteY4" fmla="*/ 94870 h 122391"/>
                  <a:gd name="connsiteX5" fmla="*/ 33583 w 319374"/>
                  <a:gd name="connsiteY5" fmla="*/ 104395 h 122391"/>
                  <a:gd name="connsiteX6" fmla="*/ 246 w 319374"/>
                  <a:gd name="connsiteY6" fmla="*/ 78201 h 122391"/>
                  <a:gd name="connsiteX7" fmla="*/ 45489 w 319374"/>
                  <a:gd name="connsiteY7" fmla="*/ 54389 h 122391"/>
                  <a:gd name="connsiteX8" fmla="*/ 39324 w 319374"/>
                  <a:gd name="connsiteY8" fmla="*/ 29022 h 122391"/>
                  <a:gd name="connsiteX9" fmla="*/ 83589 w 319374"/>
                  <a:gd name="connsiteY9" fmla="*/ 35339 h 122391"/>
                  <a:gd name="connsiteX10" fmla="*/ 80167 w 319374"/>
                  <a:gd name="connsiteY10" fmla="*/ 15597 h 122391"/>
                  <a:gd name="connsiteX11" fmla="*/ 133596 w 319374"/>
                  <a:gd name="connsiteY11" fmla="*/ 25814 h 122391"/>
                  <a:gd name="connsiteX12" fmla="*/ 193127 w 319374"/>
                  <a:gd name="connsiteY12" fmla="*/ 2001 h 122391"/>
                  <a:gd name="connsiteX13" fmla="*/ 288377 w 319374"/>
                  <a:gd name="connsiteY13" fmla="*/ 9145 h 122391"/>
                  <a:gd name="connsiteX0" fmla="*/ 288377 w 319374"/>
                  <a:gd name="connsiteY0" fmla="*/ 9145 h 122391"/>
                  <a:gd name="connsiteX1" fmla="*/ 319333 w 319374"/>
                  <a:gd name="connsiteY1" fmla="*/ 71058 h 122391"/>
                  <a:gd name="connsiteX2" fmla="*/ 283614 w 319374"/>
                  <a:gd name="connsiteY2" fmla="*/ 121064 h 122391"/>
                  <a:gd name="connsiteX3" fmla="*/ 174076 w 319374"/>
                  <a:gd name="connsiteY3" fmla="*/ 111539 h 122391"/>
                  <a:gd name="connsiteX4" fmla="*/ 71683 w 319374"/>
                  <a:gd name="connsiteY4" fmla="*/ 94870 h 122391"/>
                  <a:gd name="connsiteX5" fmla="*/ 33583 w 319374"/>
                  <a:gd name="connsiteY5" fmla="*/ 104395 h 122391"/>
                  <a:gd name="connsiteX6" fmla="*/ 246 w 319374"/>
                  <a:gd name="connsiteY6" fmla="*/ 78201 h 122391"/>
                  <a:gd name="connsiteX7" fmla="*/ 45489 w 319374"/>
                  <a:gd name="connsiteY7" fmla="*/ 54389 h 122391"/>
                  <a:gd name="connsiteX8" fmla="*/ 39324 w 319374"/>
                  <a:gd name="connsiteY8" fmla="*/ 29022 h 122391"/>
                  <a:gd name="connsiteX9" fmla="*/ 83589 w 319374"/>
                  <a:gd name="connsiteY9" fmla="*/ 35339 h 122391"/>
                  <a:gd name="connsiteX10" fmla="*/ 80167 w 319374"/>
                  <a:gd name="connsiteY10" fmla="*/ 15597 h 122391"/>
                  <a:gd name="connsiteX11" fmla="*/ 133596 w 319374"/>
                  <a:gd name="connsiteY11" fmla="*/ 25814 h 122391"/>
                  <a:gd name="connsiteX12" fmla="*/ 193127 w 319374"/>
                  <a:gd name="connsiteY12" fmla="*/ 2001 h 122391"/>
                  <a:gd name="connsiteX13" fmla="*/ 288377 w 319374"/>
                  <a:gd name="connsiteY13" fmla="*/ 9145 h 122391"/>
                  <a:gd name="connsiteX0" fmla="*/ 288377 w 319374"/>
                  <a:gd name="connsiteY0" fmla="*/ 9145 h 122391"/>
                  <a:gd name="connsiteX1" fmla="*/ 319333 w 319374"/>
                  <a:gd name="connsiteY1" fmla="*/ 71058 h 122391"/>
                  <a:gd name="connsiteX2" fmla="*/ 283614 w 319374"/>
                  <a:gd name="connsiteY2" fmla="*/ 121064 h 122391"/>
                  <a:gd name="connsiteX3" fmla="*/ 174076 w 319374"/>
                  <a:gd name="connsiteY3" fmla="*/ 111539 h 122391"/>
                  <a:gd name="connsiteX4" fmla="*/ 71683 w 319374"/>
                  <a:gd name="connsiteY4" fmla="*/ 94870 h 122391"/>
                  <a:gd name="connsiteX5" fmla="*/ 33583 w 319374"/>
                  <a:gd name="connsiteY5" fmla="*/ 104395 h 122391"/>
                  <a:gd name="connsiteX6" fmla="*/ 246 w 319374"/>
                  <a:gd name="connsiteY6" fmla="*/ 78201 h 122391"/>
                  <a:gd name="connsiteX7" fmla="*/ 45489 w 319374"/>
                  <a:gd name="connsiteY7" fmla="*/ 54389 h 122391"/>
                  <a:gd name="connsiteX8" fmla="*/ 39324 w 319374"/>
                  <a:gd name="connsiteY8" fmla="*/ 29022 h 122391"/>
                  <a:gd name="connsiteX9" fmla="*/ 83589 w 319374"/>
                  <a:gd name="connsiteY9" fmla="*/ 35339 h 122391"/>
                  <a:gd name="connsiteX10" fmla="*/ 80167 w 319374"/>
                  <a:gd name="connsiteY10" fmla="*/ 15597 h 122391"/>
                  <a:gd name="connsiteX11" fmla="*/ 133596 w 319374"/>
                  <a:gd name="connsiteY11" fmla="*/ 25814 h 122391"/>
                  <a:gd name="connsiteX12" fmla="*/ 193127 w 319374"/>
                  <a:gd name="connsiteY12" fmla="*/ 2001 h 122391"/>
                  <a:gd name="connsiteX13" fmla="*/ 288377 w 319374"/>
                  <a:gd name="connsiteY13" fmla="*/ 9145 h 122391"/>
                  <a:gd name="connsiteX0" fmla="*/ 288377 w 319374"/>
                  <a:gd name="connsiteY0" fmla="*/ 9145 h 122391"/>
                  <a:gd name="connsiteX1" fmla="*/ 319333 w 319374"/>
                  <a:gd name="connsiteY1" fmla="*/ 71058 h 122391"/>
                  <a:gd name="connsiteX2" fmla="*/ 283614 w 319374"/>
                  <a:gd name="connsiteY2" fmla="*/ 121064 h 122391"/>
                  <a:gd name="connsiteX3" fmla="*/ 174076 w 319374"/>
                  <a:gd name="connsiteY3" fmla="*/ 111539 h 122391"/>
                  <a:gd name="connsiteX4" fmla="*/ 71683 w 319374"/>
                  <a:gd name="connsiteY4" fmla="*/ 94870 h 122391"/>
                  <a:gd name="connsiteX5" fmla="*/ 33583 w 319374"/>
                  <a:gd name="connsiteY5" fmla="*/ 104395 h 122391"/>
                  <a:gd name="connsiteX6" fmla="*/ 246 w 319374"/>
                  <a:gd name="connsiteY6" fmla="*/ 78201 h 122391"/>
                  <a:gd name="connsiteX7" fmla="*/ 45489 w 319374"/>
                  <a:gd name="connsiteY7" fmla="*/ 54389 h 122391"/>
                  <a:gd name="connsiteX8" fmla="*/ 39324 w 319374"/>
                  <a:gd name="connsiteY8" fmla="*/ 29022 h 122391"/>
                  <a:gd name="connsiteX9" fmla="*/ 83589 w 319374"/>
                  <a:gd name="connsiteY9" fmla="*/ 35339 h 122391"/>
                  <a:gd name="connsiteX10" fmla="*/ 80167 w 319374"/>
                  <a:gd name="connsiteY10" fmla="*/ 15597 h 122391"/>
                  <a:gd name="connsiteX11" fmla="*/ 133596 w 319374"/>
                  <a:gd name="connsiteY11" fmla="*/ 25814 h 122391"/>
                  <a:gd name="connsiteX12" fmla="*/ 193127 w 319374"/>
                  <a:gd name="connsiteY12" fmla="*/ 2001 h 122391"/>
                  <a:gd name="connsiteX13" fmla="*/ 288377 w 319374"/>
                  <a:gd name="connsiteY13" fmla="*/ 9145 h 122391"/>
                  <a:gd name="connsiteX0" fmla="*/ 288377 w 319500"/>
                  <a:gd name="connsiteY0" fmla="*/ 1509 h 114755"/>
                  <a:gd name="connsiteX1" fmla="*/ 319333 w 319500"/>
                  <a:gd name="connsiteY1" fmla="*/ 63422 h 114755"/>
                  <a:gd name="connsiteX2" fmla="*/ 283614 w 319500"/>
                  <a:gd name="connsiteY2" fmla="*/ 113428 h 114755"/>
                  <a:gd name="connsiteX3" fmla="*/ 174076 w 319500"/>
                  <a:gd name="connsiteY3" fmla="*/ 103903 h 114755"/>
                  <a:gd name="connsiteX4" fmla="*/ 71683 w 319500"/>
                  <a:gd name="connsiteY4" fmla="*/ 87234 h 114755"/>
                  <a:gd name="connsiteX5" fmla="*/ 33583 w 319500"/>
                  <a:gd name="connsiteY5" fmla="*/ 96759 h 114755"/>
                  <a:gd name="connsiteX6" fmla="*/ 246 w 319500"/>
                  <a:gd name="connsiteY6" fmla="*/ 70565 h 114755"/>
                  <a:gd name="connsiteX7" fmla="*/ 45489 w 319500"/>
                  <a:gd name="connsiteY7" fmla="*/ 46753 h 114755"/>
                  <a:gd name="connsiteX8" fmla="*/ 39324 w 319500"/>
                  <a:gd name="connsiteY8" fmla="*/ 21386 h 114755"/>
                  <a:gd name="connsiteX9" fmla="*/ 83589 w 319500"/>
                  <a:gd name="connsiteY9" fmla="*/ 27703 h 114755"/>
                  <a:gd name="connsiteX10" fmla="*/ 80167 w 319500"/>
                  <a:gd name="connsiteY10" fmla="*/ 7961 h 114755"/>
                  <a:gd name="connsiteX11" fmla="*/ 133596 w 319500"/>
                  <a:gd name="connsiteY11" fmla="*/ 18178 h 114755"/>
                  <a:gd name="connsiteX12" fmla="*/ 288377 w 319500"/>
                  <a:gd name="connsiteY12" fmla="*/ 1509 h 11475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</a:cxnLst>
                <a:rect l="l" t="t" r="r" b="b"/>
                <a:pathLst>
                  <a:path w="319500" h="114755">
                    <a:moveTo>
                      <a:pt x="288377" y="1509"/>
                    </a:moveTo>
                    <a:cubicBezTo>
                      <a:pt x="319333" y="9050"/>
                      <a:pt x="320127" y="44769"/>
                      <a:pt x="319333" y="63422"/>
                    </a:cubicBezTo>
                    <a:cubicBezTo>
                      <a:pt x="318539" y="82075"/>
                      <a:pt x="307824" y="106681"/>
                      <a:pt x="283614" y="113428"/>
                    </a:cubicBezTo>
                    <a:cubicBezTo>
                      <a:pt x="259405" y="120175"/>
                      <a:pt x="226067" y="98744"/>
                      <a:pt x="174076" y="103903"/>
                    </a:cubicBezTo>
                    <a:cubicBezTo>
                      <a:pt x="122085" y="109062"/>
                      <a:pt x="89939" y="108268"/>
                      <a:pt x="71683" y="87234"/>
                    </a:cubicBezTo>
                    <a:cubicBezTo>
                      <a:pt x="51468" y="93413"/>
                      <a:pt x="49645" y="93943"/>
                      <a:pt x="33583" y="96759"/>
                    </a:cubicBezTo>
                    <a:cubicBezTo>
                      <a:pt x="17521" y="99575"/>
                      <a:pt x="-2453" y="95637"/>
                      <a:pt x="246" y="70565"/>
                    </a:cubicBezTo>
                    <a:cubicBezTo>
                      <a:pt x="2945" y="45493"/>
                      <a:pt x="31293" y="47575"/>
                      <a:pt x="45489" y="46753"/>
                    </a:cubicBezTo>
                    <a:cubicBezTo>
                      <a:pt x="34097" y="39582"/>
                      <a:pt x="28480" y="32354"/>
                      <a:pt x="39324" y="21386"/>
                    </a:cubicBezTo>
                    <a:cubicBezTo>
                      <a:pt x="50168" y="10418"/>
                      <a:pt x="75729" y="24833"/>
                      <a:pt x="83589" y="27703"/>
                    </a:cubicBezTo>
                    <a:cubicBezTo>
                      <a:pt x="79872" y="21815"/>
                      <a:pt x="65808" y="17952"/>
                      <a:pt x="80167" y="7961"/>
                    </a:cubicBezTo>
                    <a:cubicBezTo>
                      <a:pt x="98172" y="-105"/>
                      <a:pt x="115418" y="12934"/>
                      <a:pt x="133596" y="18178"/>
                    </a:cubicBezTo>
                    <a:cubicBezTo>
                      <a:pt x="168298" y="17103"/>
                      <a:pt x="257421" y="-6032"/>
                      <a:pt x="288377" y="1509"/>
                    </a:cubicBezTo>
                    <a:close/>
                  </a:path>
                </a:pathLst>
              </a:custGeom>
              <a:solidFill>
                <a:srgbClr val="ED7D31">
                  <a:lumMod val="60000"/>
                  <a:lumOff val="40000"/>
                </a:srgbClr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428" name="フリーフォーム 427"/>
              <p:cNvSpPr/>
              <p:nvPr/>
            </p:nvSpPr>
            <p:spPr>
              <a:xfrm rot="486120">
                <a:off x="2385198" y="4528515"/>
                <a:ext cx="167704" cy="135488"/>
              </a:xfrm>
              <a:custGeom>
                <a:avLst/>
                <a:gdLst>
                  <a:gd name="connsiteX0" fmla="*/ 3031 w 167609"/>
                  <a:gd name="connsiteY0" fmla="*/ 133583 h 135325"/>
                  <a:gd name="connsiteX1" fmla="*/ 26843 w 167609"/>
                  <a:gd name="connsiteY1" fmla="*/ 31189 h 135325"/>
                  <a:gd name="connsiteX2" fmla="*/ 117331 w 167609"/>
                  <a:gd name="connsiteY2" fmla="*/ 233 h 135325"/>
                  <a:gd name="connsiteX3" fmla="*/ 167337 w 167609"/>
                  <a:gd name="connsiteY3" fmla="*/ 43096 h 135325"/>
                  <a:gd name="connsiteX4" fmla="*/ 136381 w 167609"/>
                  <a:gd name="connsiteY4" fmla="*/ 45477 h 135325"/>
                  <a:gd name="connsiteX5" fmla="*/ 114949 w 167609"/>
                  <a:gd name="connsiteY5" fmla="*/ 33571 h 135325"/>
                  <a:gd name="connsiteX6" fmla="*/ 98281 w 167609"/>
                  <a:gd name="connsiteY6" fmla="*/ 57383 h 135325"/>
                  <a:gd name="connsiteX7" fmla="*/ 143524 w 167609"/>
                  <a:gd name="connsiteY7" fmla="*/ 69289 h 135325"/>
                  <a:gd name="connsiteX8" fmla="*/ 138762 w 167609"/>
                  <a:gd name="connsiteY8" fmla="*/ 102627 h 135325"/>
                  <a:gd name="connsiteX9" fmla="*/ 83993 w 167609"/>
                  <a:gd name="connsiteY9" fmla="*/ 97864 h 135325"/>
                  <a:gd name="connsiteX10" fmla="*/ 3031 w 167609"/>
                  <a:gd name="connsiteY10" fmla="*/ 133583 h 135325"/>
                  <a:gd name="connsiteX0" fmla="*/ 3031 w 168134"/>
                  <a:gd name="connsiteY0" fmla="*/ 133583 h 135325"/>
                  <a:gd name="connsiteX1" fmla="*/ 26843 w 168134"/>
                  <a:gd name="connsiteY1" fmla="*/ 31189 h 135325"/>
                  <a:gd name="connsiteX2" fmla="*/ 117331 w 168134"/>
                  <a:gd name="connsiteY2" fmla="*/ 233 h 135325"/>
                  <a:gd name="connsiteX3" fmla="*/ 167337 w 168134"/>
                  <a:gd name="connsiteY3" fmla="*/ 43096 h 135325"/>
                  <a:gd name="connsiteX4" fmla="*/ 136381 w 168134"/>
                  <a:gd name="connsiteY4" fmla="*/ 45477 h 135325"/>
                  <a:gd name="connsiteX5" fmla="*/ 114949 w 168134"/>
                  <a:gd name="connsiteY5" fmla="*/ 33571 h 135325"/>
                  <a:gd name="connsiteX6" fmla="*/ 98281 w 168134"/>
                  <a:gd name="connsiteY6" fmla="*/ 57383 h 135325"/>
                  <a:gd name="connsiteX7" fmla="*/ 143524 w 168134"/>
                  <a:gd name="connsiteY7" fmla="*/ 69289 h 135325"/>
                  <a:gd name="connsiteX8" fmla="*/ 138762 w 168134"/>
                  <a:gd name="connsiteY8" fmla="*/ 102627 h 135325"/>
                  <a:gd name="connsiteX9" fmla="*/ 83993 w 168134"/>
                  <a:gd name="connsiteY9" fmla="*/ 97864 h 135325"/>
                  <a:gd name="connsiteX10" fmla="*/ 3031 w 168134"/>
                  <a:gd name="connsiteY10" fmla="*/ 133583 h 135325"/>
                  <a:gd name="connsiteX0" fmla="*/ 3031 w 167704"/>
                  <a:gd name="connsiteY0" fmla="*/ 133583 h 135325"/>
                  <a:gd name="connsiteX1" fmla="*/ 26843 w 167704"/>
                  <a:gd name="connsiteY1" fmla="*/ 31189 h 135325"/>
                  <a:gd name="connsiteX2" fmla="*/ 117331 w 167704"/>
                  <a:gd name="connsiteY2" fmla="*/ 233 h 135325"/>
                  <a:gd name="connsiteX3" fmla="*/ 167337 w 167704"/>
                  <a:gd name="connsiteY3" fmla="*/ 43096 h 135325"/>
                  <a:gd name="connsiteX4" fmla="*/ 138762 w 167704"/>
                  <a:gd name="connsiteY4" fmla="*/ 43096 h 135325"/>
                  <a:gd name="connsiteX5" fmla="*/ 114949 w 167704"/>
                  <a:gd name="connsiteY5" fmla="*/ 33571 h 135325"/>
                  <a:gd name="connsiteX6" fmla="*/ 98281 w 167704"/>
                  <a:gd name="connsiteY6" fmla="*/ 57383 h 135325"/>
                  <a:gd name="connsiteX7" fmla="*/ 143524 w 167704"/>
                  <a:gd name="connsiteY7" fmla="*/ 69289 h 135325"/>
                  <a:gd name="connsiteX8" fmla="*/ 138762 w 167704"/>
                  <a:gd name="connsiteY8" fmla="*/ 102627 h 135325"/>
                  <a:gd name="connsiteX9" fmla="*/ 83993 w 167704"/>
                  <a:gd name="connsiteY9" fmla="*/ 97864 h 135325"/>
                  <a:gd name="connsiteX10" fmla="*/ 3031 w 167704"/>
                  <a:gd name="connsiteY10" fmla="*/ 133583 h 135325"/>
                  <a:gd name="connsiteX0" fmla="*/ 3031 w 167704"/>
                  <a:gd name="connsiteY0" fmla="*/ 133583 h 135458"/>
                  <a:gd name="connsiteX1" fmla="*/ 26843 w 167704"/>
                  <a:gd name="connsiteY1" fmla="*/ 31189 h 135458"/>
                  <a:gd name="connsiteX2" fmla="*/ 117331 w 167704"/>
                  <a:gd name="connsiteY2" fmla="*/ 233 h 135458"/>
                  <a:gd name="connsiteX3" fmla="*/ 167337 w 167704"/>
                  <a:gd name="connsiteY3" fmla="*/ 43096 h 135458"/>
                  <a:gd name="connsiteX4" fmla="*/ 138762 w 167704"/>
                  <a:gd name="connsiteY4" fmla="*/ 43096 h 135458"/>
                  <a:gd name="connsiteX5" fmla="*/ 114949 w 167704"/>
                  <a:gd name="connsiteY5" fmla="*/ 33571 h 135458"/>
                  <a:gd name="connsiteX6" fmla="*/ 98281 w 167704"/>
                  <a:gd name="connsiteY6" fmla="*/ 57383 h 135458"/>
                  <a:gd name="connsiteX7" fmla="*/ 143524 w 167704"/>
                  <a:gd name="connsiteY7" fmla="*/ 69289 h 135458"/>
                  <a:gd name="connsiteX8" fmla="*/ 138762 w 167704"/>
                  <a:gd name="connsiteY8" fmla="*/ 102627 h 135458"/>
                  <a:gd name="connsiteX9" fmla="*/ 83993 w 167704"/>
                  <a:gd name="connsiteY9" fmla="*/ 97864 h 135458"/>
                  <a:gd name="connsiteX10" fmla="*/ 3031 w 167704"/>
                  <a:gd name="connsiteY10" fmla="*/ 133583 h 135458"/>
                  <a:gd name="connsiteX0" fmla="*/ 3031 w 167704"/>
                  <a:gd name="connsiteY0" fmla="*/ 133583 h 135458"/>
                  <a:gd name="connsiteX1" fmla="*/ 26843 w 167704"/>
                  <a:gd name="connsiteY1" fmla="*/ 31189 h 135458"/>
                  <a:gd name="connsiteX2" fmla="*/ 117331 w 167704"/>
                  <a:gd name="connsiteY2" fmla="*/ 233 h 135458"/>
                  <a:gd name="connsiteX3" fmla="*/ 167337 w 167704"/>
                  <a:gd name="connsiteY3" fmla="*/ 43096 h 135458"/>
                  <a:gd name="connsiteX4" fmla="*/ 138762 w 167704"/>
                  <a:gd name="connsiteY4" fmla="*/ 43096 h 135458"/>
                  <a:gd name="connsiteX5" fmla="*/ 114949 w 167704"/>
                  <a:gd name="connsiteY5" fmla="*/ 33571 h 135458"/>
                  <a:gd name="connsiteX6" fmla="*/ 98281 w 167704"/>
                  <a:gd name="connsiteY6" fmla="*/ 57383 h 135458"/>
                  <a:gd name="connsiteX7" fmla="*/ 145905 w 167704"/>
                  <a:gd name="connsiteY7" fmla="*/ 74052 h 135458"/>
                  <a:gd name="connsiteX8" fmla="*/ 138762 w 167704"/>
                  <a:gd name="connsiteY8" fmla="*/ 102627 h 135458"/>
                  <a:gd name="connsiteX9" fmla="*/ 83993 w 167704"/>
                  <a:gd name="connsiteY9" fmla="*/ 97864 h 135458"/>
                  <a:gd name="connsiteX10" fmla="*/ 3031 w 167704"/>
                  <a:gd name="connsiteY10" fmla="*/ 133583 h 135458"/>
                  <a:gd name="connsiteX0" fmla="*/ 3031 w 167704"/>
                  <a:gd name="connsiteY0" fmla="*/ 133583 h 135458"/>
                  <a:gd name="connsiteX1" fmla="*/ 26843 w 167704"/>
                  <a:gd name="connsiteY1" fmla="*/ 31189 h 135458"/>
                  <a:gd name="connsiteX2" fmla="*/ 117331 w 167704"/>
                  <a:gd name="connsiteY2" fmla="*/ 233 h 135458"/>
                  <a:gd name="connsiteX3" fmla="*/ 167337 w 167704"/>
                  <a:gd name="connsiteY3" fmla="*/ 43096 h 135458"/>
                  <a:gd name="connsiteX4" fmla="*/ 138762 w 167704"/>
                  <a:gd name="connsiteY4" fmla="*/ 43096 h 135458"/>
                  <a:gd name="connsiteX5" fmla="*/ 114949 w 167704"/>
                  <a:gd name="connsiteY5" fmla="*/ 33571 h 135458"/>
                  <a:gd name="connsiteX6" fmla="*/ 98281 w 167704"/>
                  <a:gd name="connsiteY6" fmla="*/ 57383 h 135458"/>
                  <a:gd name="connsiteX7" fmla="*/ 145905 w 167704"/>
                  <a:gd name="connsiteY7" fmla="*/ 74052 h 135458"/>
                  <a:gd name="connsiteX8" fmla="*/ 138762 w 167704"/>
                  <a:gd name="connsiteY8" fmla="*/ 102627 h 135458"/>
                  <a:gd name="connsiteX9" fmla="*/ 83993 w 167704"/>
                  <a:gd name="connsiteY9" fmla="*/ 97864 h 135458"/>
                  <a:gd name="connsiteX10" fmla="*/ 3031 w 167704"/>
                  <a:gd name="connsiteY10" fmla="*/ 133583 h 135458"/>
                  <a:gd name="connsiteX0" fmla="*/ 3031 w 167704"/>
                  <a:gd name="connsiteY0" fmla="*/ 133583 h 135458"/>
                  <a:gd name="connsiteX1" fmla="*/ 26843 w 167704"/>
                  <a:gd name="connsiteY1" fmla="*/ 31189 h 135458"/>
                  <a:gd name="connsiteX2" fmla="*/ 117331 w 167704"/>
                  <a:gd name="connsiteY2" fmla="*/ 233 h 135458"/>
                  <a:gd name="connsiteX3" fmla="*/ 167337 w 167704"/>
                  <a:gd name="connsiteY3" fmla="*/ 43096 h 135458"/>
                  <a:gd name="connsiteX4" fmla="*/ 138762 w 167704"/>
                  <a:gd name="connsiteY4" fmla="*/ 43096 h 135458"/>
                  <a:gd name="connsiteX5" fmla="*/ 114949 w 167704"/>
                  <a:gd name="connsiteY5" fmla="*/ 33571 h 135458"/>
                  <a:gd name="connsiteX6" fmla="*/ 98281 w 167704"/>
                  <a:gd name="connsiteY6" fmla="*/ 57383 h 135458"/>
                  <a:gd name="connsiteX7" fmla="*/ 145905 w 167704"/>
                  <a:gd name="connsiteY7" fmla="*/ 74052 h 135458"/>
                  <a:gd name="connsiteX8" fmla="*/ 138762 w 167704"/>
                  <a:gd name="connsiteY8" fmla="*/ 102627 h 135458"/>
                  <a:gd name="connsiteX9" fmla="*/ 83993 w 167704"/>
                  <a:gd name="connsiteY9" fmla="*/ 97864 h 135458"/>
                  <a:gd name="connsiteX10" fmla="*/ 3031 w 167704"/>
                  <a:gd name="connsiteY10" fmla="*/ 133583 h 135458"/>
                  <a:gd name="connsiteX0" fmla="*/ 3031 w 167704"/>
                  <a:gd name="connsiteY0" fmla="*/ 133583 h 135488"/>
                  <a:gd name="connsiteX1" fmla="*/ 26843 w 167704"/>
                  <a:gd name="connsiteY1" fmla="*/ 31189 h 135488"/>
                  <a:gd name="connsiteX2" fmla="*/ 117331 w 167704"/>
                  <a:gd name="connsiteY2" fmla="*/ 233 h 135488"/>
                  <a:gd name="connsiteX3" fmla="*/ 167337 w 167704"/>
                  <a:gd name="connsiteY3" fmla="*/ 43096 h 135488"/>
                  <a:gd name="connsiteX4" fmla="*/ 138762 w 167704"/>
                  <a:gd name="connsiteY4" fmla="*/ 43096 h 135488"/>
                  <a:gd name="connsiteX5" fmla="*/ 114949 w 167704"/>
                  <a:gd name="connsiteY5" fmla="*/ 33571 h 135488"/>
                  <a:gd name="connsiteX6" fmla="*/ 98281 w 167704"/>
                  <a:gd name="connsiteY6" fmla="*/ 57383 h 135488"/>
                  <a:gd name="connsiteX7" fmla="*/ 145905 w 167704"/>
                  <a:gd name="connsiteY7" fmla="*/ 74052 h 135488"/>
                  <a:gd name="connsiteX8" fmla="*/ 134000 w 167704"/>
                  <a:gd name="connsiteY8" fmla="*/ 97864 h 135488"/>
                  <a:gd name="connsiteX9" fmla="*/ 83993 w 167704"/>
                  <a:gd name="connsiteY9" fmla="*/ 97864 h 135488"/>
                  <a:gd name="connsiteX10" fmla="*/ 3031 w 167704"/>
                  <a:gd name="connsiteY10" fmla="*/ 133583 h 135488"/>
                  <a:gd name="connsiteX0" fmla="*/ 3031 w 167704"/>
                  <a:gd name="connsiteY0" fmla="*/ 133583 h 135488"/>
                  <a:gd name="connsiteX1" fmla="*/ 26843 w 167704"/>
                  <a:gd name="connsiteY1" fmla="*/ 31189 h 135488"/>
                  <a:gd name="connsiteX2" fmla="*/ 117331 w 167704"/>
                  <a:gd name="connsiteY2" fmla="*/ 233 h 135488"/>
                  <a:gd name="connsiteX3" fmla="*/ 167337 w 167704"/>
                  <a:gd name="connsiteY3" fmla="*/ 43096 h 135488"/>
                  <a:gd name="connsiteX4" fmla="*/ 138762 w 167704"/>
                  <a:gd name="connsiteY4" fmla="*/ 43096 h 135488"/>
                  <a:gd name="connsiteX5" fmla="*/ 114949 w 167704"/>
                  <a:gd name="connsiteY5" fmla="*/ 33571 h 135488"/>
                  <a:gd name="connsiteX6" fmla="*/ 98281 w 167704"/>
                  <a:gd name="connsiteY6" fmla="*/ 57383 h 135488"/>
                  <a:gd name="connsiteX7" fmla="*/ 145905 w 167704"/>
                  <a:gd name="connsiteY7" fmla="*/ 74052 h 135488"/>
                  <a:gd name="connsiteX8" fmla="*/ 134000 w 167704"/>
                  <a:gd name="connsiteY8" fmla="*/ 97864 h 135488"/>
                  <a:gd name="connsiteX9" fmla="*/ 83993 w 167704"/>
                  <a:gd name="connsiteY9" fmla="*/ 97864 h 135488"/>
                  <a:gd name="connsiteX10" fmla="*/ 3031 w 167704"/>
                  <a:gd name="connsiteY10" fmla="*/ 133583 h 13548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</a:cxnLst>
                <a:rect l="l" t="t" r="r" b="b"/>
                <a:pathLst>
                  <a:path w="167704" h="135488">
                    <a:moveTo>
                      <a:pt x="3031" y="133583"/>
                    </a:moveTo>
                    <a:cubicBezTo>
                      <a:pt x="-6494" y="122470"/>
                      <a:pt x="7793" y="53414"/>
                      <a:pt x="26843" y="31189"/>
                    </a:cubicBezTo>
                    <a:cubicBezTo>
                      <a:pt x="45893" y="8964"/>
                      <a:pt x="93915" y="-1752"/>
                      <a:pt x="117331" y="233"/>
                    </a:cubicBezTo>
                    <a:cubicBezTo>
                      <a:pt x="140747" y="2218"/>
                      <a:pt x="163765" y="35952"/>
                      <a:pt x="167337" y="43096"/>
                    </a:cubicBezTo>
                    <a:cubicBezTo>
                      <a:pt x="170909" y="50240"/>
                      <a:pt x="147493" y="44684"/>
                      <a:pt x="138762" y="43096"/>
                    </a:cubicBezTo>
                    <a:cubicBezTo>
                      <a:pt x="130031" y="41508"/>
                      <a:pt x="121696" y="31190"/>
                      <a:pt x="114949" y="33571"/>
                    </a:cubicBezTo>
                    <a:cubicBezTo>
                      <a:pt x="108202" y="35952"/>
                      <a:pt x="93122" y="50636"/>
                      <a:pt x="98281" y="57383"/>
                    </a:cubicBezTo>
                    <a:cubicBezTo>
                      <a:pt x="103440" y="64130"/>
                      <a:pt x="139952" y="67305"/>
                      <a:pt x="145905" y="74052"/>
                    </a:cubicBezTo>
                    <a:cubicBezTo>
                      <a:pt x="151858" y="80799"/>
                      <a:pt x="160591" y="97864"/>
                      <a:pt x="134000" y="97864"/>
                    </a:cubicBezTo>
                    <a:cubicBezTo>
                      <a:pt x="124078" y="102626"/>
                      <a:pt x="105821" y="91911"/>
                      <a:pt x="83993" y="97864"/>
                    </a:cubicBezTo>
                    <a:cubicBezTo>
                      <a:pt x="62165" y="103817"/>
                      <a:pt x="12556" y="144696"/>
                      <a:pt x="3031" y="133583"/>
                    </a:cubicBezTo>
                    <a:close/>
                  </a:path>
                </a:pathLst>
              </a:custGeom>
              <a:solidFill>
                <a:srgbClr val="ED7D31">
                  <a:lumMod val="60000"/>
                  <a:lumOff val="40000"/>
                </a:srgbClr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429" name="円/楕円 35"/>
              <p:cNvSpPr/>
              <p:nvPr/>
            </p:nvSpPr>
            <p:spPr>
              <a:xfrm rot="480000">
                <a:off x="2542371" y="4331068"/>
                <a:ext cx="708026" cy="862030"/>
              </a:xfrm>
              <a:custGeom>
                <a:avLst/>
                <a:gdLst>
                  <a:gd name="connsiteX0" fmla="*/ 0 w 708025"/>
                  <a:gd name="connsiteY0" fmla="*/ 354013 h 708025"/>
                  <a:gd name="connsiteX1" fmla="*/ 354013 w 708025"/>
                  <a:gd name="connsiteY1" fmla="*/ 0 h 708025"/>
                  <a:gd name="connsiteX2" fmla="*/ 708026 w 708025"/>
                  <a:gd name="connsiteY2" fmla="*/ 354013 h 708025"/>
                  <a:gd name="connsiteX3" fmla="*/ 354013 w 708025"/>
                  <a:gd name="connsiteY3" fmla="*/ 708026 h 708025"/>
                  <a:gd name="connsiteX4" fmla="*/ 0 w 708025"/>
                  <a:gd name="connsiteY4" fmla="*/ 354013 h 708025"/>
                  <a:gd name="connsiteX0" fmla="*/ 0 w 708026"/>
                  <a:gd name="connsiteY0" fmla="*/ 354013 h 708026"/>
                  <a:gd name="connsiteX1" fmla="*/ 354013 w 708026"/>
                  <a:gd name="connsiteY1" fmla="*/ 0 h 708026"/>
                  <a:gd name="connsiteX2" fmla="*/ 708026 w 708026"/>
                  <a:gd name="connsiteY2" fmla="*/ 354013 h 708026"/>
                  <a:gd name="connsiteX3" fmla="*/ 354013 w 708026"/>
                  <a:gd name="connsiteY3" fmla="*/ 708026 h 708026"/>
                  <a:gd name="connsiteX4" fmla="*/ 0 w 708026"/>
                  <a:gd name="connsiteY4" fmla="*/ 354013 h 708026"/>
                  <a:gd name="connsiteX0" fmla="*/ 0 w 708026"/>
                  <a:gd name="connsiteY0" fmla="*/ 354013 h 596107"/>
                  <a:gd name="connsiteX1" fmla="*/ 354013 w 708026"/>
                  <a:gd name="connsiteY1" fmla="*/ 0 h 596107"/>
                  <a:gd name="connsiteX2" fmla="*/ 708026 w 708026"/>
                  <a:gd name="connsiteY2" fmla="*/ 354013 h 596107"/>
                  <a:gd name="connsiteX3" fmla="*/ 354013 w 708026"/>
                  <a:gd name="connsiteY3" fmla="*/ 596107 h 596107"/>
                  <a:gd name="connsiteX4" fmla="*/ 0 w 708026"/>
                  <a:gd name="connsiteY4" fmla="*/ 354013 h 596107"/>
                  <a:gd name="connsiteX0" fmla="*/ 0 w 708026"/>
                  <a:gd name="connsiteY0" fmla="*/ 480219 h 722313"/>
                  <a:gd name="connsiteX1" fmla="*/ 354013 w 708026"/>
                  <a:gd name="connsiteY1" fmla="*/ 0 h 722313"/>
                  <a:gd name="connsiteX2" fmla="*/ 708026 w 708026"/>
                  <a:gd name="connsiteY2" fmla="*/ 480219 h 722313"/>
                  <a:gd name="connsiteX3" fmla="*/ 354013 w 708026"/>
                  <a:gd name="connsiteY3" fmla="*/ 722313 h 722313"/>
                  <a:gd name="connsiteX4" fmla="*/ 0 w 708026"/>
                  <a:gd name="connsiteY4" fmla="*/ 480219 h 722313"/>
                  <a:gd name="connsiteX0" fmla="*/ 0 w 708026"/>
                  <a:gd name="connsiteY0" fmla="*/ 619919 h 862013"/>
                  <a:gd name="connsiteX1" fmla="*/ 347663 w 708026"/>
                  <a:gd name="connsiteY1" fmla="*/ 0 h 862013"/>
                  <a:gd name="connsiteX2" fmla="*/ 708026 w 708026"/>
                  <a:gd name="connsiteY2" fmla="*/ 619919 h 862013"/>
                  <a:gd name="connsiteX3" fmla="*/ 354013 w 708026"/>
                  <a:gd name="connsiteY3" fmla="*/ 862013 h 862013"/>
                  <a:gd name="connsiteX4" fmla="*/ 0 w 708026"/>
                  <a:gd name="connsiteY4" fmla="*/ 619919 h 862013"/>
                  <a:gd name="connsiteX0" fmla="*/ 0 w 708026"/>
                  <a:gd name="connsiteY0" fmla="*/ 619936 h 862030"/>
                  <a:gd name="connsiteX1" fmla="*/ 347663 w 708026"/>
                  <a:gd name="connsiteY1" fmla="*/ 17 h 862030"/>
                  <a:gd name="connsiteX2" fmla="*/ 708026 w 708026"/>
                  <a:gd name="connsiteY2" fmla="*/ 619936 h 862030"/>
                  <a:gd name="connsiteX3" fmla="*/ 354013 w 708026"/>
                  <a:gd name="connsiteY3" fmla="*/ 862030 h 862030"/>
                  <a:gd name="connsiteX4" fmla="*/ 0 w 708026"/>
                  <a:gd name="connsiteY4" fmla="*/ 619936 h 86203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708026" h="862030">
                    <a:moveTo>
                      <a:pt x="0" y="619936"/>
                    </a:moveTo>
                    <a:cubicBezTo>
                      <a:pt x="0" y="424420"/>
                      <a:pt x="101347" y="3192"/>
                      <a:pt x="347663" y="17"/>
                    </a:cubicBezTo>
                    <a:cubicBezTo>
                      <a:pt x="593979" y="-3158"/>
                      <a:pt x="708026" y="424420"/>
                      <a:pt x="708026" y="619936"/>
                    </a:cubicBezTo>
                    <a:cubicBezTo>
                      <a:pt x="708026" y="815452"/>
                      <a:pt x="549529" y="862030"/>
                      <a:pt x="354013" y="862030"/>
                    </a:cubicBezTo>
                    <a:cubicBezTo>
                      <a:pt x="158497" y="862030"/>
                      <a:pt x="0" y="815452"/>
                      <a:pt x="0" y="619936"/>
                    </a:cubicBezTo>
                    <a:close/>
                  </a:path>
                </a:pathLst>
              </a:custGeom>
              <a:solidFill>
                <a:srgbClr val="ED7D31">
                  <a:lumMod val="75000"/>
                </a:srgbClr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430" name="フリーフォーム 429"/>
              <p:cNvSpPr/>
              <p:nvPr/>
            </p:nvSpPr>
            <p:spPr>
              <a:xfrm rot="486120">
                <a:off x="3071424" y="4725974"/>
                <a:ext cx="421641" cy="485425"/>
              </a:xfrm>
              <a:custGeom>
                <a:avLst/>
                <a:gdLst>
                  <a:gd name="connsiteX0" fmla="*/ 206911 w 454496"/>
                  <a:gd name="connsiteY0" fmla="*/ 376 h 523147"/>
                  <a:gd name="connsiteX1" fmla="*/ 387177 w 454496"/>
                  <a:gd name="connsiteY1" fmla="*/ 86402 h 523147"/>
                  <a:gd name="connsiteX2" fmla="*/ 368828 w 454496"/>
                  <a:gd name="connsiteY2" fmla="*/ 455163 h 523147"/>
                  <a:gd name="connsiteX3" fmla="*/ 0 w 454496"/>
                  <a:gd name="connsiteY3" fmla="*/ 438211 h 523147"/>
                  <a:gd name="connsiteX4" fmla="*/ 58432 w 454496"/>
                  <a:gd name="connsiteY4" fmla="*/ 384712 h 523147"/>
                  <a:gd name="connsiteX5" fmla="*/ 315549 w 454496"/>
                  <a:gd name="connsiteY5" fmla="*/ 396529 h 523147"/>
                  <a:gd name="connsiteX6" fmla="*/ 328341 w 454496"/>
                  <a:gd name="connsiteY6" fmla="*/ 139458 h 523147"/>
                  <a:gd name="connsiteX7" fmla="*/ 71320 w 454496"/>
                  <a:gd name="connsiteY7" fmla="*/ 125694 h 523147"/>
                  <a:gd name="connsiteX8" fmla="*/ 68452 w 454496"/>
                  <a:gd name="connsiteY8" fmla="*/ 122489 h 523147"/>
                  <a:gd name="connsiteX9" fmla="*/ 67115 w 454496"/>
                  <a:gd name="connsiteY9" fmla="*/ 125717 h 523147"/>
                  <a:gd name="connsiteX10" fmla="*/ 39332 w 454496"/>
                  <a:gd name="connsiteY10" fmla="*/ 137225 h 523147"/>
                  <a:gd name="connsiteX11" fmla="*/ 41 w 454496"/>
                  <a:gd name="connsiteY11" fmla="*/ 97934 h 523147"/>
                  <a:gd name="connsiteX12" fmla="*/ 11549 w 454496"/>
                  <a:gd name="connsiteY12" fmla="*/ 70151 h 523147"/>
                  <a:gd name="connsiteX13" fmla="*/ 18893 w 454496"/>
                  <a:gd name="connsiteY13" fmla="*/ 67110 h 523147"/>
                  <a:gd name="connsiteX14" fmla="*/ 18488 w 454496"/>
                  <a:gd name="connsiteY14" fmla="*/ 66657 h 523147"/>
                  <a:gd name="connsiteX15" fmla="*/ 206911 w 454496"/>
                  <a:gd name="connsiteY15" fmla="*/ 376 h 523147"/>
                  <a:gd name="connsiteX0" fmla="*/ 206911 w 454496"/>
                  <a:gd name="connsiteY0" fmla="*/ 376 h 523147"/>
                  <a:gd name="connsiteX1" fmla="*/ 387177 w 454496"/>
                  <a:gd name="connsiteY1" fmla="*/ 86402 h 523147"/>
                  <a:gd name="connsiteX2" fmla="*/ 368828 w 454496"/>
                  <a:gd name="connsiteY2" fmla="*/ 455163 h 523147"/>
                  <a:gd name="connsiteX3" fmla="*/ 0 w 454496"/>
                  <a:gd name="connsiteY3" fmla="*/ 438211 h 523147"/>
                  <a:gd name="connsiteX4" fmla="*/ 58432 w 454496"/>
                  <a:gd name="connsiteY4" fmla="*/ 384712 h 523147"/>
                  <a:gd name="connsiteX5" fmla="*/ 315549 w 454496"/>
                  <a:gd name="connsiteY5" fmla="*/ 396529 h 523147"/>
                  <a:gd name="connsiteX6" fmla="*/ 328341 w 454496"/>
                  <a:gd name="connsiteY6" fmla="*/ 139458 h 523147"/>
                  <a:gd name="connsiteX7" fmla="*/ 71320 w 454496"/>
                  <a:gd name="connsiteY7" fmla="*/ 125694 h 523147"/>
                  <a:gd name="connsiteX8" fmla="*/ 68452 w 454496"/>
                  <a:gd name="connsiteY8" fmla="*/ 122489 h 523147"/>
                  <a:gd name="connsiteX9" fmla="*/ 39332 w 454496"/>
                  <a:gd name="connsiteY9" fmla="*/ 137225 h 523147"/>
                  <a:gd name="connsiteX10" fmla="*/ 41 w 454496"/>
                  <a:gd name="connsiteY10" fmla="*/ 97934 h 523147"/>
                  <a:gd name="connsiteX11" fmla="*/ 11549 w 454496"/>
                  <a:gd name="connsiteY11" fmla="*/ 70151 h 523147"/>
                  <a:gd name="connsiteX12" fmla="*/ 18893 w 454496"/>
                  <a:gd name="connsiteY12" fmla="*/ 67110 h 523147"/>
                  <a:gd name="connsiteX13" fmla="*/ 18488 w 454496"/>
                  <a:gd name="connsiteY13" fmla="*/ 66657 h 523147"/>
                  <a:gd name="connsiteX14" fmla="*/ 206911 w 454496"/>
                  <a:gd name="connsiteY14" fmla="*/ 376 h 523147"/>
                  <a:gd name="connsiteX0" fmla="*/ 206911 w 454496"/>
                  <a:gd name="connsiteY0" fmla="*/ 376 h 523147"/>
                  <a:gd name="connsiteX1" fmla="*/ 387177 w 454496"/>
                  <a:gd name="connsiteY1" fmla="*/ 86402 h 523147"/>
                  <a:gd name="connsiteX2" fmla="*/ 368828 w 454496"/>
                  <a:gd name="connsiteY2" fmla="*/ 455163 h 523147"/>
                  <a:gd name="connsiteX3" fmla="*/ 0 w 454496"/>
                  <a:gd name="connsiteY3" fmla="*/ 438211 h 523147"/>
                  <a:gd name="connsiteX4" fmla="*/ 58432 w 454496"/>
                  <a:gd name="connsiteY4" fmla="*/ 384712 h 523147"/>
                  <a:gd name="connsiteX5" fmla="*/ 315549 w 454496"/>
                  <a:gd name="connsiteY5" fmla="*/ 396529 h 523147"/>
                  <a:gd name="connsiteX6" fmla="*/ 328341 w 454496"/>
                  <a:gd name="connsiteY6" fmla="*/ 139458 h 523147"/>
                  <a:gd name="connsiteX7" fmla="*/ 71320 w 454496"/>
                  <a:gd name="connsiteY7" fmla="*/ 125694 h 523147"/>
                  <a:gd name="connsiteX8" fmla="*/ 39332 w 454496"/>
                  <a:gd name="connsiteY8" fmla="*/ 137225 h 523147"/>
                  <a:gd name="connsiteX9" fmla="*/ 41 w 454496"/>
                  <a:gd name="connsiteY9" fmla="*/ 97934 h 523147"/>
                  <a:gd name="connsiteX10" fmla="*/ 11549 w 454496"/>
                  <a:gd name="connsiteY10" fmla="*/ 70151 h 523147"/>
                  <a:gd name="connsiteX11" fmla="*/ 18893 w 454496"/>
                  <a:gd name="connsiteY11" fmla="*/ 67110 h 523147"/>
                  <a:gd name="connsiteX12" fmla="*/ 18488 w 454496"/>
                  <a:gd name="connsiteY12" fmla="*/ 66657 h 523147"/>
                  <a:gd name="connsiteX13" fmla="*/ 206911 w 454496"/>
                  <a:gd name="connsiteY13" fmla="*/ 376 h 523147"/>
                  <a:gd name="connsiteX0" fmla="*/ 206911 w 454496"/>
                  <a:gd name="connsiteY0" fmla="*/ 327 h 523098"/>
                  <a:gd name="connsiteX1" fmla="*/ 387177 w 454496"/>
                  <a:gd name="connsiteY1" fmla="*/ 86353 h 523098"/>
                  <a:gd name="connsiteX2" fmla="*/ 368828 w 454496"/>
                  <a:gd name="connsiteY2" fmla="*/ 455114 h 523098"/>
                  <a:gd name="connsiteX3" fmla="*/ 0 w 454496"/>
                  <a:gd name="connsiteY3" fmla="*/ 438162 h 523098"/>
                  <a:gd name="connsiteX4" fmla="*/ 58432 w 454496"/>
                  <a:gd name="connsiteY4" fmla="*/ 384663 h 523098"/>
                  <a:gd name="connsiteX5" fmla="*/ 315549 w 454496"/>
                  <a:gd name="connsiteY5" fmla="*/ 396480 h 523098"/>
                  <a:gd name="connsiteX6" fmla="*/ 328341 w 454496"/>
                  <a:gd name="connsiteY6" fmla="*/ 139409 h 523098"/>
                  <a:gd name="connsiteX7" fmla="*/ 71320 w 454496"/>
                  <a:gd name="connsiteY7" fmla="*/ 125645 h 523098"/>
                  <a:gd name="connsiteX8" fmla="*/ 39332 w 454496"/>
                  <a:gd name="connsiteY8" fmla="*/ 137176 h 523098"/>
                  <a:gd name="connsiteX9" fmla="*/ 41 w 454496"/>
                  <a:gd name="connsiteY9" fmla="*/ 97885 h 523098"/>
                  <a:gd name="connsiteX10" fmla="*/ 11549 w 454496"/>
                  <a:gd name="connsiteY10" fmla="*/ 70102 h 523098"/>
                  <a:gd name="connsiteX11" fmla="*/ 18893 w 454496"/>
                  <a:gd name="connsiteY11" fmla="*/ 67061 h 523098"/>
                  <a:gd name="connsiteX12" fmla="*/ 18488 w 454496"/>
                  <a:gd name="connsiteY12" fmla="*/ 66608 h 523098"/>
                  <a:gd name="connsiteX13" fmla="*/ 206911 w 454496"/>
                  <a:gd name="connsiteY13" fmla="*/ 327 h 523098"/>
                  <a:gd name="connsiteX0" fmla="*/ 255722 w 503307"/>
                  <a:gd name="connsiteY0" fmla="*/ 327 h 523098"/>
                  <a:gd name="connsiteX1" fmla="*/ 435988 w 503307"/>
                  <a:gd name="connsiteY1" fmla="*/ 86353 h 523098"/>
                  <a:gd name="connsiteX2" fmla="*/ 417639 w 503307"/>
                  <a:gd name="connsiteY2" fmla="*/ 455114 h 523098"/>
                  <a:gd name="connsiteX3" fmla="*/ 48811 w 503307"/>
                  <a:gd name="connsiteY3" fmla="*/ 438162 h 523098"/>
                  <a:gd name="connsiteX4" fmla="*/ 107243 w 503307"/>
                  <a:gd name="connsiteY4" fmla="*/ 384663 h 523098"/>
                  <a:gd name="connsiteX5" fmla="*/ 364360 w 503307"/>
                  <a:gd name="connsiteY5" fmla="*/ 396480 h 523098"/>
                  <a:gd name="connsiteX6" fmla="*/ 377152 w 503307"/>
                  <a:gd name="connsiteY6" fmla="*/ 139409 h 523098"/>
                  <a:gd name="connsiteX7" fmla="*/ 120131 w 503307"/>
                  <a:gd name="connsiteY7" fmla="*/ 125645 h 523098"/>
                  <a:gd name="connsiteX8" fmla="*/ 88143 w 503307"/>
                  <a:gd name="connsiteY8" fmla="*/ 137176 h 523098"/>
                  <a:gd name="connsiteX9" fmla="*/ 48852 w 503307"/>
                  <a:gd name="connsiteY9" fmla="*/ 97885 h 523098"/>
                  <a:gd name="connsiteX10" fmla="*/ 828 w 503307"/>
                  <a:gd name="connsiteY10" fmla="*/ 24858 h 523098"/>
                  <a:gd name="connsiteX11" fmla="*/ 67704 w 503307"/>
                  <a:gd name="connsiteY11" fmla="*/ 67061 h 523098"/>
                  <a:gd name="connsiteX12" fmla="*/ 67299 w 503307"/>
                  <a:gd name="connsiteY12" fmla="*/ 66608 h 523098"/>
                  <a:gd name="connsiteX13" fmla="*/ 255722 w 503307"/>
                  <a:gd name="connsiteY13" fmla="*/ 327 h 523098"/>
                  <a:gd name="connsiteX0" fmla="*/ 207274 w 454859"/>
                  <a:gd name="connsiteY0" fmla="*/ 327 h 523098"/>
                  <a:gd name="connsiteX1" fmla="*/ 387540 w 454859"/>
                  <a:gd name="connsiteY1" fmla="*/ 86353 h 523098"/>
                  <a:gd name="connsiteX2" fmla="*/ 369191 w 454859"/>
                  <a:gd name="connsiteY2" fmla="*/ 455114 h 523098"/>
                  <a:gd name="connsiteX3" fmla="*/ 363 w 454859"/>
                  <a:gd name="connsiteY3" fmla="*/ 438162 h 523098"/>
                  <a:gd name="connsiteX4" fmla="*/ 58795 w 454859"/>
                  <a:gd name="connsiteY4" fmla="*/ 384663 h 523098"/>
                  <a:gd name="connsiteX5" fmla="*/ 315912 w 454859"/>
                  <a:gd name="connsiteY5" fmla="*/ 396480 h 523098"/>
                  <a:gd name="connsiteX6" fmla="*/ 328704 w 454859"/>
                  <a:gd name="connsiteY6" fmla="*/ 139409 h 523098"/>
                  <a:gd name="connsiteX7" fmla="*/ 71683 w 454859"/>
                  <a:gd name="connsiteY7" fmla="*/ 125645 h 523098"/>
                  <a:gd name="connsiteX8" fmla="*/ 39695 w 454859"/>
                  <a:gd name="connsiteY8" fmla="*/ 137176 h 523098"/>
                  <a:gd name="connsiteX9" fmla="*/ 404 w 454859"/>
                  <a:gd name="connsiteY9" fmla="*/ 97885 h 523098"/>
                  <a:gd name="connsiteX10" fmla="*/ 19256 w 454859"/>
                  <a:gd name="connsiteY10" fmla="*/ 67061 h 523098"/>
                  <a:gd name="connsiteX11" fmla="*/ 18851 w 454859"/>
                  <a:gd name="connsiteY11" fmla="*/ 66608 h 523098"/>
                  <a:gd name="connsiteX12" fmla="*/ 207274 w 454859"/>
                  <a:gd name="connsiteY12" fmla="*/ 327 h 523098"/>
                  <a:gd name="connsiteX0" fmla="*/ 207274 w 454859"/>
                  <a:gd name="connsiteY0" fmla="*/ 327 h 523098"/>
                  <a:gd name="connsiteX1" fmla="*/ 387540 w 454859"/>
                  <a:gd name="connsiteY1" fmla="*/ 86353 h 523098"/>
                  <a:gd name="connsiteX2" fmla="*/ 369191 w 454859"/>
                  <a:gd name="connsiteY2" fmla="*/ 455114 h 523098"/>
                  <a:gd name="connsiteX3" fmla="*/ 363 w 454859"/>
                  <a:gd name="connsiteY3" fmla="*/ 438162 h 523098"/>
                  <a:gd name="connsiteX4" fmla="*/ 58795 w 454859"/>
                  <a:gd name="connsiteY4" fmla="*/ 384663 h 523098"/>
                  <a:gd name="connsiteX5" fmla="*/ 315912 w 454859"/>
                  <a:gd name="connsiteY5" fmla="*/ 396480 h 523098"/>
                  <a:gd name="connsiteX6" fmla="*/ 328704 w 454859"/>
                  <a:gd name="connsiteY6" fmla="*/ 139409 h 523098"/>
                  <a:gd name="connsiteX7" fmla="*/ 71683 w 454859"/>
                  <a:gd name="connsiteY7" fmla="*/ 125645 h 523098"/>
                  <a:gd name="connsiteX8" fmla="*/ 39695 w 454859"/>
                  <a:gd name="connsiteY8" fmla="*/ 137176 h 523098"/>
                  <a:gd name="connsiteX9" fmla="*/ 404 w 454859"/>
                  <a:gd name="connsiteY9" fmla="*/ 97885 h 523098"/>
                  <a:gd name="connsiteX10" fmla="*/ 19256 w 454859"/>
                  <a:gd name="connsiteY10" fmla="*/ 67061 h 523098"/>
                  <a:gd name="connsiteX11" fmla="*/ 18851 w 454859"/>
                  <a:gd name="connsiteY11" fmla="*/ 66608 h 523098"/>
                  <a:gd name="connsiteX12" fmla="*/ 207274 w 454859"/>
                  <a:gd name="connsiteY12" fmla="*/ 327 h 523098"/>
                  <a:gd name="connsiteX0" fmla="*/ 207274 w 454859"/>
                  <a:gd name="connsiteY0" fmla="*/ 327 h 523098"/>
                  <a:gd name="connsiteX1" fmla="*/ 387540 w 454859"/>
                  <a:gd name="connsiteY1" fmla="*/ 86353 h 523098"/>
                  <a:gd name="connsiteX2" fmla="*/ 369191 w 454859"/>
                  <a:gd name="connsiteY2" fmla="*/ 455114 h 523098"/>
                  <a:gd name="connsiteX3" fmla="*/ 363 w 454859"/>
                  <a:gd name="connsiteY3" fmla="*/ 438162 h 523098"/>
                  <a:gd name="connsiteX4" fmla="*/ 58795 w 454859"/>
                  <a:gd name="connsiteY4" fmla="*/ 384663 h 523098"/>
                  <a:gd name="connsiteX5" fmla="*/ 315912 w 454859"/>
                  <a:gd name="connsiteY5" fmla="*/ 396480 h 523098"/>
                  <a:gd name="connsiteX6" fmla="*/ 328704 w 454859"/>
                  <a:gd name="connsiteY6" fmla="*/ 139409 h 523098"/>
                  <a:gd name="connsiteX7" fmla="*/ 71683 w 454859"/>
                  <a:gd name="connsiteY7" fmla="*/ 125645 h 523098"/>
                  <a:gd name="connsiteX8" fmla="*/ 39695 w 454859"/>
                  <a:gd name="connsiteY8" fmla="*/ 137176 h 523098"/>
                  <a:gd name="connsiteX9" fmla="*/ 404 w 454859"/>
                  <a:gd name="connsiteY9" fmla="*/ 97885 h 523098"/>
                  <a:gd name="connsiteX10" fmla="*/ 19256 w 454859"/>
                  <a:gd name="connsiteY10" fmla="*/ 67061 h 523098"/>
                  <a:gd name="connsiteX11" fmla="*/ 18851 w 454859"/>
                  <a:gd name="connsiteY11" fmla="*/ 66608 h 523098"/>
                  <a:gd name="connsiteX12" fmla="*/ 207274 w 454859"/>
                  <a:gd name="connsiteY12" fmla="*/ 327 h 523098"/>
                  <a:gd name="connsiteX0" fmla="*/ 58795 w 454859"/>
                  <a:gd name="connsiteY0" fmla="*/ 384663 h 523098"/>
                  <a:gd name="connsiteX1" fmla="*/ 315912 w 454859"/>
                  <a:gd name="connsiteY1" fmla="*/ 396480 h 523098"/>
                  <a:gd name="connsiteX2" fmla="*/ 328704 w 454859"/>
                  <a:gd name="connsiteY2" fmla="*/ 139409 h 523098"/>
                  <a:gd name="connsiteX3" fmla="*/ 71683 w 454859"/>
                  <a:gd name="connsiteY3" fmla="*/ 125645 h 523098"/>
                  <a:gd name="connsiteX4" fmla="*/ 39695 w 454859"/>
                  <a:gd name="connsiteY4" fmla="*/ 137176 h 523098"/>
                  <a:gd name="connsiteX5" fmla="*/ 404 w 454859"/>
                  <a:gd name="connsiteY5" fmla="*/ 97885 h 523098"/>
                  <a:gd name="connsiteX6" fmla="*/ 19256 w 454859"/>
                  <a:gd name="connsiteY6" fmla="*/ 67061 h 523098"/>
                  <a:gd name="connsiteX7" fmla="*/ 18851 w 454859"/>
                  <a:gd name="connsiteY7" fmla="*/ 66608 h 523098"/>
                  <a:gd name="connsiteX8" fmla="*/ 207274 w 454859"/>
                  <a:gd name="connsiteY8" fmla="*/ 327 h 523098"/>
                  <a:gd name="connsiteX9" fmla="*/ 387540 w 454859"/>
                  <a:gd name="connsiteY9" fmla="*/ 86353 h 523098"/>
                  <a:gd name="connsiteX10" fmla="*/ 369191 w 454859"/>
                  <a:gd name="connsiteY10" fmla="*/ 455114 h 523098"/>
                  <a:gd name="connsiteX11" fmla="*/ 363 w 454859"/>
                  <a:gd name="connsiteY11" fmla="*/ 438162 h 523098"/>
                  <a:gd name="connsiteX12" fmla="*/ 150235 w 454859"/>
                  <a:gd name="connsiteY12" fmla="*/ 476103 h 523098"/>
                  <a:gd name="connsiteX0" fmla="*/ 58795 w 454859"/>
                  <a:gd name="connsiteY0" fmla="*/ 384663 h 523098"/>
                  <a:gd name="connsiteX1" fmla="*/ 315912 w 454859"/>
                  <a:gd name="connsiteY1" fmla="*/ 396480 h 523098"/>
                  <a:gd name="connsiteX2" fmla="*/ 328704 w 454859"/>
                  <a:gd name="connsiteY2" fmla="*/ 139409 h 523098"/>
                  <a:gd name="connsiteX3" fmla="*/ 71683 w 454859"/>
                  <a:gd name="connsiteY3" fmla="*/ 125645 h 523098"/>
                  <a:gd name="connsiteX4" fmla="*/ 39695 w 454859"/>
                  <a:gd name="connsiteY4" fmla="*/ 137176 h 523098"/>
                  <a:gd name="connsiteX5" fmla="*/ 404 w 454859"/>
                  <a:gd name="connsiteY5" fmla="*/ 97885 h 523098"/>
                  <a:gd name="connsiteX6" fmla="*/ 19256 w 454859"/>
                  <a:gd name="connsiteY6" fmla="*/ 67061 h 523098"/>
                  <a:gd name="connsiteX7" fmla="*/ 18851 w 454859"/>
                  <a:gd name="connsiteY7" fmla="*/ 66608 h 523098"/>
                  <a:gd name="connsiteX8" fmla="*/ 207274 w 454859"/>
                  <a:gd name="connsiteY8" fmla="*/ 327 h 523098"/>
                  <a:gd name="connsiteX9" fmla="*/ 387540 w 454859"/>
                  <a:gd name="connsiteY9" fmla="*/ 86353 h 523098"/>
                  <a:gd name="connsiteX10" fmla="*/ 369191 w 454859"/>
                  <a:gd name="connsiteY10" fmla="*/ 455114 h 523098"/>
                  <a:gd name="connsiteX11" fmla="*/ 363 w 454859"/>
                  <a:gd name="connsiteY11" fmla="*/ 438162 h 523098"/>
                  <a:gd name="connsiteX0" fmla="*/ 58795 w 454859"/>
                  <a:gd name="connsiteY0" fmla="*/ 388187 h 526622"/>
                  <a:gd name="connsiteX1" fmla="*/ 315912 w 454859"/>
                  <a:gd name="connsiteY1" fmla="*/ 400004 h 526622"/>
                  <a:gd name="connsiteX2" fmla="*/ 328704 w 454859"/>
                  <a:gd name="connsiteY2" fmla="*/ 142933 h 526622"/>
                  <a:gd name="connsiteX3" fmla="*/ 71683 w 454859"/>
                  <a:gd name="connsiteY3" fmla="*/ 129169 h 526622"/>
                  <a:gd name="connsiteX4" fmla="*/ 39695 w 454859"/>
                  <a:gd name="connsiteY4" fmla="*/ 140700 h 526622"/>
                  <a:gd name="connsiteX5" fmla="*/ 404 w 454859"/>
                  <a:gd name="connsiteY5" fmla="*/ 101409 h 526622"/>
                  <a:gd name="connsiteX6" fmla="*/ 19256 w 454859"/>
                  <a:gd name="connsiteY6" fmla="*/ 70585 h 526622"/>
                  <a:gd name="connsiteX7" fmla="*/ 22906 w 454859"/>
                  <a:gd name="connsiteY7" fmla="*/ 43768 h 526622"/>
                  <a:gd name="connsiteX8" fmla="*/ 207274 w 454859"/>
                  <a:gd name="connsiteY8" fmla="*/ 3851 h 526622"/>
                  <a:gd name="connsiteX9" fmla="*/ 387540 w 454859"/>
                  <a:gd name="connsiteY9" fmla="*/ 89877 h 526622"/>
                  <a:gd name="connsiteX10" fmla="*/ 369191 w 454859"/>
                  <a:gd name="connsiteY10" fmla="*/ 458638 h 526622"/>
                  <a:gd name="connsiteX11" fmla="*/ 363 w 454859"/>
                  <a:gd name="connsiteY11" fmla="*/ 441686 h 526622"/>
                  <a:gd name="connsiteX0" fmla="*/ 61609 w 457673"/>
                  <a:gd name="connsiteY0" fmla="*/ 385529 h 523964"/>
                  <a:gd name="connsiteX1" fmla="*/ 318726 w 457673"/>
                  <a:gd name="connsiteY1" fmla="*/ 397346 h 523964"/>
                  <a:gd name="connsiteX2" fmla="*/ 331518 w 457673"/>
                  <a:gd name="connsiteY2" fmla="*/ 140275 h 523964"/>
                  <a:gd name="connsiteX3" fmla="*/ 74497 w 457673"/>
                  <a:gd name="connsiteY3" fmla="*/ 126511 h 523964"/>
                  <a:gd name="connsiteX4" fmla="*/ 42509 w 457673"/>
                  <a:gd name="connsiteY4" fmla="*/ 138042 h 523964"/>
                  <a:gd name="connsiteX5" fmla="*/ 3218 w 457673"/>
                  <a:gd name="connsiteY5" fmla="*/ 98751 h 523964"/>
                  <a:gd name="connsiteX6" fmla="*/ 25720 w 457673"/>
                  <a:gd name="connsiteY6" fmla="*/ 41110 h 523964"/>
                  <a:gd name="connsiteX7" fmla="*/ 210088 w 457673"/>
                  <a:gd name="connsiteY7" fmla="*/ 1193 h 523964"/>
                  <a:gd name="connsiteX8" fmla="*/ 390354 w 457673"/>
                  <a:gd name="connsiteY8" fmla="*/ 87219 h 523964"/>
                  <a:gd name="connsiteX9" fmla="*/ 372005 w 457673"/>
                  <a:gd name="connsiteY9" fmla="*/ 455980 h 523964"/>
                  <a:gd name="connsiteX10" fmla="*/ 3177 w 457673"/>
                  <a:gd name="connsiteY10" fmla="*/ 439028 h 523964"/>
                  <a:gd name="connsiteX0" fmla="*/ 58540 w 454604"/>
                  <a:gd name="connsiteY0" fmla="*/ 384862 h 523297"/>
                  <a:gd name="connsiteX1" fmla="*/ 315657 w 454604"/>
                  <a:gd name="connsiteY1" fmla="*/ 396679 h 523297"/>
                  <a:gd name="connsiteX2" fmla="*/ 328449 w 454604"/>
                  <a:gd name="connsiteY2" fmla="*/ 139608 h 523297"/>
                  <a:gd name="connsiteX3" fmla="*/ 71428 w 454604"/>
                  <a:gd name="connsiteY3" fmla="*/ 125844 h 523297"/>
                  <a:gd name="connsiteX4" fmla="*/ 39440 w 454604"/>
                  <a:gd name="connsiteY4" fmla="*/ 137375 h 523297"/>
                  <a:gd name="connsiteX5" fmla="*/ 149 w 454604"/>
                  <a:gd name="connsiteY5" fmla="*/ 98084 h 523297"/>
                  <a:gd name="connsiteX6" fmla="*/ 34819 w 454604"/>
                  <a:gd name="connsiteY6" fmla="*/ 52610 h 523297"/>
                  <a:gd name="connsiteX7" fmla="*/ 207019 w 454604"/>
                  <a:gd name="connsiteY7" fmla="*/ 526 h 523297"/>
                  <a:gd name="connsiteX8" fmla="*/ 387285 w 454604"/>
                  <a:gd name="connsiteY8" fmla="*/ 86552 h 523297"/>
                  <a:gd name="connsiteX9" fmla="*/ 368936 w 454604"/>
                  <a:gd name="connsiteY9" fmla="*/ 455313 h 523297"/>
                  <a:gd name="connsiteX10" fmla="*/ 108 w 454604"/>
                  <a:gd name="connsiteY10" fmla="*/ 438361 h 523297"/>
                  <a:gd name="connsiteX0" fmla="*/ 58540 w 454604"/>
                  <a:gd name="connsiteY0" fmla="*/ 384939 h 523374"/>
                  <a:gd name="connsiteX1" fmla="*/ 315657 w 454604"/>
                  <a:gd name="connsiteY1" fmla="*/ 396756 h 523374"/>
                  <a:gd name="connsiteX2" fmla="*/ 328449 w 454604"/>
                  <a:gd name="connsiteY2" fmla="*/ 139685 h 523374"/>
                  <a:gd name="connsiteX3" fmla="*/ 71428 w 454604"/>
                  <a:gd name="connsiteY3" fmla="*/ 125921 h 523374"/>
                  <a:gd name="connsiteX4" fmla="*/ 39440 w 454604"/>
                  <a:gd name="connsiteY4" fmla="*/ 137452 h 523374"/>
                  <a:gd name="connsiteX5" fmla="*/ 149 w 454604"/>
                  <a:gd name="connsiteY5" fmla="*/ 98161 h 523374"/>
                  <a:gd name="connsiteX6" fmla="*/ 34819 w 454604"/>
                  <a:gd name="connsiteY6" fmla="*/ 52687 h 523374"/>
                  <a:gd name="connsiteX7" fmla="*/ 207019 w 454604"/>
                  <a:gd name="connsiteY7" fmla="*/ 603 h 523374"/>
                  <a:gd name="connsiteX8" fmla="*/ 387285 w 454604"/>
                  <a:gd name="connsiteY8" fmla="*/ 86629 h 523374"/>
                  <a:gd name="connsiteX9" fmla="*/ 368936 w 454604"/>
                  <a:gd name="connsiteY9" fmla="*/ 455390 h 523374"/>
                  <a:gd name="connsiteX10" fmla="*/ 108 w 454604"/>
                  <a:gd name="connsiteY10" fmla="*/ 438438 h 52337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</a:cxnLst>
                <a:rect l="l" t="t" r="r" b="b"/>
                <a:pathLst>
                  <a:path w="454604" h="523374">
                    <a:moveTo>
                      <a:pt x="58540" y="384939"/>
                    </a:moveTo>
                    <a:cubicBezTo>
                      <a:pt x="126365" y="459017"/>
                      <a:pt x="241323" y="464301"/>
                      <a:pt x="315657" y="396756"/>
                    </a:cubicBezTo>
                    <a:cubicBezTo>
                      <a:pt x="389991" y="329212"/>
                      <a:pt x="395711" y="214275"/>
                      <a:pt x="328449" y="139685"/>
                    </a:cubicBezTo>
                    <a:cubicBezTo>
                      <a:pt x="261187" y="65096"/>
                      <a:pt x="146272" y="58941"/>
                      <a:pt x="71428" y="125921"/>
                    </a:cubicBezTo>
                    <a:cubicBezTo>
                      <a:pt x="60765" y="129765"/>
                      <a:pt x="70665" y="137452"/>
                      <a:pt x="39440" y="137452"/>
                    </a:cubicBezTo>
                    <a:cubicBezTo>
                      <a:pt x="8215" y="137452"/>
                      <a:pt x="919" y="112288"/>
                      <a:pt x="149" y="98161"/>
                    </a:cubicBezTo>
                    <a:cubicBezTo>
                      <a:pt x="-621" y="84034"/>
                      <a:pt x="341" y="68947"/>
                      <a:pt x="34819" y="52687"/>
                    </a:cubicBezTo>
                    <a:cubicBezTo>
                      <a:pt x="73353" y="30343"/>
                      <a:pt x="148275" y="-5054"/>
                      <a:pt x="207019" y="603"/>
                    </a:cubicBezTo>
                    <a:cubicBezTo>
                      <a:pt x="265763" y="6260"/>
                      <a:pt x="339043" y="33131"/>
                      <a:pt x="387285" y="86629"/>
                    </a:cubicBezTo>
                    <a:cubicBezTo>
                      <a:pt x="483771" y="193626"/>
                      <a:pt x="475567" y="358501"/>
                      <a:pt x="368936" y="455390"/>
                    </a:cubicBezTo>
                    <a:cubicBezTo>
                      <a:pt x="262305" y="552281"/>
                      <a:pt x="97401" y="544701"/>
                      <a:pt x="108" y="438438"/>
                    </a:cubicBezTo>
                  </a:path>
                </a:pathLst>
              </a:custGeom>
              <a:solidFill>
                <a:srgbClr val="ED7D31">
                  <a:lumMod val="75000"/>
                </a:srgbClr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431" name="フリーフォーム 430"/>
              <p:cNvSpPr/>
              <p:nvPr/>
            </p:nvSpPr>
            <p:spPr>
              <a:xfrm rot="486120">
                <a:off x="2374627" y="4345195"/>
                <a:ext cx="422350" cy="561092"/>
              </a:xfrm>
              <a:custGeom>
                <a:avLst/>
                <a:gdLst>
                  <a:gd name="connsiteX0" fmla="*/ 345659 w 422164"/>
                  <a:gd name="connsiteY0" fmla="*/ 0 h 523615"/>
                  <a:gd name="connsiteX1" fmla="*/ 269459 w 422164"/>
                  <a:gd name="connsiteY1" fmla="*/ 85725 h 523615"/>
                  <a:gd name="connsiteX2" fmla="*/ 178971 w 422164"/>
                  <a:gd name="connsiteY2" fmla="*/ 354806 h 523615"/>
                  <a:gd name="connsiteX3" fmla="*/ 93246 w 422164"/>
                  <a:gd name="connsiteY3" fmla="*/ 250031 h 523615"/>
                  <a:gd name="connsiteX4" fmla="*/ 17046 w 422164"/>
                  <a:gd name="connsiteY4" fmla="*/ 259556 h 523615"/>
                  <a:gd name="connsiteX5" fmla="*/ 2759 w 422164"/>
                  <a:gd name="connsiteY5" fmla="*/ 335756 h 523615"/>
                  <a:gd name="connsiteX6" fmla="*/ 57527 w 422164"/>
                  <a:gd name="connsiteY6" fmla="*/ 442912 h 523615"/>
                  <a:gd name="connsiteX7" fmla="*/ 171827 w 422164"/>
                  <a:gd name="connsiteY7" fmla="*/ 521494 h 523615"/>
                  <a:gd name="connsiteX8" fmla="*/ 298034 w 422164"/>
                  <a:gd name="connsiteY8" fmla="*/ 481012 h 523615"/>
                  <a:gd name="connsiteX9" fmla="*/ 402809 w 422164"/>
                  <a:gd name="connsiteY9" fmla="*/ 278606 h 523615"/>
                  <a:gd name="connsiteX10" fmla="*/ 421859 w 422164"/>
                  <a:gd name="connsiteY10" fmla="*/ 111919 h 523615"/>
                  <a:gd name="connsiteX0" fmla="*/ 345659 w 421883"/>
                  <a:gd name="connsiteY0" fmla="*/ 0 h 523043"/>
                  <a:gd name="connsiteX1" fmla="*/ 269459 w 421883"/>
                  <a:gd name="connsiteY1" fmla="*/ 85725 h 523043"/>
                  <a:gd name="connsiteX2" fmla="*/ 178971 w 421883"/>
                  <a:gd name="connsiteY2" fmla="*/ 354806 h 523043"/>
                  <a:gd name="connsiteX3" fmla="*/ 93246 w 421883"/>
                  <a:gd name="connsiteY3" fmla="*/ 250031 h 523043"/>
                  <a:gd name="connsiteX4" fmla="*/ 17046 w 421883"/>
                  <a:gd name="connsiteY4" fmla="*/ 259556 h 523043"/>
                  <a:gd name="connsiteX5" fmla="*/ 2759 w 421883"/>
                  <a:gd name="connsiteY5" fmla="*/ 335756 h 523043"/>
                  <a:gd name="connsiteX6" fmla="*/ 57527 w 421883"/>
                  <a:gd name="connsiteY6" fmla="*/ 442912 h 523043"/>
                  <a:gd name="connsiteX7" fmla="*/ 171827 w 421883"/>
                  <a:gd name="connsiteY7" fmla="*/ 521494 h 523043"/>
                  <a:gd name="connsiteX8" fmla="*/ 298034 w 421883"/>
                  <a:gd name="connsiteY8" fmla="*/ 481012 h 523043"/>
                  <a:gd name="connsiteX9" fmla="*/ 383759 w 421883"/>
                  <a:gd name="connsiteY9" fmla="*/ 319087 h 523043"/>
                  <a:gd name="connsiteX10" fmla="*/ 421859 w 421883"/>
                  <a:gd name="connsiteY10" fmla="*/ 111919 h 523043"/>
                  <a:gd name="connsiteX0" fmla="*/ 345659 w 421881"/>
                  <a:gd name="connsiteY0" fmla="*/ 0 h 523043"/>
                  <a:gd name="connsiteX1" fmla="*/ 269459 w 421881"/>
                  <a:gd name="connsiteY1" fmla="*/ 85725 h 523043"/>
                  <a:gd name="connsiteX2" fmla="*/ 178971 w 421881"/>
                  <a:gd name="connsiteY2" fmla="*/ 354806 h 523043"/>
                  <a:gd name="connsiteX3" fmla="*/ 93246 w 421881"/>
                  <a:gd name="connsiteY3" fmla="*/ 250031 h 523043"/>
                  <a:gd name="connsiteX4" fmla="*/ 17046 w 421881"/>
                  <a:gd name="connsiteY4" fmla="*/ 259556 h 523043"/>
                  <a:gd name="connsiteX5" fmla="*/ 2759 w 421881"/>
                  <a:gd name="connsiteY5" fmla="*/ 335756 h 523043"/>
                  <a:gd name="connsiteX6" fmla="*/ 57527 w 421881"/>
                  <a:gd name="connsiteY6" fmla="*/ 442912 h 523043"/>
                  <a:gd name="connsiteX7" fmla="*/ 171827 w 421881"/>
                  <a:gd name="connsiteY7" fmla="*/ 521494 h 523043"/>
                  <a:gd name="connsiteX8" fmla="*/ 298034 w 421881"/>
                  <a:gd name="connsiteY8" fmla="*/ 481012 h 523043"/>
                  <a:gd name="connsiteX9" fmla="*/ 383759 w 421881"/>
                  <a:gd name="connsiteY9" fmla="*/ 319087 h 523043"/>
                  <a:gd name="connsiteX10" fmla="*/ 421859 w 421881"/>
                  <a:gd name="connsiteY10" fmla="*/ 111919 h 523043"/>
                  <a:gd name="connsiteX0" fmla="*/ 345659 w 421881"/>
                  <a:gd name="connsiteY0" fmla="*/ 0 h 523043"/>
                  <a:gd name="connsiteX1" fmla="*/ 269459 w 421881"/>
                  <a:gd name="connsiteY1" fmla="*/ 85725 h 523043"/>
                  <a:gd name="connsiteX2" fmla="*/ 178971 w 421881"/>
                  <a:gd name="connsiteY2" fmla="*/ 354806 h 523043"/>
                  <a:gd name="connsiteX3" fmla="*/ 93246 w 421881"/>
                  <a:gd name="connsiteY3" fmla="*/ 250031 h 523043"/>
                  <a:gd name="connsiteX4" fmla="*/ 17046 w 421881"/>
                  <a:gd name="connsiteY4" fmla="*/ 259556 h 523043"/>
                  <a:gd name="connsiteX5" fmla="*/ 2759 w 421881"/>
                  <a:gd name="connsiteY5" fmla="*/ 335756 h 523043"/>
                  <a:gd name="connsiteX6" fmla="*/ 57527 w 421881"/>
                  <a:gd name="connsiteY6" fmla="*/ 442912 h 523043"/>
                  <a:gd name="connsiteX7" fmla="*/ 171827 w 421881"/>
                  <a:gd name="connsiteY7" fmla="*/ 521494 h 523043"/>
                  <a:gd name="connsiteX8" fmla="*/ 298034 w 421881"/>
                  <a:gd name="connsiteY8" fmla="*/ 481012 h 523043"/>
                  <a:gd name="connsiteX9" fmla="*/ 383759 w 421881"/>
                  <a:gd name="connsiteY9" fmla="*/ 319087 h 523043"/>
                  <a:gd name="connsiteX10" fmla="*/ 421859 w 421881"/>
                  <a:gd name="connsiteY10" fmla="*/ 111919 h 523043"/>
                  <a:gd name="connsiteX0" fmla="*/ 345659 w 421881"/>
                  <a:gd name="connsiteY0" fmla="*/ 0 h 523043"/>
                  <a:gd name="connsiteX1" fmla="*/ 269459 w 421881"/>
                  <a:gd name="connsiteY1" fmla="*/ 85725 h 523043"/>
                  <a:gd name="connsiteX2" fmla="*/ 178971 w 421881"/>
                  <a:gd name="connsiteY2" fmla="*/ 354806 h 523043"/>
                  <a:gd name="connsiteX3" fmla="*/ 93246 w 421881"/>
                  <a:gd name="connsiteY3" fmla="*/ 250031 h 523043"/>
                  <a:gd name="connsiteX4" fmla="*/ 17046 w 421881"/>
                  <a:gd name="connsiteY4" fmla="*/ 259556 h 523043"/>
                  <a:gd name="connsiteX5" fmla="*/ 2759 w 421881"/>
                  <a:gd name="connsiteY5" fmla="*/ 335756 h 523043"/>
                  <a:gd name="connsiteX6" fmla="*/ 57527 w 421881"/>
                  <a:gd name="connsiteY6" fmla="*/ 442912 h 523043"/>
                  <a:gd name="connsiteX7" fmla="*/ 171827 w 421881"/>
                  <a:gd name="connsiteY7" fmla="*/ 521494 h 523043"/>
                  <a:gd name="connsiteX8" fmla="*/ 298034 w 421881"/>
                  <a:gd name="connsiteY8" fmla="*/ 481012 h 523043"/>
                  <a:gd name="connsiteX9" fmla="*/ 383759 w 421881"/>
                  <a:gd name="connsiteY9" fmla="*/ 319087 h 523043"/>
                  <a:gd name="connsiteX10" fmla="*/ 421859 w 421881"/>
                  <a:gd name="connsiteY10" fmla="*/ 111919 h 523043"/>
                  <a:gd name="connsiteX0" fmla="*/ 345659 w 421881"/>
                  <a:gd name="connsiteY0" fmla="*/ 0 h 523043"/>
                  <a:gd name="connsiteX1" fmla="*/ 240884 w 421881"/>
                  <a:gd name="connsiteY1" fmla="*/ 121444 h 523043"/>
                  <a:gd name="connsiteX2" fmla="*/ 178971 w 421881"/>
                  <a:gd name="connsiteY2" fmla="*/ 354806 h 523043"/>
                  <a:gd name="connsiteX3" fmla="*/ 93246 w 421881"/>
                  <a:gd name="connsiteY3" fmla="*/ 250031 h 523043"/>
                  <a:gd name="connsiteX4" fmla="*/ 17046 w 421881"/>
                  <a:gd name="connsiteY4" fmla="*/ 259556 h 523043"/>
                  <a:gd name="connsiteX5" fmla="*/ 2759 w 421881"/>
                  <a:gd name="connsiteY5" fmla="*/ 335756 h 523043"/>
                  <a:gd name="connsiteX6" fmla="*/ 57527 w 421881"/>
                  <a:gd name="connsiteY6" fmla="*/ 442912 h 523043"/>
                  <a:gd name="connsiteX7" fmla="*/ 171827 w 421881"/>
                  <a:gd name="connsiteY7" fmla="*/ 521494 h 523043"/>
                  <a:gd name="connsiteX8" fmla="*/ 298034 w 421881"/>
                  <a:gd name="connsiteY8" fmla="*/ 481012 h 523043"/>
                  <a:gd name="connsiteX9" fmla="*/ 383759 w 421881"/>
                  <a:gd name="connsiteY9" fmla="*/ 319087 h 523043"/>
                  <a:gd name="connsiteX10" fmla="*/ 421859 w 421881"/>
                  <a:gd name="connsiteY10" fmla="*/ 111919 h 523043"/>
                  <a:gd name="connsiteX0" fmla="*/ 386141 w 421881"/>
                  <a:gd name="connsiteY0" fmla="*/ 0 h 561143"/>
                  <a:gd name="connsiteX1" fmla="*/ 240884 w 421881"/>
                  <a:gd name="connsiteY1" fmla="*/ 159544 h 561143"/>
                  <a:gd name="connsiteX2" fmla="*/ 178971 w 421881"/>
                  <a:gd name="connsiteY2" fmla="*/ 392906 h 561143"/>
                  <a:gd name="connsiteX3" fmla="*/ 93246 w 421881"/>
                  <a:gd name="connsiteY3" fmla="*/ 288131 h 561143"/>
                  <a:gd name="connsiteX4" fmla="*/ 17046 w 421881"/>
                  <a:gd name="connsiteY4" fmla="*/ 297656 h 561143"/>
                  <a:gd name="connsiteX5" fmla="*/ 2759 w 421881"/>
                  <a:gd name="connsiteY5" fmla="*/ 373856 h 561143"/>
                  <a:gd name="connsiteX6" fmla="*/ 57527 w 421881"/>
                  <a:gd name="connsiteY6" fmla="*/ 481012 h 561143"/>
                  <a:gd name="connsiteX7" fmla="*/ 171827 w 421881"/>
                  <a:gd name="connsiteY7" fmla="*/ 559594 h 561143"/>
                  <a:gd name="connsiteX8" fmla="*/ 298034 w 421881"/>
                  <a:gd name="connsiteY8" fmla="*/ 519112 h 561143"/>
                  <a:gd name="connsiteX9" fmla="*/ 383759 w 421881"/>
                  <a:gd name="connsiteY9" fmla="*/ 357187 h 561143"/>
                  <a:gd name="connsiteX10" fmla="*/ 421859 w 421881"/>
                  <a:gd name="connsiteY10" fmla="*/ 150019 h 561143"/>
                  <a:gd name="connsiteX0" fmla="*/ 386141 w 421881"/>
                  <a:gd name="connsiteY0" fmla="*/ 0 h 561143"/>
                  <a:gd name="connsiteX1" fmla="*/ 240884 w 421881"/>
                  <a:gd name="connsiteY1" fmla="*/ 159544 h 561143"/>
                  <a:gd name="connsiteX2" fmla="*/ 178971 w 421881"/>
                  <a:gd name="connsiteY2" fmla="*/ 392906 h 561143"/>
                  <a:gd name="connsiteX3" fmla="*/ 93246 w 421881"/>
                  <a:gd name="connsiteY3" fmla="*/ 288131 h 561143"/>
                  <a:gd name="connsiteX4" fmla="*/ 17046 w 421881"/>
                  <a:gd name="connsiteY4" fmla="*/ 297656 h 561143"/>
                  <a:gd name="connsiteX5" fmla="*/ 2759 w 421881"/>
                  <a:gd name="connsiteY5" fmla="*/ 373856 h 561143"/>
                  <a:gd name="connsiteX6" fmla="*/ 57527 w 421881"/>
                  <a:gd name="connsiteY6" fmla="*/ 481012 h 561143"/>
                  <a:gd name="connsiteX7" fmla="*/ 171827 w 421881"/>
                  <a:gd name="connsiteY7" fmla="*/ 559594 h 561143"/>
                  <a:gd name="connsiteX8" fmla="*/ 298034 w 421881"/>
                  <a:gd name="connsiteY8" fmla="*/ 519112 h 561143"/>
                  <a:gd name="connsiteX9" fmla="*/ 383759 w 421881"/>
                  <a:gd name="connsiteY9" fmla="*/ 357187 h 561143"/>
                  <a:gd name="connsiteX10" fmla="*/ 421859 w 421881"/>
                  <a:gd name="connsiteY10" fmla="*/ 150019 h 561143"/>
                  <a:gd name="connsiteX0" fmla="*/ 386141 w 421908"/>
                  <a:gd name="connsiteY0" fmla="*/ 0 h 561092"/>
                  <a:gd name="connsiteX1" fmla="*/ 240884 w 421908"/>
                  <a:gd name="connsiteY1" fmla="*/ 159544 h 561092"/>
                  <a:gd name="connsiteX2" fmla="*/ 178971 w 421908"/>
                  <a:gd name="connsiteY2" fmla="*/ 392906 h 561092"/>
                  <a:gd name="connsiteX3" fmla="*/ 93246 w 421908"/>
                  <a:gd name="connsiteY3" fmla="*/ 288131 h 561092"/>
                  <a:gd name="connsiteX4" fmla="*/ 17046 w 421908"/>
                  <a:gd name="connsiteY4" fmla="*/ 297656 h 561092"/>
                  <a:gd name="connsiteX5" fmla="*/ 2759 w 421908"/>
                  <a:gd name="connsiteY5" fmla="*/ 373856 h 561092"/>
                  <a:gd name="connsiteX6" fmla="*/ 57527 w 421908"/>
                  <a:gd name="connsiteY6" fmla="*/ 481012 h 561092"/>
                  <a:gd name="connsiteX7" fmla="*/ 171827 w 421908"/>
                  <a:gd name="connsiteY7" fmla="*/ 559594 h 561092"/>
                  <a:gd name="connsiteX8" fmla="*/ 298034 w 421908"/>
                  <a:gd name="connsiteY8" fmla="*/ 519112 h 561092"/>
                  <a:gd name="connsiteX9" fmla="*/ 395666 w 421908"/>
                  <a:gd name="connsiteY9" fmla="*/ 361950 h 561092"/>
                  <a:gd name="connsiteX10" fmla="*/ 421859 w 421908"/>
                  <a:gd name="connsiteY10" fmla="*/ 150019 h 561092"/>
                  <a:gd name="connsiteX0" fmla="*/ 386141 w 422706"/>
                  <a:gd name="connsiteY0" fmla="*/ 0 h 561092"/>
                  <a:gd name="connsiteX1" fmla="*/ 240884 w 422706"/>
                  <a:gd name="connsiteY1" fmla="*/ 159544 h 561092"/>
                  <a:gd name="connsiteX2" fmla="*/ 178971 w 422706"/>
                  <a:gd name="connsiteY2" fmla="*/ 392906 h 561092"/>
                  <a:gd name="connsiteX3" fmla="*/ 93246 w 422706"/>
                  <a:gd name="connsiteY3" fmla="*/ 288131 h 561092"/>
                  <a:gd name="connsiteX4" fmla="*/ 17046 w 422706"/>
                  <a:gd name="connsiteY4" fmla="*/ 297656 h 561092"/>
                  <a:gd name="connsiteX5" fmla="*/ 2759 w 422706"/>
                  <a:gd name="connsiteY5" fmla="*/ 373856 h 561092"/>
                  <a:gd name="connsiteX6" fmla="*/ 57527 w 422706"/>
                  <a:gd name="connsiteY6" fmla="*/ 481012 h 561092"/>
                  <a:gd name="connsiteX7" fmla="*/ 171827 w 422706"/>
                  <a:gd name="connsiteY7" fmla="*/ 559594 h 561092"/>
                  <a:gd name="connsiteX8" fmla="*/ 298034 w 422706"/>
                  <a:gd name="connsiteY8" fmla="*/ 519112 h 561092"/>
                  <a:gd name="connsiteX9" fmla="*/ 395666 w 422706"/>
                  <a:gd name="connsiteY9" fmla="*/ 361950 h 561092"/>
                  <a:gd name="connsiteX10" fmla="*/ 421859 w 422706"/>
                  <a:gd name="connsiteY10" fmla="*/ 150019 h 561092"/>
                  <a:gd name="connsiteX0" fmla="*/ 386141 w 422350"/>
                  <a:gd name="connsiteY0" fmla="*/ 0 h 561092"/>
                  <a:gd name="connsiteX1" fmla="*/ 240884 w 422350"/>
                  <a:gd name="connsiteY1" fmla="*/ 159544 h 561092"/>
                  <a:gd name="connsiteX2" fmla="*/ 178971 w 422350"/>
                  <a:gd name="connsiteY2" fmla="*/ 392906 h 561092"/>
                  <a:gd name="connsiteX3" fmla="*/ 93246 w 422350"/>
                  <a:gd name="connsiteY3" fmla="*/ 288131 h 561092"/>
                  <a:gd name="connsiteX4" fmla="*/ 17046 w 422350"/>
                  <a:gd name="connsiteY4" fmla="*/ 297656 h 561092"/>
                  <a:gd name="connsiteX5" fmla="*/ 2759 w 422350"/>
                  <a:gd name="connsiteY5" fmla="*/ 373856 h 561092"/>
                  <a:gd name="connsiteX6" fmla="*/ 57527 w 422350"/>
                  <a:gd name="connsiteY6" fmla="*/ 481012 h 561092"/>
                  <a:gd name="connsiteX7" fmla="*/ 171827 w 422350"/>
                  <a:gd name="connsiteY7" fmla="*/ 559594 h 561092"/>
                  <a:gd name="connsiteX8" fmla="*/ 298034 w 422350"/>
                  <a:gd name="connsiteY8" fmla="*/ 519112 h 561092"/>
                  <a:gd name="connsiteX9" fmla="*/ 395666 w 422350"/>
                  <a:gd name="connsiteY9" fmla="*/ 361950 h 561092"/>
                  <a:gd name="connsiteX10" fmla="*/ 421859 w 422350"/>
                  <a:gd name="connsiteY10" fmla="*/ 150019 h 561092"/>
                  <a:gd name="connsiteX0" fmla="*/ 386141 w 422350"/>
                  <a:gd name="connsiteY0" fmla="*/ 0 h 561092"/>
                  <a:gd name="connsiteX1" fmla="*/ 240884 w 422350"/>
                  <a:gd name="connsiteY1" fmla="*/ 159544 h 561092"/>
                  <a:gd name="connsiteX2" fmla="*/ 178971 w 422350"/>
                  <a:gd name="connsiteY2" fmla="*/ 392906 h 561092"/>
                  <a:gd name="connsiteX3" fmla="*/ 93246 w 422350"/>
                  <a:gd name="connsiteY3" fmla="*/ 288131 h 561092"/>
                  <a:gd name="connsiteX4" fmla="*/ 17046 w 422350"/>
                  <a:gd name="connsiteY4" fmla="*/ 297656 h 561092"/>
                  <a:gd name="connsiteX5" fmla="*/ 2759 w 422350"/>
                  <a:gd name="connsiteY5" fmla="*/ 373856 h 561092"/>
                  <a:gd name="connsiteX6" fmla="*/ 57527 w 422350"/>
                  <a:gd name="connsiteY6" fmla="*/ 481012 h 561092"/>
                  <a:gd name="connsiteX7" fmla="*/ 171827 w 422350"/>
                  <a:gd name="connsiteY7" fmla="*/ 559594 h 561092"/>
                  <a:gd name="connsiteX8" fmla="*/ 298034 w 422350"/>
                  <a:gd name="connsiteY8" fmla="*/ 519112 h 561092"/>
                  <a:gd name="connsiteX9" fmla="*/ 395666 w 422350"/>
                  <a:gd name="connsiteY9" fmla="*/ 361950 h 561092"/>
                  <a:gd name="connsiteX10" fmla="*/ 421859 w 422350"/>
                  <a:gd name="connsiteY10" fmla="*/ 150019 h 56109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</a:cxnLst>
                <a:rect l="l" t="t" r="r" b="b"/>
                <a:pathLst>
                  <a:path w="422350" h="561092">
                    <a:moveTo>
                      <a:pt x="386141" y="0"/>
                    </a:moveTo>
                    <a:cubicBezTo>
                      <a:pt x="361931" y="13295"/>
                      <a:pt x="280175" y="82155"/>
                      <a:pt x="240884" y="159544"/>
                    </a:cubicBezTo>
                    <a:cubicBezTo>
                      <a:pt x="201593" y="236933"/>
                      <a:pt x="191671" y="296466"/>
                      <a:pt x="178971" y="392906"/>
                    </a:cubicBezTo>
                    <a:cubicBezTo>
                      <a:pt x="149602" y="341709"/>
                      <a:pt x="120233" y="304006"/>
                      <a:pt x="93246" y="288131"/>
                    </a:cubicBezTo>
                    <a:cubicBezTo>
                      <a:pt x="66258" y="272256"/>
                      <a:pt x="32127" y="283369"/>
                      <a:pt x="17046" y="297656"/>
                    </a:cubicBezTo>
                    <a:cubicBezTo>
                      <a:pt x="1965" y="311944"/>
                      <a:pt x="-3988" y="343297"/>
                      <a:pt x="2759" y="373856"/>
                    </a:cubicBezTo>
                    <a:cubicBezTo>
                      <a:pt x="9506" y="404415"/>
                      <a:pt x="29349" y="450056"/>
                      <a:pt x="57527" y="481012"/>
                    </a:cubicBezTo>
                    <a:cubicBezTo>
                      <a:pt x="85705" y="511968"/>
                      <a:pt x="131743" y="553244"/>
                      <a:pt x="171827" y="559594"/>
                    </a:cubicBezTo>
                    <a:cubicBezTo>
                      <a:pt x="211911" y="565944"/>
                      <a:pt x="260728" y="552053"/>
                      <a:pt x="298034" y="519112"/>
                    </a:cubicBezTo>
                    <a:cubicBezTo>
                      <a:pt x="335340" y="486171"/>
                      <a:pt x="365504" y="461565"/>
                      <a:pt x="395666" y="361950"/>
                    </a:cubicBezTo>
                    <a:cubicBezTo>
                      <a:pt x="425828" y="262335"/>
                      <a:pt x="422653" y="202605"/>
                      <a:pt x="421859" y="150019"/>
                    </a:cubicBezTo>
                  </a:path>
                </a:pathLst>
              </a:custGeom>
              <a:solidFill>
                <a:srgbClr val="ED7D31">
                  <a:lumMod val="75000"/>
                </a:srgbClr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432" name="フリーフォーム 431"/>
              <p:cNvSpPr/>
              <p:nvPr/>
            </p:nvSpPr>
            <p:spPr>
              <a:xfrm rot="486120">
                <a:off x="2358148" y="4815391"/>
                <a:ext cx="369878" cy="315736"/>
              </a:xfrm>
              <a:custGeom>
                <a:avLst/>
                <a:gdLst>
                  <a:gd name="connsiteX0" fmla="*/ 538295 w 538295"/>
                  <a:gd name="connsiteY0" fmla="*/ 219075 h 338251"/>
                  <a:gd name="connsiteX1" fmla="*/ 381133 w 538295"/>
                  <a:gd name="connsiteY1" fmla="*/ 333375 h 338251"/>
                  <a:gd name="connsiteX2" fmla="*/ 181108 w 538295"/>
                  <a:gd name="connsiteY2" fmla="*/ 276225 h 338251"/>
                  <a:gd name="connsiteX3" fmla="*/ 166820 w 538295"/>
                  <a:gd name="connsiteY3" fmla="*/ 333375 h 338251"/>
                  <a:gd name="connsiteX4" fmla="*/ 138245 w 538295"/>
                  <a:gd name="connsiteY4" fmla="*/ 290513 h 338251"/>
                  <a:gd name="connsiteX5" fmla="*/ 119195 w 538295"/>
                  <a:gd name="connsiteY5" fmla="*/ 338138 h 338251"/>
                  <a:gd name="connsiteX6" fmla="*/ 104908 w 538295"/>
                  <a:gd name="connsiteY6" fmla="*/ 304800 h 338251"/>
                  <a:gd name="connsiteX7" fmla="*/ 81095 w 538295"/>
                  <a:gd name="connsiteY7" fmla="*/ 338138 h 338251"/>
                  <a:gd name="connsiteX8" fmla="*/ 76333 w 538295"/>
                  <a:gd name="connsiteY8" fmla="*/ 304800 h 338251"/>
                  <a:gd name="connsiteX9" fmla="*/ 42995 w 538295"/>
                  <a:gd name="connsiteY9" fmla="*/ 319088 h 338251"/>
                  <a:gd name="connsiteX10" fmla="*/ 19183 w 538295"/>
                  <a:gd name="connsiteY10" fmla="*/ 47625 h 338251"/>
                  <a:gd name="connsiteX11" fmla="*/ 347795 w 538295"/>
                  <a:gd name="connsiteY11" fmla="*/ 133350 h 338251"/>
                  <a:gd name="connsiteX12" fmla="*/ 423995 w 538295"/>
                  <a:gd name="connsiteY12" fmla="*/ 0 h 338251"/>
                  <a:gd name="connsiteX0" fmla="*/ 538295 w 538295"/>
                  <a:gd name="connsiteY0" fmla="*/ 176402 h 295578"/>
                  <a:gd name="connsiteX1" fmla="*/ 381133 w 538295"/>
                  <a:gd name="connsiteY1" fmla="*/ 290702 h 295578"/>
                  <a:gd name="connsiteX2" fmla="*/ 181108 w 538295"/>
                  <a:gd name="connsiteY2" fmla="*/ 233552 h 295578"/>
                  <a:gd name="connsiteX3" fmla="*/ 166820 w 538295"/>
                  <a:gd name="connsiteY3" fmla="*/ 290702 h 295578"/>
                  <a:gd name="connsiteX4" fmla="*/ 138245 w 538295"/>
                  <a:gd name="connsiteY4" fmla="*/ 247840 h 295578"/>
                  <a:gd name="connsiteX5" fmla="*/ 119195 w 538295"/>
                  <a:gd name="connsiteY5" fmla="*/ 295465 h 295578"/>
                  <a:gd name="connsiteX6" fmla="*/ 104908 w 538295"/>
                  <a:gd name="connsiteY6" fmla="*/ 262127 h 295578"/>
                  <a:gd name="connsiteX7" fmla="*/ 81095 w 538295"/>
                  <a:gd name="connsiteY7" fmla="*/ 295465 h 295578"/>
                  <a:gd name="connsiteX8" fmla="*/ 76333 w 538295"/>
                  <a:gd name="connsiteY8" fmla="*/ 262127 h 295578"/>
                  <a:gd name="connsiteX9" fmla="*/ 42995 w 538295"/>
                  <a:gd name="connsiteY9" fmla="*/ 276415 h 295578"/>
                  <a:gd name="connsiteX10" fmla="*/ 19183 w 538295"/>
                  <a:gd name="connsiteY10" fmla="*/ 4952 h 295578"/>
                  <a:gd name="connsiteX11" fmla="*/ 347795 w 538295"/>
                  <a:gd name="connsiteY11" fmla="*/ 90677 h 295578"/>
                  <a:gd name="connsiteX0" fmla="*/ 565480 w 565480"/>
                  <a:gd name="connsiteY0" fmla="*/ 195614 h 314790"/>
                  <a:gd name="connsiteX1" fmla="*/ 408318 w 565480"/>
                  <a:gd name="connsiteY1" fmla="*/ 309914 h 314790"/>
                  <a:gd name="connsiteX2" fmla="*/ 208293 w 565480"/>
                  <a:gd name="connsiteY2" fmla="*/ 252764 h 314790"/>
                  <a:gd name="connsiteX3" fmla="*/ 194005 w 565480"/>
                  <a:gd name="connsiteY3" fmla="*/ 309914 h 314790"/>
                  <a:gd name="connsiteX4" fmla="*/ 165430 w 565480"/>
                  <a:gd name="connsiteY4" fmla="*/ 267052 h 314790"/>
                  <a:gd name="connsiteX5" fmla="*/ 146380 w 565480"/>
                  <a:gd name="connsiteY5" fmla="*/ 314677 h 314790"/>
                  <a:gd name="connsiteX6" fmla="*/ 132093 w 565480"/>
                  <a:gd name="connsiteY6" fmla="*/ 281339 h 314790"/>
                  <a:gd name="connsiteX7" fmla="*/ 108280 w 565480"/>
                  <a:gd name="connsiteY7" fmla="*/ 314677 h 314790"/>
                  <a:gd name="connsiteX8" fmla="*/ 103518 w 565480"/>
                  <a:gd name="connsiteY8" fmla="*/ 281339 h 314790"/>
                  <a:gd name="connsiteX9" fmla="*/ 70180 w 565480"/>
                  <a:gd name="connsiteY9" fmla="*/ 295627 h 314790"/>
                  <a:gd name="connsiteX10" fmla="*/ 46368 w 565480"/>
                  <a:gd name="connsiteY10" fmla="*/ 24164 h 314790"/>
                  <a:gd name="connsiteX11" fmla="*/ 374980 w 565480"/>
                  <a:gd name="connsiteY11" fmla="*/ 109889 h 314790"/>
                  <a:gd name="connsiteX0" fmla="*/ 565480 w 565480"/>
                  <a:gd name="connsiteY0" fmla="*/ 203525 h 322701"/>
                  <a:gd name="connsiteX1" fmla="*/ 408318 w 565480"/>
                  <a:gd name="connsiteY1" fmla="*/ 317825 h 322701"/>
                  <a:gd name="connsiteX2" fmla="*/ 208293 w 565480"/>
                  <a:gd name="connsiteY2" fmla="*/ 260675 h 322701"/>
                  <a:gd name="connsiteX3" fmla="*/ 194005 w 565480"/>
                  <a:gd name="connsiteY3" fmla="*/ 317825 h 322701"/>
                  <a:gd name="connsiteX4" fmla="*/ 165430 w 565480"/>
                  <a:gd name="connsiteY4" fmla="*/ 274963 h 322701"/>
                  <a:gd name="connsiteX5" fmla="*/ 146380 w 565480"/>
                  <a:gd name="connsiteY5" fmla="*/ 322588 h 322701"/>
                  <a:gd name="connsiteX6" fmla="*/ 132093 w 565480"/>
                  <a:gd name="connsiteY6" fmla="*/ 289250 h 322701"/>
                  <a:gd name="connsiteX7" fmla="*/ 108280 w 565480"/>
                  <a:gd name="connsiteY7" fmla="*/ 322588 h 322701"/>
                  <a:gd name="connsiteX8" fmla="*/ 103518 w 565480"/>
                  <a:gd name="connsiteY8" fmla="*/ 289250 h 322701"/>
                  <a:gd name="connsiteX9" fmla="*/ 70180 w 565480"/>
                  <a:gd name="connsiteY9" fmla="*/ 303538 h 322701"/>
                  <a:gd name="connsiteX10" fmla="*/ 46368 w 565480"/>
                  <a:gd name="connsiteY10" fmla="*/ 32075 h 322701"/>
                  <a:gd name="connsiteX11" fmla="*/ 374980 w 565480"/>
                  <a:gd name="connsiteY11" fmla="*/ 117800 h 322701"/>
                  <a:gd name="connsiteX0" fmla="*/ 543999 w 543999"/>
                  <a:gd name="connsiteY0" fmla="*/ 180073 h 299249"/>
                  <a:gd name="connsiteX1" fmla="*/ 386837 w 543999"/>
                  <a:gd name="connsiteY1" fmla="*/ 294373 h 299249"/>
                  <a:gd name="connsiteX2" fmla="*/ 186812 w 543999"/>
                  <a:gd name="connsiteY2" fmla="*/ 237223 h 299249"/>
                  <a:gd name="connsiteX3" fmla="*/ 172524 w 543999"/>
                  <a:gd name="connsiteY3" fmla="*/ 294373 h 299249"/>
                  <a:gd name="connsiteX4" fmla="*/ 143949 w 543999"/>
                  <a:gd name="connsiteY4" fmla="*/ 251511 h 299249"/>
                  <a:gd name="connsiteX5" fmla="*/ 124899 w 543999"/>
                  <a:gd name="connsiteY5" fmla="*/ 299136 h 299249"/>
                  <a:gd name="connsiteX6" fmla="*/ 110612 w 543999"/>
                  <a:gd name="connsiteY6" fmla="*/ 265798 h 299249"/>
                  <a:gd name="connsiteX7" fmla="*/ 86799 w 543999"/>
                  <a:gd name="connsiteY7" fmla="*/ 299136 h 299249"/>
                  <a:gd name="connsiteX8" fmla="*/ 82037 w 543999"/>
                  <a:gd name="connsiteY8" fmla="*/ 265798 h 299249"/>
                  <a:gd name="connsiteX9" fmla="*/ 29649 w 543999"/>
                  <a:gd name="connsiteY9" fmla="*/ 280086 h 299249"/>
                  <a:gd name="connsiteX10" fmla="*/ 24887 w 543999"/>
                  <a:gd name="connsiteY10" fmla="*/ 8623 h 299249"/>
                  <a:gd name="connsiteX11" fmla="*/ 353499 w 543999"/>
                  <a:gd name="connsiteY11" fmla="*/ 94348 h 299249"/>
                  <a:gd name="connsiteX0" fmla="*/ 561983 w 561983"/>
                  <a:gd name="connsiteY0" fmla="*/ 199472 h 318648"/>
                  <a:gd name="connsiteX1" fmla="*/ 404821 w 561983"/>
                  <a:gd name="connsiteY1" fmla="*/ 313772 h 318648"/>
                  <a:gd name="connsiteX2" fmla="*/ 204796 w 561983"/>
                  <a:gd name="connsiteY2" fmla="*/ 256622 h 318648"/>
                  <a:gd name="connsiteX3" fmla="*/ 190508 w 561983"/>
                  <a:gd name="connsiteY3" fmla="*/ 313772 h 318648"/>
                  <a:gd name="connsiteX4" fmla="*/ 161933 w 561983"/>
                  <a:gd name="connsiteY4" fmla="*/ 270910 h 318648"/>
                  <a:gd name="connsiteX5" fmla="*/ 142883 w 561983"/>
                  <a:gd name="connsiteY5" fmla="*/ 318535 h 318648"/>
                  <a:gd name="connsiteX6" fmla="*/ 128596 w 561983"/>
                  <a:gd name="connsiteY6" fmla="*/ 285197 h 318648"/>
                  <a:gd name="connsiteX7" fmla="*/ 104783 w 561983"/>
                  <a:gd name="connsiteY7" fmla="*/ 318535 h 318648"/>
                  <a:gd name="connsiteX8" fmla="*/ 100021 w 561983"/>
                  <a:gd name="connsiteY8" fmla="*/ 285197 h 318648"/>
                  <a:gd name="connsiteX9" fmla="*/ 47633 w 561983"/>
                  <a:gd name="connsiteY9" fmla="*/ 299485 h 318648"/>
                  <a:gd name="connsiteX10" fmla="*/ 42871 w 561983"/>
                  <a:gd name="connsiteY10" fmla="*/ 28022 h 318648"/>
                  <a:gd name="connsiteX11" fmla="*/ 371483 w 561983"/>
                  <a:gd name="connsiteY11" fmla="*/ 113747 h 318648"/>
                  <a:gd name="connsiteX0" fmla="*/ 556594 w 556594"/>
                  <a:gd name="connsiteY0" fmla="*/ 199472 h 318648"/>
                  <a:gd name="connsiteX1" fmla="*/ 399432 w 556594"/>
                  <a:gd name="connsiteY1" fmla="*/ 313772 h 318648"/>
                  <a:gd name="connsiteX2" fmla="*/ 199407 w 556594"/>
                  <a:gd name="connsiteY2" fmla="*/ 256622 h 318648"/>
                  <a:gd name="connsiteX3" fmla="*/ 185119 w 556594"/>
                  <a:gd name="connsiteY3" fmla="*/ 313772 h 318648"/>
                  <a:gd name="connsiteX4" fmla="*/ 156544 w 556594"/>
                  <a:gd name="connsiteY4" fmla="*/ 270910 h 318648"/>
                  <a:gd name="connsiteX5" fmla="*/ 137494 w 556594"/>
                  <a:gd name="connsiteY5" fmla="*/ 318535 h 318648"/>
                  <a:gd name="connsiteX6" fmla="*/ 123207 w 556594"/>
                  <a:gd name="connsiteY6" fmla="*/ 285197 h 318648"/>
                  <a:gd name="connsiteX7" fmla="*/ 99394 w 556594"/>
                  <a:gd name="connsiteY7" fmla="*/ 318535 h 318648"/>
                  <a:gd name="connsiteX8" fmla="*/ 94632 w 556594"/>
                  <a:gd name="connsiteY8" fmla="*/ 285197 h 318648"/>
                  <a:gd name="connsiteX9" fmla="*/ 42244 w 556594"/>
                  <a:gd name="connsiteY9" fmla="*/ 299485 h 318648"/>
                  <a:gd name="connsiteX10" fmla="*/ 37482 w 556594"/>
                  <a:gd name="connsiteY10" fmla="*/ 28022 h 318648"/>
                  <a:gd name="connsiteX11" fmla="*/ 366094 w 556594"/>
                  <a:gd name="connsiteY11" fmla="*/ 113747 h 318648"/>
                  <a:gd name="connsiteX0" fmla="*/ 556594 w 556594"/>
                  <a:gd name="connsiteY0" fmla="*/ 199472 h 318648"/>
                  <a:gd name="connsiteX1" fmla="*/ 399432 w 556594"/>
                  <a:gd name="connsiteY1" fmla="*/ 313772 h 318648"/>
                  <a:gd name="connsiteX2" fmla="*/ 199407 w 556594"/>
                  <a:gd name="connsiteY2" fmla="*/ 256622 h 318648"/>
                  <a:gd name="connsiteX3" fmla="*/ 185119 w 556594"/>
                  <a:gd name="connsiteY3" fmla="*/ 313772 h 318648"/>
                  <a:gd name="connsiteX4" fmla="*/ 156544 w 556594"/>
                  <a:gd name="connsiteY4" fmla="*/ 270910 h 318648"/>
                  <a:gd name="connsiteX5" fmla="*/ 137494 w 556594"/>
                  <a:gd name="connsiteY5" fmla="*/ 318535 h 318648"/>
                  <a:gd name="connsiteX6" fmla="*/ 123207 w 556594"/>
                  <a:gd name="connsiteY6" fmla="*/ 285197 h 318648"/>
                  <a:gd name="connsiteX7" fmla="*/ 99394 w 556594"/>
                  <a:gd name="connsiteY7" fmla="*/ 318535 h 318648"/>
                  <a:gd name="connsiteX8" fmla="*/ 94632 w 556594"/>
                  <a:gd name="connsiteY8" fmla="*/ 285197 h 318648"/>
                  <a:gd name="connsiteX9" fmla="*/ 42244 w 556594"/>
                  <a:gd name="connsiteY9" fmla="*/ 299485 h 318648"/>
                  <a:gd name="connsiteX10" fmla="*/ 37482 w 556594"/>
                  <a:gd name="connsiteY10" fmla="*/ 28022 h 318648"/>
                  <a:gd name="connsiteX11" fmla="*/ 366094 w 556594"/>
                  <a:gd name="connsiteY11" fmla="*/ 113747 h 318648"/>
                  <a:gd name="connsiteX0" fmla="*/ 556594 w 556594"/>
                  <a:gd name="connsiteY0" fmla="*/ 199472 h 318648"/>
                  <a:gd name="connsiteX1" fmla="*/ 399432 w 556594"/>
                  <a:gd name="connsiteY1" fmla="*/ 313772 h 318648"/>
                  <a:gd name="connsiteX2" fmla="*/ 199407 w 556594"/>
                  <a:gd name="connsiteY2" fmla="*/ 256622 h 318648"/>
                  <a:gd name="connsiteX3" fmla="*/ 185119 w 556594"/>
                  <a:gd name="connsiteY3" fmla="*/ 313772 h 318648"/>
                  <a:gd name="connsiteX4" fmla="*/ 156544 w 556594"/>
                  <a:gd name="connsiteY4" fmla="*/ 270910 h 318648"/>
                  <a:gd name="connsiteX5" fmla="*/ 137494 w 556594"/>
                  <a:gd name="connsiteY5" fmla="*/ 318535 h 318648"/>
                  <a:gd name="connsiteX6" fmla="*/ 123207 w 556594"/>
                  <a:gd name="connsiteY6" fmla="*/ 285197 h 318648"/>
                  <a:gd name="connsiteX7" fmla="*/ 99394 w 556594"/>
                  <a:gd name="connsiteY7" fmla="*/ 318535 h 318648"/>
                  <a:gd name="connsiteX8" fmla="*/ 94632 w 556594"/>
                  <a:gd name="connsiteY8" fmla="*/ 285197 h 318648"/>
                  <a:gd name="connsiteX9" fmla="*/ 42244 w 556594"/>
                  <a:gd name="connsiteY9" fmla="*/ 299485 h 318648"/>
                  <a:gd name="connsiteX10" fmla="*/ 37482 w 556594"/>
                  <a:gd name="connsiteY10" fmla="*/ 28022 h 318648"/>
                  <a:gd name="connsiteX11" fmla="*/ 366094 w 556594"/>
                  <a:gd name="connsiteY11" fmla="*/ 113747 h 318648"/>
                  <a:gd name="connsiteX0" fmla="*/ 556594 w 556594"/>
                  <a:gd name="connsiteY0" fmla="*/ 199472 h 318648"/>
                  <a:gd name="connsiteX1" fmla="*/ 399432 w 556594"/>
                  <a:gd name="connsiteY1" fmla="*/ 313772 h 318648"/>
                  <a:gd name="connsiteX2" fmla="*/ 199407 w 556594"/>
                  <a:gd name="connsiteY2" fmla="*/ 256622 h 318648"/>
                  <a:gd name="connsiteX3" fmla="*/ 185119 w 556594"/>
                  <a:gd name="connsiteY3" fmla="*/ 313772 h 318648"/>
                  <a:gd name="connsiteX4" fmla="*/ 156544 w 556594"/>
                  <a:gd name="connsiteY4" fmla="*/ 270910 h 318648"/>
                  <a:gd name="connsiteX5" fmla="*/ 137494 w 556594"/>
                  <a:gd name="connsiteY5" fmla="*/ 318535 h 318648"/>
                  <a:gd name="connsiteX6" fmla="*/ 123207 w 556594"/>
                  <a:gd name="connsiteY6" fmla="*/ 285197 h 318648"/>
                  <a:gd name="connsiteX7" fmla="*/ 99394 w 556594"/>
                  <a:gd name="connsiteY7" fmla="*/ 318535 h 318648"/>
                  <a:gd name="connsiteX8" fmla="*/ 94632 w 556594"/>
                  <a:gd name="connsiteY8" fmla="*/ 285197 h 318648"/>
                  <a:gd name="connsiteX9" fmla="*/ 42244 w 556594"/>
                  <a:gd name="connsiteY9" fmla="*/ 299485 h 318648"/>
                  <a:gd name="connsiteX10" fmla="*/ 37482 w 556594"/>
                  <a:gd name="connsiteY10" fmla="*/ 28022 h 318648"/>
                  <a:gd name="connsiteX11" fmla="*/ 366094 w 556594"/>
                  <a:gd name="connsiteY11" fmla="*/ 113747 h 318648"/>
                  <a:gd name="connsiteX0" fmla="*/ 556594 w 556594"/>
                  <a:gd name="connsiteY0" fmla="*/ 199472 h 318648"/>
                  <a:gd name="connsiteX1" fmla="*/ 399432 w 556594"/>
                  <a:gd name="connsiteY1" fmla="*/ 313772 h 318648"/>
                  <a:gd name="connsiteX2" fmla="*/ 199407 w 556594"/>
                  <a:gd name="connsiteY2" fmla="*/ 256622 h 318648"/>
                  <a:gd name="connsiteX3" fmla="*/ 201788 w 556594"/>
                  <a:gd name="connsiteY3" fmla="*/ 313772 h 318648"/>
                  <a:gd name="connsiteX4" fmla="*/ 156544 w 556594"/>
                  <a:gd name="connsiteY4" fmla="*/ 270910 h 318648"/>
                  <a:gd name="connsiteX5" fmla="*/ 137494 w 556594"/>
                  <a:gd name="connsiteY5" fmla="*/ 318535 h 318648"/>
                  <a:gd name="connsiteX6" fmla="*/ 123207 w 556594"/>
                  <a:gd name="connsiteY6" fmla="*/ 285197 h 318648"/>
                  <a:gd name="connsiteX7" fmla="*/ 99394 w 556594"/>
                  <a:gd name="connsiteY7" fmla="*/ 318535 h 318648"/>
                  <a:gd name="connsiteX8" fmla="*/ 94632 w 556594"/>
                  <a:gd name="connsiteY8" fmla="*/ 285197 h 318648"/>
                  <a:gd name="connsiteX9" fmla="*/ 42244 w 556594"/>
                  <a:gd name="connsiteY9" fmla="*/ 299485 h 318648"/>
                  <a:gd name="connsiteX10" fmla="*/ 37482 w 556594"/>
                  <a:gd name="connsiteY10" fmla="*/ 28022 h 318648"/>
                  <a:gd name="connsiteX11" fmla="*/ 366094 w 556594"/>
                  <a:gd name="connsiteY11" fmla="*/ 113747 h 318648"/>
                  <a:gd name="connsiteX0" fmla="*/ 556594 w 556594"/>
                  <a:gd name="connsiteY0" fmla="*/ 199472 h 318535"/>
                  <a:gd name="connsiteX1" fmla="*/ 399432 w 556594"/>
                  <a:gd name="connsiteY1" fmla="*/ 313772 h 318535"/>
                  <a:gd name="connsiteX2" fmla="*/ 199407 w 556594"/>
                  <a:gd name="connsiteY2" fmla="*/ 256622 h 318535"/>
                  <a:gd name="connsiteX3" fmla="*/ 201788 w 556594"/>
                  <a:gd name="connsiteY3" fmla="*/ 313772 h 318535"/>
                  <a:gd name="connsiteX4" fmla="*/ 166069 w 556594"/>
                  <a:gd name="connsiteY4" fmla="*/ 285197 h 318535"/>
                  <a:gd name="connsiteX5" fmla="*/ 137494 w 556594"/>
                  <a:gd name="connsiteY5" fmla="*/ 318535 h 318535"/>
                  <a:gd name="connsiteX6" fmla="*/ 123207 w 556594"/>
                  <a:gd name="connsiteY6" fmla="*/ 285197 h 318535"/>
                  <a:gd name="connsiteX7" fmla="*/ 99394 w 556594"/>
                  <a:gd name="connsiteY7" fmla="*/ 318535 h 318535"/>
                  <a:gd name="connsiteX8" fmla="*/ 94632 w 556594"/>
                  <a:gd name="connsiteY8" fmla="*/ 285197 h 318535"/>
                  <a:gd name="connsiteX9" fmla="*/ 42244 w 556594"/>
                  <a:gd name="connsiteY9" fmla="*/ 299485 h 318535"/>
                  <a:gd name="connsiteX10" fmla="*/ 37482 w 556594"/>
                  <a:gd name="connsiteY10" fmla="*/ 28022 h 318535"/>
                  <a:gd name="connsiteX11" fmla="*/ 366094 w 556594"/>
                  <a:gd name="connsiteY11" fmla="*/ 113747 h 318535"/>
                  <a:gd name="connsiteX0" fmla="*/ 556594 w 556594"/>
                  <a:gd name="connsiteY0" fmla="*/ 199472 h 318535"/>
                  <a:gd name="connsiteX1" fmla="*/ 399432 w 556594"/>
                  <a:gd name="connsiteY1" fmla="*/ 313772 h 318535"/>
                  <a:gd name="connsiteX2" fmla="*/ 199407 w 556594"/>
                  <a:gd name="connsiteY2" fmla="*/ 256622 h 318535"/>
                  <a:gd name="connsiteX3" fmla="*/ 201788 w 556594"/>
                  <a:gd name="connsiteY3" fmla="*/ 313772 h 318535"/>
                  <a:gd name="connsiteX4" fmla="*/ 166069 w 556594"/>
                  <a:gd name="connsiteY4" fmla="*/ 285197 h 318535"/>
                  <a:gd name="connsiteX5" fmla="*/ 151781 w 556594"/>
                  <a:gd name="connsiteY5" fmla="*/ 318535 h 318535"/>
                  <a:gd name="connsiteX6" fmla="*/ 123207 w 556594"/>
                  <a:gd name="connsiteY6" fmla="*/ 285197 h 318535"/>
                  <a:gd name="connsiteX7" fmla="*/ 99394 w 556594"/>
                  <a:gd name="connsiteY7" fmla="*/ 318535 h 318535"/>
                  <a:gd name="connsiteX8" fmla="*/ 94632 w 556594"/>
                  <a:gd name="connsiteY8" fmla="*/ 285197 h 318535"/>
                  <a:gd name="connsiteX9" fmla="*/ 42244 w 556594"/>
                  <a:gd name="connsiteY9" fmla="*/ 299485 h 318535"/>
                  <a:gd name="connsiteX10" fmla="*/ 37482 w 556594"/>
                  <a:gd name="connsiteY10" fmla="*/ 28022 h 318535"/>
                  <a:gd name="connsiteX11" fmla="*/ 366094 w 556594"/>
                  <a:gd name="connsiteY11" fmla="*/ 113747 h 318535"/>
                  <a:gd name="connsiteX0" fmla="*/ 556594 w 556594"/>
                  <a:gd name="connsiteY0" fmla="*/ 199472 h 318535"/>
                  <a:gd name="connsiteX1" fmla="*/ 399432 w 556594"/>
                  <a:gd name="connsiteY1" fmla="*/ 313772 h 318535"/>
                  <a:gd name="connsiteX2" fmla="*/ 199407 w 556594"/>
                  <a:gd name="connsiteY2" fmla="*/ 256622 h 318535"/>
                  <a:gd name="connsiteX3" fmla="*/ 201788 w 556594"/>
                  <a:gd name="connsiteY3" fmla="*/ 313772 h 318535"/>
                  <a:gd name="connsiteX4" fmla="*/ 166069 w 556594"/>
                  <a:gd name="connsiteY4" fmla="*/ 285197 h 318535"/>
                  <a:gd name="connsiteX5" fmla="*/ 151781 w 556594"/>
                  <a:gd name="connsiteY5" fmla="*/ 318535 h 318535"/>
                  <a:gd name="connsiteX6" fmla="*/ 123207 w 556594"/>
                  <a:gd name="connsiteY6" fmla="*/ 285197 h 318535"/>
                  <a:gd name="connsiteX7" fmla="*/ 99394 w 556594"/>
                  <a:gd name="connsiteY7" fmla="*/ 318535 h 318535"/>
                  <a:gd name="connsiteX8" fmla="*/ 82726 w 556594"/>
                  <a:gd name="connsiteY8" fmla="*/ 285197 h 318535"/>
                  <a:gd name="connsiteX9" fmla="*/ 42244 w 556594"/>
                  <a:gd name="connsiteY9" fmla="*/ 299485 h 318535"/>
                  <a:gd name="connsiteX10" fmla="*/ 37482 w 556594"/>
                  <a:gd name="connsiteY10" fmla="*/ 28022 h 318535"/>
                  <a:gd name="connsiteX11" fmla="*/ 366094 w 556594"/>
                  <a:gd name="connsiteY11" fmla="*/ 113747 h 318535"/>
                  <a:gd name="connsiteX0" fmla="*/ 556594 w 556594"/>
                  <a:gd name="connsiteY0" fmla="*/ 199472 h 318535"/>
                  <a:gd name="connsiteX1" fmla="*/ 399432 w 556594"/>
                  <a:gd name="connsiteY1" fmla="*/ 313772 h 318535"/>
                  <a:gd name="connsiteX2" fmla="*/ 199407 w 556594"/>
                  <a:gd name="connsiteY2" fmla="*/ 256622 h 318535"/>
                  <a:gd name="connsiteX3" fmla="*/ 201788 w 556594"/>
                  <a:gd name="connsiteY3" fmla="*/ 313772 h 318535"/>
                  <a:gd name="connsiteX4" fmla="*/ 166069 w 556594"/>
                  <a:gd name="connsiteY4" fmla="*/ 285197 h 318535"/>
                  <a:gd name="connsiteX5" fmla="*/ 151781 w 556594"/>
                  <a:gd name="connsiteY5" fmla="*/ 318535 h 318535"/>
                  <a:gd name="connsiteX6" fmla="*/ 123207 w 556594"/>
                  <a:gd name="connsiteY6" fmla="*/ 285197 h 318535"/>
                  <a:gd name="connsiteX7" fmla="*/ 99394 w 556594"/>
                  <a:gd name="connsiteY7" fmla="*/ 318535 h 318535"/>
                  <a:gd name="connsiteX8" fmla="*/ 82726 w 556594"/>
                  <a:gd name="connsiteY8" fmla="*/ 285197 h 318535"/>
                  <a:gd name="connsiteX9" fmla="*/ 42244 w 556594"/>
                  <a:gd name="connsiteY9" fmla="*/ 299485 h 318535"/>
                  <a:gd name="connsiteX10" fmla="*/ 37482 w 556594"/>
                  <a:gd name="connsiteY10" fmla="*/ 28022 h 318535"/>
                  <a:gd name="connsiteX11" fmla="*/ 366094 w 556594"/>
                  <a:gd name="connsiteY11" fmla="*/ 113747 h 318535"/>
                  <a:gd name="connsiteX0" fmla="*/ 556594 w 556594"/>
                  <a:gd name="connsiteY0" fmla="*/ 199472 h 318577"/>
                  <a:gd name="connsiteX1" fmla="*/ 399432 w 556594"/>
                  <a:gd name="connsiteY1" fmla="*/ 313772 h 318577"/>
                  <a:gd name="connsiteX2" fmla="*/ 199407 w 556594"/>
                  <a:gd name="connsiteY2" fmla="*/ 256622 h 318577"/>
                  <a:gd name="connsiteX3" fmla="*/ 201788 w 556594"/>
                  <a:gd name="connsiteY3" fmla="*/ 313772 h 318577"/>
                  <a:gd name="connsiteX4" fmla="*/ 166069 w 556594"/>
                  <a:gd name="connsiteY4" fmla="*/ 285197 h 318577"/>
                  <a:gd name="connsiteX5" fmla="*/ 151781 w 556594"/>
                  <a:gd name="connsiteY5" fmla="*/ 318535 h 318577"/>
                  <a:gd name="connsiteX6" fmla="*/ 123207 w 556594"/>
                  <a:gd name="connsiteY6" fmla="*/ 285197 h 318577"/>
                  <a:gd name="connsiteX7" fmla="*/ 99394 w 556594"/>
                  <a:gd name="connsiteY7" fmla="*/ 318535 h 318577"/>
                  <a:gd name="connsiteX8" fmla="*/ 80345 w 556594"/>
                  <a:gd name="connsiteY8" fmla="*/ 292341 h 318577"/>
                  <a:gd name="connsiteX9" fmla="*/ 42244 w 556594"/>
                  <a:gd name="connsiteY9" fmla="*/ 299485 h 318577"/>
                  <a:gd name="connsiteX10" fmla="*/ 37482 w 556594"/>
                  <a:gd name="connsiteY10" fmla="*/ 28022 h 318577"/>
                  <a:gd name="connsiteX11" fmla="*/ 366094 w 556594"/>
                  <a:gd name="connsiteY11" fmla="*/ 113747 h 318577"/>
                  <a:gd name="connsiteX0" fmla="*/ 556594 w 556594"/>
                  <a:gd name="connsiteY0" fmla="*/ 199472 h 318573"/>
                  <a:gd name="connsiteX1" fmla="*/ 399432 w 556594"/>
                  <a:gd name="connsiteY1" fmla="*/ 313772 h 318573"/>
                  <a:gd name="connsiteX2" fmla="*/ 199407 w 556594"/>
                  <a:gd name="connsiteY2" fmla="*/ 256622 h 318573"/>
                  <a:gd name="connsiteX3" fmla="*/ 201788 w 556594"/>
                  <a:gd name="connsiteY3" fmla="*/ 313772 h 318573"/>
                  <a:gd name="connsiteX4" fmla="*/ 166069 w 556594"/>
                  <a:gd name="connsiteY4" fmla="*/ 285197 h 318573"/>
                  <a:gd name="connsiteX5" fmla="*/ 151781 w 556594"/>
                  <a:gd name="connsiteY5" fmla="*/ 318535 h 318573"/>
                  <a:gd name="connsiteX6" fmla="*/ 123207 w 556594"/>
                  <a:gd name="connsiteY6" fmla="*/ 285197 h 318573"/>
                  <a:gd name="connsiteX7" fmla="*/ 99394 w 556594"/>
                  <a:gd name="connsiteY7" fmla="*/ 318535 h 318573"/>
                  <a:gd name="connsiteX8" fmla="*/ 80345 w 556594"/>
                  <a:gd name="connsiteY8" fmla="*/ 292341 h 318573"/>
                  <a:gd name="connsiteX9" fmla="*/ 42244 w 556594"/>
                  <a:gd name="connsiteY9" fmla="*/ 299485 h 318573"/>
                  <a:gd name="connsiteX10" fmla="*/ 37482 w 556594"/>
                  <a:gd name="connsiteY10" fmla="*/ 28022 h 318573"/>
                  <a:gd name="connsiteX11" fmla="*/ 366094 w 556594"/>
                  <a:gd name="connsiteY11" fmla="*/ 113747 h 318573"/>
                  <a:gd name="connsiteX0" fmla="*/ 542949 w 542949"/>
                  <a:gd name="connsiteY0" fmla="*/ 180373 h 299477"/>
                  <a:gd name="connsiteX1" fmla="*/ 385787 w 542949"/>
                  <a:gd name="connsiteY1" fmla="*/ 294673 h 299477"/>
                  <a:gd name="connsiteX2" fmla="*/ 185762 w 542949"/>
                  <a:gd name="connsiteY2" fmla="*/ 237523 h 299477"/>
                  <a:gd name="connsiteX3" fmla="*/ 188143 w 542949"/>
                  <a:gd name="connsiteY3" fmla="*/ 294673 h 299477"/>
                  <a:gd name="connsiteX4" fmla="*/ 152424 w 542949"/>
                  <a:gd name="connsiteY4" fmla="*/ 266098 h 299477"/>
                  <a:gd name="connsiteX5" fmla="*/ 138136 w 542949"/>
                  <a:gd name="connsiteY5" fmla="*/ 299436 h 299477"/>
                  <a:gd name="connsiteX6" fmla="*/ 109562 w 542949"/>
                  <a:gd name="connsiteY6" fmla="*/ 266098 h 299477"/>
                  <a:gd name="connsiteX7" fmla="*/ 85749 w 542949"/>
                  <a:gd name="connsiteY7" fmla="*/ 299436 h 299477"/>
                  <a:gd name="connsiteX8" fmla="*/ 66700 w 542949"/>
                  <a:gd name="connsiteY8" fmla="*/ 273242 h 299477"/>
                  <a:gd name="connsiteX9" fmla="*/ 14312 w 542949"/>
                  <a:gd name="connsiteY9" fmla="*/ 285149 h 299477"/>
                  <a:gd name="connsiteX10" fmla="*/ 23837 w 542949"/>
                  <a:gd name="connsiteY10" fmla="*/ 8923 h 299477"/>
                  <a:gd name="connsiteX11" fmla="*/ 352449 w 542949"/>
                  <a:gd name="connsiteY11" fmla="*/ 94648 h 299477"/>
                  <a:gd name="connsiteX0" fmla="*/ 558814 w 558814"/>
                  <a:gd name="connsiteY0" fmla="*/ 180373 h 299477"/>
                  <a:gd name="connsiteX1" fmla="*/ 401652 w 558814"/>
                  <a:gd name="connsiteY1" fmla="*/ 294673 h 299477"/>
                  <a:gd name="connsiteX2" fmla="*/ 201627 w 558814"/>
                  <a:gd name="connsiteY2" fmla="*/ 237523 h 299477"/>
                  <a:gd name="connsiteX3" fmla="*/ 204008 w 558814"/>
                  <a:gd name="connsiteY3" fmla="*/ 294673 h 299477"/>
                  <a:gd name="connsiteX4" fmla="*/ 168289 w 558814"/>
                  <a:gd name="connsiteY4" fmla="*/ 266098 h 299477"/>
                  <a:gd name="connsiteX5" fmla="*/ 154001 w 558814"/>
                  <a:gd name="connsiteY5" fmla="*/ 299436 h 299477"/>
                  <a:gd name="connsiteX6" fmla="*/ 125427 w 558814"/>
                  <a:gd name="connsiteY6" fmla="*/ 266098 h 299477"/>
                  <a:gd name="connsiteX7" fmla="*/ 101614 w 558814"/>
                  <a:gd name="connsiteY7" fmla="*/ 299436 h 299477"/>
                  <a:gd name="connsiteX8" fmla="*/ 82565 w 558814"/>
                  <a:gd name="connsiteY8" fmla="*/ 273242 h 299477"/>
                  <a:gd name="connsiteX9" fmla="*/ 30177 w 558814"/>
                  <a:gd name="connsiteY9" fmla="*/ 285149 h 299477"/>
                  <a:gd name="connsiteX10" fmla="*/ 39702 w 558814"/>
                  <a:gd name="connsiteY10" fmla="*/ 8923 h 299477"/>
                  <a:gd name="connsiteX11" fmla="*/ 368314 w 558814"/>
                  <a:gd name="connsiteY11" fmla="*/ 94648 h 299477"/>
                  <a:gd name="connsiteX0" fmla="*/ 558814 w 558814"/>
                  <a:gd name="connsiteY0" fmla="*/ 180373 h 299477"/>
                  <a:gd name="connsiteX1" fmla="*/ 401652 w 558814"/>
                  <a:gd name="connsiteY1" fmla="*/ 294673 h 299477"/>
                  <a:gd name="connsiteX2" fmla="*/ 201627 w 558814"/>
                  <a:gd name="connsiteY2" fmla="*/ 237523 h 299477"/>
                  <a:gd name="connsiteX3" fmla="*/ 204008 w 558814"/>
                  <a:gd name="connsiteY3" fmla="*/ 294673 h 299477"/>
                  <a:gd name="connsiteX4" fmla="*/ 168289 w 558814"/>
                  <a:gd name="connsiteY4" fmla="*/ 266098 h 299477"/>
                  <a:gd name="connsiteX5" fmla="*/ 154001 w 558814"/>
                  <a:gd name="connsiteY5" fmla="*/ 299436 h 299477"/>
                  <a:gd name="connsiteX6" fmla="*/ 125427 w 558814"/>
                  <a:gd name="connsiteY6" fmla="*/ 266098 h 299477"/>
                  <a:gd name="connsiteX7" fmla="*/ 101614 w 558814"/>
                  <a:gd name="connsiteY7" fmla="*/ 299436 h 299477"/>
                  <a:gd name="connsiteX8" fmla="*/ 82565 w 558814"/>
                  <a:gd name="connsiteY8" fmla="*/ 273242 h 299477"/>
                  <a:gd name="connsiteX9" fmla="*/ 30177 w 558814"/>
                  <a:gd name="connsiteY9" fmla="*/ 285149 h 299477"/>
                  <a:gd name="connsiteX10" fmla="*/ 39702 w 558814"/>
                  <a:gd name="connsiteY10" fmla="*/ 8923 h 299477"/>
                  <a:gd name="connsiteX11" fmla="*/ 368314 w 558814"/>
                  <a:gd name="connsiteY11" fmla="*/ 94648 h 299477"/>
                  <a:gd name="connsiteX0" fmla="*/ 562029 w 562029"/>
                  <a:gd name="connsiteY0" fmla="*/ 180373 h 299475"/>
                  <a:gd name="connsiteX1" fmla="*/ 404867 w 562029"/>
                  <a:gd name="connsiteY1" fmla="*/ 294673 h 299475"/>
                  <a:gd name="connsiteX2" fmla="*/ 204842 w 562029"/>
                  <a:gd name="connsiteY2" fmla="*/ 237523 h 299475"/>
                  <a:gd name="connsiteX3" fmla="*/ 207223 w 562029"/>
                  <a:gd name="connsiteY3" fmla="*/ 294673 h 299475"/>
                  <a:gd name="connsiteX4" fmla="*/ 171504 w 562029"/>
                  <a:gd name="connsiteY4" fmla="*/ 266098 h 299475"/>
                  <a:gd name="connsiteX5" fmla="*/ 157216 w 562029"/>
                  <a:gd name="connsiteY5" fmla="*/ 299436 h 299475"/>
                  <a:gd name="connsiteX6" fmla="*/ 128642 w 562029"/>
                  <a:gd name="connsiteY6" fmla="*/ 266098 h 299475"/>
                  <a:gd name="connsiteX7" fmla="*/ 104829 w 562029"/>
                  <a:gd name="connsiteY7" fmla="*/ 299436 h 299475"/>
                  <a:gd name="connsiteX8" fmla="*/ 85780 w 562029"/>
                  <a:gd name="connsiteY8" fmla="*/ 273242 h 299475"/>
                  <a:gd name="connsiteX9" fmla="*/ 21486 w 562029"/>
                  <a:gd name="connsiteY9" fmla="*/ 289911 h 299475"/>
                  <a:gd name="connsiteX10" fmla="*/ 42917 w 562029"/>
                  <a:gd name="connsiteY10" fmla="*/ 8923 h 299475"/>
                  <a:gd name="connsiteX11" fmla="*/ 371529 w 562029"/>
                  <a:gd name="connsiteY11" fmla="*/ 94648 h 299475"/>
                  <a:gd name="connsiteX0" fmla="*/ 557211 w 557211"/>
                  <a:gd name="connsiteY0" fmla="*/ 180373 h 299475"/>
                  <a:gd name="connsiteX1" fmla="*/ 400049 w 557211"/>
                  <a:gd name="connsiteY1" fmla="*/ 294673 h 299475"/>
                  <a:gd name="connsiteX2" fmla="*/ 200024 w 557211"/>
                  <a:gd name="connsiteY2" fmla="*/ 237523 h 299475"/>
                  <a:gd name="connsiteX3" fmla="*/ 202405 w 557211"/>
                  <a:gd name="connsiteY3" fmla="*/ 294673 h 299475"/>
                  <a:gd name="connsiteX4" fmla="*/ 166686 w 557211"/>
                  <a:gd name="connsiteY4" fmla="*/ 266098 h 299475"/>
                  <a:gd name="connsiteX5" fmla="*/ 152398 w 557211"/>
                  <a:gd name="connsiteY5" fmla="*/ 299436 h 299475"/>
                  <a:gd name="connsiteX6" fmla="*/ 123824 w 557211"/>
                  <a:gd name="connsiteY6" fmla="*/ 266098 h 299475"/>
                  <a:gd name="connsiteX7" fmla="*/ 100011 w 557211"/>
                  <a:gd name="connsiteY7" fmla="*/ 299436 h 299475"/>
                  <a:gd name="connsiteX8" fmla="*/ 80962 w 557211"/>
                  <a:gd name="connsiteY8" fmla="*/ 273242 h 299475"/>
                  <a:gd name="connsiteX9" fmla="*/ 16668 w 557211"/>
                  <a:gd name="connsiteY9" fmla="*/ 289911 h 299475"/>
                  <a:gd name="connsiteX10" fmla="*/ 38099 w 557211"/>
                  <a:gd name="connsiteY10" fmla="*/ 8923 h 299475"/>
                  <a:gd name="connsiteX11" fmla="*/ 366711 w 557211"/>
                  <a:gd name="connsiteY11" fmla="*/ 94648 h 299475"/>
                  <a:gd name="connsiteX0" fmla="*/ 557211 w 557211"/>
                  <a:gd name="connsiteY0" fmla="*/ 180373 h 299452"/>
                  <a:gd name="connsiteX1" fmla="*/ 400049 w 557211"/>
                  <a:gd name="connsiteY1" fmla="*/ 294673 h 299452"/>
                  <a:gd name="connsiteX2" fmla="*/ 200024 w 557211"/>
                  <a:gd name="connsiteY2" fmla="*/ 237523 h 299452"/>
                  <a:gd name="connsiteX3" fmla="*/ 202405 w 557211"/>
                  <a:gd name="connsiteY3" fmla="*/ 294673 h 299452"/>
                  <a:gd name="connsiteX4" fmla="*/ 166686 w 557211"/>
                  <a:gd name="connsiteY4" fmla="*/ 266098 h 299452"/>
                  <a:gd name="connsiteX5" fmla="*/ 152398 w 557211"/>
                  <a:gd name="connsiteY5" fmla="*/ 299436 h 299452"/>
                  <a:gd name="connsiteX6" fmla="*/ 123824 w 557211"/>
                  <a:gd name="connsiteY6" fmla="*/ 266098 h 299452"/>
                  <a:gd name="connsiteX7" fmla="*/ 100011 w 557211"/>
                  <a:gd name="connsiteY7" fmla="*/ 299436 h 299452"/>
                  <a:gd name="connsiteX8" fmla="*/ 69056 w 557211"/>
                  <a:gd name="connsiteY8" fmla="*/ 270861 h 299452"/>
                  <a:gd name="connsiteX9" fmla="*/ 16668 w 557211"/>
                  <a:gd name="connsiteY9" fmla="*/ 289911 h 299452"/>
                  <a:gd name="connsiteX10" fmla="*/ 38099 w 557211"/>
                  <a:gd name="connsiteY10" fmla="*/ 8923 h 299452"/>
                  <a:gd name="connsiteX11" fmla="*/ 366711 w 557211"/>
                  <a:gd name="connsiteY11" fmla="*/ 94648 h 299452"/>
                  <a:gd name="connsiteX0" fmla="*/ 557211 w 557211"/>
                  <a:gd name="connsiteY0" fmla="*/ 180373 h 299452"/>
                  <a:gd name="connsiteX1" fmla="*/ 400049 w 557211"/>
                  <a:gd name="connsiteY1" fmla="*/ 294673 h 299452"/>
                  <a:gd name="connsiteX2" fmla="*/ 200024 w 557211"/>
                  <a:gd name="connsiteY2" fmla="*/ 237523 h 299452"/>
                  <a:gd name="connsiteX3" fmla="*/ 202405 w 557211"/>
                  <a:gd name="connsiteY3" fmla="*/ 294673 h 299452"/>
                  <a:gd name="connsiteX4" fmla="*/ 166686 w 557211"/>
                  <a:gd name="connsiteY4" fmla="*/ 266098 h 299452"/>
                  <a:gd name="connsiteX5" fmla="*/ 152398 w 557211"/>
                  <a:gd name="connsiteY5" fmla="*/ 299436 h 299452"/>
                  <a:gd name="connsiteX6" fmla="*/ 123824 w 557211"/>
                  <a:gd name="connsiteY6" fmla="*/ 266098 h 299452"/>
                  <a:gd name="connsiteX7" fmla="*/ 88105 w 557211"/>
                  <a:gd name="connsiteY7" fmla="*/ 299436 h 299452"/>
                  <a:gd name="connsiteX8" fmla="*/ 69056 w 557211"/>
                  <a:gd name="connsiteY8" fmla="*/ 270861 h 299452"/>
                  <a:gd name="connsiteX9" fmla="*/ 16668 w 557211"/>
                  <a:gd name="connsiteY9" fmla="*/ 289911 h 299452"/>
                  <a:gd name="connsiteX10" fmla="*/ 38099 w 557211"/>
                  <a:gd name="connsiteY10" fmla="*/ 8923 h 299452"/>
                  <a:gd name="connsiteX11" fmla="*/ 366711 w 557211"/>
                  <a:gd name="connsiteY11" fmla="*/ 94648 h 299452"/>
                  <a:gd name="connsiteX0" fmla="*/ 557211 w 557211"/>
                  <a:gd name="connsiteY0" fmla="*/ 180373 h 299452"/>
                  <a:gd name="connsiteX1" fmla="*/ 400049 w 557211"/>
                  <a:gd name="connsiteY1" fmla="*/ 294673 h 299452"/>
                  <a:gd name="connsiteX2" fmla="*/ 200024 w 557211"/>
                  <a:gd name="connsiteY2" fmla="*/ 237523 h 299452"/>
                  <a:gd name="connsiteX3" fmla="*/ 202405 w 557211"/>
                  <a:gd name="connsiteY3" fmla="*/ 294673 h 299452"/>
                  <a:gd name="connsiteX4" fmla="*/ 166686 w 557211"/>
                  <a:gd name="connsiteY4" fmla="*/ 266098 h 299452"/>
                  <a:gd name="connsiteX5" fmla="*/ 152398 w 557211"/>
                  <a:gd name="connsiteY5" fmla="*/ 299436 h 299452"/>
                  <a:gd name="connsiteX6" fmla="*/ 119061 w 557211"/>
                  <a:gd name="connsiteY6" fmla="*/ 266098 h 299452"/>
                  <a:gd name="connsiteX7" fmla="*/ 88105 w 557211"/>
                  <a:gd name="connsiteY7" fmla="*/ 299436 h 299452"/>
                  <a:gd name="connsiteX8" fmla="*/ 69056 w 557211"/>
                  <a:gd name="connsiteY8" fmla="*/ 270861 h 299452"/>
                  <a:gd name="connsiteX9" fmla="*/ 16668 w 557211"/>
                  <a:gd name="connsiteY9" fmla="*/ 289911 h 299452"/>
                  <a:gd name="connsiteX10" fmla="*/ 38099 w 557211"/>
                  <a:gd name="connsiteY10" fmla="*/ 8923 h 299452"/>
                  <a:gd name="connsiteX11" fmla="*/ 366711 w 557211"/>
                  <a:gd name="connsiteY11" fmla="*/ 94648 h 299452"/>
                  <a:gd name="connsiteX0" fmla="*/ 557211 w 557211"/>
                  <a:gd name="connsiteY0" fmla="*/ 180373 h 299439"/>
                  <a:gd name="connsiteX1" fmla="*/ 400049 w 557211"/>
                  <a:gd name="connsiteY1" fmla="*/ 294673 h 299439"/>
                  <a:gd name="connsiteX2" fmla="*/ 200024 w 557211"/>
                  <a:gd name="connsiteY2" fmla="*/ 237523 h 299439"/>
                  <a:gd name="connsiteX3" fmla="*/ 202405 w 557211"/>
                  <a:gd name="connsiteY3" fmla="*/ 294673 h 299439"/>
                  <a:gd name="connsiteX4" fmla="*/ 166686 w 557211"/>
                  <a:gd name="connsiteY4" fmla="*/ 266098 h 299439"/>
                  <a:gd name="connsiteX5" fmla="*/ 152398 w 557211"/>
                  <a:gd name="connsiteY5" fmla="*/ 299436 h 299439"/>
                  <a:gd name="connsiteX6" fmla="*/ 119061 w 557211"/>
                  <a:gd name="connsiteY6" fmla="*/ 266098 h 299439"/>
                  <a:gd name="connsiteX7" fmla="*/ 88105 w 557211"/>
                  <a:gd name="connsiteY7" fmla="*/ 299436 h 299439"/>
                  <a:gd name="connsiteX8" fmla="*/ 59531 w 557211"/>
                  <a:gd name="connsiteY8" fmla="*/ 268480 h 299439"/>
                  <a:gd name="connsiteX9" fmla="*/ 16668 w 557211"/>
                  <a:gd name="connsiteY9" fmla="*/ 289911 h 299439"/>
                  <a:gd name="connsiteX10" fmla="*/ 38099 w 557211"/>
                  <a:gd name="connsiteY10" fmla="*/ 8923 h 299439"/>
                  <a:gd name="connsiteX11" fmla="*/ 366711 w 557211"/>
                  <a:gd name="connsiteY11" fmla="*/ 94648 h 299439"/>
                  <a:gd name="connsiteX0" fmla="*/ 557211 w 557211"/>
                  <a:gd name="connsiteY0" fmla="*/ 180373 h 299439"/>
                  <a:gd name="connsiteX1" fmla="*/ 400049 w 557211"/>
                  <a:gd name="connsiteY1" fmla="*/ 294673 h 299439"/>
                  <a:gd name="connsiteX2" fmla="*/ 200024 w 557211"/>
                  <a:gd name="connsiteY2" fmla="*/ 237523 h 299439"/>
                  <a:gd name="connsiteX3" fmla="*/ 202405 w 557211"/>
                  <a:gd name="connsiteY3" fmla="*/ 294673 h 299439"/>
                  <a:gd name="connsiteX4" fmla="*/ 166686 w 557211"/>
                  <a:gd name="connsiteY4" fmla="*/ 266098 h 299439"/>
                  <a:gd name="connsiteX5" fmla="*/ 152398 w 557211"/>
                  <a:gd name="connsiteY5" fmla="*/ 299436 h 299439"/>
                  <a:gd name="connsiteX6" fmla="*/ 119061 w 557211"/>
                  <a:gd name="connsiteY6" fmla="*/ 266098 h 299439"/>
                  <a:gd name="connsiteX7" fmla="*/ 78580 w 557211"/>
                  <a:gd name="connsiteY7" fmla="*/ 299436 h 299439"/>
                  <a:gd name="connsiteX8" fmla="*/ 59531 w 557211"/>
                  <a:gd name="connsiteY8" fmla="*/ 268480 h 299439"/>
                  <a:gd name="connsiteX9" fmla="*/ 16668 w 557211"/>
                  <a:gd name="connsiteY9" fmla="*/ 289911 h 299439"/>
                  <a:gd name="connsiteX10" fmla="*/ 38099 w 557211"/>
                  <a:gd name="connsiteY10" fmla="*/ 8923 h 299439"/>
                  <a:gd name="connsiteX11" fmla="*/ 366711 w 557211"/>
                  <a:gd name="connsiteY11" fmla="*/ 94648 h 299439"/>
                  <a:gd name="connsiteX0" fmla="*/ 557211 w 557211"/>
                  <a:gd name="connsiteY0" fmla="*/ 180373 h 299439"/>
                  <a:gd name="connsiteX1" fmla="*/ 400049 w 557211"/>
                  <a:gd name="connsiteY1" fmla="*/ 294673 h 299439"/>
                  <a:gd name="connsiteX2" fmla="*/ 200024 w 557211"/>
                  <a:gd name="connsiteY2" fmla="*/ 237523 h 299439"/>
                  <a:gd name="connsiteX3" fmla="*/ 202405 w 557211"/>
                  <a:gd name="connsiteY3" fmla="*/ 294673 h 299439"/>
                  <a:gd name="connsiteX4" fmla="*/ 166686 w 557211"/>
                  <a:gd name="connsiteY4" fmla="*/ 266098 h 299439"/>
                  <a:gd name="connsiteX5" fmla="*/ 152398 w 557211"/>
                  <a:gd name="connsiteY5" fmla="*/ 299436 h 299439"/>
                  <a:gd name="connsiteX6" fmla="*/ 102393 w 557211"/>
                  <a:gd name="connsiteY6" fmla="*/ 268479 h 299439"/>
                  <a:gd name="connsiteX7" fmla="*/ 78580 w 557211"/>
                  <a:gd name="connsiteY7" fmla="*/ 299436 h 299439"/>
                  <a:gd name="connsiteX8" fmla="*/ 59531 w 557211"/>
                  <a:gd name="connsiteY8" fmla="*/ 268480 h 299439"/>
                  <a:gd name="connsiteX9" fmla="*/ 16668 w 557211"/>
                  <a:gd name="connsiteY9" fmla="*/ 289911 h 299439"/>
                  <a:gd name="connsiteX10" fmla="*/ 38099 w 557211"/>
                  <a:gd name="connsiteY10" fmla="*/ 8923 h 299439"/>
                  <a:gd name="connsiteX11" fmla="*/ 366711 w 557211"/>
                  <a:gd name="connsiteY11" fmla="*/ 94648 h 299439"/>
                  <a:gd name="connsiteX0" fmla="*/ 557211 w 557211"/>
                  <a:gd name="connsiteY0" fmla="*/ 180373 h 301820"/>
                  <a:gd name="connsiteX1" fmla="*/ 400049 w 557211"/>
                  <a:gd name="connsiteY1" fmla="*/ 294673 h 301820"/>
                  <a:gd name="connsiteX2" fmla="*/ 200024 w 557211"/>
                  <a:gd name="connsiteY2" fmla="*/ 237523 h 301820"/>
                  <a:gd name="connsiteX3" fmla="*/ 202405 w 557211"/>
                  <a:gd name="connsiteY3" fmla="*/ 294673 h 301820"/>
                  <a:gd name="connsiteX4" fmla="*/ 166686 w 557211"/>
                  <a:gd name="connsiteY4" fmla="*/ 266098 h 301820"/>
                  <a:gd name="connsiteX5" fmla="*/ 126205 w 557211"/>
                  <a:gd name="connsiteY5" fmla="*/ 301817 h 301820"/>
                  <a:gd name="connsiteX6" fmla="*/ 102393 w 557211"/>
                  <a:gd name="connsiteY6" fmla="*/ 268479 h 301820"/>
                  <a:gd name="connsiteX7" fmla="*/ 78580 w 557211"/>
                  <a:gd name="connsiteY7" fmla="*/ 299436 h 301820"/>
                  <a:gd name="connsiteX8" fmla="*/ 59531 w 557211"/>
                  <a:gd name="connsiteY8" fmla="*/ 268480 h 301820"/>
                  <a:gd name="connsiteX9" fmla="*/ 16668 w 557211"/>
                  <a:gd name="connsiteY9" fmla="*/ 289911 h 301820"/>
                  <a:gd name="connsiteX10" fmla="*/ 38099 w 557211"/>
                  <a:gd name="connsiteY10" fmla="*/ 8923 h 301820"/>
                  <a:gd name="connsiteX11" fmla="*/ 366711 w 557211"/>
                  <a:gd name="connsiteY11" fmla="*/ 94648 h 301820"/>
                  <a:gd name="connsiteX0" fmla="*/ 557211 w 557211"/>
                  <a:gd name="connsiteY0" fmla="*/ 180373 h 301820"/>
                  <a:gd name="connsiteX1" fmla="*/ 400049 w 557211"/>
                  <a:gd name="connsiteY1" fmla="*/ 294673 h 301820"/>
                  <a:gd name="connsiteX2" fmla="*/ 200024 w 557211"/>
                  <a:gd name="connsiteY2" fmla="*/ 237523 h 301820"/>
                  <a:gd name="connsiteX3" fmla="*/ 202405 w 557211"/>
                  <a:gd name="connsiteY3" fmla="*/ 294673 h 301820"/>
                  <a:gd name="connsiteX4" fmla="*/ 145255 w 557211"/>
                  <a:gd name="connsiteY4" fmla="*/ 266098 h 301820"/>
                  <a:gd name="connsiteX5" fmla="*/ 126205 w 557211"/>
                  <a:gd name="connsiteY5" fmla="*/ 301817 h 301820"/>
                  <a:gd name="connsiteX6" fmla="*/ 102393 w 557211"/>
                  <a:gd name="connsiteY6" fmla="*/ 268479 h 301820"/>
                  <a:gd name="connsiteX7" fmla="*/ 78580 w 557211"/>
                  <a:gd name="connsiteY7" fmla="*/ 299436 h 301820"/>
                  <a:gd name="connsiteX8" fmla="*/ 59531 w 557211"/>
                  <a:gd name="connsiteY8" fmla="*/ 268480 h 301820"/>
                  <a:gd name="connsiteX9" fmla="*/ 16668 w 557211"/>
                  <a:gd name="connsiteY9" fmla="*/ 289911 h 301820"/>
                  <a:gd name="connsiteX10" fmla="*/ 38099 w 557211"/>
                  <a:gd name="connsiteY10" fmla="*/ 8923 h 301820"/>
                  <a:gd name="connsiteX11" fmla="*/ 366711 w 557211"/>
                  <a:gd name="connsiteY11" fmla="*/ 94648 h 301820"/>
                  <a:gd name="connsiteX0" fmla="*/ 557211 w 557211"/>
                  <a:gd name="connsiteY0" fmla="*/ 180373 h 304300"/>
                  <a:gd name="connsiteX1" fmla="*/ 400049 w 557211"/>
                  <a:gd name="connsiteY1" fmla="*/ 294673 h 304300"/>
                  <a:gd name="connsiteX2" fmla="*/ 200024 w 557211"/>
                  <a:gd name="connsiteY2" fmla="*/ 237523 h 304300"/>
                  <a:gd name="connsiteX3" fmla="*/ 166686 w 557211"/>
                  <a:gd name="connsiteY3" fmla="*/ 304198 h 304300"/>
                  <a:gd name="connsiteX4" fmla="*/ 145255 w 557211"/>
                  <a:gd name="connsiteY4" fmla="*/ 266098 h 304300"/>
                  <a:gd name="connsiteX5" fmla="*/ 126205 w 557211"/>
                  <a:gd name="connsiteY5" fmla="*/ 301817 h 304300"/>
                  <a:gd name="connsiteX6" fmla="*/ 102393 w 557211"/>
                  <a:gd name="connsiteY6" fmla="*/ 268479 h 304300"/>
                  <a:gd name="connsiteX7" fmla="*/ 78580 w 557211"/>
                  <a:gd name="connsiteY7" fmla="*/ 299436 h 304300"/>
                  <a:gd name="connsiteX8" fmla="*/ 59531 w 557211"/>
                  <a:gd name="connsiteY8" fmla="*/ 268480 h 304300"/>
                  <a:gd name="connsiteX9" fmla="*/ 16668 w 557211"/>
                  <a:gd name="connsiteY9" fmla="*/ 289911 h 304300"/>
                  <a:gd name="connsiteX10" fmla="*/ 38099 w 557211"/>
                  <a:gd name="connsiteY10" fmla="*/ 8923 h 304300"/>
                  <a:gd name="connsiteX11" fmla="*/ 366711 w 557211"/>
                  <a:gd name="connsiteY11" fmla="*/ 94648 h 304300"/>
                  <a:gd name="connsiteX0" fmla="*/ 557211 w 557211"/>
                  <a:gd name="connsiteY0" fmla="*/ 180373 h 304300"/>
                  <a:gd name="connsiteX1" fmla="*/ 400049 w 557211"/>
                  <a:gd name="connsiteY1" fmla="*/ 294673 h 304300"/>
                  <a:gd name="connsiteX2" fmla="*/ 176211 w 557211"/>
                  <a:gd name="connsiteY2" fmla="*/ 232761 h 304300"/>
                  <a:gd name="connsiteX3" fmla="*/ 166686 w 557211"/>
                  <a:gd name="connsiteY3" fmla="*/ 304198 h 304300"/>
                  <a:gd name="connsiteX4" fmla="*/ 145255 w 557211"/>
                  <a:gd name="connsiteY4" fmla="*/ 266098 h 304300"/>
                  <a:gd name="connsiteX5" fmla="*/ 126205 w 557211"/>
                  <a:gd name="connsiteY5" fmla="*/ 301817 h 304300"/>
                  <a:gd name="connsiteX6" fmla="*/ 102393 w 557211"/>
                  <a:gd name="connsiteY6" fmla="*/ 268479 h 304300"/>
                  <a:gd name="connsiteX7" fmla="*/ 78580 w 557211"/>
                  <a:gd name="connsiteY7" fmla="*/ 299436 h 304300"/>
                  <a:gd name="connsiteX8" fmla="*/ 59531 w 557211"/>
                  <a:gd name="connsiteY8" fmla="*/ 268480 h 304300"/>
                  <a:gd name="connsiteX9" fmla="*/ 16668 w 557211"/>
                  <a:gd name="connsiteY9" fmla="*/ 289911 h 304300"/>
                  <a:gd name="connsiteX10" fmla="*/ 38099 w 557211"/>
                  <a:gd name="connsiteY10" fmla="*/ 8923 h 304300"/>
                  <a:gd name="connsiteX11" fmla="*/ 366711 w 557211"/>
                  <a:gd name="connsiteY11" fmla="*/ 94648 h 304300"/>
                  <a:gd name="connsiteX0" fmla="*/ 560378 w 560378"/>
                  <a:gd name="connsiteY0" fmla="*/ 191809 h 315736"/>
                  <a:gd name="connsiteX1" fmla="*/ 403216 w 560378"/>
                  <a:gd name="connsiteY1" fmla="*/ 306109 h 315736"/>
                  <a:gd name="connsiteX2" fmla="*/ 179378 w 560378"/>
                  <a:gd name="connsiteY2" fmla="*/ 244197 h 315736"/>
                  <a:gd name="connsiteX3" fmla="*/ 169853 w 560378"/>
                  <a:gd name="connsiteY3" fmla="*/ 315634 h 315736"/>
                  <a:gd name="connsiteX4" fmla="*/ 148422 w 560378"/>
                  <a:gd name="connsiteY4" fmla="*/ 277534 h 315736"/>
                  <a:gd name="connsiteX5" fmla="*/ 129372 w 560378"/>
                  <a:gd name="connsiteY5" fmla="*/ 313253 h 315736"/>
                  <a:gd name="connsiteX6" fmla="*/ 105560 w 560378"/>
                  <a:gd name="connsiteY6" fmla="*/ 279915 h 315736"/>
                  <a:gd name="connsiteX7" fmla="*/ 81747 w 560378"/>
                  <a:gd name="connsiteY7" fmla="*/ 310872 h 315736"/>
                  <a:gd name="connsiteX8" fmla="*/ 62698 w 560378"/>
                  <a:gd name="connsiteY8" fmla="*/ 279916 h 315736"/>
                  <a:gd name="connsiteX9" fmla="*/ 19835 w 560378"/>
                  <a:gd name="connsiteY9" fmla="*/ 301347 h 315736"/>
                  <a:gd name="connsiteX10" fmla="*/ 41266 w 560378"/>
                  <a:gd name="connsiteY10" fmla="*/ 20359 h 315736"/>
                  <a:gd name="connsiteX11" fmla="*/ 369878 w 560378"/>
                  <a:gd name="connsiteY11" fmla="*/ 106084 h 315736"/>
                  <a:gd name="connsiteX0" fmla="*/ 574665 w 574665"/>
                  <a:gd name="connsiteY0" fmla="*/ 272771 h 315736"/>
                  <a:gd name="connsiteX1" fmla="*/ 403216 w 574665"/>
                  <a:gd name="connsiteY1" fmla="*/ 306109 h 315736"/>
                  <a:gd name="connsiteX2" fmla="*/ 179378 w 574665"/>
                  <a:gd name="connsiteY2" fmla="*/ 244197 h 315736"/>
                  <a:gd name="connsiteX3" fmla="*/ 169853 w 574665"/>
                  <a:gd name="connsiteY3" fmla="*/ 315634 h 315736"/>
                  <a:gd name="connsiteX4" fmla="*/ 148422 w 574665"/>
                  <a:gd name="connsiteY4" fmla="*/ 277534 h 315736"/>
                  <a:gd name="connsiteX5" fmla="*/ 129372 w 574665"/>
                  <a:gd name="connsiteY5" fmla="*/ 313253 h 315736"/>
                  <a:gd name="connsiteX6" fmla="*/ 105560 w 574665"/>
                  <a:gd name="connsiteY6" fmla="*/ 279915 h 315736"/>
                  <a:gd name="connsiteX7" fmla="*/ 81747 w 574665"/>
                  <a:gd name="connsiteY7" fmla="*/ 310872 h 315736"/>
                  <a:gd name="connsiteX8" fmla="*/ 62698 w 574665"/>
                  <a:gd name="connsiteY8" fmla="*/ 279916 h 315736"/>
                  <a:gd name="connsiteX9" fmla="*/ 19835 w 574665"/>
                  <a:gd name="connsiteY9" fmla="*/ 301347 h 315736"/>
                  <a:gd name="connsiteX10" fmla="*/ 41266 w 574665"/>
                  <a:gd name="connsiteY10" fmla="*/ 20359 h 315736"/>
                  <a:gd name="connsiteX11" fmla="*/ 369878 w 574665"/>
                  <a:gd name="connsiteY11" fmla="*/ 106084 h 315736"/>
                  <a:gd name="connsiteX0" fmla="*/ 574665 w 574665"/>
                  <a:gd name="connsiteY0" fmla="*/ 272771 h 315736"/>
                  <a:gd name="connsiteX1" fmla="*/ 403216 w 574665"/>
                  <a:gd name="connsiteY1" fmla="*/ 306109 h 315736"/>
                  <a:gd name="connsiteX2" fmla="*/ 179378 w 574665"/>
                  <a:gd name="connsiteY2" fmla="*/ 244197 h 315736"/>
                  <a:gd name="connsiteX3" fmla="*/ 169853 w 574665"/>
                  <a:gd name="connsiteY3" fmla="*/ 315634 h 315736"/>
                  <a:gd name="connsiteX4" fmla="*/ 148422 w 574665"/>
                  <a:gd name="connsiteY4" fmla="*/ 277534 h 315736"/>
                  <a:gd name="connsiteX5" fmla="*/ 129372 w 574665"/>
                  <a:gd name="connsiteY5" fmla="*/ 313253 h 315736"/>
                  <a:gd name="connsiteX6" fmla="*/ 105560 w 574665"/>
                  <a:gd name="connsiteY6" fmla="*/ 279915 h 315736"/>
                  <a:gd name="connsiteX7" fmla="*/ 81747 w 574665"/>
                  <a:gd name="connsiteY7" fmla="*/ 310872 h 315736"/>
                  <a:gd name="connsiteX8" fmla="*/ 62698 w 574665"/>
                  <a:gd name="connsiteY8" fmla="*/ 279916 h 315736"/>
                  <a:gd name="connsiteX9" fmla="*/ 19835 w 574665"/>
                  <a:gd name="connsiteY9" fmla="*/ 301347 h 315736"/>
                  <a:gd name="connsiteX10" fmla="*/ 41266 w 574665"/>
                  <a:gd name="connsiteY10" fmla="*/ 20359 h 315736"/>
                  <a:gd name="connsiteX11" fmla="*/ 369878 w 574665"/>
                  <a:gd name="connsiteY11" fmla="*/ 106084 h 315736"/>
                  <a:gd name="connsiteX0" fmla="*/ 574665 w 574665"/>
                  <a:gd name="connsiteY0" fmla="*/ 272771 h 315736"/>
                  <a:gd name="connsiteX1" fmla="*/ 317491 w 574665"/>
                  <a:gd name="connsiteY1" fmla="*/ 306109 h 315736"/>
                  <a:gd name="connsiteX2" fmla="*/ 179378 w 574665"/>
                  <a:gd name="connsiteY2" fmla="*/ 244197 h 315736"/>
                  <a:gd name="connsiteX3" fmla="*/ 169853 w 574665"/>
                  <a:gd name="connsiteY3" fmla="*/ 315634 h 315736"/>
                  <a:gd name="connsiteX4" fmla="*/ 148422 w 574665"/>
                  <a:gd name="connsiteY4" fmla="*/ 277534 h 315736"/>
                  <a:gd name="connsiteX5" fmla="*/ 129372 w 574665"/>
                  <a:gd name="connsiteY5" fmla="*/ 313253 h 315736"/>
                  <a:gd name="connsiteX6" fmla="*/ 105560 w 574665"/>
                  <a:gd name="connsiteY6" fmla="*/ 279915 h 315736"/>
                  <a:gd name="connsiteX7" fmla="*/ 81747 w 574665"/>
                  <a:gd name="connsiteY7" fmla="*/ 310872 h 315736"/>
                  <a:gd name="connsiteX8" fmla="*/ 62698 w 574665"/>
                  <a:gd name="connsiteY8" fmla="*/ 279916 h 315736"/>
                  <a:gd name="connsiteX9" fmla="*/ 19835 w 574665"/>
                  <a:gd name="connsiteY9" fmla="*/ 301347 h 315736"/>
                  <a:gd name="connsiteX10" fmla="*/ 41266 w 574665"/>
                  <a:gd name="connsiteY10" fmla="*/ 20359 h 315736"/>
                  <a:gd name="connsiteX11" fmla="*/ 369878 w 574665"/>
                  <a:gd name="connsiteY11" fmla="*/ 106084 h 315736"/>
                  <a:gd name="connsiteX0" fmla="*/ 574665 w 574665"/>
                  <a:gd name="connsiteY0" fmla="*/ 272771 h 315736"/>
                  <a:gd name="connsiteX1" fmla="*/ 317491 w 574665"/>
                  <a:gd name="connsiteY1" fmla="*/ 306109 h 315736"/>
                  <a:gd name="connsiteX2" fmla="*/ 179378 w 574665"/>
                  <a:gd name="connsiteY2" fmla="*/ 244197 h 315736"/>
                  <a:gd name="connsiteX3" fmla="*/ 169853 w 574665"/>
                  <a:gd name="connsiteY3" fmla="*/ 315634 h 315736"/>
                  <a:gd name="connsiteX4" fmla="*/ 148422 w 574665"/>
                  <a:gd name="connsiteY4" fmla="*/ 277534 h 315736"/>
                  <a:gd name="connsiteX5" fmla="*/ 129372 w 574665"/>
                  <a:gd name="connsiteY5" fmla="*/ 313253 h 315736"/>
                  <a:gd name="connsiteX6" fmla="*/ 105560 w 574665"/>
                  <a:gd name="connsiteY6" fmla="*/ 279915 h 315736"/>
                  <a:gd name="connsiteX7" fmla="*/ 81747 w 574665"/>
                  <a:gd name="connsiteY7" fmla="*/ 310872 h 315736"/>
                  <a:gd name="connsiteX8" fmla="*/ 62698 w 574665"/>
                  <a:gd name="connsiteY8" fmla="*/ 279916 h 315736"/>
                  <a:gd name="connsiteX9" fmla="*/ 19835 w 574665"/>
                  <a:gd name="connsiteY9" fmla="*/ 301347 h 315736"/>
                  <a:gd name="connsiteX10" fmla="*/ 41266 w 574665"/>
                  <a:gd name="connsiteY10" fmla="*/ 20359 h 315736"/>
                  <a:gd name="connsiteX11" fmla="*/ 369878 w 574665"/>
                  <a:gd name="connsiteY11" fmla="*/ 106084 h 315736"/>
                  <a:gd name="connsiteX0" fmla="*/ 574665 w 574665"/>
                  <a:gd name="connsiteY0" fmla="*/ 272771 h 315736"/>
                  <a:gd name="connsiteX1" fmla="*/ 317491 w 574665"/>
                  <a:gd name="connsiteY1" fmla="*/ 306109 h 315736"/>
                  <a:gd name="connsiteX2" fmla="*/ 179378 w 574665"/>
                  <a:gd name="connsiteY2" fmla="*/ 244197 h 315736"/>
                  <a:gd name="connsiteX3" fmla="*/ 169853 w 574665"/>
                  <a:gd name="connsiteY3" fmla="*/ 315634 h 315736"/>
                  <a:gd name="connsiteX4" fmla="*/ 148422 w 574665"/>
                  <a:gd name="connsiteY4" fmla="*/ 277534 h 315736"/>
                  <a:gd name="connsiteX5" fmla="*/ 129372 w 574665"/>
                  <a:gd name="connsiteY5" fmla="*/ 313253 h 315736"/>
                  <a:gd name="connsiteX6" fmla="*/ 105560 w 574665"/>
                  <a:gd name="connsiteY6" fmla="*/ 279915 h 315736"/>
                  <a:gd name="connsiteX7" fmla="*/ 81747 w 574665"/>
                  <a:gd name="connsiteY7" fmla="*/ 310872 h 315736"/>
                  <a:gd name="connsiteX8" fmla="*/ 62698 w 574665"/>
                  <a:gd name="connsiteY8" fmla="*/ 279916 h 315736"/>
                  <a:gd name="connsiteX9" fmla="*/ 19835 w 574665"/>
                  <a:gd name="connsiteY9" fmla="*/ 301347 h 315736"/>
                  <a:gd name="connsiteX10" fmla="*/ 41266 w 574665"/>
                  <a:gd name="connsiteY10" fmla="*/ 20359 h 315736"/>
                  <a:gd name="connsiteX11" fmla="*/ 369878 w 574665"/>
                  <a:gd name="connsiteY11" fmla="*/ 106084 h 315736"/>
                  <a:gd name="connsiteX0" fmla="*/ 503228 w 503228"/>
                  <a:gd name="connsiteY0" fmla="*/ 310871 h 324869"/>
                  <a:gd name="connsiteX1" fmla="*/ 317491 w 503228"/>
                  <a:gd name="connsiteY1" fmla="*/ 306109 h 324869"/>
                  <a:gd name="connsiteX2" fmla="*/ 179378 w 503228"/>
                  <a:gd name="connsiteY2" fmla="*/ 244197 h 324869"/>
                  <a:gd name="connsiteX3" fmla="*/ 169853 w 503228"/>
                  <a:gd name="connsiteY3" fmla="*/ 315634 h 324869"/>
                  <a:gd name="connsiteX4" fmla="*/ 148422 w 503228"/>
                  <a:gd name="connsiteY4" fmla="*/ 277534 h 324869"/>
                  <a:gd name="connsiteX5" fmla="*/ 129372 w 503228"/>
                  <a:gd name="connsiteY5" fmla="*/ 313253 h 324869"/>
                  <a:gd name="connsiteX6" fmla="*/ 105560 w 503228"/>
                  <a:gd name="connsiteY6" fmla="*/ 279915 h 324869"/>
                  <a:gd name="connsiteX7" fmla="*/ 81747 w 503228"/>
                  <a:gd name="connsiteY7" fmla="*/ 310872 h 324869"/>
                  <a:gd name="connsiteX8" fmla="*/ 62698 w 503228"/>
                  <a:gd name="connsiteY8" fmla="*/ 279916 h 324869"/>
                  <a:gd name="connsiteX9" fmla="*/ 19835 w 503228"/>
                  <a:gd name="connsiteY9" fmla="*/ 301347 h 324869"/>
                  <a:gd name="connsiteX10" fmla="*/ 41266 w 503228"/>
                  <a:gd name="connsiteY10" fmla="*/ 20359 h 324869"/>
                  <a:gd name="connsiteX11" fmla="*/ 369878 w 503228"/>
                  <a:gd name="connsiteY11" fmla="*/ 106084 h 324869"/>
                  <a:gd name="connsiteX0" fmla="*/ 503228 w 503228"/>
                  <a:gd name="connsiteY0" fmla="*/ 310871 h 317539"/>
                  <a:gd name="connsiteX1" fmla="*/ 317491 w 503228"/>
                  <a:gd name="connsiteY1" fmla="*/ 306109 h 317539"/>
                  <a:gd name="connsiteX2" fmla="*/ 179378 w 503228"/>
                  <a:gd name="connsiteY2" fmla="*/ 244197 h 317539"/>
                  <a:gd name="connsiteX3" fmla="*/ 169853 w 503228"/>
                  <a:gd name="connsiteY3" fmla="*/ 315634 h 317539"/>
                  <a:gd name="connsiteX4" fmla="*/ 148422 w 503228"/>
                  <a:gd name="connsiteY4" fmla="*/ 277534 h 317539"/>
                  <a:gd name="connsiteX5" fmla="*/ 129372 w 503228"/>
                  <a:gd name="connsiteY5" fmla="*/ 313253 h 317539"/>
                  <a:gd name="connsiteX6" fmla="*/ 105560 w 503228"/>
                  <a:gd name="connsiteY6" fmla="*/ 279915 h 317539"/>
                  <a:gd name="connsiteX7" fmla="*/ 81747 w 503228"/>
                  <a:gd name="connsiteY7" fmla="*/ 310872 h 317539"/>
                  <a:gd name="connsiteX8" fmla="*/ 62698 w 503228"/>
                  <a:gd name="connsiteY8" fmla="*/ 279916 h 317539"/>
                  <a:gd name="connsiteX9" fmla="*/ 19835 w 503228"/>
                  <a:gd name="connsiteY9" fmla="*/ 301347 h 317539"/>
                  <a:gd name="connsiteX10" fmla="*/ 41266 w 503228"/>
                  <a:gd name="connsiteY10" fmla="*/ 20359 h 317539"/>
                  <a:gd name="connsiteX11" fmla="*/ 369878 w 503228"/>
                  <a:gd name="connsiteY11" fmla="*/ 106084 h 317539"/>
                  <a:gd name="connsiteX0" fmla="*/ 503228 w 503228"/>
                  <a:gd name="connsiteY0" fmla="*/ 310871 h 316903"/>
                  <a:gd name="connsiteX1" fmla="*/ 317491 w 503228"/>
                  <a:gd name="connsiteY1" fmla="*/ 306109 h 316903"/>
                  <a:gd name="connsiteX2" fmla="*/ 179378 w 503228"/>
                  <a:gd name="connsiteY2" fmla="*/ 244197 h 316903"/>
                  <a:gd name="connsiteX3" fmla="*/ 169853 w 503228"/>
                  <a:gd name="connsiteY3" fmla="*/ 315634 h 316903"/>
                  <a:gd name="connsiteX4" fmla="*/ 148422 w 503228"/>
                  <a:gd name="connsiteY4" fmla="*/ 277534 h 316903"/>
                  <a:gd name="connsiteX5" fmla="*/ 129372 w 503228"/>
                  <a:gd name="connsiteY5" fmla="*/ 313253 h 316903"/>
                  <a:gd name="connsiteX6" fmla="*/ 105560 w 503228"/>
                  <a:gd name="connsiteY6" fmla="*/ 279915 h 316903"/>
                  <a:gd name="connsiteX7" fmla="*/ 81747 w 503228"/>
                  <a:gd name="connsiteY7" fmla="*/ 310872 h 316903"/>
                  <a:gd name="connsiteX8" fmla="*/ 62698 w 503228"/>
                  <a:gd name="connsiteY8" fmla="*/ 279916 h 316903"/>
                  <a:gd name="connsiteX9" fmla="*/ 19835 w 503228"/>
                  <a:gd name="connsiteY9" fmla="*/ 301347 h 316903"/>
                  <a:gd name="connsiteX10" fmla="*/ 41266 w 503228"/>
                  <a:gd name="connsiteY10" fmla="*/ 20359 h 316903"/>
                  <a:gd name="connsiteX11" fmla="*/ 369878 w 503228"/>
                  <a:gd name="connsiteY11" fmla="*/ 106084 h 316903"/>
                  <a:gd name="connsiteX0" fmla="*/ 503228 w 503228"/>
                  <a:gd name="connsiteY0" fmla="*/ 310871 h 316903"/>
                  <a:gd name="connsiteX1" fmla="*/ 317491 w 503228"/>
                  <a:gd name="connsiteY1" fmla="*/ 306109 h 316903"/>
                  <a:gd name="connsiteX2" fmla="*/ 179378 w 503228"/>
                  <a:gd name="connsiteY2" fmla="*/ 244197 h 316903"/>
                  <a:gd name="connsiteX3" fmla="*/ 169853 w 503228"/>
                  <a:gd name="connsiteY3" fmla="*/ 315634 h 316903"/>
                  <a:gd name="connsiteX4" fmla="*/ 148422 w 503228"/>
                  <a:gd name="connsiteY4" fmla="*/ 277534 h 316903"/>
                  <a:gd name="connsiteX5" fmla="*/ 129372 w 503228"/>
                  <a:gd name="connsiteY5" fmla="*/ 313253 h 316903"/>
                  <a:gd name="connsiteX6" fmla="*/ 105560 w 503228"/>
                  <a:gd name="connsiteY6" fmla="*/ 279915 h 316903"/>
                  <a:gd name="connsiteX7" fmla="*/ 81747 w 503228"/>
                  <a:gd name="connsiteY7" fmla="*/ 310872 h 316903"/>
                  <a:gd name="connsiteX8" fmla="*/ 62698 w 503228"/>
                  <a:gd name="connsiteY8" fmla="*/ 279916 h 316903"/>
                  <a:gd name="connsiteX9" fmla="*/ 19835 w 503228"/>
                  <a:gd name="connsiteY9" fmla="*/ 301347 h 316903"/>
                  <a:gd name="connsiteX10" fmla="*/ 41266 w 503228"/>
                  <a:gd name="connsiteY10" fmla="*/ 20359 h 316903"/>
                  <a:gd name="connsiteX11" fmla="*/ 369878 w 503228"/>
                  <a:gd name="connsiteY11" fmla="*/ 106084 h 316903"/>
                  <a:gd name="connsiteX0" fmla="*/ 503228 w 503228"/>
                  <a:gd name="connsiteY0" fmla="*/ 310871 h 318244"/>
                  <a:gd name="connsiteX1" fmla="*/ 317491 w 503228"/>
                  <a:gd name="connsiteY1" fmla="*/ 306109 h 318244"/>
                  <a:gd name="connsiteX2" fmla="*/ 179378 w 503228"/>
                  <a:gd name="connsiteY2" fmla="*/ 244197 h 318244"/>
                  <a:gd name="connsiteX3" fmla="*/ 169853 w 503228"/>
                  <a:gd name="connsiteY3" fmla="*/ 315634 h 318244"/>
                  <a:gd name="connsiteX4" fmla="*/ 148422 w 503228"/>
                  <a:gd name="connsiteY4" fmla="*/ 277534 h 318244"/>
                  <a:gd name="connsiteX5" fmla="*/ 129372 w 503228"/>
                  <a:gd name="connsiteY5" fmla="*/ 313253 h 318244"/>
                  <a:gd name="connsiteX6" fmla="*/ 105560 w 503228"/>
                  <a:gd name="connsiteY6" fmla="*/ 279915 h 318244"/>
                  <a:gd name="connsiteX7" fmla="*/ 81747 w 503228"/>
                  <a:gd name="connsiteY7" fmla="*/ 310872 h 318244"/>
                  <a:gd name="connsiteX8" fmla="*/ 62698 w 503228"/>
                  <a:gd name="connsiteY8" fmla="*/ 279916 h 318244"/>
                  <a:gd name="connsiteX9" fmla="*/ 19835 w 503228"/>
                  <a:gd name="connsiteY9" fmla="*/ 301347 h 318244"/>
                  <a:gd name="connsiteX10" fmla="*/ 41266 w 503228"/>
                  <a:gd name="connsiteY10" fmla="*/ 20359 h 318244"/>
                  <a:gd name="connsiteX11" fmla="*/ 369878 w 503228"/>
                  <a:gd name="connsiteY11" fmla="*/ 106084 h 318244"/>
                  <a:gd name="connsiteX0" fmla="*/ 498465 w 498465"/>
                  <a:gd name="connsiteY0" fmla="*/ 329921 h 333388"/>
                  <a:gd name="connsiteX1" fmla="*/ 317491 w 498465"/>
                  <a:gd name="connsiteY1" fmla="*/ 306109 h 333388"/>
                  <a:gd name="connsiteX2" fmla="*/ 179378 w 498465"/>
                  <a:gd name="connsiteY2" fmla="*/ 244197 h 333388"/>
                  <a:gd name="connsiteX3" fmla="*/ 169853 w 498465"/>
                  <a:gd name="connsiteY3" fmla="*/ 315634 h 333388"/>
                  <a:gd name="connsiteX4" fmla="*/ 148422 w 498465"/>
                  <a:gd name="connsiteY4" fmla="*/ 277534 h 333388"/>
                  <a:gd name="connsiteX5" fmla="*/ 129372 w 498465"/>
                  <a:gd name="connsiteY5" fmla="*/ 313253 h 333388"/>
                  <a:gd name="connsiteX6" fmla="*/ 105560 w 498465"/>
                  <a:gd name="connsiteY6" fmla="*/ 279915 h 333388"/>
                  <a:gd name="connsiteX7" fmla="*/ 81747 w 498465"/>
                  <a:gd name="connsiteY7" fmla="*/ 310872 h 333388"/>
                  <a:gd name="connsiteX8" fmla="*/ 62698 w 498465"/>
                  <a:gd name="connsiteY8" fmla="*/ 279916 h 333388"/>
                  <a:gd name="connsiteX9" fmla="*/ 19835 w 498465"/>
                  <a:gd name="connsiteY9" fmla="*/ 301347 h 333388"/>
                  <a:gd name="connsiteX10" fmla="*/ 41266 w 498465"/>
                  <a:gd name="connsiteY10" fmla="*/ 20359 h 333388"/>
                  <a:gd name="connsiteX11" fmla="*/ 369878 w 498465"/>
                  <a:gd name="connsiteY11" fmla="*/ 106084 h 333388"/>
                  <a:gd name="connsiteX0" fmla="*/ 498465 w 498465"/>
                  <a:gd name="connsiteY0" fmla="*/ 329921 h 329921"/>
                  <a:gd name="connsiteX1" fmla="*/ 317491 w 498465"/>
                  <a:gd name="connsiteY1" fmla="*/ 306109 h 329921"/>
                  <a:gd name="connsiteX2" fmla="*/ 179378 w 498465"/>
                  <a:gd name="connsiteY2" fmla="*/ 244197 h 329921"/>
                  <a:gd name="connsiteX3" fmla="*/ 169853 w 498465"/>
                  <a:gd name="connsiteY3" fmla="*/ 315634 h 329921"/>
                  <a:gd name="connsiteX4" fmla="*/ 148422 w 498465"/>
                  <a:gd name="connsiteY4" fmla="*/ 277534 h 329921"/>
                  <a:gd name="connsiteX5" fmla="*/ 129372 w 498465"/>
                  <a:gd name="connsiteY5" fmla="*/ 313253 h 329921"/>
                  <a:gd name="connsiteX6" fmla="*/ 105560 w 498465"/>
                  <a:gd name="connsiteY6" fmla="*/ 279915 h 329921"/>
                  <a:gd name="connsiteX7" fmla="*/ 81747 w 498465"/>
                  <a:gd name="connsiteY7" fmla="*/ 310872 h 329921"/>
                  <a:gd name="connsiteX8" fmla="*/ 62698 w 498465"/>
                  <a:gd name="connsiteY8" fmla="*/ 279916 h 329921"/>
                  <a:gd name="connsiteX9" fmla="*/ 19835 w 498465"/>
                  <a:gd name="connsiteY9" fmla="*/ 301347 h 329921"/>
                  <a:gd name="connsiteX10" fmla="*/ 41266 w 498465"/>
                  <a:gd name="connsiteY10" fmla="*/ 20359 h 329921"/>
                  <a:gd name="connsiteX11" fmla="*/ 369878 w 498465"/>
                  <a:gd name="connsiteY11" fmla="*/ 106084 h 329921"/>
                  <a:gd name="connsiteX0" fmla="*/ 317491 w 369878"/>
                  <a:gd name="connsiteY0" fmla="*/ 306109 h 315736"/>
                  <a:gd name="connsiteX1" fmla="*/ 179378 w 369878"/>
                  <a:gd name="connsiteY1" fmla="*/ 244197 h 315736"/>
                  <a:gd name="connsiteX2" fmla="*/ 169853 w 369878"/>
                  <a:gd name="connsiteY2" fmla="*/ 315634 h 315736"/>
                  <a:gd name="connsiteX3" fmla="*/ 148422 w 369878"/>
                  <a:gd name="connsiteY3" fmla="*/ 277534 h 315736"/>
                  <a:gd name="connsiteX4" fmla="*/ 129372 w 369878"/>
                  <a:gd name="connsiteY4" fmla="*/ 313253 h 315736"/>
                  <a:gd name="connsiteX5" fmla="*/ 105560 w 369878"/>
                  <a:gd name="connsiteY5" fmla="*/ 279915 h 315736"/>
                  <a:gd name="connsiteX6" fmla="*/ 81747 w 369878"/>
                  <a:gd name="connsiteY6" fmla="*/ 310872 h 315736"/>
                  <a:gd name="connsiteX7" fmla="*/ 62698 w 369878"/>
                  <a:gd name="connsiteY7" fmla="*/ 279916 h 315736"/>
                  <a:gd name="connsiteX8" fmla="*/ 19835 w 369878"/>
                  <a:gd name="connsiteY8" fmla="*/ 301347 h 315736"/>
                  <a:gd name="connsiteX9" fmla="*/ 41266 w 369878"/>
                  <a:gd name="connsiteY9" fmla="*/ 20359 h 315736"/>
                  <a:gd name="connsiteX10" fmla="*/ 369878 w 369878"/>
                  <a:gd name="connsiteY10" fmla="*/ 106084 h 31573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</a:cxnLst>
                <a:rect l="l" t="t" r="r" b="b"/>
                <a:pathLst>
                  <a:path w="369878" h="315736">
                    <a:moveTo>
                      <a:pt x="317491" y="306109"/>
                    </a:moveTo>
                    <a:cubicBezTo>
                      <a:pt x="264310" y="291822"/>
                      <a:pt x="217478" y="272772"/>
                      <a:pt x="179378" y="244197"/>
                    </a:cubicBezTo>
                    <a:cubicBezTo>
                      <a:pt x="176996" y="265628"/>
                      <a:pt x="193665" y="310872"/>
                      <a:pt x="169853" y="315634"/>
                    </a:cubicBezTo>
                    <a:cubicBezTo>
                      <a:pt x="162709" y="318015"/>
                      <a:pt x="155169" y="277931"/>
                      <a:pt x="148422" y="277534"/>
                    </a:cubicBezTo>
                    <a:cubicBezTo>
                      <a:pt x="141675" y="277137"/>
                      <a:pt x="136516" y="312856"/>
                      <a:pt x="129372" y="313253"/>
                    </a:cubicBezTo>
                    <a:cubicBezTo>
                      <a:pt x="122228" y="313650"/>
                      <a:pt x="113497" y="280312"/>
                      <a:pt x="105560" y="279915"/>
                    </a:cubicBezTo>
                    <a:cubicBezTo>
                      <a:pt x="97623" y="279518"/>
                      <a:pt x="88891" y="310872"/>
                      <a:pt x="81747" y="310872"/>
                    </a:cubicBezTo>
                    <a:cubicBezTo>
                      <a:pt x="74603" y="310872"/>
                      <a:pt x="73017" y="281504"/>
                      <a:pt x="62698" y="279916"/>
                    </a:cubicBezTo>
                    <a:cubicBezTo>
                      <a:pt x="52379" y="278329"/>
                      <a:pt x="10310" y="325159"/>
                      <a:pt x="19835" y="301347"/>
                    </a:cubicBezTo>
                    <a:cubicBezTo>
                      <a:pt x="57935" y="244198"/>
                      <a:pt x="-57952" y="80684"/>
                      <a:pt x="41266" y="20359"/>
                    </a:cubicBezTo>
                    <a:cubicBezTo>
                      <a:pt x="140484" y="-39966"/>
                      <a:pt x="316696" y="47346"/>
                      <a:pt x="369878" y="106084"/>
                    </a:cubicBezTo>
                  </a:path>
                </a:pathLst>
              </a:custGeom>
              <a:solidFill>
                <a:srgbClr val="ED7D31">
                  <a:lumMod val="75000"/>
                </a:srgbClr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</p:grpSp>
        <p:grpSp>
          <p:nvGrpSpPr>
            <p:cNvPr id="593" name="グループ化 592"/>
            <p:cNvGrpSpPr/>
            <p:nvPr/>
          </p:nvGrpSpPr>
          <p:grpSpPr>
            <a:xfrm>
              <a:off x="8189799" y="5024427"/>
              <a:ext cx="993776" cy="708025"/>
              <a:chOff x="8189799" y="4699170"/>
              <a:chExt cx="993776" cy="708025"/>
            </a:xfrm>
          </p:grpSpPr>
          <p:grpSp>
            <p:nvGrpSpPr>
              <p:cNvPr id="512" name="グループ化 511"/>
              <p:cNvGrpSpPr/>
              <p:nvPr/>
            </p:nvGrpSpPr>
            <p:grpSpPr>
              <a:xfrm>
                <a:off x="8189799" y="4699170"/>
                <a:ext cx="993776" cy="708025"/>
                <a:chOff x="2376487" y="3241675"/>
                <a:chExt cx="993776" cy="708025"/>
              </a:xfrm>
            </p:grpSpPr>
            <p:sp>
              <p:nvSpPr>
                <p:cNvPr id="513" name="円/楕円 512"/>
                <p:cNvSpPr/>
                <p:nvPr/>
              </p:nvSpPr>
              <p:spPr>
                <a:xfrm>
                  <a:off x="3081337" y="3467100"/>
                  <a:ext cx="288926" cy="288926"/>
                </a:xfrm>
                <a:prstGeom prst="ellipse">
                  <a:avLst/>
                </a:prstGeom>
                <a:solidFill>
                  <a:srgbClr val="ED7D31">
                    <a:lumMod val="75000"/>
                  </a:srgbClr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514" name="円/楕円 513"/>
                <p:cNvSpPr/>
                <p:nvPr/>
              </p:nvSpPr>
              <p:spPr>
                <a:xfrm>
                  <a:off x="3128962" y="3514725"/>
                  <a:ext cx="193676" cy="193676"/>
                </a:xfrm>
                <a:prstGeom prst="ellipse">
                  <a:avLst/>
                </a:prstGeom>
                <a:solidFill>
                  <a:srgbClr val="ED7D31">
                    <a:lumMod val="60000"/>
                    <a:lumOff val="40000"/>
                  </a:srgbClr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515" name="円/楕円 514"/>
                <p:cNvSpPr/>
                <p:nvPr/>
              </p:nvSpPr>
              <p:spPr>
                <a:xfrm>
                  <a:off x="2376487" y="3467100"/>
                  <a:ext cx="288926" cy="288926"/>
                </a:xfrm>
                <a:prstGeom prst="ellipse">
                  <a:avLst/>
                </a:prstGeom>
                <a:solidFill>
                  <a:srgbClr val="ED7D31">
                    <a:lumMod val="75000"/>
                  </a:srgbClr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516" name="円/楕円 515"/>
                <p:cNvSpPr/>
                <p:nvPr/>
              </p:nvSpPr>
              <p:spPr>
                <a:xfrm>
                  <a:off x="2424112" y="3514725"/>
                  <a:ext cx="193676" cy="193676"/>
                </a:xfrm>
                <a:prstGeom prst="ellipse">
                  <a:avLst/>
                </a:prstGeom>
                <a:solidFill>
                  <a:srgbClr val="ED7D31">
                    <a:lumMod val="60000"/>
                    <a:lumOff val="40000"/>
                  </a:srgbClr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517" name="円/楕円 516"/>
                <p:cNvSpPr/>
                <p:nvPr/>
              </p:nvSpPr>
              <p:spPr>
                <a:xfrm>
                  <a:off x="2520950" y="3241675"/>
                  <a:ext cx="708025" cy="708025"/>
                </a:xfrm>
                <a:prstGeom prst="ellipse">
                  <a:avLst/>
                </a:prstGeom>
                <a:solidFill>
                  <a:srgbClr val="ED7D31">
                    <a:lumMod val="75000"/>
                  </a:srgbClr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518" name="円/楕円 517"/>
                <p:cNvSpPr/>
                <p:nvPr/>
              </p:nvSpPr>
              <p:spPr>
                <a:xfrm>
                  <a:off x="2581276" y="3333752"/>
                  <a:ext cx="587374" cy="587372"/>
                </a:xfrm>
                <a:prstGeom prst="ellipse">
                  <a:avLst/>
                </a:prstGeom>
                <a:solidFill>
                  <a:srgbClr val="ED7D31">
                    <a:lumMod val="60000"/>
                    <a:lumOff val="40000"/>
                  </a:srgbClr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521" name="涙形 520"/>
                <p:cNvSpPr/>
                <p:nvPr/>
              </p:nvSpPr>
              <p:spPr>
                <a:xfrm rot="18900000">
                  <a:off x="2780704" y="3577751"/>
                  <a:ext cx="188758" cy="188758"/>
                </a:xfrm>
                <a:prstGeom prst="teardrop">
                  <a:avLst/>
                </a:prstGeom>
                <a:solidFill>
                  <a:srgbClr val="FF7C80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  <a:cs typeface="+mn-cs"/>
                  </a:endParaRPr>
                </a:p>
              </p:txBody>
            </p:sp>
          </p:grpSp>
          <p:sp>
            <p:nvSpPr>
              <p:cNvPr id="582" name="正方形/長方形 578"/>
              <p:cNvSpPr/>
              <p:nvPr/>
            </p:nvSpPr>
            <p:spPr bwMode="auto">
              <a:xfrm flipH="1">
                <a:off x="8472739" y="4869180"/>
                <a:ext cx="421705" cy="163186"/>
              </a:xfrm>
              <a:custGeom>
                <a:avLst/>
                <a:gdLst/>
                <a:ahLst/>
                <a:cxnLst/>
                <a:rect l="l" t="t" r="r" b="b"/>
                <a:pathLst>
                  <a:path w="349128" h="130058">
                    <a:moveTo>
                      <a:pt x="345640" y="4"/>
                    </a:moveTo>
                    <a:cubicBezTo>
                      <a:pt x="332756" y="129"/>
                      <a:pt x="285683" y="3641"/>
                      <a:pt x="238884" y="19568"/>
                    </a:cubicBezTo>
                    <a:cubicBezTo>
                      <a:pt x="212063" y="28696"/>
                      <a:pt x="189280" y="38480"/>
                      <a:pt x="174566" y="47174"/>
                    </a:cubicBezTo>
                    <a:cubicBezTo>
                      <a:pt x="159851" y="38480"/>
                      <a:pt x="137068" y="28696"/>
                      <a:pt x="110246" y="19568"/>
                    </a:cubicBezTo>
                    <a:cubicBezTo>
                      <a:pt x="63447" y="3641"/>
                      <a:pt x="16374" y="129"/>
                      <a:pt x="3490" y="4"/>
                    </a:cubicBezTo>
                    <a:lnTo>
                      <a:pt x="161" y="131"/>
                    </a:lnTo>
                    <a:cubicBezTo>
                      <a:pt x="-2596" y="883"/>
                      <a:pt x="30275" y="28408"/>
                      <a:pt x="83760" y="46610"/>
                    </a:cubicBezTo>
                    <a:cubicBezTo>
                      <a:pt x="108663" y="55085"/>
                      <a:pt x="132657" y="61501"/>
                      <a:pt x="152011" y="65029"/>
                    </a:cubicBezTo>
                    <a:cubicBezTo>
                      <a:pt x="132657" y="68558"/>
                      <a:pt x="108664" y="74973"/>
                      <a:pt x="83760" y="83449"/>
                    </a:cubicBezTo>
                    <a:cubicBezTo>
                      <a:pt x="30275" y="101651"/>
                      <a:pt x="-2596" y="129175"/>
                      <a:pt x="162" y="129927"/>
                    </a:cubicBezTo>
                    <a:cubicBezTo>
                      <a:pt x="2919" y="130680"/>
                      <a:pt x="56762" y="128693"/>
                      <a:pt x="110247" y="110491"/>
                    </a:cubicBezTo>
                    <a:cubicBezTo>
                      <a:pt x="137068" y="101363"/>
                      <a:pt x="159851" y="91579"/>
                      <a:pt x="174566" y="82884"/>
                    </a:cubicBezTo>
                    <a:cubicBezTo>
                      <a:pt x="189280" y="91579"/>
                      <a:pt x="212063" y="101363"/>
                      <a:pt x="238884" y="110491"/>
                    </a:cubicBezTo>
                    <a:cubicBezTo>
                      <a:pt x="292368" y="128693"/>
                      <a:pt x="346211" y="130680"/>
                      <a:pt x="348968" y="129927"/>
                    </a:cubicBezTo>
                    <a:cubicBezTo>
                      <a:pt x="351725" y="129175"/>
                      <a:pt x="318854" y="101651"/>
                      <a:pt x="265371" y="83449"/>
                    </a:cubicBezTo>
                    <a:cubicBezTo>
                      <a:pt x="240467" y="74973"/>
                      <a:pt x="216474" y="68558"/>
                      <a:pt x="197120" y="65029"/>
                    </a:cubicBezTo>
                    <a:cubicBezTo>
                      <a:pt x="216474" y="61501"/>
                      <a:pt x="240467" y="55085"/>
                      <a:pt x="265371" y="46610"/>
                    </a:cubicBezTo>
                    <a:cubicBezTo>
                      <a:pt x="318854" y="28408"/>
                      <a:pt x="351725" y="883"/>
                      <a:pt x="348968" y="131"/>
                    </a:cubicBezTo>
                    <a:cubicBezTo>
                      <a:pt x="348623" y="37"/>
                      <a:pt x="347481" y="-15"/>
                      <a:pt x="345640" y="4"/>
                    </a:cubicBezTo>
                    <a:close/>
                  </a:path>
                </a:pathLst>
              </a:custGeom>
              <a:solidFill>
                <a:schemeClr val="tx1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92" name="正方形/長方形 578"/>
              <p:cNvSpPr/>
              <p:nvPr/>
            </p:nvSpPr>
            <p:spPr bwMode="auto">
              <a:xfrm flipH="1">
                <a:off x="8619422" y="5246146"/>
                <a:ext cx="128338" cy="79366"/>
              </a:xfrm>
              <a:custGeom>
                <a:avLst/>
                <a:gdLst/>
                <a:ahLst/>
                <a:cxnLst/>
                <a:rect l="l" t="t" r="r" b="b"/>
                <a:pathLst>
                  <a:path w="349128" h="130058">
                    <a:moveTo>
                      <a:pt x="345640" y="4"/>
                    </a:moveTo>
                    <a:cubicBezTo>
                      <a:pt x="332756" y="129"/>
                      <a:pt x="285683" y="3641"/>
                      <a:pt x="238884" y="19568"/>
                    </a:cubicBezTo>
                    <a:cubicBezTo>
                      <a:pt x="212063" y="28696"/>
                      <a:pt x="189280" y="38480"/>
                      <a:pt x="174566" y="47174"/>
                    </a:cubicBezTo>
                    <a:cubicBezTo>
                      <a:pt x="159851" y="38480"/>
                      <a:pt x="137068" y="28696"/>
                      <a:pt x="110246" y="19568"/>
                    </a:cubicBezTo>
                    <a:cubicBezTo>
                      <a:pt x="63447" y="3641"/>
                      <a:pt x="16374" y="129"/>
                      <a:pt x="3490" y="4"/>
                    </a:cubicBezTo>
                    <a:lnTo>
                      <a:pt x="161" y="131"/>
                    </a:lnTo>
                    <a:cubicBezTo>
                      <a:pt x="-2596" y="883"/>
                      <a:pt x="30275" y="28408"/>
                      <a:pt x="83760" y="46610"/>
                    </a:cubicBezTo>
                    <a:cubicBezTo>
                      <a:pt x="108663" y="55085"/>
                      <a:pt x="132657" y="61501"/>
                      <a:pt x="152011" y="65029"/>
                    </a:cubicBezTo>
                    <a:cubicBezTo>
                      <a:pt x="132657" y="68558"/>
                      <a:pt x="108664" y="74973"/>
                      <a:pt x="83760" y="83449"/>
                    </a:cubicBezTo>
                    <a:cubicBezTo>
                      <a:pt x="30275" y="101651"/>
                      <a:pt x="-2596" y="129175"/>
                      <a:pt x="162" y="129927"/>
                    </a:cubicBezTo>
                    <a:cubicBezTo>
                      <a:pt x="2919" y="130680"/>
                      <a:pt x="56762" y="128693"/>
                      <a:pt x="110247" y="110491"/>
                    </a:cubicBezTo>
                    <a:cubicBezTo>
                      <a:pt x="137068" y="101363"/>
                      <a:pt x="159851" y="91579"/>
                      <a:pt x="174566" y="82884"/>
                    </a:cubicBezTo>
                    <a:cubicBezTo>
                      <a:pt x="189280" y="91579"/>
                      <a:pt x="212063" y="101363"/>
                      <a:pt x="238884" y="110491"/>
                    </a:cubicBezTo>
                    <a:cubicBezTo>
                      <a:pt x="292368" y="128693"/>
                      <a:pt x="346211" y="130680"/>
                      <a:pt x="348968" y="129927"/>
                    </a:cubicBezTo>
                    <a:cubicBezTo>
                      <a:pt x="351725" y="129175"/>
                      <a:pt x="318854" y="101651"/>
                      <a:pt x="265371" y="83449"/>
                    </a:cubicBezTo>
                    <a:cubicBezTo>
                      <a:pt x="240467" y="74973"/>
                      <a:pt x="216474" y="68558"/>
                      <a:pt x="197120" y="65029"/>
                    </a:cubicBezTo>
                    <a:cubicBezTo>
                      <a:pt x="216474" y="61501"/>
                      <a:pt x="240467" y="55085"/>
                      <a:pt x="265371" y="46610"/>
                    </a:cubicBezTo>
                    <a:cubicBezTo>
                      <a:pt x="318854" y="28408"/>
                      <a:pt x="351725" y="883"/>
                      <a:pt x="348968" y="131"/>
                    </a:cubicBezTo>
                    <a:cubicBezTo>
                      <a:pt x="348623" y="37"/>
                      <a:pt x="347481" y="-15"/>
                      <a:pt x="345640" y="4"/>
                    </a:cubicBezTo>
                    <a:close/>
                  </a:path>
                </a:pathLst>
              </a:custGeom>
              <a:solidFill>
                <a:schemeClr val="tx1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</p:grpSp>
    </p:spTree>
    <p:extLst>
      <p:ext uri="{BB962C8B-B14F-4D97-AF65-F5344CB8AC3E}">
        <p14:creationId xmlns:p14="http://schemas.microsoft.com/office/powerpoint/2010/main" val="8713139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82" name="グループ化 181"/>
          <p:cNvGrpSpPr/>
          <p:nvPr/>
        </p:nvGrpSpPr>
        <p:grpSpPr>
          <a:xfrm>
            <a:off x="455941" y="947122"/>
            <a:ext cx="1604158" cy="1142896"/>
            <a:chOff x="2376487" y="3241675"/>
            <a:chExt cx="993776" cy="708025"/>
          </a:xfrm>
        </p:grpSpPr>
        <p:sp>
          <p:nvSpPr>
            <p:cNvPr id="183" name="円/楕円 182"/>
            <p:cNvSpPr/>
            <p:nvPr/>
          </p:nvSpPr>
          <p:spPr>
            <a:xfrm>
              <a:off x="3081337" y="3467100"/>
              <a:ext cx="288926" cy="288926"/>
            </a:xfrm>
            <a:prstGeom prst="ellipse">
              <a:avLst/>
            </a:prstGeom>
            <a:solidFill>
              <a:srgbClr val="ED7D31">
                <a:lumMod val="75000"/>
              </a:srgbClr>
            </a:solidFill>
            <a:ln w="28575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84" name="円/楕円 183"/>
            <p:cNvSpPr/>
            <p:nvPr/>
          </p:nvSpPr>
          <p:spPr>
            <a:xfrm>
              <a:off x="3128962" y="3514725"/>
              <a:ext cx="193676" cy="193676"/>
            </a:xfrm>
            <a:prstGeom prst="ellipse">
              <a:avLst/>
            </a:prstGeom>
            <a:solidFill>
              <a:srgbClr val="ED7D31">
                <a:lumMod val="60000"/>
                <a:lumOff val="40000"/>
              </a:srgbClr>
            </a:solidFill>
            <a:ln w="28575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85" name="円/楕円 184"/>
            <p:cNvSpPr/>
            <p:nvPr/>
          </p:nvSpPr>
          <p:spPr>
            <a:xfrm>
              <a:off x="2376487" y="3467100"/>
              <a:ext cx="288926" cy="288926"/>
            </a:xfrm>
            <a:prstGeom prst="ellipse">
              <a:avLst/>
            </a:prstGeom>
            <a:solidFill>
              <a:srgbClr val="ED7D31">
                <a:lumMod val="75000"/>
              </a:srgbClr>
            </a:solidFill>
            <a:ln w="28575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86" name="円/楕円 185"/>
            <p:cNvSpPr/>
            <p:nvPr/>
          </p:nvSpPr>
          <p:spPr>
            <a:xfrm>
              <a:off x="2424112" y="3514725"/>
              <a:ext cx="193676" cy="193676"/>
            </a:xfrm>
            <a:prstGeom prst="ellipse">
              <a:avLst/>
            </a:prstGeom>
            <a:solidFill>
              <a:srgbClr val="ED7D31">
                <a:lumMod val="60000"/>
                <a:lumOff val="40000"/>
              </a:srgbClr>
            </a:solidFill>
            <a:ln w="28575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87" name="円/楕円 186"/>
            <p:cNvSpPr/>
            <p:nvPr/>
          </p:nvSpPr>
          <p:spPr>
            <a:xfrm>
              <a:off x="2520950" y="3241675"/>
              <a:ext cx="708025" cy="708025"/>
            </a:xfrm>
            <a:prstGeom prst="ellipse">
              <a:avLst/>
            </a:prstGeom>
            <a:solidFill>
              <a:srgbClr val="ED7D31">
                <a:lumMod val="75000"/>
              </a:srgbClr>
            </a:solidFill>
            <a:ln w="28575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88" name="円/楕円 187"/>
            <p:cNvSpPr/>
            <p:nvPr/>
          </p:nvSpPr>
          <p:spPr>
            <a:xfrm>
              <a:off x="2581276" y="3333752"/>
              <a:ext cx="587374" cy="587372"/>
            </a:xfrm>
            <a:prstGeom prst="ellipse">
              <a:avLst/>
            </a:prstGeom>
            <a:solidFill>
              <a:srgbClr val="ED7D31">
                <a:lumMod val="60000"/>
                <a:lumOff val="40000"/>
              </a:srgbClr>
            </a:solidFill>
            <a:ln w="28575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89" name="円/楕円 188"/>
            <p:cNvSpPr/>
            <p:nvPr/>
          </p:nvSpPr>
          <p:spPr>
            <a:xfrm>
              <a:off x="2581278" y="3408366"/>
              <a:ext cx="230184" cy="230183"/>
            </a:xfrm>
            <a:prstGeom prst="ellipse">
              <a:avLst/>
            </a:prstGeom>
            <a:solidFill>
              <a:schemeClr val="bg1"/>
            </a:solidFill>
            <a:ln w="28575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90" name="円/楕円 189"/>
            <p:cNvSpPr/>
            <p:nvPr/>
          </p:nvSpPr>
          <p:spPr>
            <a:xfrm>
              <a:off x="2940053" y="3408366"/>
              <a:ext cx="230184" cy="230183"/>
            </a:xfrm>
            <a:prstGeom prst="ellipse">
              <a:avLst/>
            </a:prstGeom>
            <a:solidFill>
              <a:schemeClr val="bg1"/>
            </a:solidFill>
            <a:ln w="28575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91" name="涙形 190"/>
            <p:cNvSpPr/>
            <p:nvPr/>
          </p:nvSpPr>
          <p:spPr>
            <a:xfrm rot="18900000">
              <a:off x="2780704" y="3577751"/>
              <a:ext cx="188758" cy="188758"/>
            </a:xfrm>
            <a:prstGeom prst="teardrop">
              <a:avLst/>
            </a:prstGeom>
            <a:solidFill>
              <a:srgbClr val="FF7C80"/>
            </a:solidFill>
            <a:ln w="28575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92" name="円/楕円 191"/>
            <p:cNvSpPr/>
            <p:nvPr/>
          </p:nvSpPr>
          <p:spPr>
            <a:xfrm>
              <a:off x="2630490" y="3458244"/>
              <a:ext cx="131760" cy="131758"/>
            </a:xfrm>
            <a:prstGeom prst="ellipse">
              <a:avLst/>
            </a:prstGeom>
            <a:solidFill>
              <a:sysClr val="windowText" lastClr="000000"/>
            </a:solidFill>
            <a:ln w="28575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93" name="円/楕円 192"/>
            <p:cNvSpPr/>
            <p:nvPr/>
          </p:nvSpPr>
          <p:spPr>
            <a:xfrm>
              <a:off x="2989265" y="3458244"/>
              <a:ext cx="131760" cy="131758"/>
            </a:xfrm>
            <a:prstGeom prst="ellipse">
              <a:avLst/>
            </a:prstGeom>
            <a:solidFill>
              <a:sysClr val="windowText" lastClr="000000"/>
            </a:solidFill>
            <a:ln w="28575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94" name="月 193"/>
            <p:cNvSpPr/>
            <p:nvPr/>
          </p:nvSpPr>
          <p:spPr>
            <a:xfrm rot="16200000">
              <a:off x="2847464" y="3727935"/>
              <a:ext cx="45720" cy="193428"/>
            </a:xfrm>
            <a:prstGeom prst="moon">
              <a:avLst>
                <a:gd name="adj" fmla="val 68182"/>
              </a:avLst>
            </a:prstGeom>
            <a:solidFill>
              <a:srgbClr val="FF0000"/>
            </a:solidFill>
            <a:ln w="28575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</p:grpSp>
      <p:grpSp>
        <p:nvGrpSpPr>
          <p:cNvPr id="250" name="グループ化 249"/>
          <p:cNvGrpSpPr/>
          <p:nvPr/>
        </p:nvGrpSpPr>
        <p:grpSpPr>
          <a:xfrm>
            <a:off x="2281958" y="941436"/>
            <a:ext cx="1604158" cy="1142896"/>
            <a:chOff x="2376487" y="3241675"/>
            <a:chExt cx="993776" cy="708025"/>
          </a:xfrm>
        </p:grpSpPr>
        <p:sp>
          <p:nvSpPr>
            <p:cNvPr id="251" name="円/楕円 250"/>
            <p:cNvSpPr/>
            <p:nvPr/>
          </p:nvSpPr>
          <p:spPr>
            <a:xfrm>
              <a:off x="3081337" y="3467100"/>
              <a:ext cx="288926" cy="288926"/>
            </a:xfrm>
            <a:prstGeom prst="ellipse">
              <a:avLst/>
            </a:prstGeom>
            <a:solidFill>
              <a:srgbClr val="ED7D31">
                <a:lumMod val="75000"/>
              </a:srgbClr>
            </a:solidFill>
            <a:ln w="28575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252" name="円/楕円 251"/>
            <p:cNvSpPr/>
            <p:nvPr/>
          </p:nvSpPr>
          <p:spPr>
            <a:xfrm>
              <a:off x="3128962" y="3514725"/>
              <a:ext cx="193676" cy="193676"/>
            </a:xfrm>
            <a:prstGeom prst="ellipse">
              <a:avLst/>
            </a:prstGeom>
            <a:solidFill>
              <a:srgbClr val="ED7D31">
                <a:lumMod val="60000"/>
                <a:lumOff val="40000"/>
              </a:srgbClr>
            </a:solidFill>
            <a:ln w="28575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253" name="円/楕円 252"/>
            <p:cNvSpPr/>
            <p:nvPr/>
          </p:nvSpPr>
          <p:spPr>
            <a:xfrm>
              <a:off x="2376487" y="3467100"/>
              <a:ext cx="288926" cy="288926"/>
            </a:xfrm>
            <a:prstGeom prst="ellipse">
              <a:avLst/>
            </a:prstGeom>
            <a:solidFill>
              <a:srgbClr val="ED7D31">
                <a:lumMod val="75000"/>
              </a:srgbClr>
            </a:solidFill>
            <a:ln w="28575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254" name="円/楕円 253"/>
            <p:cNvSpPr/>
            <p:nvPr/>
          </p:nvSpPr>
          <p:spPr>
            <a:xfrm>
              <a:off x="2424112" y="3514725"/>
              <a:ext cx="193676" cy="193676"/>
            </a:xfrm>
            <a:prstGeom prst="ellipse">
              <a:avLst/>
            </a:prstGeom>
            <a:solidFill>
              <a:srgbClr val="ED7D31">
                <a:lumMod val="60000"/>
                <a:lumOff val="40000"/>
              </a:srgbClr>
            </a:solidFill>
            <a:ln w="28575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255" name="円/楕円 254"/>
            <p:cNvSpPr/>
            <p:nvPr/>
          </p:nvSpPr>
          <p:spPr>
            <a:xfrm>
              <a:off x="2520950" y="3241675"/>
              <a:ext cx="708025" cy="708025"/>
            </a:xfrm>
            <a:prstGeom prst="ellipse">
              <a:avLst/>
            </a:prstGeom>
            <a:solidFill>
              <a:srgbClr val="ED7D31">
                <a:lumMod val="75000"/>
              </a:srgbClr>
            </a:solidFill>
            <a:ln w="28575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256" name="円/楕円 255"/>
            <p:cNvSpPr/>
            <p:nvPr/>
          </p:nvSpPr>
          <p:spPr>
            <a:xfrm>
              <a:off x="2581276" y="3333752"/>
              <a:ext cx="587374" cy="587372"/>
            </a:xfrm>
            <a:prstGeom prst="ellipse">
              <a:avLst/>
            </a:prstGeom>
            <a:solidFill>
              <a:srgbClr val="ED7D31">
                <a:lumMod val="60000"/>
                <a:lumOff val="40000"/>
              </a:srgbClr>
            </a:solidFill>
            <a:ln w="28575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257" name="涙形 256"/>
            <p:cNvSpPr/>
            <p:nvPr/>
          </p:nvSpPr>
          <p:spPr>
            <a:xfrm rot="18900000">
              <a:off x="2780704" y="3577751"/>
              <a:ext cx="188758" cy="188758"/>
            </a:xfrm>
            <a:prstGeom prst="teardrop">
              <a:avLst/>
            </a:prstGeom>
            <a:solidFill>
              <a:srgbClr val="FF7C80"/>
            </a:solidFill>
            <a:ln w="28575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258" name="円/楕円 257"/>
            <p:cNvSpPr/>
            <p:nvPr/>
          </p:nvSpPr>
          <p:spPr>
            <a:xfrm>
              <a:off x="2630490" y="3501263"/>
              <a:ext cx="131760" cy="45720"/>
            </a:xfrm>
            <a:prstGeom prst="ellipse">
              <a:avLst/>
            </a:prstGeom>
            <a:solidFill>
              <a:sysClr val="windowText" lastClr="000000"/>
            </a:solidFill>
            <a:ln w="28575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259" name="円/楕円 258"/>
            <p:cNvSpPr/>
            <p:nvPr/>
          </p:nvSpPr>
          <p:spPr>
            <a:xfrm>
              <a:off x="2989265" y="3501263"/>
              <a:ext cx="131760" cy="45720"/>
            </a:xfrm>
            <a:prstGeom prst="ellipse">
              <a:avLst/>
            </a:prstGeom>
            <a:solidFill>
              <a:sysClr val="windowText" lastClr="000000"/>
            </a:solidFill>
            <a:ln w="28575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260" name="月 259"/>
            <p:cNvSpPr/>
            <p:nvPr/>
          </p:nvSpPr>
          <p:spPr>
            <a:xfrm rot="16200000" flipH="1">
              <a:off x="2847465" y="3729847"/>
              <a:ext cx="45720" cy="164850"/>
            </a:xfrm>
            <a:prstGeom prst="moon">
              <a:avLst>
                <a:gd name="adj" fmla="val 68182"/>
              </a:avLst>
            </a:prstGeom>
            <a:solidFill>
              <a:srgbClr val="FF0000"/>
            </a:solidFill>
            <a:ln w="28575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</p:grpSp>
      <p:grpSp>
        <p:nvGrpSpPr>
          <p:cNvPr id="289" name="グループ化 288"/>
          <p:cNvGrpSpPr/>
          <p:nvPr/>
        </p:nvGrpSpPr>
        <p:grpSpPr>
          <a:xfrm>
            <a:off x="4197481" y="947122"/>
            <a:ext cx="1604158" cy="1142896"/>
            <a:chOff x="2513012" y="4237023"/>
            <a:chExt cx="993776" cy="708025"/>
          </a:xfrm>
        </p:grpSpPr>
        <p:sp>
          <p:nvSpPr>
            <p:cNvPr id="290" name="円/楕円 289"/>
            <p:cNvSpPr/>
            <p:nvPr/>
          </p:nvSpPr>
          <p:spPr>
            <a:xfrm>
              <a:off x="3217862" y="4462448"/>
              <a:ext cx="288926" cy="288926"/>
            </a:xfrm>
            <a:prstGeom prst="ellipse">
              <a:avLst/>
            </a:prstGeom>
            <a:solidFill>
              <a:srgbClr val="ED7D31">
                <a:lumMod val="75000"/>
              </a:srgbClr>
            </a:solidFill>
            <a:ln w="28575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</a:pPr>
              <a:endParaRPr kumimoji="0" lang="ja-JP" altLang="en-US" ker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291" name="円/楕円 290"/>
            <p:cNvSpPr/>
            <p:nvPr/>
          </p:nvSpPr>
          <p:spPr>
            <a:xfrm>
              <a:off x="3265487" y="4510073"/>
              <a:ext cx="193676" cy="193676"/>
            </a:xfrm>
            <a:prstGeom prst="ellipse">
              <a:avLst/>
            </a:prstGeom>
            <a:solidFill>
              <a:srgbClr val="FFCC99"/>
            </a:solidFill>
            <a:ln w="28575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</a:pPr>
              <a:endParaRPr kumimoji="0" lang="ja-JP" altLang="en-US" ker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292" name="円/楕円 291"/>
            <p:cNvSpPr/>
            <p:nvPr/>
          </p:nvSpPr>
          <p:spPr>
            <a:xfrm>
              <a:off x="2513012" y="4462448"/>
              <a:ext cx="288926" cy="288926"/>
            </a:xfrm>
            <a:prstGeom prst="ellipse">
              <a:avLst/>
            </a:prstGeom>
            <a:solidFill>
              <a:srgbClr val="ED7D31">
                <a:lumMod val="75000"/>
              </a:srgbClr>
            </a:solidFill>
            <a:ln w="28575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</a:pPr>
              <a:endParaRPr kumimoji="0" lang="ja-JP" altLang="en-US" ker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293" name="円/楕円 292"/>
            <p:cNvSpPr/>
            <p:nvPr/>
          </p:nvSpPr>
          <p:spPr>
            <a:xfrm>
              <a:off x="2560637" y="4510073"/>
              <a:ext cx="193676" cy="193676"/>
            </a:xfrm>
            <a:prstGeom prst="ellipse">
              <a:avLst/>
            </a:prstGeom>
            <a:solidFill>
              <a:srgbClr val="FFCC99"/>
            </a:solidFill>
            <a:ln w="28575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</a:pPr>
              <a:endParaRPr kumimoji="0" lang="ja-JP" altLang="en-US" ker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294" name="円/楕円 293"/>
            <p:cNvSpPr/>
            <p:nvPr/>
          </p:nvSpPr>
          <p:spPr>
            <a:xfrm>
              <a:off x="2657475" y="4237023"/>
              <a:ext cx="708025" cy="708025"/>
            </a:xfrm>
            <a:prstGeom prst="ellipse">
              <a:avLst/>
            </a:prstGeom>
            <a:solidFill>
              <a:srgbClr val="ED7D31">
                <a:lumMod val="75000"/>
              </a:srgbClr>
            </a:solidFill>
            <a:ln w="28575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</a:pPr>
              <a:endParaRPr kumimoji="0" lang="ja-JP" altLang="en-US" ker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295" name="円/楕円 294"/>
            <p:cNvSpPr/>
            <p:nvPr/>
          </p:nvSpPr>
          <p:spPr>
            <a:xfrm>
              <a:off x="2717801" y="4329100"/>
              <a:ext cx="587374" cy="587372"/>
            </a:xfrm>
            <a:prstGeom prst="ellipse">
              <a:avLst/>
            </a:prstGeom>
            <a:solidFill>
              <a:srgbClr val="FFCC99"/>
            </a:solidFill>
            <a:ln w="28575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</a:pPr>
              <a:endParaRPr kumimoji="0" lang="ja-JP" altLang="en-US" ker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296" name="円/楕円 295"/>
            <p:cNvSpPr/>
            <p:nvPr/>
          </p:nvSpPr>
          <p:spPr>
            <a:xfrm>
              <a:off x="2717803" y="4403714"/>
              <a:ext cx="230184" cy="230183"/>
            </a:xfrm>
            <a:prstGeom prst="ellipse">
              <a:avLst/>
            </a:prstGeom>
            <a:solidFill>
              <a:schemeClr val="bg1"/>
            </a:solidFill>
            <a:ln w="28575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</a:pPr>
              <a:endParaRPr kumimoji="0" lang="ja-JP" altLang="en-US" ker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297" name="円/楕円 296"/>
            <p:cNvSpPr/>
            <p:nvPr/>
          </p:nvSpPr>
          <p:spPr>
            <a:xfrm>
              <a:off x="3076578" y="4403714"/>
              <a:ext cx="230184" cy="230183"/>
            </a:xfrm>
            <a:prstGeom prst="ellipse">
              <a:avLst/>
            </a:prstGeom>
            <a:solidFill>
              <a:schemeClr val="bg1"/>
            </a:solidFill>
            <a:ln w="28575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</a:pPr>
              <a:endParaRPr kumimoji="0" lang="ja-JP" altLang="en-US" ker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298" name="涙形 297"/>
            <p:cNvSpPr/>
            <p:nvPr/>
          </p:nvSpPr>
          <p:spPr>
            <a:xfrm rot="18900000">
              <a:off x="2917229" y="4573099"/>
              <a:ext cx="188758" cy="188758"/>
            </a:xfrm>
            <a:prstGeom prst="teardrop">
              <a:avLst/>
            </a:prstGeom>
            <a:solidFill>
              <a:srgbClr val="FF7C80"/>
            </a:solidFill>
            <a:ln w="28575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</a:pPr>
              <a:endParaRPr kumimoji="0" lang="ja-JP" altLang="en-US" ker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299" name="円/楕円 298"/>
            <p:cNvSpPr/>
            <p:nvPr/>
          </p:nvSpPr>
          <p:spPr>
            <a:xfrm>
              <a:off x="2767015" y="4453592"/>
              <a:ext cx="131760" cy="131758"/>
            </a:xfrm>
            <a:prstGeom prst="ellipse">
              <a:avLst/>
            </a:prstGeom>
            <a:solidFill>
              <a:schemeClr val="tx1"/>
            </a:solidFill>
            <a:ln w="28575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</a:pPr>
              <a:endParaRPr kumimoji="0" lang="ja-JP" altLang="en-US" ker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300" name="円/楕円 299"/>
            <p:cNvSpPr/>
            <p:nvPr/>
          </p:nvSpPr>
          <p:spPr>
            <a:xfrm>
              <a:off x="3125790" y="4453592"/>
              <a:ext cx="131760" cy="131758"/>
            </a:xfrm>
            <a:prstGeom prst="ellipse">
              <a:avLst/>
            </a:prstGeom>
            <a:solidFill>
              <a:schemeClr val="tx1"/>
            </a:solidFill>
            <a:ln w="28575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</a:pPr>
              <a:endParaRPr kumimoji="0" lang="ja-JP" altLang="en-US" ker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301" name="フリーフォーム 300"/>
            <p:cNvSpPr/>
            <p:nvPr/>
          </p:nvSpPr>
          <p:spPr>
            <a:xfrm>
              <a:off x="2719018" y="4403716"/>
              <a:ext cx="226166" cy="105141"/>
            </a:xfrm>
            <a:custGeom>
              <a:avLst/>
              <a:gdLst>
                <a:gd name="connsiteX0" fmla="*/ 113083 w 226166"/>
                <a:gd name="connsiteY0" fmla="*/ 0 h 105141"/>
                <a:gd name="connsiteX1" fmla="*/ 219131 w 226166"/>
                <a:gd name="connsiteY1" fmla="*/ 70293 h 105141"/>
                <a:gd name="connsiteX2" fmla="*/ 226166 w 226166"/>
                <a:gd name="connsiteY2" fmla="*/ 105141 h 105141"/>
                <a:gd name="connsiteX3" fmla="*/ 212878 w 226166"/>
                <a:gd name="connsiteY3" fmla="*/ 101120 h 105141"/>
                <a:gd name="connsiteX4" fmla="*/ 113083 w 226166"/>
                <a:gd name="connsiteY4" fmla="*/ 92075 h 105141"/>
                <a:gd name="connsiteX5" fmla="*/ 13288 w 226166"/>
                <a:gd name="connsiteY5" fmla="*/ 101120 h 105141"/>
                <a:gd name="connsiteX6" fmla="*/ 0 w 226166"/>
                <a:gd name="connsiteY6" fmla="*/ 105141 h 105141"/>
                <a:gd name="connsiteX7" fmla="*/ 7036 w 226166"/>
                <a:gd name="connsiteY7" fmla="*/ 70293 h 105141"/>
                <a:gd name="connsiteX8" fmla="*/ 113083 w 226166"/>
                <a:gd name="connsiteY8" fmla="*/ 0 h 10514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226166" h="105141">
                  <a:moveTo>
                    <a:pt x="113083" y="0"/>
                  </a:moveTo>
                  <a:cubicBezTo>
                    <a:pt x="160756" y="0"/>
                    <a:pt x="201659" y="28985"/>
                    <a:pt x="219131" y="70293"/>
                  </a:cubicBezTo>
                  <a:lnTo>
                    <a:pt x="226166" y="105141"/>
                  </a:lnTo>
                  <a:lnTo>
                    <a:pt x="212878" y="101120"/>
                  </a:lnTo>
                  <a:cubicBezTo>
                    <a:pt x="182205" y="95296"/>
                    <a:pt x="148482" y="92075"/>
                    <a:pt x="113083" y="92075"/>
                  </a:cubicBezTo>
                  <a:cubicBezTo>
                    <a:pt x="77684" y="92075"/>
                    <a:pt x="43961" y="95296"/>
                    <a:pt x="13288" y="101120"/>
                  </a:cubicBezTo>
                  <a:lnTo>
                    <a:pt x="0" y="105141"/>
                  </a:lnTo>
                  <a:lnTo>
                    <a:pt x="7036" y="70293"/>
                  </a:lnTo>
                  <a:cubicBezTo>
                    <a:pt x="24507" y="28985"/>
                    <a:pt x="65410" y="0"/>
                    <a:pt x="113083" y="0"/>
                  </a:cubicBezTo>
                  <a:close/>
                </a:path>
              </a:pathLst>
            </a:custGeom>
            <a:solidFill>
              <a:srgbClr val="FFC000"/>
            </a:solidFill>
            <a:ln w="28575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</a:pPr>
              <a:endParaRPr kumimoji="0" lang="ja-JP" altLang="en-US" ker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302" name="フリーフォーム 301"/>
            <p:cNvSpPr/>
            <p:nvPr/>
          </p:nvSpPr>
          <p:spPr>
            <a:xfrm>
              <a:off x="3077793" y="4403716"/>
              <a:ext cx="226166" cy="105141"/>
            </a:xfrm>
            <a:custGeom>
              <a:avLst/>
              <a:gdLst>
                <a:gd name="connsiteX0" fmla="*/ 113083 w 226166"/>
                <a:gd name="connsiteY0" fmla="*/ 0 h 105141"/>
                <a:gd name="connsiteX1" fmla="*/ 219131 w 226166"/>
                <a:gd name="connsiteY1" fmla="*/ 70293 h 105141"/>
                <a:gd name="connsiteX2" fmla="*/ 226166 w 226166"/>
                <a:gd name="connsiteY2" fmla="*/ 105141 h 105141"/>
                <a:gd name="connsiteX3" fmla="*/ 212878 w 226166"/>
                <a:gd name="connsiteY3" fmla="*/ 101120 h 105141"/>
                <a:gd name="connsiteX4" fmla="*/ 113083 w 226166"/>
                <a:gd name="connsiteY4" fmla="*/ 92075 h 105141"/>
                <a:gd name="connsiteX5" fmla="*/ 13288 w 226166"/>
                <a:gd name="connsiteY5" fmla="*/ 101120 h 105141"/>
                <a:gd name="connsiteX6" fmla="*/ 0 w 226166"/>
                <a:gd name="connsiteY6" fmla="*/ 105141 h 105141"/>
                <a:gd name="connsiteX7" fmla="*/ 7036 w 226166"/>
                <a:gd name="connsiteY7" fmla="*/ 70293 h 105141"/>
                <a:gd name="connsiteX8" fmla="*/ 113083 w 226166"/>
                <a:gd name="connsiteY8" fmla="*/ 0 h 10514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226166" h="105141">
                  <a:moveTo>
                    <a:pt x="113083" y="0"/>
                  </a:moveTo>
                  <a:cubicBezTo>
                    <a:pt x="160756" y="0"/>
                    <a:pt x="201659" y="28985"/>
                    <a:pt x="219131" y="70293"/>
                  </a:cubicBezTo>
                  <a:lnTo>
                    <a:pt x="226166" y="105141"/>
                  </a:lnTo>
                  <a:lnTo>
                    <a:pt x="212878" y="101120"/>
                  </a:lnTo>
                  <a:cubicBezTo>
                    <a:pt x="182205" y="95296"/>
                    <a:pt x="148482" y="92075"/>
                    <a:pt x="113083" y="92075"/>
                  </a:cubicBezTo>
                  <a:cubicBezTo>
                    <a:pt x="77684" y="92075"/>
                    <a:pt x="43961" y="95296"/>
                    <a:pt x="13288" y="101120"/>
                  </a:cubicBezTo>
                  <a:lnTo>
                    <a:pt x="0" y="105141"/>
                  </a:lnTo>
                  <a:lnTo>
                    <a:pt x="7036" y="70293"/>
                  </a:lnTo>
                  <a:cubicBezTo>
                    <a:pt x="24507" y="28985"/>
                    <a:pt x="65410" y="0"/>
                    <a:pt x="113083" y="0"/>
                  </a:cubicBezTo>
                  <a:close/>
                </a:path>
              </a:pathLst>
            </a:custGeom>
            <a:solidFill>
              <a:srgbClr val="FFC000"/>
            </a:solidFill>
            <a:ln w="28575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</a:pPr>
              <a:endParaRPr kumimoji="0" lang="ja-JP" altLang="en-US" ker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303" name="月 302"/>
            <p:cNvSpPr/>
            <p:nvPr/>
          </p:nvSpPr>
          <p:spPr>
            <a:xfrm rot="16200000">
              <a:off x="2956638" y="4680176"/>
              <a:ext cx="100422" cy="279642"/>
            </a:xfrm>
            <a:prstGeom prst="moon">
              <a:avLst>
                <a:gd name="adj" fmla="val 68182"/>
              </a:avLst>
            </a:prstGeom>
            <a:solidFill>
              <a:srgbClr val="FF0000"/>
            </a:solidFill>
            <a:ln w="28575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</a:pPr>
              <a:endParaRPr kumimoji="0" lang="ja-JP" altLang="en-US" ker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</p:grpSp>
      <p:grpSp>
        <p:nvGrpSpPr>
          <p:cNvPr id="304" name="グループ化 303"/>
          <p:cNvGrpSpPr/>
          <p:nvPr/>
        </p:nvGrpSpPr>
        <p:grpSpPr>
          <a:xfrm>
            <a:off x="6038134" y="947122"/>
            <a:ext cx="1604158" cy="1142896"/>
            <a:chOff x="3587432" y="4237023"/>
            <a:chExt cx="993776" cy="708025"/>
          </a:xfrm>
        </p:grpSpPr>
        <p:sp>
          <p:nvSpPr>
            <p:cNvPr id="305" name="円/楕円 304"/>
            <p:cNvSpPr/>
            <p:nvPr/>
          </p:nvSpPr>
          <p:spPr>
            <a:xfrm>
              <a:off x="4292282" y="4462448"/>
              <a:ext cx="288926" cy="288926"/>
            </a:xfrm>
            <a:prstGeom prst="ellipse">
              <a:avLst/>
            </a:prstGeom>
            <a:solidFill>
              <a:srgbClr val="ED7D31">
                <a:lumMod val="75000"/>
              </a:srgbClr>
            </a:solidFill>
            <a:ln w="28575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</a:pPr>
              <a:endParaRPr kumimoji="0" lang="ja-JP" altLang="en-US" ker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306" name="円/楕円 305"/>
            <p:cNvSpPr/>
            <p:nvPr/>
          </p:nvSpPr>
          <p:spPr>
            <a:xfrm>
              <a:off x="4339907" y="4510073"/>
              <a:ext cx="193676" cy="193676"/>
            </a:xfrm>
            <a:prstGeom prst="ellipse">
              <a:avLst/>
            </a:prstGeom>
            <a:solidFill>
              <a:srgbClr val="FF3399"/>
            </a:solidFill>
            <a:ln w="28575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</a:pPr>
              <a:endParaRPr kumimoji="0" lang="ja-JP" altLang="en-US" ker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307" name="円/楕円 306"/>
            <p:cNvSpPr/>
            <p:nvPr/>
          </p:nvSpPr>
          <p:spPr>
            <a:xfrm>
              <a:off x="3587432" y="4462448"/>
              <a:ext cx="288926" cy="288926"/>
            </a:xfrm>
            <a:prstGeom prst="ellipse">
              <a:avLst/>
            </a:prstGeom>
            <a:solidFill>
              <a:srgbClr val="ED7D31">
                <a:lumMod val="75000"/>
              </a:srgbClr>
            </a:solidFill>
            <a:ln w="28575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</a:pPr>
              <a:endParaRPr kumimoji="0" lang="ja-JP" altLang="en-US" ker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308" name="円/楕円 307"/>
            <p:cNvSpPr/>
            <p:nvPr/>
          </p:nvSpPr>
          <p:spPr>
            <a:xfrm>
              <a:off x="3635057" y="4510073"/>
              <a:ext cx="193676" cy="193676"/>
            </a:xfrm>
            <a:prstGeom prst="ellipse">
              <a:avLst/>
            </a:prstGeom>
            <a:solidFill>
              <a:srgbClr val="FF3399"/>
            </a:solidFill>
            <a:ln w="28575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</a:pPr>
              <a:endParaRPr kumimoji="0" lang="ja-JP" altLang="en-US" ker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309" name="円/楕円 308"/>
            <p:cNvSpPr/>
            <p:nvPr/>
          </p:nvSpPr>
          <p:spPr>
            <a:xfrm>
              <a:off x="3731895" y="4237023"/>
              <a:ext cx="708025" cy="708025"/>
            </a:xfrm>
            <a:prstGeom prst="ellipse">
              <a:avLst/>
            </a:prstGeom>
            <a:solidFill>
              <a:srgbClr val="ED7D31">
                <a:lumMod val="75000"/>
              </a:srgbClr>
            </a:solidFill>
            <a:ln w="28575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</a:pPr>
              <a:endParaRPr kumimoji="0" lang="ja-JP" altLang="en-US" ker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310" name="円/楕円 309"/>
            <p:cNvSpPr/>
            <p:nvPr/>
          </p:nvSpPr>
          <p:spPr>
            <a:xfrm>
              <a:off x="3792221" y="4329100"/>
              <a:ext cx="587374" cy="587372"/>
            </a:xfrm>
            <a:prstGeom prst="ellipse">
              <a:avLst/>
            </a:prstGeom>
            <a:solidFill>
              <a:srgbClr val="FF3399"/>
            </a:solidFill>
            <a:ln w="28575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</a:pPr>
              <a:endParaRPr kumimoji="0" lang="ja-JP" altLang="en-US" ker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311" name="フリーフォーム 310"/>
            <p:cNvSpPr/>
            <p:nvPr/>
          </p:nvSpPr>
          <p:spPr>
            <a:xfrm rot="12600000">
              <a:off x="3793438" y="4433197"/>
              <a:ext cx="226166" cy="152153"/>
            </a:xfrm>
            <a:custGeom>
              <a:avLst/>
              <a:gdLst>
                <a:gd name="connsiteX0" fmla="*/ 113083 w 226166"/>
                <a:gd name="connsiteY0" fmla="*/ 0 h 105141"/>
                <a:gd name="connsiteX1" fmla="*/ 219131 w 226166"/>
                <a:gd name="connsiteY1" fmla="*/ 70293 h 105141"/>
                <a:gd name="connsiteX2" fmla="*/ 226166 w 226166"/>
                <a:gd name="connsiteY2" fmla="*/ 105141 h 105141"/>
                <a:gd name="connsiteX3" fmla="*/ 212878 w 226166"/>
                <a:gd name="connsiteY3" fmla="*/ 101120 h 105141"/>
                <a:gd name="connsiteX4" fmla="*/ 113083 w 226166"/>
                <a:gd name="connsiteY4" fmla="*/ 92075 h 105141"/>
                <a:gd name="connsiteX5" fmla="*/ 13288 w 226166"/>
                <a:gd name="connsiteY5" fmla="*/ 101120 h 105141"/>
                <a:gd name="connsiteX6" fmla="*/ 0 w 226166"/>
                <a:gd name="connsiteY6" fmla="*/ 105141 h 105141"/>
                <a:gd name="connsiteX7" fmla="*/ 7036 w 226166"/>
                <a:gd name="connsiteY7" fmla="*/ 70293 h 105141"/>
                <a:gd name="connsiteX8" fmla="*/ 113083 w 226166"/>
                <a:gd name="connsiteY8" fmla="*/ 0 h 10514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226166" h="105141">
                  <a:moveTo>
                    <a:pt x="113083" y="0"/>
                  </a:moveTo>
                  <a:cubicBezTo>
                    <a:pt x="160756" y="0"/>
                    <a:pt x="201659" y="28985"/>
                    <a:pt x="219131" y="70293"/>
                  </a:cubicBezTo>
                  <a:lnTo>
                    <a:pt x="226166" y="105141"/>
                  </a:lnTo>
                  <a:lnTo>
                    <a:pt x="212878" y="101120"/>
                  </a:lnTo>
                  <a:cubicBezTo>
                    <a:pt x="182205" y="95296"/>
                    <a:pt x="148482" y="92075"/>
                    <a:pt x="113083" y="92075"/>
                  </a:cubicBezTo>
                  <a:cubicBezTo>
                    <a:pt x="77684" y="92075"/>
                    <a:pt x="43961" y="95296"/>
                    <a:pt x="13288" y="101120"/>
                  </a:cubicBezTo>
                  <a:lnTo>
                    <a:pt x="0" y="105141"/>
                  </a:lnTo>
                  <a:lnTo>
                    <a:pt x="7036" y="70293"/>
                  </a:lnTo>
                  <a:cubicBezTo>
                    <a:pt x="24507" y="28985"/>
                    <a:pt x="65410" y="0"/>
                    <a:pt x="113083" y="0"/>
                  </a:cubicBezTo>
                  <a:close/>
                </a:path>
              </a:pathLst>
            </a:custGeom>
            <a:solidFill>
              <a:schemeClr val="bg1"/>
            </a:solidFill>
            <a:ln w="28575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</a:pPr>
              <a:endParaRPr kumimoji="0" lang="ja-JP" altLang="en-US" ker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312" name="フリーフォーム 311"/>
            <p:cNvSpPr/>
            <p:nvPr/>
          </p:nvSpPr>
          <p:spPr>
            <a:xfrm rot="9000000">
              <a:off x="4152213" y="4433197"/>
              <a:ext cx="226166" cy="152153"/>
            </a:xfrm>
            <a:custGeom>
              <a:avLst/>
              <a:gdLst>
                <a:gd name="connsiteX0" fmla="*/ 113083 w 226166"/>
                <a:gd name="connsiteY0" fmla="*/ 0 h 105141"/>
                <a:gd name="connsiteX1" fmla="*/ 219131 w 226166"/>
                <a:gd name="connsiteY1" fmla="*/ 70293 h 105141"/>
                <a:gd name="connsiteX2" fmla="*/ 226166 w 226166"/>
                <a:gd name="connsiteY2" fmla="*/ 105141 h 105141"/>
                <a:gd name="connsiteX3" fmla="*/ 212878 w 226166"/>
                <a:gd name="connsiteY3" fmla="*/ 101120 h 105141"/>
                <a:gd name="connsiteX4" fmla="*/ 113083 w 226166"/>
                <a:gd name="connsiteY4" fmla="*/ 92075 h 105141"/>
                <a:gd name="connsiteX5" fmla="*/ 13288 w 226166"/>
                <a:gd name="connsiteY5" fmla="*/ 101120 h 105141"/>
                <a:gd name="connsiteX6" fmla="*/ 0 w 226166"/>
                <a:gd name="connsiteY6" fmla="*/ 105141 h 105141"/>
                <a:gd name="connsiteX7" fmla="*/ 7036 w 226166"/>
                <a:gd name="connsiteY7" fmla="*/ 70293 h 105141"/>
                <a:gd name="connsiteX8" fmla="*/ 113083 w 226166"/>
                <a:gd name="connsiteY8" fmla="*/ 0 h 10514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226166" h="105141">
                  <a:moveTo>
                    <a:pt x="113083" y="0"/>
                  </a:moveTo>
                  <a:cubicBezTo>
                    <a:pt x="160756" y="0"/>
                    <a:pt x="201659" y="28985"/>
                    <a:pt x="219131" y="70293"/>
                  </a:cubicBezTo>
                  <a:lnTo>
                    <a:pt x="226166" y="105141"/>
                  </a:lnTo>
                  <a:lnTo>
                    <a:pt x="212878" y="101120"/>
                  </a:lnTo>
                  <a:cubicBezTo>
                    <a:pt x="182205" y="95296"/>
                    <a:pt x="148482" y="92075"/>
                    <a:pt x="113083" y="92075"/>
                  </a:cubicBezTo>
                  <a:cubicBezTo>
                    <a:pt x="77684" y="92075"/>
                    <a:pt x="43961" y="95296"/>
                    <a:pt x="13288" y="101120"/>
                  </a:cubicBezTo>
                  <a:lnTo>
                    <a:pt x="0" y="105141"/>
                  </a:lnTo>
                  <a:lnTo>
                    <a:pt x="7036" y="70293"/>
                  </a:lnTo>
                  <a:cubicBezTo>
                    <a:pt x="24507" y="28985"/>
                    <a:pt x="65410" y="0"/>
                    <a:pt x="113083" y="0"/>
                  </a:cubicBezTo>
                  <a:close/>
                </a:path>
              </a:pathLst>
            </a:custGeom>
            <a:solidFill>
              <a:schemeClr val="bg1"/>
            </a:solidFill>
            <a:ln w="28575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</a:pPr>
              <a:endParaRPr kumimoji="0" lang="ja-JP" altLang="en-US" ker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313" name="フリーフォーム 312"/>
            <p:cNvSpPr/>
            <p:nvPr/>
          </p:nvSpPr>
          <p:spPr>
            <a:xfrm>
              <a:off x="3879936" y="4761565"/>
              <a:ext cx="404987" cy="117838"/>
            </a:xfrm>
            <a:custGeom>
              <a:avLst/>
              <a:gdLst>
                <a:gd name="connsiteX0" fmla="*/ 99901 w 404987"/>
                <a:gd name="connsiteY0" fmla="*/ 0 h 117838"/>
                <a:gd name="connsiteX1" fmla="*/ 151028 w 404987"/>
                <a:gd name="connsiteY1" fmla="*/ 48480 h 117838"/>
                <a:gd name="connsiteX2" fmla="*/ 202154 w 404987"/>
                <a:gd name="connsiteY2" fmla="*/ 0 h 117838"/>
                <a:gd name="connsiteX3" fmla="*/ 253281 w 404987"/>
                <a:gd name="connsiteY3" fmla="*/ 48480 h 117838"/>
                <a:gd name="connsiteX4" fmla="*/ 304408 w 404987"/>
                <a:gd name="connsiteY4" fmla="*/ 0 h 117838"/>
                <a:gd name="connsiteX5" fmla="*/ 355534 w 404987"/>
                <a:gd name="connsiteY5" fmla="*/ 48480 h 117838"/>
                <a:gd name="connsiteX6" fmla="*/ 404987 w 404987"/>
                <a:gd name="connsiteY6" fmla="*/ 1587 h 117838"/>
                <a:gd name="connsiteX7" fmla="*/ 402295 w 404987"/>
                <a:gd name="connsiteY7" fmla="*/ 21083 h 117838"/>
                <a:gd name="connsiteX8" fmla="*/ 199152 w 404987"/>
                <a:gd name="connsiteY8" fmla="*/ 117838 h 117838"/>
                <a:gd name="connsiteX9" fmla="*/ 2425 w 404987"/>
                <a:gd name="connsiteY9" fmla="*/ 17065 h 117838"/>
                <a:gd name="connsiteX10" fmla="*/ 0 w 404987"/>
                <a:gd name="connsiteY10" fmla="*/ 2231 h 117838"/>
                <a:gd name="connsiteX11" fmla="*/ 48774 w 404987"/>
                <a:gd name="connsiteY11" fmla="*/ 48480 h 117838"/>
                <a:gd name="connsiteX12" fmla="*/ 99901 w 404987"/>
                <a:gd name="connsiteY12" fmla="*/ 0 h 11783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</a:cxnLst>
              <a:rect l="l" t="t" r="r" b="b"/>
              <a:pathLst>
                <a:path w="404987" h="117838">
                  <a:moveTo>
                    <a:pt x="99901" y="0"/>
                  </a:moveTo>
                  <a:lnTo>
                    <a:pt x="151028" y="48480"/>
                  </a:lnTo>
                  <a:lnTo>
                    <a:pt x="202154" y="0"/>
                  </a:lnTo>
                  <a:lnTo>
                    <a:pt x="253281" y="48480"/>
                  </a:lnTo>
                  <a:lnTo>
                    <a:pt x="304408" y="0"/>
                  </a:lnTo>
                  <a:lnTo>
                    <a:pt x="355534" y="48480"/>
                  </a:lnTo>
                  <a:lnTo>
                    <a:pt x="404987" y="1587"/>
                  </a:lnTo>
                  <a:lnTo>
                    <a:pt x="402295" y="21083"/>
                  </a:lnTo>
                  <a:cubicBezTo>
                    <a:pt x="379742" y="80730"/>
                    <a:pt x="279657" y="117838"/>
                    <a:pt x="199152" y="117838"/>
                  </a:cubicBezTo>
                  <a:cubicBezTo>
                    <a:pt x="118647" y="117838"/>
                    <a:pt x="24979" y="75372"/>
                    <a:pt x="2425" y="17065"/>
                  </a:cubicBezTo>
                  <a:lnTo>
                    <a:pt x="0" y="2231"/>
                  </a:lnTo>
                  <a:lnTo>
                    <a:pt x="48774" y="48480"/>
                  </a:lnTo>
                  <a:lnTo>
                    <a:pt x="99901" y="0"/>
                  </a:lnTo>
                  <a:close/>
                </a:path>
              </a:pathLst>
            </a:custGeom>
            <a:solidFill>
              <a:schemeClr val="bg1">
                <a:lumMod val="95000"/>
              </a:schemeClr>
            </a:solidFill>
            <a:ln w="28575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</a:pPr>
              <a:endParaRPr kumimoji="0" lang="ja-JP" altLang="en-US" ker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314" name="フリーフォーム 313"/>
            <p:cNvSpPr/>
            <p:nvPr/>
          </p:nvSpPr>
          <p:spPr>
            <a:xfrm>
              <a:off x="3877399" y="4676359"/>
              <a:ext cx="409198" cy="133686"/>
            </a:xfrm>
            <a:custGeom>
              <a:avLst/>
              <a:gdLst>
                <a:gd name="connsiteX0" fmla="*/ 360512 w 409198"/>
                <a:gd name="connsiteY0" fmla="*/ 954 h 133686"/>
                <a:gd name="connsiteX1" fmla="*/ 397945 w 409198"/>
                <a:gd name="connsiteY1" fmla="*/ 39669 h 133686"/>
                <a:gd name="connsiteX2" fmla="*/ 409198 w 409198"/>
                <a:gd name="connsiteY2" fmla="*/ 74655 h 133686"/>
                <a:gd name="connsiteX3" fmla="*/ 407523 w 409198"/>
                <a:gd name="connsiteY3" fmla="*/ 86793 h 133686"/>
                <a:gd name="connsiteX4" fmla="*/ 358070 w 409198"/>
                <a:gd name="connsiteY4" fmla="*/ 133686 h 133686"/>
                <a:gd name="connsiteX5" fmla="*/ 306944 w 409198"/>
                <a:gd name="connsiteY5" fmla="*/ 85206 h 133686"/>
                <a:gd name="connsiteX6" fmla="*/ 255817 w 409198"/>
                <a:gd name="connsiteY6" fmla="*/ 133686 h 133686"/>
                <a:gd name="connsiteX7" fmla="*/ 204690 w 409198"/>
                <a:gd name="connsiteY7" fmla="*/ 85206 h 133686"/>
                <a:gd name="connsiteX8" fmla="*/ 153564 w 409198"/>
                <a:gd name="connsiteY8" fmla="*/ 133686 h 133686"/>
                <a:gd name="connsiteX9" fmla="*/ 102437 w 409198"/>
                <a:gd name="connsiteY9" fmla="*/ 85206 h 133686"/>
                <a:gd name="connsiteX10" fmla="*/ 51310 w 409198"/>
                <a:gd name="connsiteY10" fmla="*/ 133686 h 133686"/>
                <a:gd name="connsiteX11" fmla="*/ 2536 w 409198"/>
                <a:gd name="connsiteY11" fmla="*/ 87437 h 133686"/>
                <a:gd name="connsiteX12" fmla="*/ 0 w 409198"/>
                <a:gd name="connsiteY12" fmla="*/ 71920 h 133686"/>
                <a:gd name="connsiteX13" fmla="*/ 9233 w 409198"/>
                <a:gd name="connsiteY13" fmla="*/ 39669 h 133686"/>
                <a:gd name="connsiteX14" fmla="*/ 205491 w 409198"/>
                <a:gd name="connsiteY14" fmla="*/ 54887 h 133686"/>
                <a:gd name="connsiteX15" fmla="*/ 360512 w 409198"/>
                <a:gd name="connsiteY15" fmla="*/ 954 h 13368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</a:cxnLst>
              <a:rect l="l" t="t" r="r" b="b"/>
              <a:pathLst>
                <a:path w="409198" h="133686">
                  <a:moveTo>
                    <a:pt x="360512" y="954"/>
                  </a:moveTo>
                  <a:cubicBezTo>
                    <a:pt x="372664" y="4093"/>
                    <a:pt x="384638" y="15318"/>
                    <a:pt x="397945" y="39669"/>
                  </a:cubicBezTo>
                  <a:cubicBezTo>
                    <a:pt x="404599" y="51845"/>
                    <a:pt x="408200" y="63529"/>
                    <a:pt x="409198" y="74655"/>
                  </a:cubicBezTo>
                  <a:lnTo>
                    <a:pt x="407523" y="86793"/>
                  </a:lnTo>
                  <a:lnTo>
                    <a:pt x="358070" y="133686"/>
                  </a:lnTo>
                  <a:lnTo>
                    <a:pt x="306944" y="85206"/>
                  </a:lnTo>
                  <a:lnTo>
                    <a:pt x="255817" y="133686"/>
                  </a:lnTo>
                  <a:lnTo>
                    <a:pt x="204690" y="85206"/>
                  </a:lnTo>
                  <a:lnTo>
                    <a:pt x="153564" y="133686"/>
                  </a:lnTo>
                  <a:lnTo>
                    <a:pt x="102437" y="85206"/>
                  </a:lnTo>
                  <a:lnTo>
                    <a:pt x="51310" y="133686"/>
                  </a:lnTo>
                  <a:lnTo>
                    <a:pt x="2536" y="87437"/>
                  </a:lnTo>
                  <a:lnTo>
                    <a:pt x="0" y="71920"/>
                  </a:lnTo>
                  <a:cubicBezTo>
                    <a:pt x="582" y="61446"/>
                    <a:pt x="3530" y="50654"/>
                    <a:pt x="9233" y="39669"/>
                  </a:cubicBezTo>
                  <a:cubicBezTo>
                    <a:pt x="54860" y="-48211"/>
                    <a:pt x="98151" y="54887"/>
                    <a:pt x="205491" y="54887"/>
                  </a:cubicBezTo>
                  <a:cubicBezTo>
                    <a:pt x="285996" y="54887"/>
                    <a:pt x="324057" y="-8464"/>
                    <a:pt x="360512" y="954"/>
                  </a:cubicBezTo>
                  <a:close/>
                </a:path>
              </a:pathLst>
            </a:custGeom>
            <a:solidFill>
              <a:schemeClr val="bg1">
                <a:lumMod val="95000"/>
              </a:schemeClr>
            </a:solidFill>
            <a:ln w="28575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</a:pPr>
              <a:endParaRPr kumimoji="0" lang="ja-JP" altLang="en-US" ker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315" name="涙形 314"/>
            <p:cNvSpPr/>
            <p:nvPr/>
          </p:nvSpPr>
          <p:spPr>
            <a:xfrm rot="18900000">
              <a:off x="3991649" y="4573099"/>
              <a:ext cx="188758" cy="188758"/>
            </a:xfrm>
            <a:prstGeom prst="teardrop">
              <a:avLst/>
            </a:prstGeom>
            <a:solidFill>
              <a:srgbClr val="FF7C80"/>
            </a:solidFill>
            <a:ln w="28575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</a:pPr>
              <a:endParaRPr kumimoji="0" lang="ja-JP" altLang="en-US" ker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</p:grpSp>
      <p:grpSp>
        <p:nvGrpSpPr>
          <p:cNvPr id="316" name="グループ化 315"/>
          <p:cNvGrpSpPr/>
          <p:nvPr/>
        </p:nvGrpSpPr>
        <p:grpSpPr>
          <a:xfrm>
            <a:off x="7946242" y="947122"/>
            <a:ext cx="1604158" cy="1142896"/>
            <a:chOff x="4665662" y="4237023"/>
            <a:chExt cx="993776" cy="708025"/>
          </a:xfrm>
        </p:grpSpPr>
        <p:sp>
          <p:nvSpPr>
            <p:cNvPr id="317" name="円/楕円 316"/>
            <p:cNvSpPr/>
            <p:nvPr/>
          </p:nvSpPr>
          <p:spPr>
            <a:xfrm>
              <a:off x="5370512" y="4462448"/>
              <a:ext cx="288926" cy="288926"/>
            </a:xfrm>
            <a:prstGeom prst="ellipse">
              <a:avLst/>
            </a:prstGeom>
            <a:solidFill>
              <a:srgbClr val="ED7D31">
                <a:lumMod val="75000"/>
              </a:srgbClr>
            </a:solidFill>
            <a:ln w="28575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</a:pPr>
              <a:endParaRPr kumimoji="0" lang="ja-JP" altLang="en-US" ker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318" name="円/楕円 317"/>
            <p:cNvSpPr/>
            <p:nvPr/>
          </p:nvSpPr>
          <p:spPr>
            <a:xfrm>
              <a:off x="5418137" y="4510073"/>
              <a:ext cx="193676" cy="193676"/>
            </a:xfrm>
            <a:prstGeom prst="ellipse">
              <a:avLst/>
            </a:prstGeom>
            <a:solidFill>
              <a:srgbClr val="FFCC99"/>
            </a:solidFill>
            <a:ln w="28575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</a:pPr>
              <a:endParaRPr kumimoji="0" lang="ja-JP" altLang="en-US" ker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319" name="円/楕円 318"/>
            <p:cNvSpPr/>
            <p:nvPr/>
          </p:nvSpPr>
          <p:spPr>
            <a:xfrm>
              <a:off x="4665662" y="4462448"/>
              <a:ext cx="288926" cy="288926"/>
            </a:xfrm>
            <a:prstGeom prst="ellipse">
              <a:avLst/>
            </a:prstGeom>
            <a:solidFill>
              <a:srgbClr val="ED7D31">
                <a:lumMod val="75000"/>
              </a:srgbClr>
            </a:solidFill>
            <a:ln w="28575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</a:pPr>
              <a:endParaRPr kumimoji="0" lang="ja-JP" altLang="en-US" ker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320" name="円/楕円 319"/>
            <p:cNvSpPr/>
            <p:nvPr/>
          </p:nvSpPr>
          <p:spPr>
            <a:xfrm>
              <a:off x="4713287" y="4510073"/>
              <a:ext cx="193676" cy="193676"/>
            </a:xfrm>
            <a:prstGeom prst="ellipse">
              <a:avLst/>
            </a:prstGeom>
            <a:solidFill>
              <a:srgbClr val="FFCC99"/>
            </a:solidFill>
            <a:ln w="28575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</a:pPr>
              <a:endParaRPr kumimoji="0" lang="ja-JP" altLang="en-US" ker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321" name="円/楕円 320"/>
            <p:cNvSpPr/>
            <p:nvPr/>
          </p:nvSpPr>
          <p:spPr>
            <a:xfrm>
              <a:off x="4810125" y="4237023"/>
              <a:ext cx="708025" cy="708025"/>
            </a:xfrm>
            <a:prstGeom prst="ellipse">
              <a:avLst/>
            </a:prstGeom>
            <a:solidFill>
              <a:srgbClr val="ED7D31">
                <a:lumMod val="75000"/>
              </a:srgbClr>
            </a:solidFill>
            <a:ln w="28575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</a:pPr>
              <a:endParaRPr kumimoji="0" lang="ja-JP" altLang="en-US" ker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322" name="円/楕円 321"/>
            <p:cNvSpPr/>
            <p:nvPr/>
          </p:nvSpPr>
          <p:spPr>
            <a:xfrm>
              <a:off x="4870451" y="4329100"/>
              <a:ext cx="587374" cy="587372"/>
            </a:xfrm>
            <a:prstGeom prst="ellipse">
              <a:avLst/>
            </a:prstGeom>
            <a:solidFill>
              <a:srgbClr val="FFCC99"/>
            </a:solidFill>
            <a:ln w="28575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</a:pPr>
              <a:endParaRPr kumimoji="0" lang="ja-JP" altLang="en-US" ker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323" name="フリーフォーム 322"/>
            <p:cNvSpPr/>
            <p:nvPr/>
          </p:nvSpPr>
          <p:spPr>
            <a:xfrm>
              <a:off x="5229228" y="4403713"/>
              <a:ext cx="230184" cy="347724"/>
            </a:xfrm>
            <a:custGeom>
              <a:avLst/>
              <a:gdLst>
                <a:gd name="connsiteX0" fmla="*/ 115092 w 230184"/>
                <a:gd name="connsiteY0" fmla="*/ 0 h 347724"/>
                <a:gd name="connsiteX1" fmla="*/ 230184 w 230184"/>
                <a:gd name="connsiteY1" fmla="*/ 115092 h 347724"/>
                <a:gd name="connsiteX2" fmla="*/ 159891 w 230184"/>
                <a:gd name="connsiteY2" fmla="*/ 221140 h 347724"/>
                <a:gd name="connsiteX3" fmla="*/ 137398 w 230184"/>
                <a:gd name="connsiteY3" fmla="*/ 225681 h 347724"/>
                <a:gd name="connsiteX4" fmla="*/ 157372 w 230184"/>
                <a:gd name="connsiteY4" fmla="*/ 245655 h 347724"/>
                <a:gd name="connsiteX5" fmla="*/ 157372 w 230184"/>
                <a:gd name="connsiteY5" fmla="*/ 330212 h 347724"/>
                <a:gd name="connsiteX6" fmla="*/ 72815 w 230184"/>
                <a:gd name="connsiteY6" fmla="*/ 330212 h 347724"/>
                <a:gd name="connsiteX7" fmla="*/ 72816 w 230184"/>
                <a:gd name="connsiteY7" fmla="*/ 330211 h 347724"/>
                <a:gd name="connsiteX8" fmla="*/ 72816 w 230184"/>
                <a:gd name="connsiteY8" fmla="*/ 245654 h 347724"/>
                <a:gd name="connsiteX9" fmla="*/ 92789 w 230184"/>
                <a:gd name="connsiteY9" fmla="*/ 225681 h 347724"/>
                <a:gd name="connsiteX10" fmla="*/ 70293 w 230184"/>
                <a:gd name="connsiteY10" fmla="*/ 221140 h 347724"/>
                <a:gd name="connsiteX11" fmla="*/ 0 w 230184"/>
                <a:gd name="connsiteY11" fmla="*/ 115092 h 347724"/>
                <a:gd name="connsiteX12" fmla="*/ 115092 w 230184"/>
                <a:gd name="connsiteY12" fmla="*/ 0 h 34772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</a:cxnLst>
              <a:rect l="l" t="t" r="r" b="b"/>
              <a:pathLst>
                <a:path w="230184" h="347724">
                  <a:moveTo>
                    <a:pt x="115092" y="0"/>
                  </a:moveTo>
                  <a:cubicBezTo>
                    <a:pt x="178656" y="0"/>
                    <a:pt x="230184" y="51528"/>
                    <a:pt x="230184" y="115092"/>
                  </a:cubicBezTo>
                  <a:cubicBezTo>
                    <a:pt x="230184" y="162765"/>
                    <a:pt x="201200" y="203668"/>
                    <a:pt x="159891" y="221140"/>
                  </a:cubicBezTo>
                  <a:lnTo>
                    <a:pt x="137398" y="225681"/>
                  </a:lnTo>
                  <a:lnTo>
                    <a:pt x="157372" y="245655"/>
                  </a:lnTo>
                  <a:cubicBezTo>
                    <a:pt x="180722" y="269005"/>
                    <a:pt x="180722" y="306862"/>
                    <a:pt x="157372" y="330212"/>
                  </a:cubicBezTo>
                  <a:cubicBezTo>
                    <a:pt x="134022" y="353562"/>
                    <a:pt x="96165" y="353562"/>
                    <a:pt x="72815" y="330212"/>
                  </a:cubicBezTo>
                  <a:lnTo>
                    <a:pt x="72816" y="330211"/>
                  </a:lnTo>
                  <a:cubicBezTo>
                    <a:pt x="49466" y="306861"/>
                    <a:pt x="49466" y="269004"/>
                    <a:pt x="72816" y="245654"/>
                  </a:cubicBezTo>
                  <a:lnTo>
                    <a:pt x="92789" y="225681"/>
                  </a:lnTo>
                  <a:lnTo>
                    <a:pt x="70293" y="221140"/>
                  </a:lnTo>
                  <a:cubicBezTo>
                    <a:pt x="28985" y="203668"/>
                    <a:pt x="0" y="162765"/>
                    <a:pt x="0" y="115092"/>
                  </a:cubicBezTo>
                  <a:cubicBezTo>
                    <a:pt x="0" y="51528"/>
                    <a:pt x="51528" y="0"/>
                    <a:pt x="115092" y="0"/>
                  </a:cubicBezTo>
                  <a:close/>
                </a:path>
              </a:pathLst>
            </a:custGeom>
            <a:solidFill>
              <a:schemeClr val="bg1"/>
            </a:solidFill>
            <a:ln w="28575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</a:pPr>
              <a:endParaRPr kumimoji="0" lang="ja-JP" altLang="en-US" ker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324" name="涙形 323"/>
            <p:cNvSpPr/>
            <p:nvPr/>
          </p:nvSpPr>
          <p:spPr>
            <a:xfrm rot="18900000">
              <a:off x="5069879" y="4573099"/>
              <a:ext cx="188758" cy="188758"/>
            </a:xfrm>
            <a:prstGeom prst="teardrop">
              <a:avLst/>
            </a:prstGeom>
            <a:solidFill>
              <a:srgbClr val="FF7C80"/>
            </a:solidFill>
            <a:ln w="28575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</a:pPr>
              <a:endParaRPr kumimoji="0" lang="ja-JP" altLang="en-US" ker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325" name="月 324"/>
            <p:cNvSpPr/>
            <p:nvPr/>
          </p:nvSpPr>
          <p:spPr>
            <a:xfrm rot="5400000">
              <a:off x="5115938" y="4708767"/>
              <a:ext cx="87121" cy="222002"/>
            </a:xfrm>
            <a:prstGeom prst="moon">
              <a:avLst>
                <a:gd name="adj" fmla="val 87500"/>
              </a:avLst>
            </a:prstGeom>
            <a:solidFill>
              <a:srgbClr val="FF0000"/>
            </a:solidFill>
            <a:ln w="28575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</a:pPr>
              <a:endParaRPr kumimoji="0" lang="ja-JP" altLang="en-US" ker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326" name="フリーフォーム 325"/>
            <p:cNvSpPr/>
            <p:nvPr/>
          </p:nvSpPr>
          <p:spPr>
            <a:xfrm rot="18900000">
              <a:off x="4836995" y="4417572"/>
              <a:ext cx="297100" cy="297102"/>
            </a:xfrm>
            <a:custGeom>
              <a:avLst/>
              <a:gdLst>
                <a:gd name="connsiteX0" fmla="*/ 263390 w 297100"/>
                <a:gd name="connsiteY0" fmla="*/ 33710 h 297102"/>
                <a:gd name="connsiteX1" fmla="*/ 263390 w 297100"/>
                <a:gd name="connsiteY1" fmla="*/ 196474 h 297102"/>
                <a:gd name="connsiteX2" fmla="*/ 138699 w 297100"/>
                <a:gd name="connsiteY2" fmla="*/ 221757 h 297102"/>
                <a:gd name="connsiteX3" fmla="*/ 119582 w 297100"/>
                <a:gd name="connsiteY3" fmla="*/ 209063 h 297102"/>
                <a:gd name="connsiteX4" fmla="*/ 119582 w 297100"/>
                <a:gd name="connsiteY4" fmla="*/ 237311 h 297102"/>
                <a:gd name="connsiteX5" fmla="*/ 59791 w 297100"/>
                <a:gd name="connsiteY5" fmla="*/ 297102 h 297102"/>
                <a:gd name="connsiteX6" fmla="*/ 0 w 297100"/>
                <a:gd name="connsiteY6" fmla="*/ 237311 h 297102"/>
                <a:gd name="connsiteX7" fmla="*/ 1 w 297100"/>
                <a:gd name="connsiteY7" fmla="*/ 237311 h 297102"/>
                <a:gd name="connsiteX8" fmla="*/ 59792 w 297100"/>
                <a:gd name="connsiteY8" fmla="*/ 177520 h 297102"/>
                <a:gd name="connsiteX9" fmla="*/ 88039 w 297100"/>
                <a:gd name="connsiteY9" fmla="*/ 177520 h 297102"/>
                <a:gd name="connsiteX10" fmla="*/ 75343 w 297100"/>
                <a:gd name="connsiteY10" fmla="*/ 158401 h 297102"/>
                <a:gd name="connsiteX11" fmla="*/ 100626 w 297100"/>
                <a:gd name="connsiteY11" fmla="*/ 33710 h 297102"/>
                <a:gd name="connsiteX12" fmla="*/ 263390 w 297100"/>
                <a:gd name="connsiteY12" fmla="*/ 33710 h 29710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</a:cxnLst>
              <a:rect l="l" t="t" r="r" b="b"/>
              <a:pathLst>
                <a:path w="297100" h="297102">
                  <a:moveTo>
                    <a:pt x="263390" y="33710"/>
                  </a:moveTo>
                  <a:cubicBezTo>
                    <a:pt x="308337" y="78656"/>
                    <a:pt x="308337" y="151528"/>
                    <a:pt x="263390" y="196474"/>
                  </a:cubicBezTo>
                  <a:cubicBezTo>
                    <a:pt x="229680" y="230184"/>
                    <a:pt x="180263" y="238612"/>
                    <a:pt x="138699" y="221757"/>
                  </a:cubicBezTo>
                  <a:lnTo>
                    <a:pt x="119582" y="209063"/>
                  </a:lnTo>
                  <a:lnTo>
                    <a:pt x="119582" y="237311"/>
                  </a:lnTo>
                  <a:cubicBezTo>
                    <a:pt x="119582" y="270333"/>
                    <a:pt x="92813" y="297102"/>
                    <a:pt x="59791" y="297102"/>
                  </a:cubicBezTo>
                  <a:cubicBezTo>
                    <a:pt x="26769" y="297102"/>
                    <a:pt x="0" y="270333"/>
                    <a:pt x="0" y="237311"/>
                  </a:cubicBezTo>
                  <a:lnTo>
                    <a:pt x="1" y="237311"/>
                  </a:lnTo>
                  <a:cubicBezTo>
                    <a:pt x="1" y="204289"/>
                    <a:pt x="26770" y="177520"/>
                    <a:pt x="59792" y="177520"/>
                  </a:cubicBezTo>
                  <a:lnTo>
                    <a:pt x="88039" y="177520"/>
                  </a:lnTo>
                  <a:lnTo>
                    <a:pt x="75343" y="158401"/>
                  </a:lnTo>
                  <a:cubicBezTo>
                    <a:pt x="58488" y="116837"/>
                    <a:pt x="66916" y="67420"/>
                    <a:pt x="100626" y="33710"/>
                  </a:cubicBezTo>
                  <a:cubicBezTo>
                    <a:pt x="145572" y="-11237"/>
                    <a:pt x="218444" y="-11237"/>
                    <a:pt x="263390" y="33710"/>
                  </a:cubicBezTo>
                  <a:close/>
                </a:path>
              </a:pathLst>
            </a:custGeom>
            <a:solidFill>
              <a:schemeClr val="bg1"/>
            </a:solidFill>
            <a:ln w="28575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</a:pPr>
              <a:endParaRPr kumimoji="0" lang="ja-JP" altLang="en-US" ker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327" name="円/楕円 326"/>
            <p:cNvSpPr/>
            <p:nvPr/>
          </p:nvSpPr>
          <p:spPr>
            <a:xfrm>
              <a:off x="4919665" y="4453592"/>
              <a:ext cx="131760" cy="131758"/>
            </a:xfrm>
            <a:prstGeom prst="ellipse">
              <a:avLst/>
            </a:prstGeom>
            <a:solidFill>
              <a:schemeClr val="tx1"/>
            </a:solidFill>
            <a:ln w="28575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</a:pPr>
              <a:endParaRPr kumimoji="0" lang="ja-JP" altLang="en-US" ker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328" name="円/楕円 327"/>
            <p:cNvSpPr/>
            <p:nvPr/>
          </p:nvSpPr>
          <p:spPr>
            <a:xfrm>
              <a:off x="5278440" y="4453592"/>
              <a:ext cx="131760" cy="131758"/>
            </a:xfrm>
            <a:prstGeom prst="ellipse">
              <a:avLst/>
            </a:prstGeom>
            <a:solidFill>
              <a:schemeClr val="tx1"/>
            </a:solidFill>
            <a:ln w="28575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</a:pPr>
              <a:endParaRPr kumimoji="0" lang="ja-JP" altLang="en-US" ker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</p:grpSp>
      <p:grpSp>
        <p:nvGrpSpPr>
          <p:cNvPr id="381" name="グループ化 380"/>
          <p:cNvGrpSpPr/>
          <p:nvPr/>
        </p:nvGrpSpPr>
        <p:grpSpPr>
          <a:xfrm>
            <a:off x="457649" y="2851525"/>
            <a:ext cx="1604158" cy="1142896"/>
            <a:chOff x="5726112" y="4237023"/>
            <a:chExt cx="993776" cy="708025"/>
          </a:xfrm>
        </p:grpSpPr>
        <p:sp>
          <p:nvSpPr>
            <p:cNvPr id="382" name="円/楕円 381"/>
            <p:cNvSpPr/>
            <p:nvPr/>
          </p:nvSpPr>
          <p:spPr>
            <a:xfrm>
              <a:off x="6430962" y="4462448"/>
              <a:ext cx="288926" cy="288926"/>
            </a:xfrm>
            <a:prstGeom prst="ellipse">
              <a:avLst/>
            </a:prstGeom>
            <a:solidFill>
              <a:srgbClr val="ED7D31">
                <a:lumMod val="75000"/>
              </a:srgbClr>
            </a:solidFill>
            <a:ln w="28575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</a:pPr>
              <a:endParaRPr kumimoji="0" lang="ja-JP" altLang="en-US" ker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383" name="円/楕円 382"/>
            <p:cNvSpPr/>
            <p:nvPr/>
          </p:nvSpPr>
          <p:spPr>
            <a:xfrm>
              <a:off x="6478587" y="4510073"/>
              <a:ext cx="193676" cy="193676"/>
            </a:xfrm>
            <a:prstGeom prst="ellipse">
              <a:avLst/>
            </a:prstGeom>
            <a:solidFill>
              <a:srgbClr val="FFCC99"/>
            </a:solidFill>
            <a:ln w="28575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</a:pPr>
              <a:endParaRPr kumimoji="0" lang="ja-JP" altLang="en-US" ker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384" name="円/楕円 383"/>
            <p:cNvSpPr/>
            <p:nvPr/>
          </p:nvSpPr>
          <p:spPr>
            <a:xfrm>
              <a:off x="5726112" y="4462448"/>
              <a:ext cx="288926" cy="288926"/>
            </a:xfrm>
            <a:prstGeom prst="ellipse">
              <a:avLst/>
            </a:prstGeom>
            <a:solidFill>
              <a:srgbClr val="ED7D31">
                <a:lumMod val="75000"/>
              </a:srgbClr>
            </a:solidFill>
            <a:ln w="28575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</a:pPr>
              <a:endParaRPr kumimoji="0" lang="ja-JP" altLang="en-US" ker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385" name="円/楕円 384"/>
            <p:cNvSpPr/>
            <p:nvPr/>
          </p:nvSpPr>
          <p:spPr>
            <a:xfrm>
              <a:off x="5773737" y="4510073"/>
              <a:ext cx="193676" cy="193676"/>
            </a:xfrm>
            <a:prstGeom prst="ellipse">
              <a:avLst/>
            </a:prstGeom>
            <a:solidFill>
              <a:srgbClr val="FFCC99"/>
            </a:solidFill>
            <a:ln w="28575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</a:pPr>
              <a:endParaRPr kumimoji="0" lang="ja-JP" altLang="en-US" ker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386" name="円/楕円 385"/>
            <p:cNvSpPr/>
            <p:nvPr/>
          </p:nvSpPr>
          <p:spPr>
            <a:xfrm>
              <a:off x="5870575" y="4237023"/>
              <a:ext cx="708025" cy="708025"/>
            </a:xfrm>
            <a:prstGeom prst="ellipse">
              <a:avLst/>
            </a:prstGeom>
            <a:solidFill>
              <a:srgbClr val="ED7D31">
                <a:lumMod val="75000"/>
              </a:srgbClr>
            </a:solidFill>
            <a:ln w="28575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</a:pPr>
              <a:endParaRPr kumimoji="0" lang="ja-JP" altLang="en-US" ker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387" name="円/楕円 386"/>
            <p:cNvSpPr/>
            <p:nvPr/>
          </p:nvSpPr>
          <p:spPr>
            <a:xfrm>
              <a:off x="5930901" y="4329100"/>
              <a:ext cx="587374" cy="587372"/>
            </a:xfrm>
            <a:prstGeom prst="ellipse">
              <a:avLst/>
            </a:prstGeom>
            <a:solidFill>
              <a:srgbClr val="FFCC99"/>
            </a:solidFill>
            <a:ln w="28575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</a:pPr>
              <a:endParaRPr kumimoji="0" lang="ja-JP" altLang="en-US" ker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388" name="月 387"/>
            <p:cNvSpPr/>
            <p:nvPr/>
          </p:nvSpPr>
          <p:spPr>
            <a:xfrm rot="16200000">
              <a:off x="6139757" y="4587005"/>
              <a:ext cx="166687" cy="444258"/>
            </a:xfrm>
            <a:prstGeom prst="moon">
              <a:avLst>
                <a:gd name="adj" fmla="val 87500"/>
              </a:avLst>
            </a:prstGeom>
            <a:solidFill>
              <a:srgbClr val="FF0000"/>
            </a:solidFill>
            <a:ln w="28575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</a:pPr>
              <a:endParaRPr kumimoji="0" lang="ja-JP" altLang="en-US" ker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389" name="アーチ 388"/>
            <p:cNvSpPr/>
            <p:nvPr/>
          </p:nvSpPr>
          <p:spPr>
            <a:xfrm>
              <a:off x="5926932" y="4416184"/>
              <a:ext cx="255588" cy="255586"/>
            </a:xfrm>
            <a:prstGeom prst="blockArc">
              <a:avLst/>
            </a:prstGeom>
            <a:solidFill>
              <a:schemeClr val="tx1"/>
            </a:solidFill>
            <a:ln w="28575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</a:pPr>
              <a:endParaRPr kumimoji="0" lang="ja-JP" altLang="en-US" ker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390" name="アーチ 389"/>
            <p:cNvSpPr/>
            <p:nvPr/>
          </p:nvSpPr>
          <p:spPr>
            <a:xfrm>
              <a:off x="6265070" y="4416184"/>
              <a:ext cx="255588" cy="255586"/>
            </a:xfrm>
            <a:prstGeom prst="blockArc">
              <a:avLst/>
            </a:prstGeom>
            <a:solidFill>
              <a:schemeClr val="tx1"/>
            </a:solidFill>
            <a:ln w="28575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</a:pPr>
              <a:endParaRPr kumimoji="0" lang="ja-JP" altLang="en-US" ker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391" name="涙形 390"/>
            <p:cNvSpPr/>
            <p:nvPr/>
          </p:nvSpPr>
          <p:spPr>
            <a:xfrm rot="18900000">
              <a:off x="6130329" y="4573099"/>
              <a:ext cx="188758" cy="188758"/>
            </a:xfrm>
            <a:prstGeom prst="teardrop">
              <a:avLst/>
            </a:prstGeom>
            <a:solidFill>
              <a:srgbClr val="FF7C80"/>
            </a:solidFill>
            <a:ln w="28575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</a:pPr>
              <a:endParaRPr kumimoji="0" lang="ja-JP" altLang="en-US" ker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392" name="月 239"/>
            <p:cNvSpPr/>
            <p:nvPr/>
          </p:nvSpPr>
          <p:spPr>
            <a:xfrm rot="16200000" flipH="1">
              <a:off x="6178281" y="4683814"/>
              <a:ext cx="89642" cy="323917"/>
            </a:xfrm>
            <a:custGeom>
              <a:avLst/>
              <a:gdLst/>
              <a:ahLst/>
              <a:cxnLst/>
              <a:rect l="l" t="t" r="r" b="b"/>
              <a:pathLst>
                <a:path w="89642" h="323917">
                  <a:moveTo>
                    <a:pt x="0" y="161958"/>
                  </a:moveTo>
                  <a:cubicBezTo>
                    <a:pt x="0" y="225925"/>
                    <a:pt x="13854" y="283576"/>
                    <a:pt x="36373" y="323917"/>
                  </a:cubicBezTo>
                  <a:cubicBezTo>
                    <a:pt x="69308" y="283702"/>
                    <a:pt x="89642" y="225995"/>
                    <a:pt x="89642" y="161959"/>
                  </a:cubicBezTo>
                  <a:cubicBezTo>
                    <a:pt x="89642" y="97922"/>
                    <a:pt x="69308" y="40215"/>
                    <a:pt x="36373" y="0"/>
                  </a:cubicBezTo>
                  <a:cubicBezTo>
                    <a:pt x="13854" y="40341"/>
                    <a:pt x="0" y="97992"/>
                    <a:pt x="0" y="161958"/>
                  </a:cubicBezTo>
                  <a:close/>
                </a:path>
              </a:pathLst>
            </a:custGeom>
            <a:solidFill>
              <a:srgbClr val="FF3399"/>
            </a:solidFill>
            <a:ln w="28575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</a:pPr>
              <a:endParaRPr kumimoji="0" lang="ja-JP" altLang="en-US" ker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</p:grpSp>
      <p:grpSp>
        <p:nvGrpSpPr>
          <p:cNvPr id="433" name="グループ化 432"/>
          <p:cNvGrpSpPr/>
          <p:nvPr/>
        </p:nvGrpSpPr>
        <p:grpSpPr>
          <a:xfrm>
            <a:off x="2309757" y="2867400"/>
            <a:ext cx="1604158" cy="1142896"/>
            <a:chOff x="2376487" y="3241675"/>
            <a:chExt cx="993776" cy="708025"/>
          </a:xfrm>
        </p:grpSpPr>
        <p:sp>
          <p:nvSpPr>
            <p:cNvPr id="434" name="円/楕円 433"/>
            <p:cNvSpPr/>
            <p:nvPr/>
          </p:nvSpPr>
          <p:spPr>
            <a:xfrm>
              <a:off x="3081337" y="3467100"/>
              <a:ext cx="288926" cy="288926"/>
            </a:xfrm>
            <a:prstGeom prst="ellipse">
              <a:avLst/>
            </a:prstGeom>
            <a:solidFill>
              <a:srgbClr val="ED7D31">
                <a:lumMod val="75000"/>
              </a:srgbClr>
            </a:solidFill>
            <a:ln w="28575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435" name="円/楕円 434"/>
            <p:cNvSpPr/>
            <p:nvPr/>
          </p:nvSpPr>
          <p:spPr>
            <a:xfrm>
              <a:off x="3128962" y="3514725"/>
              <a:ext cx="193676" cy="193676"/>
            </a:xfrm>
            <a:prstGeom prst="ellipse">
              <a:avLst/>
            </a:prstGeom>
            <a:solidFill>
              <a:srgbClr val="ED7D31">
                <a:lumMod val="60000"/>
                <a:lumOff val="40000"/>
              </a:srgbClr>
            </a:solidFill>
            <a:ln w="28575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436" name="円/楕円 435"/>
            <p:cNvSpPr/>
            <p:nvPr/>
          </p:nvSpPr>
          <p:spPr>
            <a:xfrm>
              <a:off x="2376487" y="3467100"/>
              <a:ext cx="288926" cy="288926"/>
            </a:xfrm>
            <a:prstGeom prst="ellipse">
              <a:avLst/>
            </a:prstGeom>
            <a:solidFill>
              <a:srgbClr val="ED7D31">
                <a:lumMod val="75000"/>
              </a:srgbClr>
            </a:solidFill>
            <a:ln w="28575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437" name="円/楕円 436"/>
            <p:cNvSpPr/>
            <p:nvPr/>
          </p:nvSpPr>
          <p:spPr>
            <a:xfrm>
              <a:off x="2424112" y="3514725"/>
              <a:ext cx="193676" cy="193676"/>
            </a:xfrm>
            <a:prstGeom prst="ellipse">
              <a:avLst/>
            </a:prstGeom>
            <a:solidFill>
              <a:srgbClr val="ED7D31">
                <a:lumMod val="60000"/>
                <a:lumOff val="40000"/>
              </a:srgbClr>
            </a:solidFill>
            <a:ln w="28575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438" name="円/楕円 437"/>
            <p:cNvSpPr/>
            <p:nvPr/>
          </p:nvSpPr>
          <p:spPr>
            <a:xfrm>
              <a:off x="2520950" y="3241675"/>
              <a:ext cx="708025" cy="708025"/>
            </a:xfrm>
            <a:prstGeom prst="ellipse">
              <a:avLst/>
            </a:prstGeom>
            <a:solidFill>
              <a:srgbClr val="ED7D31">
                <a:lumMod val="75000"/>
              </a:srgbClr>
            </a:solidFill>
            <a:ln w="28575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439" name="円/楕円 438"/>
            <p:cNvSpPr/>
            <p:nvPr/>
          </p:nvSpPr>
          <p:spPr>
            <a:xfrm>
              <a:off x="2581276" y="3333752"/>
              <a:ext cx="587374" cy="587372"/>
            </a:xfrm>
            <a:prstGeom prst="ellipse">
              <a:avLst/>
            </a:prstGeom>
            <a:solidFill>
              <a:srgbClr val="ED7D31">
                <a:lumMod val="60000"/>
                <a:lumOff val="40000"/>
              </a:srgbClr>
            </a:solidFill>
            <a:ln w="28575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440" name="円/楕円 439"/>
            <p:cNvSpPr/>
            <p:nvPr/>
          </p:nvSpPr>
          <p:spPr>
            <a:xfrm>
              <a:off x="2581278" y="3498850"/>
              <a:ext cx="230184" cy="67435"/>
            </a:xfrm>
            <a:prstGeom prst="ellipse">
              <a:avLst/>
            </a:prstGeom>
            <a:solidFill>
              <a:schemeClr val="bg1"/>
            </a:solidFill>
            <a:ln w="28575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441" name="円/楕円 440"/>
            <p:cNvSpPr/>
            <p:nvPr/>
          </p:nvSpPr>
          <p:spPr>
            <a:xfrm>
              <a:off x="2940053" y="3498850"/>
              <a:ext cx="230184" cy="67435"/>
            </a:xfrm>
            <a:prstGeom prst="ellipse">
              <a:avLst/>
            </a:prstGeom>
            <a:solidFill>
              <a:schemeClr val="bg1"/>
            </a:solidFill>
            <a:ln w="28575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442" name="涙形 441"/>
            <p:cNvSpPr/>
            <p:nvPr/>
          </p:nvSpPr>
          <p:spPr>
            <a:xfrm rot="18900000">
              <a:off x="2780704" y="3577751"/>
              <a:ext cx="188758" cy="188758"/>
            </a:xfrm>
            <a:prstGeom prst="teardrop">
              <a:avLst/>
            </a:prstGeom>
            <a:solidFill>
              <a:srgbClr val="FF7C80"/>
            </a:solidFill>
            <a:ln w="28575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</p:grpSp>
      <p:grpSp>
        <p:nvGrpSpPr>
          <p:cNvPr id="460" name="グループ化 459"/>
          <p:cNvGrpSpPr/>
          <p:nvPr/>
        </p:nvGrpSpPr>
        <p:grpSpPr>
          <a:xfrm>
            <a:off x="6018382" y="2851525"/>
            <a:ext cx="1604158" cy="1142896"/>
            <a:chOff x="2376487" y="3241675"/>
            <a:chExt cx="993776" cy="708025"/>
          </a:xfrm>
        </p:grpSpPr>
        <p:sp>
          <p:nvSpPr>
            <p:cNvPr id="461" name="円/楕円 460"/>
            <p:cNvSpPr/>
            <p:nvPr/>
          </p:nvSpPr>
          <p:spPr>
            <a:xfrm>
              <a:off x="3081337" y="3467100"/>
              <a:ext cx="288926" cy="288926"/>
            </a:xfrm>
            <a:prstGeom prst="ellipse">
              <a:avLst/>
            </a:prstGeom>
            <a:solidFill>
              <a:srgbClr val="ED7D31">
                <a:lumMod val="75000"/>
              </a:srgbClr>
            </a:solidFill>
            <a:ln w="28575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462" name="円/楕円 461"/>
            <p:cNvSpPr/>
            <p:nvPr/>
          </p:nvSpPr>
          <p:spPr>
            <a:xfrm>
              <a:off x="3128962" y="3514725"/>
              <a:ext cx="193676" cy="193676"/>
            </a:xfrm>
            <a:prstGeom prst="ellipse">
              <a:avLst/>
            </a:prstGeom>
            <a:solidFill>
              <a:srgbClr val="ED7D31">
                <a:lumMod val="60000"/>
                <a:lumOff val="40000"/>
              </a:srgbClr>
            </a:solidFill>
            <a:ln w="28575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463" name="円/楕円 462"/>
            <p:cNvSpPr/>
            <p:nvPr/>
          </p:nvSpPr>
          <p:spPr>
            <a:xfrm>
              <a:off x="2376487" y="3467100"/>
              <a:ext cx="288926" cy="288926"/>
            </a:xfrm>
            <a:prstGeom prst="ellipse">
              <a:avLst/>
            </a:prstGeom>
            <a:solidFill>
              <a:srgbClr val="ED7D31">
                <a:lumMod val="75000"/>
              </a:srgbClr>
            </a:solidFill>
            <a:ln w="28575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464" name="円/楕円 463"/>
            <p:cNvSpPr/>
            <p:nvPr/>
          </p:nvSpPr>
          <p:spPr>
            <a:xfrm>
              <a:off x="2424112" y="3514725"/>
              <a:ext cx="193676" cy="193676"/>
            </a:xfrm>
            <a:prstGeom prst="ellipse">
              <a:avLst/>
            </a:prstGeom>
            <a:solidFill>
              <a:srgbClr val="ED7D31">
                <a:lumMod val="60000"/>
                <a:lumOff val="40000"/>
              </a:srgbClr>
            </a:solidFill>
            <a:ln w="28575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465" name="円/楕円 464"/>
            <p:cNvSpPr/>
            <p:nvPr/>
          </p:nvSpPr>
          <p:spPr>
            <a:xfrm>
              <a:off x="2520950" y="3241675"/>
              <a:ext cx="708025" cy="708025"/>
            </a:xfrm>
            <a:prstGeom prst="ellipse">
              <a:avLst/>
            </a:prstGeom>
            <a:solidFill>
              <a:srgbClr val="ED7D31">
                <a:lumMod val="75000"/>
              </a:srgbClr>
            </a:solidFill>
            <a:ln w="28575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466" name="円/楕円 465"/>
            <p:cNvSpPr/>
            <p:nvPr/>
          </p:nvSpPr>
          <p:spPr>
            <a:xfrm>
              <a:off x="2581276" y="3333752"/>
              <a:ext cx="587374" cy="587372"/>
            </a:xfrm>
            <a:prstGeom prst="ellipse">
              <a:avLst/>
            </a:prstGeom>
            <a:solidFill>
              <a:srgbClr val="ED7D31">
                <a:lumMod val="60000"/>
                <a:lumOff val="40000"/>
              </a:srgbClr>
            </a:solidFill>
            <a:ln w="28575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469" name="涙形 468"/>
            <p:cNvSpPr/>
            <p:nvPr/>
          </p:nvSpPr>
          <p:spPr>
            <a:xfrm rot="18900000">
              <a:off x="2780704" y="3577751"/>
              <a:ext cx="188758" cy="188758"/>
            </a:xfrm>
            <a:prstGeom prst="teardrop">
              <a:avLst/>
            </a:prstGeom>
            <a:solidFill>
              <a:srgbClr val="FF7C80"/>
            </a:solidFill>
            <a:ln w="28575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472" name="月 471"/>
            <p:cNvSpPr/>
            <p:nvPr/>
          </p:nvSpPr>
          <p:spPr>
            <a:xfrm rot="16200000">
              <a:off x="2701079" y="3455000"/>
              <a:ext cx="45720" cy="193428"/>
            </a:xfrm>
            <a:prstGeom prst="moon">
              <a:avLst>
                <a:gd name="adj" fmla="val 68182"/>
              </a:avLst>
            </a:prstGeom>
            <a:solidFill>
              <a:schemeClr val="tx1"/>
            </a:solidFill>
            <a:ln w="28575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555" name="月 554"/>
            <p:cNvSpPr/>
            <p:nvPr/>
          </p:nvSpPr>
          <p:spPr>
            <a:xfrm rot="16200000">
              <a:off x="3003974" y="3455000"/>
              <a:ext cx="45720" cy="193428"/>
            </a:xfrm>
            <a:prstGeom prst="moon">
              <a:avLst>
                <a:gd name="adj" fmla="val 68182"/>
              </a:avLst>
            </a:prstGeom>
            <a:solidFill>
              <a:schemeClr val="tx1"/>
            </a:solidFill>
            <a:ln w="28575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</p:grpSp>
      <p:grpSp>
        <p:nvGrpSpPr>
          <p:cNvPr id="473" name="グループ化 472"/>
          <p:cNvGrpSpPr/>
          <p:nvPr/>
        </p:nvGrpSpPr>
        <p:grpSpPr>
          <a:xfrm>
            <a:off x="7946242" y="2851525"/>
            <a:ext cx="1604158" cy="1142896"/>
            <a:chOff x="2376487" y="3241675"/>
            <a:chExt cx="993776" cy="708025"/>
          </a:xfrm>
        </p:grpSpPr>
        <p:sp>
          <p:nvSpPr>
            <p:cNvPr id="474" name="円/楕円 473"/>
            <p:cNvSpPr/>
            <p:nvPr/>
          </p:nvSpPr>
          <p:spPr>
            <a:xfrm>
              <a:off x="3081337" y="3467100"/>
              <a:ext cx="288926" cy="288926"/>
            </a:xfrm>
            <a:prstGeom prst="ellipse">
              <a:avLst/>
            </a:prstGeom>
            <a:solidFill>
              <a:srgbClr val="ED7D31">
                <a:lumMod val="75000"/>
              </a:srgbClr>
            </a:solidFill>
            <a:ln w="28575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475" name="円/楕円 474"/>
            <p:cNvSpPr/>
            <p:nvPr/>
          </p:nvSpPr>
          <p:spPr>
            <a:xfrm>
              <a:off x="3128962" y="3514725"/>
              <a:ext cx="193676" cy="193676"/>
            </a:xfrm>
            <a:prstGeom prst="ellipse">
              <a:avLst/>
            </a:prstGeom>
            <a:solidFill>
              <a:srgbClr val="ED7D31">
                <a:lumMod val="60000"/>
                <a:lumOff val="40000"/>
              </a:srgbClr>
            </a:solidFill>
            <a:ln w="28575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476" name="円/楕円 475"/>
            <p:cNvSpPr/>
            <p:nvPr/>
          </p:nvSpPr>
          <p:spPr>
            <a:xfrm>
              <a:off x="2376487" y="3467100"/>
              <a:ext cx="288926" cy="288926"/>
            </a:xfrm>
            <a:prstGeom prst="ellipse">
              <a:avLst/>
            </a:prstGeom>
            <a:solidFill>
              <a:srgbClr val="ED7D31">
                <a:lumMod val="75000"/>
              </a:srgbClr>
            </a:solidFill>
            <a:ln w="28575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477" name="円/楕円 476"/>
            <p:cNvSpPr/>
            <p:nvPr/>
          </p:nvSpPr>
          <p:spPr>
            <a:xfrm>
              <a:off x="2424112" y="3514725"/>
              <a:ext cx="193676" cy="193676"/>
            </a:xfrm>
            <a:prstGeom prst="ellipse">
              <a:avLst/>
            </a:prstGeom>
            <a:solidFill>
              <a:srgbClr val="ED7D31">
                <a:lumMod val="60000"/>
                <a:lumOff val="40000"/>
              </a:srgbClr>
            </a:solidFill>
            <a:ln w="28575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478" name="円/楕円 477"/>
            <p:cNvSpPr/>
            <p:nvPr/>
          </p:nvSpPr>
          <p:spPr>
            <a:xfrm>
              <a:off x="2520950" y="3241675"/>
              <a:ext cx="708025" cy="708025"/>
            </a:xfrm>
            <a:prstGeom prst="ellipse">
              <a:avLst/>
            </a:prstGeom>
            <a:solidFill>
              <a:srgbClr val="ED7D31">
                <a:lumMod val="75000"/>
              </a:srgbClr>
            </a:solidFill>
            <a:ln w="28575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479" name="円/楕円 478"/>
            <p:cNvSpPr/>
            <p:nvPr/>
          </p:nvSpPr>
          <p:spPr>
            <a:xfrm>
              <a:off x="2581276" y="3333752"/>
              <a:ext cx="587374" cy="587372"/>
            </a:xfrm>
            <a:prstGeom prst="ellipse">
              <a:avLst/>
            </a:prstGeom>
            <a:solidFill>
              <a:srgbClr val="ED7D31">
                <a:lumMod val="60000"/>
                <a:lumOff val="40000"/>
              </a:srgbClr>
            </a:solidFill>
            <a:ln w="28575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480" name="円/楕円 479"/>
            <p:cNvSpPr/>
            <p:nvPr/>
          </p:nvSpPr>
          <p:spPr>
            <a:xfrm>
              <a:off x="2581278" y="3408366"/>
              <a:ext cx="230184" cy="230183"/>
            </a:xfrm>
            <a:prstGeom prst="ellipse">
              <a:avLst/>
            </a:prstGeom>
            <a:solidFill>
              <a:schemeClr val="bg1"/>
            </a:solidFill>
            <a:ln w="28575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481" name="円/楕円 480"/>
            <p:cNvSpPr/>
            <p:nvPr/>
          </p:nvSpPr>
          <p:spPr>
            <a:xfrm>
              <a:off x="2940053" y="3408366"/>
              <a:ext cx="230184" cy="230183"/>
            </a:xfrm>
            <a:prstGeom prst="ellipse">
              <a:avLst/>
            </a:prstGeom>
            <a:solidFill>
              <a:schemeClr val="bg1"/>
            </a:solidFill>
            <a:ln w="28575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482" name="涙形 481"/>
            <p:cNvSpPr/>
            <p:nvPr/>
          </p:nvSpPr>
          <p:spPr>
            <a:xfrm rot="18900000">
              <a:off x="2780704" y="3577751"/>
              <a:ext cx="188758" cy="188758"/>
            </a:xfrm>
            <a:prstGeom prst="teardrop">
              <a:avLst/>
            </a:prstGeom>
            <a:solidFill>
              <a:srgbClr val="FF7C80"/>
            </a:solidFill>
            <a:ln w="28575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483" name="円/楕円 482"/>
            <p:cNvSpPr/>
            <p:nvPr/>
          </p:nvSpPr>
          <p:spPr>
            <a:xfrm>
              <a:off x="2673510" y="3501263"/>
              <a:ext cx="45720" cy="45720"/>
            </a:xfrm>
            <a:prstGeom prst="ellipse">
              <a:avLst/>
            </a:prstGeom>
            <a:solidFill>
              <a:sysClr val="windowText" lastClr="000000"/>
            </a:solidFill>
            <a:ln w="28575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484" name="円/楕円 483"/>
            <p:cNvSpPr/>
            <p:nvPr/>
          </p:nvSpPr>
          <p:spPr>
            <a:xfrm>
              <a:off x="3032285" y="3501263"/>
              <a:ext cx="45720" cy="45720"/>
            </a:xfrm>
            <a:prstGeom prst="ellipse">
              <a:avLst/>
            </a:prstGeom>
            <a:solidFill>
              <a:sysClr val="windowText" lastClr="000000"/>
            </a:solidFill>
            <a:ln w="28575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556" name="円/楕円 555"/>
            <p:cNvSpPr/>
            <p:nvPr/>
          </p:nvSpPr>
          <p:spPr>
            <a:xfrm>
              <a:off x="2792203" y="3795285"/>
              <a:ext cx="165759" cy="84493"/>
            </a:xfrm>
            <a:prstGeom prst="ellipse">
              <a:avLst/>
            </a:prstGeom>
            <a:solidFill>
              <a:srgbClr val="FF0000"/>
            </a:solidFill>
            <a:ln w="28575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</p:grpSp>
      <p:grpSp>
        <p:nvGrpSpPr>
          <p:cNvPr id="554" name="グループ化 553"/>
          <p:cNvGrpSpPr/>
          <p:nvPr/>
        </p:nvGrpSpPr>
        <p:grpSpPr>
          <a:xfrm>
            <a:off x="4135568" y="2837997"/>
            <a:ext cx="1604158" cy="1142896"/>
            <a:chOff x="4440759" y="2830486"/>
            <a:chExt cx="993776" cy="708025"/>
          </a:xfrm>
        </p:grpSpPr>
        <p:grpSp>
          <p:nvGrpSpPr>
            <p:cNvPr id="447" name="グループ化 446"/>
            <p:cNvGrpSpPr/>
            <p:nvPr/>
          </p:nvGrpSpPr>
          <p:grpSpPr>
            <a:xfrm>
              <a:off x="4440759" y="2830486"/>
              <a:ext cx="993776" cy="708025"/>
              <a:chOff x="2376487" y="3241675"/>
              <a:chExt cx="993776" cy="708025"/>
            </a:xfrm>
          </p:grpSpPr>
          <p:sp>
            <p:nvSpPr>
              <p:cNvPr id="448" name="円/楕円 447"/>
              <p:cNvSpPr/>
              <p:nvPr/>
            </p:nvSpPr>
            <p:spPr>
              <a:xfrm>
                <a:off x="3081337" y="3467100"/>
                <a:ext cx="288926" cy="288926"/>
              </a:xfrm>
              <a:prstGeom prst="ellipse">
                <a:avLst/>
              </a:prstGeom>
              <a:solidFill>
                <a:srgbClr val="ED7D31">
                  <a:lumMod val="75000"/>
                </a:srgbClr>
              </a:solidFill>
              <a:ln w="28575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449" name="円/楕円 448"/>
              <p:cNvSpPr/>
              <p:nvPr/>
            </p:nvSpPr>
            <p:spPr>
              <a:xfrm>
                <a:off x="3128962" y="3514725"/>
                <a:ext cx="193676" cy="193676"/>
              </a:xfrm>
              <a:prstGeom prst="ellipse">
                <a:avLst/>
              </a:prstGeom>
              <a:solidFill>
                <a:srgbClr val="ED7D31">
                  <a:lumMod val="60000"/>
                  <a:lumOff val="40000"/>
                </a:srgbClr>
              </a:solidFill>
              <a:ln w="28575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450" name="円/楕円 449"/>
              <p:cNvSpPr/>
              <p:nvPr/>
            </p:nvSpPr>
            <p:spPr>
              <a:xfrm>
                <a:off x="2376487" y="3467100"/>
                <a:ext cx="288926" cy="288926"/>
              </a:xfrm>
              <a:prstGeom prst="ellipse">
                <a:avLst/>
              </a:prstGeom>
              <a:solidFill>
                <a:srgbClr val="ED7D31">
                  <a:lumMod val="75000"/>
                </a:srgbClr>
              </a:solidFill>
              <a:ln w="28575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451" name="円/楕円 450"/>
              <p:cNvSpPr/>
              <p:nvPr/>
            </p:nvSpPr>
            <p:spPr>
              <a:xfrm>
                <a:off x="2424112" y="3514725"/>
                <a:ext cx="193676" cy="193676"/>
              </a:xfrm>
              <a:prstGeom prst="ellipse">
                <a:avLst/>
              </a:prstGeom>
              <a:solidFill>
                <a:srgbClr val="ED7D31">
                  <a:lumMod val="60000"/>
                  <a:lumOff val="40000"/>
                </a:srgbClr>
              </a:solidFill>
              <a:ln w="28575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452" name="円/楕円 451"/>
              <p:cNvSpPr/>
              <p:nvPr/>
            </p:nvSpPr>
            <p:spPr>
              <a:xfrm>
                <a:off x="2520950" y="3241675"/>
                <a:ext cx="708025" cy="708025"/>
              </a:xfrm>
              <a:prstGeom prst="ellipse">
                <a:avLst/>
              </a:prstGeom>
              <a:solidFill>
                <a:srgbClr val="ED7D31">
                  <a:lumMod val="75000"/>
                </a:srgbClr>
              </a:solidFill>
              <a:ln w="28575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453" name="円/楕円 452"/>
              <p:cNvSpPr/>
              <p:nvPr/>
            </p:nvSpPr>
            <p:spPr>
              <a:xfrm>
                <a:off x="2581276" y="3333752"/>
                <a:ext cx="587374" cy="587372"/>
              </a:xfrm>
              <a:prstGeom prst="ellipse">
                <a:avLst/>
              </a:prstGeom>
              <a:solidFill>
                <a:srgbClr val="ED7D31">
                  <a:lumMod val="60000"/>
                  <a:lumOff val="40000"/>
                </a:srgbClr>
              </a:solidFill>
              <a:ln w="28575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454" name="円/楕円 453"/>
              <p:cNvSpPr/>
              <p:nvPr/>
            </p:nvSpPr>
            <p:spPr>
              <a:xfrm>
                <a:off x="2581278" y="3408366"/>
                <a:ext cx="230184" cy="230183"/>
              </a:xfrm>
              <a:prstGeom prst="ellipse">
                <a:avLst/>
              </a:prstGeom>
              <a:solidFill>
                <a:schemeClr val="bg1"/>
              </a:solidFill>
              <a:ln w="28575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455" name="円/楕円 454"/>
              <p:cNvSpPr/>
              <p:nvPr/>
            </p:nvSpPr>
            <p:spPr>
              <a:xfrm>
                <a:off x="2940053" y="3408366"/>
                <a:ext cx="230184" cy="230183"/>
              </a:xfrm>
              <a:prstGeom prst="ellipse">
                <a:avLst/>
              </a:prstGeom>
              <a:solidFill>
                <a:schemeClr val="bg1"/>
              </a:solidFill>
              <a:ln w="28575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</p:grpSp>
        <p:sp>
          <p:nvSpPr>
            <p:cNvPr id="552" name="円/楕円 551"/>
            <p:cNvSpPr/>
            <p:nvPr/>
          </p:nvSpPr>
          <p:spPr bwMode="auto">
            <a:xfrm rot="20700000" flipH="1">
              <a:off x="4742617" y="3271232"/>
              <a:ext cx="396774" cy="220631"/>
            </a:xfrm>
            <a:custGeom>
              <a:avLst/>
              <a:gdLst>
                <a:gd name="connsiteX0" fmla="*/ 271320 w 390222"/>
                <a:gd name="connsiteY0" fmla="*/ 7425 h 223636"/>
                <a:gd name="connsiteX1" fmla="*/ 217758 w 390222"/>
                <a:gd name="connsiteY1" fmla="*/ 30422 h 223636"/>
                <a:gd name="connsiteX2" fmla="*/ 186927 w 390222"/>
                <a:gd name="connsiteY2" fmla="*/ 53456 h 223636"/>
                <a:gd name="connsiteX3" fmla="*/ 148709 w 390222"/>
                <a:gd name="connsiteY3" fmla="*/ 48924 h 223636"/>
                <a:gd name="connsiteX4" fmla="*/ 0 w 390222"/>
                <a:gd name="connsiteY4" fmla="*/ 136280 h 223636"/>
                <a:gd name="connsiteX5" fmla="*/ 148709 w 390222"/>
                <a:gd name="connsiteY5" fmla="*/ 223636 h 223636"/>
                <a:gd name="connsiteX6" fmla="*/ 228376 w 390222"/>
                <a:gd name="connsiteY6" fmla="*/ 208144 h 223636"/>
                <a:gd name="connsiteX7" fmla="*/ 390222 w 390222"/>
                <a:gd name="connsiteY7" fmla="*/ 31720 h 223636"/>
                <a:gd name="connsiteX8" fmla="*/ 271320 w 390222"/>
                <a:gd name="connsiteY8" fmla="*/ 7425 h 223636"/>
                <a:gd name="connsiteX0" fmla="*/ 272774 w 391676"/>
                <a:gd name="connsiteY0" fmla="*/ 7425 h 211155"/>
                <a:gd name="connsiteX1" fmla="*/ 219212 w 391676"/>
                <a:gd name="connsiteY1" fmla="*/ 30422 h 211155"/>
                <a:gd name="connsiteX2" fmla="*/ 188381 w 391676"/>
                <a:gd name="connsiteY2" fmla="*/ 53456 h 211155"/>
                <a:gd name="connsiteX3" fmla="*/ 150163 w 391676"/>
                <a:gd name="connsiteY3" fmla="*/ 48924 h 211155"/>
                <a:gd name="connsiteX4" fmla="*/ 1454 w 391676"/>
                <a:gd name="connsiteY4" fmla="*/ 136280 h 211155"/>
                <a:gd name="connsiteX5" fmla="*/ 229830 w 391676"/>
                <a:gd name="connsiteY5" fmla="*/ 208144 h 211155"/>
                <a:gd name="connsiteX6" fmla="*/ 391676 w 391676"/>
                <a:gd name="connsiteY6" fmla="*/ 31720 h 211155"/>
                <a:gd name="connsiteX7" fmla="*/ 272774 w 391676"/>
                <a:gd name="connsiteY7" fmla="*/ 7425 h 211155"/>
                <a:gd name="connsiteX0" fmla="*/ 272774 w 391676"/>
                <a:gd name="connsiteY0" fmla="*/ 7425 h 220932"/>
                <a:gd name="connsiteX1" fmla="*/ 219212 w 391676"/>
                <a:gd name="connsiteY1" fmla="*/ 30422 h 220932"/>
                <a:gd name="connsiteX2" fmla="*/ 188381 w 391676"/>
                <a:gd name="connsiteY2" fmla="*/ 53456 h 220932"/>
                <a:gd name="connsiteX3" fmla="*/ 150163 w 391676"/>
                <a:gd name="connsiteY3" fmla="*/ 48924 h 220932"/>
                <a:gd name="connsiteX4" fmla="*/ 1454 w 391676"/>
                <a:gd name="connsiteY4" fmla="*/ 136280 h 220932"/>
                <a:gd name="connsiteX5" fmla="*/ 229830 w 391676"/>
                <a:gd name="connsiteY5" fmla="*/ 208144 h 220932"/>
                <a:gd name="connsiteX6" fmla="*/ 391676 w 391676"/>
                <a:gd name="connsiteY6" fmla="*/ 31720 h 220932"/>
                <a:gd name="connsiteX7" fmla="*/ 272774 w 391676"/>
                <a:gd name="connsiteY7" fmla="*/ 7425 h 220932"/>
                <a:gd name="connsiteX0" fmla="*/ 272774 w 396687"/>
                <a:gd name="connsiteY0" fmla="*/ 6591 h 220098"/>
                <a:gd name="connsiteX1" fmla="*/ 219212 w 396687"/>
                <a:gd name="connsiteY1" fmla="*/ 29588 h 220098"/>
                <a:gd name="connsiteX2" fmla="*/ 188381 w 396687"/>
                <a:gd name="connsiteY2" fmla="*/ 52622 h 220098"/>
                <a:gd name="connsiteX3" fmla="*/ 150163 w 396687"/>
                <a:gd name="connsiteY3" fmla="*/ 48090 h 220098"/>
                <a:gd name="connsiteX4" fmla="*/ 1454 w 396687"/>
                <a:gd name="connsiteY4" fmla="*/ 135446 h 220098"/>
                <a:gd name="connsiteX5" fmla="*/ 229830 w 396687"/>
                <a:gd name="connsiteY5" fmla="*/ 207310 h 220098"/>
                <a:gd name="connsiteX6" fmla="*/ 391676 w 396687"/>
                <a:gd name="connsiteY6" fmla="*/ 30886 h 220098"/>
                <a:gd name="connsiteX7" fmla="*/ 272774 w 396687"/>
                <a:gd name="connsiteY7" fmla="*/ 6591 h 220098"/>
                <a:gd name="connsiteX0" fmla="*/ 272861 w 396774"/>
                <a:gd name="connsiteY0" fmla="*/ 6591 h 220631"/>
                <a:gd name="connsiteX1" fmla="*/ 219299 w 396774"/>
                <a:gd name="connsiteY1" fmla="*/ 29588 h 220631"/>
                <a:gd name="connsiteX2" fmla="*/ 188468 w 396774"/>
                <a:gd name="connsiteY2" fmla="*/ 52622 h 220631"/>
                <a:gd name="connsiteX3" fmla="*/ 150250 w 396774"/>
                <a:gd name="connsiteY3" fmla="*/ 48090 h 220631"/>
                <a:gd name="connsiteX4" fmla="*/ 1541 w 396774"/>
                <a:gd name="connsiteY4" fmla="*/ 135446 h 220631"/>
                <a:gd name="connsiteX5" fmla="*/ 229917 w 396774"/>
                <a:gd name="connsiteY5" fmla="*/ 207310 h 220631"/>
                <a:gd name="connsiteX6" fmla="*/ 391763 w 396774"/>
                <a:gd name="connsiteY6" fmla="*/ 30886 h 220631"/>
                <a:gd name="connsiteX7" fmla="*/ 272861 w 396774"/>
                <a:gd name="connsiteY7" fmla="*/ 6591 h 22063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396774" h="220631">
                  <a:moveTo>
                    <a:pt x="272861" y="6591"/>
                  </a:moveTo>
                  <a:cubicBezTo>
                    <a:pt x="255243" y="11659"/>
                    <a:pt x="237081" y="19322"/>
                    <a:pt x="219299" y="29588"/>
                  </a:cubicBezTo>
                  <a:lnTo>
                    <a:pt x="188468" y="52622"/>
                  </a:lnTo>
                  <a:lnTo>
                    <a:pt x="150250" y="48090"/>
                  </a:lnTo>
                  <a:cubicBezTo>
                    <a:pt x="68120" y="48090"/>
                    <a:pt x="16357" y="103354"/>
                    <a:pt x="1541" y="135446"/>
                  </a:cubicBezTo>
                  <a:cubicBezTo>
                    <a:pt x="-13275" y="167538"/>
                    <a:pt x="79875" y="253430"/>
                    <a:pt x="229917" y="207310"/>
                  </a:cubicBezTo>
                  <a:cubicBezTo>
                    <a:pt x="379959" y="161190"/>
                    <a:pt x="410708" y="58048"/>
                    <a:pt x="391763" y="30886"/>
                  </a:cubicBezTo>
                  <a:cubicBezTo>
                    <a:pt x="372818" y="3724"/>
                    <a:pt x="325715" y="-8611"/>
                    <a:pt x="272861" y="6591"/>
                  </a:cubicBezTo>
                  <a:close/>
                </a:path>
              </a:pathLst>
            </a:custGeom>
            <a:solidFill>
              <a:srgbClr val="FF0000"/>
            </a:solidFill>
            <a:ln w="28575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553" name="涙形 552"/>
            <p:cNvSpPr/>
            <p:nvPr/>
          </p:nvSpPr>
          <p:spPr>
            <a:xfrm rot="18900000">
              <a:off x="4844976" y="3166562"/>
              <a:ext cx="188758" cy="188758"/>
            </a:xfrm>
            <a:prstGeom prst="teardrop">
              <a:avLst/>
            </a:prstGeom>
            <a:solidFill>
              <a:srgbClr val="FF7C80"/>
            </a:solidFill>
            <a:ln w="28575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</p:grpSp>
      <p:grpSp>
        <p:nvGrpSpPr>
          <p:cNvPr id="560" name="グループ化 559"/>
          <p:cNvGrpSpPr/>
          <p:nvPr/>
        </p:nvGrpSpPr>
        <p:grpSpPr>
          <a:xfrm>
            <a:off x="476063" y="4797767"/>
            <a:ext cx="1604158" cy="1142896"/>
            <a:chOff x="828879" y="4689766"/>
            <a:chExt cx="993776" cy="708025"/>
          </a:xfrm>
        </p:grpSpPr>
        <p:grpSp>
          <p:nvGrpSpPr>
            <p:cNvPr id="525" name="グループ化 524"/>
            <p:cNvGrpSpPr/>
            <p:nvPr/>
          </p:nvGrpSpPr>
          <p:grpSpPr>
            <a:xfrm>
              <a:off x="828879" y="4689766"/>
              <a:ext cx="993776" cy="708025"/>
              <a:chOff x="2376487" y="3241675"/>
              <a:chExt cx="993776" cy="708025"/>
            </a:xfrm>
          </p:grpSpPr>
          <p:sp>
            <p:nvSpPr>
              <p:cNvPr id="526" name="円/楕円 525"/>
              <p:cNvSpPr/>
              <p:nvPr/>
            </p:nvSpPr>
            <p:spPr>
              <a:xfrm>
                <a:off x="3081337" y="3467100"/>
                <a:ext cx="288926" cy="288926"/>
              </a:xfrm>
              <a:prstGeom prst="ellipse">
                <a:avLst/>
              </a:prstGeom>
              <a:solidFill>
                <a:srgbClr val="ED7D31">
                  <a:lumMod val="75000"/>
                </a:srgbClr>
              </a:solidFill>
              <a:ln w="28575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527" name="円/楕円 526"/>
              <p:cNvSpPr/>
              <p:nvPr/>
            </p:nvSpPr>
            <p:spPr>
              <a:xfrm>
                <a:off x="3128962" y="3514725"/>
                <a:ext cx="193676" cy="193676"/>
              </a:xfrm>
              <a:prstGeom prst="ellipse">
                <a:avLst/>
              </a:prstGeom>
              <a:solidFill>
                <a:srgbClr val="FF6699"/>
              </a:solidFill>
              <a:ln w="28575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528" name="円/楕円 527"/>
              <p:cNvSpPr/>
              <p:nvPr/>
            </p:nvSpPr>
            <p:spPr>
              <a:xfrm>
                <a:off x="2376487" y="3467100"/>
                <a:ext cx="288926" cy="288926"/>
              </a:xfrm>
              <a:prstGeom prst="ellipse">
                <a:avLst/>
              </a:prstGeom>
              <a:solidFill>
                <a:srgbClr val="ED7D31">
                  <a:lumMod val="75000"/>
                </a:srgbClr>
              </a:solidFill>
              <a:ln w="28575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529" name="円/楕円 528"/>
              <p:cNvSpPr/>
              <p:nvPr/>
            </p:nvSpPr>
            <p:spPr>
              <a:xfrm>
                <a:off x="2424112" y="3514725"/>
                <a:ext cx="193676" cy="193676"/>
              </a:xfrm>
              <a:prstGeom prst="ellipse">
                <a:avLst/>
              </a:prstGeom>
              <a:solidFill>
                <a:srgbClr val="FF6699"/>
              </a:solidFill>
              <a:ln w="28575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530" name="円/楕円 529"/>
              <p:cNvSpPr/>
              <p:nvPr/>
            </p:nvSpPr>
            <p:spPr>
              <a:xfrm>
                <a:off x="2520950" y="3241675"/>
                <a:ext cx="708025" cy="708025"/>
              </a:xfrm>
              <a:prstGeom prst="ellipse">
                <a:avLst/>
              </a:prstGeom>
              <a:solidFill>
                <a:srgbClr val="ED7D31">
                  <a:lumMod val="75000"/>
                </a:srgbClr>
              </a:solidFill>
              <a:ln w="28575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531" name="円/楕円 530"/>
              <p:cNvSpPr/>
              <p:nvPr/>
            </p:nvSpPr>
            <p:spPr>
              <a:xfrm>
                <a:off x="2581276" y="3333752"/>
                <a:ext cx="587374" cy="587372"/>
              </a:xfrm>
              <a:prstGeom prst="ellipse">
                <a:avLst/>
              </a:prstGeom>
              <a:solidFill>
                <a:srgbClr val="FF6699"/>
              </a:solidFill>
              <a:ln w="28575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532" name="円/楕円 531"/>
              <p:cNvSpPr/>
              <p:nvPr/>
            </p:nvSpPr>
            <p:spPr>
              <a:xfrm>
                <a:off x="2581278" y="3408366"/>
                <a:ext cx="230184" cy="230183"/>
              </a:xfrm>
              <a:prstGeom prst="ellipse">
                <a:avLst/>
              </a:prstGeom>
              <a:solidFill>
                <a:schemeClr val="bg1"/>
              </a:solidFill>
              <a:ln w="28575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533" name="円/楕円 532"/>
              <p:cNvSpPr/>
              <p:nvPr/>
            </p:nvSpPr>
            <p:spPr>
              <a:xfrm>
                <a:off x="2940053" y="3408366"/>
                <a:ext cx="230184" cy="230183"/>
              </a:xfrm>
              <a:prstGeom prst="ellipse">
                <a:avLst/>
              </a:prstGeom>
              <a:solidFill>
                <a:schemeClr val="bg1"/>
              </a:solidFill>
              <a:ln w="28575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534" name="涙形 533"/>
              <p:cNvSpPr/>
              <p:nvPr/>
            </p:nvSpPr>
            <p:spPr>
              <a:xfrm rot="18900000">
                <a:off x="2780704" y="3577751"/>
                <a:ext cx="188758" cy="188758"/>
              </a:xfrm>
              <a:prstGeom prst="teardrop">
                <a:avLst/>
              </a:prstGeom>
              <a:solidFill>
                <a:srgbClr val="FF7C80"/>
              </a:solidFill>
              <a:ln w="28575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536" name="円/楕円 535"/>
              <p:cNvSpPr/>
              <p:nvPr/>
            </p:nvSpPr>
            <p:spPr>
              <a:xfrm>
                <a:off x="3029093" y="3458027"/>
                <a:ext cx="74836" cy="74834"/>
              </a:xfrm>
              <a:prstGeom prst="ellipse">
                <a:avLst/>
              </a:prstGeom>
              <a:solidFill>
                <a:sysClr val="windowText" lastClr="000000"/>
              </a:solidFill>
              <a:ln w="28575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537" name="月 536"/>
              <p:cNvSpPr/>
              <p:nvPr/>
            </p:nvSpPr>
            <p:spPr>
              <a:xfrm rot="16200000">
                <a:off x="2824304" y="3676705"/>
                <a:ext cx="92040" cy="295888"/>
              </a:xfrm>
              <a:prstGeom prst="moon">
                <a:avLst>
                  <a:gd name="adj" fmla="val 68182"/>
                </a:avLst>
              </a:prstGeom>
              <a:solidFill>
                <a:srgbClr val="FF0000"/>
              </a:solidFill>
              <a:ln w="28575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559" name="円/楕円 558"/>
              <p:cNvSpPr/>
              <p:nvPr/>
            </p:nvSpPr>
            <p:spPr>
              <a:xfrm>
                <a:off x="2645479" y="3530257"/>
                <a:ext cx="74836" cy="74834"/>
              </a:xfrm>
              <a:prstGeom prst="ellipse">
                <a:avLst/>
              </a:prstGeom>
              <a:solidFill>
                <a:sysClr val="windowText" lastClr="000000"/>
              </a:solidFill>
              <a:ln w="28575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</p:grpSp>
        <p:sp>
          <p:nvSpPr>
            <p:cNvPr id="557" name="円/楕円 556"/>
            <p:cNvSpPr/>
            <p:nvPr/>
          </p:nvSpPr>
          <p:spPr bwMode="auto">
            <a:xfrm>
              <a:off x="1072403" y="5102401"/>
              <a:ext cx="111120" cy="111120"/>
            </a:xfrm>
            <a:prstGeom prst="ellipse">
              <a:avLst/>
            </a:prstGeom>
            <a:solidFill>
              <a:srgbClr val="FF0000"/>
            </a:solidFill>
            <a:ln w="28575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558" name="円/楕円 557"/>
            <p:cNvSpPr/>
            <p:nvPr/>
          </p:nvSpPr>
          <p:spPr bwMode="auto">
            <a:xfrm>
              <a:off x="1468643" y="5102401"/>
              <a:ext cx="111120" cy="111120"/>
            </a:xfrm>
            <a:prstGeom prst="ellipse">
              <a:avLst/>
            </a:prstGeom>
            <a:solidFill>
              <a:srgbClr val="FF0000"/>
            </a:solidFill>
            <a:ln w="28575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  <p:grpSp>
        <p:nvGrpSpPr>
          <p:cNvPr id="563" name="グループ化 562"/>
          <p:cNvGrpSpPr/>
          <p:nvPr/>
        </p:nvGrpSpPr>
        <p:grpSpPr>
          <a:xfrm>
            <a:off x="2311465" y="4797766"/>
            <a:ext cx="1604158" cy="1142896"/>
            <a:chOff x="2672919" y="4699170"/>
            <a:chExt cx="993776" cy="708025"/>
          </a:xfrm>
        </p:grpSpPr>
        <p:grpSp>
          <p:nvGrpSpPr>
            <p:cNvPr id="538" name="グループ化 537"/>
            <p:cNvGrpSpPr/>
            <p:nvPr/>
          </p:nvGrpSpPr>
          <p:grpSpPr>
            <a:xfrm>
              <a:off x="2672919" y="4699170"/>
              <a:ext cx="993776" cy="708025"/>
              <a:chOff x="2376487" y="3241675"/>
              <a:chExt cx="993776" cy="708025"/>
            </a:xfrm>
          </p:grpSpPr>
          <p:sp>
            <p:nvSpPr>
              <p:cNvPr id="539" name="円/楕円 538"/>
              <p:cNvSpPr/>
              <p:nvPr/>
            </p:nvSpPr>
            <p:spPr>
              <a:xfrm>
                <a:off x="3081337" y="3467100"/>
                <a:ext cx="288926" cy="288926"/>
              </a:xfrm>
              <a:prstGeom prst="ellipse">
                <a:avLst/>
              </a:prstGeom>
              <a:solidFill>
                <a:srgbClr val="ED7D31">
                  <a:lumMod val="75000"/>
                </a:srgbClr>
              </a:solidFill>
              <a:ln w="28575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540" name="円/楕円 539"/>
              <p:cNvSpPr/>
              <p:nvPr/>
            </p:nvSpPr>
            <p:spPr>
              <a:xfrm>
                <a:off x="3128962" y="3514725"/>
                <a:ext cx="193676" cy="193676"/>
              </a:xfrm>
              <a:prstGeom prst="ellipse">
                <a:avLst/>
              </a:prstGeom>
              <a:solidFill>
                <a:srgbClr val="00B0F0"/>
              </a:solidFill>
              <a:ln w="28575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541" name="円/楕円 540"/>
              <p:cNvSpPr/>
              <p:nvPr/>
            </p:nvSpPr>
            <p:spPr>
              <a:xfrm>
                <a:off x="2376487" y="3467100"/>
                <a:ext cx="288926" cy="288926"/>
              </a:xfrm>
              <a:prstGeom prst="ellipse">
                <a:avLst/>
              </a:prstGeom>
              <a:solidFill>
                <a:srgbClr val="ED7D31">
                  <a:lumMod val="75000"/>
                </a:srgbClr>
              </a:solidFill>
              <a:ln w="28575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542" name="円/楕円 541"/>
              <p:cNvSpPr/>
              <p:nvPr/>
            </p:nvSpPr>
            <p:spPr>
              <a:xfrm>
                <a:off x="2424112" y="3514725"/>
                <a:ext cx="193676" cy="193676"/>
              </a:xfrm>
              <a:prstGeom prst="ellipse">
                <a:avLst/>
              </a:prstGeom>
              <a:solidFill>
                <a:srgbClr val="00B0F0"/>
              </a:solidFill>
              <a:ln w="28575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543" name="円/楕円 542"/>
              <p:cNvSpPr/>
              <p:nvPr/>
            </p:nvSpPr>
            <p:spPr>
              <a:xfrm>
                <a:off x="2520950" y="3241675"/>
                <a:ext cx="708025" cy="708025"/>
              </a:xfrm>
              <a:prstGeom prst="ellipse">
                <a:avLst/>
              </a:prstGeom>
              <a:solidFill>
                <a:srgbClr val="ED7D31">
                  <a:lumMod val="75000"/>
                </a:srgbClr>
              </a:solidFill>
              <a:ln w="28575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544" name="円/楕円 543"/>
              <p:cNvSpPr/>
              <p:nvPr/>
            </p:nvSpPr>
            <p:spPr>
              <a:xfrm>
                <a:off x="2581276" y="3333752"/>
                <a:ext cx="587374" cy="587372"/>
              </a:xfrm>
              <a:prstGeom prst="ellipse">
                <a:avLst/>
              </a:prstGeom>
              <a:solidFill>
                <a:srgbClr val="00B0F0"/>
              </a:solidFill>
              <a:ln w="28575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545" name="円/楕円 544"/>
              <p:cNvSpPr/>
              <p:nvPr/>
            </p:nvSpPr>
            <p:spPr>
              <a:xfrm>
                <a:off x="2538937" y="3366026"/>
                <a:ext cx="314866" cy="314864"/>
              </a:xfrm>
              <a:prstGeom prst="ellipse">
                <a:avLst/>
              </a:prstGeom>
              <a:solidFill>
                <a:schemeClr val="bg1"/>
              </a:solidFill>
              <a:ln w="28575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546" name="円/楕円 545"/>
              <p:cNvSpPr/>
              <p:nvPr/>
            </p:nvSpPr>
            <p:spPr>
              <a:xfrm>
                <a:off x="2897712" y="3366026"/>
                <a:ext cx="314866" cy="314864"/>
              </a:xfrm>
              <a:prstGeom prst="ellipse">
                <a:avLst/>
              </a:prstGeom>
              <a:solidFill>
                <a:schemeClr val="bg1"/>
              </a:solidFill>
              <a:ln w="28575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548" name="円/楕円 547"/>
              <p:cNvSpPr/>
              <p:nvPr/>
            </p:nvSpPr>
            <p:spPr>
              <a:xfrm>
                <a:off x="2630490" y="3458244"/>
                <a:ext cx="131760" cy="131758"/>
              </a:xfrm>
              <a:prstGeom prst="ellipse">
                <a:avLst/>
              </a:prstGeom>
              <a:solidFill>
                <a:schemeClr val="bg1">
                  <a:lumMod val="50000"/>
                </a:schemeClr>
              </a:solidFill>
              <a:ln w="28575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549" name="円/楕円 548"/>
              <p:cNvSpPr/>
              <p:nvPr/>
            </p:nvSpPr>
            <p:spPr>
              <a:xfrm>
                <a:off x="2989265" y="3458244"/>
                <a:ext cx="131760" cy="131758"/>
              </a:xfrm>
              <a:prstGeom prst="ellipse">
                <a:avLst/>
              </a:prstGeom>
              <a:solidFill>
                <a:schemeClr val="bg1">
                  <a:lumMod val="50000"/>
                </a:schemeClr>
              </a:solidFill>
              <a:ln w="28575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561" name="円/楕円 560"/>
              <p:cNvSpPr/>
              <p:nvPr/>
            </p:nvSpPr>
            <p:spPr>
              <a:xfrm>
                <a:off x="2693798" y="3746623"/>
                <a:ext cx="362570" cy="180972"/>
              </a:xfrm>
              <a:prstGeom prst="ellipse">
                <a:avLst/>
              </a:prstGeom>
              <a:solidFill>
                <a:srgbClr val="FF0000"/>
              </a:solidFill>
              <a:ln w="28575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</p:grpSp>
        <p:sp>
          <p:nvSpPr>
            <p:cNvPr id="562" name="涙形 561"/>
            <p:cNvSpPr/>
            <p:nvPr/>
          </p:nvSpPr>
          <p:spPr>
            <a:xfrm rot="18900000">
              <a:off x="3077136" y="5035246"/>
              <a:ext cx="188758" cy="188758"/>
            </a:xfrm>
            <a:prstGeom prst="teardrop">
              <a:avLst/>
            </a:prstGeom>
            <a:solidFill>
              <a:srgbClr val="FF7C80"/>
            </a:solidFill>
            <a:ln w="28575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</p:grpSp>
      <p:grpSp>
        <p:nvGrpSpPr>
          <p:cNvPr id="564" name="グループ化 563"/>
          <p:cNvGrpSpPr/>
          <p:nvPr/>
        </p:nvGrpSpPr>
        <p:grpSpPr>
          <a:xfrm>
            <a:off x="6018382" y="4813490"/>
            <a:ext cx="1604158" cy="1142896"/>
            <a:chOff x="2376487" y="3241675"/>
            <a:chExt cx="993776" cy="708025"/>
          </a:xfrm>
        </p:grpSpPr>
        <p:sp>
          <p:nvSpPr>
            <p:cNvPr id="565" name="円/楕円 564"/>
            <p:cNvSpPr/>
            <p:nvPr/>
          </p:nvSpPr>
          <p:spPr>
            <a:xfrm>
              <a:off x="3081337" y="3467100"/>
              <a:ext cx="288926" cy="288926"/>
            </a:xfrm>
            <a:prstGeom prst="ellipse">
              <a:avLst/>
            </a:prstGeom>
            <a:solidFill>
              <a:srgbClr val="ED7D31">
                <a:lumMod val="75000"/>
              </a:srgbClr>
            </a:solidFill>
            <a:ln w="28575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566" name="円/楕円 565"/>
            <p:cNvSpPr/>
            <p:nvPr/>
          </p:nvSpPr>
          <p:spPr>
            <a:xfrm>
              <a:off x="3128962" y="3514725"/>
              <a:ext cx="193676" cy="193676"/>
            </a:xfrm>
            <a:prstGeom prst="ellipse">
              <a:avLst/>
            </a:prstGeom>
            <a:solidFill>
              <a:srgbClr val="ED7D31">
                <a:lumMod val="60000"/>
                <a:lumOff val="40000"/>
              </a:srgbClr>
            </a:solidFill>
            <a:ln w="28575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567" name="円/楕円 566"/>
            <p:cNvSpPr/>
            <p:nvPr/>
          </p:nvSpPr>
          <p:spPr>
            <a:xfrm>
              <a:off x="2376487" y="3467100"/>
              <a:ext cx="288926" cy="288926"/>
            </a:xfrm>
            <a:prstGeom prst="ellipse">
              <a:avLst/>
            </a:prstGeom>
            <a:solidFill>
              <a:srgbClr val="ED7D31">
                <a:lumMod val="75000"/>
              </a:srgbClr>
            </a:solidFill>
            <a:ln w="28575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568" name="円/楕円 567"/>
            <p:cNvSpPr/>
            <p:nvPr/>
          </p:nvSpPr>
          <p:spPr>
            <a:xfrm>
              <a:off x="2424112" y="3514725"/>
              <a:ext cx="193676" cy="193676"/>
            </a:xfrm>
            <a:prstGeom prst="ellipse">
              <a:avLst/>
            </a:prstGeom>
            <a:solidFill>
              <a:srgbClr val="ED7D31">
                <a:lumMod val="60000"/>
                <a:lumOff val="40000"/>
              </a:srgbClr>
            </a:solidFill>
            <a:ln w="28575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569" name="円/楕円 568"/>
            <p:cNvSpPr/>
            <p:nvPr/>
          </p:nvSpPr>
          <p:spPr>
            <a:xfrm>
              <a:off x="2520950" y="3241675"/>
              <a:ext cx="708025" cy="708025"/>
            </a:xfrm>
            <a:prstGeom prst="ellipse">
              <a:avLst/>
            </a:prstGeom>
            <a:solidFill>
              <a:srgbClr val="ED7D31">
                <a:lumMod val="75000"/>
              </a:srgbClr>
            </a:solidFill>
            <a:ln w="28575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570" name="円/楕円 569"/>
            <p:cNvSpPr/>
            <p:nvPr/>
          </p:nvSpPr>
          <p:spPr>
            <a:xfrm>
              <a:off x="2581276" y="3333752"/>
              <a:ext cx="587374" cy="587372"/>
            </a:xfrm>
            <a:prstGeom prst="ellipse">
              <a:avLst/>
            </a:prstGeom>
            <a:solidFill>
              <a:srgbClr val="ED7D31">
                <a:lumMod val="60000"/>
                <a:lumOff val="40000"/>
              </a:srgbClr>
            </a:solidFill>
            <a:ln w="28575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571" name="涙形 570"/>
            <p:cNvSpPr/>
            <p:nvPr/>
          </p:nvSpPr>
          <p:spPr>
            <a:xfrm rot="18900000">
              <a:off x="2780704" y="3577751"/>
              <a:ext cx="188758" cy="188758"/>
            </a:xfrm>
            <a:prstGeom prst="teardrop">
              <a:avLst/>
            </a:prstGeom>
            <a:solidFill>
              <a:srgbClr val="FF7C80"/>
            </a:solidFill>
            <a:ln w="28575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572" name="月 571"/>
            <p:cNvSpPr/>
            <p:nvPr/>
          </p:nvSpPr>
          <p:spPr>
            <a:xfrm rot="5400000" flipV="1">
              <a:off x="2696693" y="3436456"/>
              <a:ext cx="54492" cy="168210"/>
            </a:xfrm>
            <a:prstGeom prst="moon">
              <a:avLst>
                <a:gd name="adj" fmla="val 49524"/>
              </a:avLst>
            </a:prstGeom>
            <a:solidFill>
              <a:schemeClr val="tx1"/>
            </a:solidFill>
            <a:ln w="28575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574" name="月 573"/>
            <p:cNvSpPr/>
            <p:nvPr/>
          </p:nvSpPr>
          <p:spPr>
            <a:xfrm rot="16200000">
              <a:off x="2845126" y="3696132"/>
              <a:ext cx="59914" cy="262162"/>
            </a:xfrm>
            <a:prstGeom prst="moon">
              <a:avLst>
                <a:gd name="adj" fmla="val 68182"/>
              </a:avLst>
            </a:prstGeom>
            <a:solidFill>
              <a:srgbClr val="FF0000"/>
            </a:solidFill>
            <a:ln w="28575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575" name="月 574"/>
            <p:cNvSpPr/>
            <p:nvPr/>
          </p:nvSpPr>
          <p:spPr>
            <a:xfrm rot="5400000" flipV="1">
              <a:off x="3003398" y="3436456"/>
              <a:ext cx="54492" cy="168210"/>
            </a:xfrm>
            <a:prstGeom prst="moon">
              <a:avLst>
                <a:gd name="adj" fmla="val 49524"/>
              </a:avLst>
            </a:prstGeom>
            <a:solidFill>
              <a:schemeClr val="tx1"/>
            </a:solidFill>
            <a:ln w="28575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</p:grpSp>
      <p:grpSp>
        <p:nvGrpSpPr>
          <p:cNvPr id="583" name="グループ化 582"/>
          <p:cNvGrpSpPr/>
          <p:nvPr/>
        </p:nvGrpSpPr>
        <p:grpSpPr>
          <a:xfrm>
            <a:off x="4197481" y="4814931"/>
            <a:ext cx="1604158" cy="1142896"/>
            <a:chOff x="4440759" y="4689766"/>
            <a:chExt cx="993776" cy="708025"/>
          </a:xfrm>
        </p:grpSpPr>
        <p:grpSp>
          <p:nvGrpSpPr>
            <p:cNvPr id="486" name="グループ化 485"/>
            <p:cNvGrpSpPr/>
            <p:nvPr/>
          </p:nvGrpSpPr>
          <p:grpSpPr>
            <a:xfrm>
              <a:off x="4440759" y="4689766"/>
              <a:ext cx="993776" cy="708025"/>
              <a:chOff x="2376487" y="3241675"/>
              <a:chExt cx="993776" cy="708025"/>
            </a:xfrm>
          </p:grpSpPr>
          <p:sp>
            <p:nvSpPr>
              <p:cNvPr id="487" name="円/楕円 486"/>
              <p:cNvSpPr/>
              <p:nvPr/>
            </p:nvSpPr>
            <p:spPr>
              <a:xfrm>
                <a:off x="3081337" y="3467100"/>
                <a:ext cx="288926" cy="288926"/>
              </a:xfrm>
              <a:prstGeom prst="ellipse">
                <a:avLst/>
              </a:prstGeom>
              <a:solidFill>
                <a:srgbClr val="ED7D31">
                  <a:lumMod val="75000"/>
                </a:srgbClr>
              </a:solidFill>
              <a:ln w="28575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488" name="円/楕円 487"/>
              <p:cNvSpPr/>
              <p:nvPr/>
            </p:nvSpPr>
            <p:spPr>
              <a:xfrm>
                <a:off x="3128962" y="3514725"/>
                <a:ext cx="193676" cy="193676"/>
              </a:xfrm>
              <a:prstGeom prst="ellipse">
                <a:avLst/>
              </a:prstGeom>
              <a:solidFill>
                <a:srgbClr val="ED7D31">
                  <a:lumMod val="60000"/>
                  <a:lumOff val="40000"/>
                </a:srgbClr>
              </a:solidFill>
              <a:ln w="28575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489" name="円/楕円 488"/>
              <p:cNvSpPr/>
              <p:nvPr/>
            </p:nvSpPr>
            <p:spPr>
              <a:xfrm>
                <a:off x="2376487" y="3467100"/>
                <a:ext cx="288926" cy="288926"/>
              </a:xfrm>
              <a:prstGeom prst="ellipse">
                <a:avLst/>
              </a:prstGeom>
              <a:solidFill>
                <a:srgbClr val="ED7D31">
                  <a:lumMod val="75000"/>
                </a:srgbClr>
              </a:solidFill>
              <a:ln w="28575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490" name="円/楕円 489"/>
              <p:cNvSpPr/>
              <p:nvPr/>
            </p:nvSpPr>
            <p:spPr>
              <a:xfrm>
                <a:off x="2424112" y="3514725"/>
                <a:ext cx="193676" cy="193676"/>
              </a:xfrm>
              <a:prstGeom prst="ellipse">
                <a:avLst/>
              </a:prstGeom>
              <a:solidFill>
                <a:srgbClr val="ED7D31">
                  <a:lumMod val="60000"/>
                  <a:lumOff val="40000"/>
                </a:srgbClr>
              </a:solidFill>
              <a:ln w="28575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491" name="円/楕円 490"/>
              <p:cNvSpPr/>
              <p:nvPr/>
            </p:nvSpPr>
            <p:spPr>
              <a:xfrm>
                <a:off x="2520950" y="3241675"/>
                <a:ext cx="708025" cy="708025"/>
              </a:xfrm>
              <a:prstGeom prst="ellipse">
                <a:avLst/>
              </a:prstGeom>
              <a:solidFill>
                <a:srgbClr val="ED7D31">
                  <a:lumMod val="75000"/>
                </a:srgbClr>
              </a:solidFill>
              <a:ln w="28575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492" name="円/楕円 491"/>
              <p:cNvSpPr/>
              <p:nvPr/>
            </p:nvSpPr>
            <p:spPr>
              <a:xfrm>
                <a:off x="2581276" y="3333752"/>
                <a:ext cx="587374" cy="587372"/>
              </a:xfrm>
              <a:prstGeom prst="ellipse">
                <a:avLst/>
              </a:prstGeom>
              <a:solidFill>
                <a:srgbClr val="ED7D31">
                  <a:lumMod val="60000"/>
                  <a:lumOff val="40000"/>
                </a:srgbClr>
              </a:solidFill>
              <a:ln w="28575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495" name="涙形 494"/>
              <p:cNvSpPr/>
              <p:nvPr/>
            </p:nvSpPr>
            <p:spPr>
              <a:xfrm rot="18900000">
                <a:off x="2780704" y="3577751"/>
                <a:ext cx="188758" cy="188758"/>
              </a:xfrm>
              <a:prstGeom prst="teardrop">
                <a:avLst/>
              </a:prstGeom>
              <a:solidFill>
                <a:srgbClr val="FF7C80"/>
              </a:solidFill>
              <a:ln w="28575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498" name="月 497"/>
              <p:cNvSpPr/>
              <p:nvPr/>
            </p:nvSpPr>
            <p:spPr>
              <a:xfrm rot="16200000">
                <a:off x="2828114" y="3678610"/>
                <a:ext cx="84420" cy="292078"/>
              </a:xfrm>
              <a:prstGeom prst="moon">
                <a:avLst>
                  <a:gd name="adj" fmla="val 68182"/>
                </a:avLst>
              </a:prstGeom>
              <a:solidFill>
                <a:srgbClr val="FF0000"/>
              </a:solidFill>
              <a:ln w="28575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</p:grpSp>
        <p:sp>
          <p:nvSpPr>
            <p:cNvPr id="579" name="正方形/長方形 578"/>
            <p:cNvSpPr/>
            <p:nvPr/>
          </p:nvSpPr>
          <p:spPr bwMode="auto">
            <a:xfrm>
              <a:off x="4683650" y="4913721"/>
              <a:ext cx="194078" cy="130058"/>
            </a:xfrm>
            <a:custGeom>
              <a:avLst/>
              <a:gdLst/>
              <a:ahLst/>
              <a:cxnLst/>
              <a:rect l="l" t="t" r="r" b="b"/>
              <a:pathLst>
                <a:path w="324533" h="368943">
                  <a:moveTo>
                    <a:pt x="5835" y="10"/>
                  </a:moveTo>
                  <a:cubicBezTo>
                    <a:pt x="27379" y="364"/>
                    <a:pt x="106094" y="10327"/>
                    <a:pt x="184349" y="55508"/>
                  </a:cubicBezTo>
                  <a:cubicBezTo>
                    <a:pt x="266187" y="102758"/>
                    <a:pt x="325544" y="156199"/>
                    <a:pt x="323000" y="181181"/>
                  </a:cubicBezTo>
                  <a:lnTo>
                    <a:pt x="324139" y="181586"/>
                  </a:lnTo>
                  <a:cubicBezTo>
                    <a:pt x="324579" y="182348"/>
                    <a:pt x="324922" y="183160"/>
                    <a:pt x="323607" y="184472"/>
                  </a:cubicBezTo>
                  <a:cubicBezTo>
                    <a:pt x="324922" y="185784"/>
                    <a:pt x="324579" y="186595"/>
                    <a:pt x="324139" y="187357"/>
                  </a:cubicBezTo>
                  <a:lnTo>
                    <a:pt x="323000" y="187762"/>
                  </a:lnTo>
                  <a:cubicBezTo>
                    <a:pt x="325544" y="212744"/>
                    <a:pt x="266187" y="266186"/>
                    <a:pt x="184350" y="313435"/>
                  </a:cubicBezTo>
                  <a:cubicBezTo>
                    <a:pt x="94915" y="365070"/>
                    <a:pt x="4880" y="370706"/>
                    <a:pt x="270" y="368572"/>
                  </a:cubicBezTo>
                  <a:cubicBezTo>
                    <a:pt x="-4341" y="366438"/>
                    <a:pt x="50625" y="288358"/>
                    <a:pt x="140059" y="236723"/>
                  </a:cubicBezTo>
                  <a:cubicBezTo>
                    <a:pt x="181703" y="212680"/>
                    <a:pt x="221823" y="194481"/>
                    <a:pt x="254187" y="184472"/>
                  </a:cubicBezTo>
                  <a:cubicBezTo>
                    <a:pt x="221823" y="174463"/>
                    <a:pt x="181702" y="156263"/>
                    <a:pt x="140059" y="132221"/>
                  </a:cubicBezTo>
                  <a:cubicBezTo>
                    <a:pt x="50625" y="80585"/>
                    <a:pt x="-4341" y="2505"/>
                    <a:pt x="269" y="371"/>
                  </a:cubicBezTo>
                  <a:cubicBezTo>
                    <a:pt x="846" y="104"/>
                    <a:pt x="2757" y="-41"/>
                    <a:pt x="5835" y="10"/>
                  </a:cubicBezTo>
                  <a:close/>
                </a:path>
              </a:pathLst>
            </a:custGeom>
            <a:solidFill>
              <a:schemeClr val="tx1"/>
            </a:solidFill>
            <a:ln w="28575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580" name="正方形/長方形 578"/>
            <p:cNvSpPr/>
            <p:nvPr/>
          </p:nvSpPr>
          <p:spPr bwMode="auto">
            <a:xfrm flipH="1">
              <a:off x="4994909" y="4913721"/>
              <a:ext cx="194080" cy="130058"/>
            </a:xfrm>
            <a:custGeom>
              <a:avLst/>
              <a:gdLst/>
              <a:ahLst/>
              <a:cxnLst/>
              <a:rect l="l" t="t" r="r" b="b"/>
              <a:pathLst>
                <a:path w="324533" h="368943">
                  <a:moveTo>
                    <a:pt x="5835" y="10"/>
                  </a:moveTo>
                  <a:cubicBezTo>
                    <a:pt x="27379" y="364"/>
                    <a:pt x="106094" y="10327"/>
                    <a:pt x="184349" y="55508"/>
                  </a:cubicBezTo>
                  <a:cubicBezTo>
                    <a:pt x="266187" y="102758"/>
                    <a:pt x="325544" y="156199"/>
                    <a:pt x="323000" y="181181"/>
                  </a:cubicBezTo>
                  <a:lnTo>
                    <a:pt x="324139" y="181586"/>
                  </a:lnTo>
                  <a:cubicBezTo>
                    <a:pt x="324579" y="182348"/>
                    <a:pt x="324922" y="183160"/>
                    <a:pt x="323607" y="184472"/>
                  </a:cubicBezTo>
                  <a:cubicBezTo>
                    <a:pt x="324922" y="185784"/>
                    <a:pt x="324579" y="186595"/>
                    <a:pt x="324139" y="187357"/>
                  </a:cubicBezTo>
                  <a:lnTo>
                    <a:pt x="323000" y="187762"/>
                  </a:lnTo>
                  <a:cubicBezTo>
                    <a:pt x="325544" y="212744"/>
                    <a:pt x="266187" y="266186"/>
                    <a:pt x="184350" y="313435"/>
                  </a:cubicBezTo>
                  <a:cubicBezTo>
                    <a:pt x="94915" y="365070"/>
                    <a:pt x="4880" y="370706"/>
                    <a:pt x="270" y="368572"/>
                  </a:cubicBezTo>
                  <a:cubicBezTo>
                    <a:pt x="-4341" y="366438"/>
                    <a:pt x="50625" y="288358"/>
                    <a:pt x="140059" y="236723"/>
                  </a:cubicBezTo>
                  <a:cubicBezTo>
                    <a:pt x="181703" y="212680"/>
                    <a:pt x="221823" y="194481"/>
                    <a:pt x="254187" y="184472"/>
                  </a:cubicBezTo>
                  <a:cubicBezTo>
                    <a:pt x="221823" y="174463"/>
                    <a:pt x="181702" y="156263"/>
                    <a:pt x="140059" y="132221"/>
                  </a:cubicBezTo>
                  <a:cubicBezTo>
                    <a:pt x="50625" y="80585"/>
                    <a:pt x="-4341" y="2505"/>
                    <a:pt x="269" y="371"/>
                  </a:cubicBezTo>
                  <a:cubicBezTo>
                    <a:pt x="846" y="104"/>
                    <a:pt x="2757" y="-41"/>
                    <a:pt x="5835" y="10"/>
                  </a:cubicBezTo>
                  <a:close/>
                </a:path>
              </a:pathLst>
            </a:custGeom>
            <a:solidFill>
              <a:schemeClr val="tx1"/>
            </a:solidFill>
            <a:ln w="28575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  <p:grpSp>
        <p:nvGrpSpPr>
          <p:cNvPr id="593" name="グループ化 592"/>
          <p:cNvGrpSpPr/>
          <p:nvPr/>
        </p:nvGrpSpPr>
        <p:grpSpPr>
          <a:xfrm>
            <a:off x="7884608" y="4806992"/>
            <a:ext cx="1604158" cy="1142896"/>
            <a:chOff x="8189799" y="4699170"/>
            <a:chExt cx="993776" cy="708025"/>
          </a:xfrm>
        </p:grpSpPr>
        <p:grpSp>
          <p:nvGrpSpPr>
            <p:cNvPr id="512" name="グループ化 511"/>
            <p:cNvGrpSpPr/>
            <p:nvPr/>
          </p:nvGrpSpPr>
          <p:grpSpPr>
            <a:xfrm>
              <a:off x="8189799" y="4699170"/>
              <a:ext cx="993776" cy="708025"/>
              <a:chOff x="2376487" y="3241675"/>
              <a:chExt cx="993776" cy="708025"/>
            </a:xfrm>
          </p:grpSpPr>
          <p:sp>
            <p:nvSpPr>
              <p:cNvPr id="513" name="円/楕円 512"/>
              <p:cNvSpPr/>
              <p:nvPr/>
            </p:nvSpPr>
            <p:spPr>
              <a:xfrm>
                <a:off x="3081337" y="3467100"/>
                <a:ext cx="288926" cy="288926"/>
              </a:xfrm>
              <a:prstGeom prst="ellipse">
                <a:avLst/>
              </a:prstGeom>
              <a:solidFill>
                <a:srgbClr val="ED7D31">
                  <a:lumMod val="75000"/>
                </a:srgbClr>
              </a:solidFill>
              <a:ln w="28575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514" name="円/楕円 513"/>
              <p:cNvSpPr/>
              <p:nvPr/>
            </p:nvSpPr>
            <p:spPr>
              <a:xfrm>
                <a:off x="3128962" y="3514725"/>
                <a:ext cx="193676" cy="193676"/>
              </a:xfrm>
              <a:prstGeom prst="ellipse">
                <a:avLst/>
              </a:prstGeom>
              <a:solidFill>
                <a:srgbClr val="ED7D31">
                  <a:lumMod val="60000"/>
                  <a:lumOff val="40000"/>
                </a:srgbClr>
              </a:solidFill>
              <a:ln w="28575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515" name="円/楕円 514"/>
              <p:cNvSpPr/>
              <p:nvPr/>
            </p:nvSpPr>
            <p:spPr>
              <a:xfrm>
                <a:off x="2376487" y="3467100"/>
                <a:ext cx="288926" cy="288926"/>
              </a:xfrm>
              <a:prstGeom prst="ellipse">
                <a:avLst/>
              </a:prstGeom>
              <a:solidFill>
                <a:srgbClr val="ED7D31">
                  <a:lumMod val="75000"/>
                </a:srgbClr>
              </a:solidFill>
              <a:ln w="28575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516" name="円/楕円 515"/>
              <p:cNvSpPr/>
              <p:nvPr/>
            </p:nvSpPr>
            <p:spPr>
              <a:xfrm>
                <a:off x="2424112" y="3514725"/>
                <a:ext cx="193676" cy="193676"/>
              </a:xfrm>
              <a:prstGeom prst="ellipse">
                <a:avLst/>
              </a:prstGeom>
              <a:solidFill>
                <a:srgbClr val="ED7D31">
                  <a:lumMod val="60000"/>
                  <a:lumOff val="40000"/>
                </a:srgbClr>
              </a:solidFill>
              <a:ln w="28575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517" name="円/楕円 516"/>
              <p:cNvSpPr/>
              <p:nvPr/>
            </p:nvSpPr>
            <p:spPr>
              <a:xfrm>
                <a:off x="2520950" y="3241675"/>
                <a:ext cx="708025" cy="708025"/>
              </a:xfrm>
              <a:prstGeom prst="ellipse">
                <a:avLst/>
              </a:prstGeom>
              <a:solidFill>
                <a:srgbClr val="ED7D31">
                  <a:lumMod val="75000"/>
                </a:srgbClr>
              </a:solidFill>
              <a:ln w="28575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518" name="円/楕円 517"/>
              <p:cNvSpPr/>
              <p:nvPr/>
            </p:nvSpPr>
            <p:spPr>
              <a:xfrm>
                <a:off x="2581276" y="3333752"/>
                <a:ext cx="587374" cy="587372"/>
              </a:xfrm>
              <a:prstGeom prst="ellipse">
                <a:avLst/>
              </a:prstGeom>
              <a:solidFill>
                <a:srgbClr val="ED7D31">
                  <a:lumMod val="60000"/>
                  <a:lumOff val="40000"/>
                </a:srgbClr>
              </a:solidFill>
              <a:ln w="28575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521" name="涙形 520"/>
              <p:cNvSpPr/>
              <p:nvPr/>
            </p:nvSpPr>
            <p:spPr>
              <a:xfrm rot="18900000">
                <a:off x="2780704" y="3577751"/>
                <a:ext cx="188758" cy="188758"/>
              </a:xfrm>
              <a:prstGeom prst="teardrop">
                <a:avLst/>
              </a:prstGeom>
              <a:solidFill>
                <a:srgbClr val="FF7C80"/>
              </a:solidFill>
              <a:ln w="28575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</p:grpSp>
        <p:sp>
          <p:nvSpPr>
            <p:cNvPr id="582" name="正方形/長方形 578"/>
            <p:cNvSpPr/>
            <p:nvPr/>
          </p:nvSpPr>
          <p:spPr bwMode="auto">
            <a:xfrm flipH="1">
              <a:off x="8472739" y="4869180"/>
              <a:ext cx="421705" cy="163186"/>
            </a:xfrm>
            <a:custGeom>
              <a:avLst/>
              <a:gdLst/>
              <a:ahLst/>
              <a:cxnLst/>
              <a:rect l="l" t="t" r="r" b="b"/>
              <a:pathLst>
                <a:path w="349128" h="130058">
                  <a:moveTo>
                    <a:pt x="345640" y="4"/>
                  </a:moveTo>
                  <a:cubicBezTo>
                    <a:pt x="332756" y="129"/>
                    <a:pt x="285683" y="3641"/>
                    <a:pt x="238884" y="19568"/>
                  </a:cubicBezTo>
                  <a:cubicBezTo>
                    <a:pt x="212063" y="28696"/>
                    <a:pt x="189280" y="38480"/>
                    <a:pt x="174566" y="47174"/>
                  </a:cubicBezTo>
                  <a:cubicBezTo>
                    <a:pt x="159851" y="38480"/>
                    <a:pt x="137068" y="28696"/>
                    <a:pt x="110246" y="19568"/>
                  </a:cubicBezTo>
                  <a:cubicBezTo>
                    <a:pt x="63447" y="3641"/>
                    <a:pt x="16374" y="129"/>
                    <a:pt x="3490" y="4"/>
                  </a:cubicBezTo>
                  <a:lnTo>
                    <a:pt x="161" y="131"/>
                  </a:lnTo>
                  <a:cubicBezTo>
                    <a:pt x="-2596" y="883"/>
                    <a:pt x="30275" y="28408"/>
                    <a:pt x="83760" y="46610"/>
                  </a:cubicBezTo>
                  <a:cubicBezTo>
                    <a:pt x="108663" y="55085"/>
                    <a:pt x="132657" y="61501"/>
                    <a:pt x="152011" y="65029"/>
                  </a:cubicBezTo>
                  <a:cubicBezTo>
                    <a:pt x="132657" y="68558"/>
                    <a:pt x="108664" y="74973"/>
                    <a:pt x="83760" y="83449"/>
                  </a:cubicBezTo>
                  <a:cubicBezTo>
                    <a:pt x="30275" y="101651"/>
                    <a:pt x="-2596" y="129175"/>
                    <a:pt x="162" y="129927"/>
                  </a:cubicBezTo>
                  <a:cubicBezTo>
                    <a:pt x="2919" y="130680"/>
                    <a:pt x="56762" y="128693"/>
                    <a:pt x="110247" y="110491"/>
                  </a:cubicBezTo>
                  <a:cubicBezTo>
                    <a:pt x="137068" y="101363"/>
                    <a:pt x="159851" y="91579"/>
                    <a:pt x="174566" y="82884"/>
                  </a:cubicBezTo>
                  <a:cubicBezTo>
                    <a:pt x="189280" y="91579"/>
                    <a:pt x="212063" y="101363"/>
                    <a:pt x="238884" y="110491"/>
                  </a:cubicBezTo>
                  <a:cubicBezTo>
                    <a:pt x="292368" y="128693"/>
                    <a:pt x="346211" y="130680"/>
                    <a:pt x="348968" y="129927"/>
                  </a:cubicBezTo>
                  <a:cubicBezTo>
                    <a:pt x="351725" y="129175"/>
                    <a:pt x="318854" y="101651"/>
                    <a:pt x="265371" y="83449"/>
                  </a:cubicBezTo>
                  <a:cubicBezTo>
                    <a:pt x="240467" y="74973"/>
                    <a:pt x="216474" y="68558"/>
                    <a:pt x="197120" y="65029"/>
                  </a:cubicBezTo>
                  <a:cubicBezTo>
                    <a:pt x="216474" y="61501"/>
                    <a:pt x="240467" y="55085"/>
                    <a:pt x="265371" y="46610"/>
                  </a:cubicBezTo>
                  <a:cubicBezTo>
                    <a:pt x="318854" y="28408"/>
                    <a:pt x="351725" y="883"/>
                    <a:pt x="348968" y="131"/>
                  </a:cubicBezTo>
                  <a:cubicBezTo>
                    <a:pt x="348623" y="37"/>
                    <a:pt x="347481" y="-15"/>
                    <a:pt x="345640" y="4"/>
                  </a:cubicBezTo>
                  <a:close/>
                </a:path>
              </a:pathLst>
            </a:custGeom>
            <a:solidFill>
              <a:schemeClr val="tx1"/>
            </a:solidFill>
            <a:ln w="28575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592" name="正方形/長方形 578"/>
            <p:cNvSpPr/>
            <p:nvPr/>
          </p:nvSpPr>
          <p:spPr bwMode="auto">
            <a:xfrm flipH="1">
              <a:off x="8619422" y="5246146"/>
              <a:ext cx="128338" cy="79366"/>
            </a:xfrm>
            <a:custGeom>
              <a:avLst/>
              <a:gdLst/>
              <a:ahLst/>
              <a:cxnLst/>
              <a:rect l="l" t="t" r="r" b="b"/>
              <a:pathLst>
                <a:path w="349128" h="130058">
                  <a:moveTo>
                    <a:pt x="345640" y="4"/>
                  </a:moveTo>
                  <a:cubicBezTo>
                    <a:pt x="332756" y="129"/>
                    <a:pt x="285683" y="3641"/>
                    <a:pt x="238884" y="19568"/>
                  </a:cubicBezTo>
                  <a:cubicBezTo>
                    <a:pt x="212063" y="28696"/>
                    <a:pt x="189280" y="38480"/>
                    <a:pt x="174566" y="47174"/>
                  </a:cubicBezTo>
                  <a:cubicBezTo>
                    <a:pt x="159851" y="38480"/>
                    <a:pt x="137068" y="28696"/>
                    <a:pt x="110246" y="19568"/>
                  </a:cubicBezTo>
                  <a:cubicBezTo>
                    <a:pt x="63447" y="3641"/>
                    <a:pt x="16374" y="129"/>
                    <a:pt x="3490" y="4"/>
                  </a:cubicBezTo>
                  <a:lnTo>
                    <a:pt x="161" y="131"/>
                  </a:lnTo>
                  <a:cubicBezTo>
                    <a:pt x="-2596" y="883"/>
                    <a:pt x="30275" y="28408"/>
                    <a:pt x="83760" y="46610"/>
                  </a:cubicBezTo>
                  <a:cubicBezTo>
                    <a:pt x="108663" y="55085"/>
                    <a:pt x="132657" y="61501"/>
                    <a:pt x="152011" y="65029"/>
                  </a:cubicBezTo>
                  <a:cubicBezTo>
                    <a:pt x="132657" y="68558"/>
                    <a:pt x="108664" y="74973"/>
                    <a:pt x="83760" y="83449"/>
                  </a:cubicBezTo>
                  <a:cubicBezTo>
                    <a:pt x="30275" y="101651"/>
                    <a:pt x="-2596" y="129175"/>
                    <a:pt x="162" y="129927"/>
                  </a:cubicBezTo>
                  <a:cubicBezTo>
                    <a:pt x="2919" y="130680"/>
                    <a:pt x="56762" y="128693"/>
                    <a:pt x="110247" y="110491"/>
                  </a:cubicBezTo>
                  <a:cubicBezTo>
                    <a:pt x="137068" y="101363"/>
                    <a:pt x="159851" y="91579"/>
                    <a:pt x="174566" y="82884"/>
                  </a:cubicBezTo>
                  <a:cubicBezTo>
                    <a:pt x="189280" y="91579"/>
                    <a:pt x="212063" y="101363"/>
                    <a:pt x="238884" y="110491"/>
                  </a:cubicBezTo>
                  <a:cubicBezTo>
                    <a:pt x="292368" y="128693"/>
                    <a:pt x="346211" y="130680"/>
                    <a:pt x="348968" y="129927"/>
                  </a:cubicBezTo>
                  <a:cubicBezTo>
                    <a:pt x="351725" y="129175"/>
                    <a:pt x="318854" y="101651"/>
                    <a:pt x="265371" y="83449"/>
                  </a:cubicBezTo>
                  <a:cubicBezTo>
                    <a:pt x="240467" y="74973"/>
                    <a:pt x="216474" y="68558"/>
                    <a:pt x="197120" y="65029"/>
                  </a:cubicBezTo>
                  <a:cubicBezTo>
                    <a:pt x="216474" y="61501"/>
                    <a:pt x="240467" y="55085"/>
                    <a:pt x="265371" y="46610"/>
                  </a:cubicBezTo>
                  <a:cubicBezTo>
                    <a:pt x="318854" y="28408"/>
                    <a:pt x="351725" y="883"/>
                    <a:pt x="348968" y="131"/>
                  </a:cubicBezTo>
                  <a:cubicBezTo>
                    <a:pt x="348623" y="37"/>
                    <a:pt x="347481" y="-15"/>
                    <a:pt x="345640" y="4"/>
                  </a:cubicBezTo>
                  <a:close/>
                </a:path>
              </a:pathLst>
            </a:custGeom>
            <a:solidFill>
              <a:schemeClr val="tx1"/>
            </a:solidFill>
            <a:ln w="28575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</p:spTree>
    <p:extLst>
      <p:ext uri="{BB962C8B-B14F-4D97-AF65-F5344CB8AC3E}">
        <p14:creationId xmlns:p14="http://schemas.microsoft.com/office/powerpoint/2010/main" val="395541282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標準デザイン">
  <a:themeElements>
    <a:clrScheme name="標準デザイン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標準デザイン">
      <a:majorFont>
        <a:latin typeface="メイリオ"/>
        <a:ea typeface="メイリオ"/>
        <a:cs typeface="メイリオ"/>
      </a:majorFont>
      <a:minorFont>
        <a:latin typeface="Arial"/>
        <a:ea typeface="ＭＳ Ｐゴシック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solidFill>
          <a:schemeClr val="accent1"/>
        </a:solidFill>
        <a:ln w="9525">
          <a:solidFill>
            <a:schemeClr val="tx1"/>
          </a:solidFill>
          <a:round/>
          <a:headEnd/>
          <a:tailEnd/>
        </a:ln>
        <a:effectLst/>
        <a:extLs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/>
      <a:lstStyle>
        <a:defPPr>
          <a:defRPr/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noFill/>
        <a:ln w="9525" cap="flat" cmpd="sng" algn="ctr">
          <a:solidFill>
            <a:srgbClr val="FF0000"/>
          </a:solidFill>
          <a:prstDash val="solid"/>
          <a:round/>
          <a:headEnd type="none" w="med" len="med"/>
          <a:tailEnd type="none" w="med" len="med"/>
        </a:ln>
        <a:effectLst/>
        <a:extLst>
          <a:ext uri="{909E8E84-426E-40DD-AFC4-6F175D3DCCD1}">
            <a14:hiddenFill xmlns:a14="http://schemas.microsoft.com/office/drawing/2010/main">
              <a:solidFill>
                <a:schemeClr val="accent1"/>
              </a:solidFill>
            </a14:hiddenFill>
          </a:ex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1" lang="ja-JP" altLang="en-US" sz="18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Arial" charset="0"/>
            <a:ea typeface="ＭＳ Ｐゴシック" charset="-128"/>
          </a:defRPr>
        </a:defPPr>
      </a:lstStyle>
    </a:lnDef>
  </a:objectDefaults>
  <a:extraClrSchemeLst>
    <a:extraClrScheme>
      <a:clrScheme name="標準デザイン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0</Words>
  <Application>Microsoft Office PowerPoint</Application>
  <PresentationFormat>A4 210 x 297 mm</PresentationFormat>
  <Paragraphs>0</Paragraphs>
  <Slides>2</Slides>
  <Notes>0</Notes>
  <HiddenSlides>0</HiddenSlides>
  <MMClips>0</MMClips>
  <ScaleCrop>false</ScaleCrop>
  <HeadingPairs>
    <vt:vector size="4" baseType="variant">
      <vt:variant>
        <vt:lpstr>テーマ</vt:lpstr>
      </vt:variant>
      <vt:variant>
        <vt:i4>1</vt:i4>
      </vt:variant>
      <vt:variant>
        <vt:lpstr>スライド タイトル</vt:lpstr>
      </vt:variant>
      <vt:variant>
        <vt:i4>2</vt:i4>
      </vt:variant>
    </vt:vector>
  </HeadingPairs>
  <TitlesOfParts>
    <vt:vector size="3" baseType="lpstr">
      <vt:lpstr>標準デザイン</vt:lpstr>
      <vt:lpstr>PowerPoint プレゼンテーション</vt:lpstr>
      <vt:lpstr>PowerPoint プレゼンテーション</vt:lpstr>
    </vt:vector>
  </TitlesOfParts>
  <Company/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subject/>
  <dc:creator/>
  <cp:lastModifiedBy/>
  <cp:revision>1</cp:revision>
  <dcterms:created xsi:type="dcterms:W3CDTF">2014-01-30T05:12:09Z</dcterms:created>
  <dcterms:modified xsi:type="dcterms:W3CDTF">2015-09-30T07:35:47Z</dcterms:modified>
  <cp:category/>
</cp:coreProperties>
</file>