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312" r:id="rId2"/>
    <p:sldId id="313" r:id="rId3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00"/>
    <a:srgbClr val="993300"/>
    <a:srgbClr val="CC6600"/>
    <a:srgbClr val="FF6600"/>
    <a:srgbClr val="FFCC99"/>
    <a:srgbClr val="FFCC66"/>
    <a:srgbClr val="FF3300"/>
    <a:srgbClr val="006600"/>
    <a:srgbClr val="FFCCFF"/>
    <a:srgbClr val="3399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363" autoAdjust="0"/>
    <p:restoredTop sz="94704" autoAdjust="0"/>
  </p:normalViewPr>
  <p:slideViewPr>
    <p:cSldViewPr>
      <p:cViewPr varScale="1">
        <p:scale>
          <a:sx n="67" d="100"/>
          <a:sy n="67" d="100"/>
        </p:scale>
        <p:origin x="-1698" y="-96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 smtClean="0"/>
              <a:t>Copyright©2015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8" name="Rectangle 24"/>
          <p:cNvSpPr>
            <a:spLocks noChangeArrowheads="1"/>
          </p:cNvSpPr>
          <p:nvPr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9" name="Rectangle 25"/>
          <p:cNvSpPr>
            <a:spLocks noChangeArrowheads="1"/>
          </p:cNvSpPr>
          <p:nvPr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0" name="Rectangle 26"/>
          <p:cNvSpPr>
            <a:spLocks noChangeArrowheads="1"/>
          </p:cNvSpPr>
          <p:nvPr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0" name="円/楕円 306"/>
          <p:cNvSpPr/>
          <p:nvPr/>
        </p:nvSpPr>
        <p:spPr>
          <a:xfrm>
            <a:off x="6316181" y="5326139"/>
            <a:ext cx="908774" cy="916938"/>
          </a:xfrm>
          <a:custGeom>
            <a:avLst/>
            <a:gdLst/>
            <a:ahLst/>
            <a:cxnLst/>
            <a:rect l="l" t="t" r="r" b="b"/>
            <a:pathLst>
              <a:path w="874858" h="882719">
                <a:moveTo>
                  <a:pt x="605305" y="485206"/>
                </a:moveTo>
                <a:cubicBezTo>
                  <a:pt x="579273" y="527049"/>
                  <a:pt x="540578" y="557252"/>
                  <a:pt x="496062" y="571115"/>
                </a:cubicBezTo>
                <a:lnTo>
                  <a:pt x="504872" y="621766"/>
                </a:lnTo>
                <a:lnTo>
                  <a:pt x="554275" y="621766"/>
                </a:lnTo>
                <a:cubicBezTo>
                  <a:pt x="576149" y="621766"/>
                  <a:pt x="595467" y="632705"/>
                  <a:pt x="606088" y="650085"/>
                </a:cubicBezTo>
                <a:lnTo>
                  <a:pt x="748485" y="567871"/>
                </a:lnTo>
                <a:close/>
                <a:moveTo>
                  <a:pt x="267366" y="482979"/>
                </a:moveTo>
                <a:lnTo>
                  <a:pt x="126373" y="564382"/>
                </a:lnTo>
                <a:lnTo>
                  <a:pt x="271944" y="648427"/>
                </a:lnTo>
                <a:cubicBezTo>
                  <a:pt x="282739" y="631987"/>
                  <a:pt x="301495" y="621766"/>
                  <a:pt x="322639" y="621766"/>
                </a:cubicBezTo>
                <a:lnTo>
                  <a:pt x="372042" y="621766"/>
                </a:lnTo>
                <a:lnTo>
                  <a:pt x="380852" y="571115"/>
                </a:lnTo>
                <a:cubicBezTo>
                  <a:pt x="335115" y="556871"/>
                  <a:pt x="295523" y="525380"/>
                  <a:pt x="267366" y="482979"/>
                </a:cubicBezTo>
                <a:close/>
                <a:moveTo>
                  <a:pt x="428817" y="0"/>
                </a:moveTo>
                <a:lnTo>
                  <a:pt x="485938" y="47639"/>
                </a:lnTo>
                <a:lnTo>
                  <a:pt x="559131" y="35058"/>
                </a:lnTo>
                <a:lnTo>
                  <a:pt x="584875" y="104989"/>
                </a:lnTo>
                <a:lnTo>
                  <a:pt x="654527" y="130837"/>
                </a:lnTo>
                <a:lnTo>
                  <a:pt x="641996" y="204323"/>
                </a:lnTo>
                <a:lnTo>
                  <a:pt x="689444" y="261673"/>
                </a:lnTo>
                <a:lnTo>
                  <a:pt x="652496" y="306332"/>
                </a:lnTo>
                <a:cubicBezTo>
                  <a:pt x="654180" y="313840"/>
                  <a:pt x="654481" y="321530"/>
                  <a:pt x="654481" y="329302"/>
                </a:cubicBezTo>
                <a:lnTo>
                  <a:pt x="649570" y="363441"/>
                </a:lnTo>
                <a:lnTo>
                  <a:pt x="654527" y="392510"/>
                </a:lnTo>
                <a:lnTo>
                  <a:pt x="644873" y="396093"/>
                </a:lnTo>
                <a:lnTo>
                  <a:pt x="640944" y="407522"/>
                </a:lnTo>
                <a:lnTo>
                  <a:pt x="847533" y="526796"/>
                </a:lnTo>
                <a:lnTo>
                  <a:pt x="854906" y="536405"/>
                </a:lnTo>
                <a:lnTo>
                  <a:pt x="869151" y="547335"/>
                </a:lnTo>
                <a:cubicBezTo>
                  <a:pt x="880900" y="567686"/>
                  <a:pt x="873928" y="593707"/>
                  <a:pt x="853577" y="605457"/>
                </a:cubicBezTo>
                <a:lnTo>
                  <a:pt x="618477" y="741192"/>
                </a:lnTo>
                <a:lnTo>
                  <a:pt x="618477" y="882719"/>
                </a:lnTo>
                <a:lnTo>
                  <a:pt x="258437" y="882719"/>
                </a:lnTo>
                <a:lnTo>
                  <a:pt x="258437" y="738889"/>
                </a:lnTo>
                <a:lnTo>
                  <a:pt x="27325" y="605457"/>
                </a:lnTo>
                <a:lnTo>
                  <a:pt x="19952" y="595849"/>
                </a:lnTo>
                <a:cubicBezTo>
                  <a:pt x="13182" y="595028"/>
                  <a:pt x="8913" y="590471"/>
                  <a:pt x="5707" y="584918"/>
                </a:cubicBezTo>
                <a:cubicBezTo>
                  <a:pt x="-6042" y="564567"/>
                  <a:pt x="930" y="538546"/>
                  <a:pt x="21281" y="526796"/>
                </a:cubicBezTo>
                <a:lnTo>
                  <a:pt x="233239" y="404422"/>
                </a:lnTo>
                <a:lnTo>
                  <a:pt x="233128" y="403651"/>
                </a:lnTo>
                <a:lnTo>
                  <a:pt x="203107" y="392510"/>
                </a:lnTo>
                <a:lnTo>
                  <a:pt x="215638" y="319023"/>
                </a:lnTo>
                <a:lnTo>
                  <a:pt x="168190" y="261673"/>
                </a:lnTo>
                <a:lnTo>
                  <a:pt x="215638" y="204323"/>
                </a:lnTo>
                <a:lnTo>
                  <a:pt x="203107" y="130837"/>
                </a:lnTo>
                <a:lnTo>
                  <a:pt x="272759" y="104989"/>
                </a:lnTo>
                <a:lnTo>
                  <a:pt x="298504" y="35058"/>
                </a:lnTo>
                <a:lnTo>
                  <a:pt x="371696" y="47639"/>
                </a:lnTo>
                <a:close/>
              </a:path>
            </a:pathLst>
          </a:custGeom>
          <a:solidFill>
            <a:sysClr val="windowText" lastClr="000000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ＭＳ Ｐゴシック"/>
              <a:cs typeface="+mn-cs"/>
            </a:endParaRPr>
          </a:p>
        </p:txBody>
      </p:sp>
      <p:sp>
        <p:nvSpPr>
          <p:cNvPr id="819" name="正方形/長方形 818"/>
          <p:cNvSpPr/>
          <p:nvPr/>
        </p:nvSpPr>
        <p:spPr bwMode="auto">
          <a:xfrm>
            <a:off x="6316181" y="3005676"/>
            <a:ext cx="493717" cy="1341846"/>
          </a:xfrm>
          <a:custGeom>
            <a:avLst/>
            <a:gdLst/>
            <a:ahLst/>
            <a:cxnLst/>
            <a:rect l="l" t="t" r="r" b="b"/>
            <a:pathLst>
              <a:path w="493717" h="1341846">
                <a:moveTo>
                  <a:pt x="338936" y="544128"/>
                </a:moveTo>
                <a:cubicBezTo>
                  <a:pt x="326995" y="555830"/>
                  <a:pt x="312663" y="563705"/>
                  <a:pt x="297558" y="569325"/>
                </a:cubicBezTo>
                <a:lnTo>
                  <a:pt x="310663" y="644669"/>
                </a:lnTo>
                <a:cubicBezTo>
                  <a:pt x="349177" y="666335"/>
                  <a:pt x="373857" y="707965"/>
                  <a:pt x="373857" y="755358"/>
                </a:cubicBezTo>
                <a:lnTo>
                  <a:pt x="373857" y="789562"/>
                </a:lnTo>
                <a:lnTo>
                  <a:pt x="398633" y="814339"/>
                </a:lnTo>
                <a:lnTo>
                  <a:pt x="384836" y="635736"/>
                </a:lnTo>
                <a:lnTo>
                  <a:pt x="390835" y="617363"/>
                </a:lnTo>
                <a:cubicBezTo>
                  <a:pt x="382306" y="610555"/>
                  <a:pt x="373936" y="602274"/>
                  <a:pt x="366129" y="592797"/>
                </a:cubicBezTo>
                <a:cubicBezTo>
                  <a:pt x="352952" y="576801"/>
                  <a:pt x="343428" y="559886"/>
                  <a:pt x="338936" y="544128"/>
                </a:cubicBezTo>
                <a:close/>
                <a:moveTo>
                  <a:pt x="230624" y="0"/>
                </a:moveTo>
                <a:lnTo>
                  <a:pt x="285515" y="25637"/>
                </a:lnTo>
                <a:lnTo>
                  <a:pt x="345937" y="30738"/>
                </a:lnTo>
                <a:lnTo>
                  <a:pt x="380588" y="80246"/>
                </a:lnTo>
                <a:lnTo>
                  <a:pt x="430349" y="114721"/>
                </a:lnTo>
                <a:lnTo>
                  <a:pt x="435478" y="174833"/>
                </a:lnTo>
                <a:lnTo>
                  <a:pt x="461247" y="229442"/>
                </a:lnTo>
                <a:lnTo>
                  <a:pt x="435478" y="284050"/>
                </a:lnTo>
                <a:lnTo>
                  <a:pt x="435007" y="289576"/>
                </a:lnTo>
                <a:lnTo>
                  <a:pt x="437436" y="320269"/>
                </a:lnTo>
                <a:cubicBezTo>
                  <a:pt x="445920" y="325851"/>
                  <a:pt x="453972" y="333039"/>
                  <a:pt x="461089" y="341679"/>
                </a:cubicBezTo>
                <a:cubicBezTo>
                  <a:pt x="489711" y="376423"/>
                  <a:pt x="466193" y="383398"/>
                  <a:pt x="440873" y="404255"/>
                </a:cubicBezTo>
                <a:lnTo>
                  <a:pt x="425881" y="411598"/>
                </a:lnTo>
                <a:cubicBezTo>
                  <a:pt x="418256" y="443330"/>
                  <a:pt x="404410" y="471683"/>
                  <a:pt x="386339" y="495347"/>
                </a:cubicBezTo>
                <a:cubicBezTo>
                  <a:pt x="402683" y="502888"/>
                  <a:pt x="420232" y="516908"/>
                  <a:pt x="435602" y="535568"/>
                </a:cubicBezTo>
                <a:cubicBezTo>
                  <a:pt x="461249" y="566700"/>
                  <a:pt x="473060" y="601317"/>
                  <a:pt x="465879" y="621697"/>
                </a:cubicBezTo>
                <a:cubicBezTo>
                  <a:pt x="468977" y="623653"/>
                  <a:pt x="469462" y="626375"/>
                  <a:pt x="469679" y="629181"/>
                </a:cubicBezTo>
                <a:lnTo>
                  <a:pt x="492027" y="918464"/>
                </a:lnTo>
                <a:lnTo>
                  <a:pt x="491467" y="920179"/>
                </a:lnTo>
                <a:cubicBezTo>
                  <a:pt x="496596" y="933170"/>
                  <a:pt x="492718" y="947699"/>
                  <a:pt x="482270" y="958147"/>
                </a:cubicBezTo>
                <a:cubicBezTo>
                  <a:pt x="465654" y="974764"/>
                  <a:pt x="438714" y="974764"/>
                  <a:pt x="422098" y="958147"/>
                </a:cubicBezTo>
                <a:lnTo>
                  <a:pt x="373857" y="909907"/>
                </a:lnTo>
                <a:lnTo>
                  <a:pt x="373857" y="1341846"/>
                </a:lnTo>
                <a:lnTo>
                  <a:pt x="106671" y="1341846"/>
                </a:lnTo>
                <a:lnTo>
                  <a:pt x="106671" y="755358"/>
                </a:lnTo>
                <a:cubicBezTo>
                  <a:pt x="106671" y="707965"/>
                  <a:pt x="131351" y="666336"/>
                  <a:pt x="169865" y="644669"/>
                </a:cubicBezTo>
                <a:lnTo>
                  <a:pt x="182710" y="570820"/>
                </a:lnTo>
                <a:lnTo>
                  <a:pt x="158782" y="618110"/>
                </a:lnTo>
                <a:lnTo>
                  <a:pt x="126327" y="553970"/>
                </a:lnTo>
                <a:lnTo>
                  <a:pt x="79391" y="581881"/>
                </a:lnTo>
                <a:lnTo>
                  <a:pt x="70115" y="498698"/>
                </a:lnTo>
                <a:lnTo>
                  <a:pt x="21273" y="482901"/>
                </a:lnTo>
                <a:lnTo>
                  <a:pt x="37661" y="402964"/>
                </a:lnTo>
                <a:lnTo>
                  <a:pt x="0" y="347692"/>
                </a:lnTo>
                <a:lnTo>
                  <a:pt x="27728" y="306997"/>
                </a:lnTo>
                <a:lnTo>
                  <a:pt x="25770" y="284051"/>
                </a:lnTo>
                <a:lnTo>
                  <a:pt x="1" y="229442"/>
                </a:lnTo>
                <a:lnTo>
                  <a:pt x="25770" y="174833"/>
                </a:lnTo>
                <a:lnTo>
                  <a:pt x="30899" y="114721"/>
                </a:lnTo>
                <a:lnTo>
                  <a:pt x="80660" y="80246"/>
                </a:lnTo>
                <a:lnTo>
                  <a:pt x="115313" y="30739"/>
                </a:lnTo>
                <a:lnTo>
                  <a:pt x="175732" y="25637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76" name="円/楕円 775"/>
          <p:cNvSpPr/>
          <p:nvPr/>
        </p:nvSpPr>
        <p:spPr>
          <a:xfrm>
            <a:off x="3062790" y="3266200"/>
            <a:ext cx="669544" cy="1072759"/>
          </a:xfrm>
          <a:custGeom>
            <a:avLst/>
            <a:gdLst/>
            <a:ahLst/>
            <a:cxnLst/>
            <a:rect l="l" t="t" r="r" b="b"/>
            <a:pathLst>
              <a:path w="805274" h="1290230">
                <a:moveTo>
                  <a:pt x="339063" y="704781"/>
                </a:moveTo>
                <a:cubicBezTo>
                  <a:pt x="326459" y="719958"/>
                  <a:pt x="310010" y="731413"/>
                  <a:pt x="291640" y="739253"/>
                </a:cubicBezTo>
                <a:lnTo>
                  <a:pt x="339063" y="739253"/>
                </a:lnTo>
                <a:close/>
                <a:moveTo>
                  <a:pt x="466211" y="704780"/>
                </a:moveTo>
                <a:lnTo>
                  <a:pt x="466211" y="739253"/>
                </a:lnTo>
                <a:lnTo>
                  <a:pt x="513635" y="739253"/>
                </a:lnTo>
                <a:cubicBezTo>
                  <a:pt x="495265" y="731413"/>
                  <a:pt x="478815" y="719958"/>
                  <a:pt x="466211" y="704780"/>
                </a:cubicBezTo>
                <a:close/>
                <a:moveTo>
                  <a:pt x="317872" y="0"/>
                </a:moveTo>
                <a:cubicBezTo>
                  <a:pt x="350076" y="0"/>
                  <a:pt x="379884" y="10262"/>
                  <a:pt x="402638" y="29878"/>
                </a:cubicBezTo>
                <a:cubicBezTo>
                  <a:pt x="425391" y="10262"/>
                  <a:pt x="455199" y="0"/>
                  <a:pt x="487403" y="0"/>
                </a:cubicBezTo>
                <a:cubicBezTo>
                  <a:pt x="554396" y="0"/>
                  <a:pt x="611016" y="44409"/>
                  <a:pt x="627208" y="106066"/>
                </a:cubicBezTo>
                <a:cubicBezTo>
                  <a:pt x="703300" y="110562"/>
                  <a:pt x="762891" y="174247"/>
                  <a:pt x="762891" y="251851"/>
                </a:cubicBezTo>
                <a:cubicBezTo>
                  <a:pt x="762891" y="276762"/>
                  <a:pt x="756751" y="300239"/>
                  <a:pt x="744234" y="319974"/>
                </a:cubicBezTo>
                <a:cubicBezTo>
                  <a:pt x="781897" y="344975"/>
                  <a:pt x="805274" y="388121"/>
                  <a:pt x="805274" y="436727"/>
                </a:cubicBezTo>
                <a:cubicBezTo>
                  <a:pt x="805274" y="498226"/>
                  <a:pt x="767850" y="550985"/>
                  <a:pt x="714520" y="573441"/>
                </a:cubicBezTo>
                <a:cubicBezTo>
                  <a:pt x="719445" y="582611"/>
                  <a:pt x="720509" y="592734"/>
                  <a:pt x="720509" y="603105"/>
                </a:cubicBezTo>
                <a:cubicBezTo>
                  <a:pt x="720509" y="673665"/>
                  <a:pt x="671245" y="732718"/>
                  <a:pt x="604589" y="744900"/>
                </a:cubicBezTo>
                <a:cubicBezTo>
                  <a:pt x="670954" y="755321"/>
                  <a:pt x="720508" y="813444"/>
                  <a:pt x="720508" y="883141"/>
                </a:cubicBezTo>
                <a:lnTo>
                  <a:pt x="720508" y="1290230"/>
                </a:lnTo>
                <a:lnTo>
                  <a:pt x="84766" y="1290230"/>
                </a:lnTo>
                <a:lnTo>
                  <a:pt x="84766" y="883141"/>
                </a:lnTo>
                <a:cubicBezTo>
                  <a:pt x="84766" y="813444"/>
                  <a:pt x="134321" y="755321"/>
                  <a:pt x="200686" y="744900"/>
                </a:cubicBezTo>
                <a:cubicBezTo>
                  <a:pt x="134029" y="732717"/>
                  <a:pt x="84766" y="673664"/>
                  <a:pt x="84766" y="603105"/>
                </a:cubicBezTo>
                <a:lnTo>
                  <a:pt x="90755" y="573441"/>
                </a:lnTo>
                <a:cubicBezTo>
                  <a:pt x="37425" y="550985"/>
                  <a:pt x="0" y="498227"/>
                  <a:pt x="0" y="436727"/>
                </a:cubicBezTo>
                <a:cubicBezTo>
                  <a:pt x="0" y="388121"/>
                  <a:pt x="23377" y="344975"/>
                  <a:pt x="61040" y="319974"/>
                </a:cubicBezTo>
                <a:cubicBezTo>
                  <a:pt x="48524" y="300239"/>
                  <a:pt x="42383" y="276762"/>
                  <a:pt x="42383" y="251851"/>
                </a:cubicBezTo>
                <a:cubicBezTo>
                  <a:pt x="42383" y="174247"/>
                  <a:pt x="101975" y="110561"/>
                  <a:pt x="178067" y="106066"/>
                </a:cubicBezTo>
                <a:cubicBezTo>
                  <a:pt x="194259" y="44409"/>
                  <a:pt x="250879" y="0"/>
                  <a:pt x="317872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65" name="正方形/長方形 764"/>
          <p:cNvSpPr/>
          <p:nvPr/>
        </p:nvSpPr>
        <p:spPr bwMode="auto">
          <a:xfrm>
            <a:off x="4592550" y="5262088"/>
            <a:ext cx="665333" cy="1004321"/>
          </a:xfrm>
          <a:custGeom>
            <a:avLst/>
            <a:gdLst/>
            <a:ahLst/>
            <a:cxnLst/>
            <a:rect l="l" t="t" r="r" b="b"/>
            <a:pathLst>
              <a:path w="837389" h="1264040">
                <a:moveTo>
                  <a:pt x="225828" y="0"/>
                </a:moveTo>
                <a:cubicBezTo>
                  <a:pt x="253441" y="0"/>
                  <a:pt x="279647" y="6473"/>
                  <a:pt x="302739" y="19023"/>
                </a:cubicBezTo>
                <a:cubicBezTo>
                  <a:pt x="309365" y="14575"/>
                  <a:pt x="316738" y="13895"/>
                  <a:pt x="324245" y="13895"/>
                </a:cubicBezTo>
                <a:cubicBezTo>
                  <a:pt x="403648" y="13895"/>
                  <a:pt x="468017" y="89912"/>
                  <a:pt x="468017" y="183683"/>
                </a:cubicBezTo>
                <a:lnTo>
                  <a:pt x="458813" y="243361"/>
                </a:lnTo>
                <a:cubicBezTo>
                  <a:pt x="478825" y="253867"/>
                  <a:pt x="488648" y="279648"/>
                  <a:pt x="481746" y="305404"/>
                </a:cubicBezTo>
                <a:cubicBezTo>
                  <a:pt x="473651" y="335615"/>
                  <a:pt x="445614" y="354350"/>
                  <a:pt x="419123" y="347252"/>
                </a:cubicBezTo>
                <a:lnTo>
                  <a:pt x="411833" y="341883"/>
                </a:lnTo>
                <a:cubicBezTo>
                  <a:pt x="401767" y="368303"/>
                  <a:pt x="385546" y="391161"/>
                  <a:pt x="363879" y="407390"/>
                </a:cubicBezTo>
                <a:lnTo>
                  <a:pt x="350327" y="435144"/>
                </a:lnTo>
                <a:lnTo>
                  <a:pt x="423436" y="435144"/>
                </a:lnTo>
                <a:cubicBezTo>
                  <a:pt x="470208" y="435144"/>
                  <a:pt x="508125" y="479955"/>
                  <a:pt x="508125" y="535231"/>
                </a:cubicBezTo>
                <a:lnTo>
                  <a:pt x="508125" y="607067"/>
                </a:lnTo>
                <a:lnTo>
                  <a:pt x="632276" y="535388"/>
                </a:lnTo>
                <a:lnTo>
                  <a:pt x="639261" y="547486"/>
                </a:lnTo>
                <a:lnTo>
                  <a:pt x="654740" y="538550"/>
                </a:lnTo>
                <a:lnTo>
                  <a:pt x="656973" y="542418"/>
                </a:lnTo>
                <a:cubicBezTo>
                  <a:pt x="657029" y="539862"/>
                  <a:pt x="657654" y="537457"/>
                  <a:pt x="658292" y="535085"/>
                </a:cubicBezTo>
                <a:cubicBezTo>
                  <a:pt x="666248" y="505535"/>
                  <a:pt x="683069" y="434160"/>
                  <a:pt x="706709" y="434842"/>
                </a:cubicBezTo>
                <a:cubicBezTo>
                  <a:pt x="730349" y="435524"/>
                  <a:pt x="693753" y="503944"/>
                  <a:pt x="710119" y="506444"/>
                </a:cubicBezTo>
                <a:cubicBezTo>
                  <a:pt x="726485" y="508945"/>
                  <a:pt x="793200" y="435411"/>
                  <a:pt x="804906" y="449845"/>
                </a:cubicBezTo>
                <a:cubicBezTo>
                  <a:pt x="816612" y="464279"/>
                  <a:pt x="730462" y="520878"/>
                  <a:pt x="735350" y="523492"/>
                </a:cubicBezTo>
                <a:cubicBezTo>
                  <a:pt x="740237" y="526106"/>
                  <a:pt x="824795" y="449504"/>
                  <a:pt x="834229" y="465529"/>
                </a:cubicBezTo>
                <a:cubicBezTo>
                  <a:pt x="842732" y="479975"/>
                  <a:pt x="764607" y="531916"/>
                  <a:pt x="749635" y="546859"/>
                </a:cubicBezTo>
                <a:lnTo>
                  <a:pt x="749635" y="549557"/>
                </a:lnTo>
                <a:cubicBezTo>
                  <a:pt x="764282" y="543055"/>
                  <a:pt x="830568" y="491446"/>
                  <a:pt x="836956" y="503716"/>
                </a:cubicBezTo>
                <a:cubicBezTo>
                  <a:pt x="844117" y="517469"/>
                  <a:pt x="760240" y="567931"/>
                  <a:pt x="757171" y="575319"/>
                </a:cubicBezTo>
                <a:cubicBezTo>
                  <a:pt x="754103" y="582706"/>
                  <a:pt x="812407" y="539177"/>
                  <a:pt x="818544" y="548042"/>
                </a:cubicBezTo>
                <a:cubicBezTo>
                  <a:pt x="824682" y="556907"/>
                  <a:pt x="771491" y="601459"/>
                  <a:pt x="744897" y="612142"/>
                </a:cubicBezTo>
                <a:cubicBezTo>
                  <a:pt x="732736" y="617027"/>
                  <a:pt x="716749" y="620131"/>
                  <a:pt x="701584" y="619686"/>
                </a:cubicBezTo>
                <a:lnTo>
                  <a:pt x="703916" y="623725"/>
                </a:lnTo>
                <a:lnTo>
                  <a:pt x="688437" y="632662"/>
                </a:lnTo>
                <a:lnTo>
                  <a:pt x="695792" y="645400"/>
                </a:lnTo>
                <a:lnTo>
                  <a:pt x="508125" y="753749"/>
                </a:lnTo>
                <a:lnTo>
                  <a:pt x="508125" y="1260847"/>
                </a:lnTo>
                <a:lnTo>
                  <a:pt x="508125" y="1264040"/>
                </a:lnTo>
                <a:lnTo>
                  <a:pt x="0" y="1264040"/>
                </a:lnTo>
                <a:lnTo>
                  <a:pt x="0" y="1260847"/>
                </a:lnTo>
                <a:lnTo>
                  <a:pt x="0" y="535231"/>
                </a:lnTo>
                <a:cubicBezTo>
                  <a:pt x="0" y="479955"/>
                  <a:pt x="37917" y="435144"/>
                  <a:pt x="84689" y="435144"/>
                </a:cubicBezTo>
                <a:lnTo>
                  <a:pt x="158747" y="435144"/>
                </a:lnTo>
                <a:cubicBezTo>
                  <a:pt x="153063" y="427350"/>
                  <a:pt x="149118" y="418365"/>
                  <a:pt x="146202" y="408828"/>
                </a:cubicBezTo>
                <a:cubicBezTo>
                  <a:pt x="124173" y="393077"/>
                  <a:pt x="107676" y="370448"/>
                  <a:pt x="97630" y="344046"/>
                </a:cubicBezTo>
                <a:cubicBezTo>
                  <a:pt x="96051" y="345864"/>
                  <a:pt x="93864" y="346643"/>
                  <a:pt x="91591" y="347252"/>
                </a:cubicBezTo>
                <a:cubicBezTo>
                  <a:pt x="65100" y="354350"/>
                  <a:pt x="37063" y="335615"/>
                  <a:pt x="28968" y="305404"/>
                </a:cubicBezTo>
                <a:cubicBezTo>
                  <a:pt x="22771" y="282276"/>
                  <a:pt x="30059" y="259127"/>
                  <a:pt x="45869" y="246563"/>
                </a:cubicBezTo>
                <a:cubicBezTo>
                  <a:pt x="41920" y="231552"/>
                  <a:pt x="40109" y="215746"/>
                  <a:pt x="40109" y="199485"/>
                </a:cubicBezTo>
                <a:cubicBezTo>
                  <a:pt x="40109" y="89312"/>
                  <a:pt x="123258" y="0"/>
                  <a:pt x="225828" y="0"/>
                </a:cubicBezTo>
                <a:close/>
              </a:path>
            </a:pathLst>
          </a:custGeom>
          <a:solidFill>
            <a:schemeClr val="tx1"/>
          </a:solidFill>
          <a:ln w="9525">
            <a:noFill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18" name="正方形/長方形 717"/>
          <p:cNvSpPr/>
          <p:nvPr/>
        </p:nvSpPr>
        <p:spPr bwMode="auto">
          <a:xfrm>
            <a:off x="1302702" y="5428750"/>
            <a:ext cx="366990" cy="820370"/>
          </a:xfrm>
          <a:custGeom>
            <a:avLst/>
            <a:gdLst/>
            <a:ahLst/>
            <a:cxnLst/>
            <a:rect l="l" t="t" r="r" b="b"/>
            <a:pathLst>
              <a:path w="366990" h="820370">
                <a:moveTo>
                  <a:pt x="270471" y="470451"/>
                </a:moveTo>
                <a:lnTo>
                  <a:pt x="259479" y="476916"/>
                </a:lnTo>
                <a:lnTo>
                  <a:pt x="258648" y="478927"/>
                </a:lnTo>
                <a:cubicBezTo>
                  <a:pt x="263467" y="476873"/>
                  <a:pt x="267414" y="473891"/>
                  <a:pt x="270471" y="470451"/>
                </a:cubicBezTo>
                <a:close/>
                <a:moveTo>
                  <a:pt x="87645" y="466592"/>
                </a:moveTo>
                <a:cubicBezTo>
                  <a:pt x="92027" y="474695"/>
                  <a:pt x="101100" y="480497"/>
                  <a:pt x="111074" y="485541"/>
                </a:cubicBezTo>
                <a:lnTo>
                  <a:pt x="108078" y="478292"/>
                </a:lnTo>
                <a:cubicBezTo>
                  <a:pt x="101443" y="473878"/>
                  <a:pt x="93774" y="470231"/>
                  <a:pt x="87645" y="466592"/>
                </a:cubicBezTo>
                <a:close/>
                <a:moveTo>
                  <a:pt x="86414" y="430250"/>
                </a:moveTo>
                <a:cubicBezTo>
                  <a:pt x="84234" y="434685"/>
                  <a:pt x="82801" y="439083"/>
                  <a:pt x="82014" y="443194"/>
                </a:cubicBezTo>
                <a:cubicBezTo>
                  <a:pt x="85211" y="439846"/>
                  <a:pt x="88559" y="436520"/>
                  <a:pt x="89878" y="433412"/>
                </a:cubicBezTo>
                <a:close/>
                <a:moveTo>
                  <a:pt x="183887" y="0"/>
                </a:moveTo>
                <a:lnTo>
                  <a:pt x="184525" y="145"/>
                </a:lnTo>
                <a:cubicBezTo>
                  <a:pt x="184971" y="3"/>
                  <a:pt x="185419" y="1"/>
                  <a:pt x="185868" y="1"/>
                </a:cubicBezTo>
                <a:cubicBezTo>
                  <a:pt x="259116" y="1"/>
                  <a:pt x="318495" y="63300"/>
                  <a:pt x="318495" y="141383"/>
                </a:cubicBezTo>
                <a:lnTo>
                  <a:pt x="314427" y="173119"/>
                </a:lnTo>
                <a:cubicBezTo>
                  <a:pt x="329216" y="179192"/>
                  <a:pt x="336004" y="200872"/>
                  <a:pt x="329987" y="223330"/>
                </a:cubicBezTo>
                <a:cubicBezTo>
                  <a:pt x="326248" y="237285"/>
                  <a:pt x="318376" y="248507"/>
                  <a:pt x="308796" y="254170"/>
                </a:cubicBezTo>
                <a:cubicBezTo>
                  <a:pt x="310462" y="263421"/>
                  <a:pt x="311063" y="272996"/>
                  <a:pt x="311063" y="282764"/>
                </a:cubicBezTo>
                <a:lnTo>
                  <a:pt x="306135" y="323792"/>
                </a:lnTo>
                <a:cubicBezTo>
                  <a:pt x="313308" y="325525"/>
                  <a:pt x="317784" y="328373"/>
                  <a:pt x="319048" y="332417"/>
                </a:cubicBezTo>
                <a:cubicBezTo>
                  <a:pt x="321456" y="340127"/>
                  <a:pt x="304195" y="356041"/>
                  <a:pt x="291367" y="367859"/>
                </a:cubicBezTo>
                <a:lnTo>
                  <a:pt x="287242" y="377875"/>
                </a:lnTo>
                <a:cubicBezTo>
                  <a:pt x="295008" y="386139"/>
                  <a:pt x="304345" y="395318"/>
                  <a:pt x="302970" y="403955"/>
                </a:cubicBezTo>
                <a:cubicBezTo>
                  <a:pt x="302961" y="404010"/>
                  <a:pt x="302952" y="404065"/>
                  <a:pt x="302888" y="404111"/>
                </a:cubicBezTo>
                <a:cubicBezTo>
                  <a:pt x="318746" y="424658"/>
                  <a:pt x="330478" y="447142"/>
                  <a:pt x="330985" y="462251"/>
                </a:cubicBezTo>
                <a:cubicBezTo>
                  <a:pt x="331665" y="482542"/>
                  <a:pt x="315394" y="511138"/>
                  <a:pt x="296481" y="535087"/>
                </a:cubicBezTo>
                <a:cubicBezTo>
                  <a:pt x="339767" y="603005"/>
                  <a:pt x="366990" y="696844"/>
                  <a:pt x="366990" y="752302"/>
                </a:cubicBezTo>
                <a:lnTo>
                  <a:pt x="366184" y="759395"/>
                </a:lnTo>
                <a:cubicBezTo>
                  <a:pt x="366916" y="762464"/>
                  <a:pt x="366990" y="765465"/>
                  <a:pt x="366990" y="768361"/>
                </a:cubicBezTo>
                <a:cubicBezTo>
                  <a:pt x="366990" y="790570"/>
                  <a:pt x="362662" y="807873"/>
                  <a:pt x="353092" y="820370"/>
                </a:cubicBezTo>
                <a:lnTo>
                  <a:pt x="14916" y="820370"/>
                </a:lnTo>
                <a:cubicBezTo>
                  <a:pt x="4721" y="807941"/>
                  <a:pt x="0" y="790613"/>
                  <a:pt x="0" y="768361"/>
                </a:cubicBezTo>
                <a:lnTo>
                  <a:pt x="865" y="759333"/>
                </a:lnTo>
                <a:cubicBezTo>
                  <a:pt x="56" y="757068"/>
                  <a:pt x="0" y="754714"/>
                  <a:pt x="0" y="752302"/>
                </a:cubicBezTo>
                <a:cubicBezTo>
                  <a:pt x="0" y="698732"/>
                  <a:pt x="27145" y="609347"/>
                  <a:pt x="69664" y="542268"/>
                </a:cubicBezTo>
                <a:cubicBezTo>
                  <a:pt x="48062" y="517260"/>
                  <a:pt x="28100" y="484682"/>
                  <a:pt x="28852" y="462251"/>
                </a:cubicBezTo>
                <a:cubicBezTo>
                  <a:pt x="29611" y="439607"/>
                  <a:pt x="55583" y="400398"/>
                  <a:pt x="79713" y="373769"/>
                </a:cubicBezTo>
                <a:cubicBezTo>
                  <a:pt x="67376" y="362041"/>
                  <a:pt x="42823" y="341516"/>
                  <a:pt x="45664" y="332417"/>
                </a:cubicBezTo>
                <a:cubicBezTo>
                  <a:pt x="47277" y="327257"/>
                  <a:pt x="54121" y="324044"/>
                  <a:pt x="64969" y="322135"/>
                </a:cubicBezTo>
                <a:cubicBezTo>
                  <a:pt x="61844" y="309643"/>
                  <a:pt x="60674" y="296390"/>
                  <a:pt x="60674" y="282764"/>
                </a:cubicBezTo>
                <a:lnTo>
                  <a:pt x="62840" y="255453"/>
                </a:lnTo>
                <a:cubicBezTo>
                  <a:pt x="52258" y="250329"/>
                  <a:pt x="43375" y="238429"/>
                  <a:pt x="39329" y="223330"/>
                </a:cubicBezTo>
                <a:cubicBezTo>
                  <a:pt x="32979" y="199632"/>
                  <a:pt x="40888" y="176801"/>
                  <a:pt x="57135" y="171763"/>
                </a:cubicBezTo>
                <a:cubicBezTo>
                  <a:pt x="54312" y="162099"/>
                  <a:pt x="53241" y="151875"/>
                  <a:pt x="53241" y="141383"/>
                </a:cubicBezTo>
                <a:cubicBezTo>
                  <a:pt x="53241" y="107728"/>
                  <a:pt x="64272" y="76819"/>
                  <a:pt x="83172" y="52936"/>
                </a:cubicBezTo>
                <a:cubicBezTo>
                  <a:pt x="83765" y="49470"/>
                  <a:pt x="85941" y="47076"/>
                  <a:pt x="88732" y="45590"/>
                </a:cubicBezTo>
                <a:cubicBezTo>
                  <a:pt x="111950" y="18464"/>
                  <a:pt x="145132" y="1328"/>
                  <a:pt x="182099" y="406"/>
                </a:cubicBezTo>
                <a:cubicBezTo>
                  <a:pt x="182670" y="27"/>
                  <a:pt x="183276" y="0"/>
                  <a:pt x="183887" y="0"/>
                </a:cubicBezTo>
                <a:close/>
              </a:path>
            </a:pathLst>
          </a:custGeom>
          <a:solidFill>
            <a:schemeClr val="tx1"/>
          </a:solidFill>
          <a:ln w="9525">
            <a:noFill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44" name="正方形/長方形 643"/>
          <p:cNvSpPr/>
          <p:nvPr/>
        </p:nvSpPr>
        <p:spPr bwMode="auto">
          <a:xfrm>
            <a:off x="8828534" y="5077437"/>
            <a:ext cx="543679" cy="1216950"/>
          </a:xfrm>
          <a:custGeom>
            <a:avLst/>
            <a:gdLst/>
            <a:ahLst/>
            <a:cxnLst/>
            <a:rect l="l" t="t" r="r" b="b"/>
            <a:pathLst>
              <a:path w="543679" h="1216950">
                <a:moveTo>
                  <a:pt x="173277" y="0"/>
                </a:moveTo>
                <a:lnTo>
                  <a:pt x="265662" y="0"/>
                </a:lnTo>
                <a:lnTo>
                  <a:pt x="370415" y="0"/>
                </a:lnTo>
                <a:lnTo>
                  <a:pt x="390362" y="79786"/>
                </a:lnTo>
                <a:lnTo>
                  <a:pt x="385543" y="79786"/>
                </a:lnTo>
                <a:cubicBezTo>
                  <a:pt x="392363" y="88926"/>
                  <a:pt x="397709" y="99095"/>
                  <a:pt x="402310" y="109546"/>
                </a:cubicBezTo>
                <a:cubicBezTo>
                  <a:pt x="411367" y="119732"/>
                  <a:pt x="422859" y="126729"/>
                  <a:pt x="434900" y="131899"/>
                </a:cubicBezTo>
                <a:lnTo>
                  <a:pt x="434900" y="131900"/>
                </a:lnTo>
                <a:cubicBezTo>
                  <a:pt x="430163" y="136637"/>
                  <a:pt x="424109" y="139528"/>
                  <a:pt x="417266" y="140103"/>
                </a:cubicBezTo>
                <a:cubicBezTo>
                  <a:pt x="425091" y="162218"/>
                  <a:pt x="429241" y="184454"/>
                  <a:pt x="429241" y="204441"/>
                </a:cubicBezTo>
                <a:cubicBezTo>
                  <a:pt x="429241" y="240970"/>
                  <a:pt x="415382" y="274431"/>
                  <a:pt x="390874" y="299030"/>
                </a:cubicBezTo>
                <a:cubicBezTo>
                  <a:pt x="409261" y="296322"/>
                  <a:pt x="425970" y="308648"/>
                  <a:pt x="430954" y="327247"/>
                </a:cubicBezTo>
                <a:cubicBezTo>
                  <a:pt x="435422" y="343920"/>
                  <a:pt x="443030" y="359750"/>
                  <a:pt x="453778" y="374739"/>
                </a:cubicBezTo>
                <a:cubicBezTo>
                  <a:pt x="435424" y="372924"/>
                  <a:pt x="417910" y="374251"/>
                  <a:pt x="401239" y="378718"/>
                </a:cubicBezTo>
                <a:cubicBezTo>
                  <a:pt x="378820" y="384725"/>
                  <a:pt x="355774" y="371420"/>
                  <a:pt x="349767" y="349001"/>
                </a:cubicBezTo>
                <a:lnTo>
                  <a:pt x="349766" y="349002"/>
                </a:lnTo>
                <a:lnTo>
                  <a:pt x="352323" y="329586"/>
                </a:lnTo>
                <a:lnTo>
                  <a:pt x="318633" y="345798"/>
                </a:lnTo>
                <a:lnTo>
                  <a:pt x="327111" y="379711"/>
                </a:lnTo>
                <a:lnTo>
                  <a:pt x="345000" y="379711"/>
                </a:lnTo>
                <a:cubicBezTo>
                  <a:pt x="386760" y="379711"/>
                  <a:pt x="423298" y="402068"/>
                  <a:pt x="441618" y="436472"/>
                </a:cubicBezTo>
                <a:cubicBezTo>
                  <a:pt x="450362" y="443187"/>
                  <a:pt x="456267" y="453209"/>
                  <a:pt x="458339" y="464876"/>
                </a:cubicBezTo>
                <a:lnTo>
                  <a:pt x="538272" y="915136"/>
                </a:lnTo>
                <a:lnTo>
                  <a:pt x="530227" y="916565"/>
                </a:lnTo>
                <a:lnTo>
                  <a:pt x="533724" y="936262"/>
                </a:lnTo>
                <a:lnTo>
                  <a:pt x="520181" y="938666"/>
                </a:lnTo>
                <a:cubicBezTo>
                  <a:pt x="531490" y="950001"/>
                  <a:pt x="538032" y="978061"/>
                  <a:pt x="541284" y="996379"/>
                </a:cubicBezTo>
                <a:cubicBezTo>
                  <a:pt x="544765" y="1015988"/>
                  <a:pt x="544794" y="1036539"/>
                  <a:pt x="539082" y="1053735"/>
                </a:cubicBezTo>
                <a:cubicBezTo>
                  <a:pt x="533371" y="1070932"/>
                  <a:pt x="514122" y="1092709"/>
                  <a:pt x="507013" y="1099558"/>
                </a:cubicBezTo>
                <a:cubicBezTo>
                  <a:pt x="499906" y="1106409"/>
                  <a:pt x="495279" y="1100487"/>
                  <a:pt x="496435" y="1094833"/>
                </a:cubicBezTo>
                <a:cubicBezTo>
                  <a:pt x="497591" y="1089178"/>
                  <a:pt x="508862" y="1076109"/>
                  <a:pt x="513949" y="1065628"/>
                </a:cubicBezTo>
                <a:cubicBezTo>
                  <a:pt x="517046" y="1059246"/>
                  <a:pt x="521035" y="1048688"/>
                  <a:pt x="523734" y="1041061"/>
                </a:cubicBezTo>
                <a:lnTo>
                  <a:pt x="516530" y="1056914"/>
                </a:lnTo>
                <a:cubicBezTo>
                  <a:pt x="511272" y="1065277"/>
                  <a:pt x="500417" y="1079314"/>
                  <a:pt x="495412" y="1082129"/>
                </a:cubicBezTo>
                <a:cubicBezTo>
                  <a:pt x="490408" y="1084942"/>
                  <a:pt x="485426" y="1079360"/>
                  <a:pt x="486504" y="1073803"/>
                </a:cubicBezTo>
                <a:cubicBezTo>
                  <a:pt x="487342" y="1069478"/>
                  <a:pt x="493977" y="1063540"/>
                  <a:pt x="497948" y="1055432"/>
                </a:cubicBezTo>
                <a:lnTo>
                  <a:pt x="490138" y="1063413"/>
                </a:lnTo>
                <a:cubicBezTo>
                  <a:pt x="482400" y="1069332"/>
                  <a:pt x="477156" y="1062838"/>
                  <a:pt x="476703" y="1059434"/>
                </a:cubicBezTo>
                <a:cubicBezTo>
                  <a:pt x="476250" y="1056029"/>
                  <a:pt x="480906" y="1053233"/>
                  <a:pt x="487420" y="1042984"/>
                </a:cubicBezTo>
                <a:cubicBezTo>
                  <a:pt x="491979" y="1035813"/>
                  <a:pt x="501135" y="1018181"/>
                  <a:pt x="508339" y="1007200"/>
                </a:cubicBezTo>
                <a:lnTo>
                  <a:pt x="508378" y="1006348"/>
                </a:lnTo>
                <a:cubicBezTo>
                  <a:pt x="506005" y="994523"/>
                  <a:pt x="493114" y="976171"/>
                  <a:pt x="487630" y="977833"/>
                </a:cubicBezTo>
                <a:cubicBezTo>
                  <a:pt x="482146" y="979494"/>
                  <a:pt x="480562" y="1010874"/>
                  <a:pt x="475474" y="1016317"/>
                </a:cubicBezTo>
                <a:cubicBezTo>
                  <a:pt x="470385" y="1021762"/>
                  <a:pt x="458780" y="1023822"/>
                  <a:pt x="457103" y="1010497"/>
                </a:cubicBezTo>
                <a:cubicBezTo>
                  <a:pt x="455798" y="1000137"/>
                  <a:pt x="455388" y="968570"/>
                  <a:pt x="460370" y="949284"/>
                </a:cubicBezTo>
                <a:lnTo>
                  <a:pt x="451086" y="950932"/>
                </a:lnTo>
                <a:lnTo>
                  <a:pt x="447589" y="931235"/>
                </a:lnTo>
                <a:lnTo>
                  <a:pt x="438363" y="932872"/>
                </a:lnTo>
                <a:lnTo>
                  <a:pt x="432220" y="898266"/>
                </a:lnTo>
                <a:lnTo>
                  <a:pt x="425178" y="898266"/>
                </a:lnTo>
                <a:lnTo>
                  <a:pt x="416124" y="1216950"/>
                </a:lnTo>
                <a:lnTo>
                  <a:pt x="128832" y="1216950"/>
                </a:lnTo>
                <a:lnTo>
                  <a:pt x="119778" y="898266"/>
                </a:lnTo>
                <a:lnTo>
                  <a:pt x="111460" y="898266"/>
                </a:lnTo>
                <a:cubicBezTo>
                  <a:pt x="109412" y="909802"/>
                  <a:pt x="107364" y="921338"/>
                  <a:pt x="105317" y="932872"/>
                </a:cubicBezTo>
                <a:lnTo>
                  <a:pt x="96092" y="931235"/>
                </a:lnTo>
                <a:lnTo>
                  <a:pt x="92595" y="950932"/>
                </a:lnTo>
                <a:lnTo>
                  <a:pt x="83310" y="949284"/>
                </a:lnTo>
                <a:cubicBezTo>
                  <a:pt x="88292" y="968570"/>
                  <a:pt x="87882" y="1000137"/>
                  <a:pt x="86577" y="1010497"/>
                </a:cubicBezTo>
                <a:cubicBezTo>
                  <a:pt x="84900" y="1023822"/>
                  <a:pt x="73295" y="1021762"/>
                  <a:pt x="68206" y="1016317"/>
                </a:cubicBezTo>
                <a:cubicBezTo>
                  <a:pt x="63118" y="1010874"/>
                  <a:pt x="61534" y="979494"/>
                  <a:pt x="56050" y="977833"/>
                </a:cubicBezTo>
                <a:cubicBezTo>
                  <a:pt x="50566" y="976171"/>
                  <a:pt x="37675" y="994523"/>
                  <a:pt x="35302" y="1006348"/>
                </a:cubicBezTo>
                <a:lnTo>
                  <a:pt x="35341" y="1007198"/>
                </a:lnTo>
                <a:cubicBezTo>
                  <a:pt x="42545" y="1018179"/>
                  <a:pt x="51701" y="1035812"/>
                  <a:pt x="56260" y="1042984"/>
                </a:cubicBezTo>
                <a:cubicBezTo>
                  <a:pt x="62775" y="1053233"/>
                  <a:pt x="67431" y="1056029"/>
                  <a:pt x="66978" y="1059434"/>
                </a:cubicBezTo>
                <a:cubicBezTo>
                  <a:pt x="66525" y="1062838"/>
                  <a:pt x="61282" y="1069332"/>
                  <a:pt x="53544" y="1063413"/>
                </a:cubicBezTo>
                <a:lnTo>
                  <a:pt x="45730" y="1055429"/>
                </a:lnTo>
                <a:cubicBezTo>
                  <a:pt x="49701" y="1063539"/>
                  <a:pt x="56338" y="1069477"/>
                  <a:pt x="57176" y="1073803"/>
                </a:cubicBezTo>
                <a:cubicBezTo>
                  <a:pt x="58254" y="1079360"/>
                  <a:pt x="53272" y="1084942"/>
                  <a:pt x="48268" y="1082129"/>
                </a:cubicBezTo>
                <a:cubicBezTo>
                  <a:pt x="43263" y="1079314"/>
                  <a:pt x="32408" y="1065277"/>
                  <a:pt x="27150" y="1056914"/>
                </a:cubicBezTo>
                <a:lnTo>
                  <a:pt x="19946" y="1041061"/>
                </a:lnTo>
                <a:cubicBezTo>
                  <a:pt x="22645" y="1048688"/>
                  <a:pt x="26634" y="1059246"/>
                  <a:pt x="29731" y="1065628"/>
                </a:cubicBezTo>
                <a:cubicBezTo>
                  <a:pt x="34818" y="1076109"/>
                  <a:pt x="46089" y="1089178"/>
                  <a:pt x="47245" y="1094833"/>
                </a:cubicBezTo>
                <a:cubicBezTo>
                  <a:pt x="48401" y="1100487"/>
                  <a:pt x="43774" y="1106409"/>
                  <a:pt x="36667" y="1099558"/>
                </a:cubicBezTo>
                <a:cubicBezTo>
                  <a:pt x="29558" y="1092709"/>
                  <a:pt x="10309" y="1070932"/>
                  <a:pt x="4598" y="1053735"/>
                </a:cubicBezTo>
                <a:cubicBezTo>
                  <a:pt x="-1114" y="1036539"/>
                  <a:pt x="-1085" y="1015988"/>
                  <a:pt x="2396" y="996379"/>
                </a:cubicBezTo>
                <a:cubicBezTo>
                  <a:pt x="5648" y="978060"/>
                  <a:pt x="12190" y="950001"/>
                  <a:pt x="23499" y="938666"/>
                </a:cubicBezTo>
                <a:lnTo>
                  <a:pt x="9957" y="936262"/>
                </a:lnTo>
                <a:lnTo>
                  <a:pt x="13454" y="916565"/>
                </a:lnTo>
                <a:lnTo>
                  <a:pt x="5408" y="915136"/>
                </a:lnTo>
                <a:lnTo>
                  <a:pt x="85341" y="464876"/>
                </a:lnTo>
                <a:cubicBezTo>
                  <a:pt x="87413" y="453209"/>
                  <a:pt x="93318" y="443187"/>
                  <a:pt x="102062" y="436472"/>
                </a:cubicBezTo>
                <a:cubicBezTo>
                  <a:pt x="120382" y="402068"/>
                  <a:pt x="156920" y="379711"/>
                  <a:pt x="198680" y="379711"/>
                </a:cubicBezTo>
                <a:lnTo>
                  <a:pt x="216569" y="379711"/>
                </a:lnTo>
                <a:lnTo>
                  <a:pt x="225047" y="345797"/>
                </a:lnTo>
                <a:cubicBezTo>
                  <a:pt x="212794" y="342425"/>
                  <a:pt x="201524" y="336836"/>
                  <a:pt x="191371" y="329594"/>
                </a:cubicBezTo>
                <a:cubicBezTo>
                  <a:pt x="195793" y="335345"/>
                  <a:pt x="195748" y="342202"/>
                  <a:pt x="193926" y="349002"/>
                </a:cubicBezTo>
                <a:lnTo>
                  <a:pt x="193925" y="349001"/>
                </a:lnTo>
                <a:cubicBezTo>
                  <a:pt x="187918" y="371420"/>
                  <a:pt x="164873" y="384725"/>
                  <a:pt x="142453" y="378718"/>
                </a:cubicBezTo>
                <a:cubicBezTo>
                  <a:pt x="125782" y="374251"/>
                  <a:pt x="108269" y="372924"/>
                  <a:pt x="89914" y="374739"/>
                </a:cubicBezTo>
                <a:cubicBezTo>
                  <a:pt x="100663" y="359750"/>
                  <a:pt x="108271" y="343920"/>
                  <a:pt x="112738" y="327247"/>
                </a:cubicBezTo>
                <a:cubicBezTo>
                  <a:pt x="117721" y="308652"/>
                  <a:pt x="134424" y="296327"/>
                  <a:pt x="152809" y="299031"/>
                </a:cubicBezTo>
                <a:cubicBezTo>
                  <a:pt x="128300" y="274432"/>
                  <a:pt x="114440" y="240971"/>
                  <a:pt x="114440" y="204441"/>
                </a:cubicBezTo>
                <a:lnTo>
                  <a:pt x="126372" y="140336"/>
                </a:lnTo>
                <a:cubicBezTo>
                  <a:pt x="116866" y="141240"/>
                  <a:pt x="108227" y="138208"/>
                  <a:pt x="101918" y="131900"/>
                </a:cubicBezTo>
                <a:lnTo>
                  <a:pt x="101918" y="131899"/>
                </a:lnTo>
                <a:cubicBezTo>
                  <a:pt x="117801" y="125079"/>
                  <a:pt x="132726" y="115084"/>
                  <a:pt x="145085" y="102291"/>
                </a:cubicBezTo>
                <a:lnTo>
                  <a:pt x="158538" y="79786"/>
                </a:lnTo>
                <a:lnTo>
                  <a:pt x="153331" y="79786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63" name="角丸四角形 562"/>
          <p:cNvSpPr/>
          <p:nvPr/>
        </p:nvSpPr>
        <p:spPr bwMode="auto">
          <a:xfrm>
            <a:off x="894658" y="3458351"/>
            <a:ext cx="616800" cy="859649"/>
          </a:xfrm>
          <a:custGeom>
            <a:avLst/>
            <a:gdLst/>
            <a:ahLst/>
            <a:cxnLst/>
            <a:rect l="l" t="t" r="r" b="b"/>
            <a:pathLst>
              <a:path w="644813" h="898692">
                <a:moveTo>
                  <a:pt x="513207" y="251493"/>
                </a:moveTo>
                <a:lnTo>
                  <a:pt x="522092" y="271904"/>
                </a:lnTo>
                <a:lnTo>
                  <a:pt x="453962" y="301562"/>
                </a:lnTo>
                <a:cubicBezTo>
                  <a:pt x="457061" y="303611"/>
                  <a:pt x="458850" y="306658"/>
                  <a:pt x="460460" y="309888"/>
                </a:cubicBezTo>
                <a:cubicBezTo>
                  <a:pt x="463908" y="316806"/>
                  <a:pt x="466192" y="323869"/>
                  <a:pt x="467194" y="330702"/>
                </a:cubicBezTo>
                <a:lnTo>
                  <a:pt x="477269" y="325680"/>
                </a:lnTo>
                <a:lnTo>
                  <a:pt x="545268" y="573007"/>
                </a:lnTo>
                <a:lnTo>
                  <a:pt x="469008" y="611019"/>
                </a:lnTo>
                <a:lnTo>
                  <a:pt x="468129" y="607819"/>
                </a:lnTo>
                <a:lnTo>
                  <a:pt x="424706" y="560905"/>
                </a:lnTo>
                <a:lnTo>
                  <a:pt x="424705" y="898692"/>
                </a:lnTo>
                <a:lnTo>
                  <a:pt x="136044" y="898691"/>
                </a:lnTo>
                <a:lnTo>
                  <a:pt x="136044" y="675164"/>
                </a:lnTo>
                <a:lnTo>
                  <a:pt x="82306" y="802952"/>
                </a:lnTo>
                <a:lnTo>
                  <a:pt x="75600" y="801156"/>
                </a:lnTo>
                <a:cubicBezTo>
                  <a:pt x="75698" y="802089"/>
                  <a:pt x="75477" y="802950"/>
                  <a:pt x="75239" y="803814"/>
                </a:cubicBezTo>
                <a:cubicBezTo>
                  <a:pt x="67537" y="831858"/>
                  <a:pt x="46184" y="850442"/>
                  <a:pt x="27548" y="845323"/>
                </a:cubicBezTo>
                <a:cubicBezTo>
                  <a:pt x="8911" y="840204"/>
                  <a:pt x="47" y="813320"/>
                  <a:pt x="7751" y="785276"/>
                </a:cubicBezTo>
                <a:lnTo>
                  <a:pt x="8628" y="783210"/>
                </a:lnTo>
                <a:lnTo>
                  <a:pt x="0" y="780899"/>
                </a:lnTo>
                <a:lnTo>
                  <a:pt x="141050" y="445482"/>
                </a:lnTo>
                <a:cubicBezTo>
                  <a:pt x="150630" y="415129"/>
                  <a:pt x="179189" y="393533"/>
                  <a:pt x="212793" y="393533"/>
                </a:cubicBezTo>
                <a:lnTo>
                  <a:pt x="280375" y="393533"/>
                </a:lnTo>
                <a:lnTo>
                  <a:pt x="347956" y="393533"/>
                </a:lnTo>
                <a:cubicBezTo>
                  <a:pt x="367495" y="393533"/>
                  <a:pt x="385329" y="400834"/>
                  <a:pt x="398380" y="413419"/>
                </a:cubicBezTo>
                <a:lnTo>
                  <a:pt x="398657" y="412939"/>
                </a:lnTo>
                <a:lnTo>
                  <a:pt x="400298" y="414712"/>
                </a:lnTo>
                <a:cubicBezTo>
                  <a:pt x="401971" y="415725"/>
                  <a:pt x="403314" y="417088"/>
                  <a:pt x="404170" y="418896"/>
                </a:cubicBezTo>
                <a:lnTo>
                  <a:pt x="421264" y="437365"/>
                </a:lnTo>
                <a:lnTo>
                  <a:pt x="401009" y="363693"/>
                </a:lnTo>
                <a:lnTo>
                  <a:pt x="410388" y="359018"/>
                </a:lnTo>
                <a:cubicBezTo>
                  <a:pt x="405535" y="354104"/>
                  <a:pt x="401270" y="348029"/>
                  <a:pt x="397822" y="341111"/>
                </a:cubicBezTo>
                <a:cubicBezTo>
                  <a:pt x="384848" y="315083"/>
                  <a:pt x="388352" y="286993"/>
                  <a:pt x="405649" y="278371"/>
                </a:cubicBezTo>
                <a:cubicBezTo>
                  <a:pt x="409973" y="276216"/>
                  <a:pt x="414750" y="275481"/>
                  <a:pt x="419686" y="275998"/>
                </a:cubicBezTo>
                <a:lnTo>
                  <a:pt x="437830" y="284306"/>
                </a:lnTo>
                <a:close/>
                <a:moveTo>
                  <a:pt x="263517" y="86207"/>
                </a:moveTo>
                <a:lnTo>
                  <a:pt x="292346" y="110251"/>
                </a:lnTo>
                <a:lnTo>
                  <a:pt x="329287" y="103901"/>
                </a:lnTo>
                <a:lnTo>
                  <a:pt x="342280" y="139195"/>
                </a:lnTo>
                <a:lnTo>
                  <a:pt x="377433" y="152241"/>
                </a:lnTo>
                <a:lnTo>
                  <a:pt x="371170" y="188966"/>
                </a:lnTo>
                <a:lnTo>
                  <a:pt x="371849" y="190224"/>
                </a:lnTo>
                <a:lnTo>
                  <a:pt x="395056" y="218274"/>
                </a:lnTo>
                <a:lnTo>
                  <a:pt x="384276" y="231303"/>
                </a:lnTo>
                <a:cubicBezTo>
                  <a:pt x="387866" y="239760"/>
                  <a:pt x="388624" y="248881"/>
                  <a:pt x="388624" y="258223"/>
                </a:cubicBezTo>
                <a:cubicBezTo>
                  <a:pt x="388624" y="332952"/>
                  <a:pt x="340160" y="393533"/>
                  <a:pt x="280375" y="393533"/>
                </a:cubicBezTo>
                <a:cubicBezTo>
                  <a:pt x="230870" y="393533"/>
                  <a:pt x="189125" y="351991"/>
                  <a:pt x="178045" y="294863"/>
                </a:cubicBezTo>
                <a:lnTo>
                  <a:pt x="149601" y="284307"/>
                </a:lnTo>
                <a:lnTo>
                  <a:pt x="155926" y="247218"/>
                </a:lnTo>
                <a:lnTo>
                  <a:pt x="131978" y="218274"/>
                </a:lnTo>
                <a:lnTo>
                  <a:pt x="155926" y="189330"/>
                </a:lnTo>
                <a:lnTo>
                  <a:pt x="149602" y="152241"/>
                </a:lnTo>
                <a:lnTo>
                  <a:pt x="184755" y="139195"/>
                </a:lnTo>
                <a:lnTo>
                  <a:pt x="197748" y="103901"/>
                </a:lnTo>
                <a:lnTo>
                  <a:pt x="234689" y="110251"/>
                </a:lnTo>
                <a:close/>
                <a:moveTo>
                  <a:pt x="609053" y="71036"/>
                </a:moveTo>
                <a:cubicBezTo>
                  <a:pt x="634843" y="76976"/>
                  <a:pt x="650097" y="106327"/>
                  <a:pt x="643125" y="136594"/>
                </a:cubicBezTo>
                <a:cubicBezTo>
                  <a:pt x="636382" y="165874"/>
                  <a:pt x="611306" y="185285"/>
                  <a:pt x="586414" y="180623"/>
                </a:cubicBezTo>
                <a:cubicBezTo>
                  <a:pt x="588554" y="188782"/>
                  <a:pt x="588451" y="197728"/>
                  <a:pt x="586373" y="206755"/>
                </a:cubicBezTo>
                <a:cubicBezTo>
                  <a:pt x="579401" y="237021"/>
                  <a:pt x="552843" y="256741"/>
                  <a:pt x="527055" y="250801"/>
                </a:cubicBezTo>
                <a:cubicBezTo>
                  <a:pt x="544732" y="241250"/>
                  <a:pt x="558059" y="222939"/>
                  <a:pt x="563025" y="201378"/>
                </a:cubicBezTo>
                <a:cubicBezTo>
                  <a:pt x="567990" y="179816"/>
                  <a:pt x="564018" y="157521"/>
                  <a:pt x="552300" y="141199"/>
                </a:cubicBezTo>
                <a:lnTo>
                  <a:pt x="552300" y="141197"/>
                </a:lnTo>
                <a:cubicBezTo>
                  <a:pt x="569815" y="145231"/>
                  <a:pt x="582471" y="160065"/>
                  <a:pt x="585865" y="178813"/>
                </a:cubicBezTo>
                <a:cubicBezTo>
                  <a:pt x="602662" y="169441"/>
                  <a:pt x="615034" y="151812"/>
                  <a:pt x="619777" y="131217"/>
                </a:cubicBezTo>
                <a:cubicBezTo>
                  <a:pt x="624744" y="109655"/>
                  <a:pt x="620770" y="87360"/>
                  <a:pt x="609053" y="71038"/>
                </a:cubicBezTo>
                <a:close/>
                <a:moveTo>
                  <a:pt x="554191" y="70162"/>
                </a:moveTo>
                <a:cubicBezTo>
                  <a:pt x="539109" y="83437"/>
                  <a:pt x="530232" y="104272"/>
                  <a:pt x="530232" y="126398"/>
                </a:cubicBezTo>
                <a:cubicBezTo>
                  <a:pt x="530232" y="148523"/>
                  <a:pt x="539109" y="169358"/>
                  <a:pt x="554191" y="182633"/>
                </a:cubicBezTo>
                <a:lnTo>
                  <a:pt x="554191" y="182635"/>
                </a:lnTo>
                <a:cubicBezTo>
                  <a:pt x="527726" y="182635"/>
                  <a:pt x="506272" y="157457"/>
                  <a:pt x="506273" y="126398"/>
                </a:cubicBezTo>
                <a:cubicBezTo>
                  <a:pt x="506273" y="95339"/>
                  <a:pt x="527727" y="70161"/>
                  <a:pt x="554191" y="70162"/>
                </a:cubicBezTo>
                <a:close/>
                <a:moveTo>
                  <a:pt x="610944" y="0"/>
                </a:moveTo>
                <a:cubicBezTo>
                  <a:pt x="595861" y="13276"/>
                  <a:pt x="586985" y="34110"/>
                  <a:pt x="586985" y="56236"/>
                </a:cubicBezTo>
                <a:cubicBezTo>
                  <a:pt x="586985" y="78362"/>
                  <a:pt x="595861" y="99197"/>
                  <a:pt x="610943" y="112472"/>
                </a:cubicBezTo>
                <a:lnTo>
                  <a:pt x="610943" y="112474"/>
                </a:lnTo>
                <a:cubicBezTo>
                  <a:pt x="584479" y="112474"/>
                  <a:pt x="563026" y="87296"/>
                  <a:pt x="563025" y="56237"/>
                </a:cubicBezTo>
                <a:cubicBezTo>
                  <a:pt x="563025" y="25178"/>
                  <a:pt x="584479" y="0"/>
                  <a:pt x="610944" y="0"/>
                </a:cubicBezTo>
                <a:close/>
              </a:path>
            </a:pathLst>
          </a:custGeom>
          <a:solidFill>
            <a:schemeClr val="tx1"/>
          </a:solidFill>
          <a:ln w="9525">
            <a:noFill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19" name="円/楕円 518"/>
          <p:cNvSpPr/>
          <p:nvPr/>
        </p:nvSpPr>
        <p:spPr>
          <a:xfrm>
            <a:off x="8019127" y="3165163"/>
            <a:ext cx="558257" cy="1214606"/>
          </a:xfrm>
          <a:custGeom>
            <a:avLst/>
            <a:gdLst/>
            <a:ahLst/>
            <a:cxnLst/>
            <a:rect l="l" t="t" r="r" b="b"/>
            <a:pathLst>
              <a:path w="558257" h="1214606">
                <a:moveTo>
                  <a:pt x="453407" y="427198"/>
                </a:moveTo>
                <a:lnTo>
                  <a:pt x="454306" y="427732"/>
                </a:lnTo>
                <a:lnTo>
                  <a:pt x="454366" y="427285"/>
                </a:lnTo>
                <a:close/>
                <a:moveTo>
                  <a:pt x="140049" y="391211"/>
                </a:moveTo>
                <a:lnTo>
                  <a:pt x="134519" y="393909"/>
                </a:lnTo>
                <a:lnTo>
                  <a:pt x="138687" y="393347"/>
                </a:lnTo>
                <a:cubicBezTo>
                  <a:pt x="138905" y="392419"/>
                  <a:pt x="139474" y="391813"/>
                  <a:pt x="140049" y="391211"/>
                </a:cubicBezTo>
                <a:close/>
                <a:moveTo>
                  <a:pt x="235723" y="341526"/>
                </a:moveTo>
                <a:lnTo>
                  <a:pt x="233873" y="344213"/>
                </a:lnTo>
                <a:lnTo>
                  <a:pt x="242310" y="342808"/>
                </a:lnTo>
                <a:lnTo>
                  <a:pt x="242469" y="342562"/>
                </a:lnTo>
                <a:close/>
                <a:moveTo>
                  <a:pt x="185873" y="323167"/>
                </a:moveTo>
                <a:lnTo>
                  <a:pt x="183624" y="331542"/>
                </a:lnTo>
                <a:lnTo>
                  <a:pt x="191642" y="326370"/>
                </a:lnTo>
                <a:cubicBezTo>
                  <a:pt x="189288" y="325929"/>
                  <a:pt x="187557" y="324590"/>
                  <a:pt x="185873" y="323167"/>
                </a:cubicBezTo>
                <a:close/>
                <a:moveTo>
                  <a:pt x="243148" y="0"/>
                </a:moveTo>
                <a:cubicBezTo>
                  <a:pt x="318848" y="0"/>
                  <a:pt x="380215" y="76708"/>
                  <a:pt x="380215" y="171333"/>
                </a:cubicBezTo>
                <a:cubicBezTo>
                  <a:pt x="380215" y="243507"/>
                  <a:pt x="344513" y="305258"/>
                  <a:pt x="293689" y="329912"/>
                </a:cubicBezTo>
                <a:lnTo>
                  <a:pt x="288485" y="351821"/>
                </a:lnTo>
                <a:cubicBezTo>
                  <a:pt x="342706" y="369348"/>
                  <a:pt x="381229" y="420550"/>
                  <a:pt x="381229" y="480749"/>
                </a:cubicBezTo>
                <a:lnTo>
                  <a:pt x="381229" y="527766"/>
                </a:lnTo>
                <a:lnTo>
                  <a:pt x="441588" y="426122"/>
                </a:lnTo>
                <a:lnTo>
                  <a:pt x="410183" y="423264"/>
                </a:lnTo>
                <a:lnTo>
                  <a:pt x="452245" y="275217"/>
                </a:lnTo>
                <a:lnTo>
                  <a:pt x="537298" y="282958"/>
                </a:lnTo>
                <a:lnTo>
                  <a:pt x="519647" y="345086"/>
                </a:lnTo>
                <a:cubicBezTo>
                  <a:pt x="521537" y="343277"/>
                  <a:pt x="523604" y="343152"/>
                  <a:pt x="525630" y="343188"/>
                </a:cubicBezTo>
                <a:cubicBezTo>
                  <a:pt x="531913" y="343300"/>
                  <a:pt x="537803" y="344961"/>
                  <a:pt x="542905" y="348337"/>
                </a:cubicBezTo>
                <a:cubicBezTo>
                  <a:pt x="563314" y="361842"/>
                  <a:pt x="563384" y="397685"/>
                  <a:pt x="543062" y="428395"/>
                </a:cubicBezTo>
                <a:cubicBezTo>
                  <a:pt x="533343" y="443082"/>
                  <a:pt x="520720" y="453934"/>
                  <a:pt x="507841" y="459523"/>
                </a:cubicBezTo>
                <a:lnTo>
                  <a:pt x="521428" y="467591"/>
                </a:lnTo>
                <a:lnTo>
                  <a:pt x="388054" y="692190"/>
                </a:lnTo>
                <a:lnTo>
                  <a:pt x="384900" y="690317"/>
                </a:lnTo>
                <a:lnTo>
                  <a:pt x="385645" y="693250"/>
                </a:lnTo>
                <a:lnTo>
                  <a:pt x="381228" y="694371"/>
                </a:lnTo>
                <a:cubicBezTo>
                  <a:pt x="381228" y="753804"/>
                  <a:pt x="381228" y="813236"/>
                  <a:pt x="381228" y="872668"/>
                </a:cubicBezTo>
                <a:lnTo>
                  <a:pt x="367708" y="872668"/>
                </a:lnTo>
                <a:lnTo>
                  <a:pt x="445484" y="1214606"/>
                </a:lnTo>
                <a:lnTo>
                  <a:pt x="45904" y="1214606"/>
                </a:lnTo>
                <a:lnTo>
                  <a:pt x="123680" y="872668"/>
                </a:lnTo>
                <a:lnTo>
                  <a:pt x="105067" y="872668"/>
                </a:lnTo>
                <a:lnTo>
                  <a:pt x="105067" y="869259"/>
                </a:lnTo>
                <a:lnTo>
                  <a:pt x="104222" y="871269"/>
                </a:lnTo>
                <a:lnTo>
                  <a:pt x="95732" y="868996"/>
                </a:lnTo>
                <a:cubicBezTo>
                  <a:pt x="95856" y="870178"/>
                  <a:pt x="95576" y="871270"/>
                  <a:pt x="95276" y="872363"/>
                </a:cubicBezTo>
                <a:cubicBezTo>
                  <a:pt x="85530" y="907875"/>
                  <a:pt x="58497" y="931411"/>
                  <a:pt x="34898" y="924934"/>
                </a:cubicBezTo>
                <a:cubicBezTo>
                  <a:pt x="11298" y="918457"/>
                  <a:pt x="68" y="884418"/>
                  <a:pt x="9815" y="848907"/>
                </a:cubicBezTo>
                <a:lnTo>
                  <a:pt x="10925" y="846290"/>
                </a:lnTo>
                <a:lnTo>
                  <a:pt x="0" y="843365"/>
                </a:lnTo>
                <a:lnTo>
                  <a:pt x="105067" y="593378"/>
                </a:lnTo>
                <a:lnTo>
                  <a:pt x="105067" y="480749"/>
                </a:lnTo>
                <a:cubicBezTo>
                  <a:pt x="105067" y="448547"/>
                  <a:pt x="116090" y="418920"/>
                  <a:pt x="136366" y="396986"/>
                </a:cubicBezTo>
                <a:lnTo>
                  <a:pt x="132833" y="394731"/>
                </a:lnTo>
                <a:cubicBezTo>
                  <a:pt x="97832" y="416825"/>
                  <a:pt x="53343" y="413151"/>
                  <a:pt x="24907" y="384714"/>
                </a:cubicBezTo>
                <a:cubicBezTo>
                  <a:pt x="49801" y="387167"/>
                  <a:pt x="75216" y="381417"/>
                  <a:pt x="95613" y="365855"/>
                </a:cubicBezTo>
                <a:cubicBezTo>
                  <a:pt x="93846" y="365484"/>
                  <a:pt x="92701" y="364403"/>
                  <a:pt x="91582" y="363283"/>
                </a:cubicBezTo>
                <a:lnTo>
                  <a:pt x="102253" y="361847"/>
                </a:lnTo>
                <a:cubicBezTo>
                  <a:pt x="108283" y="360582"/>
                  <a:pt x="112718" y="356966"/>
                  <a:pt x="116912" y="352997"/>
                </a:cubicBezTo>
                <a:cubicBezTo>
                  <a:pt x="84835" y="365159"/>
                  <a:pt x="49074" y="358877"/>
                  <a:pt x="24907" y="334709"/>
                </a:cubicBezTo>
                <a:cubicBezTo>
                  <a:pt x="51606" y="337339"/>
                  <a:pt x="78904" y="330535"/>
                  <a:pt x="100779" y="313399"/>
                </a:cubicBezTo>
                <a:cubicBezTo>
                  <a:pt x="72612" y="320171"/>
                  <a:pt x="43289" y="312610"/>
                  <a:pt x="22525" y="291845"/>
                </a:cubicBezTo>
                <a:cubicBezTo>
                  <a:pt x="47904" y="294345"/>
                  <a:pt x="73825" y="288321"/>
                  <a:pt x="95035" y="272705"/>
                </a:cubicBezTo>
                <a:cubicBezTo>
                  <a:pt x="63747" y="283821"/>
                  <a:pt x="29332" y="277221"/>
                  <a:pt x="5856" y="253745"/>
                </a:cubicBezTo>
                <a:cubicBezTo>
                  <a:pt x="42330" y="257338"/>
                  <a:pt x="79923" y="243325"/>
                  <a:pt x="107325" y="215923"/>
                </a:cubicBezTo>
                <a:lnTo>
                  <a:pt x="110435" y="211101"/>
                </a:lnTo>
                <a:cubicBezTo>
                  <a:pt x="107380" y="198487"/>
                  <a:pt x="106081" y="185100"/>
                  <a:pt x="106081" y="171333"/>
                </a:cubicBezTo>
                <a:cubicBezTo>
                  <a:pt x="106081" y="76708"/>
                  <a:pt x="167448" y="0"/>
                  <a:pt x="243148" y="0"/>
                </a:cubicBezTo>
                <a:close/>
              </a:path>
            </a:pathLst>
          </a:custGeom>
          <a:solidFill>
            <a:schemeClr val="tx1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ＭＳ Ｐゴシック"/>
              <a:cs typeface="+mn-cs"/>
            </a:endParaRPr>
          </a:p>
        </p:txBody>
      </p:sp>
      <p:sp>
        <p:nvSpPr>
          <p:cNvPr id="502" name="円/楕円 501"/>
          <p:cNvSpPr/>
          <p:nvPr/>
        </p:nvSpPr>
        <p:spPr>
          <a:xfrm>
            <a:off x="5046528" y="3216428"/>
            <a:ext cx="422711" cy="1148864"/>
          </a:xfrm>
          <a:custGeom>
            <a:avLst/>
            <a:gdLst/>
            <a:ahLst/>
            <a:cxnLst/>
            <a:rect l="l" t="t" r="r" b="b"/>
            <a:pathLst>
              <a:path w="493717" h="1341846">
                <a:moveTo>
                  <a:pt x="338936" y="544128"/>
                </a:moveTo>
                <a:cubicBezTo>
                  <a:pt x="326995" y="555831"/>
                  <a:pt x="312663" y="563705"/>
                  <a:pt x="297558" y="569326"/>
                </a:cubicBezTo>
                <a:lnTo>
                  <a:pt x="310663" y="644669"/>
                </a:lnTo>
                <a:cubicBezTo>
                  <a:pt x="349177" y="666336"/>
                  <a:pt x="373857" y="707965"/>
                  <a:pt x="373857" y="755359"/>
                </a:cubicBezTo>
                <a:lnTo>
                  <a:pt x="373857" y="789562"/>
                </a:lnTo>
                <a:lnTo>
                  <a:pt x="398633" y="814338"/>
                </a:lnTo>
                <a:lnTo>
                  <a:pt x="384836" y="635736"/>
                </a:lnTo>
                <a:lnTo>
                  <a:pt x="390835" y="617362"/>
                </a:lnTo>
                <a:cubicBezTo>
                  <a:pt x="382306" y="610556"/>
                  <a:pt x="373936" y="602275"/>
                  <a:pt x="366129" y="592797"/>
                </a:cubicBezTo>
                <a:cubicBezTo>
                  <a:pt x="352953" y="576801"/>
                  <a:pt x="343428" y="559886"/>
                  <a:pt x="338936" y="544128"/>
                </a:cubicBezTo>
                <a:close/>
                <a:moveTo>
                  <a:pt x="230624" y="0"/>
                </a:moveTo>
                <a:lnTo>
                  <a:pt x="285515" y="25637"/>
                </a:lnTo>
                <a:lnTo>
                  <a:pt x="345936" y="30739"/>
                </a:lnTo>
                <a:lnTo>
                  <a:pt x="380588" y="80246"/>
                </a:lnTo>
                <a:lnTo>
                  <a:pt x="430349" y="114721"/>
                </a:lnTo>
                <a:lnTo>
                  <a:pt x="435478" y="174833"/>
                </a:lnTo>
                <a:lnTo>
                  <a:pt x="461247" y="229442"/>
                </a:lnTo>
                <a:lnTo>
                  <a:pt x="435478" y="284051"/>
                </a:lnTo>
                <a:lnTo>
                  <a:pt x="435007" y="289576"/>
                </a:lnTo>
                <a:lnTo>
                  <a:pt x="437436" y="320268"/>
                </a:lnTo>
                <a:cubicBezTo>
                  <a:pt x="445920" y="325851"/>
                  <a:pt x="453972" y="333038"/>
                  <a:pt x="461089" y="341679"/>
                </a:cubicBezTo>
                <a:cubicBezTo>
                  <a:pt x="489711" y="376424"/>
                  <a:pt x="466194" y="383398"/>
                  <a:pt x="440873" y="404256"/>
                </a:cubicBezTo>
                <a:lnTo>
                  <a:pt x="425881" y="411598"/>
                </a:lnTo>
                <a:cubicBezTo>
                  <a:pt x="418256" y="443330"/>
                  <a:pt x="404410" y="471684"/>
                  <a:pt x="386338" y="495347"/>
                </a:cubicBezTo>
                <a:cubicBezTo>
                  <a:pt x="402683" y="502888"/>
                  <a:pt x="420233" y="516909"/>
                  <a:pt x="435603" y="535567"/>
                </a:cubicBezTo>
                <a:cubicBezTo>
                  <a:pt x="461250" y="566701"/>
                  <a:pt x="473061" y="601318"/>
                  <a:pt x="465880" y="621699"/>
                </a:cubicBezTo>
                <a:cubicBezTo>
                  <a:pt x="468978" y="623654"/>
                  <a:pt x="469462" y="626376"/>
                  <a:pt x="469679" y="629182"/>
                </a:cubicBezTo>
                <a:lnTo>
                  <a:pt x="492026" y="918464"/>
                </a:lnTo>
                <a:lnTo>
                  <a:pt x="491467" y="920178"/>
                </a:lnTo>
                <a:cubicBezTo>
                  <a:pt x="496597" y="933169"/>
                  <a:pt x="492719" y="947699"/>
                  <a:pt x="482270" y="958148"/>
                </a:cubicBezTo>
                <a:cubicBezTo>
                  <a:pt x="465654" y="974764"/>
                  <a:pt x="438715" y="974764"/>
                  <a:pt x="422098" y="958148"/>
                </a:cubicBezTo>
                <a:lnTo>
                  <a:pt x="373857" y="909906"/>
                </a:lnTo>
                <a:lnTo>
                  <a:pt x="373857" y="1341846"/>
                </a:lnTo>
                <a:lnTo>
                  <a:pt x="106671" y="1341846"/>
                </a:lnTo>
                <a:lnTo>
                  <a:pt x="106671" y="755359"/>
                </a:lnTo>
                <a:cubicBezTo>
                  <a:pt x="106671" y="707965"/>
                  <a:pt x="131351" y="666336"/>
                  <a:pt x="169865" y="644669"/>
                </a:cubicBezTo>
                <a:lnTo>
                  <a:pt x="182710" y="570821"/>
                </a:lnTo>
                <a:lnTo>
                  <a:pt x="158782" y="618110"/>
                </a:lnTo>
                <a:lnTo>
                  <a:pt x="126327" y="553970"/>
                </a:lnTo>
                <a:lnTo>
                  <a:pt x="79391" y="581881"/>
                </a:lnTo>
                <a:lnTo>
                  <a:pt x="70115" y="498698"/>
                </a:lnTo>
                <a:lnTo>
                  <a:pt x="21273" y="482901"/>
                </a:lnTo>
                <a:lnTo>
                  <a:pt x="37661" y="402964"/>
                </a:lnTo>
                <a:lnTo>
                  <a:pt x="0" y="347692"/>
                </a:lnTo>
                <a:lnTo>
                  <a:pt x="27728" y="306998"/>
                </a:lnTo>
                <a:lnTo>
                  <a:pt x="25770" y="284051"/>
                </a:lnTo>
                <a:lnTo>
                  <a:pt x="1" y="229442"/>
                </a:lnTo>
                <a:lnTo>
                  <a:pt x="25770" y="174833"/>
                </a:lnTo>
                <a:lnTo>
                  <a:pt x="30899" y="114721"/>
                </a:lnTo>
                <a:lnTo>
                  <a:pt x="80660" y="80246"/>
                </a:lnTo>
                <a:lnTo>
                  <a:pt x="115313" y="30739"/>
                </a:lnTo>
                <a:lnTo>
                  <a:pt x="175733" y="25637"/>
                </a:lnTo>
                <a:close/>
              </a:path>
            </a:pathLst>
          </a:custGeom>
          <a:solidFill>
            <a:sysClr val="windowText" lastClr="000000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ＭＳ Ｐゴシック"/>
              <a:cs typeface="+mn-cs"/>
            </a:endParaRPr>
          </a:p>
        </p:txBody>
      </p:sp>
      <p:sp>
        <p:nvSpPr>
          <p:cNvPr id="342" name="フローチャート : 論理積ゲート 23"/>
          <p:cNvSpPr/>
          <p:nvPr/>
        </p:nvSpPr>
        <p:spPr>
          <a:xfrm rot="16200000">
            <a:off x="8611919" y="1550822"/>
            <a:ext cx="1047271" cy="712801"/>
          </a:xfrm>
          <a:custGeom>
            <a:avLst/>
            <a:gdLst/>
            <a:ahLst/>
            <a:cxnLst/>
            <a:rect l="l" t="t" r="r" b="b"/>
            <a:pathLst>
              <a:path w="1684045" h="1146207">
                <a:moveTo>
                  <a:pt x="903344" y="1010210"/>
                </a:moveTo>
                <a:lnTo>
                  <a:pt x="755156" y="1010210"/>
                </a:lnTo>
                <a:lnTo>
                  <a:pt x="824563" y="1055694"/>
                </a:lnTo>
                <a:close/>
                <a:moveTo>
                  <a:pt x="1029422" y="193833"/>
                </a:moveTo>
                <a:lnTo>
                  <a:pt x="957864" y="175944"/>
                </a:lnTo>
                <a:cubicBezTo>
                  <a:pt x="952769" y="179666"/>
                  <a:pt x="951416" y="185270"/>
                  <a:pt x="951416" y="191184"/>
                </a:cubicBezTo>
                <a:lnTo>
                  <a:pt x="959414" y="210090"/>
                </a:lnTo>
                <a:cubicBezTo>
                  <a:pt x="978950" y="196563"/>
                  <a:pt x="999618" y="193648"/>
                  <a:pt x="1012764" y="203832"/>
                </a:cubicBezTo>
                <a:lnTo>
                  <a:pt x="1020342" y="215295"/>
                </a:lnTo>
                <a:close/>
                <a:moveTo>
                  <a:pt x="1684045" y="830190"/>
                </a:moveTo>
                <a:cubicBezTo>
                  <a:pt x="1684045" y="949497"/>
                  <a:pt x="1571208" y="1046214"/>
                  <a:pt x="1432017" y="1046214"/>
                </a:cubicBezTo>
                <a:lnTo>
                  <a:pt x="1428363" y="1045898"/>
                </a:lnTo>
                <a:cubicBezTo>
                  <a:pt x="1427171" y="1046207"/>
                  <a:pt x="1425974" y="1046214"/>
                  <a:pt x="1424774" y="1046214"/>
                </a:cubicBezTo>
                <a:lnTo>
                  <a:pt x="1177152" y="1046214"/>
                </a:lnTo>
                <a:lnTo>
                  <a:pt x="1177152" y="890066"/>
                </a:lnTo>
                <a:lnTo>
                  <a:pt x="1139552" y="896605"/>
                </a:lnTo>
                <a:lnTo>
                  <a:pt x="1139552" y="921629"/>
                </a:lnTo>
                <a:cubicBezTo>
                  <a:pt x="1139552" y="952612"/>
                  <a:pt x="1123646" y="979880"/>
                  <a:pt x="1098656" y="994346"/>
                </a:cubicBezTo>
                <a:cubicBezTo>
                  <a:pt x="1098457" y="995783"/>
                  <a:pt x="1097631" y="996299"/>
                  <a:pt x="1096781" y="996789"/>
                </a:cubicBezTo>
                <a:lnTo>
                  <a:pt x="845509" y="1141861"/>
                </a:lnTo>
                <a:lnTo>
                  <a:pt x="830016" y="1143901"/>
                </a:lnTo>
                <a:cubicBezTo>
                  <a:pt x="828708" y="1144982"/>
                  <a:pt x="827201" y="1145280"/>
                  <a:pt x="825537" y="1144491"/>
                </a:cubicBezTo>
                <a:cubicBezTo>
                  <a:pt x="818571" y="1147773"/>
                  <a:pt x="811558" y="1146232"/>
                  <a:pt x="806374" y="1140856"/>
                </a:cubicBezTo>
                <a:cubicBezTo>
                  <a:pt x="802314" y="1142359"/>
                  <a:pt x="799269" y="1140859"/>
                  <a:pt x="796369" y="1138959"/>
                </a:cubicBezTo>
                <a:lnTo>
                  <a:pt x="599906" y="1010210"/>
                </a:lnTo>
                <a:lnTo>
                  <a:pt x="419472" y="1010210"/>
                </a:lnTo>
                <a:lnTo>
                  <a:pt x="419472" y="1001906"/>
                </a:lnTo>
                <a:lnTo>
                  <a:pt x="0" y="1100220"/>
                </a:lnTo>
                <a:lnTo>
                  <a:pt x="0" y="560159"/>
                </a:lnTo>
                <a:lnTo>
                  <a:pt x="419472" y="658473"/>
                </a:lnTo>
                <a:lnTo>
                  <a:pt x="419472" y="650170"/>
                </a:lnTo>
                <a:lnTo>
                  <a:pt x="875411" y="650170"/>
                </a:lnTo>
                <a:lnTo>
                  <a:pt x="780167" y="605360"/>
                </a:lnTo>
                <a:lnTo>
                  <a:pt x="778372" y="603388"/>
                </a:lnTo>
                <a:cubicBezTo>
                  <a:pt x="777508" y="603763"/>
                  <a:pt x="776959" y="603482"/>
                  <a:pt x="776413" y="603188"/>
                </a:cubicBezTo>
                <a:lnTo>
                  <a:pt x="761303" y="584632"/>
                </a:lnTo>
                <a:cubicBezTo>
                  <a:pt x="759251" y="583878"/>
                  <a:pt x="758651" y="582428"/>
                  <a:pt x="758266" y="580903"/>
                </a:cubicBezTo>
                <a:cubicBezTo>
                  <a:pt x="752596" y="570118"/>
                  <a:pt x="752964" y="557037"/>
                  <a:pt x="759166" y="545541"/>
                </a:cubicBezTo>
                <a:lnTo>
                  <a:pt x="896910" y="290178"/>
                </a:lnTo>
                <a:lnTo>
                  <a:pt x="908981" y="280348"/>
                </a:lnTo>
                <a:cubicBezTo>
                  <a:pt x="911368" y="266092"/>
                  <a:pt x="918588" y="250821"/>
                  <a:pt x="929565" y="236649"/>
                </a:cubicBezTo>
                <a:lnTo>
                  <a:pt x="943842" y="222172"/>
                </a:lnTo>
                <a:cubicBezTo>
                  <a:pt x="936832" y="213732"/>
                  <a:pt x="933258" y="202870"/>
                  <a:pt x="933259" y="191184"/>
                </a:cubicBezTo>
                <a:lnTo>
                  <a:pt x="937427" y="170834"/>
                </a:lnTo>
                <a:lnTo>
                  <a:pt x="906690" y="163149"/>
                </a:lnTo>
                <a:lnTo>
                  <a:pt x="906690" y="40978"/>
                </a:lnTo>
                <a:lnTo>
                  <a:pt x="1070600" y="0"/>
                </a:lnTo>
                <a:lnTo>
                  <a:pt x="1070601" y="204128"/>
                </a:lnTo>
                <a:lnTo>
                  <a:pt x="1047245" y="198289"/>
                </a:lnTo>
                <a:cubicBezTo>
                  <a:pt x="1046182" y="214391"/>
                  <a:pt x="1037406" y="228300"/>
                  <a:pt x="1024194" y="236467"/>
                </a:cubicBezTo>
                <a:cubicBezTo>
                  <a:pt x="1024856" y="238115"/>
                  <a:pt x="1024712" y="239753"/>
                  <a:pt x="1024506" y="241415"/>
                </a:cubicBezTo>
                <a:cubicBezTo>
                  <a:pt x="1022520" y="257479"/>
                  <a:pt x="1014789" y="275807"/>
                  <a:pt x="1001786" y="292593"/>
                </a:cubicBezTo>
                <a:cubicBezTo>
                  <a:pt x="993232" y="303635"/>
                  <a:pt x="983462" y="312636"/>
                  <a:pt x="973040" y="318506"/>
                </a:cubicBezTo>
                <a:cubicBezTo>
                  <a:pt x="975185" y="323035"/>
                  <a:pt x="973795" y="326888"/>
                  <a:pt x="971805" y="330577"/>
                </a:cubicBezTo>
                <a:lnTo>
                  <a:pt x="855257" y="546644"/>
                </a:lnTo>
                <a:lnTo>
                  <a:pt x="1078933" y="651876"/>
                </a:lnTo>
                <a:lnTo>
                  <a:pt x="1083325" y="656702"/>
                </a:lnTo>
                <a:cubicBezTo>
                  <a:pt x="1116316" y="669283"/>
                  <a:pt x="1139552" y="701303"/>
                  <a:pt x="1139552" y="738751"/>
                </a:cubicBezTo>
                <a:lnTo>
                  <a:pt x="1139552" y="763775"/>
                </a:lnTo>
                <a:lnTo>
                  <a:pt x="1177152" y="770314"/>
                </a:lnTo>
                <a:lnTo>
                  <a:pt x="1177152" y="614166"/>
                </a:lnTo>
                <a:lnTo>
                  <a:pt x="1424774" y="614166"/>
                </a:lnTo>
                <a:lnTo>
                  <a:pt x="1428361" y="614482"/>
                </a:lnTo>
                <a:cubicBezTo>
                  <a:pt x="1429575" y="614173"/>
                  <a:pt x="1430795" y="614165"/>
                  <a:pt x="1432017" y="614165"/>
                </a:cubicBezTo>
                <a:cubicBezTo>
                  <a:pt x="1571208" y="614165"/>
                  <a:pt x="1684045" y="710883"/>
                  <a:pt x="1684045" y="830190"/>
                </a:cubicBezTo>
                <a:close/>
              </a:path>
            </a:pathLst>
          </a:custGeom>
          <a:solidFill>
            <a:sysClr val="windowText" lastClr="000000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ＭＳ Ｐゴシック"/>
              <a:cs typeface="+mn-cs"/>
            </a:endParaRPr>
          </a:p>
        </p:txBody>
      </p:sp>
      <p:sp>
        <p:nvSpPr>
          <p:cNvPr id="332" name="円/楕円 331"/>
          <p:cNvSpPr/>
          <p:nvPr/>
        </p:nvSpPr>
        <p:spPr>
          <a:xfrm>
            <a:off x="6354629" y="1058530"/>
            <a:ext cx="874858" cy="1341846"/>
          </a:xfrm>
          <a:custGeom>
            <a:avLst/>
            <a:gdLst/>
            <a:ahLst/>
            <a:cxnLst/>
            <a:rect l="l" t="t" r="r" b="b"/>
            <a:pathLst>
              <a:path w="874858" h="1341846">
                <a:moveTo>
                  <a:pt x="605305" y="485206"/>
                </a:moveTo>
                <a:cubicBezTo>
                  <a:pt x="579273" y="527049"/>
                  <a:pt x="540578" y="557252"/>
                  <a:pt x="496063" y="571115"/>
                </a:cubicBezTo>
                <a:lnTo>
                  <a:pt x="504872" y="621766"/>
                </a:lnTo>
                <a:lnTo>
                  <a:pt x="529896" y="621766"/>
                </a:lnTo>
                <a:cubicBezTo>
                  <a:pt x="557533" y="621766"/>
                  <a:pt x="582213" y="634422"/>
                  <a:pt x="597483" y="655053"/>
                </a:cubicBezTo>
                <a:lnTo>
                  <a:pt x="748485" y="567871"/>
                </a:lnTo>
                <a:close/>
                <a:moveTo>
                  <a:pt x="267366" y="482980"/>
                </a:moveTo>
                <a:lnTo>
                  <a:pt x="126373" y="564382"/>
                </a:lnTo>
                <a:lnTo>
                  <a:pt x="280549" y="653396"/>
                </a:lnTo>
                <a:cubicBezTo>
                  <a:pt x="295997" y="633768"/>
                  <a:pt x="320106" y="621766"/>
                  <a:pt x="347018" y="621766"/>
                </a:cubicBezTo>
                <a:lnTo>
                  <a:pt x="372042" y="621766"/>
                </a:lnTo>
                <a:lnTo>
                  <a:pt x="380852" y="571115"/>
                </a:lnTo>
                <a:cubicBezTo>
                  <a:pt x="335115" y="556871"/>
                  <a:pt x="295523" y="525380"/>
                  <a:pt x="267366" y="482980"/>
                </a:cubicBezTo>
                <a:close/>
                <a:moveTo>
                  <a:pt x="428817" y="0"/>
                </a:moveTo>
                <a:lnTo>
                  <a:pt x="485938" y="47639"/>
                </a:lnTo>
                <a:lnTo>
                  <a:pt x="559131" y="35058"/>
                </a:lnTo>
                <a:lnTo>
                  <a:pt x="584875" y="104989"/>
                </a:lnTo>
                <a:lnTo>
                  <a:pt x="654527" y="130837"/>
                </a:lnTo>
                <a:lnTo>
                  <a:pt x="641996" y="204323"/>
                </a:lnTo>
                <a:lnTo>
                  <a:pt x="689444" y="261673"/>
                </a:lnTo>
                <a:lnTo>
                  <a:pt x="652496" y="306332"/>
                </a:lnTo>
                <a:cubicBezTo>
                  <a:pt x="654180" y="313840"/>
                  <a:pt x="654481" y="321530"/>
                  <a:pt x="654481" y="329302"/>
                </a:cubicBezTo>
                <a:lnTo>
                  <a:pt x="649570" y="363441"/>
                </a:lnTo>
                <a:lnTo>
                  <a:pt x="654527" y="392510"/>
                </a:lnTo>
                <a:lnTo>
                  <a:pt x="644873" y="396093"/>
                </a:lnTo>
                <a:lnTo>
                  <a:pt x="640944" y="407522"/>
                </a:lnTo>
                <a:lnTo>
                  <a:pt x="847533" y="526796"/>
                </a:lnTo>
                <a:lnTo>
                  <a:pt x="854906" y="536405"/>
                </a:lnTo>
                <a:lnTo>
                  <a:pt x="869151" y="547335"/>
                </a:lnTo>
                <a:cubicBezTo>
                  <a:pt x="880900" y="567686"/>
                  <a:pt x="873928" y="593707"/>
                  <a:pt x="853577" y="605457"/>
                </a:cubicBezTo>
                <a:lnTo>
                  <a:pt x="618477" y="741192"/>
                </a:lnTo>
                <a:lnTo>
                  <a:pt x="618477" y="1341846"/>
                </a:lnTo>
                <a:lnTo>
                  <a:pt x="258437" y="1341846"/>
                </a:lnTo>
                <a:lnTo>
                  <a:pt x="258437" y="738889"/>
                </a:lnTo>
                <a:lnTo>
                  <a:pt x="27325" y="605457"/>
                </a:lnTo>
                <a:lnTo>
                  <a:pt x="19953" y="595850"/>
                </a:lnTo>
                <a:cubicBezTo>
                  <a:pt x="13182" y="595029"/>
                  <a:pt x="8913" y="590472"/>
                  <a:pt x="5707" y="584918"/>
                </a:cubicBezTo>
                <a:cubicBezTo>
                  <a:pt x="-6043" y="564567"/>
                  <a:pt x="930" y="538546"/>
                  <a:pt x="21281" y="526796"/>
                </a:cubicBezTo>
                <a:lnTo>
                  <a:pt x="233239" y="404422"/>
                </a:lnTo>
                <a:lnTo>
                  <a:pt x="233128" y="403651"/>
                </a:lnTo>
                <a:lnTo>
                  <a:pt x="203107" y="392510"/>
                </a:lnTo>
                <a:lnTo>
                  <a:pt x="215638" y="319023"/>
                </a:lnTo>
                <a:lnTo>
                  <a:pt x="168190" y="261673"/>
                </a:lnTo>
                <a:lnTo>
                  <a:pt x="215638" y="204323"/>
                </a:lnTo>
                <a:lnTo>
                  <a:pt x="203107" y="130837"/>
                </a:lnTo>
                <a:lnTo>
                  <a:pt x="272759" y="104989"/>
                </a:lnTo>
                <a:lnTo>
                  <a:pt x="298504" y="35058"/>
                </a:lnTo>
                <a:lnTo>
                  <a:pt x="371696" y="47639"/>
                </a:lnTo>
                <a:close/>
              </a:path>
            </a:pathLst>
          </a:custGeom>
          <a:solidFill>
            <a:sysClr val="windowText" lastClr="000000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ＭＳ Ｐゴシック"/>
              <a:cs typeface="+mn-cs"/>
            </a:endParaRPr>
          </a:p>
        </p:txBody>
      </p:sp>
      <p:sp>
        <p:nvSpPr>
          <p:cNvPr id="322" name="円/楕円 321"/>
          <p:cNvSpPr/>
          <p:nvPr/>
        </p:nvSpPr>
        <p:spPr>
          <a:xfrm>
            <a:off x="4288541" y="1188295"/>
            <a:ext cx="549710" cy="1188679"/>
          </a:xfrm>
          <a:custGeom>
            <a:avLst/>
            <a:gdLst/>
            <a:ahLst/>
            <a:cxnLst/>
            <a:rect l="l" t="t" r="r" b="b"/>
            <a:pathLst>
              <a:path w="620543" h="1341846">
                <a:moveTo>
                  <a:pt x="124505" y="885907"/>
                </a:moveTo>
                <a:lnTo>
                  <a:pt x="89099" y="961166"/>
                </a:lnTo>
                <a:lnTo>
                  <a:pt x="124505" y="1016644"/>
                </a:lnTo>
                <a:close/>
                <a:moveTo>
                  <a:pt x="484545" y="857974"/>
                </a:moveTo>
                <a:lnTo>
                  <a:pt x="484545" y="1006163"/>
                </a:lnTo>
                <a:lnTo>
                  <a:pt x="530030" y="936756"/>
                </a:lnTo>
                <a:close/>
                <a:moveTo>
                  <a:pt x="294885" y="0"/>
                </a:moveTo>
                <a:lnTo>
                  <a:pt x="352006" y="47639"/>
                </a:lnTo>
                <a:lnTo>
                  <a:pt x="425199" y="35058"/>
                </a:lnTo>
                <a:lnTo>
                  <a:pt x="450943" y="104989"/>
                </a:lnTo>
                <a:lnTo>
                  <a:pt x="520595" y="130837"/>
                </a:lnTo>
                <a:lnTo>
                  <a:pt x="508064" y="204323"/>
                </a:lnTo>
                <a:lnTo>
                  <a:pt x="555512" y="261673"/>
                </a:lnTo>
                <a:lnTo>
                  <a:pt x="518564" y="306332"/>
                </a:lnTo>
                <a:cubicBezTo>
                  <a:pt x="520248" y="313840"/>
                  <a:pt x="520549" y="321530"/>
                  <a:pt x="520549" y="329302"/>
                </a:cubicBezTo>
                <a:lnTo>
                  <a:pt x="515638" y="363441"/>
                </a:lnTo>
                <a:lnTo>
                  <a:pt x="520595" y="392510"/>
                </a:lnTo>
                <a:lnTo>
                  <a:pt x="510941" y="396093"/>
                </a:lnTo>
                <a:cubicBezTo>
                  <a:pt x="492641" y="481517"/>
                  <a:pt x="435235" y="548349"/>
                  <a:pt x="362131" y="571115"/>
                </a:cubicBezTo>
                <a:lnTo>
                  <a:pt x="370940" y="621766"/>
                </a:lnTo>
                <a:lnTo>
                  <a:pt x="395964" y="621766"/>
                </a:lnTo>
                <a:cubicBezTo>
                  <a:pt x="426947" y="621766"/>
                  <a:pt x="454214" y="637672"/>
                  <a:pt x="468680" y="662661"/>
                </a:cubicBezTo>
                <a:cubicBezTo>
                  <a:pt x="470119" y="662860"/>
                  <a:pt x="470634" y="663687"/>
                  <a:pt x="471125" y="664537"/>
                </a:cubicBezTo>
                <a:lnTo>
                  <a:pt x="616197" y="915809"/>
                </a:lnTo>
                <a:lnTo>
                  <a:pt x="618237" y="931303"/>
                </a:lnTo>
                <a:cubicBezTo>
                  <a:pt x="619317" y="932611"/>
                  <a:pt x="619615" y="934117"/>
                  <a:pt x="618826" y="935780"/>
                </a:cubicBezTo>
                <a:cubicBezTo>
                  <a:pt x="622110" y="942746"/>
                  <a:pt x="620568" y="949761"/>
                  <a:pt x="615192" y="954945"/>
                </a:cubicBezTo>
                <a:cubicBezTo>
                  <a:pt x="616695" y="959004"/>
                  <a:pt x="615195" y="962050"/>
                  <a:pt x="613295" y="964950"/>
                </a:cubicBezTo>
                <a:lnTo>
                  <a:pt x="484545" y="1161413"/>
                </a:lnTo>
                <a:lnTo>
                  <a:pt x="484545" y="1341846"/>
                </a:lnTo>
                <a:lnTo>
                  <a:pt x="124505" y="1341846"/>
                </a:lnTo>
                <a:lnTo>
                  <a:pt x="124505" y="1174819"/>
                </a:lnTo>
                <a:lnTo>
                  <a:pt x="7472" y="991443"/>
                </a:lnTo>
                <a:lnTo>
                  <a:pt x="5919" y="982679"/>
                </a:lnTo>
                <a:cubicBezTo>
                  <a:pt x="59" y="976611"/>
                  <a:pt x="-1824" y="968415"/>
                  <a:pt x="1968" y="960379"/>
                </a:cubicBezTo>
                <a:cubicBezTo>
                  <a:pt x="1683" y="959868"/>
                  <a:pt x="1776" y="959432"/>
                  <a:pt x="2031" y="959034"/>
                </a:cubicBezTo>
                <a:cubicBezTo>
                  <a:pt x="-667" y="954054"/>
                  <a:pt x="591" y="949400"/>
                  <a:pt x="2696" y="944926"/>
                </a:cubicBezTo>
                <a:lnTo>
                  <a:pt x="126212" y="682385"/>
                </a:lnTo>
                <a:lnTo>
                  <a:pt x="131037" y="677994"/>
                </a:lnTo>
                <a:cubicBezTo>
                  <a:pt x="143619" y="645003"/>
                  <a:pt x="175639" y="621766"/>
                  <a:pt x="213086" y="621766"/>
                </a:cubicBezTo>
                <a:lnTo>
                  <a:pt x="238110" y="621766"/>
                </a:lnTo>
                <a:lnTo>
                  <a:pt x="246920" y="571115"/>
                </a:lnTo>
                <a:cubicBezTo>
                  <a:pt x="175953" y="549014"/>
                  <a:pt x="119779" y="485386"/>
                  <a:pt x="99196" y="403651"/>
                </a:cubicBezTo>
                <a:lnTo>
                  <a:pt x="69175" y="392510"/>
                </a:lnTo>
                <a:lnTo>
                  <a:pt x="81706" y="319023"/>
                </a:lnTo>
                <a:lnTo>
                  <a:pt x="34258" y="261673"/>
                </a:lnTo>
                <a:lnTo>
                  <a:pt x="81706" y="204323"/>
                </a:lnTo>
                <a:lnTo>
                  <a:pt x="69175" y="130837"/>
                </a:lnTo>
                <a:lnTo>
                  <a:pt x="138827" y="104989"/>
                </a:lnTo>
                <a:lnTo>
                  <a:pt x="164572" y="35058"/>
                </a:lnTo>
                <a:lnTo>
                  <a:pt x="237764" y="47639"/>
                </a:lnTo>
                <a:close/>
              </a:path>
            </a:pathLst>
          </a:custGeom>
          <a:solidFill>
            <a:sysClr val="windowText" lastClr="000000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ＭＳ Ｐゴシック"/>
              <a:cs typeface="+mn-cs"/>
            </a:endParaRPr>
          </a:p>
        </p:txBody>
      </p:sp>
      <p:sp>
        <p:nvSpPr>
          <p:cNvPr id="212" name="フローチャート : 論理積ゲート 140"/>
          <p:cNvSpPr/>
          <p:nvPr/>
        </p:nvSpPr>
        <p:spPr>
          <a:xfrm rot="16200000">
            <a:off x="2772057" y="1437095"/>
            <a:ext cx="1348188" cy="542302"/>
          </a:xfrm>
          <a:custGeom>
            <a:avLst/>
            <a:gdLst/>
            <a:ahLst/>
            <a:cxnLst/>
            <a:rect l="l" t="t" r="r" b="b"/>
            <a:pathLst>
              <a:path w="1684045" h="677400">
                <a:moveTo>
                  <a:pt x="903344" y="541403"/>
                </a:moveTo>
                <a:lnTo>
                  <a:pt x="755156" y="541403"/>
                </a:lnTo>
                <a:lnTo>
                  <a:pt x="824563" y="586887"/>
                </a:lnTo>
                <a:close/>
                <a:moveTo>
                  <a:pt x="1684045" y="361383"/>
                </a:moveTo>
                <a:cubicBezTo>
                  <a:pt x="1684045" y="480690"/>
                  <a:pt x="1571208" y="577407"/>
                  <a:pt x="1432017" y="577407"/>
                </a:cubicBezTo>
                <a:lnTo>
                  <a:pt x="1428369" y="577092"/>
                </a:lnTo>
                <a:cubicBezTo>
                  <a:pt x="1427175" y="577401"/>
                  <a:pt x="1425976" y="577408"/>
                  <a:pt x="1424774" y="577408"/>
                </a:cubicBezTo>
                <a:lnTo>
                  <a:pt x="1177152" y="577408"/>
                </a:lnTo>
                <a:lnTo>
                  <a:pt x="1177152" y="421259"/>
                </a:lnTo>
                <a:lnTo>
                  <a:pt x="1139552" y="427798"/>
                </a:lnTo>
                <a:lnTo>
                  <a:pt x="1139552" y="452822"/>
                </a:lnTo>
                <a:cubicBezTo>
                  <a:pt x="1139552" y="483805"/>
                  <a:pt x="1123646" y="511073"/>
                  <a:pt x="1098656" y="525539"/>
                </a:cubicBezTo>
                <a:cubicBezTo>
                  <a:pt x="1098457" y="526976"/>
                  <a:pt x="1097631" y="527492"/>
                  <a:pt x="1096781" y="527982"/>
                </a:cubicBezTo>
                <a:lnTo>
                  <a:pt x="845509" y="673054"/>
                </a:lnTo>
                <a:lnTo>
                  <a:pt x="830016" y="675094"/>
                </a:lnTo>
                <a:cubicBezTo>
                  <a:pt x="828708" y="676175"/>
                  <a:pt x="827201" y="676473"/>
                  <a:pt x="825537" y="675684"/>
                </a:cubicBezTo>
                <a:cubicBezTo>
                  <a:pt x="818571" y="678966"/>
                  <a:pt x="811558" y="677425"/>
                  <a:pt x="806374" y="672049"/>
                </a:cubicBezTo>
                <a:cubicBezTo>
                  <a:pt x="802314" y="673552"/>
                  <a:pt x="799269" y="672052"/>
                  <a:pt x="796369" y="670152"/>
                </a:cubicBezTo>
                <a:lnTo>
                  <a:pt x="599906" y="541403"/>
                </a:lnTo>
                <a:lnTo>
                  <a:pt x="419472" y="541403"/>
                </a:lnTo>
                <a:lnTo>
                  <a:pt x="419472" y="533099"/>
                </a:lnTo>
                <a:lnTo>
                  <a:pt x="0" y="631413"/>
                </a:lnTo>
                <a:lnTo>
                  <a:pt x="0" y="91353"/>
                </a:lnTo>
                <a:lnTo>
                  <a:pt x="419472" y="189667"/>
                </a:lnTo>
                <a:lnTo>
                  <a:pt x="419472" y="181363"/>
                </a:lnTo>
                <a:lnTo>
                  <a:pt x="875410" y="181363"/>
                </a:lnTo>
                <a:lnTo>
                  <a:pt x="780167" y="136555"/>
                </a:lnTo>
                <a:cubicBezTo>
                  <a:pt x="758904" y="126551"/>
                  <a:pt x="749776" y="101205"/>
                  <a:pt x="759780" y="79942"/>
                </a:cubicBezTo>
                <a:lnTo>
                  <a:pt x="768083" y="72386"/>
                </a:lnTo>
                <a:cubicBezTo>
                  <a:pt x="768401" y="71437"/>
                  <a:pt x="768975" y="70664"/>
                  <a:pt x="770229" y="70432"/>
                </a:cubicBezTo>
                <a:cubicBezTo>
                  <a:pt x="773825" y="62231"/>
                  <a:pt x="781289" y="58196"/>
                  <a:pt x="789709" y="58298"/>
                </a:cubicBezTo>
                <a:cubicBezTo>
                  <a:pt x="791199" y="55430"/>
                  <a:pt x="793505" y="54843"/>
                  <a:pt x="795891" y="54447"/>
                </a:cubicBezTo>
                <a:lnTo>
                  <a:pt x="1082123" y="6964"/>
                </a:lnTo>
                <a:lnTo>
                  <a:pt x="1103917" y="12028"/>
                </a:lnTo>
                <a:cubicBezTo>
                  <a:pt x="1122827" y="4369"/>
                  <a:pt x="1147985" y="0"/>
                  <a:pt x="1175556" y="0"/>
                </a:cubicBezTo>
                <a:cubicBezTo>
                  <a:pt x="1235210" y="0"/>
                  <a:pt x="1283569" y="20450"/>
                  <a:pt x="1283569" y="45677"/>
                </a:cubicBezTo>
                <a:cubicBezTo>
                  <a:pt x="1283569" y="68431"/>
                  <a:pt x="1244225" y="87299"/>
                  <a:pt x="1192677" y="89892"/>
                </a:cubicBezTo>
                <a:cubicBezTo>
                  <a:pt x="1199671" y="99560"/>
                  <a:pt x="1201557" y="108830"/>
                  <a:pt x="1197342" y="114432"/>
                </a:cubicBezTo>
                <a:cubicBezTo>
                  <a:pt x="1189750" y="124520"/>
                  <a:pt x="1165246" y="118889"/>
                  <a:pt x="1142611" y="101856"/>
                </a:cubicBezTo>
                <a:lnTo>
                  <a:pt x="1125917" y="83687"/>
                </a:lnTo>
                <a:cubicBezTo>
                  <a:pt x="1120436" y="84508"/>
                  <a:pt x="1115714" y="83067"/>
                  <a:pt x="1111281" y="81426"/>
                </a:cubicBezTo>
                <a:cubicBezTo>
                  <a:pt x="1108134" y="87472"/>
                  <a:pt x="1102371" y="89864"/>
                  <a:pt x="1096050" y="90913"/>
                </a:cubicBezTo>
                <a:lnTo>
                  <a:pt x="938575" y="117036"/>
                </a:lnTo>
                <a:lnTo>
                  <a:pt x="1078933" y="183070"/>
                </a:lnTo>
                <a:lnTo>
                  <a:pt x="1083324" y="187895"/>
                </a:lnTo>
                <a:cubicBezTo>
                  <a:pt x="1116315" y="200476"/>
                  <a:pt x="1139552" y="232496"/>
                  <a:pt x="1139552" y="269944"/>
                </a:cubicBezTo>
                <a:lnTo>
                  <a:pt x="1139552" y="294968"/>
                </a:lnTo>
                <a:lnTo>
                  <a:pt x="1177152" y="301507"/>
                </a:lnTo>
                <a:lnTo>
                  <a:pt x="1177152" y="145360"/>
                </a:lnTo>
                <a:lnTo>
                  <a:pt x="1424774" y="145360"/>
                </a:lnTo>
                <a:lnTo>
                  <a:pt x="1428358" y="145675"/>
                </a:lnTo>
                <a:cubicBezTo>
                  <a:pt x="1429573" y="145366"/>
                  <a:pt x="1430794" y="145359"/>
                  <a:pt x="1432017" y="145359"/>
                </a:cubicBezTo>
                <a:cubicBezTo>
                  <a:pt x="1571208" y="145359"/>
                  <a:pt x="1684045" y="242076"/>
                  <a:pt x="1684045" y="361383"/>
                </a:cubicBezTo>
                <a:close/>
              </a:path>
            </a:pathLst>
          </a:custGeom>
          <a:solidFill>
            <a:sysClr val="windowText" lastClr="000000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ＭＳ Ｐゴシック"/>
              <a:cs typeface="+mn-cs"/>
            </a:endParaRPr>
          </a:p>
        </p:txBody>
      </p:sp>
      <p:grpSp>
        <p:nvGrpSpPr>
          <p:cNvPr id="226" name="グループ化 225"/>
          <p:cNvGrpSpPr/>
          <p:nvPr/>
        </p:nvGrpSpPr>
        <p:grpSpPr>
          <a:xfrm>
            <a:off x="7859684" y="1047154"/>
            <a:ext cx="1680556" cy="1411925"/>
            <a:chOff x="3584848" y="2996952"/>
            <a:chExt cx="2888704" cy="2160240"/>
          </a:xfrm>
        </p:grpSpPr>
        <p:sp>
          <p:nvSpPr>
            <p:cNvPr id="227" name="正方形/長方形 226"/>
            <p:cNvSpPr/>
            <p:nvPr/>
          </p:nvSpPr>
          <p:spPr>
            <a:xfrm>
              <a:off x="3652664" y="3058160"/>
              <a:ext cx="1376536" cy="2037824"/>
            </a:xfrm>
            <a:prstGeom prst="rect">
              <a:avLst/>
            </a:prstGeom>
            <a:gradFill>
              <a:gsLst>
                <a:gs pos="0">
                  <a:srgbClr val="00B0F0">
                    <a:alpha val="50000"/>
                  </a:srgbClr>
                </a:gs>
                <a:gs pos="100000">
                  <a:srgbClr val="00B0F0">
                    <a:alpha val="20000"/>
                  </a:srgbClr>
                </a:gs>
              </a:gsLst>
              <a:lin ang="18900000" scaled="1"/>
            </a:gra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28" name="正方形/長方形 123"/>
            <p:cNvSpPr/>
            <p:nvPr/>
          </p:nvSpPr>
          <p:spPr>
            <a:xfrm>
              <a:off x="3584848" y="2996952"/>
              <a:ext cx="1512168" cy="2160240"/>
            </a:xfrm>
            <a:custGeom>
              <a:avLst/>
              <a:gdLst/>
              <a:ahLst/>
              <a:cxnLst/>
              <a:rect l="l" t="t" r="r" b="b"/>
              <a:pathLst>
                <a:path w="1512168" h="2160240">
                  <a:moveTo>
                    <a:pt x="123696" y="132328"/>
                  </a:moveTo>
                  <a:lnTo>
                    <a:pt x="123696" y="2030300"/>
                  </a:lnTo>
                  <a:lnTo>
                    <a:pt x="1388472" y="2030300"/>
                  </a:lnTo>
                  <a:lnTo>
                    <a:pt x="1388472" y="132328"/>
                  </a:lnTo>
                  <a:close/>
                  <a:moveTo>
                    <a:pt x="0" y="0"/>
                  </a:moveTo>
                  <a:lnTo>
                    <a:pt x="1512168" y="0"/>
                  </a:lnTo>
                  <a:lnTo>
                    <a:pt x="1512168" y="2160240"/>
                  </a:lnTo>
                  <a:lnTo>
                    <a:pt x="0" y="2160240"/>
                  </a:lnTo>
                  <a:close/>
                </a:path>
              </a:pathLst>
            </a:custGeom>
            <a:gradFill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18900000" scaled="0"/>
            </a:gra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29" name="片側の 2 つの角を丸めた四角形 228"/>
            <p:cNvSpPr/>
            <p:nvPr/>
          </p:nvSpPr>
          <p:spPr>
            <a:xfrm rot="16200000">
              <a:off x="4825912" y="4036142"/>
              <a:ext cx="187672" cy="83274"/>
            </a:xfrm>
            <a:prstGeom prst="round2SameRect">
              <a:avLst>
                <a:gd name="adj1" fmla="val 47168"/>
                <a:gd name="adj2" fmla="val 0"/>
              </a:avLst>
            </a:prstGeom>
            <a:gradFill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18900000" scaled="0"/>
            </a:gra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30" name="片側の 2 つの角を丸めた四角形 229"/>
            <p:cNvSpPr/>
            <p:nvPr/>
          </p:nvSpPr>
          <p:spPr>
            <a:xfrm>
              <a:off x="4851400" y="3933056"/>
              <a:ext cx="144779" cy="144015"/>
            </a:xfrm>
            <a:prstGeom prst="round2SameRect">
              <a:avLst>
                <a:gd name="adj1" fmla="val 25905"/>
                <a:gd name="adj2" fmla="val 0"/>
              </a:avLst>
            </a:prstGeom>
            <a:gradFill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18900000" scaled="0"/>
            </a:gra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31" name="正方形/長方形 230"/>
            <p:cNvSpPr/>
            <p:nvPr/>
          </p:nvSpPr>
          <p:spPr>
            <a:xfrm>
              <a:off x="5029200" y="3058160"/>
              <a:ext cx="1376536" cy="2037824"/>
            </a:xfrm>
            <a:prstGeom prst="rect">
              <a:avLst/>
            </a:prstGeom>
            <a:gradFill>
              <a:gsLst>
                <a:gs pos="0">
                  <a:srgbClr val="00B0F0">
                    <a:alpha val="50000"/>
                  </a:srgbClr>
                </a:gs>
                <a:gs pos="100000">
                  <a:srgbClr val="00B0F0">
                    <a:alpha val="20000"/>
                  </a:srgbClr>
                </a:gs>
              </a:gsLst>
              <a:lin ang="18900000" scaled="1"/>
            </a:gra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32" name="正方形/長方形 123"/>
            <p:cNvSpPr/>
            <p:nvPr/>
          </p:nvSpPr>
          <p:spPr>
            <a:xfrm>
              <a:off x="4961384" y="2996952"/>
              <a:ext cx="1512168" cy="2160240"/>
            </a:xfrm>
            <a:custGeom>
              <a:avLst/>
              <a:gdLst/>
              <a:ahLst/>
              <a:cxnLst/>
              <a:rect l="l" t="t" r="r" b="b"/>
              <a:pathLst>
                <a:path w="1512168" h="2160240">
                  <a:moveTo>
                    <a:pt x="123696" y="132328"/>
                  </a:moveTo>
                  <a:lnTo>
                    <a:pt x="123696" y="2030300"/>
                  </a:lnTo>
                  <a:lnTo>
                    <a:pt x="1388472" y="2030300"/>
                  </a:lnTo>
                  <a:lnTo>
                    <a:pt x="1388472" y="132328"/>
                  </a:lnTo>
                  <a:close/>
                  <a:moveTo>
                    <a:pt x="0" y="0"/>
                  </a:moveTo>
                  <a:lnTo>
                    <a:pt x="1512168" y="0"/>
                  </a:lnTo>
                  <a:lnTo>
                    <a:pt x="1512168" y="2160240"/>
                  </a:lnTo>
                  <a:lnTo>
                    <a:pt x="0" y="2160240"/>
                  </a:lnTo>
                  <a:close/>
                </a:path>
              </a:pathLst>
            </a:custGeom>
            <a:gradFill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18900000" scaled="0"/>
            </a:gra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  <p:grpSp>
        <p:nvGrpSpPr>
          <p:cNvPr id="233" name="グループ化 232"/>
          <p:cNvGrpSpPr/>
          <p:nvPr/>
        </p:nvGrpSpPr>
        <p:grpSpPr>
          <a:xfrm>
            <a:off x="6123130" y="635333"/>
            <a:ext cx="1338417" cy="1784556"/>
            <a:chOff x="5961112" y="404664"/>
            <a:chExt cx="1728192" cy="2304256"/>
          </a:xfrm>
        </p:grpSpPr>
        <p:sp>
          <p:nvSpPr>
            <p:cNvPr id="234" name="フローチャート : 記憶データ 3"/>
            <p:cNvSpPr/>
            <p:nvPr/>
          </p:nvSpPr>
          <p:spPr>
            <a:xfrm rot="10800000">
              <a:off x="7205558" y="591819"/>
              <a:ext cx="448053" cy="2077718"/>
            </a:xfrm>
            <a:custGeom>
              <a:avLst/>
              <a:gdLst>
                <a:gd name="connsiteX0" fmla="*/ 1667 w 10000"/>
                <a:gd name="connsiteY0" fmla="*/ 0 h 10000"/>
                <a:gd name="connsiteX1" fmla="*/ 10000 w 10000"/>
                <a:gd name="connsiteY1" fmla="*/ 0 h 10000"/>
                <a:gd name="connsiteX2" fmla="*/ 8333 w 10000"/>
                <a:gd name="connsiteY2" fmla="*/ 5000 h 10000"/>
                <a:gd name="connsiteX3" fmla="*/ 10000 w 10000"/>
                <a:gd name="connsiteY3" fmla="*/ 10000 h 10000"/>
                <a:gd name="connsiteX4" fmla="*/ 1667 w 10000"/>
                <a:gd name="connsiteY4" fmla="*/ 10000 h 10000"/>
                <a:gd name="connsiteX5" fmla="*/ 0 w 10000"/>
                <a:gd name="connsiteY5" fmla="*/ 5000 h 10000"/>
                <a:gd name="connsiteX6" fmla="*/ 1667 w 10000"/>
                <a:gd name="connsiteY6" fmla="*/ 0 h 10000"/>
                <a:gd name="connsiteX0" fmla="*/ 0 w 10000"/>
                <a:gd name="connsiteY0" fmla="*/ 5000 h 10000"/>
                <a:gd name="connsiteX1" fmla="*/ 1667 w 10000"/>
                <a:gd name="connsiteY1" fmla="*/ 0 h 10000"/>
                <a:gd name="connsiteX2" fmla="*/ 10000 w 10000"/>
                <a:gd name="connsiteY2" fmla="*/ 0 h 10000"/>
                <a:gd name="connsiteX3" fmla="*/ 8333 w 10000"/>
                <a:gd name="connsiteY3" fmla="*/ 5000 h 10000"/>
                <a:gd name="connsiteX4" fmla="*/ 10000 w 10000"/>
                <a:gd name="connsiteY4" fmla="*/ 10000 h 10000"/>
                <a:gd name="connsiteX5" fmla="*/ 1667 w 10000"/>
                <a:gd name="connsiteY5" fmla="*/ 10000 h 10000"/>
                <a:gd name="connsiteX6" fmla="*/ 668 w 10000"/>
                <a:gd name="connsiteY6" fmla="*/ 5635 h 10000"/>
                <a:gd name="connsiteX0" fmla="*/ 1256 w 9589"/>
                <a:gd name="connsiteY0" fmla="*/ 0 h 10000"/>
                <a:gd name="connsiteX1" fmla="*/ 9589 w 9589"/>
                <a:gd name="connsiteY1" fmla="*/ 0 h 10000"/>
                <a:gd name="connsiteX2" fmla="*/ 7922 w 9589"/>
                <a:gd name="connsiteY2" fmla="*/ 5000 h 10000"/>
                <a:gd name="connsiteX3" fmla="*/ 9589 w 9589"/>
                <a:gd name="connsiteY3" fmla="*/ 10000 h 10000"/>
                <a:gd name="connsiteX4" fmla="*/ 1256 w 9589"/>
                <a:gd name="connsiteY4" fmla="*/ 10000 h 10000"/>
                <a:gd name="connsiteX5" fmla="*/ 257 w 9589"/>
                <a:gd name="connsiteY5" fmla="*/ 5635 h 10000"/>
                <a:gd name="connsiteX0" fmla="*/ 0 w 8690"/>
                <a:gd name="connsiteY0" fmla="*/ 0 h 10000"/>
                <a:gd name="connsiteX1" fmla="*/ 8690 w 8690"/>
                <a:gd name="connsiteY1" fmla="*/ 0 h 10000"/>
                <a:gd name="connsiteX2" fmla="*/ 6952 w 8690"/>
                <a:gd name="connsiteY2" fmla="*/ 5000 h 10000"/>
                <a:gd name="connsiteX3" fmla="*/ 8690 w 8690"/>
                <a:gd name="connsiteY3" fmla="*/ 10000 h 10000"/>
                <a:gd name="connsiteX4" fmla="*/ 0 w 8690"/>
                <a:gd name="connsiteY4" fmla="*/ 10000 h 10000"/>
                <a:gd name="connsiteX0" fmla="*/ 0 w 10000"/>
                <a:gd name="connsiteY0" fmla="*/ 0 h 10000"/>
                <a:gd name="connsiteX1" fmla="*/ 10000 w 10000"/>
                <a:gd name="connsiteY1" fmla="*/ 0 h 10000"/>
                <a:gd name="connsiteX2" fmla="*/ 8000 w 10000"/>
                <a:gd name="connsiteY2" fmla="*/ 5000 h 10000"/>
                <a:gd name="connsiteX3" fmla="*/ 10000 w 10000"/>
                <a:gd name="connsiteY3" fmla="*/ 10000 h 10000"/>
                <a:gd name="connsiteX4" fmla="*/ 626 w 10000"/>
                <a:gd name="connsiteY4" fmla="*/ 6690 h 10000"/>
                <a:gd name="connsiteX0" fmla="*/ 0 w 10000"/>
                <a:gd name="connsiteY0" fmla="*/ 0 h 9352"/>
                <a:gd name="connsiteX1" fmla="*/ 10000 w 10000"/>
                <a:gd name="connsiteY1" fmla="*/ 0 h 9352"/>
                <a:gd name="connsiteX2" fmla="*/ 8000 w 10000"/>
                <a:gd name="connsiteY2" fmla="*/ 5000 h 9352"/>
                <a:gd name="connsiteX3" fmla="*/ 10000 w 10000"/>
                <a:gd name="connsiteY3" fmla="*/ 9352 h 9352"/>
                <a:gd name="connsiteX4" fmla="*/ 626 w 10000"/>
                <a:gd name="connsiteY4" fmla="*/ 6690 h 9352"/>
                <a:gd name="connsiteX0" fmla="*/ 0 w 10000"/>
                <a:gd name="connsiteY0" fmla="*/ 0 h 10000"/>
                <a:gd name="connsiteX1" fmla="*/ 10000 w 10000"/>
                <a:gd name="connsiteY1" fmla="*/ 0 h 10000"/>
                <a:gd name="connsiteX2" fmla="*/ 8000 w 10000"/>
                <a:gd name="connsiteY2" fmla="*/ 5346 h 10000"/>
                <a:gd name="connsiteX3" fmla="*/ 10000 w 10000"/>
                <a:gd name="connsiteY3" fmla="*/ 10000 h 10000"/>
                <a:gd name="connsiteX4" fmla="*/ 626 w 10000"/>
                <a:gd name="connsiteY4" fmla="*/ 7154 h 10000"/>
                <a:gd name="connsiteX0" fmla="*/ 0 w 10000"/>
                <a:gd name="connsiteY0" fmla="*/ 0 h 10008"/>
                <a:gd name="connsiteX1" fmla="*/ 10000 w 10000"/>
                <a:gd name="connsiteY1" fmla="*/ 0 h 10008"/>
                <a:gd name="connsiteX2" fmla="*/ 8000 w 10000"/>
                <a:gd name="connsiteY2" fmla="*/ 5346 h 10008"/>
                <a:gd name="connsiteX3" fmla="*/ 10000 w 10000"/>
                <a:gd name="connsiteY3" fmla="*/ 10000 h 10008"/>
                <a:gd name="connsiteX4" fmla="*/ 626 w 10000"/>
                <a:gd name="connsiteY4" fmla="*/ 7154 h 10008"/>
                <a:gd name="connsiteX0" fmla="*/ 0 w 10000"/>
                <a:gd name="connsiteY0" fmla="*/ 0 h 10028"/>
                <a:gd name="connsiteX1" fmla="*/ 10000 w 10000"/>
                <a:gd name="connsiteY1" fmla="*/ 0 h 10028"/>
                <a:gd name="connsiteX2" fmla="*/ 8000 w 10000"/>
                <a:gd name="connsiteY2" fmla="*/ 5346 h 10028"/>
                <a:gd name="connsiteX3" fmla="*/ 10000 w 10000"/>
                <a:gd name="connsiteY3" fmla="*/ 10000 h 10028"/>
                <a:gd name="connsiteX4" fmla="*/ 626 w 10000"/>
                <a:gd name="connsiteY4" fmla="*/ 7154 h 10028"/>
                <a:gd name="connsiteX0" fmla="*/ 0 w 10226"/>
                <a:gd name="connsiteY0" fmla="*/ 0 h 10028"/>
                <a:gd name="connsiteX1" fmla="*/ 10000 w 10226"/>
                <a:gd name="connsiteY1" fmla="*/ 0 h 10028"/>
                <a:gd name="connsiteX2" fmla="*/ 8000 w 10226"/>
                <a:gd name="connsiteY2" fmla="*/ 5346 h 10028"/>
                <a:gd name="connsiteX3" fmla="*/ 10000 w 10226"/>
                <a:gd name="connsiteY3" fmla="*/ 10000 h 10028"/>
                <a:gd name="connsiteX4" fmla="*/ 626 w 10226"/>
                <a:gd name="connsiteY4" fmla="*/ 7154 h 10028"/>
                <a:gd name="connsiteX0" fmla="*/ 0 w 10170"/>
                <a:gd name="connsiteY0" fmla="*/ 0 h 10281"/>
                <a:gd name="connsiteX1" fmla="*/ 10000 w 10170"/>
                <a:gd name="connsiteY1" fmla="*/ 0 h 10281"/>
                <a:gd name="connsiteX2" fmla="*/ 8000 w 10170"/>
                <a:gd name="connsiteY2" fmla="*/ 5346 h 10281"/>
                <a:gd name="connsiteX3" fmla="*/ 9941 w 10170"/>
                <a:gd name="connsiteY3" fmla="*/ 10256 h 10281"/>
                <a:gd name="connsiteX4" fmla="*/ 626 w 10170"/>
                <a:gd name="connsiteY4" fmla="*/ 7154 h 10281"/>
                <a:gd name="connsiteX0" fmla="*/ 0 w 10766"/>
                <a:gd name="connsiteY0" fmla="*/ 0 h 10281"/>
                <a:gd name="connsiteX1" fmla="*/ 10000 w 10766"/>
                <a:gd name="connsiteY1" fmla="*/ 0 h 10281"/>
                <a:gd name="connsiteX2" fmla="*/ 8000 w 10766"/>
                <a:gd name="connsiteY2" fmla="*/ 5346 h 10281"/>
                <a:gd name="connsiteX3" fmla="*/ 9941 w 10766"/>
                <a:gd name="connsiteY3" fmla="*/ 10256 h 10281"/>
                <a:gd name="connsiteX4" fmla="*/ 626 w 10766"/>
                <a:gd name="connsiteY4" fmla="*/ 7154 h 10281"/>
                <a:gd name="connsiteX0" fmla="*/ 0 w 11165"/>
                <a:gd name="connsiteY0" fmla="*/ 0 h 10281"/>
                <a:gd name="connsiteX1" fmla="*/ 10000 w 11165"/>
                <a:gd name="connsiteY1" fmla="*/ 0 h 10281"/>
                <a:gd name="connsiteX2" fmla="*/ 8000 w 11165"/>
                <a:gd name="connsiteY2" fmla="*/ 5346 h 10281"/>
                <a:gd name="connsiteX3" fmla="*/ 9941 w 11165"/>
                <a:gd name="connsiteY3" fmla="*/ 10256 h 10281"/>
                <a:gd name="connsiteX4" fmla="*/ 626 w 11165"/>
                <a:gd name="connsiteY4" fmla="*/ 7154 h 10281"/>
                <a:gd name="connsiteX0" fmla="*/ 0 w 11180"/>
                <a:gd name="connsiteY0" fmla="*/ 0 h 10281"/>
                <a:gd name="connsiteX1" fmla="*/ 10000 w 11180"/>
                <a:gd name="connsiteY1" fmla="*/ 0 h 10281"/>
                <a:gd name="connsiteX2" fmla="*/ 8059 w 11180"/>
                <a:gd name="connsiteY2" fmla="*/ 4913 h 10281"/>
                <a:gd name="connsiteX3" fmla="*/ 9941 w 11180"/>
                <a:gd name="connsiteY3" fmla="*/ 10256 h 10281"/>
                <a:gd name="connsiteX4" fmla="*/ 626 w 11180"/>
                <a:gd name="connsiteY4" fmla="*/ 7154 h 10281"/>
                <a:gd name="connsiteX0" fmla="*/ 0 w 11180"/>
                <a:gd name="connsiteY0" fmla="*/ 0 h 10281"/>
                <a:gd name="connsiteX1" fmla="*/ 10000 w 11180"/>
                <a:gd name="connsiteY1" fmla="*/ 0 h 10281"/>
                <a:gd name="connsiteX2" fmla="*/ 8059 w 11180"/>
                <a:gd name="connsiteY2" fmla="*/ 4913 h 10281"/>
                <a:gd name="connsiteX3" fmla="*/ 9941 w 11180"/>
                <a:gd name="connsiteY3" fmla="*/ 10256 h 10281"/>
                <a:gd name="connsiteX4" fmla="*/ 626 w 11180"/>
                <a:gd name="connsiteY4" fmla="*/ 7154 h 10281"/>
                <a:gd name="connsiteX0" fmla="*/ 0 w 11180"/>
                <a:gd name="connsiteY0" fmla="*/ 0 h 10281"/>
                <a:gd name="connsiteX1" fmla="*/ 10000 w 11180"/>
                <a:gd name="connsiteY1" fmla="*/ 0 h 10281"/>
                <a:gd name="connsiteX2" fmla="*/ 8059 w 11180"/>
                <a:gd name="connsiteY2" fmla="*/ 4913 h 10281"/>
                <a:gd name="connsiteX3" fmla="*/ 9941 w 11180"/>
                <a:gd name="connsiteY3" fmla="*/ 10256 h 10281"/>
                <a:gd name="connsiteX4" fmla="*/ 626 w 11180"/>
                <a:gd name="connsiteY4" fmla="*/ 7154 h 10281"/>
                <a:gd name="connsiteX0" fmla="*/ 0 w 11044"/>
                <a:gd name="connsiteY0" fmla="*/ 0 h 10281"/>
                <a:gd name="connsiteX1" fmla="*/ 10000 w 11044"/>
                <a:gd name="connsiteY1" fmla="*/ 0 h 10281"/>
                <a:gd name="connsiteX2" fmla="*/ 7471 w 11044"/>
                <a:gd name="connsiteY2" fmla="*/ 4817 h 10281"/>
                <a:gd name="connsiteX3" fmla="*/ 9941 w 11044"/>
                <a:gd name="connsiteY3" fmla="*/ 10256 h 10281"/>
                <a:gd name="connsiteX4" fmla="*/ 626 w 11044"/>
                <a:gd name="connsiteY4" fmla="*/ 7154 h 10281"/>
                <a:gd name="connsiteX0" fmla="*/ 0 w 11044"/>
                <a:gd name="connsiteY0" fmla="*/ 0 h 10290"/>
                <a:gd name="connsiteX1" fmla="*/ 10000 w 11044"/>
                <a:gd name="connsiteY1" fmla="*/ 0 h 10290"/>
                <a:gd name="connsiteX2" fmla="*/ 7471 w 11044"/>
                <a:gd name="connsiteY2" fmla="*/ 4817 h 10290"/>
                <a:gd name="connsiteX3" fmla="*/ 9941 w 11044"/>
                <a:gd name="connsiteY3" fmla="*/ 10256 h 10290"/>
                <a:gd name="connsiteX4" fmla="*/ 1096 w 11044"/>
                <a:gd name="connsiteY4" fmla="*/ 7879 h 10290"/>
                <a:gd name="connsiteX0" fmla="*/ 0 w 10804"/>
                <a:gd name="connsiteY0" fmla="*/ 0 h 10170"/>
                <a:gd name="connsiteX1" fmla="*/ 10000 w 10804"/>
                <a:gd name="connsiteY1" fmla="*/ 0 h 10170"/>
                <a:gd name="connsiteX2" fmla="*/ 7471 w 10804"/>
                <a:gd name="connsiteY2" fmla="*/ 4817 h 10170"/>
                <a:gd name="connsiteX3" fmla="*/ 9633 w 10804"/>
                <a:gd name="connsiteY3" fmla="*/ 10133 h 10170"/>
                <a:gd name="connsiteX4" fmla="*/ 1096 w 10804"/>
                <a:gd name="connsiteY4" fmla="*/ 7879 h 10170"/>
                <a:gd name="connsiteX0" fmla="*/ 0 w 10804"/>
                <a:gd name="connsiteY0" fmla="*/ 0 h 10155"/>
                <a:gd name="connsiteX1" fmla="*/ 10000 w 10804"/>
                <a:gd name="connsiteY1" fmla="*/ 0 h 10155"/>
                <a:gd name="connsiteX2" fmla="*/ 7471 w 10804"/>
                <a:gd name="connsiteY2" fmla="*/ 4817 h 10155"/>
                <a:gd name="connsiteX3" fmla="*/ 9633 w 10804"/>
                <a:gd name="connsiteY3" fmla="*/ 10133 h 10155"/>
                <a:gd name="connsiteX4" fmla="*/ 109 w 10804"/>
                <a:gd name="connsiteY4" fmla="*/ 6734 h 10155"/>
                <a:gd name="connsiteX0" fmla="*/ 0 w 10804"/>
                <a:gd name="connsiteY0" fmla="*/ 0 h 10164"/>
                <a:gd name="connsiteX1" fmla="*/ 10000 w 10804"/>
                <a:gd name="connsiteY1" fmla="*/ 0 h 10164"/>
                <a:gd name="connsiteX2" fmla="*/ 7471 w 10804"/>
                <a:gd name="connsiteY2" fmla="*/ 4817 h 10164"/>
                <a:gd name="connsiteX3" fmla="*/ 9633 w 10804"/>
                <a:gd name="connsiteY3" fmla="*/ 10133 h 10164"/>
                <a:gd name="connsiteX4" fmla="*/ 109 w 10804"/>
                <a:gd name="connsiteY4" fmla="*/ 6734 h 10164"/>
                <a:gd name="connsiteX0" fmla="*/ 384 w 11188"/>
                <a:gd name="connsiteY0" fmla="*/ 0 h 10165"/>
                <a:gd name="connsiteX1" fmla="*/ 10384 w 11188"/>
                <a:gd name="connsiteY1" fmla="*/ 0 h 10165"/>
                <a:gd name="connsiteX2" fmla="*/ 7855 w 11188"/>
                <a:gd name="connsiteY2" fmla="*/ 4817 h 10165"/>
                <a:gd name="connsiteX3" fmla="*/ 10017 w 11188"/>
                <a:gd name="connsiteY3" fmla="*/ 10133 h 10165"/>
                <a:gd name="connsiteX4" fmla="*/ 0 w 11188"/>
                <a:gd name="connsiteY4" fmla="*/ 6808 h 10165"/>
                <a:gd name="connsiteX0" fmla="*/ 384 w 11188"/>
                <a:gd name="connsiteY0" fmla="*/ 0 h 10165"/>
                <a:gd name="connsiteX1" fmla="*/ 10384 w 11188"/>
                <a:gd name="connsiteY1" fmla="*/ 0 h 10165"/>
                <a:gd name="connsiteX2" fmla="*/ 7855 w 11188"/>
                <a:gd name="connsiteY2" fmla="*/ 4817 h 10165"/>
                <a:gd name="connsiteX3" fmla="*/ 10017 w 11188"/>
                <a:gd name="connsiteY3" fmla="*/ 10133 h 10165"/>
                <a:gd name="connsiteX4" fmla="*/ 0 w 11188"/>
                <a:gd name="connsiteY4" fmla="*/ 6808 h 10165"/>
                <a:gd name="connsiteX5" fmla="*/ 384 w 11188"/>
                <a:gd name="connsiteY5" fmla="*/ 0 h 10165"/>
                <a:gd name="connsiteX0" fmla="*/ 76 w 10880"/>
                <a:gd name="connsiteY0" fmla="*/ 0 h 10165"/>
                <a:gd name="connsiteX1" fmla="*/ 10076 w 10880"/>
                <a:gd name="connsiteY1" fmla="*/ 0 h 10165"/>
                <a:gd name="connsiteX2" fmla="*/ 7547 w 10880"/>
                <a:gd name="connsiteY2" fmla="*/ 4817 h 10165"/>
                <a:gd name="connsiteX3" fmla="*/ 9709 w 10880"/>
                <a:gd name="connsiteY3" fmla="*/ 10133 h 10165"/>
                <a:gd name="connsiteX4" fmla="*/ 0 w 10880"/>
                <a:gd name="connsiteY4" fmla="*/ 6808 h 10165"/>
                <a:gd name="connsiteX5" fmla="*/ 76 w 10880"/>
                <a:gd name="connsiteY5" fmla="*/ 0 h 10165"/>
                <a:gd name="connsiteX0" fmla="*/ 76 w 10880"/>
                <a:gd name="connsiteY0" fmla="*/ 0 h 10167"/>
                <a:gd name="connsiteX1" fmla="*/ 10076 w 10880"/>
                <a:gd name="connsiteY1" fmla="*/ 0 h 10167"/>
                <a:gd name="connsiteX2" fmla="*/ 7547 w 10880"/>
                <a:gd name="connsiteY2" fmla="*/ 4817 h 10167"/>
                <a:gd name="connsiteX3" fmla="*/ 9709 w 10880"/>
                <a:gd name="connsiteY3" fmla="*/ 10133 h 10167"/>
                <a:gd name="connsiteX4" fmla="*/ 0 w 10880"/>
                <a:gd name="connsiteY4" fmla="*/ 6808 h 10167"/>
                <a:gd name="connsiteX5" fmla="*/ 76 w 10880"/>
                <a:gd name="connsiteY5" fmla="*/ 0 h 101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880" h="10167">
                  <a:moveTo>
                    <a:pt x="76" y="0"/>
                  </a:moveTo>
                  <a:lnTo>
                    <a:pt x="10076" y="0"/>
                  </a:lnTo>
                  <a:cubicBezTo>
                    <a:pt x="10088" y="673"/>
                    <a:pt x="9615" y="3028"/>
                    <a:pt x="7547" y="4817"/>
                  </a:cubicBezTo>
                  <a:cubicBezTo>
                    <a:pt x="10006" y="6318"/>
                    <a:pt x="12367" y="9908"/>
                    <a:pt x="9709" y="10133"/>
                  </a:cubicBezTo>
                  <a:cubicBezTo>
                    <a:pt x="8207" y="10434"/>
                    <a:pt x="411" y="8730"/>
                    <a:pt x="0" y="6808"/>
                  </a:cubicBezTo>
                  <a:cubicBezTo>
                    <a:pt x="25" y="4539"/>
                    <a:pt x="51" y="2269"/>
                    <a:pt x="76" y="0"/>
                  </a:cubicBezTo>
                  <a:close/>
                </a:path>
              </a:pathLst>
            </a:custGeom>
            <a:gradFill>
              <a:gsLst>
                <a:gs pos="0">
                  <a:srgbClr val="1F497D">
                    <a:lumMod val="75000"/>
                  </a:srgbClr>
                </a:gs>
                <a:gs pos="100000">
                  <a:srgbClr val="4F81BD">
                    <a:lumMod val="60000"/>
                    <a:lumOff val="40000"/>
                  </a:srgbClr>
                </a:gs>
              </a:gsLst>
              <a:lin ang="18900000" scaled="1"/>
            </a:gra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35" name="片側の 2 つの角を丸めた四角形 61"/>
            <p:cNvSpPr/>
            <p:nvPr/>
          </p:nvSpPr>
          <p:spPr>
            <a:xfrm>
              <a:off x="7292368" y="605791"/>
              <a:ext cx="359992" cy="2063746"/>
            </a:xfrm>
            <a:custGeom>
              <a:avLst/>
              <a:gdLst/>
              <a:ahLst/>
              <a:cxnLst/>
              <a:rect l="l" t="t" r="r" b="b"/>
              <a:pathLst>
                <a:path w="359992" h="2019844">
                  <a:moveTo>
                    <a:pt x="23109" y="0"/>
                  </a:moveTo>
                  <a:cubicBezTo>
                    <a:pt x="227700" y="145534"/>
                    <a:pt x="359992" y="384893"/>
                    <a:pt x="359992" y="655150"/>
                  </a:cubicBezTo>
                  <a:lnTo>
                    <a:pt x="359992" y="2019844"/>
                  </a:lnTo>
                  <a:lnTo>
                    <a:pt x="32763" y="2019844"/>
                  </a:lnTo>
                  <a:cubicBezTo>
                    <a:pt x="33973" y="1860646"/>
                    <a:pt x="55327" y="1404966"/>
                    <a:pt x="136809" y="1055170"/>
                  </a:cubicBezTo>
                  <a:cubicBezTo>
                    <a:pt x="45156" y="777544"/>
                    <a:pt x="-43190" y="150215"/>
                    <a:pt x="23109" y="0"/>
                  </a:cubicBezTo>
                  <a:close/>
                </a:path>
              </a:pathLst>
            </a:custGeom>
            <a:gradFill>
              <a:gsLst>
                <a:gs pos="0">
                  <a:srgbClr val="1F497D">
                    <a:lumMod val="75000"/>
                  </a:srgbClr>
                </a:gs>
                <a:gs pos="100000">
                  <a:srgbClr val="4F81BD">
                    <a:lumMod val="60000"/>
                    <a:lumOff val="40000"/>
                  </a:srgbClr>
                </a:gs>
              </a:gsLst>
              <a:lin ang="18900000" scaled="1"/>
            </a:gra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36" name="角丸四角形 235"/>
            <p:cNvSpPr/>
            <p:nvPr/>
          </p:nvSpPr>
          <p:spPr>
            <a:xfrm>
              <a:off x="7299616" y="1614034"/>
              <a:ext cx="340706" cy="160926"/>
            </a:xfrm>
            <a:prstGeom prst="roundRect">
              <a:avLst/>
            </a:prstGeom>
            <a:gradFill>
              <a:gsLst>
                <a:gs pos="0">
                  <a:srgbClr val="1F497D">
                    <a:lumMod val="75000"/>
                  </a:srgbClr>
                </a:gs>
                <a:gs pos="100000">
                  <a:srgbClr val="4F81BD">
                    <a:lumMod val="60000"/>
                    <a:lumOff val="40000"/>
                  </a:srgbClr>
                </a:gs>
              </a:gsLst>
              <a:lin ang="18900000" scaled="1"/>
            </a:gra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37" name="フローチャート : 記憶データ 3"/>
            <p:cNvSpPr/>
            <p:nvPr/>
          </p:nvSpPr>
          <p:spPr>
            <a:xfrm rot="10800000" flipH="1">
              <a:off x="5986358" y="591819"/>
              <a:ext cx="448053" cy="2077718"/>
            </a:xfrm>
            <a:custGeom>
              <a:avLst/>
              <a:gdLst>
                <a:gd name="connsiteX0" fmla="*/ 1667 w 10000"/>
                <a:gd name="connsiteY0" fmla="*/ 0 h 10000"/>
                <a:gd name="connsiteX1" fmla="*/ 10000 w 10000"/>
                <a:gd name="connsiteY1" fmla="*/ 0 h 10000"/>
                <a:gd name="connsiteX2" fmla="*/ 8333 w 10000"/>
                <a:gd name="connsiteY2" fmla="*/ 5000 h 10000"/>
                <a:gd name="connsiteX3" fmla="*/ 10000 w 10000"/>
                <a:gd name="connsiteY3" fmla="*/ 10000 h 10000"/>
                <a:gd name="connsiteX4" fmla="*/ 1667 w 10000"/>
                <a:gd name="connsiteY4" fmla="*/ 10000 h 10000"/>
                <a:gd name="connsiteX5" fmla="*/ 0 w 10000"/>
                <a:gd name="connsiteY5" fmla="*/ 5000 h 10000"/>
                <a:gd name="connsiteX6" fmla="*/ 1667 w 10000"/>
                <a:gd name="connsiteY6" fmla="*/ 0 h 10000"/>
                <a:gd name="connsiteX0" fmla="*/ 0 w 10000"/>
                <a:gd name="connsiteY0" fmla="*/ 5000 h 10000"/>
                <a:gd name="connsiteX1" fmla="*/ 1667 w 10000"/>
                <a:gd name="connsiteY1" fmla="*/ 0 h 10000"/>
                <a:gd name="connsiteX2" fmla="*/ 10000 w 10000"/>
                <a:gd name="connsiteY2" fmla="*/ 0 h 10000"/>
                <a:gd name="connsiteX3" fmla="*/ 8333 w 10000"/>
                <a:gd name="connsiteY3" fmla="*/ 5000 h 10000"/>
                <a:gd name="connsiteX4" fmla="*/ 10000 w 10000"/>
                <a:gd name="connsiteY4" fmla="*/ 10000 h 10000"/>
                <a:gd name="connsiteX5" fmla="*/ 1667 w 10000"/>
                <a:gd name="connsiteY5" fmla="*/ 10000 h 10000"/>
                <a:gd name="connsiteX6" fmla="*/ 668 w 10000"/>
                <a:gd name="connsiteY6" fmla="*/ 5635 h 10000"/>
                <a:gd name="connsiteX0" fmla="*/ 1256 w 9589"/>
                <a:gd name="connsiteY0" fmla="*/ 0 h 10000"/>
                <a:gd name="connsiteX1" fmla="*/ 9589 w 9589"/>
                <a:gd name="connsiteY1" fmla="*/ 0 h 10000"/>
                <a:gd name="connsiteX2" fmla="*/ 7922 w 9589"/>
                <a:gd name="connsiteY2" fmla="*/ 5000 h 10000"/>
                <a:gd name="connsiteX3" fmla="*/ 9589 w 9589"/>
                <a:gd name="connsiteY3" fmla="*/ 10000 h 10000"/>
                <a:gd name="connsiteX4" fmla="*/ 1256 w 9589"/>
                <a:gd name="connsiteY4" fmla="*/ 10000 h 10000"/>
                <a:gd name="connsiteX5" fmla="*/ 257 w 9589"/>
                <a:gd name="connsiteY5" fmla="*/ 5635 h 10000"/>
                <a:gd name="connsiteX0" fmla="*/ 0 w 8690"/>
                <a:gd name="connsiteY0" fmla="*/ 0 h 10000"/>
                <a:gd name="connsiteX1" fmla="*/ 8690 w 8690"/>
                <a:gd name="connsiteY1" fmla="*/ 0 h 10000"/>
                <a:gd name="connsiteX2" fmla="*/ 6952 w 8690"/>
                <a:gd name="connsiteY2" fmla="*/ 5000 h 10000"/>
                <a:gd name="connsiteX3" fmla="*/ 8690 w 8690"/>
                <a:gd name="connsiteY3" fmla="*/ 10000 h 10000"/>
                <a:gd name="connsiteX4" fmla="*/ 0 w 8690"/>
                <a:gd name="connsiteY4" fmla="*/ 10000 h 10000"/>
                <a:gd name="connsiteX0" fmla="*/ 0 w 10000"/>
                <a:gd name="connsiteY0" fmla="*/ 0 h 10000"/>
                <a:gd name="connsiteX1" fmla="*/ 10000 w 10000"/>
                <a:gd name="connsiteY1" fmla="*/ 0 h 10000"/>
                <a:gd name="connsiteX2" fmla="*/ 8000 w 10000"/>
                <a:gd name="connsiteY2" fmla="*/ 5000 h 10000"/>
                <a:gd name="connsiteX3" fmla="*/ 10000 w 10000"/>
                <a:gd name="connsiteY3" fmla="*/ 10000 h 10000"/>
                <a:gd name="connsiteX4" fmla="*/ 626 w 10000"/>
                <a:gd name="connsiteY4" fmla="*/ 6690 h 10000"/>
                <a:gd name="connsiteX0" fmla="*/ 0 w 10000"/>
                <a:gd name="connsiteY0" fmla="*/ 0 h 9352"/>
                <a:gd name="connsiteX1" fmla="*/ 10000 w 10000"/>
                <a:gd name="connsiteY1" fmla="*/ 0 h 9352"/>
                <a:gd name="connsiteX2" fmla="*/ 8000 w 10000"/>
                <a:gd name="connsiteY2" fmla="*/ 5000 h 9352"/>
                <a:gd name="connsiteX3" fmla="*/ 10000 w 10000"/>
                <a:gd name="connsiteY3" fmla="*/ 9352 h 9352"/>
                <a:gd name="connsiteX4" fmla="*/ 626 w 10000"/>
                <a:gd name="connsiteY4" fmla="*/ 6690 h 9352"/>
                <a:gd name="connsiteX0" fmla="*/ 0 w 10000"/>
                <a:gd name="connsiteY0" fmla="*/ 0 h 10000"/>
                <a:gd name="connsiteX1" fmla="*/ 10000 w 10000"/>
                <a:gd name="connsiteY1" fmla="*/ 0 h 10000"/>
                <a:gd name="connsiteX2" fmla="*/ 8000 w 10000"/>
                <a:gd name="connsiteY2" fmla="*/ 5346 h 10000"/>
                <a:gd name="connsiteX3" fmla="*/ 10000 w 10000"/>
                <a:gd name="connsiteY3" fmla="*/ 10000 h 10000"/>
                <a:gd name="connsiteX4" fmla="*/ 626 w 10000"/>
                <a:gd name="connsiteY4" fmla="*/ 7154 h 10000"/>
                <a:gd name="connsiteX0" fmla="*/ 0 w 10000"/>
                <a:gd name="connsiteY0" fmla="*/ 0 h 10008"/>
                <a:gd name="connsiteX1" fmla="*/ 10000 w 10000"/>
                <a:gd name="connsiteY1" fmla="*/ 0 h 10008"/>
                <a:gd name="connsiteX2" fmla="*/ 8000 w 10000"/>
                <a:gd name="connsiteY2" fmla="*/ 5346 h 10008"/>
                <a:gd name="connsiteX3" fmla="*/ 10000 w 10000"/>
                <a:gd name="connsiteY3" fmla="*/ 10000 h 10008"/>
                <a:gd name="connsiteX4" fmla="*/ 626 w 10000"/>
                <a:gd name="connsiteY4" fmla="*/ 7154 h 10008"/>
                <a:gd name="connsiteX0" fmla="*/ 0 w 10000"/>
                <a:gd name="connsiteY0" fmla="*/ 0 h 10028"/>
                <a:gd name="connsiteX1" fmla="*/ 10000 w 10000"/>
                <a:gd name="connsiteY1" fmla="*/ 0 h 10028"/>
                <a:gd name="connsiteX2" fmla="*/ 8000 w 10000"/>
                <a:gd name="connsiteY2" fmla="*/ 5346 h 10028"/>
                <a:gd name="connsiteX3" fmla="*/ 10000 w 10000"/>
                <a:gd name="connsiteY3" fmla="*/ 10000 h 10028"/>
                <a:gd name="connsiteX4" fmla="*/ 626 w 10000"/>
                <a:gd name="connsiteY4" fmla="*/ 7154 h 10028"/>
                <a:gd name="connsiteX0" fmla="*/ 0 w 10226"/>
                <a:gd name="connsiteY0" fmla="*/ 0 h 10028"/>
                <a:gd name="connsiteX1" fmla="*/ 10000 w 10226"/>
                <a:gd name="connsiteY1" fmla="*/ 0 h 10028"/>
                <a:gd name="connsiteX2" fmla="*/ 8000 w 10226"/>
                <a:gd name="connsiteY2" fmla="*/ 5346 h 10028"/>
                <a:gd name="connsiteX3" fmla="*/ 10000 w 10226"/>
                <a:gd name="connsiteY3" fmla="*/ 10000 h 10028"/>
                <a:gd name="connsiteX4" fmla="*/ 626 w 10226"/>
                <a:gd name="connsiteY4" fmla="*/ 7154 h 10028"/>
                <a:gd name="connsiteX0" fmla="*/ 0 w 10170"/>
                <a:gd name="connsiteY0" fmla="*/ 0 h 10281"/>
                <a:gd name="connsiteX1" fmla="*/ 10000 w 10170"/>
                <a:gd name="connsiteY1" fmla="*/ 0 h 10281"/>
                <a:gd name="connsiteX2" fmla="*/ 8000 w 10170"/>
                <a:gd name="connsiteY2" fmla="*/ 5346 h 10281"/>
                <a:gd name="connsiteX3" fmla="*/ 9941 w 10170"/>
                <a:gd name="connsiteY3" fmla="*/ 10256 h 10281"/>
                <a:gd name="connsiteX4" fmla="*/ 626 w 10170"/>
                <a:gd name="connsiteY4" fmla="*/ 7154 h 10281"/>
                <a:gd name="connsiteX0" fmla="*/ 0 w 10766"/>
                <a:gd name="connsiteY0" fmla="*/ 0 h 10281"/>
                <a:gd name="connsiteX1" fmla="*/ 10000 w 10766"/>
                <a:gd name="connsiteY1" fmla="*/ 0 h 10281"/>
                <a:gd name="connsiteX2" fmla="*/ 8000 w 10766"/>
                <a:gd name="connsiteY2" fmla="*/ 5346 h 10281"/>
                <a:gd name="connsiteX3" fmla="*/ 9941 w 10766"/>
                <a:gd name="connsiteY3" fmla="*/ 10256 h 10281"/>
                <a:gd name="connsiteX4" fmla="*/ 626 w 10766"/>
                <a:gd name="connsiteY4" fmla="*/ 7154 h 10281"/>
                <a:gd name="connsiteX0" fmla="*/ 0 w 11165"/>
                <a:gd name="connsiteY0" fmla="*/ 0 h 10281"/>
                <a:gd name="connsiteX1" fmla="*/ 10000 w 11165"/>
                <a:gd name="connsiteY1" fmla="*/ 0 h 10281"/>
                <a:gd name="connsiteX2" fmla="*/ 8000 w 11165"/>
                <a:gd name="connsiteY2" fmla="*/ 5346 h 10281"/>
                <a:gd name="connsiteX3" fmla="*/ 9941 w 11165"/>
                <a:gd name="connsiteY3" fmla="*/ 10256 h 10281"/>
                <a:gd name="connsiteX4" fmla="*/ 626 w 11165"/>
                <a:gd name="connsiteY4" fmla="*/ 7154 h 10281"/>
                <a:gd name="connsiteX0" fmla="*/ 0 w 11180"/>
                <a:gd name="connsiteY0" fmla="*/ 0 h 10281"/>
                <a:gd name="connsiteX1" fmla="*/ 10000 w 11180"/>
                <a:gd name="connsiteY1" fmla="*/ 0 h 10281"/>
                <a:gd name="connsiteX2" fmla="*/ 8059 w 11180"/>
                <a:gd name="connsiteY2" fmla="*/ 4913 h 10281"/>
                <a:gd name="connsiteX3" fmla="*/ 9941 w 11180"/>
                <a:gd name="connsiteY3" fmla="*/ 10256 h 10281"/>
                <a:gd name="connsiteX4" fmla="*/ 626 w 11180"/>
                <a:gd name="connsiteY4" fmla="*/ 7154 h 10281"/>
                <a:gd name="connsiteX0" fmla="*/ 0 w 11180"/>
                <a:gd name="connsiteY0" fmla="*/ 0 h 10281"/>
                <a:gd name="connsiteX1" fmla="*/ 10000 w 11180"/>
                <a:gd name="connsiteY1" fmla="*/ 0 h 10281"/>
                <a:gd name="connsiteX2" fmla="*/ 8059 w 11180"/>
                <a:gd name="connsiteY2" fmla="*/ 4913 h 10281"/>
                <a:gd name="connsiteX3" fmla="*/ 9941 w 11180"/>
                <a:gd name="connsiteY3" fmla="*/ 10256 h 10281"/>
                <a:gd name="connsiteX4" fmla="*/ 626 w 11180"/>
                <a:gd name="connsiteY4" fmla="*/ 7154 h 10281"/>
                <a:gd name="connsiteX0" fmla="*/ 0 w 11180"/>
                <a:gd name="connsiteY0" fmla="*/ 0 h 10281"/>
                <a:gd name="connsiteX1" fmla="*/ 10000 w 11180"/>
                <a:gd name="connsiteY1" fmla="*/ 0 h 10281"/>
                <a:gd name="connsiteX2" fmla="*/ 8059 w 11180"/>
                <a:gd name="connsiteY2" fmla="*/ 4913 h 10281"/>
                <a:gd name="connsiteX3" fmla="*/ 9941 w 11180"/>
                <a:gd name="connsiteY3" fmla="*/ 10256 h 10281"/>
                <a:gd name="connsiteX4" fmla="*/ 626 w 11180"/>
                <a:gd name="connsiteY4" fmla="*/ 7154 h 10281"/>
                <a:gd name="connsiteX0" fmla="*/ 0 w 11044"/>
                <a:gd name="connsiteY0" fmla="*/ 0 h 10281"/>
                <a:gd name="connsiteX1" fmla="*/ 10000 w 11044"/>
                <a:gd name="connsiteY1" fmla="*/ 0 h 10281"/>
                <a:gd name="connsiteX2" fmla="*/ 7471 w 11044"/>
                <a:gd name="connsiteY2" fmla="*/ 4817 h 10281"/>
                <a:gd name="connsiteX3" fmla="*/ 9941 w 11044"/>
                <a:gd name="connsiteY3" fmla="*/ 10256 h 10281"/>
                <a:gd name="connsiteX4" fmla="*/ 626 w 11044"/>
                <a:gd name="connsiteY4" fmla="*/ 7154 h 10281"/>
                <a:gd name="connsiteX0" fmla="*/ 0 w 11044"/>
                <a:gd name="connsiteY0" fmla="*/ 0 h 10290"/>
                <a:gd name="connsiteX1" fmla="*/ 10000 w 11044"/>
                <a:gd name="connsiteY1" fmla="*/ 0 h 10290"/>
                <a:gd name="connsiteX2" fmla="*/ 7471 w 11044"/>
                <a:gd name="connsiteY2" fmla="*/ 4817 h 10290"/>
                <a:gd name="connsiteX3" fmla="*/ 9941 w 11044"/>
                <a:gd name="connsiteY3" fmla="*/ 10256 h 10290"/>
                <a:gd name="connsiteX4" fmla="*/ 1096 w 11044"/>
                <a:gd name="connsiteY4" fmla="*/ 7879 h 10290"/>
                <a:gd name="connsiteX0" fmla="*/ 0 w 10804"/>
                <a:gd name="connsiteY0" fmla="*/ 0 h 10170"/>
                <a:gd name="connsiteX1" fmla="*/ 10000 w 10804"/>
                <a:gd name="connsiteY1" fmla="*/ 0 h 10170"/>
                <a:gd name="connsiteX2" fmla="*/ 7471 w 10804"/>
                <a:gd name="connsiteY2" fmla="*/ 4817 h 10170"/>
                <a:gd name="connsiteX3" fmla="*/ 9633 w 10804"/>
                <a:gd name="connsiteY3" fmla="*/ 10133 h 10170"/>
                <a:gd name="connsiteX4" fmla="*/ 1096 w 10804"/>
                <a:gd name="connsiteY4" fmla="*/ 7879 h 10170"/>
                <a:gd name="connsiteX0" fmla="*/ 0 w 10804"/>
                <a:gd name="connsiteY0" fmla="*/ 0 h 10155"/>
                <a:gd name="connsiteX1" fmla="*/ 10000 w 10804"/>
                <a:gd name="connsiteY1" fmla="*/ 0 h 10155"/>
                <a:gd name="connsiteX2" fmla="*/ 7471 w 10804"/>
                <a:gd name="connsiteY2" fmla="*/ 4817 h 10155"/>
                <a:gd name="connsiteX3" fmla="*/ 9633 w 10804"/>
                <a:gd name="connsiteY3" fmla="*/ 10133 h 10155"/>
                <a:gd name="connsiteX4" fmla="*/ 109 w 10804"/>
                <a:gd name="connsiteY4" fmla="*/ 6734 h 10155"/>
                <a:gd name="connsiteX0" fmla="*/ 0 w 10804"/>
                <a:gd name="connsiteY0" fmla="*/ 0 h 10164"/>
                <a:gd name="connsiteX1" fmla="*/ 10000 w 10804"/>
                <a:gd name="connsiteY1" fmla="*/ 0 h 10164"/>
                <a:gd name="connsiteX2" fmla="*/ 7471 w 10804"/>
                <a:gd name="connsiteY2" fmla="*/ 4817 h 10164"/>
                <a:gd name="connsiteX3" fmla="*/ 9633 w 10804"/>
                <a:gd name="connsiteY3" fmla="*/ 10133 h 10164"/>
                <a:gd name="connsiteX4" fmla="*/ 109 w 10804"/>
                <a:gd name="connsiteY4" fmla="*/ 6734 h 10164"/>
                <a:gd name="connsiteX0" fmla="*/ 384 w 11188"/>
                <a:gd name="connsiteY0" fmla="*/ 0 h 10165"/>
                <a:gd name="connsiteX1" fmla="*/ 10384 w 11188"/>
                <a:gd name="connsiteY1" fmla="*/ 0 h 10165"/>
                <a:gd name="connsiteX2" fmla="*/ 7855 w 11188"/>
                <a:gd name="connsiteY2" fmla="*/ 4817 h 10165"/>
                <a:gd name="connsiteX3" fmla="*/ 10017 w 11188"/>
                <a:gd name="connsiteY3" fmla="*/ 10133 h 10165"/>
                <a:gd name="connsiteX4" fmla="*/ 0 w 11188"/>
                <a:gd name="connsiteY4" fmla="*/ 6808 h 10165"/>
                <a:gd name="connsiteX0" fmla="*/ 384 w 11188"/>
                <a:gd name="connsiteY0" fmla="*/ 0 h 10165"/>
                <a:gd name="connsiteX1" fmla="*/ 10384 w 11188"/>
                <a:gd name="connsiteY1" fmla="*/ 0 h 10165"/>
                <a:gd name="connsiteX2" fmla="*/ 7855 w 11188"/>
                <a:gd name="connsiteY2" fmla="*/ 4817 h 10165"/>
                <a:gd name="connsiteX3" fmla="*/ 10017 w 11188"/>
                <a:gd name="connsiteY3" fmla="*/ 10133 h 10165"/>
                <a:gd name="connsiteX4" fmla="*/ 0 w 11188"/>
                <a:gd name="connsiteY4" fmla="*/ 6808 h 10165"/>
                <a:gd name="connsiteX5" fmla="*/ 384 w 11188"/>
                <a:gd name="connsiteY5" fmla="*/ 0 h 10165"/>
                <a:gd name="connsiteX0" fmla="*/ 76 w 10880"/>
                <a:gd name="connsiteY0" fmla="*/ 0 h 10165"/>
                <a:gd name="connsiteX1" fmla="*/ 10076 w 10880"/>
                <a:gd name="connsiteY1" fmla="*/ 0 h 10165"/>
                <a:gd name="connsiteX2" fmla="*/ 7547 w 10880"/>
                <a:gd name="connsiteY2" fmla="*/ 4817 h 10165"/>
                <a:gd name="connsiteX3" fmla="*/ 9709 w 10880"/>
                <a:gd name="connsiteY3" fmla="*/ 10133 h 10165"/>
                <a:gd name="connsiteX4" fmla="*/ 0 w 10880"/>
                <a:gd name="connsiteY4" fmla="*/ 6808 h 10165"/>
                <a:gd name="connsiteX5" fmla="*/ 76 w 10880"/>
                <a:gd name="connsiteY5" fmla="*/ 0 h 10165"/>
                <a:gd name="connsiteX0" fmla="*/ 76 w 10880"/>
                <a:gd name="connsiteY0" fmla="*/ 0 h 10167"/>
                <a:gd name="connsiteX1" fmla="*/ 10076 w 10880"/>
                <a:gd name="connsiteY1" fmla="*/ 0 h 10167"/>
                <a:gd name="connsiteX2" fmla="*/ 7547 w 10880"/>
                <a:gd name="connsiteY2" fmla="*/ 4817 h 10167"/>
                <a:gd name="connsiteX3" fmla="*/ 9709 w 10880"/>
                <a:gd name="connsiteY3" fmla="*/ 10133 h 10167"/>
                <a:gd name="connsiteX4" fmla="*/ 0 w 10880"/>
                <a:gd name="connsiteY4" fmla="*/ 6808 h 10167"/>
                <a:gd name="connsiteX5" fmla="*/ 76 w 10880"/>
                <a:gd name="connsiteY5" fmla="*/ 0 h 101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880" h="10167">
                  <a:moveTo>
                    <a:pt x="76" y="0"/>
                  </a:moveTo>
                  <a:lnTo>
                    <a:pt x="10076" y="0"/>
                  </a:lnTo>
                  <a:cubicBezTo>
                    <a:pt x="10088" y="673"/>
                    <a:pt x="9615" y="3028"/>
                    <a:pt x="7547" y="4817"/>
                  </a:cubicBezTo>
                  <a:cubicBezTo>
                    <a:pt x="10006" y="6318"/>
                    <a:pt x="12367" y="9908"/>
                    <a:pt x="9709" y="10133"/>
                  </a:cubicBezTo>
                  <a:cubicBezTo>
                    <a:pt x="8207" y="10434"/>
                    <a:pt x="411" y="8730"/>
                    <a:pt x="0" y="6808"/>
                  </a:cubicBezTo>
                  <a:cubicBezTo>
                    <a:pt x="25" y="4539"/>
                    <a:pt x="51" y="2269"/>
                    <a:pt x="76" y="0"/>
                  </a:cubicBezTo>
                  <a:close/>
                </a:path>
              </a:pathLst>
            </a:custGeom>
            <a:gradFill>
              <a:gsLst>
                <a:gs pos="0">
                  <a:srgbClr val="1F497D">
                    <a:lumMod val="75000"/>
                  </a:srgbClr>
                </a:gs>
                <a:gs pos="100000">
                  <a:srgbClr val="4F81BD">
                    <a:lumMod val="60000"/>
                    <a:lumOff val="40000"/>
                  </a:srgbClr>
                </a:gs>
              </a:gsLst>
              <a:lin ang="18900000" scaled="1"/>
            </a:gra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38" name="片側の 2 つの角を丸めた四角形 61"/>
            <p:cNvSpPr/>
            <p:nvPr/>
          </p:nvSpPr>
          <p:spPr>
            <a:xfrm flipH="1">
              <a:off x="5987609" y="605791"/>
              <a:ext cx="359992" cy="2063746"/>
            </a:xfrm>
            <a:custGeom>
              <a:avLst/>
              <a:gdLst/>
              <a:ahLst/>
              <a:cxnLst/>
              <a:rect l="l" t="t" r="r" b="b"/>
              <a:pathLst>
                <a:path w="359992" h="2019844">
                  <a:moveTo>
                    <a:pt x="23109" y="0"/>
                  </a:moveTo>
                  <a:cubicBezTo>
                    <a:pt x="227700" y="145534"/>
                    <a:pt x="359992" y="384893"/>
                    <a:pt x="359992" y="655150"/>
                  </a:cubicBezTo>
                  <a:lnTo>
                    <a:pt x="359992" y="2019844"/>
                  </a:lnTo>
                  <a:lnTo>
                    <a:pt x="32763" y="2019844"/>
                  </a:lnTo>
                  <a:cubicBezTo>
                    <a:pt x="33973" y="1860646"/>
                    <a:pt x="55327" y="1404966"/>
                    <a:pt x="136809" y="1055170"/>
                  </a:cubicBezTo>
                  <a:cubicBezTo>
                    <a:pt x="45156" y="777544"/>
                    <a:pt x="-43190" y="150215"/>
                    <a:pt x="23109" y="0"/>
                  </a:cubicBezTo>
                  <a:close/>
                </a:path>
              </a:pathLst>
            </a:custGeom>
            <a:gradFill>
              <a:gsLst>
                <a:gs pos="0">
                  <a:srgbClr val="1F497D">
                    <a:lumMod val="75000"/>
                  </a:srgbClr>
                </a:gs>
                <a:gs pos="100000">
                  <a:srgbClr val="4F81BD">
                    <a:lumMod val="60000"/>
                    <a:lumOff val="40000"/>
                  </a:srgbClr>
                </a:gs>
              </a:gsLst>
              <a:lin ang="18900000" scaled="1"/>
            </a:gra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39" name="角丸四角形 238"/>
            <p:cNvSpPr/>
            <p:nvPr/>
          </p:nvSpPr>
          <p:spPr>
            <a:xfrm flipH="1">
              <a:off x="5999647" y="1614034"/>
              <a:ext cx="340706" cy="160926"/>
            </a:xfrm>
            <a:prstGeom prst="roundRect">
              <a:avLst/>
            </a:prstGeom>
            <a:gradFill>
              <a:gsLst>
                <a:gs pos="0">
                  <a:srgbClr val="1F497D">
                    <a:lumMod val="75000"/>
                  </a:srgbClr>
                </a:gs>
                <a:gs pos="100000">
                  <a:srgbClr val="4F81BD">
                    <a:lumMod val="60000"/>
                    <a:lumOff val="40000"/>
                  </a:srgbClr>
                </a:gs>
              </a:gsLst>
              <a:lin ang="18900000" scaled="1"/>
            </a:gra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40" name="片側の 2 つの角を丸めた四角形 239"/>
            <p:cNvSpPr/>
            <p:nvPr/>
          </p:nvSpPr>
          <p:spPr>
            <a:xfrm>
              <a:off x="6014452" y="476672"/>
              <a:ext cx="1620788" cy="2175088"/>
            </a:xfrm>
            <a:prstGeom prst="round2SameRect">
              <a:avLst>
                <a:gd name="adj1" fmla="val 50000"/>
                <a:gd name="adj2" fmla="val 0"/>
              </a:avLst>
            </a:prstGeom>
            <a:gradFill>
              <a:gsLst>
                <a:gs pos="0">
                  <a:srgbClr val="00B0F0">
                    <a:alpha val="50000"/>
                  </a:srgbClr>
                </a:gs>
                <a:gs pos="100000">
                  <a:srgbClr val="00B0F0">
                    <a:alpha val="20000"/>
                  </a:srgbClr>
                </a:gs>
              </a:gsLst>
              <a:lin ang="18900000" scaled="1"/>
            </a:gra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41" name="片側の 2 つの角を丸めた四角形 33"/>
            <p:cNvSpPr/>
            <p:nvPr/>
          </p:nvSpPr>
          <p:spPr>
            <a:xfrm>
              <a:off x="5961112" y="404664"/>
              <a:ext cx="1728192" cy="2304256"/>
            </a:xfrm>
            <a:custGeom>
              <a:avLst/>
              <a:gdLst/>
              <a:ahLst/>
              <a:cxnLst/>
              <a:rect l="l" t="t" r="r" b="b"/>
              <a:pathLst>
                <a:path w="1728192" h="2304256">
                  <a:moveTo>
                    <a:pt x="917139" y="1639282"/>
                  </a:moveTo>
                  <a:lnTo>
                    <a:pt x="917139" y="2205077"/>
                  </a:lnTo>
                  <a:lnTo>
                    <a:pt x="1653808" y="2205077"/>
                  </a:lnTo>
                  <a:lnTo>
                    <a:pt x="1653808" y="1639282"/>
                  </a:lnTo>
                  <a:close/>
                  <a:moveTo>
                    <a:pt x="74384" y="1639282"/>
                  </a:moveTo>
                  <a:lnTo>
                    <a:pt x="74384" y="2205077"/>
                  </a:lnTo>
                  <a:lnTo>
                    <a:pt x="820123" y="2205077"/>
                  </a:lnTo>
                  <a:lnTo>
                    <a:pt x="820123" y="1639282"/>
                  </a:lnTo>
                  <a:close/>
                  <a:moveTo>
                    <a:pt x="917139" y="972532"/>
                  </a:moveTo>
                  <a:lnTo>
                    <a:pt x="917139" y="1542266"/>
                  </a:lnTo>
                  <a:lnTo>
                    <a:pt x="1653808" y="1542266"/>
                  </a:lnTo>
                  <a:lnTo>
                    <a:pt x="1653808" y="972532"/>
                  </a:lnTo>
                  <a:close/>
                  <a:moveTo>
                    <a:pt x="74384" y="972532"/>
                  </a:moveTo>
                  <a:lnTo>
                    <a:pt x="74384" y="1542266"/>
                  </a:lnTo>
                  <a:lnTo>
                    <a:pt x="820123" y="1542266"/>
                  </a:lnTo>
                  <a:lnTo>
                    <a:pt x="820123" y="972532"/>
                  </a:lnTo>
                  <a:close/>
                  <a:moveTo>
                    <a:pt x="917139" y="101830"/>
                  </a:moveTo>
                  <a:lnTo>
                    <a:pt x="917139" y="875516"/>
                  </a:lnTo>
                  <a:lnTo>
                    <a:pt x="1653133" y="875516"/>
                  </a:lnTo>
                  <a:cubicBezTo>
                    <a:pt x="1646824" y="463310"/>
                    <a:pt x="1324186" y="127958"/>
                    <a:pt x="917139" y="101830"/>
                  </a:cubicBezTo>
                  <a:close/>
                  <a:moveTo>
                    <a:pt x="820123" y="101377"/>
                  </a:moveTo>
                  <a:cubicBezTo>
                    <a:pt x="408812" y="122985"/>
                    <a:pt x="81416" y="460251"/>
                    <a:pt x="75060" y="875516"/>
                  </a:cubicBezTo>
                  <a:lnTo>
                    <a:pt x="820123" y="875516"/>
                  </a:lnTo>
                  <a:close/>
                  <a:moveTo>
                    <a:pt x="864096" y="0"/>
                  </a:moveTo>
                  <a:cubicBezTo>
                    <a:pt x="1341323" y="0"/>
                    <a:pt x="1728192" y="386869"/>
                    <a:pt x="1728192" y="864096"/>
                  </a:cubicBezTo>
                  <a:lnTo>
                    <a:pt x="1728192" y="2304256"/>
                  </a:lnTo>
                  <a:lnTo>
                    <a:pt x="0" y="2304256"/>
                  </a:lnTo>
                  <a:lnTo>
                    <a:pt x="0" y="864096"/>
                  </a:lnTo>
                  <a:cubicBezTo>
                    <a:pt x="0" y="386869"/>
                    <a:pt x="386869" y="0"/>
                    <a:pt x="864096" y="0"/>
                  </a:cubicBezTo>
                  <a:close/>
                </a:path>
              </a:pathLst>
            </a:custGeom>
            <a:solidFill>
              <a:srgbClr val="FF0000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  <p:grpSp>
        <p:nvGrpSpPr>
          <p:cNvPr id="242" name="グループ化 241"/>
          <p:cNvGrpSpPr/>
          <p:nvPr/>
        </p:nvGrpSpPr>
        <p:grpSpPr>
          <a:xfrm>
            <a:off x="2279326" y="834711"/>
            <a:ext cx="1609164" cy="1586176"/>
            <a:chOff x="3716368" y="620688"/>
            <a:chExt cx="1972393" cy="1944216"/>
          </a:xfrm>
        </p:grpSpPr>
        <p:sp>
          <p:nvSpPr>
            <p:cNvPr id="243" name="フローチャート : 論理積ゲート 242"/>
            <p:cNvSpPr/>
            <p:nvPr/>
          </p:nvSpPr>
          <p:spPr>
            <a:xfrm>
              <a:off x="3814596" y="692696"/>
              <a:ext cx="346316" cy="900099"/>
            </a:xfrm>
            <a:prstGeom prst="flowChartDelay">
              <a:avLst/>
            </a:prstGeom>
            <a:gradFill>
              <a:gsLst>
                <a:gs pos="0">
                  <a:srgbClr val="006600"/>
                </a:gs>
                <a:gs pos="100000">
                  <a:srgbClr val="00B050"/>
                </a:gs>
              </a:gsLst>
              <a:lin ang="18900000" scaled="1"/>
            </a:gra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44" name="フローチャート : 論理積ゲート 243"/>
            <p:cNvSpPr/>
            <p:nvPr/>
          </p:nvSpPr>
          <p:spPr>
            <a:xfrm>
              <a:off x="3814596" y="1592797"/>
              <a:ext cx="346316" cy="900099"/>
            </a:xfrm>
            <a:prstGeom prst="flowChartDelay">
              <a:avLst/>
            </a:prstGeom>
            <a:gradFill>
              <a:gsLst>
                <a:gs pos="0">
                  <a:srgbClr val="006600"/>
                </a:gs>
                <a:gs pos="100000">
                  <a:srgbClr val="00B050"/>
                </a:gs>
              </a:gsLst>
              <a:lin ang="18900000" scaled="1"/>
            </a:gra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45" name="フローチャート : 論理積ゲート 244"/>
            <p:cNvSpPr/>
            <p:nvPr/>
          </p:nvSpPr>
          <p:spPr>
            <a:xfrm>
              <a:off x="3814596" y="692696"/>
              <a:ext cx="274308" cy="900099"/>
            </a:xfrm>
            <a:prstGeom prst="flowChartDelay">
              <a:avLst/>
            </a:prstGeom>
            <a:gradFill>
              <a:gsLst>
                <a:gs pos="0">
                  <a:srgbClr val="006600"/>
                </a:gs>
                <a:gs pos="100000">
                  <a:srgbClr val="00B050"/>
                </a:gs>
              </a:gsLst>
              <a:lin ang="18900000" scaled="1"/>
            </a:gra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46" name="フローチャート : 論理積ゲート 245"/>
            <p:cNvSpPr/>
            <p:nvPr/>
          </p:nvSpPr>
          <p:spPr>
            <a:xfrm>
              <a:off x="3814596" y="1592797"/>
              <a:ext cx="274308" cy="900099"/>
            </a:xfrm>
            <a:prstGeom prst="flowChartDelay">
              <a:avLst/>
            </a:prstGeom>
            <a:gradFill>
              <a:gsLst>
                <a:gs pos="0">
                  <a:srgbClr val="006600"/>
                </a:gs>
                <a:gs pos="100000">
                  <a:srgbClr val="00B050"/>
                </a:gs>
              </a:gsLst>
              <a:lin ang="18900000" scaled="1"/>
            </a:gra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47" name="フローチャート : 論理積ゲート 246"/>
            <p:cNvSpPr/>
            <p:nvPr/>
          </p:nvSpPr>
          <p:spPr>
            <a:xfrm>
              <a:off x="3810404" y="692696"/>
              <a:ext cx="177350" cy="900099"/>
            </a:xfrm>
            <a:prstGeom prst="flowChartDelay">
              <a:avLst/>
            </a:prstGeom>
            <a:gradFill>
              <a:gsLst>
                <a:gs pos="0">
                  <a:srgbClr val="006600"/>
                </a:gs>
                <a:gs pos="100000">
                  <a:srgbClr val="00B050"/>
                </a:gs>
              </a:gsLst>
              <a:lin ang="18900000" scaled="1"/>
            </a:gra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48" name="フローチャート : 論理積ゲート 247"/>
            <p:cNvSpPr/>
            <p:nvPr/>
          </p:nvSpPr>
          <p:spPr>
            <a:xfrm>
              <a:off x="3810404" y="1592797"/>
              <a:ext cx="177350" cy="900099"/>
            </a:xfrm>
            <a:prstGeom prst="flowChartDelay">
              <a:avLst/>
            </a:prstGeom>
            <a:gradFill>
              <a:gsLst>
                <a:gs pos="0">
                  <a:srgbClr val="006600"/>
                </a:gs>
                <a:gs pos="100000">
                  <a:srgbClr val="00B050"/>
                </a:gs>
              </a:gsLst>
              <a:lin ang="18900000" scaled="1"/>
            </a:gra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49" name="片側の 2 つの角を丸めた四角形 248"/>
            <p:cNvSpPr/>
            <p:nvPr/>
          </p:nvSpPr>
          <p:spPr>
            <a:xfrm rot="5400000">
              <a:off x="3874193" y="1448781"/>
              <a:ext cx="160454" cy="288032"/>
            </a:xfrm>
            <a:prstGeom prst="round2SameRect">
              <a:avLst>
                <a:gd name="adj1" fmla="val 38850"/>
                <a:gd name="adj2" fmla="val 0"/>
              </a:avLst>
            </a:prstGeom>
            <a:gradFill>
              <a:gsLst>
                <a:gs pos="0">
                  <a:srgbClr val="006600"/>
                </a:gs>
                <a:gs pos="100000">
                  <a:srgbClr val="00B050"/>
                </a:gs>
              </a:gsLst>
              <a:lin ang="18900000" scaled="1"/>
            </a:gra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50" name="フローチャート : 論理積ゲート 249"/>
            <p:cNvSpPr/>
            <p:nvPr/>
          </p:nvSpPr>
          <p:spPr>
            <a:xfrm flipH="1">
              <a:off x="5261194" y="692696"/>
              <a:ext cx="346316" cy="900099"/>
            </a:xfrm>
            <a:prstGeom prst="flowChartDelay">
              <a:avLst/>
            </a:prstGeom>
            <a:gradFill>
              <a:gsLst>
                <a:gs pos="0">
                  <a:srgbClr val="006600"/>
                </a:gs>
                <a:gs pos="100000">
                  <a:srgbClr val="00B050"/>
                </a:gs>
              </a:gsLst>
              <a:lin ang="18900000" scaled="1"/>
            </a:gra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51" name="フローチャート : 論理積ゲート 250"/>
            <p:cNvSpPr/>
            <p:nvPr/>
          </p:nvSpPr>
          <p:spPr>
            <a:xfrm flipH="1">
              <a:off x="5261194" y="1592797"/>
              <a:ext cx="346316" cy="900099"/>
            </a:xfrm>
            <a:prstGeom prst="flowChartDelay">
              <a:avLst/>
            </a:prstGeom>
            <a:gradFill>
              <a:gsLst>
                <a:gs pos="0">
                  <a:srgbClr val="006600"/>
                </a:gs>
                <a:gs pos="100000">
                  <a:srgbClr val="00B050"/>
                </a:gs>
              </a:gsLst>
              <a:lin ang="18900000" scaled="1"/>
            </a:gra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52" name="フローチャート : 論理積ゲート 251"/>
            <p:cNvSpPr/>
            <p:nvPr/>
          </p:nvSpPr>
          <p:spPr>
            <a:xfrm flipH="1">
              <a:off x="5333202" y="692696"/>
              <a:ext cx="274308" cy="900099"/>
            </a:xfrm>
            <a:prstGeom prst="flowChartDelay">
              <a:avLst/>
            </a:prstGeom>
            <a:gradFill>
              <a:gsLst>
                <a:gs pos="0">
                  <a:srgbClr val="006600"/>
                </a:gs>
                <a:gs pos="100000">
                  <a:srgbClr val="00B050"/>
                </a:gs>
              </a:gsLst>
              <a:lin ang="18900000" scaled="1"/>
            </a:gra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53" name="フローチャート : 論理積ゲート 252"/>
            <p:cNvSpPr/>
            <p:nvPr/>
          </p:nvSpPr>
          <p:spPr>
            <a:xfrm flipH="1">
              <a:off x="5333202" y="1592797"/>
              <a:ext cx="274308" cy="900099"/>
            </a:xfrm>
            <a:prstGeom prst="flowChartDelay">
              <a:avLst/>
            </a:prstGeom>
            <a:gradFill>
              <a:gsLst>
                <a:gs pos="0">
                  <a:srgbClr val="006600"/>
                </a:gs>
                <a:gs pos="100000">
                  <a:srgbClr val="00B050"/>
                </a:gs>
              </a:gsLst>
              <a:lin ang="18900000" scaled="1"/>
            </a:gra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54" name="フローチャート : 論理積ゲート 253"/>
            <p:cNvSpPr/>
            <p:nvPr/>
          </p:nvSpPr>
          <p:spPr>
            <a:xfrm flipH="1">
              <a:off x="5434352" y="692696"/>
              <a:ext cx="177350" cy="900099"/>
            </a:xfrm>
            <a:prstGeom prst="flowChartDelay">
              <a:avLst/>
            </a:prstGeom>
            <a:gradFill>
              <a:gsLst>
                <a:gs pos="0">
                  <a:srgbClr val="006600"/>
                </a:gs>
                <a:gs pos="100000">
                  <a:srgbClr val="00B050"/>
                </a:gs>
              </a:gsLst>
              <a:lin ang="18900000" scaled="1"/>
            </a:gra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55" name="フローチャート : 論理積ゲート 254"/>
            <p:cNvSpPr/>
            <p:nvPr/>
          </p:nvSpPr>
          <p:spPr>
            <a:xfrm flipH="1">
              <a:off x="5434352" y="1592797"/>
              <a:ext cx="177350" cy="900099"/>
            </a:xfrm>
            <a:prstGeom prst="flowChartDelay">
              <a:avLst/>
            </a:prstGeom>
            <a:gradFill>
              <a:gsLst>
                <a:gs pos="0">
                  <a:srgbClr val="006600"/>
                </a:gs>
                <a:gs pos="100000">
                  <a:srgbClr val="00B050"/>
                </a:gs>
              </a:gsLst>
              <a:lin ang="18900000" scaled="1"/>
            </a:gra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56" name="片側の 2 つの角を丸めた四角形 255"/>
            <p:cNvSpPr/>
            <p:nvPr/>
          </p:nvSpPr>
          <p:spPr>
            <a:xfrm rot="16200000" flipH="1">
              <a:off x="5387459" y="1448781"/>
              <a:ext cx="160454" cy="288032"/>
            </a:xfrm>
            <a:prstGeom prst="round2SameRect">
              <a:avLst>
                <a:gd name="adj1" fmla="val 38850"/>
                <a:gd name="adj2" fmla="val 0"/>
              </a:avLst>
            </a:prstGeom>
            <a:gradFill>
              <a:gsLst>
                <a:gs pos="0">
                  <a:srgbClr val="006600"/>
                </a:gs>
                <a:gs pos="100000">
                  <a:srgbClr val="00B050"/>
                </a:gs>
              </a:gsLst>
              <a:lin ang="18900000" scaled="1"/>
            </a:gra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57" name="正方形/長方形 256"/>
            <p:cNvSpPr/>
            <p:nvPr/>
          </p:nvSpPr>
          <p:spPr>
            <a:xfrm>
              <a:off x="3814596" y="692696"/>
              <a:ext cx="874244" cy="869574"/>
            </a:xfrm>
            <a:prstGeom prst="rect">
              <a:avLst/>
            </a:prstGeom>
            <a:gradFill>
              <a:gsLst>
                <a:gs pos="0">
                  <a:srgbClr val="00B0F0">
                    <a:alpha val="50000"/>
                  </a:srgbClr>
                </a:gs>
                <a:gs pos="100000">
                  <a:srgbClr val="00B0F0">
                    <a:alpha val="20000"/>
                  </a:srgbClr>
                </a:gs>
              </a:gsLst>
              <a:lin ang="18900000" scaled="1"/>
            </a:gra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58" name="正方形/長方形 257"/>
            <p:cNvSpPr/>
            <p:nvPr/>
          </p:nvSpPr>
          <p:spPr>
            <a:xfrm>
              <a:off x="4739156" y="692696"/>
              <a:ext cx="874244" cy="869574"/>
            </a:xfrm>
            <a:prstGeom prst="rect">
              <a:avLst/>
            </a:prstGeom>
            <a:gradFill>
              <a:gsLst>
                <a:gs pos="0">
                  <a:srgbClr val="00B0F0">
                    <a:alpha val="50000"/>
                  </a:srgbClr>
                </a:gs>
                <a:gs pos="100000">
                  <a:srgbClr val="00B0F0">
                    <a:alpha val="20000"/>
                  </a:srgbClr>
                </a:gs>
              </a:gsLst>
              <a:lin ang="18900000" scaled="1"/>
            </a:gra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59" name="正方形/長方形 258"/>
            <p:cNvSpPr/>
            <p:nvPr/>
          </p:nvSpPr>
          <p:spPr>
            <a:xfrm>
              <a:off x="3814596" y="1618890"/>
              <a:ext cx="874244" cy="869574"/>
            </a:xfrm>
            <a:prstGeom prst="rect">
              <a:avLst/>
            </a:prstGeom>
            <a:gradFill>
              <a:gsLst>
                <a:gs pos="0">
                  <a:srgbClr val="00B0F0">
                    <a:alpha val="50000"/>
                  </a:srgbClr>
                </a:gs>
                <a:gs pos="100000">
                  <a:srgbClr val="00B0F0">
                    <a:alpha val="20000"/>
                  </a:srgbClr>
                </a:gs>
              </a:gsLst>
              <a:lin ang="18900000" scaled="1"/>
            </a:gra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60" name="正方形/長方形 259"/>
            <p:cNvSpPr/>
            <p:nvPr/>
          </p:nvSpPr>
          <p:spPr>
            <a:xfrm>
              <a:off x="4739156" y="1618890"/>
              <a:ext cx="874244" cy="869574"/>
            </a:xfrm>
            <a:prstGeom prst="rect">
              <a:avLst/>
            </a:prstGeom>
            <a:gradFill>
              <a:gsLst>
                <a:gs pos="0">
                  <a:srgbClr val="00B0F0">
                    <a:alpha val="50000"/>
                  </a:srgbClr>
                </a:gs>
                <a:gs pos="100000">
                  <a:srgbClr val="00B0F0">
                    <a:alpha val="20000"/>
                  </a:srgbClr>
                </a:gs>
              </a:gsLst>
              <a:lin ang="18900000" scaled="1"/>
            </a:gra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61" name="正方形/長方形 31"/>
            <p:cNvSpPr/>
            <p:nvPr/>
          </p:nvSpPr>
          <p:spPr>
            <a:xfrm>
              <a:off x="3716368" y="620688"/>
              <a:ext cx="1972393" cy="1944216"/>
            </a:xfrm>
            <a:custGeom>
              <a:avLst/>
              <a:gdLst/>
              <a:ahLst/>
              <a:cxnLst/>
              <a:rect l="l" t="t" r="r" b="b"/>
              <a:pathLst>
                <a:path w="1972393" h="1944216">
                  <a:moveTo>
                    <a:pt x="1061828" y="1049496"/>
                  </a:moveTo>
                  <a:lnTo>
                    <a:pt x="1061828" y="1830040"/>
                  </a:lnTo>
                  <a:lnTo>
                    <a:pt x="1849720" y="1830040"/>
                  </a:lnTo>
                  <a:lnTo>
                    <a:pt x="1849720" y="1049496"/>
                  </a:lnTo>
                  <a:close/>
                  <a:moveTo>
                    <a:pt x="122672" y="1049496"/>
                  </a:moveTo>
                  <a:lnTo>
                    <a:pt x="122672" y="1830040"/>
                  </a:lnTo>
                  <a:lnTo>
                    <a:pt x="917812" y="1830040"/>
                  </a:lnTo>
                  <a:lnTo>
                    <a:pt x="917812" y="1049496"/>
                  </a:lnTo>
                  <a:close/>
                  <a:moveTo>
                    <a:pt x="1061828" y="114176"/>
                  </a:moveTo>
                  <a:lnTo>
                    <a:pt x="1061828" y="905480"/>
                  </a:lnTo>
                  <a:lnTo>
                    <a:pt x="1849720" y="905480"/>
                  </a:lnTo>
                  <a:lnTo>
                    <a:pt x="1849720" y="114176"/>
                  </a:lnTo>
                  <a:close/>
                  <a:moveTo>
                    <a:pt x="122672" y="114176"/>
                  </a:moveTo>
                  <a:lnTo>
                    <a:pt x="122672" y="905480"/>
                  </a:lnTo>
                  <a:lnTo>
                    <a:pt x="917812" y="905480"/>
                  </a:lnTo>
                  <a:lnTo>
                    <a:pt x="917812" y="114176"/>
                  </a:lnTo>
                  <a:close/>
                  <a:moveTo>
                    <a:pt x="0" y="0"/>
                  </a:moveTo>
                  <a:lnTo>
                    <a:pt x="1972393" y="0"/>
                  </a:lnTo>
                  <a:lnTo>
                    <a:pt x="1972393" y="1944216"/>
                  </a:lnTo>
                  <a:lnTo>
                    <a:pt x="0" y="1944216"/>
                  </a:lnTo>
                  <a:close/>
                </a:path>
              </a:pathLst>
            </a:custGeom>
            <a:solidFill>
              <a:srgbClr val="F79646">
                <a:lumMod val="75000"/>
              </a:srgbClr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  <p:grpSp>
        <p:nvGrpSpPr>
          <p:cNvPr id="262" name="グループ化 261"/>
          <p:cNvGrpSpPr/>
          <p:nvPr/>
        </p:nvGrpSpPr>
        <p:grpSpPr>
          <a:xfrm>
            <a:off x="4142910" y="1019162"/>
            <a:ext cx="1632991" cy="1401725"/>
            <a:chOff x="356591" y="2996952"/>
            <a:chExt cx="2516651" cy="2160240"/>
          </a:xfrm>
        </p:grpSpPr>
        <p:sp>
          <p:nvSpPr>
            <p:cNvPr id="263" name="フローチャート : 論理積ゲート 262"/>
            <p:cNvSpPr/>
            <p:nvPr/>
          </p:nvSpPr>
          <p:spPr>
            <a:xfrm>
              <a:off x="404185" y="3030947"/>
              <a:ext cx="353684" cy="1047316"/>
            </a:xfrm>
            <a:prstGeom prst="flowChartDelay">
              <a:avLst/>
            </a:prstGeom>
            <a:gradFill>
              <a:gsLst>
                <a:gs pos="0">
                  <a:srgbClr val="C0504D">
                    <a:lumMod val="75000"/>
                  </a:srgbClr>
                </a:gs>
                <a:gs pos="100000">
                  <a:srgbClr val="C0504D">
                    <a:lumMod val="60000"/>
                    <a:lumOff val="40000"/>
                  </a:srgbClr>
                </a:gs>
              </a:gsLst>
              <a:lin ang="18900000" scaled="1"/>
            </a:gra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64" name="フローチャート : 論理積ゲート 263"/>
            <p:cNvSpPr/>
            <p:nvPr/>
          </p:nvSpPr>
          <p:spPr>
            <a:xfrm>
              <a:off x="404185" y="4078266"/>
              <a:ext cx="353684" cy="1047316"/>
            </a:xfrm>
            <a:prstGeom prst="flowChartDelay">
              <a:avLst/>
            </a:prstGeom>
            <a:gradFill>
              <a:gsLst>
                <a:gs pos="0">
                  <a:srgbClr val="C0504D">
                    <a:lumMod val="75000"/>
                  </a:srgbClr>
                </a:gs>
                <a:gs pos="100000">
                  <a:srgbClr val="C0504D">
                    <a:lumMod val="60000"/>
                    <a:lumOff val="40000"/>
                  </a:srgbClr>
                </a:gs>
              </a:gsLst>
              <a:lin ang="18900000" scaled="1"/>
            </a:gra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65" name="フローチャート : 論理積ゲート 264"/>
            <p:cNvSpPr/>
            <p:nvPr/>
          </p:nvSpPr>
          <p:spPr>
            <a:xfrm>
              <a:off x="404185" y="3030947"/>
              <a:ext cx="280144" cy="1047316"/>
            </a:xfrm>
            <a:prstGeom prst="flowChartDelay">
              <a:avLst/>
            </a:prstGeom>
            <a:gradFill>
              <a:gsLst>
                <a:gs pos="0">
                  <a:srgbClr val="C0504D">
                    <a:lumMod val="75000"/>
                  </a:srgbClr>
                </a:gs>
                <a:gs pos="100000">
                  <a:srgbClr val="C0504D">
                    <a:lumMod val="60000"/>
                    <a:lumOff val="40000"/>
                  </a:srgbClr>
                </a:gs>
              </a:gsLst>
              <a:lin ang="18900000" scaled="1"/>
            </a:gra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66" name="フローチャート : 論理積ゲート 265"/>
            <p:cNvSpPr/>
            <p:nvPr/>
          </p:nvSpPr>
          <p:spPr>
            <a:xfrm>
              <a:off x="404185" y="4078266"/>
              <a:ext cx="280144" cy="1047316"/>
            </a:xfrm>
            <a:prstGeom prst="flowChartDelay">
              <a:avLst/>
            </a:prstGeom>
            <a:gradFill>
              <a:gsLst>
                <a:gs pos="0">
                  <a:srgbClr val="C0504D">
                    <a:lumMod val="75000"/>
                  </a:srgbClr>
                </a:gs>
                <a:gs pos="100000">
                  <a:srgbClr val="C0504D">
                    <a:lumMod val="60000"/>
                    <a:lumOff val="40000"/>
                  </a:srgbClr>
                </a:gs>
              </a:gsLst>
              <a:lin ang="18900000" scaled="1"/>
            </a:gra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67" name="フローチャート : 論理積ゲート 266"/>
            <p:cNvSpPr/>
            <p:nvPr/>
          </p:nvSpPr>
          <p:spPr>
            <a:xfrm>
              <a:off x="399904" y="3030947"/>
              <a:ext cx="181123" cy="1047316"/>
            </a:xfrm>
            <a:prstGeom prst="flowChartDelay">
              <a:avLst/>
            </a:prstGeom>
            <a:gradFill>
              <a:gsLst>
                <a:gs pos="0">
                  <a:srgbClr val="C0504D">
                    <a:lumMod val="75000"/>
                  </a:srgbClr>
                </a:gs>
                <a:gs pos="100000">
                  <a:srgbClr val="C0504D">
                    <a:lumMod val="60000"/>
                    <a:lumOff val="40000"/>
                  </a:srgbClr>
                </a:gs>
              </a:gsLst>
              <a:lin ang="18900000" scaled="1"/>
            </a:gra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68" name="フローチャート : 論理積ゲート 267"/>
            <p:cNvSpPr/>
            <p:nvPr/>
          </p:nvSpPr>
          <p:spPr>
            <a:xfrm>
              <a:off x="399904" y="4078266"/>
              <a:ext cx="181123" cy="1047316"/>
            </a:xfrm>
            <a:prstGeom prst="flowChartDelay">
              <a:avLst/>
            </a:prstGeom>
            <a:gradFill>
              <a:gsLst>
                <a:gs pos="0">
                  <a:srgbClr val="C0504D">
                    <a:lumMod val="75000"/>
                  </a:srgbClr>
                </a:gs>
                <a:gs pos="100000">
                  <a:srgbClr val="C0504D">
                    <a:lumMod val="60000"/>
                    <a:lumOff val="40000"/>
                  </a:srgbClr>
                </a:gs>
              </a:gsLst>
              <a:lin ang="18900000" scaled="1"/>
            </a:gra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69" name="片側の 2 つの角を丸めた四角形 268"/>
            <p:cNvSpPr/>
            <p:nvPr/>
          </p:nvSpPr>
          <p:spPr>
            <a:xfrm rot="5400000">
              <a:off x="453635" y="3931186"/>
              <a:ext cx="186697" cy="294160"/>
            </a:xfrm>
            <a:prstGeom prst="round2SameRect">
              <a:avLst>
                <a:gd name="adj1" fmla="val 38850"/>
                <a:gd name="adj2" fmla="val 0"/>
              </a:avLst>
            </a:prstGeom>
            <a:gradFill>
              <a:gsLst>
                <a:gs pos="0">
                  <a:srgbClr val="C0504D">
                    <a:lumMod val="75000"/>
                  </a:srgbClr>
                </a:gs>
                <a:gs pos="100000">
                  <a:srgbClr val="C0504D">
                    <a:lumMod val="60000"/>
                    <a:lumOff val="40000"/>
                  </a:srgbClr>
                </a:gs>
              </a:gsLst>
              <a:lin ang="18900000" scaled="1"/>
            </a:gra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70" name="フローチャート : 論理積ゲート 269"/>
            <p:cNvSpPr/>
            <p:nvPr/>
          </p:nvSpPr>
          <p:spPr>
            <a:xfrm flipH="1">
              <a:off x="2487183" y="3030947"/>
              <a:ext cx="353684" cy="1047316"/>
            </a:xfrm>
            <a:prstGeom prst="flowChartDelay">
              <a:avLst/>
            </a:prstGeom>
            <a:gradFill>
              <a:gsLst>
                <a:gs pos="0">
                  <a:srgbClr val="C0504D">
                    <a:lumMod val="75000"/>
                  </a:srgbClr>
                </a:gs>
                <a:gs pos="100000">
                  <a:srgbClr val="C0504D">
                    <a:lumMod val="60000"/>
                    <a:lumOff val="40000"/>
                  </a:srgbClr>
                </a:gs>
              </a:gsLst>
              <a:lin ang="18900000" scaled="1"/>
            </a:gra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71" name="フローチャート : 論理積ゲート 270"/>
            <p:cNvSpPr/>
            <p:nvPr/>
          </p:nvSpPr>
          <p:spPr>
            <a:xfrm flipH="1">
              <a:off x="2487183" y="4078266"/>
              <a:ext cx="353684" cy="1047316"/>
            </a:xfrm>
            <a:prstGeom prst="flowChartDelay">
              <a:avLst/>
            </a:prstGeom>
            <a:gradFill>
              <a:gsLst>
                <a:gs pos="0">
                  <a:srgbClr val="C0504D">
                    <a:lumMod val="75000"/>
                  </a:srgbClr>
                </a:gs>
                <a:gs pos="100000">
                  <a:srgbClr val="C0504D">
                    <a:lumMod val="60000"/>
                    <a:lumOff val="40000"/>
                  </a:srgbClr>
                </a:gs>
              </a:gsLst>
              <a:lin ang="18900000" scaled="1"/>
            </a:gra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72" name="フローチャート : 論理積ゲート 271"/>
            <p:cNvSpPr/>
            <p:nvPr/>
          </p:nvSpPr>
          <p:spPr>
            <a:xfrm flipH="1">
              <a:off x="2560723" y="3030947"/>
              <a:ext cx="280144" cy="1047316"/>
            </a:xfrm>
            <a:prstGeom prst="flowChartDelay">
              <a:avLst/>
            </a:prstGeom>
            <a:gradFill>
              <a:gsLst>
                <a:gs pos="0">
                  <a:srgbClr val="C0504D">
                    <a:lumMod val="75000"/>
                  </a:srgbClr>
                </a:gs>
                <a:gs pos="100000">
                  <a:srgbClr val="C0504D">
                    <a:lumMod val="60000"/>
                    <a:lumOff val="40000"/>
                  </a:srgbClr>
                </a:gs>
              </a:gsLst>
              <a:lin ang="18900000" scaled="1"/>
            </a:gra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73" name="フローチャート : 論理積ゲート 272"/>
            <p:cNvSpPr/>
            <p:nvPr/>
          </p:nvSpPr>
          <p:spPr>
            <a:xfrm flipH="1">
              <a:off x="2560723" y="4078266"/>
              <a:ext cx="280144" cy="1047316"/>
            </a:xfrm>
            <a:prstGeom prst="flowChartDelay">
              <a:avLst/>
            </a:prstGeom>
            <a:gradFill>
              <a:gsLst>
                <a:gs pos="0">
                  <a:srgbClr val="C0504D">
                    <a:lumMod val="75000"/>
                  </a:srgbClr>
                </a:gs>
                <a:gs pos="100000">
                  <a:srgbClr val="C0504D">
                    <a:lumMod val="60000"/>
                    <a:lumOff val="40000"/>
                  </a:srgbClr>
                </a:gs>
              </a:gsLst>
              <a:lin ang="18900000" scaled="1"/>
            </a:gra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74" name="フローチャート : 論理積ゲート 273"/>
            <p:cNvSpPr/>
            <p:nvPr/>
          </p:nvSpPr>
          <p:spPr>
            <a:xfrm flipH="1">
              <a:off x="2664025" y="3030947"/>
              <a:ext cx="181123" cy="1047316"/>
            </a:xfrm>
            <a:prstGeom prst="flowChartDelay">
              <a:avLst/>
            </a:prstGeom>
            <a:gradFill>
              <a:gsLst>
                <a:gs pos="0">
                  <a:srgbClr val="C0504D">
                    <a:lumMod val="75000"/>
                  </a:srgbClr>
                </a:gs>
                <a:gs pos="100000">
                  <a:srgbClr val="C0504D">
                    <a:lumMod val="60000"/>
                    <a:lumOff val="40000"/>
                  </a:srgbClr>
                </a:gs>
              </a:gsLst>
              <a:lin ang="18900000" scaled="1"/>
            </a:gra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75" name="フローチャート : 論理積ゲート 274"/>
            <p:cNvSpPr/>
            <p:nvPr/>
          </p:nvSpPr>
          <p:spPr>
            <a:xfrm flipH="1">
              <a:off x="2664025" y="4078266"/>
              <a:ext cx="181123" cy="1047316"/>
            </a:xfrm>
            <a:prstGeom prst="flowChartDelay">
              <a:avLst/>
            </a:prstGeom>
            <a:gradFill>
              <a:gsLst>
                <a:gs pos="0">
                  <a:srgbClr val="C0504D">
                    <a:lumMod val="75000"/>
                  </a:srgbClr>
                </a:gs>
                <a:gs pos="100000">
                  <a:srgbClr val="C0504D">
                    <a:lumMod val="60000"/>
                    <a:lumOff val="40000"/>
                  </a:srgbClr>
                </a:gs>
              </a:gsLst>
              <a:lin ang="18900000" scaled="1"/>
            </a:gra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76" name="片側の 2 つの角を丸めた四角形 275"/>
            <p:cNvSpPr/>
            <p:nvPr/>
          </p:nvSpPr>
          <p:spPr>
            <a:xfrm rot="16200000" flipH="1">
              <a:off x="2604719" y="3931186"/>
              <a:ext cx="186697" cy="294160"/>
            </a:xfrm>
            <a:prstGeom prst="round2SameRect">
              <a:avLst>
                <a:gd name="adj1" fmla="val 38850"/>
                <a:gd name="adj2" fmla="val 0"/>
              </a:avLst>
            </a:prstGeom>
            <a:gradFill>
              <a:gsLst>
                <a:gs pos="0">
                  <a:srgbClr val="C0504D">
                    <a:lumMod val="75000"/>
                  </a:srgbClr>
                </a:gs>
                <a:gs pos="100000">
                  <a:srgbClr val="C0504D">
                    <a:lumMod val="60000"/>
                    <a:lumOff val="40000"/>
                  </a:srgbClr>
                </a:gs>
              </a:gsLst>
              <a:lin ang="18900000" scaled="1"/>
            </a:gra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77" name="正方形/長方形 276"/>
            <p:cNvSpPr/>
            <p:nvPr/>
          </p:nvSpPr>
          <p:spPr>
            <a:xfrm>
              <a:off x="390886" y="3040092"/>
              <a:ext cx="1207059" cy="1036979"/>
            </a:xfrm>
            <a:prstGeom prst="rect">
              <a:avLst/>
            </a:prstGeom>
            <a:gradFill>
              <a:gsLst>
                <a:gs pos="0">
                  <a:srgbClr val="00B0F0">
                    <a:alpha val="50000"/>
                  </a:srgbClr>
                </a:gs>
                <a:gs pos="100000">
                  <a:srgbClr val="00B0F0">
                    <a:alpha val="20000"/>
                  </a:srgbClr>
                </a:gs>
              </a:gsLst>
              <a:lin ang="18900000" scaled="1"/>
            </a:gra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78" name="正方形/長方形 277"/>
            <p:cNvSpPr/>
            <p:nvPr/>
          </p:nvSpPr>
          <p:spPr>
            <a:xfrm>
              <a:off x="1651378" y="3040092"/>
              <a:ext cx="1207059" cy="1036979"/>
            </a:xfrm>
            <a:prstGeom prst="rect">
              <a:avLst/>
            </a:prstGeom>
            <a:gradFill>
              <a:gsLst>
                <a:gs pos="0">
                  <a:srgbClr val="00B0F0">
                    <a:alpha val="50000"/>
                  </a:srgbClr>
                </a:gs>
                <a:gs pos="100000">
                  <a:srgbClr val="00B0F0">
                    <a:alpha val="20000"/>
                  </a:srgbClr>
                </a:gs>
              </a:gsLst>
              <a:lin ang="18900000" scaled="1"/>
            </a:gra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79" name="正方形/長方形 278"/>
            <p:cNvSpPr/>
            <p:nvPr/>
          </p:nvSpPr>
          <p:spPr>
            <a:xfrm>
              <a:off x="390886" y="4088604"/>
              <a:ext cx="1207059" cy="1036979"/>
            </a:xfrm>
            <a:prstGeom prst="rect">
              <a:avLst/>
            </a:prstGeom>
            <a:gradFill>
              <a:gsLst>
                <a:gs pos="0">
                  <a:srgbClr val="00B0F0">
                    <a:alpha val="50000"/>
                  </a:srgbClr>
                </a:gs>
                <a:gs pos="100000">
                  <a:srgbClr val="00B0F0">
                    <a:alpha val="20000"/>
                  </a:srgbClr>
                </a:gs>
              </a:gsLst>
              <a:lin ang="18900000" scaled="1"/>
            </a:gra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80" name="正方形/長方形 279"/>
            <p:cNvSpPr/>
            <p:nvPr/>
          </p:nvSpPr>
          <p:spPr>
            <a:xfrm>
              <a:off x="1651378" y="4088604"/>
              <a:ext cx="1207059" cy="1036979"/>
            </a:xfrm>
            <a:prstGeom prst="rect">
              <a:avLst/>
            </a:prstGeom>
            <a:gradFill>
              <a:gsLst>
                <a:gs pos="0">
                  <a:srgbClr val="00B0F0">
                    <a:alpha val="50000"/>
                  </a:srgbClr>
                </a:gs>
                <a:gs pos="100000">
                  <a:srgbClr val="00B0F0">
                    <a:alpha val="20000"/>
                  </a:srgbClr>
                </a:gs>
              </a:gsLst>
              <a:lin ang="18900000" scaled="1"/>
            </a:gra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81" name="正方形/長方形 95"/>
            <p:cNvSpPr/>
            <p:nvPr/>
          </p:nvSpPr>
          <p:spPr>
            <a:xfrm>
              <a:off x="356591" y="2996952"/>
              <a:ext cx="1257079" cy="2160240"/>
            </a:xfrm>
            <a:custGeom>
              <a:avLst/>
              <a:gdLst/>
              <a:ahLst/>
              <a:cxnLst/>
              <a:rect l="l" t="t" r="r" b="b"/>
              <a:pathLst>
                <a:path w="1257079" h="2160240">
                  <a:moveTo>
                    <a:pt x="663111" y="1642864"/>
                  </a:moveTo>
                  <a:lnTo>
                    <a:pt x="663111" y="2082904"/>
                  </a:lnTo>
                  <a:lnTo>
                    <a:pt x="1186623" y="2082904"/>
                  </a:lnTo>
                  <a:lnTo>
                    <a:pt x="1186623" y="1642864"/>
                  </a:lnTo>
                  <a:close/>
                  <a:moveTo>
                    <a:pt x="67592" y="1642864"/>
                  </a:moveTo>
                  <a:lnTo>
                    <a:pt x="67592" y="2082904"/>
                  </a:lnTo>
                  <a:lnTo>
                    <a:pt x="591104" y="2082904"/>
                  </a:lnTo>
                  <a:lnTo>
                    <a:pt x="591104" y="1642864"/>
                  </a:lnTo>
                  <a:close/>
                  <a:moveTo>
                    <a:pt x="663111" y="1138808"/>
                  </a:moveTo>
                  <a:lnTo>
                    <a:pt x="663111" y="1578848"/>
                  </a:lnTo>
                  <a:lnTo>
                    <a:pt x="1186623" y="1578848"/>
                  </a:lnTo>
                  <a:lnTo>
                    <a:pt x="1186623" y="1138808"/>
                  </a:lnTo>
                  <a:close/>
                  <a:moveTo>
                    <a:pt x="67592" y="1138808"/>
                  </a:moveTo>
                  <a:lnTo>
                    <a:pt x="67592" y="1578848"/>
                  </a:lnTo>
                  <a:lnTo>
                    <a:pt x="591104" y="1578848"/>
                  </a:lnTo>
                  <a:lnTo>
                    <a:pt x="591104" y="1138808"/>
                  </a:lnTo>
                  <a:close/>
                  <a:moveTo>
                    <a:pt x="663111" y="576064"/>
                  </a:moveTo>
                  <a:lnTo>
                    <a:pt x="663111" y="1016104"/>
                  </a:lnTo>
                  <a:lnTo>
                    <a:pt x="1186623" y="1016104"/>
                  </a:lnTo>
                  <a:lnTo>
                    <a:pt x="1186623" y="576064"/>
                  </a:lnTo>
                  <a:close/>
                  <a:moveTo>
                    <a:pt x="67592" y="576064"/>
                  </a:moveTo>
                  <a:lnTo>
                    <a:pt x="67592" y="1016104"/>
                  </a:lnTo>
                  <a:lnTo>
                    <a:pt x="591104" y="1016104"/>
                  </a:lnTo>
                  <a:lnTo>
                    <a:pt x="591104" y="576064"/>
                  </a:lnTo>
                  <a:close/>
                  <a:moveTo>
                    <a:pt x="663111" y="72008"/>
                  </a:moveTo>
                  <a:lnTo>
                    <a:pt x="663111" y="512048"/>
                  </a:lnTo>
                  <a:lnTo>
                    <a:pt x="1186623" y="512048"/>
                  </a:lnTo>
                  <a:lnTo>
                    <a:pt x="1186623" y="72008"/>
                  </a:lnTo>
                  <a:close/>
                  <a:moveTo>
                    <a:pt x="67592" y="72008"/>
                  </a:moveTo>
                  <a:lnTo>
                    <a:pt x="67592" y="512048"/>
                  </a:lnTo>
                  <a:lnTo>
                    <a:pt x="591104" y="512048"/>
                  </a:lnTo>
                  <a:lnTo>
                    <a:pt x="591104" y="72008"/>
                  </a:lnTo>
                  <a:close/>
                  <a:moveTo>
                    <a:pt x="0" y="0"/>
                  </a:moveTo>
                  <a:lnTo>
                    <a:pt x="1257079" y="0"/>
                  </a:lnTo>
                  <a:lnTo>
                    <a:pt x="1257079" y="2160240"/>
                  </a:lnTo>
                  <a:lnTo>
                    <a:pt x="0" y="2160240"/>
                  </a:lnTo>
                  <a:close/>
                </a:path>
              </a:pathLst>
            </a:custGeom>
            <a:solidFill>
              <a:srgbClr val="9BBB59">
                <a:lumMod val="50000"/>
              </a:srgbClr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82" name="正方形/長方形 95"/>
            <p:cNvSpPr/>
            <p:nvPr/>
          </p:nvSpPr>
          <p:spPr>
            <a:xfrm>
              <a:off x="1616163" y="2996952"/>
              <a:ext cx="1257079" cy="2160240"/>
            </a:xfrm>
            <a:custGeom>
              <a:avLst/>
              <a:gdLst/>
              <a:ahLst/>
              <a:cxnLst/>
              <a:rect l="l" t="t" r="r" b="b"/>
              <a:pathLst>
                <a:path w="1257079" h="2160240">
                  <a:moveTo>
                    <a:pt x="663111" y="1642864"/>
                  </a:moveTo>
                  <a:lnTo>
                    <a:pt x="663111" y="2082904"/>
                  </a:lnTo>
                  <a:lnTo>
                    <a:pt x="1186623" y="2082904"/>
                  </a:lnTo>
                  <a:lnTo>
                    <a:pt x="1186623" y="1642864"/>
                  </a:lnTo>
                  <a:close/>
                  <a:moveTo>
                    <a:pt x="67592" y="1642864"/>
                  </a:moveTo>
                  <a:lnTo>
                    <a:pt x="67592" y="2082904"/>
                  </a:lnTo>
                  <a:lnTo>
                    <a:pt x="591104" y="2082904"/>
                  </a:lnTo>
                  <a:lnTo>
                    <a:pt x="591104" y="1642864"/>
                  </a:lnTo>
                  <a:close/>
                  <a:moveTo>
                    <a:pt x="663111" y="1138808"/>
                  </a:moveTo>
                  <a:lnTo>
                    <a:pt x="663111" y="1578848"/>
                  </a:lnTo>
                  <a:lnTo>
                    <a:pt x="1186623" y="1578848"/>
                  </a:lnTo>
                  <a:lnTo>
                    <a:pt x="1186623" y="1138808"/>
                  </a:lnTo>
                  <a:close/>
                  <a:moveTo>
                    <a:pt x="67592" y="1138808"/>
                  </a:moveTo>
                  <a:lnTo>
                    <a:pt x="67592" y="1578848"/>
                  </a:lnTo>
                  <a:lnTo>
                    <a:pt x="591104" y="1578848"/>
                  </a:lnTo>
                  <a:lnTo>
                    <a:pt x="591104" y="1138808"/>
                  </a:lnTo>
                  <a:close/>
                  <a:moveTo>
                    <a:pt x="663111" y="576064"/>
                  </a:moveTo>
                  <a:lnTo>
                    <a:pt x="663111" y="1016104"/>
                  </a:lnTo>
                  <a:lnTo>
                    <a:pt x="1186623" y="1016104"/>
                  </a:lnTo>
                  <a:lnTo>
                    <a:pt x="1186623" y="576064"/>
                  </a:lnTo>
                  <a:close/>
                  <a:moveTo>
                    <a:pt x="67592" y="576064"/>
                  </a:moveTo>
                  <a:lnTo>
                    <a:pt x="67592" y="1016104"/>
                  </a:lnTo>
                  <a:lnTo>
                    <a:pt x="591104" y="1016104"/>
                  </a:lnTo>
                  <a:lnTo>
                    <a:pt x="591104" y="576064"/>
                  </a:lnTo>
                  <a:close/>
                  <a:moveTo>
                    <a:pt x="663111" y="72008"/>
                  </a:moveTo>
                  <a:lnTo>
                    <a:pt x="663111" y="512048"/>
                  </a:lnTo>
                  <a:lnTo>
                    <a:pt x="1186623" y="512048"/>
                  </a:lnTo>
                  <a:lnTo>
                    <a:pt x="1186623" y="72008"/>
                  </a:lnTo>
                  <a:close/>
                  <a:moveTo>
                    <a:pt x="67592" y="72008"/>
                  </a:moveTo>
                  <a:lnTo>
                    <a:pt x="67592" y="512048"/>
                  </a:lnTo>
                  <a:lnTo>
                    <a:pt x="591104" y="512048"/>
                  </a:lnTo>
                  <a:lnTo>
                    <a:pt x="591104" y="72008"/>
                  </a:lnTo>
                  <a:close/>
                  <a:moveTo>
                    <a:pt x="0" y="0"/>
                  </a:moveTo>
                  <a:lnTo>
                    <a:pt x="1257079" y="0"/>
                  </a:lnTo>
                  <a:lnTo>
                    <a:pt x="1257079" y="2160240"/>
                  </a:lnTo>
                  <a:lnTo>
                    <a:pt x="0" y="2160240"/>
                  </a:lnTo>
                  <a:close/>
                </a:path>
              </a:pathLst>
            </a:custGeom>
            <a:solidFill>
              <a:srgbClr val="9BBB59">
                <a:lumMod val="50000"/>
              </a:srgbClr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  <p:sp>
        <p:nvSpPr>
          <p:cNvPr id="283" name="フローチャート : 論理積ゲート 282"/>
          <p:cNvSpPr/>
          <p:nvPr/>
        </p:nvSpPr>
        <p:spPr>
          <a:xfrm rot="16200000">
            <a:off x="2607973" y="5108830"/>
            <a:ext cx="1185369" cy="1074415"/>
          </a:xfrm>
          <a:custGeom>
            <a:avLst/>
            <a:gdLst/>
            <a:ahLst/>
            <a:cxnLst/>
            <a:rect l="l" t="t" r="r" b="b"/>
            <a:pathLst>
              <a:path w="1264573" h="1146205">
                <a:moveTo>
                  <a:pt x="483872" y="1010208"/>
                </a:moveTo>
                <a:lnTo>
                  <a:pt x="335684" y="1010208"/>
                </a:lnTo>
                <a:lnTo>
                  <a:pt x="405090" y="1055693"/>
                </a:lnTo>
                <a:close/>
                <a:moveTo>
                  <a:pt x="609950" y="193832"/>
                </a:moveTo>
                <a:lnTo>
                  <a:pt x="538391" y="175942"/>
                </a:lnTo>
                <a:cubicBezTo>
                  <a:pt x="533297" y="179666"/>
                  <a:pt x="531944" y="185270"/>
                  <a:pt x="531944" y="191183"/>
                </a:cubicBezTo>
                <a:lnTo>
                  <a:pt x="539942" y="210089"/>
                </a:lnTo>
                <a:cubicBezTo>
                  <a:pt x="559478" y="196563"/>
                  <a:pt x="580145" y="193648"/>
                  <a:pt x="593292" y="203832"/>
                </a:cubicBezTo>
                <a:lnTo>
                  <a:pt x="600870" y="215296"/>
                </a:lnTo>
                <a:close/>
                <a:moveTo>
                  <a:pt x="1264573" y="830188"/>
                </a:moveTo>
                <a:cubicBezTo>
                  <a:pt x="1264573" y="949495"/>
                  <a:pt x="1151736" y="1046212"/>
                  <a:pt x="1012545" y="1046212"/>
                </a:cubicBezTo>
                <a:lnTo>
                  <a:pt x="1008897" y="1045897"/>
                </a:lnTo>
                <a:cubicBezTo>
                  <a:pt x="1007703" y="1046206"/>
                  <a:pt x="1006504" y="1046213"/>
                  <a:pt x="1005302" y="1046213"/>
                </a:cubicBezTo>
                <a:lnTo>
                  <a:pt x="757680" y="1046213"/>
                </a:lnTo>
                <a:lnTo>
                  <a:pt x="757680" y="890064"/>
                </a:lnTo>
                <a:lnTo>
                  <a:pt x="720080" y="896603"/>
                </a:lnTo>
                <a:lnTo>
                  <a:pt x="720080" y="921627"/>
                </a:lnTo>
                <a:cubicBezTo>
                  <a:pt x="720080" y="952610"/>
                  <a:pt x="704174" y="979878"/>
                  <a:pt x="679184" y="994344"/>
                </a:cubicBezTo>
                <a:cubicBezTo>
                  <a:pt x="678985" y="995781"/>
                  <a:pt x="678159" y="996297"/>
                  <a:pt x="677309" y="996787"/>
                </a:cubicBezTo>
                <a:lnTo>
                  <a:pt x="426037" y="1141859"/>
                </a:lnTo>
                <a:lnTo>
                  <a:pt x="410544" y="1143899"/>
                </a:lnTo>
                <a:cubicBezTo>
                  <a:pt x="409235" y="1144980"/>
                  <a:pt x="407728" y="1145278"/>
                  <a:pt x="406065" y="1144489"/>
                </a:cubicBezTo>
                <a:cubicBezTo>
                  <a:pt x="399099" y="1147771"/>
                  <a:pt x="392086" y="1146230"/>
                  <a:pt x="386902" y="1140854"/>
                </a:cubicBezTo>
                <a:cubicBezTo>
                  <a:pt x="382842" y="1142358"/>
                  <a:pt x="379796" y="1140857"/>
                  <a:pt x="376897" y="1138957"/>
                </a:cubicBezTo>
                <a:lnTo>
                  <a:pt x="180434" y="1010208"/>
                </a:lnTo>
                <a:lnTo>
                  <a:pt x="0" y="1010208"/>
                </a:lnTo>
                <a:lnTo>
                  <a:pt x="0" y="650168"/>
                </a:lnTo>
                <a:lnTo>
                  <a:pt x="455938" y="650168"/>
                </a:lnTo>
                <a:lnTo>
                  <a:pt x="360695" y="605360"/>
                </a:lnTo>
                <a:lnTo>
                  <a:pt x="358900" y="603387"/>
                </a:lnTo>
                <a:cubicBezTo>
                  <a:pt x="358036" y="603762"/>
                  <a:pt x="357487" y="603481"/>
                  <a:pt x="356942" y="603187"/>
                </a:cubicBezTo>
                <a:lnTo>
                  <a:pt x="341837" y="584638"/>
                </a:lnTo>
                <a:cubicBezTo>
                  <a:pt x="339781" y="583882"/>
                  <a:pt x="339180" y="582430"/>
                  <a:pt x="338794" y="580902"/>
                </a:cubicBezTo>
                <a:cubicBezTo>
                  <a:pt x="333124" y="570117"/>
                  <a:pt x="333493" y="557036"/>
                  <a:pt x="339694" y="545540"/>
                </a:cubicBezTo>
                <a:lnTo>
                  <a:pt x="477438" y="290177"/>
                </a:lnTo>
                <a:lnTo>
                  <a:pt x="489508" y="280348"/>
                </a:lnTo>
                <a:cubicBezTo>
                  <a:pt x="491896" y="266091"/>
                  <a:pt x="499115" y="250821"/>
                  <a:pt x="510093" y="236650"/>
                </a:cubicBezTo>
                <a:lnTo>
                  <a:pt x="524370" y="222172"/>
                </a:lnTo>
                <a:cubicBezTo>
                  <a:pt x="517361" y="213733"/>
                  <a:pt x="513786" y="202869"/>
                  <a:pt x="513786" y="191183"/>
                </a:cubicBezTo>
                <a:lnTo>
                  <a:pt x="517954" y="170833"/>
                </a:lnTo>
                <a:lnTo>
                  <a:pt x="487218" y="163149"/>
                </a:lnTo>
                <a:lnTo>
                  <a:pt x="487218" y="40977"/>
                </a:lnTo>
                <a:lnTo>
                  <a:pt x="651128" y="0"/>
                </a:lnTo>
                <a:lnTo>
                  <a:pt x="651128" y="204127"/>
                </a:lnTo>
                <a:lnTo>
                  <a:pt x="627773" y="198288"/>
                </a:lnTo>
                <a:cubicBezTo>
                  <a:pt x="626710" y="214391"/>
                  <a:pt x="617933" y="228300"/>
                  <a:pt x="604721" y="236467"/>
                </a:cubicBezTo>
                <a:cubicBezTo>
                  <a:pt x="604591" y="253667"/>
                  <a:pt x="596663" y="274069"/>
                  <a:pt x="582314" y="292593"/>
                </a:cubicBezTo>
                <a:cubicBezTo>
                  <a:pt x="573760" y="303635"/>
                  <a:pt x="563990" y="312635"/>
                  <a:pt x="553569" y="318505"/>
                </a:cubicBezTo>
                <a:cubicBezTo>
                  <a:pt x="555713" y="323034"/>
                  <a:pt x="554323" y="326886"/>
                  <a:pt x="552333" y="330576"/>
                </a:cubicBezTo>
                <a:lnTo>
                  <a:pt x="435785" y="546643"/>
                </a:lnTo>
                <a:lnTo>
                  <a:pt x="659461" y="651875"/>
                </a:lnTo>
                <a:lnTo>
                  <a:pt x="663852" y="656700"/>
                </a:lnTo>
                <a:cubicBezTo>
                  <a:pt x="696843" y="669281"/>
                  <a:pt x="720080" y="701301"/>
                  <a:pt x="720080" y="738749"/>
                </a:cubicBezTo>
                <a:lnTo>
                  <a:pt x="720080" y="763773"/>
                </a:lnTo>
                <a:lnTo>
                  <a:pt x="757680" y="770312"/>
                </a:lnTo>
                <a:lnTo>
                  <a:pt x="757680" y="614165"/>
                </a:lnTo>
                <a:lnTo>
                  <a:pt x="1005302" y="614165"/>
                </a:lnTo>
                <a:lnTo>
                  <a:pt x="1008886" y="614480"/>
                </a:lnTo>
                <a:cubicBezTo>
                  <a:pt x="1010101" y="614171"/>
                  <a:pt x="1011322" y="614164"/>
                  <a:pt x="1012545" y="614164"/>
                </a:cubicBezTo>
                <a:cubicBezTo>
                  <a:pt x="1151736" y="614164"/>
                  <a:pt x="1264573" y="710881"/>
                  <a:pt x="1264573" y="830188"/>
                </a:cubicBezTo>
                <a:close/>
              </a:path>
            </a:pathLst>
          </a:custGeom>
          <a:solidFill>
            <a:sysClr val="windowText" lastClr="000000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ＭＳ Ｐゴシック"/>
              <a:cs typeface="+mn-cs"/>
            </a:endParaRPr>
          </a:p>
        </p:txBody>
      </p:sp>
      <p:sp>
        <p:nvSpPr>
          <p:cNvPr id="307" name="円/楕円 306"/>
          <p:cNvSpPr/>
          <p:nvPr/>
        </p:nvSpPr>
        <p:spPr>
          <a:xfrm>
            <a:off x="864648" y="1627798"/>
            <a:ext cx="735552" cy="742160"/>
          </a:xfrm>
          <a:custGeom>
            <a:avLst/>
            <a:gdLst/>
            <a:ahLst/>
            <a:cxnLst/>
            <a:rect l="l" t="t" r="r" b="b"/>
            <a:pathLst>
              <a:path w="874858" h="882719">
                <a:moveTo>
                  <a:pt x="605305" y="485206"/>
                </a:moveTo>
                <a:cubicBezTo>
                  <a:pt x="579273" y="527049"/>
                  <a:pt x="540578" y="557252"/>
                  <a:pt x="496062" y="571115"/>
                </a:cubicBezTo>
                <a:lnTo>
                  <a:pt x="504872" y="621766"/>
                </a:lnTo>
                <a:lnTo>
                  <a:pt x="554275" y="621766"/>
                </a:lnTo>
                <a:cubicBezTo>
                  <a:pt x="576149" y="621766"/>
                  <a:pt x="595467" y="632705"/>
                  <a:pt x="606088" y="650085"/>
                </a:cubicBezTo>
                <a:lnTo>
                  <a:pt x="748485" y="567871"/>
                </a:lnTo>
                <a:close/>
                <a:moveTo>
                  <a:pt x="267366" y="482979"/>
                </a:moveTo>
                <a:lnTo>
                  <a:pt x="126373" y="564382"/>
                </a:lnTo>
                <a:lnTo>
                  <a:pt x="271944" y="648427"/>
                </a:lnTo>
                <a:cubicBezTo>
                  <a:pt x="282739" y="631987"/>
                  <a:pt x="301495" y="621766"/>
                  <a:pt x="322639" y="621766"/>
                </a:cubicBezTo>
                <a:lnTo>
                  <a:pt x="372042" y="621766"/>
                </a:lnTo>
                <a:lnTo>
                  <a:pt x="380852" y="571115"/>
                </a:lnTo>
                <a:cubicBezTo>
                  <a:pt x="335115" y="556871"/>
                  <a:pt x="295523" y="525380"/>
                  <a:pt x="267366" y="482979"/>
                </a:cubicBezTo>
                <a:close/>
                <a:moveTo>
                  <a:pt x="428817" y="0"/>
                </a:moveTo>
                <a:lnTo>
                  <a:pt x="485938" y="47639"/>
                </a:lnTo>
                <a:lnTo>
                  <a:pt x="559131" y="35058"/>
                </a:lnTo>
                <a:lnTo>
                  <a:pt x="584875" y="104989"/>
                </a:lnTo>
                <a:lnTo>
                  <a:pt x="654527" y="130837"/>
                </a:lnTo>
                <a:lnTo>
                  <a:pt x="641996" y="204323"/>
                </a:lnTo>
                <a:lnTo>
                  <a:pt x="689444" y="261673"/>
                </a:lnTo>
                <a:lnTo>
                  <a:pt x="652496" y="306332"/>
                </a:lnTo>
                <a:cubicBezTo>
                  <a:pt x="654180" y="313840"/>
                  <a:pt x="654481" y="321530"/>
                  <a:pt x="654481" y="329302"/>
                </a:cubicBezTo>
                <a:lnTo>
                  <a:pt x="649570" y="363441"/>
                </a:lnTo>
                <a:lnTo>
                  <a:pt x="654527" y="392510"/>
                </a:lnTo>
                <a:lnTo>
                  <a:pt x="644873" y="396093"/>
                </a:lnTo>
                <a:lnTo>
                  <a:pt x="640944" y="407522"/>
                </a:lnTo>
                <a:lnTo>
                  <a:pt x="847533" y="526796"/>
                </a:lnTo>
                <a:lnTo>
                  <a:pt x="854906" y="536405"/>
                </a:lnTo>
                <a:lnTo>
                  <a:pt x="869151" y="547335"/>
                </a:lnTo>
                <a:cubicBezTo>
                  <a:pt x="880900" y="567686"/>
                  <a:pt x="873928" y="593707"/>
                  <a:pt x="853577" y="605457"/>
                </a:cubicBezTo>
                <a:lnTo>
                  <a:pt x="618477" y="741192"/>
                </a:lnTo>
                <a:lnTo>
                  <a:pt x="618477" y="882719"/>
                </a:lnTo>
                <a:lnTo>
                  <a:pt x="258437" y="882719"/>
                </a:lnTo>
                <a:lnTo>
                  <a:pt x="258437" y="738889"/>
                </a:lnTo>
                <a:lnTo>
                  <a:pt x="27325" y="605457"/>
                </a:lnTo>
                <a:lnTo>
                  <a:pt x="19952" y="595849"/>
                </a:lnTo>
                <a:cubicBezTo>
                  <a:pt x="13182" y="595028"/>
                  <a:pt x="8913" y="590471"/>
                  <a:pt x="5707" y="584918"/>
                </a:cubicBezTo>
                <a:cubicBezTo>
                  <a:pt x="-6042" y="564567"/>
                  <a:pt x="930" y="538546"/>
                  <a:pt x="21281" y="526796"/>
                </a:cubicBezTo>
                <a:lnTo>
                  <a:pt x="233239" y="404422"/>
                </a:lnTo>
                <a:lnTo>
                  <a:pt x="233128" y="403651"/>
                </a:lnTo>
                <a:lnTo>
                  <a:pt x="203107" y="392510"/>
                </a:lnTo>
                <a:lnTo>
                  <a:pt x="215638" y="319023"/>
                </a:lnTo>
                <a:lnTo>
                  <a:pt x="168190" y="261673"/>
                </a:lnTo>
                <a:lnTo>
                  <a:pt x="215638" y="204323"/>
                </a:lnTo>
                <a:lnTo>
                  <a:pt x="203107" y="130837"/>
                </a:lnTo>
                <a:lnTo>
                  <a:pt x="272759" y="104989"/>
                </a:lnTo>
                <a:lnTo>
                  <a:pt x="298504" y="35058"/>
                </a:lnTo>
                <a:lnTo>
                  <a:pt x="371696" y="47639"/>
                </a:lnTo>
                <a:close/>
              </a:path>
            </a:pathLst>
          </a:custGeom>
          <a:solidFill>
            <a:sysClr val="windowText" lastClr="000000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ＭＳ Ｐゴシック"/>
              <a:cs typeface="+mn-cs"/>
            </a:endParaRPr>
          </a:p>
        </p:txBody>
      </p:sp>
      <p:grpSp>
        <p:nvGrpSpPr>
          <p:cNvPr id="321" name="グループ化 320"/>
          <p:cNvGrpSpPr/>
          <p:nvPr/>
        </p:nvGrpSpPr>
        <p:grpSpPr>
          <a:xfrm>
            <a:off x="423219" y="1232956"/>
            <a:ext cx="1561348" cy="1167420"/>
            <a:chOff x="504104" y="1315236"/>
            <a:chExt cx="1407428" cy="1052334"/>
          </a:xfrm>
        </p:grpSpPr>
        <p:grpSp>
          <p:nvGrpSpPr>
            <p:cNvPr id="214" name="グループ化 213"/>
            <p:cNvGrpSpPr/>
            <p:nvPr/>
          </p:nvGrpSpPr>
          <p:grpSpPr>
            <a:xfrm>
              <a:off x="707369" y="1315236"/>
              <a:ext cx="1052334" cy="1052334"/>
              <a:chOff x="920552" y="620688"/>
              <a:chExt cx="1944216" cy="1944216"/>
            </a:xfrm>
          </p:grpSpPr>
          <p:sp>
            <p:nvSpPr>
              <p:cNvPr id="215" name="フローチャート : 記憶データ 3"/>
              <p:cNvSpPr/>
              <p:nvPr/>
            </p:nvSpPr>
            <p:spPr>
              <a:xfrm rot="10800000" flipH="1">
                <a:off x="940415" y="863841"/>
                <a:ext cx="477154" cy="1629054"/>
              </a:xfrm>
              <a:custGeom>
                <a:avLst/>
                <a:gdLst>
                  <a:gd name="connsiteX0" fmla="*/ 1667 w 10000"/>
                  <a:gd name="connsiteY0" fmla="*/ 0 h 10000"/>
                  <a:gd name="connsiteX1" fmla="*/ 10000 w 10000"/>
                  <a:gd name="connsiteY1" fmla="*/ 0 h 10000"/>
                  <a:gd name="connsiteX2" fmla="*/ 8333 w 10000"/>
                  <a:gd name="connsiteY2" fmla="*/ 5000 h 10000"/>
                  <a:gd name="connsiteX3" fmla="*/ 10000 w 10000"/>
                  <a:gd name="connsiteY3" fmla="*/ 10000 h 10000"/>
                  <a:gd name="connsiteX4" fmla="*/ 1667 w 10000"/>
                  <a:gd name="connsiteY4" fmla="*/ 10000 h 10000"/>
                  <a:gd name="connsiteX5" fmla="*/ 0 w 10000"/>
                  <a:gd name="connsiteY5" fmla="*/ 5000 h 10000"/>
                  <a:gd name="connsiteX6" fmla="*/ 1667 w 10000"/>
                  <a:gd name="connsiteY6" fmla="*/ 0 h 10000"/>
                  <a:gd name="connsiteX0" fmla="*/ 0 w 10000"/>
                  <a:gd name="connsiteY0" fmla="*/ 5000 h 10000"/>
                  <a:gd name="connsiteX1" fmla="*/ 1667 w 10000"/>
                  <a:gd name="connsiteY1" fmla="*/ 0 h 10000"/>
                  <a:gd name="connsiteX2" fmla="*/ 10000 w 10000"/>
                  <a:gd name="connsiteY2" fmla="*/ 0 h 10000"/>
                  <a:gd name="connsiteX3" fmla="*/ 8333 w 10000"/>
                  <a:gd name="connsiteY3" fmla="*/ 5000 h 10000"/>
                  <a:gd name="connsiteX4" fmla="*/ 10000 w 10000"/>
                  <a:gd name="connsiteY4" fmla="*/ 10000 h 10000"/>
                  <a:gd name="connsiteX5" fmla="*/ 1667 w 10000"/>
                  <a:gd name="connsiteY5" fmla="*/ 10000 h 10000"/>
                  <a:gd name="connsiteX6" fmla="*/ 668 w 10000"/>
                  <a:gd name="connsiteY6" fmla="*/ 5635 h 10000"/>
                  <a:gd name="connsiteX0" fmla="*/ 1256 w 9589"/>
                  <a:gd name="connsiteY0" fmla="*/ 0 h 10000"/>
                  <a:gd name="connsiteX1" fmla="*/ 9589 w 9589"/>
                  <a:gd name="connsiteY1" fmla="*/ 0 h 10000"/>
                  <a:gd name="connsiteX2" fmla="*/ 7922 w 9589"/>
                  <a:gd name="connsiteY2" fmla="*/ 5000 h 10000"/>
                  <a:gd name="connsiteX3" fmla="*/ 9589 w 9589"/>
                  <a:gd name="connsiteY3" fmla="*/ 10000 h 10000"/>
                  <a:gd name="connsiteX4" fmla="*/ 1256 w 9589"/>
                  <a:gd name="connsiteY4" fmla="*/ 10000 h 10000"/>
                  <a:gd name="connsiteX5" fmla="*/ 257 w 9589"/>
                  <a:gd name="connsiteY5" fmla="*/ 5635 h 10000"/>
                  <a:gd name="connsiteX0" fmla="*/ 0 w 8690"/>
                  <a:gd name="connsiteY0" fmla="*/ 0 h 10000"/>
                  <a:gd name="connsiteX1" fmla="*/ 8690 w 8690"/>
                  <a:gd name="connsiteY1" fmla="*/ 0 h 10000"/>
                  <a:gd name="connsiteX2" fmla="*/ 6952 w 8690"/>
                  <a:gd name="connsiteY2" fmla="*/ 5000 h 10000"/>
                  <a:gd name="connsiteX3" fmla="*/ 8690 w 8690"/>
                  <a:gd name="connsiteY3" fmla="*/ 10000 h 10000"/>
                  <a:gd name="connsiteX4" fmla="*/ 0 w 8690"/>
                  <a:gd name="connsiteY4" fmla="*/ 10000 h 10000"/>
                  <a:gd name="connsiteX0" fmla="*/ 0 w 10000"/>
                  <a:gd name="connsiteY0" fmla="*/ 0 h 10000"/>
                  <a:gd name="connsiteX1" fmla="*/ 10000 w 10000"/>
                  <a:gd name="connsiteY1" fmla="*/ 0 h 10000"/>
                  <a:gd name="connsiteX2" fmla="*/ 8000 w 10000"/>
                  <a:gd name="connsiteY2" fmla="*/ 5000 h 10000"/>
                  <a:gd name="connsiteX3" fmla="*/ 10000 w 10000"/>
                  <a:gd name="connsiteY3" fmla="*/ 10000 h 10000"/>
                  <a:gd name="connsiteX4" fmla="*/ 626 w 10000"/>
                  <a:gd name="connsiteY4" fmla="*/ 6690 h 10000"/>
                  <a:gd name="connsiteX0" fmla="*/ 0 w 10000"/>
                  <a:gd name="connsiteY0" fmla="*/ 0 h 9352"/>
                  <a:gd name="connsiteX1" fmla="*/ 10000 w 10000"/>
                  <a:gd name="connsiteY1" fmla="*/ 0 h 9352"/>
                  <a:gd name="connsiteX2" fmla="*/ 8000 w 10000"/>
                  <a:gd name="connsiteY2" fmla="*/ 5000 h 9352"/>
                  <a:gd name="connsiteX3" fmla="*/ 10000 w 10000"/>
                  <a:gd name="connsiteY3" fmla="*/ 9352 h 9352"/>
                  <a:gd name="connsiteX4" fmla="*/ 626 w 10000"/>
                  <a:gd name="connsiteY4" fmla="*/ 6690 h 9352"/>
                  <a:gd name="connsiteX0" fmla="*/ 0 w 10000"/>
                  <a:gd name="connsiteY0" fmla="*/ 0 h 10000"/>
                  <a:gd name="connsiteX1" fmla="*/ 10000 w 10000"/>
                  <a:gd name="connsiteY1" fmla="*/ 0 h 10000"/>
                  <a:gd name="connsiteX2" fmla="*/ 8000 w 10000"/>
                  <a:gd name="connsiteY2" fmla="*/ 5346 h 10000"/>
                  <a:gd name="connsiteX3" fmla="*/ 10000 w 10000"/>
                  <a:gd name="connsiteY3" fmla="*/ 10000 h 10000"/>
                  <a:gd name="connsiteX4" fmla="*/ 626 w 10000"/>
                  <a:gd name="connsiteY4" fmla="*/ 7154 h 10000"/>
                  <a:gd name="connsiteX0" fmla="*/ 0 w 10000"/>
                  <a:gd name="connsiteY0" fmla="*/ 0 h 10008"/>
                  <a:gd name="connsiteX1" fmla="*/ 10000 w 10000"/>
                  <a:gd name="connsiteY1" fmla="*/ 0 h 10008"/>
                  <a:gd name="connsiteX2" fmla="*/ 8000 w 10000"/>
                  <a:gd name="connsiteY2" fmla="*/ 5346 h 10008"/>
                  <a:gd name="connsiteX3" fmla="*/ 10000 w 10000"/>
                  <a:gd name="connsiteY3" fmla="*/ 10000 h 10008"/>
                  <a:gd name="connsiteX4" fmla="*/ 626 w 10000"/>
                  <a:gd name="connsiteY4" fmla="*/ 7154 h 10008"/>
                  <a:gd name="connsiteX0" fmla="*/ 0 w 10000"/>
                  <a:gd name="connsiteY0" fmla="*/ 0 h 10028"/>
                  <a:gd name="connsiteX1" fmla="*/ 10000 w 10000"/>
                  <a:gd name="connsiteY1" fmla="*/ 0 h 10028"/>
                  <a:gd name="connsiteX2" fmla="*/ 8000 w 10000"/>
                  <a:gd name="connsiteY2" fmla="*/ 5346 h 10028"/>
                  <a:gd name="connsiteX3" fmla="*/ 10000 w 10000"/>
                  <a:gd name="connsiteY3" fmla="*/ 10000 h 10028"/>
                  <a:gd name="connsiteX4" fmla="*/ 626 w 10000"/>
                  <a:gd name="connsiteY4" fmla="*/ 7154 h 10028"/>
                  <a:gd name="connsiteX0" fmla="*/ 0 w 10226"/>
                  <a:gd name="connsiteY0" fmla="*/ 0 h 10028"/>
                  <a:gd name="connsiteX1" fmla="*/ 10000 w 10226"/>
                  <a:gd name="connsiteY1" fmla="*/ 0 h 10028"/>
                  <a:gd name="connsiteX2" fmla="*/ 8000 w 10226"/>
                  <a:gd name="connsiteY2" fmla="*/ 5346 h 10028"/>
                  <a:gd name="connsiteX3" fmla="*/ 10000 w 10226"/>
                  <a:gd name="connsiteY3" fmla="*/ 10000 h 10028"/>
                  <a:gd name="connsiteX4" fmla="*/ 626 w 10226"/>
                  <a:gd name="connsiteY4" fmla="*/ 7154 h 10028"/>
                  <a:gd name="connsiteX0" fmla="*/ 0 w 10170"/>
                  <a:gd name="connsiteY0" fmla="*/ 0 h 10281"/>
                  <a:gd name="connsiteX1" fmla="*/ 10000 w 10170"/>
                  <a:gd name="connsiteY1" fmla="*/ 0 h 10281"/>
                  <a:gd name="connsiteX2" fmla="*/ 8000 w 10170"/>
                  <a:gd name="connsiteY2" fmla="*/ 5346 h 10281"/>
                  <a:gd name="connsiteX3" fmla="*/ 9941 w 10170"/>
                  <a:gd name="connsiteY3" fmla="*/ 10256 h 10281"/>
                  <a:gd name="connsiteX4" fmla="*/ 626 w 10170"/>
                  <a:gd name="connsiteY4" fmla="*/ 7154 h 10281"/>
                  <a:gd name="connsiteX0" fmla="*/ 0 w 10766"/>
                  <a:gd name="connsiteY0" fmla="*/ 0 h 10281"/>
                  <a:gd name="connsiteX1" fmla="*/ 10000 w 10766"/>
                  <a:gd name="connsiteY1" fmla="*/ 0 h 10281"/>
                  <a:gd name="connsiteX2" fmla="*/ 8000 w 10766"/>
                  <a:gd name="connsiteY2" fmla="*/ 5346 h 10281"/>
                  <a:gd name="connsiteX3" fmla="*/ 9941 w 10766"/>
                  <a:gd name="connsiteY3" fmla="*/ 10256 h 10281"/>
                  <a:gd name="connsiteX4" fmla="*/ 626 w 10766"/>
                  <a:gd name="connsiteY4" fmla="*/ 7154 h 10281"/>
                  <a:gd name="connsiteX0" fmla="*/ 0 w 11165"/>
                  <a:gd name="connsiteY0" fmla="*/ 0 h 10281"/>
                  <a:gd name="connsiteX1" fmla="*/ 10000 w 11165"/>
                  <a:gd name="connsiteY1" fmla="*/ 0 h 10281"/>
                  <a:gd name="connsiteX2" fmla="*/ 8000 w 11165"/>
                  <a:gd name="connsiteY2" fmla="*/ 5346 h 10281"/>
                  <a:gd name="connsiteX3" fmla="*/ 9941 w 11165"/>
                  <a:gd name="connsiteY3" fmla="*/ 10256 h 10281"/>
                  <a:gd name="connsiteX4" fmla="*/ 626 w 11165"/>
                  <a:gd name="connsiteY4" fmla="*/ 7154 h 10281"/>
                  <a:gd name="connsiteX0" fmla="*/ 0 w 11180"/>
                  <a:gd name="connsiteY0" fmla="*/ 0 h 10281"/>
                  <a:gd name="connsiteX1" fmla="*/ 10000 w 11180"/>
                  <a:gd name="connsiteY1" fmla="*/ 0 h 10281"/>
                  <a:gd name="connsiteX2" fmla="*/ 8059 w 11180"/>
                  <a:gd name="connsiteY2" fmla="*/ 4913 h 10281"/>
                  <a:gd name="connsiteX3" fmla="*/ 9941 w 11180"/>
                  <a:gd name="connsiteY3" fmla="*/ 10256 h 10281"/>
                  <a:gd name="connsiteX4" fmla="*/ 626 w 11180"/>
                  <a:gd name="connsiteY4" fmla="*/ 7154 h 10281"/>
                  <a:gd name="connsiteX0" fmla="*/ 0 w 11180"/>
                  <a:gd name="connsiteY0" fmla="*/ 0 h 10281"/>
                  <a:gd name="connsiteX1" fmla="*/ 10000 w 11180"/>
                  <a:gd name="connsiteY1" fmla="*/ 0 h 10281"/>
                  <a:gd name="connsiteX2" fmla="*/ 8059 w 11180"/>
                  <a:gd name="connsiteY2" fmla="*/ 4913 h 10281"/>
                  <a:gd name="connsiteX3" fmla="*/ 9941 w 11180"/>
                  <a:gd name="connsiteY3" fmla="*/ 10256 h 10281"/>
                  <a:gd name="connsiteX4" fmla="*/ 626 w 11180"/>
                  <a:gd name="connsiteY4" fmla="*/ 7154 h 10281"/>
                  <a:gd name="connsiteX0" fmla="*/ 0 w 11180"/>
                  <a:gd name="connsiteY0" fmla="*/ 0 h 10281"/>
                  <a:gd name="connsiteX1" fmla="*/ 10000 w 11180"/>
                  <a:gd name="connsiteY1" fmla="*/ 0 h 10281"/>
                  <a:gd name="connsiteX2" fmla="*/ 8059 w 11180"/>
                  <a:gd name="connsiteY2" fmla="*/ 4913 h 10281"/>
                  <a:gd name="connsiteX3" fmla="*/ 9941 w 11180"/>
                  <a:gd name="connsiteY3" fmla="*/ 10256 h 10281"/>
                  <a:gd name="connsiteX4" fmla="*/ 626 w 11180"/>
                  <a:gd name="connsiteY4" fmla="*/ 7154 h 10281"/>
                  <a:gd name="connsiteX0" fmla="*/ 0 w 11044"/>
                  <a:gd name="connsiteY0" fmla="*/ 0 h 10281"/>
                  <a:gd name="connsiteX1" fmla="*/ 10000 w 11044"/>
                  <a:gd name="connsiteY1" fmla="*/ 0 h 10281"/>
                  <a:gd name="connsiteX2" fmla="*/ 7471 w 11044"/>
                  <a:gd name="connsiteY2" fmla="*/ 4817 h 10281"/>
                  <a:gd name="connsiteX3" fmla="*/ 9941 w 11044"/>
                  <a:gd name="connsiteY3" fmla="*/ 10256 h 10281"/>
                  <a:gd name="connsiteX4" fmla="*/ 626 w 11044"/>
                  <a:gd name="connsiteY4" fmla="*/ 7154 h 102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044" h="10281">
                    <a:moveTo>
                      <a:pt x="0" y="0"/>
                    </a:moveTo>
                    <a:lnTo>
                      <a:pt x="10000" y="0"/>
                    </a:lnTo>
                    <a:cubicBezTo>
                      <a:pt x="10012" y="673"/>
                      <a:pt x="9539" y="3028"/>
                      <a:pt x="7471" y="4817"/>
                    </a:cubicBezTo>
                    <a:cubicBezTo>
                      <a:pt x="9930" y="6318"/>
                      <a:pt x="12599" y="10031"/>
                      <a:pt x="9941" y="10256"/>
                    </a:cubicBezTo>
                    <a:cubicBezTo>
                      <a:pt x="8439" y="10557"/>
                      <a:pt x="3751" y="8103"/>
                      <a:pt x="626" y="7154"/>
                    </a:cubicBezTo>
                  </a:path>
                </a:pathLst>
              </a:custGeom>
              <a:gradFill>
                <a:gsLst>
                  <a:gs pos="0">
                    <a:srgbClr val="C00000"/>
                  </a:gs>
                  <a:gs pos="100000">
                    <a:srgbClr val="FF0000"/>
                  </a:gs>
                </a:gsLst>
                <a:lin ang="18900000" scaled="1"/>
              </a:gradFill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16" name="フローチャート : 記憶データ 3"/>
              <p:cNvSpPr/>
              <p:nvPr/>
            </p:nvSpPr>
            <p:spPr>
              <a:xfrm rot="10800000" flipH="1">
                <a:off x="988807" y="908719"/>
                <a:ext cx="344942" cy="1584175"/>
              </a:xfrm>
              <a:custGeom>
                <a:avLst/>
                <a:gdLst>
                  <a:gd name="connsiteX0" fmla="*/ 1667 w 10000"/>
                  <a:gd name="connsiteY0" fmla="*/ 0 h 10000"/>
                  <a:gd name="connsiteX1" fmla="*/ 10000 w 10000"/>
                  <a:gd name="connsiteY1" fmla="*/ 0 h 10000"/>
                  <a:gd name="connsiteX2" fmla="*/ 8333 w 10000"/>
                  <a:gd name="connsiteY2" fmla="*/ 5000 h 10000"/>
                  <a:gd name="connsiteX3" fmla="*/ 10000 w 10000"/>
                  <a:gd name="connsiteY3" fmla="*/ 10000 h 10000"/>
                  <a:gd name="connsiteX4" fmla="*/ 1667 w 10000"/>
                  <a:gd name="connsiteY4" fmla="*/ 10000 h 10000"/>
                  <a:gd name="connsiteX5" fmla="*/ 0 w 10000"/>
                  <a:gd name="connsiteY5" fmla="*/ 5000 h 10000"/>
                  <a:gd name="connsiteX6" fmla="*/ 1667 w 10000"/>
                  <a:gd name="connsiteY6" fmla="*/ 0 h 10000"/>
                  <a:gd name="connsiteX0" fmla="*/ 0 w 10000"/>
                  <a:gd name="connsiteY0" fmla="*/ 5000 h 10000"/>
                  <a:gd name="connsiteX1" fmla="*/ 1667 w 10000"/>
                  <a:gd name="connsiteY1" fmla="*/ 0 h 10000"/>
                  <a:gd name="connsiteX2" fmla="*/ 10000 w 10000"/>
                  <a:gd name="connsiteY2" fmla="*/ 0 h 10000"/>
                  <a:gd name="connsiteX3" fmla="*/ 8333 w 10000"/>
                  <a:gd name="connsiteY3" fmla="*/ 5000 h 10000"/>
                  <a:gd name="connsiteX4" fmla="*/ 10000 w 10000"/>
                  <a:gd name="connsiteY4" fmla="*/ 10000 h 10000"/>
                  <a:gd name="connsiteX5" fmla="*/ 1667 w 10000"/>
                  <a:gd name="connsiteY5" fmla="*/ 10000 h 10000"/>
                  <a:gd name="connsiteX6" fmla="*/ 668 w 10000"/>
                  <a:gd name="connsiteY6" fmla="*/ 5635 h 10000"/>
                  <a:gd name="connsiteX0" fmla="*/ 1256 w 9589"/>
                  <a:gd name="connsiteY0" fmla="*/ 0 h 10000"/>
                  <a:gd name="connsiteX1" fmla="*/ 9589 w 9589"/>
                  <a:gd name="connsiteY1" fmla="*/ 0 h 10000"/>
                  <a:gd name="connsiteX2" fmla="*/ 7922 w 9589"/>
                  <a:gd name="connsiteY2" fmla="*/ 5000 h 10000"/>
                  <a:gd name="connsiteX3" fmla="*/ 9589 w 9589"/>
                  <a:gd name="connsiteY3" fmla="*/ 10000 h 10000"/>
                  <a:gd name="connsiteX4" fmla="*/ 1256 w 9589"/>
                  <a:gd name="connsiteY4" fmla="*/ 10000 h 10000"/>
                  <a:gd name="connsiteX5" fmla="*/ 257 w 9589"/>
                  <a:gd name="connsiteY5" fmla="*/ 5635 h 10000"/>
                  <a:gd name="connsiteX0" fmla="*/ 0 w 8690"/>
                  <a:gd name="connsiteY0" fmla="*/ 0 h 10000"/>
                  <a:gd name="connsiteX1" fmla="*/ 8690 w 8690"/>
                  <a:gd name="connsiteY1" fmla="*/ 0 h 10000"/>
                  <a:gd name="connsiteX2" fmla="*/ 6952 w 8690"/>
                  <a:gd name="connsiteY2" fmla="*/ 5000 h 10000"/>
                  <a:gd name="connsiteX3" fmla="*/ 8690 w 8690"/>
                  <a:gd name="connsiteY3" fmla="*/ 10000 h 10000"/>
                  <a:gd name="connsiteX4" fmla="*/ 0 w 8690"/>
                  <a:gd name="connsiteY4" fmla="*/ 10000 h 10000"/>
                  <a:gd name="connsiteX0" fmla="*/ 0 w 10000"/>
                  <a:gd name="connsiteY0" fmla="*/ 0 h 10000"/>
                  <a:gd name="connsiteX1" fmla="*/ 10000 w 10000"/>
                  <a:gd name="connsiteY1" fmla="*/ 0 h 10000"/>
                  <a:gd name="connsiteX2" fmla="*/ 8000 w 10000"/>
                  <a:gd name="connsiteY2" fmla="*/ 5000 h 10000"/>
                  <a:gd name="connsiteX3" fmla="*/ 10000 w 10000"/>
                  <a:gd name="connsiteY3" fmla="*/ 10000 h 10000"/>
                  <a:gd name="connsiteX4" fmla="*/ 626 w 10000"/>
                  <a:gd name="connsiteY4" fmla="*/ 6690 h 10000"/>
                  <a:gd name="connsiteX0" fmla="*/ 0 w 10000"/>
                  <a:gd name="connsiteY0" fmla="*/ 0 h 9352"/>
                  <a:gd name="connsiteX1" fmla="*/ 10000 w 10000"/>
                  <a:gd name="connsiteY1" fmla="*/ 0 h 9352"/>
                  <a:gd name="connsiteX2" fmla="*/ 8000 w 10000"/>
                  <a:gd name="connsiteY2" fmla="*/ 5000 h 9352"/>
                  <a:gd name="connsiteX3" fmla="*/ 10000 w 10000"/>
                  <a:gd name="connsiteY3" fmla="*/ 9352 h 9352"/>
                  <a:gd name="connsiteX4" fmla="*/ 626 w 10000"/>
                  <a:gd name="connsiteY4" fmla="*/ 6690 h 9352"/>
                  <a:gd name="connsiteX0" fmla="*/ 0 w 10000"/>
                  <a:gd name="connsiteY0" fmla="*/ 0 h 10000"/>
                  <a:gd name="connsiteX1" fmla="*/ 10000 w 10000"/>
                  <a:gd name="connsiteY1" fmla="*/ 0 h 10000"/>
                  <a:gd name="connsiteX2" fmla="*/ 8000 w 10000"/>
                  <a:gd name="connsiteY2" fmla="*/ 5346 h 10000"/>
                  <a:gd name="connsiteX3" fmla="*/ 10000 w 10000"/>
                  <a:gd name="connsiteY3" fmla="*/ 10000 h 10000"/>
                  <a:gd name="connsiteX4" fmla="*/ 626 w 10000"/>
                  <a:gd name="connsiteY4" fmla="*/ 7154 h 10000"/>
                  <a:gd name="connsiteX0" fmla="*/ 0 w 10000"/>
                  <a:gd name="connsiteY0" fmla="*/ 0 h 10008"/>
                  <a:gd name="connsiteX1" fmla="*/ 10000 w 10000"/>
                  <a:gd name="connsiteY1" fmla="*/ 0 h 10008"/>
                  <a:gd name="connsiteX2" fmla="*/ 8000 w 10000"/>
                  <a:gd name="connsiteY2" fmla="*/ 5346 h 10008"/>
                  <a:gd name="connsiteX3" fmla="*/ 10000 w 10000"/>
                  <a:gd name="connsiteY3" fmla="*/ 10000 h 10008"/>
                  <a:gd name="connsiteX4" fmla="*/ 626 w 10000"/>
                  <a:gd name="connsiteY4" fmla="*/ 7154 h 10008"/>
                  <a:gd name="connsiteX0" fmla="*/ 0 w 10000"/>
                  <a:gd name="connsiteY0" fmla="*/ 0 h 10028"/>
                  <a:gd name="connsiteX1" fmla="*/ 10000 w 10000"/>
                  <a:gd name="connsiteY1" fmla="*/ 0 h 10028"/>
                  <a:gd name="connsiteX2" fmla="*/ 8000 w 10000"/>
                  <a:gd name="connsiteY2" fmla="*/ 5346 h 10028"/>
                  <a:gd name="connsiteX3" fmla="*/ 10000 w 10000"/>
                  <a:gd name="connsiteY3" fmla="*/ 10000 h 10028"/>
                  <a:gd name="connsiteX4" fmla="*/ 626 w 10000"/>
                  <a:gd name="connsiteY4" fmla="*/ 7154 h 10028"/>
                  <a:gd name="connsiteX0" fmla="*/ 0 w 10226"/>
                  <a:gd name="connsiteY0" fmla="*/ 0 h 10028"/>
                  <a:gd name="connsiteX1" fmla="*/ 10000 w 10226"/>
                  <a:gd name="connsiteY1" fmla="*/ 0 h 10028"/>
                  <a:gd name="connsiteX2" fmla="*/ 8000 w 10226"/>
                  <a:gd name="connsiteY2" fmla="*/ 5346 h 10028"/>
                  <a:gd name="connsiteX3" fmla="*/ 10000 w 10226"/>
                  <a:gd name="connsiteY3" fmla="*/ 10000 h 10028"/>
                  <a:gd name="connsiteX4" fmla="*/ 626 w 10226"/>
                  <a:gd name="connsiteY4" fmla="*/ 7154 h 10028"/>
                  <a:gd name="connsiteX0" fmla="*/ 0 w 10170"/>
                  <a:gd name="connsiteY0" fmla="*/ 0 h 10281"/>
                  <a:gd name="connsiteX1" fmla="*/ 10000 w 10170"/>
                  <a:gd name="connsiteY1" fmla="*/ 0 h 10281"/>
                  <a:gd name="connsiteX2" fmla="*/ 8000 w 10170"/>
                  <a:gd name="connsiteY2" fmla="*/ 5346 h 10281"/>
                  <a:gd name="connsiteX3" fmla="*/ 9941 w 10170"/>
                  <a:gd name="connsiteY3" fmla="*/ 10256 h 10281"/>
                  <a:gd name="connsiteX4" fmla="*/ 626 w 10170"/>
                  <a:gd name="connsiteY4" fmla="*/ 7154 h 10281"/>
                  <a:gd name="connsiteX0" fmla="*/ 0 w 10766"/>
                  <a:gd name="connsiteY0" fmla="*/ 0 h 10281"/>
                  <a:gd name="connsiteX1" fmla="*/ 10000 w 10766"/>
                  <a:gd name="connsiteY1" fmla="*/ 0 h 10281"/>
                  <a:gd name="connsiteX2" fmla="*/ 8000 w 10766"/>
                  <a:gd name="connsiteY2" fmla="*/ 5346 h 10281"/>
                  <a:gd name="connsiteX3" fmla="*/ 9941 w 10766"/>
                  <a:gd name="connsiteY3" fmla="*/ 10256 h 10281"/>
                  <a:gd name="connsiteX4" fmla="*/ 626 w 10766"/>
                  <a:gd name="connsiteY4" fmla="*/ 7154 h 10281"/>
                  <a:gd name="connsiteX0" fmla="*/ 0 w 11165"/>
                  <a:gd name="connsiteY0" fmla="*/ 0 h 10281"/>
                  <a:gd name="connsiteX1" fmla="*/ 10000 w 11165"/>
                  <a:gd name="connsiteY1" fmla="*/ 0 h 10281"/>
                  <a:gd name="connsiteX2" fmla="*/ 8000 w 11165"/>
                  <a:gd name="connsiteY2" fmla="*/ 5346 h 10281"/>
                  <a:gd name="connsiteX3" fmla="*/ 9941 w 11165"/>
                  <a:gd name="connsiteY3" fmla="*/ 10256 h 10281"/>
                  <a:gd name="connsiteX4" fmla="*/ 626 w 11165"/>
                  <a:gd name="connsiteY4" fmla="*/ 7154 h 10281"/>
                  <a:gd name="connsiteX0" fmla="*/ 0 w 11180"/>
                  <a:gd name="connsiteY0" fmla="*/ 0 h 10281"/>
                  <a:gd name="connsiteX1" fmla="*/ 10000 w 11180"/>
                  <a:gd name="connsiteY1" fmla="*/ 0 h 10281"/>
                  <a:gd name="connsiteX2" fmla="*/ 8059 w 11180"/>
                  <a:gd name="connsiteY2" fmla="*/ 4913 h 10281"/>
                  <a:gd name="connsiteX3" fmla="*/ 9941 w 11180"/>
                  <a:gd name="connsiteY3" fmla="*/ 10256 h 10281"/>
                  <a:gd name="connsiteX4" fmla="*/ 626 w 11180"/>
                  <a:gd name="connsiteY4" fmla="*/ 7154 h 10281"/>
                  <a:gd name="connsiteX0" fmla="*/ 0 w 11180"/>
                  <a:gd name="connsiteY0" fmla="*/ 0 h 10281"/>
                  <a:gd name="connsiteX1" fmla="*/ 10000 w 11180"/>
                  <a:gd name="connsiteY1" fmla="*/ 0 h 10281"/>
                  <a:gd name="connsiteX2" fmla="*/ 8059 w 11180"/>
                  <a:gd name="connsiteY2" fmla="*/ 4913 h 10281"/>
                  <a:gd name="connsiteX3" fmla="*/ 9941 w 11180"/>
                  <a:gd name="connsiteY3" fmla="*/ 10256 h 10281"/>
                  <a:gd name="connsiteX4" fmla="*/ 626 w 11180"/>
                  <a:gd name="connsiteY4" fmla="*/ 7154 h 10281"/>
                  <a:gd name="connsiteX0" fmla="*/ 0 w 11180"/>
                  <a:gd name="connsiteY0" fmla="*/ 0 h 10281"/>
                  <a:gd name="connsiteX1" fmla="*/ 10000 w 11180"/>
                  <a:gd name="connsiteY1" fmla="*/ 0 h 10281"/>
                  <a:gd name="connsiteX2" fmla="*/ 8059 w 11180"/>
                  <a:gd name="connsiteY2" fmla="*/ 4913 h 10281"/>
                  <a:gd name="connsiteX3" fmla="*/ 9941 w 11180"/>
                  <a:gd name="connsiteY3" fmla="*/ 10256 h 10281"/>
                  <a:gd name="connsiteX4" fmla="*/ 626 w 11180"/>
                  <a:gd name="connsiteY4" fmla="*/ 7154 h 10281"/>
                  <a:gd name="connsiteX0" fmla="*/ 0 w 11044"/>
                  <a:gd name="connsiteY0" fmla="*/ 0 h 10281"/>
                  <a:gd name="connsiteX1" fmla="*/ 10000 w 11044"/>
                  <a:gd name="connsiteY1" fmla="*/ 0 h 10281"/>
                  <a:gd name="connsiteX2" fmla="*/ 7471 w 11044"/>
                  <a:gd name="connsiteY2" fmla="*/ 4817 h 10281"/>
                  <a:gd name="connsiteX3" fmla="*/ 9941 w 11044"/>
                  <a:gd name="connsiteY3" fmla="*/ 10256 h 10281"/>
                  <a:gd name="connsiteX4" fmla="*/ 626 w 11044"/>
                  <a:gd name="connsiteY4" fmla="*/ 7154 h 102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044" h="10281">
                    <a:moveTo>
                      <a:pt x="0" y="0"/>
                    </a:moveTo>
                    <a:lnTo>
                      <a:pt x="10000" y="0"/>
                    </a:lnTo>
                    <a:cubicBezTo>
                      <a:pt x="10012" y="673"/>
                      <a:pt x="9539" y="3028"/>
                      <a:pt x="7471" y="4817"/>
                    </a:cubicBezTo>
                    <a:cubicBezTo>
                      <a:pt x="9930" y="6318"/>
                      <a:pt x="12599" y="10031"/>
                      <a:pt x="9941" y="10256"/>
                    </a:cubicBezTo>
                    <a:cubicBezTo>
                      <a:pt x="8439" y="10557"/>
                      <a:pt x="3751" y="8103"/>
                      <a:pt x="626" y="7154"/>
                    </a:cubicBezTo>
                  </a:path>
                </a:pathLst>
              </a:custGeom>
              <a:gradFill flip="none" rotWithShape="1">
                <a:gsLst>
                  <a:gs pos="0">
                    <a:srgbClr val="C00000"/>
                  </a:gs>
                  <a:gs pos="100000">
                    <a:srgbClr val="FF0000"/>
                  </a:gs>
                </a:gsLst>
                <a:lin ang="18900000" scaled="1"/>
                <a:tileRect/>
              </a:gradFill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17" name="角丸四角形 216"/>
              <p:cNvSpPr/>
              <p:nvPr/>
            </p:nvSpPr>
            <p:spPr>
              <a:xfrm flipH="1">
                <a:off x="988807" y="1646540"/>
                <a:ext cx="319713" cy="180020"/>
              </a:xfrm>
              <a:prstGeom prst="roundRect">
                <a:avLst/>
              </a:prstGeom>
              <a:gradFill flip="none" rotWithShape="1">
                <a:gsLst>
                  <a:gs pos="0">
                    <a:srgbClr val="C00000"/>
                  </a:gs>
                  <a:gs pos="100000">
                    <a:srgbClr val="C00000"/>
                  </a:gs>
                </a:gsLst>
                <a:lin ang="18900000" scaled="1"/>
                <a:tileRect/>
              </a:gradFill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18" name="フローチャート : 記憶データ 3"/>
              <p:cNvSpPr/>
              <p:nvPr/>
            </p:nvSpPr>
            <p:spPr>
              <a:xfrm rot="10800000">
                <a:off x="2364593" y="863841"/>
                <a:ext cx="477154" cy="1629054"/>
              </a:xfrm>
              <a:custGeom>
                <a:avLst/>
                <a:gdLst>
                  <a:gd name="connsiteX0" fmla="*/ 1667 w 10000"/>
                  <a:gd name="connsiteY0" fmla="*/ 0 h 10000"/>
                  <a:gd name="connsiteX1" fmla="*/ 10000 w 10000"/>
                  <a:gd name="connsiteY1" fmla="*/ 0 h 10000"/>
                  <a:gd name="connsiteX2" fmla="*/ 8333 w 10000"/>
                  <a:gd name="connsiteY2" fmla="*/ 5000 h 10000"/>
                  <a:gd name="connsiteX3" fmla="*/ 10000 w 10000"/>
                  <a:gd name="connsiteY3" fmla="*/ 10000 h 10000"/>
                  <a:gd name="connsiteX4" fmla="*/ 1667 w 10000"/>
                  <a:gd name="connsiteY4" fmla="*/ 10000 h 10000"/>
                  <a:gd name="connsiteX5" fmla="*/ 0 w 10000"/>
                  <a:gd name="connsiteY5" fmla="*/ 5000 h 10000"/>
                  <a:gd name="connsiteX6" fmla="*/ 1667 w 10000"/>
                  <a:gd name="connsiteY6" fmla="*/ 0 h 10000"/>
                  <a:gd name="connsiteX0" fmla="*/ 0 w 10000"/>
                  <a:gd name="connsiteY0" fmla="*/ 5000 h 10000"/>
                  <a:gd name="connsiteX1" fmla="*/ 1667 w 10000"/>
                  <a:gd name="connsiteY1" fmla="*/ 0 h 10000"/>
                  <a:gd name="connsiteX2" fmla="*/ 10000 w 10000"/>
                  <a:gd name="connsiteY2" fmla="*/ 0 h 10000"/>
                  <a:gd name="connsiteX3" fmla="*/ 8333 w 10000"/>
                  <a:gd name="connsiteY3" fmla="*/ 5000 h 10000"/>
                  <a:gd name="connsiteX4" fmla="*/ 10000 w 10000"/>
                  <a:gd name="connsiteY4" fmla="*/ 10000 h 10000"/>
                  <a:gd name="connsiteX5" fmla="*/ 1667 w 10000"/>
                  <a:gd name="connsiteY5" fmla="*/ 10000 h 10000"/>
                  <a:gd name="connsiteX6" fmla="*/ 668 w 10000"/>
                  <a:gd name="connsiteY6" fmla="*/ 5635 h 10000"/>
                  <a:gd name="connsiteX0" fmla="*/ 1256 w 9589"/>
                  <a:gd name="connsiteY0" fmla="*/ 0 h 10000"/>
                  <a:gd name="connsiteX1" fmla="*/ 9589 w 9589"/>
                  <a:gd name="connsiteY1" fmla="*/ 0 h 10000"/>
                  <a:gd name="connsiteX2" fmla="*/ 7922 w 9589"/>
                  <a:gd name="connsiteY2" fmla="*/ 5000 h 10000"/>
                  <a:gd name="connsiteX3" fmla="*/ 9589 w 9589"/>
                  <a:gd name="connsiteY3" fmla="*/ 10000 h 10000"/>
                  <a:gd name="connsiteX4" fmla="*/ 1256 w 9589"/>
                  <a:gd name="connsiteY4" fmla="*/ 10000 h 10000"/>
                  <a:gd name="connsiteX5" fmla="*/ 257 w 9589"/>
                  <a:gd name="connsiteY5" fmla="*/ 5635 h 10000"/>
                  <a:gd name="connsiteX0" fmla="*/ 0 w 8690"/>
                  <a:gd name="connsiteY0" fmla="*/ 0 h 10000"/>
                  <a:gd name="connsiteX1" fmla="*/ 8690 w 8690"/>
                  <a:gd name="connsiteY1" fmla="*/ 0 h 10000"/>
                  <a:gd name="connsiteX2" fmla="*/ 6952 w 8690"/>
                  <a:gd name="connsiteY2" fmla="*/ 5000 h 10000"/>
                  <a:gd name="connsiteX3" fmla="*/ 8690 w 8690"/>
                  <a:gd name="connsiteY3" fmla="*/ 10000 h 10000"/>
                  <a:gd name="connsiteX4" fmla="*/ 0 w 8690"/>
                  <a:gd name="connsiteY4" fmla="*/ 10000 h 10000"/>
                  <a:gd name="connsiteX0" fmla="*/ 0 w 10000"/>
                  <a:gd name="connsiteY0" fmla="*/ 0 h 10000"/>
                  <a:gd name="connsiteX1" fmla="*/ 10000 w 10000"/>
                  <a:gd name="connsiteY1" fmla="*/ 0 h 10000"/>
                  <a:gd name="connsiteX2" fmla="*/ 8000 w 10000"/>
                  <a:gd name="connsiteY2" fmla="*/ 5000 h 10000"/>
                  <a:gd name="connsiteX3" fmla="*/ 10000 w 10000"/>
                  <a:gd name="connsiteY3" fmla="*/ 10000 h 10000"/>
                  <a:gd name="connsiteX4" fmla="*/ 626 w 10000"/>
                  <a:gd name="connsiteY4" fmla="*/ 6690 h 10000"/>
                  <a:gd name="connsiteX0" fmla="*/ 0 w 10000"/>
                  <a:gd name="connsiteY0" fmla="*/ 0 h 9352"/>
                  <a:gd name="connsiteX1" fmla="*/ 10000 w 10000"/>
                  <a:gd name="connsiteY1" fmla="*/ 0 h 9352"/>
                  <a:gd name="connsiteX2" fmla="*/ 8000 w 10000"/>
                  <a:gd name="connsiteY2" fmla="*/ 5000 h 9352"/>
                  <a:gd name="connsiteX3" fmla="*/ 10000 w 10000"/>
                  <a:gd name="connsiteY3" fmla="*/ 9352 h 9352"/>
                  <a:gd name="connsiteX4" fmla="*/ 626 w 10000"/>
                  <a:gd name="connsiteY4" fmla="*/ 6690 h 9352"/>
                  <a:gd name="connsiteX0" fmla="*/ 0 w 10000"/>
                  <a:gd name="connsiteY0" fmla="*/ 0 h 10000"/>
                  <a:gd name="connsiteX1" fmla="*/ 10000 w 10000"/>
                  <a:gd name="connsiteY1" fmla="*/ 0 h 10000"/>
                  <a:gd name="connsiteX2" fmla="*/ 8000 w 10000"/>
                  <a:gd name="connsiteY2" fmla="*/ 5346 h 10000"/>
                  <a:gd name="connsiteX3" fmla="*/ 10000 w 10000"/>
                  <a:gd name="connsiteY3" fmla="*/ 10000 h 10000"/>
                  <a:gd name="connsiteX4" fmla="*/ 626 w 10000"/>
                  <a:gd name="connsiteY4" fmla="*/ 7154 h 10000"/>
                  <a:gd name="connsiteX0" fmla="*/ 0 w 10000"/>
                  <a:gd name="connsiteY0" fmla="*/ 0 h 10008"/>
                  <a:gd name="connsiteX1" fmla="*/ 10000 w 10000"/>
                  <a:gd name="connsiteY1" fmla="*/ 0 h 10008"/>
                  <a:gd name="connsiteX2" fmla="*/ 8000 w 10000"/>
                  <a:gd name="connsiteY2" fmla="*/ 5346 h 10008"/>
                  <a:gd name="connsiteX3" fmla="*/ 10000 w 10000"/>
                  <a:gd name="connsiteY3" fmla="*/ 10000 h 10008"/>
                  <a:gd name="connsiteX4" fmla="*/ 626 w 10000"/>
                  <a:gd name="connsiteY4" fmla="*/ 7154 h 10008"/>
                  <a:gd name="connsiteX0" fmla="*/ 0 w 10000"/>
                  <a:gd name="connsiteY0" fmla="*/ 0 h 10028"/>
                  <a:gd name="connsiteX1" fmla="*/ 10000 w 10000"/>
                  <a:gd name="connsiteY1" fmla="*/ 0 h 10028"/>
                  <a:gd name="connsiteX2" fmla="*/ 8000 w 10000"/>
                  <a:gd name="connsiteY2" fmla="*/ 5346 h 10028"/>
                  <a:gd name="connsiteX3" fmla="*/ 10000 w 10000"/>
                  <a:gd name="connsiteY3" fmla="*/ 10000 h 10028"/>
                  <a:gd name="connsiteX4" fmla="*/ 626 w 10000"/>
                  <a:gd name="connsiteY4" fmla="*/ 7154 h 10028"/>
                  <a:gd name="connsiteX0" fmla="*/ 0 w 10226"/>
                  <a:gd name="connsiteY0" fmla="*/ 0 h 10028"/>
                  <a:gd name="connsiteX1" fmla="*/ 10000 w 10226"/>
                  <a:gd name="connsiteY1" fmla="*/ 0 h 10028"/>
                  <a:gd name="connsiteX2" fmla="*/ 8000 w 10226"/>
                  <a:gd name="connsiteY2" fmla="*/ 5346 h 10028"/>
                  <a:gd name="connsiteX3" fmla="*/ 10000 w 10226"/>
                  <a:gd name="connsiteY3" fmla="*/ 10000 h 10028"/>
                  <a:gd name="connsiteX4" fmla="*/ 626 w 10226"/>
                  <a:gd name="connsiteY4" fmla="*/ 7154 h 10028"/>
                  <a:gd name="connsiteX0" fmla="*/ 0 w 10170"/>
                  <a:gd name="connsiteY0" fmla="*/ 0 h 10281"/>
                  <a:gd name="connsiteX1" fmla="*/ 10000 w 10170"/>
                  <a:gd name="connsiteY1" fmla="*/ 0 h 10281"/>
                  <a:gd name="connsiteX2" fmla="*/ 8000 w 10170"/>
                  <a:gd name="connsiteY2" fmla="*/ 5346 h 10281"/>
                  <a:gd name="connsiteX3" fmla="*/ 9941 w 10170"/>
                  <a:gd name="connsiteY3" fmla="*/ 10256 h 10281"/>
                  <a:gd name="connsiteX4" fmla="*/ 626 w 10170"/>
                  <a:gd name="connsiteY4" fmla="*/ 7154 h 10281"/>
                  <a:gd name="connsiteX0" fmla="*/ 0 w 10766"/>
                  <a:gd name="connsiteY0" fmla="*/ 0 h 10281"/>
                  <a:gd name="connsiteX1" fmla="*/ 10000 w 10766"/>
                  <a:gd name="connsiteY1" fmla="*/ 0 h 10281"/>
                  <a:gd name="connsiteX2" fmla="*/ 8000 w 10766"/>
                  <a:gd name="connsiteY2" fmla="*/ 5346 h 10281"/>
                  <a:gd name="connsiteX3" fmla="*/ 9941 w 10766"/>
                  <a:gd name="connsiteY3" fmla="*/ 10256 h 10281"/>
                  <a:gd name="connsiteX4" fmla="*/ 626 w 10766"/>
                  <a:gd name="connsiteY4" fmla="*/ 7154 h 10281"/>
                  <a:gd name="connsiteX0" fmla="*/ 0 w 11165"/>
                  <a:gd name="connsiteY0" fmla="*/ 0 h 10281"/>
                  <a:gd name="connsiteX1" fmla="*/ 10000 w 11165"/>
                  <a:gd name="connsiteY1" fmla="*/ 0 h 10281"/>
                  <a:gd name="connsiteX2" fmla="*/ 8000 w 11165"/>
                  <a:gd name="connsiteY2" fmla="*/ 5346 h 10281"/>
                  <a:gd name="connsiteX3" fmla="*/ 9941 w 11165"/>
                  <a:gd name="connsiteY3" fmla="*/ 10256 h 10281"/>
                  <a:gd name="connsiteX4" fmla="*/ 626 w 11165"/>
                  <a:gd name="connsiteY4" fmla="*/ 7154 h 10281"/>
                  <a:gd name="connsiteX0" fmla="*/ 0 w 11180"/>
                  <a:gd name="connsiteY0" fmla="*/ 0 h 10281"/>
                  <a:gd name="connsiteX1" fmla="*/ 10000 w 11180"/>
                  <a:gd name="connsiteY1" fmla="*/ 0 h 10281"/>
                  <a:gd name="connsiteX2" fmla="*/ 8059 w 11180"/>
                  <a:gd name="connsiteY2" fmla="*/ 4913 h 10281"/>
                  <a:gd name="connsiteX3" fmla="*/ 9941 w 11180"/>
                  <a:gd name="connsiteY3" fmla="*/ 10256 h 10281"/>
                  <a:gd name="connsiteX4" fmla="*/ 626 w 11180"/>
                  <a:gd name="connsiteY4" fmla="*/ 7154 h 10281"/>
                  <a:gd name="connsiteX0" fmla="*/ 0 w 11180"/>
                  <a:gd name="connsiteY0" fmla="*/ 0 h 10281"/>
                  <a:gd name="connsiteX1" fmla="*/ 10000 w 11180"/>
                  <a:gd name="connsiteY1" fmla="*/ 0 h 10281"/>
                  <a:gd name="connsiteX2" fmla="*/ 8059 w 11180"/>
                  <a:gd name="connsiteY2" fmla="*/ 4913 h 10281"/>
                  <a:gd name="connsiteX3" fmla="*/ 9941 w 11180"/>
                  <a:gd name="connsiteY3" fmla="*/ 10256 h 10281"/>
                  <a:gd name="connsiteX4" fmla="*/ 626 w 11180"/>
                  <a:gd name="connsiteY4" fmla="*/ 7154 h 10281"/>
                  <a:gd name="connsiteX0" fmla="*/ 0 w 11180"/>
                  <a:gd name="connsiteY0" fmla="*/ 0 h 10281"/>
                  <a:gd name="connsiteX1" fmla="*/ 10000 w 11180"/>
                  <a:gd name="connsiteY1" fmla="*/ 0 h 10281"/>
                  <a:gd name="connsiteX2" fmla="*/ 8059 w 11180"/>
                  <a:gd name="connsiteY2" fmla="*/ 4913 h 10281"/>
                  <a:gd name="connsiteX3" fmla="*/ 9941 w 11180"/>
                  <a:gd name="connsiteY3" fmla="*/ 10256 h 10281"/>
                  <a:gd name="connsiteX4" fmla="*/ 626 w 11180"/>
                  <a:gd name="connsiteY4" fmla="*/ 7154 h 10281"/>
                  <a:gd name="connsiteX0" fmla="*/ 0 w 11044"/>
                  <a:gd name="connsiteY0" fmla="*/ 0 h 10281"/>
                  <a:gd name="connsiteX1" fmla="*/ 10000 w 11044"/>
                  <a:gd name="connsiteY1" fmla="*/ 0 h 10281"/>
                  <a:gd name="connsiteX2" fmla="*/ 7471 w 11044"/>
                  <a:gd name="connsiteY2" fmla="*/ 4817 h 10281"/>
                  <a:gd name="connsiteX3" fmla="*/ 9941 w 11044"/>
                  <a:gd name="connsiteY3" fmla="*/ 10256 h 10281"/>
                  <a:gd name="connsiteX4" fmla="*/ 626 w 11044"/>
                  <a:gd name="connsiteY4" fmla="*/ 7154 h 102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044" h="10281">
                    <a:moveTo>
                      <a:pt x="0" y="0"/>
                    </a:moveTo>
                    <a:lnTo>
                      <a:pt x="10000" y="0"/>
                    </a:lnTo>
                    <a:cubicBezTo>
                      <a:pt x="10012" y="673"/>
                      <a:pt x="9539" y="3028"/>
                      <a:pt x="7471" y="4817"/>
                    </a:cubicBezTo>
                    <a:cubicBezTo>
                      <a:pt x="9930" y="6318"/>
                      <a:pt x="12599" y="10031"/>
                      <a:pt x="9941" y="10256"/>
                    </a:cubicBezTo>
                    <a:cubicBezTo>
                      <a:pt x="8439" y="10557"/>
                      <a:pt x="3751" y="8103"/>
                      <a:pt x="626" y="7154"/>
                    </a:cubicBezTo>
                  </a:path>
                </a:pathLst>
              </a:custGeom>
              <a:gradFill flip="none" rotWithShape="1">
                <a:gsLst>
                  <a:gs pos="0">
                    <a:srgbClr val="C00000"/>
                  </a:gs>
                  <a:gs pos="100000">
                    <a:srgbClr val="FF0000"/>
                  </a:gs>
                </a:gsLst>
                <a:lin ang="18900000" scaled="1"/>
                <a:tileRect/>
              </a:gradFill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19" name="フローチャート : 記憶データ 3"/>
              <p:cNvSpPr/>
              <p:nvPr/>
            </p:nvSpPr>
            <p:spPr>
              <a:xfrm rot="10800000">
                <a:off x="2448413" y="908719"/>
                <a:ext cx="344942" cy="1584175"/>
              </a:xfrm>
              <a:custGeom>
                <a:avLst/>
                <a:gdLst>
                  <a:gd name="connsiteX0" fmla="*/ 1667 w 10000"/>
                  <a:gd name="connsiteY0" fmla="*/ 0 h 10000"/>
                  <a:gd name="connsiteX1" fmla="*/ 10000 w 10000"/>
                  <a:gd name="connsiteY1" fmla="*/ 0 h 10000"/>
                  <a:gd name="connsiteX2" fmla="*/ 8333 w 10000"/>
                  <a:gd name="connsiteY2" fmla="*/ 5000 h 10000"/>
                  <a:gd name="connsiteX3" fmla="*/ 10000 w 10000"/>
                  <a:gd name="connsiteY3" fmla="*/ 10000 h 10000"/>
                  <a:gd name="connsiteX4" fmla="*/ 1667 w 10000"/>
                  <a:gd name="connsiteY4" fmla="*/ 10000 h 10000"/>
                  <a:gd name="connsiteX5" fmla="*/ 0 w 10000"/>
                  <a:gd name="connsiteY5" fmla="*/ 5000 h 10000"/>
                  <a:gd name="connsiteX6" fmla="*/ 1667 w 10000"/>
                  <a:gd name="connsiteY6" fmla="*/ 0 h 10000"/>
                  <a:gd name="connsiteX0" fmla="*/ 0 w 10000"/>
                  <a:gd name="connsiteY0" fmla="*/ 5000 h 10000"/>
                  <a:gd name="connsiteX1" fmla="*/ 1667 w 10000"/>
                  <a:gd name="connsiteY1" fmla="*/ 0 h 10000"/>
                  <a:gd name="connsiteX2" fmla="*/ 10000 w 10000"/>
                  <a:gd name="connsiteY2" fmla="*/ 0 h 10000"/>
                  <a:gd name="connsiteX3" fmla="*/ 8333 w 10000"/>
                  <a:gd name="connsiteY3" fmla="*/ 5000 h 10000"/>
                  <a:gd name="connsiteX4" fmla="*/ 10000 w 10000"/>
                  <a:gd name="connsiteY4" fmla="*/ 10000 h 10000"/>
                  <a:gd name="connsiteX5" fmla="*/ 1667 w 10000"/>
                  <a:gd name="connsiteY5" fmla="*/ 10000 h 10000"/>
                  <a:gd name="connsiteX6" fmla="*/ 668 w 10000"/>
                  <a:gd name="connsiteY6" fmla="*/ 5635 h 10000"/>
                  <a:gd name="connsiteX0" fmla="*/ 1256 w 9589"/>
                  <a:gd name="connsiteY0" fmla="*/ 0 h 10000"/>
                  <a:gd name="connsiteX1" fmla="*/ 9589 w 9589"/>
                  <a:gd name="connsiteY1" fmla="*/ 0 h 10000"/>
                  <a:gd name="connsiteX2" fmla="*/ 7922 w 9589"/>
                  <a:gd name="connsiteY2" fmla="*/ 5000 h 10000"/>
                  <a:gd name="connsiteX3" fmla="*/ 9589 w 9589"/>
                  <a:gd name="connsiteY3" fmla="*/ 10000 h 10000"/>
                  <a:gd name="connsiteX4" fmla="*/ 1256 w 9589"/>
                  <a:gd name="connsiteY4" fmla="*/ 10000 h 10000"/>
                  <a:gd name="connsiteX5" fmla="*/ 257 w 9589"/>
                  <a:gd name="connsiteY5" fmla="*/ 5635 h 10000"/>
                  <a:gd name="connsiteX0" fmla="*/ 0 w 8690"/>
                  <a:gd name="connsiteY0" fmla="*/ 0 h 10000"/>
                  <a:gd name="connsiteX1" fmla="*/ 8690 w 8690"/>
                  <a:gd name="connsiteY1" fmla="*/ 0 h 10000"/>
                  <a:gd name="connsiteX2" fmla="*/ 6952 w 8690"/>
                  <a:gd name="connsiteY2" fmla="*/ 5000 h 10000"/>
                  <a:gd name="connsiteX3" fmla="*/ 8690 w 8690"/>
                  <a:gd name="connsiteY3" fmla="*/ 10000 h 10000"/>
                  <a:gd name="connsiteX4" fmla="*/ 0 w 8690"/>
                  <a:gd name="connsiteY4" fmla="*/ 10000 h 10000"/>
                  <a:gd name="connsiteX0" fmla="*/ 0 w 10000"/>
                  <a:gd name="connsiteY0" fmla="*/ 0 h 10000"/>
                  <a:gd name="connsiteX1" fmla="*/ 10000 w 10000"/>
                  <a:gd name="connsiteY1" fmla="*/ 0 h 10000"/>
                  <a:gd name="connsiteX2" fmla="*/ 8000 w 10000"/>
                  <a:gd name="connsiteY2" fmla="*/ 5000 h 10000"/>
                  <a:gd name="connsiteX3" fmla="*/ 10000 w 10000"/>
                  <a:gd name="connsiteY3" fmla="*/ 10000 h 10000"/>
                  <a:gd name="connsiteX4" fmla="*/ 626 w 10000"/>
                  <a:gd name="connsiteY4" fmla="*/ 6690 h 10000"/>
                  <a:gd name="connsiteX0" fmla="*/ 0 w 10000"/>
                  <a:gd name="connsiteY0" fmla="*/ 0 h 9352"/>
                  <a:gd name="connsiteX1" fmla="*/ 10000 w 10000"/>
                  <a:gd name="connsiteY1" fmla="*/ 0 h 9352"/>
                  <a:gd name="connsiteX2" fmla="*/ 8000 w 10000"/>
                  <a:gd name="connsiteY2" fmla="*/ 5000 h 9352"/>
                  <a:gd name="connsiteX3" fmla="*/ 10000 w 10000"/>
                  <a:gd name="connsiteY3" fmla="*/ 9352 h 9352"/>
                  <a:gd name="connsiteX4" fmla="*/ 626 w 10000"/>
                  <a:gd name="connsiteY4" fmla="*/ 6690 h 9352"/>
                  <a:gd name="connsiteX0" fmla="*/ 0 w 10000"/>
                  <a:gd name="connsiteY0" fmla="*/ 0 h 10000"/>
                  <a:gd name="connsiteX1" fmla="*/ 10000 w 10000"/>
                  <a:gd name="connsiteY1" fmla="*/ 0 h 10000"/>
                  <a:gd name="connsiteX2" fmla="*/ 8000 w 10000"/>
                  <a:gd name="connsiteY2" fmla="*/ 5346 h 10000"/>
                  <a:gd name="connsiteX3" fmla="*/ 10000 w 10000"/>
                  <a:gd name="connsiteY3" fmla="*/ 10000 h 10000"/>
                  <a:gd name="connsiteX4" fmla="*/ 626 w 10000"/>
                  <a:gd name="connsiteY4" fmla="*/ 7154 h 10000"/>
                  <a:gd name="connsiteX0" fmla="*/ 0 w 10000"/>
                  <a:gd name="connsiteY0" fmla="*/ 0 h 10008"/>
                  <a:gd name="connsiteX1" fmla="*/ 10000 w 10000"/>
                  <a:gd name="connsiteY1" fmla="*/ 0 h 10008"/>
                  <a:gd name="connsiteX2" fmla="*/ 8000 w 10000"/>
                  <a:gd name="connsiteY2" fmla="*/ 5346 h 10008"/>
                  <a:gd name="connsiteX3" fmla="*/ 10000 w 10000"/>
                  <a:gd name="connsiteY3" fmla="*/ 10000 h 10008"/>
                  <a:gd name="connsiteX4" fmla="*/ 626 w 10000"/>
                  <a:gd name="connsiteY4" fmla="*/ 7154 h 10008"/>
                  <a:gd name="connsiteX0" fmla="*/ 0 w 10000"/>
                  <a:gd name="connsiteY0" fmla="*/ 0 h 10028"/>
                  <a:gd name="connsiteX1" fmla="*/ 10000 w 10000"/>
                  <a:gd name="connsiteY1" fmla="*/ 0 h 10028"/>
                  <a:gd name="connsiteX2" fmla="*/ 8000 w 10000"/>
                  <a:gd name="connsiteY2" fmla="*/ 5346 h 10028"/>
                  <a:gd name="connsiteX3" fmla="*/ 10000 w 10000"/>
                  <a:gd name="connsiteY3" fmla="*/ 10000 h 10028"/>
                  <a:gd name="connsiteX4" fmla="*/ 626 w 10000"/>
                  <a:gd name="connsiteY4" fmla="*/ 7154 h 10028"/>
                  <a:gd name="connsiteX0" fmla="*/ 0 w 10226"/>
                  <a:gd name="connsiteY0" fmla="*/ 0 h 10028"/>
                  <a:gd name="connsiteX1" fmla="*/ 10000 w 10226"/>
                  <a:gd name="connsiteY1" fmla="*/ 0 h 10028"/>
                  <a:gd name="connsiteX2" fmla="*/ 8000 w 10226"/>
                  <a:gd name="connsiteY2" fmla="*/ 5346 h 10028"/>
                  <a:gd name="connsiteX3" fmla="*/ 10000 w 10226"/>
                  <a:gd name="connsiteY3" fmla="*/ 10000 h 10028"/>
                  <a:gd name="connsiteX4" fmla="*/ 626 w 10226"/>
                  <a:gd name="connsiteY4" fmla="*/ 7154 h 10028"/>
                  <a:gd name="connsiteX0" fmla="*/ 0 w 10170"/>
                  <a:gd name="connsiteY0" fmla="*/ 0 h 10281"/>
                  <a:gd name="connsiteX1" fmla="*/ 10000 w 10170"/>
                  <a:gd name="connsiteY1" fmla="*/ 0 h 10281"/>
                  <a:gd name="connsiteX2" fmla="*/ 8000 w 10170"/>
                  <a:gd name="connsiteY2" fmla="*/ 5346 h 10281"/>
                  <a:gd name="connsiteX3" fmla="*/ 9941 w 10170"/>
                  <a:gd name="connsiteY3" fmla="*/ 10256 h 10281"/>
                  <a:gd name="connsiteX4" fmla="*/ 626 w 10170"/>
                  <a:gd name="connsiteY4" fmla="*/ 7154 h 10281"/>
                  <a:gd name="connsiteX0" fmla="*/ 0 w 10766"/>
                  <a:gd name="connsiteY0" fmla="*/ 0 h 10281"/>
                  <a:gd name="connsiteX1" fmla="*/ 10000 w 10766"/>
                  <a:gd name="connsiteY1" fmla="*/ 0 h 10281"/>
                  <a:gd name="connsiteX2" fmla="*/ 8000 w 10766"/>
                  <a:gd name="connsiteY2" fmla="*/ 5346 h 10281"/>
                  <a:gd name="connsiteX3" fmla="*/ 9941 w 10766"/>
                  <a:gd name="connsiteY3" fmla="*/ 10256 h 10281"/>
                  <a:gd name="connsiteX4" fmla="*/ 626 w 10766"/>
                  <a:gd name="connsiteY4" fmla="*/ 7154 h 10281"/>
                  <a:gd name="connsiteX0" fmla="*/ 0 w 11165"/>
                  <a:gd name="connsiteY0" fmla="*/ 0 h 10281"/>
                  <a:gd name="connsiteX1" fmla="*/ 10000 w 11165"/>
                  <a:gd name="connsiteY1" fmla="*/ 0 h 10281"/>
                  <a:gd name="connsiteX2" fmla="*/ 8000 w 11165"/>
                  <a:gd name="connsiteY2" fmla="*/ 5346 h 10281"/>
                  <a:gd name="connsiteX3" fmla="*/ 9941 w 11165"/>
                  <a:gd name="connsiteY3" fmla="*/ 10256 h 10281"/>
                  <a:gd name="connsiteX4" fmla="*/ 626 w 11165"/>
                  <a:gd name="connsiteY4" fmla="*/ 7154 h 10281"/>
                  <a:gd name="connsiteX0" fmla="*/ 0 w 11180"/>
                  <a:gd name="connsiteY0" fmla="*/ 0 h 10281"/>
                  <a:gd name="connsiteX1" fmla="*/ 10000 w 11180"/>
                  <a:gd name="connsiteY1" fmla="*/ 0 h 10281"/>
                  <a:gd name="connsiteX2" fmla="*/ 8059 w 11180"/>
                  <a:gd name="connsiteY2" fmla="*/ 4913 h 10281"/>
                  <a:gd name="connsiteX3" fmla="*/ 9941 w 11180"/>
                  <a:gd name="connsiteY3" fmla="*/ 10256 h 10281"/>
                  <a:gd name="connsiteX4" fmla="*/ 626 w 11180"/>
                  <a:gd name="connsiteY4" fmla="*/ 7154 h 10281"/>
                  <a:gd name="connsiteX0" fmla="*/ 0 w 11180"/>
                  <a:gd name="connsiteY0" fmla="*/ 0 h 10281"/>
                  <a:gd name="connsiteX1" fmla="*/ 10000 w 11180"/>
                  <a:gd name="connsiteY1" fmla="*/ 0 h 10281"/>
                  <a:gd name="connsiteX2" fmla="*/ 8059 w 11180"/>
                  <a:gd name="connsiteY2" fmla="*/ 4913 h 10281"/>
                  <a:gd name="connsiteX3" fmla="*/ 9941 w 11180"/>
                  <a:gd name="connsiteY3" fmla="*/ 10256 h 10281"/>
                  <a:gd name="connsiteX4" fmla="*/ 626 w 11180"/>
                  <a:gd name="connsiteY4" fmla="*/ 7154 h 10281"/>
                  <a:gd name="connsiteX0" fmla="*/ 0 w 11180"/>
                  <a:gd name="connsiteY0" fmla="*/ 0 h 10281"/>
                  <a:gd name="connsiteX1" fmla="*/ 10000 w 11180"/>
                  <a:gd name="connsiteY1" fmla="*/ 0 h 10281"/>
                  <a:gd name="connsiteX2" fmla="*/ 8059 w 11180"/>
                  <a:gd name="connsiteY2" fmla="*/ 4913 h 10281"/>
                  <a:gd name="connsiteX3" fmla="*/ 9941 w 11180"/>
                  <a:gd name="connsiteY3" fmla="*/ 10256 h 10281"/>
                  <a:gd name="connsiteX4" fmla="*/ 626 w 11180"/>
                  <a:gd name="connsiteY4" fmla="*/ 7154 h 10281"/>
                  <a:gd name="connsiteX0" fmla="*/ 0 w 11044"/>
                  <a:gd name="connsiteY0" fmla="*/ 0 h 10281"/>
                  <a:gd name="connsiteX1" fmla="*/ 10000 w 11044"/>
                  <a:gd name="connsiteY1" fmla="*/ 0 h 10281"/>
                  <a:gd name="connsiteX2" fmla="*/ 7471 w 11044"/>
                  <a:gd name="connsiteY2" fmla="*/ 4817 h 10281"/>
                  <a:gd name="connsiteX3" fmla="*/ 9941 w 11044"/>
                  <a:gd name="connsiteY3" fmla="*/ 10256 h 10281"/>
                  <a:gd name="connsiteX4" fmla="*/ 626 w 11044"/>
                  <a:gd name="connsiteY4" fmla="*/ 7154 h 102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044" h="10281">
                    <a:moveTo>
                      <a:pt x="0" y="0"/>
                    </a:moveTo>
                    <a:lnTo>
                      <a:pt x="10000" y="0"/>
                    </a:lnTo>
                    <a:cubicBezTo>
                      <a:pt x="10012" y="673"/>
                      <a:pt x="9539" y="3028"/>
                      <a:pt x="7471" y="4817"/>
                    </a:cubicBezTo>
                    <a:cubicBezTo>
                      <a:pt x="9930" y="6318"/>
                      <a:pt x="12599" y="10031"/>
                      <a:pt x="9941" y="10256"/>
                    </a:cubicBezTo>
                    <a:cubicBezTo>
                      <a:pt x="8439" y="10557"/>
                      <a:pt x="3751" y="8103"/>
                      <a:pt x="626" y="7154"/>
                    </a:cubicBezTo>
                  </a:path>
                </a:pathLst>
              </a:custGeom>
              <a:gradFill flip="none" rotWithShape="1">
                <a:gsLst>
                  <a:gs pos="0">
                    <a:srgbClr val="C00000"/>
                  </a:gs>
                  <a:gs pos="100000">
                    <a:srgbClr val="FF0000"/>
                  </a:gs>
                </a:gsLst>
                <a:lin ang="18900000" scaled="1"/>
                <a:tileRect/>
              </a:gradFill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20" name="角丸四角形 219"/>
              <p:cNvSpPr/>
              <p:nvPr/>
            </p:nvSpPr>
            <p:spPr>
              <a:xfrm>
                <a:off x="2473642" y="1646540"/>
                <a:ext cx="319713" cy="180020"/>
              </a:xfrm>
              <a:prstGeom prst="roundRect">
                <a:avLst/>
              </a:prstGeom>
              <a:gradFill flip="none" rotWithShape="1">
                <a:gsLst>
                  <a:gs pos="0">
                    <a:srgbClr val="C00000"/>
                  </a:gs>
                  <a:gs pos="100000">
                    <a:srgbClr val="C00000"/>
                  </a:gs>
                </a:gsLst>
                <a:lin ang="18900000" scaled="1"/>
                <a:tileRect/>
              </a:gradFill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21" name="フローチャート : 論理積ゲート 21"/>
              <p:cNvSpPr/>
              <p:nvPr/>
            </p:nvSpPr>
            <p:spPr>
              <a:xfrm rot="16200000">
                <a:off x="920552" y="620688"/>
                <a:ext cx="1944216" cy="1944216"/>
              </a:xfrm>
              <a:custGeom>
                <a:avLst/>
                <a:gdLst/>
                <a:ahLst/>
                <a:cxnLst/>
                <a:rect l="l" t="t" r="r" b="b"/>
                <a:pathLst>
                  <a:path w="1944216" h="1944216">
                    <a:moveTo>
                      <a:pt x="1815239" y="972108"/>
                    </a:moveTo>
                    <a:cubicBezTo>
                      <a:pt x="1815239" y="506460"/>
                      <a:pt x="1437756" y="128977"/>
                      <a:pt x="972108" y="128977"/>
                    </a:cubicBezTo>
                    <a:lnTo>
                      <a:pt x="128977" y="128977"/>
                    </a:lnTo>
                    <a:lnTo>
                      <a:pt x="128977" y="1815239"/>
                    </a:lnTo>
                    <a:lnTo>
                      <a:pt x="972108" y="1815239"/>
                    </a:lnTo>
                    <a:cubicBezTo>
                      <a:pt x="1437756" y="1815239"/>
                      <a:pt x="1815239" y="1437756"/>
                      <a:pt x="1815239" y="972108"/>
                    </a:cubicBezTo>
                    <a:close/>
                    <a:moveTo>
                      <a:pt x="1944216" y="972108"/>
                    </a:moveTo>
                    <a:cubicBezTo>
                      <a:pt x="1944216" y="1508988"/>
                      <a:pt x="1508988" y="1944216"/>
                      <a:pt x="972108" y="1944216"/>
                    </a:cubicBezTo>
                    <a:lnTo>
                      <a:pt x="0" y="1944216"/>
                    </a:lnTo>
                    <a:lnTo>
                      <a:pt x="0" y="0"/>
                    </a:lnTo>
                    <a:lnTo>
                      <a:pt x="972108" y="0"/>
                    </a:lnTo>
                    <a:cubicBezTo>
                      <a:pt x="1508988" y="0"/>
                      <a:pt x="1944216" y="435228"/>
                      <a:pt x="1944216" y="972108"/>
                    </a:cubicBezTo>
                    <a:close/>
                  </a:path>
                </a:pathLst>
              </a:custGeom>
              <a:solidFill>
                <a:srgbClr val="F79646">
                  <a:lumMod val="75000"/>
                </a:srgbClr>
              </a:solidFill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317" name="フローチャート : 論理積ゲート 26"/>
            <p:cNvSpPr/>
            <p:nvPr/>
          </p:nvSpPr>
          <p:spPr>
            <a:xfrm rot="5400000" flipH="1" flipV="1">
              <a:off x="205200" y="1722926"/>
              <a:ext cx="912713" cy="236954"/>
            </a:xfrm>
            <a:custGeom>
              <a:avLst/>
              <a:gdLst/>
              <a:ahLst/>
              <a:cxnLst/>
              <a:rect l="l" t="t" r="r" b="b"/>
              <a:pathLst>
                <a:path w="1686262" h="843131">
                  <a:moveTo>
                    <a:pt x="1686262" y="0"/>
                  </a:moveTo>
                  <a:cubicBezTo>
                    <a:pt x="1686262" y="465648"/>
                    <a:pt x="1308779" y="843131"/>
                    <a:pt x="843131" y="843131"/>
                  </a:cubicBezTo>
                  <a:lnTo>
                    <a:pt x="0" y="843131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79646">
                    <a:lumMod val="50000"/>
                  </a:srgbClr>
                </a:gs>
                <a:gs pos="100000">
                  <a:srgbClr val="663300"/>
                </a:gs>
              </a:gsLst>
              <a:lin ang="5400000" scaled="1"/>
              <a:tileRect/>
            </a:gra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318" name="台形 317"/>
            <p:cNvSpPr/>
            <p:nvPr/>
          </p:nvSpPr>
          <p:spPr>
            <a:xfrm rot="16200000">
              <a:off x="67235" y="1821915"/>
              <a:ext cx="912713" cy="38975"/>
            </a:xfrm>
            <a:prstGeom prst="trapezoid">
              <a:avLst/>
            </a:prstGeom>
            <a:solidFill>
              <a:srgbClr val="F79646">
                <a:lumMod val="75000"/>
              </a:srgbClr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319" name="フローチャート : 論理積ゲート 26"/>
            <p:cNvSpPr/>
            <p:nvPr/>
          </p:nvSpPr>
          <p:spPr>
            <a:xfrm rot="16200000" flipV="1">
              <a:off x="1320796" y="1745999"/>
              <a:ext cx="912713" cy="190807"/>
            </a:xfrm>
            <a:custGeom>
              <a:avLst/>
              <a:gdLst/>
              <a:ahLst/>
              <a:cxnLst/>
              <a:rect l="l" t="t" r="r" b="b"/>
              <a:pathLst>
                <a:path w="1686262" h="843131">
                  <a:moveTo>
                    <a:pt x="1686262" y="0"/>
                  </a:moveTo>
                  <a:cubicBezTo>
                    <a:pt x="1686262" y="465648"/>
                    <a:pt x="1308779" y="843131"/>
                    <a:pt x="843131" y="843131"/>
                  </a:cubicBezTo>
                  <a:lnTo>
                    <a:pt x="0" y="843131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79646">
                    <a:lumMod val="50000"/>
                  </a:srgbClr>
                </a:gs>
                <a:gs pos="100000">
                  <a:srgbClr val="663300"/>
                </a:gs>
              </a:gsLst>
              <a:lin ang="5400000" scaled="1"/>
              <a:tileRect/>
            </a:gra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320" name="台形 319"/>
            <p:cNvSpPr/>
            <p:nvPr/>
          </p:nvSpPr>
          <p:spPr>
            <a:xfrm rot="5400000" flipH="1">
              <a:off x="1435688" y="1821915"/>
              <a:ext cx="912713" cy="38975"/>
            </a:xfrm>
            <a:prstGeom prst="trapezoid">
              <a:avLst/>
            </a:prstGeom>
            <a:solidFill>
              <a:srgbClr val="F79646">
                <a:lumMod val="75000"/>
              </a:srgbClr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  <p:grpSp>
        <p:nvGrpSpPr>
          <p:cNvPr id="343" name="グループ化 342"/>
          <p:cNvGrpSpPr/>
          <p:nvPr/>
        </p:nvGrpSpPr>
        <p:grpSpPr>
          <a:xfrm>
            <a:off x="7859684" y="4920654"/>
            <a:ext cx="1680556" cy="1411925"/>
            <a:chOff x="3584848" y="2996952"/>
            <a:chExt cx="2888704" cy="2160240"/>
          </a:xfrm>
        </p:grpSpPr>
        <p:sp>
          <p:nvSpPr>
            <p:cNvPr id="344" name="正方形/長方形 343"/>
            <p:cNvSpPr/>
            <p:nvPr/>
          </p:nvSpPr>
          <p:spPr>
            <a:xfrm>
              <a:off x="3652664" y="3058160"/>
              <a:ext cx="1376536" cy="2037824"/>
            </a:xfrm>
            <a:prstGeom prst="rect">
              <a:avLst/>
            </a:prstGeom>
            <a:gradFill>
              <a:gsLst>
                <a:gs pos="0">
                  <a:srgbClr val="00B0F0">
                    <a:alpha val="50000"/>
                  </a:srgbClr>
                </a:gs>
                <a:gs pos="100000">
                  <a:srgbClr val="00B0F0">
                    <a:alpha val="20000"/>
                  </a:srgbClr>
                </a:gs>
              </a:gsLst>
              <a:lin ang="18900000" scaled="1"/>
            </a:gra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345" name="正方形/長方形 123"/>
            <p:cNvSpPr/>
            <p:nvPr/>
          </p:nvSpPr>
          <p:spPr>
            <a:xfrm>
              <a:off x="3584848" y="2996952"/>
              <a:ext cx="1512168" cy="2160240"/>
            </a:xfrm>
            <a:custGeom>
              <a:avLst/>
              <a:gdLst/>
              <a:ahLst/>
              <a:cxnLst/>
              <a:rect l="l" t="t" r="r" b="b"/>
              <a:pathLst>
                <a:path w="1512168" h="2160240">
                  <a:moveTo>
                    <a:pt x="123696" y="132328"/>
                  </a:moveTo>
                  <a:lnTo>
                    <a:pt x="123696" y="2030300"/>
                  </a:lnTo>
                  <a:lnTo>
                    <a:pt x="1388472" y="2030300"/>
                  </a:lnTo>
                  <a:lnTo>
                    <a:pt x="1388472" y="132328"/>
                  </a:lnTo>
                  <a:close/>
                  <a:moveTo>
                    <a:pt x="0" y="0"/>
                  </a:moveTo>
                  <a:lnTo>
                    <a:pt x="1512168" y="0"/>
                  </a:lnTo>
                  <a:lnTo>
                    <a:pt x="1512168" y="2160240"/>
                  </a:lnTo>
                  <a:lnTo>
                    <a:pt x="0" y="2160240"/>
                  </a:lnTo>
                  <a:close/>
                </a:path>
              </a:pathLst>
            </a:custGeom>
            <a:gradFill>
              <a:gsLst>
                <a:gs pos="0">
                  <a:srgbClr val="000082"/>
                </a:gs>
                <a:gs pos="13000">
                  <a:srgbClr val="0047FF"/>
                </a:gs>
                <a:gs pos="28000">
                  <a:srgbClr val="000082"/>
                </a:gs>
                <a:gs pos="42999">
                  <a:srgbClr val="0047FF"/>
                </a:gs>
                <a:gs pos="58000">
                  <a:srgbClr val="000082"/>
                </a:gs>
                <a:gs pos="72000">
                  <a:srgbClr val="0047FF"/>
                </a:gs>
                <a:gs pos="87000">
                  <a:srgbClr val="000082"/>
                </a:gs>
                <a:gs pos="100000">
                  <a:srgbClr val="0047FF"/>
                </a:gs>
              </a:gsLst>
              <a:lin ang="18900000" scaled="0"/>
            </a:gra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346" name="片側の 2 つの角を丸めた四角形 345"/>
            <p:cNvSpPr/>
            <p:nvPr/>
          </p:nvSpPr>
          <p:spPr>
            <a:xfrm rot="16200000">
              <a:off x="4825912" y="4036142"/>
              <a:ext cx="187672" cy="83274"/>
            </a:xfrm>
            <a:prstGeom prst="round2SameRect">
              <a:avLst>
                <a:gd name="adj1" fmla="val 47168"/>
                <a:gd name="adj2" fmla="val 0"/>
              </a:avLst>
            </a:prstGeom>
            <a:gradFill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18900000" scaled="0"/>
            </a:gra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347" name="片側の 2 つの角を丸めた四角形 346"/>
            <p:cNvSpPr/>
            <p:nvPr/>
          </p:nvSpPr>
          <p:spPr>
            <a:xfrm>
              <a:off x="4851400" y="3933056"/>
              <a:ext cx="144779" cy="144015"/>
            </a:xfrm>
            <a:prstGeom prst="round2SameRect">
              <a:avLst>
                <a:gd name="adj1" fmla="val 25905"/>
                <a:gd name="adj2" fmla="val 0"/>
              </a:avLst>
            </a:prstGeom>
            <a:gradFill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18900000" scaled="0"/>
            </a:gra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348" name="正方形/長方形 347"/>
            <p:cNvSpPr/>
            <p:nvPr/>
          </p:nvSpPr>
          <p:spPr>
            <a:xfrm>
              <a:off x="5029200" y="3058160"/>
              <a:ext cx="1376536" cy="2037824"/>
            </a:xfrm>
            <a:prstGeom prst="rect">
              <a:avLst/>
            </a:prstGeom>
            <a:gradFill>
              <a:gsLst>
                <a:gs pos="0">
                  <a:srgbClr val="00B0F0">
                    <a:alpha val="50000"/>
                  </a:srgbClr>
                </a:gs>
                <a:gs pos="100000">
                  <a:srgbClr val="00B0F0">
                    <a:alpha val="20000"/>
                  </a:srgbClr>
                </a:gs>
              </a:gsLst>
              <a:lin ang="18900000" scaled="1"/>
            </a:gra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349" name="正方形/長方形 123"/>
            <p:cNvSpPr/>
            <p:nvPr/>
          </p:nvSpPr>
          <p:spPr>
            <a:xfrm>
              <a:off x="4961384" y="2996952"/>
              <a:ext cx="1512168" cy="2160240"/>
            </a:xfrm>
            <a:custGeom>
              <a:avLst/>
              <a:gdLst/>
              <a:ahLst/>
              <a:cxnLst/>
              <a:rect l="l" t="t" r="r" b="b"/>
              <a:pathLst>
                <a:path w="1512168" h="2160240">
                  <a:moveTo>
                    <a:pt x="123696" y="132328"/>
                  </a:moveTo>
                  <a:lnTo>
                    <a:pt x="123696" y="2030300"/>
                  </a:lnTo>
                  <a:lnTo>
                    <a:pt x="1388472" y="2030300"/>
                  </a:lnTo>
                  <a:lnTo>
                    <a:pt x="1388472" y="132328"/>
                  </a:lnTo>
                  <a:close/>
                  <a:moveTo>
                    <a:pt x="0" y="0"/>
                  </a:moveTo>
                  <a:lnTo>
                    <a:pt x="1512168" y="0"/>
                  </a:lnTo>
                  <a:lnTo>
                    <a:pt x="1512168" y="2160240"/>
                  </a:lnTo>
                  <a:lnTo>
                    <a:pt x="0" y="2160240"/>
                  </a:lnTo>
                  <a:close/>
                </a:path>
              </a:pathLst>
            </a:custGeom>
            <a:gradFill>
              <a:gsLst>
                <a:gs pos="0">
                  <a:srgbClr val="000082"/>
                </a:gs>
                <a:gs pos="13000">
                  <a:srgbClr val="0047FF"/>
                </a:gs>
                <a:gs pos="28000">
                  <a:srgbClr val="000082"/>
                </a:gs>
                <a:gs pos="42999">
                  <a:srgbClr val="0047FF"/>
                </a:gs>
                <a:gs pos="58000">
                  <a:srgbClr val="000082"/>
                </a:gs>
                <a:gs pos="72000">
                  <a:srgbClr val="0047FF"/>
                </a:gs>
                <a:gs pos="87000">
                  <a:srgbClr val="000082"/>
                </a:gs>
                <a:gs pos="100000">
                  <a:srgbClr val="0047FF"/>
                </a:gs>
              </a:gsLst>
              <a:lin ang="18900000" scaled="0"/>
            </a:gra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  <p:grpSp>
        <p:nvGrpSpPr>
          <p:cNvPr id="350" name="グループ化 349"/>
          <p:cNvGrpSpPr/>
          <p:nvPr/>
        </p:nvGrpSpPr>
        <p:grpSpPr>
          <a:xfrm>
            <a:off x="6123130" y="4508833"/>
            <a:ext cx="1338417" cy="1784556"/>
            <a:chOff x="5961112" y="404664"/>
            <a:chExt cx="1728192" cy="2304256"/>
          </a:xfrm>
        </p:grpSpPr>
        <p:sp>
          <p:nvSpPr>
            <p:cNvPr id="351" name="フローチャート : 記憶データ 3"/>
            <p:cNvSpPr/>
            <p:nvPr/>
          </p:nvSpPr>
          <p:spPr>
            <a:xfrm rot="10800000">
              <a:off x="7205558" y="591819"/>
              <a:ext cx="448053" cy="2077718"/>
            </a:xfrm>
            <a:custGeom>
              <a:avLst/>
              <a:gdLst>
                <a:gd name="connsiteX0" fmla="*/ 1667 w 10000"/>
                <a:gd name="connsiteY0" fmla="*/ 0 h 10000"/>
                <a:gd name="connsiteX1" fmla="*/ 10000 w 10000"/>
                <a:gd name="connsiteY1" fmla="*/ 0 h 10000"/>
                <a:gd name="connsiteX2" fmla="*/ 8333 w 10000"/>
                <a:gd name="connsiteY2" fmla="*/ 5000 h 10000"/>
                <a:gd name="connsiteX3" fmla="*/ 10000 w 10000"/>
                <a:gd name="connsiteY3" fmla="*/ 10000 h 10000"/>
                <a:gd name="connsiteX4" fmla="*/ 1667 w 10000"/>
                <a:gd name="connsiteY4" fmla="*/ 10000 h 10000"/>
                <a:gd name="connsiteX5" fmla="*/ 0 w 10000"/>
                <a:gd name="connsiteY5" fmla="*/ 5000 h 10000"/>
                <a:gd name="connsiteX6" fmla="*/ 1667 w 10000"/>
                <a:gd name="connsiteY6" fmla="*/ 0 h 10000"/>
                <a:gd name="connsiteX0" fmla="*/ 0 w 10000"/>
                <a:gd name="connsiteY0" fmla="*/ 5000 h 10000"/>
                <a:gd name="connsiteX1" fmla="*/ 1667 w 10000"/>
                <a:gd name="connsiteY1" fmla="*/ 0 h 10000"/>
                <a:gd name="connsiteX2" fmla="*/ 10000 w 10000"/>
                <a:gd name="connsiteY2" fmla="*/ 0 h 10000"/>
                <a:gd name="connsiteX3" fmla="*/ 8333 w 10000"/>
                <a:gd name="connsiteY3" fmla="*/ 5000 h 10000"/>
                <a:gd name="connsiteX4" fmla="*/ 10000 w 10000"/>
                <a:gd name="connsiteY4" fmla="*/ 10000 h 10000"/>
                <a:gd name="connsiteX5" fmla="*/ 1667 w 10000"/>
                <a:gd name="connsiteY5" fmla="*/ 10000 h 10000"/>
                <a:gd name="connsiteX6" fmla="*/ 668 w 10000"/>
                <a:gd name="connsiteY6" fmla="*/ 5635 h 10000"/>
                <a:gd name="connsiteX0" fmla="*/ 1256 w 9589"/>
                <a:gd name="connsiteY0" fmla="*/ 0 h 10000"/>
                <a:gd name="connsiteX1" fmla="*/ 9589 w 9589"/>
                <a:gd name="connsiteY1" fmla="*/ 0 h 10000"/>
                <a:gd name="connsiteX2" fmla="*/ 7922 w 9589"/>
                <a:gd name="connsiteY2" fmla="*/ 5000 h 10000"/>
                <a:gd name="connsiteX3" fmla="*/ 9589 w 9589"/>
                <a:gd name="connsiteY3" fmla="*/ 10000 h 10000"/>
                <a:gd name="connsiteX4" fmla="*/ 1256 w 9589"/>
                <a:gd name="connsiteY4" fmla="*/ 10000 h 10000"/>
                <a:gd name="connsiteX5" fmla="*/ 257 w 9589"/>
                <a:gd name="connsiteY5" fmla="*/ 5635 h 10000"/>
                <a:gd name="connsiteX0" fmla="*/ 0 w 8690"/>
                <a:gd name="connsiteY0" fmla="*/ 0 h 10000"/>
                <a:gd name="connsiteX1" fmla="*/ 8690 w 8690"/>
                <a:gd name="connsiteY1" fmla="*/ 0 h 10000"/>
                <a:gd name="connsiteX2" fmla="*/ 6952 w 8690"/>
                <a:gd name="connsiteY2" fmla="*/ 5000 h 10000"/>
                <a:gd name="connsiteX3" fmla="*/ 8690 w 8690"/>
                <a:gd name="connsiteY3" fmla="*/ 10000 h 10000"/>
                <a:gd name="connsiteX4" fmla="*/ 0 w 8690"/>
                <a:gd name="connsiteY4" fmla="*/ 10000 h 10000"/>
                <a:gd name="connsiteX0" fmla="*/ 0 w 10000"/>
                <a:gd name="connsiteY0" fmla="*/ 0 h 10000"/>
                <a:gd name="connsiteX1" fmla="*/ 10000 w 10000"/>
                <a:gd name="connsiteY1" fmla="*/ 0 h 10000"/>
                <a:gd name="connsiteX2" fmla="*/ 8000 w 10000"/>
                <a:gd name="connsiteY2" fmla="*/ 5000 h 10000"/>
                <a:gd name="connsiteX3" fmla="*/ 10000 w 10000"/>
                <a:gd name="connsiteY3" fmla="*/ 10000 h 10000"/>
                <a:gd name="connsiteX4" fmla="*/ 626 w 10000"/>
                <a:gd name="connsiteY4" fmla="*/ 6690 h 10000"/>
                <a:gd name="connsiteX0" fmla="*/ 0 w 10000"/>
                <a:gd name="connsiteY0" fmla="*/ 0 h 9352"/>
                <a:gd name="connsiteX1" fmla="*/ 10000 w 10000"/>
                <a:gd name="connsiteY1" fmla="*/ 0 h 9352"/>
                <a:gd name="connsiteX2" fmla="*/ 8000 w 10000"/>
                <a:gd name="connsiteY2" fmla="*/ 5000 h 9352"/>
                <a:gd name="connsiteX3" fmla="*/ 10000 w 10000"/>
                <a:gd name="connsiteY3" fmla="*/ 9352 h 9352"/>
                <a:gd name="connsiteX4" fmla="*/ 626 w 10000"/>
                <a:gd name="connsiteY4" fmla="*/ 6690 h 9352"/>
                <a:gd name="connsiteX0" fmla="*/ 0 w 10000"/>
                <a:gd name="connsiteY0" fmla="*/ 0 h 10000"/>
                <a:gd name="connsiteX1" fmla="*/ 10000 w 10000"/>
                <a:gd name="connsiteY1" fmla="*/ 0 h 10000"/>
                <a:gd name="connsiteX2" fmla="*/ 8000 w 10000"/>
                <a:gd name="connsiteY2" fmla="*/ 5346 h 10000"/>
                <a:gd name="connsiteX3" fmla="*/ 10000 w 10000"/>
                <a:gd name="connsiteY3" fmla="*/ 10000 h 10000"/>
                <a:gd name="connsiteX4" fmla="*/ 626 w 10000"/>
                <a:gd name="connsiteY4" fmla="*/ 7154 h 10000"/>
                <a:gd name="connsiteX0" fmla="*/ 0 w 10000"/>
                <a:gd name="connsiteY0" fmla="*/ 0 h 10008"/>
                <a:gd name="connsiteX1" fmla="*/ 10000 w 10000"/>
                <a:gd name="connsiteY1" fmla="*/ 0 h 10008"/>
                <a:gd name="connsiteX2" fmla="*/ 8000 w 10000"/>
                <a:gd name="connsiteY2" fmla="*/ 5346 h 10008"/>
                <a:gd name="connsiteX3" fmla="*/ 10000 w 10000"/>
                <a:gd name="connsiteY3" fmla="*/ 10000 h 10008"/>
                <a:gd name="connsiteX4" fmla="*/ 626 w 10000"/>
                <a:gd name="connsiteY4" fmla="*/ 7154 h 10008"/>
                <a:gd name="connsiteX0" fmla="*/ 0 w 10000"/>
                <a:gd name="connsiteY0" fmla="*/ 0 h 10028"/>
                <a:gd name="connsiteX1" fmla="*/ 10000 w 10000"/>
                <a:gd name="connsiteY1" fmla="*/ 0 h 10028"/>
                <a:gd name="connsiteX2" fmla="*/ 8000 w 10000"/>
                <a:gd name="connsiteY2" fmla="*/ 5346 h 10028"/>
                <a:gd name="connsiteX3" fmla="*/ 10000 w 10000"/>
                <a:gd name="connsiteY3" fmla="*/ 10000 h 10028"/>
                <a:gd name="connsiteX4" fmla="*/ 626 w 10000"/>
                <a:gd name="connsiteY4" fmla="*/ 7154 h 10028"/>
                <a:gd name="connsiteX0" fmla="*/ 0 w 10226"/>
                <a:gd name="connsiteY0" fmla="*/ 0 h 10028"/>
                <a:gd name="connsiteX1" fmla="*/ 10000 w 10226"/>
                <a:gd name="connsiteY1" fmla="*/ 0 h 10028"/>
                <a:gd name="connsiteX2" fmla="*/ 8000 w 10226"/>
                <a:gd name="connsiteY2" fmla="*/ 5346 h 10028"/>
                <a:gd name="connsiteX3" fmla="*/ 10000 w 10226"/>
                <a:gd name="connsiteY3" fmla="*/ 10000 h 10028"/>
                <a:gd name="connsiteX4" fmla="*/ 626 w 10226"/>
                <a:gd name="connsiteY4" fmla="*/ 7154 h 10028"/>
                <a:gd name="connsiteX0" fmla="*/ 0 w 10170"/>
                <a:gd name="connsiteY0" fmla="*/ 0 h 10281"/>
                <a:gd name="connsiteX1" fmla="*/ 10000 w 10170"/>
                <a:gd name="connsiteY1" fmla="*/ 0 h 10281"/>
                <a:gd name="connsiteX2" fmla="*/ 8000 w 10170"/>
                <a:gd name="connsiteY2" fmla="*/ 5346 h 10281"/>
                <a:gd name="connsiteX3" fmla="*/ 9941 w 10170"/>
                <a:gd name="connsiteY3" fmla="*/ 10256 h 10281"/>
                <a:gd name="connsiteX4" fmla="*/ 626 w 10170"/>
                <a:gd name="connsiteY4" fmla="*/ 7154 h 10281"/>
                <a:gd name="connsiteX0" fmla="*/ 0 w 10766"/>
                <a:gd name="connsiteY0" fmla="*/ 0 h 10281"/>
                <a:gd name="connsiteX1" fmla="*/ 10000 w 10766"/>
                <a:gd name="connsiteY1" fmla="*/ 0 h 10281"/>
                <a:gd name="connsiteX2" fmla="*/ 8000 w 10766"/>
                <a:gd name="connsiteY2" fmla="*/ 5346 h 10281"/>
                <a:gd name="connsiteX3" fmla="*/ 9941 w 10766"/>
                <a:gd name="connsiteY3" fmla="*/ 10256 h 10281"/>
                <a:gd name="connsiteX4" fmla="*/ 626 w 10766"/>
                <a:gd name="connsiteY4" fmla="*/ 7154 h 10281"/>
                <a:gd name="connsiteX0" fmla="*/ 0 w 11165"/>
                <a:gd name="connsiteY0" fmla="*/ 0 h 10281"/>
                <a:gd name="connsiteX1" fmla="*/ 10000 w 11165"/>
                <a:gd name="connsiteY1" fmla="*/ 0 h 10281"/>
                <a:gd name="connsiteX2" fmla="*/ 8000 w 11165"/>
                <a:gd name="connsiteY2" fmla="*/ 5346 h 10281"/>
                <a:gd name="connsiteX3" fmla="*/ 9941 w 11165"/>
                <a:gd name="connsiteY3" fmla="*/ 10256 h 10281"/>
                <a:gd name="connsiteX4" fmla="*/ 626 w 11165"/>
                <a:gd name="connsiteY4" fmla="*/ 7154 h 10281"/>
                <a:gd name="connsiteX0" fmla="*/ 0 w 11180"/>
                <a:gd name="connsiteY0" fmla="*/ 0 h 10281"/>
                <a:gd name="connsiteX1" fmla="*/ 10000 w 11180"/>
                <a:gd name="connsiteY1" fmla="*/ 0 h 10281"/>
                <a:gd name="connsiteX2" fmla="*/ 8059 w 11180"/>
                <a:gd name="connsiteY2" fmla="*/ 4913 h 10281"/>
                <a:gd name="connsiteX3" fmla="*/ 9941 w 11180"/>
                <a:gd name="connsiteY3" fmla="*/ 10256 h 10281"/>
                <a:gd name="connsiteX4" fmla="*/ 626 w 11180"/>
                <a:gd name="connsiteY4" fmla="*/ 7154 h 10281"/>
                <a:gd name="connsiteX0" fmla="*/ 0 w 11180"/>
                <a:gd name="connsiteY0" fmla="*/ 0 h 10281"/>
                <a:gd name="connsiteX1" fmla="*/ 10000 w 11180"/>
                <a:gd name="connsiteY1" fmla="*/ 0 h 10281"/>
                <a:gd name="connsiteX2" fmla="*/ 8059 w 11180"/>
                <a:gd name="connsiteY2" fmla="*/ 4913 h 10281"/>
                <a:gd name="connsiteX3" fmla="*/ 9941 w 11180"/>
                <a:gd name="connsiteY3" fmla="*/ 10256 h 10281"/>
                <a:gd name="connsiteX4" fmla="*/ 626 w 11180"/>
                <a:gd name="connsiteY4" fmla="*/ 7154 h 10281"/>
                <a:gd name="connsiteX0" fmla="*/ 0 w 11180"/>
                <a:gd name="connsiteY0" fmla="*/ 0 h 10281"/>
                <a:gd name="connsiteX1" fmla="*/ 10000 w 11180"/>
                <a:gd name="connsiteY1" fmla="*/ 0 h 10281"/>
                <a:gd name="connsiteX2" fmla="*/ 8059 w 11180"/>
                <a:gd name="connsiteY2" fmla="*/ 4913 h 10281"/>
                <a:gd name="connsiteX3" fmla="*/ 9941 w 11180"/>
                <a:gd name="connsiteY3" fmla="*/ 10256 h 10281"/>
                <a:gd name="connsiteX4" fmla="*/ 626 w 11180"/>
                <a:gd name="connsiteY4" fmla="*/ 7154 h 10281"/>
                <a:gd name="connsiteX0" fmla="*/ 0 w 11044"/>
                <a:gd name="connsiteY0" fmla="*/ 0 h 10281"/>
                <a:gd name="connsiteX1" fmla="*/ 10000 w 11044"/>
                <a:gd name="connsiteY1" fmla="*/ 0 h 10281"/>
                <a:gd name="connsiteX2" fmla="*/ 7471 w 11044"/>
                <a:gd name="connsiteY2" fmla="*/ 4817 h 10281"/>
                <a:gd name="connsiteX3" fmla="*/ 9941 w 11044"/>
                <a:gd name="connsiteY3" fmla="*/ 10256 h 10281"/>
                <a:gd name="connsiteX4" fmla="*/ 626 w 11044"/>
                <a:gd name="connsiteY4" fmla="*/ 7154 h 10281"/>
                <a:gd name="connsiteX0" fmla="*/ 0 w 11044"/>
                <a:gd name="connsiteY0" fmla="*/ 0 h 10290"/>
                <a:gd name="connsiteX1" fmla="*/ 10000 w 11044"/>
                <a:gd name="connsiteY1" fmla="*/ 0 h 10290"/>
                <a:gd name="connsiteX2" fmla="*/ 7471 w 11044"/>
                <a:gd name="connsiteY2" fmla="*/ 4817 h 10290"/>
                <a:gd name="connsiteX3" fmla="*/ 9941 w 11044"/>
                <a:gd name="connsiteY3" fmla="*/ 10256 h 10290"/>
                <a:gd name="connsiteX4" fmla="*/ 1096 w 11044"/>
                <a:gd name="connsiteY4" fmla="*/ 7879 h 10290"/>
                <a:gd name="connsiteX0" fmla="*/ 0 w 10804"/>
                <a:gd name="connsiteY0" fmla="*/ 0 h 10170"/>
                <a:gd name="connsiteX1" fmla="*/ 10000 w 10804"/>
                <a:gd name="connsiteY1" fmla="*/ 0 h 10170"/>
                <a:gd name="connsiteX2" fmla="*/ 7471 w 10804"/>
                <a:gd name="connsiteY2" fmla="*/ 4817 h 10170"/>
                <a:gd name="connsiteX3" fmla="*/ 9633 w 10804"/>
                <a:gd name="connsiteY3" fmla="*/ 10133 h 10170"/>
                <a:gd name="connsiteX4" fmla="*/ 1096 w 10804"/>
                <a:gd name="connsiteY4" fmla="*/ 7879 h 10170"/>
                <a:gd name="connsiteX0" fmla="*/ 0 w 10804"/>
                <a:gd name="connsiteY0" fmla="*/ 0 h 10155"/>
                <a:gd name="connsiteX1" fmla="*/ 10000 w 10804"/>
                <a:gd name="connsiteY1" fmla="*/ 0 h 10155"/>
                <a:gd name="connsiteX2" fmla="*/ 7471 w 10804"/>
                <a:gd name="connsiteY2" fmla="*/ 4817 h 10155"/>
                <a:gd name="connsiteX3" fmla="*/ 9633 w 10804"/>
                <a:gd name="connsiteY3" fmla="*/ 10133 h 10155"/>
                <a:gd name="connsiteX4" fmla="*/ 109 w 10804"/>
                <a:gd name="connsiteY4" fmla="*/ 6734 h 10155"/>
                <a:gd name="connsiteX0" fmla="*/ 0 w 10804"/>
                <a:gd name="connsiteY0" fmla="*/ 0 h 10164"/>
                <a:gd name="connsiteX1" fmla="*/ 10000 w 10804"/>
                <a:gd name="connsiteY1" fmla="*/ 0 h 10164"/>
                <a:gd name="connsiteX2" fmla="*/ 7471 w 10804"/>
                <a:gd name="connsiteY2" fmla="*/ 4817 h 10164"/>
                <a:gd name="connsiteX3" fmla="*/ 9633 w 10804"/>
                <a:gd name="connsiteY3" fmla="*/ 10133 h 10164"/>
                <a:gd name="connsiteX4" fmla="*/ 109 w 10804"/>
                <a:gd name="connsiteY4" fmla="*/ 6734 h 10164"/>
                <a:gd name="connsiteX0" fmla="*/ 384 w 11188"/>
                <a:gd name="connsiteY0" fmla="*/ 0 h 10165"/>
                <a:gd name="connsiteX1" fmla="*/ 10384 w 11188"/>
                <a:gd name="connsiteY1" fmla="*/ 0 h 10165"/>
                <a:gd name="connsiteX2" fmla="*/ 7855 w 11188"/>
                <a:gd name="connsiteY2" fmla="*/ 4817 h 10165"/>
                <a:gd name="connsiteX3" fmla="*/ 10017 w 11188"/>
                <a:gd name="connsiteY3" fmla="*/ 10133 h 10165"/>
                <a:gd name="connsiteX4" fmla="*/ 0 w 11188"/>
                <a:gd name="connsiteY4" fmla="*/ 6808 h 10165"/>
                <a:gd name="connsiteX0" fmla="*/ 384 w 11188"/>
                <a:gd name="connsiteY0" fmla="*/ 0 h 10165"/>
                <a:gd name="connsiteX1" fmla="*/ 10384 w 11188"/>
                <a:gd name="connsiteY1" fmla="*/ 0 h 10165"/>
                <a:gd name="connsiteX2" fmla="*/ 7855 w 11188"/>
                <a:gd name="connsiteY2" fmla="*/ 4817 h 10165"/>
                <a:gd name="connsiteX3" fmla="*/ 10017 w 11188"/>
                <a:gd name="connsiteY3" fmla="*/ 10133 h 10165"/>
                <a:gd name="connsiteX4" fmla="*/ 0 w 11188"/>
                <a:gd name="connsiteY4" fmla="*/ 6808 h 10165"/>
                <a:gd name="connsiteX5" fmla="*/ 384 w 11188"/>
                <a:gd name="connsiteY5" fmla="*/ 0 h 10165"/>
                <a:gd name="connsiteX0" fmla="*/ 76 w 10880"/>
                <a:gd name="connsiteY0" fmla="*/ 0 h 10165"/>
                <a:gd name="connsiteX1" fmla="*/ 10076 w 10880"/>
                <a:gd name="connsiteY1" fmla="*/ 0 h 10165"/>
                <a:gd name="connsiteX2" fmla="*/ 7547 w 10880"/>
                <a:gd name="connsiteY2" fmla="*/ 4817 h 10165"/>
                <a:gd name="connsiteX3" fmla="*/ 9709 w 10880"/>
                <a:gd name="connsiteY3" fmla="*/ 10133 h 10165"/>
                <a:gd name="connsiteX4" fmla="*/ 0 w 10880"/>
                <a:gd name="connsiteY4" fmla="*/ 6808 h 10165"/>
                <a:gd name="connsiteX5" fmla="*/ 76 w 10880"/>
                <a:gd name="connsiteY5" fmla="*/ 0 h 10165"/>
                <a:gd name="connsiteX0" fmla="*/ 76 w 10880"/>
                <a:gd name="connsiteY0" fmla="*/ 0 h 10167"/>
                <a:gd name="connsiteX1" fmla="*/ 10076 w 10880"/>
                <a:gd name="connsiteY1" fmla="*/ 0 h 10167"/>
                <a:gd name="connsiteX2" fmla="*/ 7547 w 10880"/>
                <a:gd name="connsiteY2" fmla="*/ 4817 h 10167"/>
                <a:gd name="connsiteX3" fmla="*/ 9709 w 10880"/>
                <a:gd name="connsiteY3" fmla="*/ 10133 h 10167"/>
                <a:gd name="connsiteX4" fmla="*/ 0 w 10880"/>
                <a:gd name="connsiteY4" fmla="*/ 6808 h 10167"/>
                <a:gd name="connsiteX5" fmla="*/ 76 w 10880"/>
                <a:gd name="connsiteY5" fmla="*/ 0 h 101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880" h="10167">
                  <a:moveTo>
                    <a:pt x="76" y="0"/>
                  </a:moveTo>
                  <a:lnTo>
                    <a:pt x="10076" y="0"/>
                  </a:lnTo>
                  <a:cubicBezTo>
                    <a:pt x="10088" y="673"/>
                    <a:pt x="9615" y="3028"/>
                    <a:pt x="7547" y="4817"/>
                  </a:cubicBezTo>
                  <a:cubicBezTo>
                    <a:pt x="10006" y="6318"/>
                    <a:pt x="12367" y="9908"/>
                    <a:pt x="9709" y="10133"/>
                  </a:cubicBezTo>
                  <a:cubicBezTo>
                    <a:pt x="8207" y="10434"/>
                    <a:pt x="411" y="8730"/>
                    <a:pt x="0" y="6808"/>
                  </a:cubicBezTo>
                  <a:cubicBezTo>
                    <a:pt x="25" y="4539"/>
                    <a:pt x="51" y="2269"/>
                    <a:pt x="76" y="0"/>
                  </a:cubicBezTo>
                  <a:close/>
                </a:path>
              </a:pathLst>
            </a:custGeom>
            <a:gradFill>
              <a:gsLst>
                <a:gs pos="0">
                  <a:srgbClr val="1F497D">
                    <a:lumMod val="75000"/>
                  </a:srgbClr>
                </a:gs>
                <a:gs pos="100000">
                  <a:srgbClr val="4F81BD">
                    <a:lumMod val="60000"/>
                    <a:lumOff val="40000"/>
                  </a:srgbClr>
                </a:gs>
              </a:gsLst>
              <a:lin ang="18900000" scaled="1"/>
            </a:gra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352" name="片側の 2 つの角を丸めた四角形 61"/>
            <p:cNvSpPr/>
            <p:nvPr/>
          </p:nvSpPr>
          <p:spPr>
            <a:xfrm>
              <a:off x="7292368" y="605791"/>
              <a:ext cx="359992" cy="2063746"/>
            </a:xfrm>
            <a:custGeom>
              <a:avLst/>
              <a:gdLst/>
              <a:ahLst/>
              <a:cxnLst/>
              <a:rect l="l" t="t" r="r" b="b"/>
              <a:pathLst>
                <a:path w="359992" h="2019844">
                  <a:moveTo>
                    <a:pt x="23109" y="0"/>
                  </a:moveTo>
                  <a:cubicBezTo>
                    <a:pt x="227700" y="145534"/>
                    <a:pt x="359992" y="384893"/>
                    <a:pt x="359992" y="655150"/>
                  </a:cubicBezTo>
                  <a:lnTo>
                    <a:pt x="359992" y="2019844"/>
                  </a:lnTo>
                  <a:lnTo>
                    <a:pt x="32763" y="2019844"/>
                  </a:lnTo>
                  <a:cubicBezTo>
                    <a:pt x="33973" y="1860646"/>
                    <a:pt x="55327" y="1404966"/>
                    <a:pt x="136809" y="1055170"/>
                  </a:cubicBezTo>
                  <a:cubicBezTo>
                    <a:pt x="45156" y="777544"/>
                    <a:pt x="-43190" y="150215"/>
                    <a:pt x="23109" y="0"/>
                  </a:cubicBezTo>
                  <a:close/>
                </a:path>
              </a:pathLst>
            </a:custGeom>
            <a:gradFill>
              <a:gsLst>
                <a:gs pos="0">
                  <a:srgbClr val="1F497D">
                    <a:lumMod val="75000"/>
                  </a:srgbClr>
                </a:gs>
                <a:gs pos="100000">
                  <a:srgbClr val="4F81BD">
                    <a:lumMod val="60000"/>
                    <a:lumOff val="40000"/>
                  </a:srgbClr>
                </a:gs>
              </a:gsLst>
              <a:lin ang="18900000" scaled="1"/>
            </a:gra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353" name="角丸四角形 352"/>
            <p:cNvSpPr/>
            <p:nvPr/>
          </p:nvSpPr>
          <p:spPr>
            <a:xfrm>
              <a:off x="7299616" y="1614034"/>
              <a:ext cx="340706" cy="160926"/>
            </a:xfrm>
            <a:prstGeom prst="roundRect">
              <a:avLst/>
            </a:prstGeom>
            <a:gradFill>
              <a:gsLst>
                <a:gs pos="0">
                  <a:srgbClr val="1F497D">
                    <a:lumMod val="75000"/>
                  </a:srgbClr>
                </a:gs>
                <a:gs pos="100000">
                  <a:srgbClr val="4F81BD">
                    <a:lumMod val="60000"/>
                    <a:lumOff val="40000"/>
                  </a:srgbClr>
                </a:gs>
              </a:gsLst>
              <a:lin ang="18900000" scaled="1"/>
            </a:gra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354" name="フローチャート : 記憶データ 3"/>
            <p:cNvSpPr/>
            <p:nvPr/>
          </p:nvSpPr>
          <p:spPr>
            <a:xfrm rot="10800000" flipH="1">
              <a:off x="5986358" y="591819"/>
              <a:ext cx="448053" cy="2077718"/>
            </a:xfrm>
            <a:custGeom>
              <a:avLst/>
              <a:gdLst>
                <a:gd name="connsiteX0" fmla="*/ 1667 w 10000"/>
                <a:gd name="connsiteY0" fmla="*/ 0 h 10000"/>
                <a:gd name="connsiteX1" fmla="*/ 10000 w 10000"/>
                <a:gd name="connsiteY1" fmla="*/ 0 h 10000"/>
                <a:gd name="connsiteX2" fmla="*/ 8333 w 10000"/>
                <a:gd name="connsiteY2" fmla="*/ 5000 h 10000"/>
                <a:gd name="connsiteX3" fmla="*/ 10000 w 10000"/>
                <a:gd name="connsiteY3" fmla="*/ 10000 h 10000"/>
                <a:gd name="connsiteX4" fmla="*/ 1667 w 10000"/>
                <a:gd name="connsiteY4" fmla="*/ 10000 h 10000"/>
                <a:gd name="connsiteX5" fmla="*/ 0 w 10000"/>
                <a:gd name="connsiteY5" fmla="*/ 5000 h 10000"/>
                <a:gd name="connsiteX6" fmla="*/ 1667 w 10000"/>
                <a:gd name="connsiteY6" fmla="*/ 0 h 10000"/>
                <a:gd name="connsiteX0" fmla="*/ 0 w 10000"/>
                <a:gd name="connsiteY0" fmla="*/ 5000 h 10000"/>
                <a:gd name="connsiteX1" fmla="*/ 1667 w 10000"/>
                <a:gd name="connsiteY1" fmla="*/ 0 h 10000"/>
                <a:gd name="connsiteX2" fmla="*/ 10000 w 10000"/>
                <a:gd name="connsiteY2" fmla="*/ 0 h 10000"/>
                <a:gd name="connsiteX3" fmla="*/ 8333 w 10000"/>
                <a:gd name="connsiteY3" fmla="*/ 5000 h 10000"/>
                <a:gd name="connsiteX4" fmla="*/ 10000 w 10000"/>
                <a:gd name="connsiteY4" fmla="*/ 10000 h 10000"/>
                <a:gd name="connsiteX5" fmla="*/ 1667 w 10000"/>
                <a:gd name="connsiteY5" fmla="*/ 10000 h 10000"/>
                <a:gd name="connsiteX6" fmla="*/ 668 w 10000"/>
                <a:gd name="connsiteY6" fmla="*/ 5635 h 10000"/>
                <a:gd name="connsiteX0" fmla="*/ 1256 w 9589"/>
                <a:gd name="connsiteY0" fmla="*/ 0 h 10000"/>
                <a:gd name="connsiteX1" fmla="*/ 9589 w 9589"/>
                <a:gd name="connsiteY1" fmla="*/ 0 h 10000"/>
                <a:gd name="connsiteX2" fmla="*/ 7922 w 9589"/>
                <a:gd name="connsiteY2" fmla="*/ 5000 h 10000"/>
                <a:gd name="connsiteX3" fmla="*/ 9589 w 9589"/>
                <a:gd name="connsiteY3" fmla="*/ 10000 h 10000"/>
                <a:gd name="connsiteX4" fmla="*/ 1256 w 9589"/>
                <a:gd name="connsiteY4" fmla="*/ 10000 h 10000"/>
                <a:gd name="connsiteX5" fmla="*/ 257 w 9589"/>
                <a:gd name="connsiteY5" fmla="*/ 5635 h 10000"/>
                <a:gd name="connsiteX0" fmla="*/ 0 w 8690"/>
                <a:gd name="connsiteY0" fmla="*/ 0 h 10000"/>
                <a:gd name="connsiteX1" fmla="*/ 8690 w 8690"/>
                <a:gd name="connsiteY1" fmla="*/ 0 h 10000"/>
                <a:gd name="connsiteX2" fmla="*/ 6952 w 8690"/>
                <a:gd name="connsiteY2" fmla="*/ 5000 h 10000"/>
                <a:gd name="connsiteX3" fmla="*/ 8690 w 8690"/>
                <a:gd name="connsiteY3" fmla="*/ 10000 h 10000"/>
                <a:gd name="connsiteX4" fmla="*/ 0 w 8690"/>
                <a:gd name="connsiteY4" fmla="*/ 10000 h 10000"/>
                <a:gd name="connsiteX0" fmla="*/ 0 w 10000"/>
                <a:gd name="connsiteY0" fmla="*/ 0 h 10000"/>
                <a:gd name="connsiteX1" fmla="*/ 10000 w 10000"/>
                <a:gd name="connsiteY1" fmla="*/ 0 h 10000"/>
                <a:gd name="connsiteX2" fmla="*/ 8000 w 10000"/>
                <a:gd name="connsiteY2" fmla="*/ 5000 h 10000"/>
                <a:gd name="connsiteX3" fmla="*/ 10000 w 10000"/>
                <a:gd name="connsiteY3" fmla="*/ 10000 h 10000"/>
                <a:gd name="connsiteX4" fmla="*/ 626 w 10000"/>
                <a:gd name="connsiteY4" fmla="*/ 6690 h 10000"/>
                <a:gd name="connsiteX0" fmla="*/ 0 w 10000"/>
                <a:gd name="connsiteY0" fmla="*/ 0 h 9352"/>
                <a:gd name="connsiteX1" fmla="*/ 10000 w 10000"/>
                <a:gd name="connsiteY1" fmla="*/ 0 h 9352"/>
                <a:gd name="connsiteX2" fmla="*/ 8000 w 10000"/>
                <a:gd name="connsiteY2" fmla="*/ 5000 h 9352"/>
                <a:gd name="connsiteX3" fmla="*/ 10000 w 10000"/>
                <a:gd name="connsiteY3" fmla="*/ 9352 h 9352"/>
                <a:gd name="connsiteX4" fmla="*/ 626 w 10000"/>
                <a:gd name="connsiteY4" fmla="*/ 6690 h 9352"/>
                <a:gd name="connsiteX0" fmla="*/ 0 w 10000"/>
                <a:gd name="connsiteY0" fmla="*/ 0 h 10000"/>
                <a:gd name="connsiteX1" fmla="*/ 10000 w 10000"/>
                <a:gd name="connsiteY1" fmla="*/ 0 h 10000"/>
                <a:gd name="connsiteX2" fmla="*/ 8000 w 10000"/>
                <a:gd name="connsiteY2" fmla="*/ 5346 h 10000"/>
                <a:gd name="connsiteX3" fmla="*/ 10000 w 10000"/>
                <a:gd name="connsiteY3" fmla="*/ 10000 h 10000"/>
                <a:gd name="connsiteX4" fmla="*/ 626 w 10000"/>
                <a:gd name="connsiteY4" fmla="*/ 7154 h 10000"/>
                <a:gd name="connsiteX0" fmla="*/ 0 w 10000"/>
                <a:gd name="connsiteY0" fmla="*/ 0 h 10008"/>
                <a:gd name="connsiteX1" fmla="*/ 10000 w 10000"/>
                <a:gd name="connsiteY1" fmla="*/ 0 h 10008"/>
                <a:gd name="connsiteX2" fmla="*/ 8000 w 10000"/>
                <a:gd name="connsiteY2" fmla="*/ 5346 h 10008"/>
                <a:gd name="connsiteX3" fmla="*/ 10000 w 10000"/>
                <a:gd name="connsiteY3" fmla="*/ 10000 h 10008"/>
                <a:gd name="connsiteX4" fmla="*/ 626 w 10000"/>
                <a:gd name="connsiteY4" fmla="*/ 7154 h 10008"/>
                <a:gd name="connsiteX0" fmla="*/ 0 w 10000"/>
                <a:gd name="connsiteY0" fmla="*/ 0 h 10028"/>
                <a:gd name="connsiteX1" fmla="*/ 10000 w 10000"/>
                <a:gd name="connsiteY1" fmla="*/ 0 h 10028"/>
                <a:gd name="connsiteX2" fmla="*/ 8000 w 10000"/>
                <a:gd name="connsiteY2" fmla="*/ 5346 h 10028"/>
                <a:gd name="connsiteX3" fmla="*/ 10000 w 10000"/>
                <a:gd name="connsiteY3" fmla="*/ 10000 h 10028"/>
                <a:gd name="connsiteX4" fmla="*/ 626 w 10000"/>
                <a:gd name="connsiteY4" fmla="*/ 7154 h 10028"/>
                <a:gd name="connsiteX0" fmla="*/ 0 w 10226"/>
                <a:gd name="connsiteY0" fmla="*/ 0 h 10028"/>
                <a:gd name="connsiteX1" fmla="*/ 10000 w 10226"/>
                <a:gd name="connsiteY1" fmla="*/ 0 h 10028"/>
                <a:gd name="connsiteX2" fmla="*/ 8000 w 10226"/>
                <a:gd name="connsiteY2" fmla="*/ 5346 h 10028"/>
                <a:gd name="connsiteX3" fmla="*/ 10000 w 10226"/>
                <a:gd name="connsiteY3" fmla="*/ 10000 h 10028"/>
                <a:gd name="connsiteX4" fmla="*/ 626 w 10226"/>
                <a:gd name="connsiteY4" fmla="*/ 7154 h 10028"/>
                <a:gd name="connsiteX0" fmla="*/ 0 w 10170"/>
                <a:gd name="connsiteY0" fmla="*/ 0 h 10281"/>
                <a:gd name="connsiteX1" fmla="*/ 10000 w 10170"/>
                <a:gd name="connsiteY1" fmla="*/ 0 h 10281"/>
                <a:gd name="connsiteX2" fmla="*/ 8000 w 10170"/>
                <a:gd name="connsiteY2" fmla="*/ 5346 h 10281"/>
                <a:gd name="connsiteX3" fmla="*/ 9941 w 10170"/>
                <a:gd name="connsiteY3" fmla="*/ 10256 h 10281"/>
                <a:gd name="connsiteX4" fmla="*/ 626 w 10170"/>
                <a:gd name="connsiteY4" fmla="*/ 7154 h 10281"/>
                <a:gd name="connsiteX0" fmla="*/ 0 w 10766"/>
                <a:gd name="connsiteY0" fmla="*/ 0 h 10281"/>
                <a:gd name="connsiteX1" fmla="*/ 10000 w 10766"/>
                <a:gd name="connsiteY1" fmla="*/ 0 h 10281"/>
                <a:gd name="connsiteX2" fmla="*/ 8000 w 10766"/>
                <a:gd name="connsiteY2" fmla="*/ 5346 h 10281"/>
                <a:gd name="connsiteX3" fmla="*/ 9941 w 10766"/>
                <a:gd name="connsiteY3" fmla="*/ 10256 h 10281"/>
                <a:gd name="connsiteX4" fmla="*/ 626 w 10766"/>
                <a:gd name="connsiteY4" fmla="*/ 7154 h 10281"/>
                <a:gd name="connsiteX0" fmla="*/ 0 w 11165"/>
                <a:gd name="connsiteY0" fmla="*/ 0 h 10281"/>
                <a:gd name="connsiteX1" fmla="*/ 10000 w 11165"/>
                <a:gd name="connsiteY1" fmla="*/ 0 h 10281"/>
                <a:gd name="connsiteX2" fmla="*/ 8000 w 11165"/>
                <a:gd name="connsiteY2" fmla="*/ 5346 h 10281"/>
                <a:gd name="connsiteX3" fmla="*/ 9941 w 11165"/>
                <a:gd name="connsiteY3" fmla="*/ 10256 h 10281"/>
                <a:gd name="connsiteX4" fmla="*/ 626 w 11165"/>
                <a:gd name="connsiteY4" fmla="*/ 7154 h 10281"/>
                <a:gd name="connsiteX0" fmla="*/ 0 w 11180"/>
                <a:gd name="connsiteY0" fmla="*/ 0 h 10281"/>
                <a:gd name="connsiteX1" fmla="*/ 10000 w 11180"/>
                <a:gd name="connsiteY1" fmla="*/ 0 h 10281"/>
                <a:gd name="connsiteX2" fmla="*/ 8059 w 11180"/>
                <a:gd name="connsiteY2" fmla="*/ 4913 h 10281"/>
                <a:gd name="connsiteX3" fmla="*/ 9941 w 11180"/>
                <a:gd name="connsiteY3" fmla="*/ 10256 h 10281"/>
                <a:gd name="connsiteX4" fmla="*/ 626 w 11180"/>
                <a:gd name="connsiteY4" fmla="*/ 7154 h 10281"/>
                <a:gd name="connsiteX0" fmla="*/ 0 w 11180"/>
                <a:gd name="connsiteY0" fmla="*/ 0 h 10281"/>
                <a:gd name="connsiteX1" fmla="*/ 10000 w 11180"/>
                <a:gd name="connsiteY1" fmla="*/ 0 h 10281"/>
                <a:gd name="connsiteX2" fmla="*/ 8059 w 11180"/>
                <a:gd name="connsiteY2" fmla="*/ 4913 h 10281"/>
                <a:gd name="connsiteX3" fmla="*/ 9941 w 11180"/>
                <a:gd name="connsiteY3" fmla="*/ 10256 h 10281"/>
                <a:gd name="connsiteX4" fmla="*/ 626 w 11180"/>
                <a:gd name="connsiteY4" fmla="*/ 7154 h 10281"/>
                <a:gd name="connsiteX0" fmla="*/ 0 w 11180"/>
                <a:gd name="connsiteY0" fmla="*/ 0 h 10281"/>
                <a:gd name="connsiteX1" fmla="*/ 10000 w 11180"/>
                <a:gd name="connsiteY1" fmla="*/ 0 h 10281"/>
                <a:gd name="connsiteX2" fmla="*/ 8059 w 11180"/>
                <a:gd name="connsiteY2" fmla="*/ 4913 h 10281"/>
                <a:gd name="connsiteX3" fmla="*/ 9941 w 11180"/>
                <a:gd name="connsiteY3" fmla="*/ 10256 h 10281"/>
                <a:gd name="connsiteX4" fmla="*/ 626 w 11180"/>
                <a:gd name="connsiteY4" fmla="*/ 7154 h 10281"/>
                <a:gd name="connsiteX0" fmla="*/ 0 w 11044"/>
                <a:gd name="connsiteY0" fmla="*/ 0 h 10281"/>
                <a:gd name="connsiteX1" fmla="*/ 10000 w 11044"/>
                <a:gd name="connsiteY1" fmla="*/ 0 h 10281"/>
                <a:gd name="connsiteX2" fmla="*/ 7471 w 11044"/>
                <a:gd name="connsiteY2" fmla="*/ 4817 h 10281"/>
                <a:gd name="connsiteX3" fmla="*/ 9941 w 11044"/>
                <a:gd name="connsiteY3" fmla="*/ 10256 h 10281"/>
                <a:gd name="connsiteX4" fmla="*/ 626 w 11044"/>
                <a:gd name="connsiteY4" fmla="*/ 7154 h 10281"/>
                <a:gd name="connsiteX0" fmla="*/ 0 w 11044"/>
                <a:gd name="connsiteY0" fmla="*/ 0 h 10290"/>
                <a:gd name="connsiteX1" fmla="*/ 10000 w 11044"/>
                <a:gd name="connsiteY1" fmla="*/ 0 h 10290"/>
                <a:gd name="connsiteX2" fmla="*/ 7471 w 11044"/>
                <a:gd name="connsiteY2" fmla="*/ 4817 h 10290"/>
                <a:gd name="connsiteX3" fmla="*/ 9941 w 11044"/>
                <a:gd name="connsiteY3" fmla="*/ 10256 h 10290"/>
                <a:gd name="connsiteX4" fmla="*/ 1096 w 11044"/>
                <a:gd name="connsiteY4" fmla="*/ 7879 h 10290"/>
                <a:gd name="connsiteX0" fmla="*/ 0 w 10804"/>
                <a:gd name="connsiteY0" fmla="*/ 0 h 10170"/>
                <a:gd name="connsiteX1" fmla="*/ 10000 w 10804"/>
                <a:gd name="connsiteY1" fmla="*/ 0 h 10170"/>
                <a:gd name="connsiteX2" fmla="*/ 7471 w 10804"/>
                <a:gd name="connsiteY2" fmla="*/ 4817 h 10170"/>
                <a:gd name="connsiteX3" fmla="*/ 9633 w 10804"/>
                <a:gd name="connsiteY3" fmla="*/ 10133 h 10170"/>
                <a:gd name="connsiteX4" fmla="*/ 1096 w 10804"/>
                <a:gd name="connsiteY4" fmla="*/ 7879 h 10170"/>
                <a:gd name="connsiteX0" fmla="*/ 0 w 10804"/>
                <a:gd name="connsiteY0" fmla="*/ 0 h 10155"/>
                <a:gd name="connsiteX1" fmla="*/ 10000 w 10804"/>
                <a:gd name="connsiteY1" fmla="*/ 0 h 10155"/>
                <a:gd name="connsiteX2" fmla="*/ 7471 w 10804"/>
                <a:gd name="connsiteY2" fmla="*/ 4817 h 10155"/>
                <a:gd name="connsiteX3" fmla="*/ 9633 w 10804"/>
                <a:gd name="connsiteY3" fmla="*/ 10133 h 10155"/>
                <a:gd name="connsiteX4" fmla="*/ 109 w 10804"/>
                <a:gd name="connsiteY4" fmla="*/ 6734 h 10155"/>
                <a:gd name="connsiteX0" fmla="*/ 0 w 10804"/>
                <a:gd name="connsiteY0" fmla="*/ 0 h 10164"/>
                <a:gd name="connsiteX1" fmla="*/ 10000 w 10804"/>
                <a:gd name="connsiteY1" fmla="*/ 0 h 10164"/>
                <a:gd name="connsiteX2" fmla="*/ 7471 w 10804"/>
                <a:gd name="connsiteY2" fmla="*/ 4817 h 10164"/>
                <a:gd name="connsiteX3" fmla="*/ 9633 w 10804"/>
                <a:gd name="connsiteY3" fmla="*/ 10133 h 10164"/>
                <a:gd name="connsiteX4" fmla="*/ 109 w 10804"/>
                <a:gd name="connsiteY4" fmla="*/ 6734 h 10164"/>
                <a:gd name="connsiteX0" fmla="*/ 384 w 11188"/>
                <a:gd name="connsiteY0" fmla="*/ 0 h 10165"/>
                <a:gd name="connsiteX1" fmla="*/ 10384 w 11188"/>
                <a:gd name="connsiteY1" fmla="*/ 0 h 10165"/>
                <a:gd name="connsiteX2" fmla="*/ 7855 w 11188"/>
                <a:gd name="connsiteY2" fmla="*/ 4817 h 10165"/>
                <a:gd name="connsiteX3" fmla="*/ 10017 w 11188"/>
                <a:gd name="connsiteY3" fmla="*/ 10133 h 10165"/>
                <a:gd name="connsiteX4" fmla="*/ 0 w 11188"/>
                <a:gd name="connsiteY4" fmla="*/ 6808 h 10165"/>
                <a:gd name="connsiteX0" fmla="*/ 384 w 11188"/>
                <a:gd name="connsiteY0" fmla="*/ 0 h 10165"/>
                <a:gd name="connsiteX1" fmla="*/ 10384 w 11188"/>
                <a:gd name="connsiteY1" fmla="*/ 0 h 10165"/>
                <a:gd name="connsiteX2" fmla="*/ 7855 w 11188"/>
                <a:gd name="connsiteY2" fmla="*/ 4817 h 10165"/>
                <a:gd name="connsiteX3" fmla="*/ 10017 w 11188"/>
                <a:gd name="connsiteY3" fmla="*/ 10133 h 10165"/>
                <a:gd name="connsiteX4" fmla="*/ 0 w 11188"/>
                <a:gd name="connsiteY4" fmla="*/ 6808 h 10165"/>
                <a:gd name="connsiteX5" fmla="*/ 384 w 11188"/>
                <a:gd name="connsiteY5" fmla="*/ 0 h 10165"/>
                <a:gd name="connsiteX0" fmla="*/ 76 w 10880"/>
                <a:gd name="connsiteY0" fmla="*/ 0 h 10165"/>
                <a:gd name="connsiteX1" fmla="*/ 10076 w 10880"/>
                <a:gd name="connsiteY1" fmla="*/ 0 h 10165"/>
                <a:gd name="connsiteX2" fmla="*/ 7547 w 10880"/>
                <a:gd name="connsiteY2" fmla="*/ 4817 h 10165"/>
                <a:gd name="connsiteX3" fmla="*/ 9709 w 10880"/>
                <a:gd name="connsiteY3" fmla="*/ 10133 h 10165"/>
                <a:gd name="connsiteX4" fmla="*/ 0 w 10880"/>
                <a:gd name="connsiteY4" fmla="*/ 6808 h 10165"/>
                <a:gd name="connsiteX5" fmla="*/ 76 w 10880"/>
                <a:gd name="connsiteY5" fmla="*/ 0 h 10165"/>
                <a:gd name="connsiteX0" fmla="*/ 76 w 10880"/>
                <a:gd name="connsiteY0" fmla="*/ 0 h 10167"/>
                <a:gd name="connsiteX1" fmla="*/ 10076 w 10880"/>
                <a:gd name="connsiteY1" fmla="*/ 0 h 10167"/>
                <a:gd name="connsiteX2" fmla="*/ 7547 w 10880"/>
                <a:gd name="connsiteY2" fmla="*/ 4817 h 10167"/>
                <a:gd name="connsiteX3" fmla="*/ 9709 w 10880"/>
                <a:gd name="connsiteY3" fmla="*/ 10133 h 10167"/>
                <a:gd name="connsiteX4" fmla="*/ 0 w 10880"/>
                <a:gd name="connsiteY4" fmla="*/ 6808 h 10167"/>
                <a:gd name="connsiteX5" fmla="*/ 76 w 10880"/>
                <a:gd name="connsiteY5" fmla="*/ 0 h 101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880" h="10167">
                  <a:moveTo>
                    <a:pt x="76" y="0"/>
                  </a:moveTo>
                  <a:lnTo>
                    <a:pt x="10076" y="0"/>
                  </a:lnTo>
                  <a:cubicBezTo>
                    <a:pt x="10088" y="673"/>
                    <a:pt x="9615" y="3028"/>
                    <a:pt x="7547" y="4817"/>
                  </a:cubicBezTo>
                  <a:cubicBezTo>
                    <a:pt x="10006" y="6318"/>
                    <a:pt x="12367" y="9908"/>
                    <a:pt x="9709" y="10133"/>
                  </a:cubicBezTo>
                  <a:cubicBezTo>
                    <a:pt x="8207" y="10434"/>
                    <a:pt x="411" y="8730"/>
                    <a:pt x="0" y="6808"/>
                  </a:cubicBezTo>
                  <a:cubicBezTo>
                    <a:pt x="25" y="4539"/>
                    <a:pt x="51" y="2269"/>
                    <a:pt x="76" y="0"/>
                  </a:cubicBezTo>
                  <a:close/>
                </a:path>
              </a:pathLst>
            </a:custGeom>
            <a:gradFill>
              <a:gsLst>
                <a:gs pos="0">
                  <a:srgbClr val="1F497D">
                    <a:lumMod val="75000"/>
                  </a:srgbClr>
                </a:gs>
                <a:gs pos="100000">
                  <a:srgbClr val="4F81BD">
                    <a:lumMod val="60000"/>
                    <a:lumOff val="40000"/>
                  </a:srgbClr>
                </a:gs>
              </a:gsLst>
              <a:lin ang="18900000" scaled="1"/>
            </a:gra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355" name="片側の 2 つの角を丸めた四角形 61"/>
            <p:cNvSpPr/>
            <p:nvPr/>
          </p:nvSpPr>
          <p:spPr>
            <a:xfrm flipH="1">
              <a:off x="5987609" y="605791"/>
              <a:ext cx="359992" cy="2063746"/>
            </a:xfrm>
            <a:custGeom>
              <a:avLst/>
              <a:gdLst/>
              <a:ahLst/>
              <a:cxnLst/>
              <a:rect l="l" t="t" r="r" b="b"/>
              <a:pathLst>
                <a:path w="359992" h="2019844">
                  <a:moveTo>
                    <a:pt x="23109" y="0"/>
                  </a:moveTo>
                  <a:cubicBezTo>
                    <a:pt x="227700" y="145534"/>
                    <a:pt x="359992" y="384893"/>
                    <a:pt x="359992" y="655150"/>
                  </a:cubicBezTo>
                  <a:lnTo>
                    <a:pt x="359992" y="2019844"/>
                  </a:lnTo>
                  <a:lnTo>
                    <a:pt x="32763" y="2019844"/>
                  </a:lnTo>
                  <a:cubicBezTo>
                    <a:pt x="33973" y="1860646"/>
                    <a:pt x="55327" y="1404966"/>
                    <a:pt x="136809" y="1055170"/>
                  </a:cubicBezTo>
                  <a:cubicBezTo>
                    <a:pt x="45156" y="777544"/>
                    <a:pt x="-43190" y="150215"/>
                    <a:pt x="23109" y="0"/>
                  </a:cubicBezTo>
                  <a:close/>
                </a:path>
              </a:pathLst>
            </a:custGeom>
            <a:gradFill>
              <a:gsLst>
                <a:gs pos="0">
                  <a:srgbClr val="1F497D">
                    <a:lumMod val="75000"/>
                  </a:srgbClr>
                </a:gs>
                <a:gs pos="100000">
                  <a:srgbClr val="4F81BD">
                    <a:lumMod val="60000"/>
                    <a:lumOff val="40000"/>
                  </a:srgbClr>
                </a:gs>
              </a:gsLst>
              <a:lin ang="18900000" scaled="1"/>
            </a:gra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356" name="角丸四角形 355"/>
            <p:cNvSpPr/>
            <p:nvPr/>
          </p:nvSpPr>
          <p:spPr>
            <a:xfrm flipH="1">
              <a:off x="5999647" y="1614034"/>
              <a:ext cx="340706" cy="160926"/>
            </a:xfrm>
            <a:prstGeom prst="roundRect">
              <a:avLst/>
            </a:prstGeom>
            <a:gradFill>
              <a:gsLst>
                <a:gs pos="0">
                  <a:srgbClr val="1F497D">
                    <a:lumMod val="75000"/>
                  </a:srgbClr>
                </a:gs>
                <a:gs pos="100000">
                  <a:srgbClr val="4F81BD">
                    <a:lumMod val="60000"/>
                    <a:lumOff val="40000"/>
                  </a:srgbClr>
                </a:gs>
              </a:gsLst>
              <a:lin ang="18900000" scaled="1"/>
            </a:gra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357" name="片側の 2 つの角を丸めた四角形 356"/>
            <p:cNvSpPr/>
            <p:nvPr/>
          </p:nvSpPr>
          <p:spPr>
            <a:xfrm>
              <a:off x="6014452" y="476672"/>
              <a:ext cx="1620788" cy="2175088"/>
            </a:xfrm>
            <a:prstGeom prst="round2SameRect">
              <a:avLst>
                <a:gd name="adj1" fmla="val 50000"/>
                <a:gd name="adj2" fmla="val 0"/>
              </a:avLst>
            </a:prstGeom>
            <a:gradFill>
              <a:gsLst>
                <a:gs pos="0">
                  <a:srgbClr val="00B0F0">
                    <a:alpha val="50000"/>
                  </a:srgbClr>
                </a:gs>
                <a:gs pos="100000">
                  <a:srgbClr val="00B0F0">
                    <a:alpha val="20000"/>
                  </a:srgbClr>
                </a:gs>
              </a:gsLst>
              <a:lin ang="18900000" scaled="1"/>
            </a:gra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358" name="片側の 2 つの角を丸めた四角形 33"/>
            <p:cNvSpPr/>
            <p:nvPr/>
          </p:nvSpPr>
          <p:spPr>
            <a:xfrm>
              <a:off x="5961112" y="404664"/>
              <a:ext cx="1728192" cy="2304256"/>
            </a:xfrm>
            <a:custGeom>
              <a:avLst/>
              <a:gdLst/>
              <a:ahLst/>
              <a:cxnLst/>
              <a:rect l="l" t="t" r="r" b="b"/>
              <a:pathLst>
                <a:path w="1728192" h="2304256">
                  <a:moveTo>
                    <a:pt x="917139" y="1639282"/>
                  </a:moveTo>
                  <a:lnTo>
                    <a:pt x="917139" y="2205077"/>
                  </a:lnTo>
                  <a:lnTo>
                    <a:pt x="1653808" y="2205077"/>
                  </a:lnTo>
                  <a:lnTo>
                    <a:pt x="1653808" y="1639282"/>
                  </a:lnTo>
                  <a:close/>
                  <a:moveTo>
                    <a:pt x="74384" y="1639282"/>
                  </a:moveTo>
                  <a:lnTo>
                    <a:pt x="74384" y="2205077"/>
                  </a:lnTo>
                  <a:lnTo>
                    <a:pt x="820123" y="2205077"/>
                  </a:lnTo>
                  <a:lnTo>
                    <a:pt x="820123" y="1639282"/>
                  </a:lnTo>
                  <a:close/>
                  <a:moveTo>
                    <a:pt x="917139" y="972532"/>
                  </a:moveTo>
                  <a:lnTo>
                    <a:pt x="917139" y="1542266"/>
                  </a:lnTo>
                  <a:lnTo>
                    <a:pt x="1653808" y="1542266"/>
                  </a:lnTo>
                  <a:lnTo>
                    <a:pt x="1653808" y="972532"/>
                  </a:lnTo>
                  <a:close/>
                  <a:moveTo>
                    <a:pt x="74384" y="972532"/>
                  </a:moveTo>
                  <a:lnTo>
                    <a:pt x="74384" y="1542266"/>
                  </a:lnTo>
                  <a:lnTo>
                    <a:pt x="820123" y="1542266"/>
                  </a:lnTo>
                  <a:lnTo>
                    <a:pt x="820123" y="972532"/>
                  </a:lnTo>
                  <a:close/>
                  <a:moveTo>
                    <a:pt x="917139" y="101830"/>
                  </a:moveTo>
                  <a:lnTo>
                    <a:pt x="917139" y="875516"/>
                  </a:lnTo>
                  <a:lnTo>
                    <a:pt x="1653133" y="875516"/>
                  </a:lnTo>
                  <a:cubicBezTo>
                    <a:pt x="1646824" y="463310"/>
                    <a:pt x="1324186" y="127958"/>
                    <a:pt x="917139" y="101830"/>
                  </a:cubicBezTo>
                  <a:close/>
                  <a:moveTo>
                    <a:pt x="820123" y="101377"/>
                  </a:moveTo>
                  <a:cubicBezTo>
                    <a:pt x="408812" y="122985"/>
                    <a:pt x="81416" y="460251"/>
                    <a:pt x="75060" y="875516"/>
                  </a:cubicBezTo>
                  <a:lnTo>
                    <a:pt x="820123" y="875516"/>
                  </a:lnTo>
                  <a:close/>
                  <a:moveTo>
                    <a:pt x="864096" y="0"/>
                  </a:moveTo>
                  <a:cubicBezTo>
                    <a:pt x="1341323" y="0"/>
                    <a:pt x="1728192" y="386869"/>
                    <a:pt x="1728192" y="864096"/>
                  </a:cubicBezTo>
                  <a:lnTo>
                    <a:pt x="1728192" y="2304256"/>
                  </a:lnTo>
                  <a:lnTo>
                    <a:pt x="0" y="2304256"/>
                  </a:lnTo>
                  <a:lnTo>
                    <a:pt x="0" y="864096"/>
                  </a:lnTo>
                  <a:cubicBezTo>
                    <a:pt x="0" y="386869"/>
                    <a:pt x="386869" y="0"/>
                    <a:pt x="864096" y="0"/>
                  </a:cubicBezTo>
                  <a:close/>
                </a:path>
              </a:pathLst>
            </a:custGeom>
            <a:solidFill>
              <a:srgbClr val="00B050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  <p:grpSp>
        <p:nvGrpSpPr>
          <p:cNvPr id="359" name="グループ化 358"/>
          <p:cNvGrpSpPr/>
          <p:nvPr/>
        </p:nvGrpSpPr>
        <p:grpSpPr>
          <a:xfrm>
            <a:off x="2279326" y="4708211"/>
            <a:ext cx="1609164" cy="1586176"/>
            <a:chOff x="3716368" y="620688"/>
            <a:chExt cx="1972393" cy="1944216"/>
          </a:xfrm>
        </p:grpSpPr>
        <p:sp>
          <p:nvSpPr>
            <p:cNvPr id="360" name="フローチャート : 論理積ゲート 359"/>
            <p:cNvSpPr/>
            <p:nvPr/>
          </p:nvSpPr>
          <p:spPr>
            <a:xfrm>
              <a:off x="3814596" y="692696"/>
              <a:ext cx="346316" cy="900099"/>
            </a:xfrm>
            <a:prstGeom prst="flowChartDelay">
              <a:avLst/>
            </a:prstGeom>
            <a:gradFill>
              <a:gsLst>
                <a:gs pos="0">
                  <a:srgbClr val="006600"/>
                </a:gs>
                <a:gs pos="100000">
                  <a:srgbClr val="00B050"/>
                </a:gs>
              </a:gsLst>
              <a:lin ang="18900000" scaled="1"/>
            </a:gra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361" name="フローチャート : 論理積ゲート 360"/>
            <p:cNvSpPr/>
            <p:nvPr/>
          </p:nvSpPr>
          <p:spPr>
            <a:xfrm>
              <a:off x="3814596" y="1592797"/>
              <a:ext cx="346316" cy="900099"/>
            </a:xfrm>
            <a:prstGeom prst="flowChartDelay">
              <a:avLst/>
            </a:prstGeom>
            <a:gradFill>
              <a:gsLst>
                <a:gs pos="0">
                  <a:srgbClr val="006600"/>
                </a:gs>
                <a:gs pos="100000">
                  <a:srgbClr val="00B050"/>
                </a:gs>
              </a:gsLst>
              <a:lin ang="18900000" scaled="1"/>
            </a:gra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362" name="フローチャート : 論理積ゲート 361"/>
            <p:cNvSpPr/>
            <p:nvPr/>
          </p:nvSpPr>
          <p:spPr>
            <a:xfrm>
              <a:off x="3814596" y="692696"/>
              <a:ext cx="274308" cy="900099"/>
            </a:xfrm>
            <a:prstGeom prst="flowChartDelay">
              <a:avLst/>
            </a:prstGeom>
            <a:gradFill>
              <a:gsLst>
                <a:gs pos="0">
                  <a:srgbClr val="006600"/>
                </a:gs>
                <a:gs pos="100000">
                  <a:srgbClr val="00B050"/>
                </a:gs>
              </a:gsLst>
              <a:lin ang="18900000" scaled="1"/>
            </a:gra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363" name="フローチャート : 論理積ゲート 362"/>
            <p:cNvSpPr/>
            <p:nvPr/>
          </p:nvSpPr>
          <p:spPr>
            <a:xfrm>
              <a:off x="3814596" y="1592797"/>
              <a:ext cx="274308" cy="900099"/>
            </a:xfrm>
            <a:prstGeom prst="flowChartDelay">
              <a:avLst/>
            </a:prstGeom>
            <a:gradFill>
              <a:gsLst>
                <a:gs pos="0">
                  <a:srgbClr val="006600"/>
                </a:gs>
                <a:gs pos="100000">
                  <a:srgbClr val="00B050"/>
                </a:gs>
              </a:gsLst>
              <a:lin ang="18900000" scaled="1"/>
            </a:gra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364" name="フローチャート : 論理積ゲート 363"/>
            <p:cNvSpPr/>
            <p:nvPr/>
          </p:nvSpPr>
          <p:spPr>
            <a:xfrm>
              <a:off x="3810404" y="692696"/>
              <a:ext cx="177350" cy="900099"/>
            </a:xfrm>
            <a:prstGeom prst="flowChartDelay">
              <a:avLst/>
            </a:prstGeom>
            <a:gradFill>
              <a:gsLst>
                <a:gs pos="0">
                  <a:srgbClr val="006600"/>
                </a:gs>
                <a:gs pos="100000">
                  <a:srgbClr val="00B050"/>
                </a:gs>
              </a:gsLst>
              <a:lin ang="18900000" scaled="1"/>
            </a:gra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365" name="フローチャート : 論理積ゲート 364"/>
            <p:cNvSpPr/>
            <p:nvPr/>
          </p:nvSpPr>
          <p:spPr>
            <a:xfrm>
              <a:off x="3810404" y="1592797"/>
              <a:ext cx="177350" cy="900099"/>
            </a:xfrm>
            <a:prstGeom prst="flowChartDelay">
              <a:avLst/>
            </a:prstGeom>
            <a:gradFill>
              <a:gsLst>
                <a:gs pos="0">
                  <a:srgbClr val="006600"/>
                </a:gs>
                <a:gs pos="100000">
                  <a:srgbClr val="00B050"/>
                </a:gs>
              </a:gsLst>
              <a:lin ang="18900000" scaled="1"/>
            </a:gra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366" name="片側の 2 つの角を丸めた四角形 365"/>
            <p:cNvSpPr/>
            <p:nvPr/>
          </p:nvSpPr>
          <p:spPr>
            <a:xfrm rot="5400000">
              <a:off x="3874193" y="1448781"/>
              <a:ext cx="160454" cy="288032"/>
            </a:xfrm>
            <a:prstGeom prst="round2SameRect">
              <a:avLst>
                <a:gd name="adj1" fmla="val 38850"/>
                <a:gd name="adj2" fmla="val 0"/>
              </a:avLst>
            </a:prstGeom>
            <a:gradFill>
              <a:gsLst>
                <a:gs pos="0">
                  <a:srgbClr val="006600"/>
                </a:gs>
                <a:gs pos="100000">
                  <a:srgbClr val="00B050"/>
                </a:gs>
              </a:gsLst>
              <a:lin ang="18900000" scaled="1"/>
            </a:gra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367" name="フローチャート : 論理積ゲート 366"/>
            <p:cNvSpPr/>
            <p:nvPr/>
          </p:nvSpPr>
          <p:spPr>
            <a:xfrm flipH="1">
              <a:off x="5261194" y="692696"/>
              <a:ext cx="346316" cy="900099"/>
            </a:xfrm>
            <a:prstGeom prst="flowChartDelay">
              <a:avLst/>
            </a:prstGeom>
            <a:gradFill>
              <a:gsLst>
                <a:gs pos="0">
                  <a:srgbClr val="006600"/>
                </a:gs>
                <a:gs pos="100000">
                  <a:srgbClr val="00B050"/>
                </a:gs>
              </a:gsLst>
              <a:lin ang="18900000" scaled="1"/>
            </a:gra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368" name="フローチャート : 論理積ゲート 367"/>
            <p:cNvSpPr/>
            <p:nvPr/>
          </p:nvSpPr>
          <p:spPr>
            <a:xfrm flipH="1">
              <a:off x="5261194" y="1592797"/>
              <a:ext cx="346316" cy="900099"/>
            </a:xfrm>
            <a:prstGeom prst="flowChartDelay">
              <a:avLst/>
            </a:prstGeom>
            <a:gradFill>
              <a:gsLst>
                <a:gs pos="0">
                  <a:srgbClr val="006600"/>
                </a:gs>
                <a:gs pos="100000">
                  <a:srgbClr val="00B050"/>
                </a:gs>
              </a:gsLst>
              <a:lin ang="18900000" scaled="1"/>
            </a:gra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369" name="フローチャート : 論理積ゲート 368"/>
            <p:cNvSpPr/>
            <p:nvPr/>
          </p:nvSpPr>
          <p:spPr>
            <a:xfrm flipH="1">
              <a:off x="5333202" y="692696"/>
              <a:ext cx="274308" cy="900099"/>
            </a:xfrm>
            <a:prstGeom prst="flowChartDelay">
              <a:avLst/>
            </a:prstGeom>
            <a:gradFill>
              <a:gsLst>
                <a:gs pos="0">
                  <a:srgbClr val="006600"/>
                </a:gs>
                <a:gs pos="100000">
                  <a:srgbClr val="00B050"/>
                </a:gs>
              </a:gsLst>
              <a:lin ang="18900000" scaled="1"/>
            </a:gra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370" name="フローチャート : 論理積ゲート 369"/>
            <p:cNvSpPr/>
            <p:nvPr/>
          </p:nvSpPr>
          <p:spPr>
            <a:xfrm flipH="1">
              <a:off x="5333202" y="1592797"/>
              <a:ext cx="274308" cy="900099"/>
            </a:xfrm>
            <a:prstGeom prst="flowChartDelay">
              <a:avLst/>
            </a:prstGeom>
            <a:gradFill>
              <a:gsLst>
                <a:gs pos="0">
                  <a:srgbClr val="006600"/>
                </a:gs>
                <a:gs pos="100000">
                  <a:srgbClr val="00B050"/>
                </a:gs>
              </a:gsLst>
              <a:lin ang="18900000" scaled="1"/>
            </a:gra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371" name="フローチャート : 論理積ゲート 370"/>
            <p:cNvSpPr/>
            <p:nvPr/>
          </p:nvSpPr>
          <p:spPr>
            <a:xfrm flipH="1">
              <a:off x="5434352" y="692696"/>
              <a:ext cx="177350" cy="900099"/>
            </a:xfrm>
            <a:prstGeom prst="flowChartDelay">
              <a:avLst/>
            </a:prstGeom>
            <a:gradFill>
              <a:gsLst>
                <a:gs pos="0">
                  <a:srgbClr val="006600"/>
                </a:gs>
                <a:gs pos="100000">
                  <a:srgbClr val="00B050"/>
                </a:gs>
              </a:gsLst>
              <a:lin ang="18900000" scaled="1"/>
            </a:gra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372" name="フローチャート : 論理積ゲート 371"/>
            <p:cNvSpPr/>
            <p:nvPr/>
          </p:nvSpPr>
          <p:spPr>
            <a:xfrm flipH="1">
              <a:off x="5434352" y="1592797"/>
              <a:ext cx="177350" cy="900099"/>
            </a:xfrm>
            <a:prstGeom prst="flowChartDelay">
              <a:avLst/>
            </a:prstGeom>
            <a:gradFill>
              <a:gsLst>
                <a:gs pos="0">
                  <a:srgbClr val="006600"/>
                </a:gs>
                <a:gs pos="100000">
                  <a:srgbClr val="00B050"/>
                </a:gs>
              </a:gsLst>
              <a:lin ang="18900000" scaled="1"/>
            </a:gra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373" name="片側の 2 つの角を丸めた四角形 372"/>
            <p:cNvSpPr/>
            <p:nvPr/>
          </p:nvSpPr>
          <p:spPr>
            <a:xfrm rot="16200000" flipH="1">
              <a:off x="5387459" y="1448781"/>
              <a:ext cx="160454" cy="288032"/>
            </a:xfrm>
            <a:prstGeom prst="round2SameRect">
              <a:avLst>
                <a:gd name="adj1" fmla="val 38850"/>
                <a:gd name="adj2" fmla="val 0"/>
              </a:avLst>
            </a:prstGeom>
            <a:gradFill>
              <a:gsLst>
                <a:gs pos="0">
                  <a:srgbClr val="006600"/>
                </a:gs>
                <a:gs pos="100000">
                  <a:srgbClr val="00B050"/>
                </a:gs>
              </a:gsLst>
              <a:lin ang="18900000" scaled="1"/>
            </a:gra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374" name="正方形/長方形 373"/>
            <p:cNvSpPr/>
            <p:nvPr/>
          </p:nvSpPr>
          <p:spPr>
            <a:xfrm>
              <a:off x="3814596" y="692696"/>
              <a:ext cx="874244" cy="869574"/>
            </a:xfrm>
            <a:prstGeom prst="rect">
              <a:avLst/>
            </a:prstGeom>
            <a:gradFill>
              <a:gsLst>
                <a:gs pos="0">
                  <a:srgbClr val="00B0F0">
                    <a:alpha val="50000"/>
                  </a:srgbClr>
                </a:gs>
                <a:gs pos="100000">
                  <a:srgbClr val="00B0F0">
                    <a:alpha val="20000"/>
                  </a:srgbClr>
                </a:gs>
              </a:gsLst>
              <a:lin ang="18900000" scaled="1"/>
            </a:gra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375" name="正方形/長方形 374"/>
            <p:cNvSpPr/>
            <p:nvPr/>
          </p:nvSpPr>
          <p:spPr>
            <a:xfrm>
              <a:off x="4739156" y="692696"/>
              <a:ext cx="874244" cy="869574"/>
            </a:xfrm>
            <a:prstGeom prst="rect">
              <a:avLst/>
            </a:prstGeom>
            <a:gradFill>
              <a:gsLst>
                <a:gs pos="0">
                  <a:srgbClr val="00B0F0">
                    <a:alpha val="50000"/>
                  </a:srgbClr>
                </a:gs>
                <a:gs pos="100000">
                  <a:srgbClr val="00B0F0">
                    <a:alpha val="20000"/>
                  </a:srgbClr>
                </a:gs>
              </a:gsLst>
              <a:lin ang="18900000" scaled="1"/>
            </a:gra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376" name="正方形/長方形 375"/>
            <p:cNvSpPr/>
            <p:nvPr/>
          </p:nvSpPr>
          <p:spPr>
            <a:xfrm>
              <a:off x="3814596" y="1618890"/>
              <a:ext cx="874244" cy="869574"/>
            </a:xfrm>
            <a:prstGeom prst="rect">
              <a:avLst/>
            </a:prstGeom>
            <a:gradFill>
              <a:gsLst>
                <a:gs pos="0">
                  <a:srgbClr val="00B0F0">
                    <a:alpha val="50000"/>
                  </a:srgbClr>
                </a:gs>
                <a:gs pos="100000">
                  <a:srgbClr val="00B0F0">
                    <a:alpha val="20000"/>
                  </a:srgbClr>
                </a:gs>
              </a:gsLst>
              <a:lin ang="18900000" scaled="1"/>
            </a:gra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377" name="正方形/長方形 376"/>
            <p:cNvSpPr/>
            <p:nvPr/>
          </p:nvSpPr>
          <p:spPr>
            <a:xfrm>
              <a:off x="4739156" y="1618890"/>
              <a:ext cx="874244" cy="869574"/>
            </a:xfrm>
            <a:prstGeom prst="rect">
              <a:avLst/>
            </a:prstGeom>
            <a:gradFill>
              <a:gsLst>
                <a:gs pos="0">
                  <a:srgbClr val="00B0F0">
                    <a:alpha val="50000"/>
                  </a:srgbClr>
                </a:gs>
                <a:gs pos="100000">
                  <a:srgbClr val="00B0F0">
                    <a:alpha val="20000"/>
                  </a:srgbClr>
                </a:gs>
              </a:gsLst>
              <a:lin ang="18900000" scaled="1"/>
            </a:gra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378" name="正方形/長方形 31"/>
            <p:cNvSpPr/>
            <p:nvPr/>
          </p:nvSpPr>
          <p:spPr>
            <a:xfrm>
              <a:off x="3716368" y="620688"/>
              <a:ext cx="1972393" cy="1944216"/>
            </a:xfrm>
            <a:custGeom>
              <a:avLst/>
              <a:gdLst/>
              <a:ahLst/>
              <a:cxnLst/>
              <a:rect l="l" t="t" r="r" b="b"/>
              <a:pathLst>
                <a:path w="1972393" h="1944216">
                  <a:moveTo>
                    <a:pt x="1061828" y="1049496"/>
                  </a:moveTo>
                  <a:lnTo>
                    <a:pt x="1061828" y="1830040"/>
                  </a:lnTo>
                  <a:lnTo>
                    <a:pt x="1849720" y="1830040"/>
                  </a:lnTo>
                  <a:lnTo>
                    <a:pt x="1849720" y="1049496"/>
                  </a:lnTo>
                  <a:close/>
                  <a:moveTo>
                    <a:pt x="122672" y="1049496"/>
                  </a:moveTo>
                  <a:lnTo>
                    <a:pt x="122672" y="1830040"/>
                  </a:lnTo>
                  <a:lnTo>
                    <a:pt x="917812" y="1830040"/>
                  </a:lnTo>
                  <a:lnTo>
                    <a:pt x="917812" y="1049496"/>
                  </a:lnTo>
                  <a:close/>
                  <a:moveTo>
                    <a:pt x="1061828" y="114176"/>
                  </a:moveTo>
                  <a:lnTo>
                    <a:pt x="1061828" y="905480"/>
                  </a:lnTo>
                  <a:lnTo>
                    <a:pt x="1849720" y="905480"/>
                  </a:lnTo>
                  <a:lnTo>
                    <a:pt x="1849720" y="114176"/>
                  </a:lnTo>
                  <a:close/>
                  <a:moveTo>
                    <a:pt x="122672" y="114176"/>
                  </a:moveTo>
                  <a:lnTo>
                    <a:pt x="122672" y="905480"/>
                  </a:lnTo>
                  <a:lnTo>
                    <a:pt x="917812" y="905480"/>
                  </a:lnTo>
                  <a:lnTo>
                    <a:pt x="917812" y="114176"/>
                  </a:lnTo>
                  <a:close/>
                  <a:moveTo>
                    <a:pt x="0" y="0"/>
                  </a:moveTo>
                  <a:lnTo>
                    <a:pt x="1972393" y="0"/>
                  </a:lnTo>
                  <a:lnTo>
                    <a:pt x="1972393" y="1944216"/>
                  </a:lnTo>
                  <a:lnTo>
                    <a:pt x="0" y="1944216"/>
                  </a:lnTo>
                  <a:close/>
                </a:path>
              </a:pathLst>
            </a:custGeom>
            <a:solidFill>
              <a:srgbClr val="FFC000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  <p:grpSp>
        <p:nvGrpSpPr>
          <p:cNvPr id="379" name="グループ化 378"/>
          <p:cNvGrpSpPr/>
          <p:nvPr/>
        </p:nvGrpSpPr>
        <p:grpSpPr>
          <a:xfrm>
            <a:off x="4142910" y="4892662"/>
            <a:ext cx="1632991" cy="1401725"/>
            <a:chOff x="356591" y="2996952"/>
            <a:chExt cx="2516651" cy="2160240"/>
          </a:xfrm>
        </p:grpSpPr>
        <p:sp>
          <p:nvSpPr>
            <p:cNvPr id="380" name="フローチャート : 論理積ゲート 379"/>
            <p:cNvSpPr/>
            <p:nvPr/>
          </p:nvSpPr>
          <p:spPr>
            <a:xfrm>
              <a:off x="404185" y="3030947"/>
              <a:ext cx="353684" cy="1047316"/>
            </a:xfrm>
            <a:prstGeom prst="flowChartDelay">
              <a:avLst/>
            </a:prstGeom>
            <a:gradFill>
              <a:gsLst>
                <a:gs pos="0">
                  <a:srgbClr val="C0504D">
                    <a:lumMod val="75000"/>
                  </a:srgbClr>
                </a:gs>
                <a:gs pos="100000">
                  <a:srgbClr val="C0504D">
                    <a:lumMod val="60000"/>
                    <a:lumOff val="40000"/>
                  </a:srgbClr>
                </a:gs>
              </a:gsLst>
              <a:lin ang="18900000" scaled="1"/>
            </a:gra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381" name="フローチャート : 論理積ゲート 380"/>
            <p:cNvSpPr/>
            <p:nvPr/>
          </p:nvSpPr>
          <p:spPr>
            <a:xfrm>
              <a:off x="404185" y="4078266"/>
              <a:ext cx="353684" cy="1047316"/>
            </a:xfrm>
            <a:prstGeom prst="flowChartDelay">
              <a:avLst/>
            </a:prstGeom>
            <a:gradFill>
              <a:gsLst>
                <a:gs pos="0">
                  <a:srgbClr val="C0504D">
                    <a:lumMod val="75000"/>
                  </a:srgbClr>
                </a:gs>
                <a:gs pos="100000">
                  <a:srgbClr val="C0504D">
                    <a:lumMod val="60000"/>
                    <a:lumOff val="40000"/>
                  </a:srgbClr>
                </a:gs>
              </a:gsLst>
              <a:lin ang="18900000" scaled="1"/>
            </a:gra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382" name="フローチャート : 論理積ゲート 381"/>
            <p:cNvSpPr/>
            <p:nvPr/>
          </p:nvSpPr>
          <p:spPr>
            <a:xfrm>
              <a:off x="404185" y="3030947"/>
              <a:ext cx="280144" cy="1047316"/>
            </a:xfrm>
            <a:prstGeom prst="flowChartDelay">
              <a:avLst/>
            </a:prstGeom>
            <a:gradFill>
              <a:gsLst>
                <a:gs pos="0">
                  <a:srgbClr val="C0504D">
                    <a:lumMod val="75000"/>
                  </a:srgbClr>
                </a:gs>
                <a:gs pos="100000">
                  <a:srgbClr val="C0504D">
                    <a:lumMod val="60000"/>
                    <a:lumOff val="40000"/>
                  </a:srgbClr>
                </a:gs>
              </a:gsLst>
              <a:lin ang="18900000" scaled="1"/>
            </a:gra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383" name="フローチャート : 論理積ゲート 382"/>
            <p:cNvSpPr/>
            <p:nvPr/>
          </p:nvSpPr>
          <p:spPr>
            <a:xfrm>
              <a:off x="404185" y="4078266"/>
              <a:ext cx="280144" cy="1047316"/>
            </a:xfrm>
            <a:prstGeom prst="flowChartDelay">
              <a:avLst/>
            </a:prstGeom>
            <a:gradFill>
              <a:gsLst>
                <a:gs pos="0">
                  <a:srgbClr val="C0504D">
                    <a:lumMod val="75000"/>
                  </a:srgbClr>
                </a:gs>
                <a:gs pos="100000">
                  <a:srgbClr val="C0504D">
                    <a:lumMod val="60000"/>
                    <a:lumOff val="40000"/>
                  </a:srgbClr>
                </a:gs>
              </a:gsLst>
              <a:lin ang="18900000" scaled="1"/>
            </a:gra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384" name="フローチャート : 論理積ゲート 383"/>
            <p:cNvSpPr/>
            <p:nvPr/>
          </p:nvSpPr>
          <p:spPr>
            <a:xfrm>
              <a:off x="399904" y="3030947"/>
              <a:ext cx="181123" cy="1047316"/>
            </a:xfrm>
            <a:prstGeom prst="flowChartDelay">
              <a:avLst/>
            </a:prstGeom>
            <a:gradFill>
              <a:gsLst>
                <a:gs pos="0">
                  <a:srgbClr val="C0504D">
                    <a:lumMod val="75000"/>
                  </a:srgbClr>
                </a:gs>
                <a:gs pos="100000">
                  <a:srgbClr val="C0504D">
                    <a:lumMod val="60000"/>
                    <a:lumOff val="40000"/>
                  </a:srgbClr>
                </a:gs>
              </a:gsLst>
              <a:lin ang="18900000" scaled="1"/>
            </a:gra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385" name="フローチャート : 論理積ゲート 384"/>
            <p:cNvSpPr/>
            <p:nvPr/>
          </p:nvSpPr>
          <p:spPr>
            <a:xfrm>
              <a:off x="399904" y="4078266"/>
              <a:ext cx="181123" cy="1047316"/>
            </a:xfrm>
            <a:prstGeom prst="flowChartDelay">
              <a:avLst/>
            </a:prstGeom>
            <a:gradFill>
              <a:gsLst>
                <a:gs pos="0">
                  <a:srgbClr val="C0504D">
                    <a:lumMod val="75000"/>
                  </a:srgbClr>
                </a:gs>
                <a:gs pos="100000">
                  <a:srgbClr val="C0504D">
                    <a:lumMod val="60000"/>
                    <a:lumOff val="40000"/>
                  </a:srgbClr>
                </a:gs>
              </a:gsLst>
              <a:lin ang="18900000" scaled="1"/>
            </a:gra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386" name="片側の 2 つの角を丸めた四角形 385"/>
            <p:cNvSpPr/>
            <p:nvPr/>
          </p:nvSpPr>
          <p:spPr>
            <a:xfrm rot="5400000">
              <a:off x="453635" y="3931186"/>
              <a:ext cx="186697" cy="294160"/>
            </a:xfrm>
            <a:prstGeom prst="round2SameRect">
              <a:avLst>
                <a:gd name="adj1" fmla="val 38850"/>
                <a:gd name="adj2" fmla="val 0"/>
              </a:avLst>
            </a:prstGeom>
            <a:gradFill>
              <a:gsLst>
                <a:gs pos="0">
                  <a:srgbClr val="C0504D">
                    <a:lumMod val="75000"/>
                  </a:srgbClr>
                </a:gs>
                <a:gs pos="100000">
                  <a:srgbClr val="C0504D">
                    <a:lumMod val="60000"/>
                    <a:lumOff val="40000"/>
                  </a:srgbClr>
                </a:gs>
              </a:gsLst>
              <a:lin ang="18900000" scaled="1"/>
            </a:gra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387" name="フローチャート : 論理積ゲート 386"/>
            <p:cNvSpPr/>
            <p:nvPr/>
          </p:nvSpPr>
          <p:spPr>
            <a:xfrm flipH="1">
              <a:off x="2487183" y="3030947"/>
              <a:ext cx="353684" cy="1047316"/>
            </a:xfrm>
            <a:prstGeom prst="flowChartDelay">
              <a:avLst/>
            </a:prstGeom>
            <a:gradFill>
              <a:gsLst>
                <a:gs pos="0">
                  <a:srgbClr val="C0504D">
                    <a:lumMod val="75000"/>
                  </a:srgbClr>
                </a:gs>
                <a:gs pos="100000">
                  <a:srgbClr val="C0504D">
                    <a:lumMod val="60000"/>
                    <a:lumOff val="40000"/>
                  </a:srgbClr>
                </a:gs>
              </a:gsLst>
              <a:lin ang="18900000" scaled="1"/>
            </a:gra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388" name="フローチャート : 論理積ゲート 387"/>
            <p:cNvSpPr/>
            <p:nvPr/>
          </p:nvSpPr>
          <p:spPr>
            <a:xfrm flipH="1">
              <a:off x="2487183" y="4078266"/>
              <a:ext cx="353684" cy="1047316"/>
            </a:xfrm>
            <a:prstGeom prst="flowChartDelay">
              <a:avLst/>
            </a:prstGeom>
            <a:gradFill>
              <a:gsLst>
                <a:gs pos="0">
                  <a:srgbClr val="C0504D">
                    <a:lumMod val="75000"/>
                  </a:srgbClr>
                </a:gs>
                <a:gs pos="100000">
                  <a:srgbClr val="C0504D">
                    <a:lumMod val="60000"/>
                    <a:lumOff val="40000"/>
                  </a:srgbClr>
                </a:gs>
              </a:gsLst>
              <a:lin ang="18900000" scaled="1"/>
            </a:gra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389" name="フローチャート : 論理積ゲート 388"/>
            <p:cNvSpPr/>
            <p:nvPr/>
          </p:nvSpPr>
          <p:spPr>
            <a:xfrm flipH="1">
              <a:off x="2560723" y="3030947"/>
              <a:ext cx="280144" cy="1047316"/>
            </a:xfrm>
            <a:prstGeom prst="flowChartDelay">
              <a:avLst/>
            </a:prstGeom>
            <a:gradFill>
              <a:gsLst>
                <a:gs pos="0">
                  <a:srgbClr val="C0504D">
                    <a:lumMod val="75000"/>
                  </a:srgbClr>
                </a:gs>
                <a:gs pos="100000">
                  <a:srgbClr val="C0504D">
                    <a:lumMod val="60000"/>
                    <a:lumOff val="40000"/>
                  </a:srgbClr>
                </a:gs>
              </a:gsLst>
              <a:lin ang="18900000" scaled="1"/>
            </a:gra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390" name="フローチャート : 論理積ゲート 389"/>
            <p:cNvSpPr/>
            <p:nvPr/>
          </p:nvSpPr>
          <p:spPr>
            <a:xfrm flipH="1">
              <a:off x="2560723" y="4078266"/>
              <a:ext cx="280144" cy="1047316"/>
            </a:xfrm>
            <a:prstGeom prst="flowChartDelay">
              <a:avLst/>
            </a:prstGeom>
            <a:gradFill>
              <a:gsLst>
                <a:gs pos="0">
                  <a:srgbClr val="C0504D">
                    <a:lumMod val="75000"/>
                  </a:srgbClr>
                </a:gs>
                <a:gs pos="100000">
                  <a:srgbClr val="C0504D">
                    <a:lumMod val="60000"/>
                    <a:lumOff val="40000"/>
                  </a:srgbClr>
                </a:gs>
              </a:gsLst>
              <a:lin ang="18900000" scaled="1"/>
            </a:gra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391" name="フローチャート : 論理積ゲート 390"/>
            <p:cNvSpPr/>
            <p:nvPr/>
          </p:nvSpPr>
          <p:spPr>
            <a:xfrm flipH="1">
              <a:off x="2664025" y="3030947"/>
              <a:ext cx="181123" cy="1047316"/>
            </a:xfrm>
            <a:prstGeom prst="flowChartDelay">
              <a:avLst/>
            </a:prstGeom>
            <a:gradFill>
              <a:gsLst>
                <a:gs pos="0">
                  <a:srgbClr val="C0504D">
                    <a:lumMod val="75000"/>
                  </a:srgbClr>
                </a:gs>
                <a:gs pos="100000">
                  <a:srgbClr val="C0504D">
                    <a:lumMod val="60000"/>
                    <a:lumOff val="40000"/>
                  </a:srgbClr>
                </a:gs>
              </a:gsLst>
              <a:lin ang="18900000" scaled="1"/>
            </a:gra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392" name="フローチャート : 論理積ゲート 391"/>
            <p:cNvSpPr/>
            <p:nvPr/>
          </p:nvSpPr>
          <p:spPr>
            <a:xfrm flipH="1">
              <a:off x="2664025" y="4078266"/>
              <a:ext cx="181123" cy="1047316"/>
            </a:xfrm>
            <a:prstGeom prst="flowChartDelay">
              <a:avLst/>
            </a:prstGeom>
            <a:gradFill>
              <a:gsLst>
                <a:gs pos="0">
                  <a:srgbClr val="C0504D">
                    <a:lumMod val="75000"/>
                  </a:srgbClr>
                </a:gs>
                <a:gs pos="100000">
                  <a:srgbClr val="C0504D">
                    <a:lumMod val="60000"/>
                    <a:lumOff val="40000"/>
                  </a:srgbClr>
                </a:gs>
              </a:gsLst>
              <a:lin ang="18900000" scaled="1"/>
            </a:gra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393" name="片側の 2 つの角を丸めた四角形 392"/>
            <p:cNvSpPr/>
            <p:nvPr/>
          </p:nvSpPr>
          <p:spPr>
            <a:xfrm rot="16200000" flipH="1">
              <a:off x="2604719" y="3931186"/>
              <a:ext cx="186697" cy="294160"/>
            </a:xfrm>
            <a:prstGeom prst="round2SameRect">
              <a:avLst>
                <a:gd name="adj1" fmla="val 38850"/>
                <a:gd name="adj2" fmla="val 0"/>
              </a:avLst>
            </a:prstGeom>
            <a:gradFill>
              <a:gsLst>
                <a:gs pos="0">
                  <a:srgbClr val="C0504D">
                    <a:lumMod val="75000"/>
                  </a:srgbClr>
                </a:gs>
                <a:gs pos="100000">
                  <a:srgbClr val="C0504D">
                    <a:lumMod val="60000"/>
                    <a:lumOff val="40000"/>
                  </a:srgbClr>
                </a:gs>
              </a:gsLst>
              <a:lin ang="18900000" scaled="1"/>
            </a:gra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394" name="正方形/長方形 393"/>
            <p:cNvSpPr/>
            <p:nvPr/>
          </p:nvSpPr>
          <p:spPr>
            <a:xfrm>
              <a:off x="390886" y="3040092"/>
              <a:ext cx="1207059" cy="1036979"/>
            </a:xfrm>
            <a:prstGeom prst="rect">
              <a:avLst/>
            </a:prstGeom>
            <a:gradFill>
              <a:gsLst>
                <a:gs pos="0">
                  <a:srgbClr val="00B0F0">
                    <a:alpha val="50000"/>
                  </a:srgbClr>
                </a:gs>
                <a:gs pos="100000">
                  <a:srgbClr val="00B0F0">
                    <a:alpha val="20000"/>
                  </a:srgbClr>
                </a:gs>
              </a:gsLst>
              <a:lin ang="18900000" scaled="1"/>
            </a:gra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395" name="正方形/長方形 394"/>
            <p:cNvSpPr/>
            <p:nvPr/>
          </p:nvSpPr>
          <p:spPr>
            <a:xfrm>
              <a:off x="1651378" y="3040092"/>
              <a:ext cx="1207059" cy="1036979"/>
            </a:xfrm>
            <a:prstGeom prst="rect">
              <a:avLst/>
            </a:prstGeom>
            <a:gradFill>
              <a:gsLst>
                <a:gs pos="0">
                  <a:srgbClr val="00B0F0">
                    <a:alpha val="50000"/>
                  </a:srgbClr>
                </a:gs>
                <a:gs pos="100000">
                  <a:srgbClr val="00B0F0">
                    <a:alpha val="20000"/>
                  </a:srgbClr>
                </a:gs>
              </a:gsLst>
              <a:lin ang="18900000" scaled="1"/>
            </a:gra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396" name="正方形/長方形 395"/>
            <p:cNvSpPr/>
            <p:nvPr/>
          </p:nvSpPr>
          <p:spPr>
            <a:xfrm>
              <a:off x="390886" y="4088604"/>
              <a:ext cx="1207059" cy="1036979"/>
            </a:xfrm>
            <a:prstGeom prst="rect">
              <a:avLst/>
            </a:prstGeom>
            <a:gradFill>
              <a:gsLst>
                <a:gs pos="0">
                  <a:srgbClr val="00B0F0">
                    <a:alpha val="50000"/>
                  </a:srgbClr>
                </a:gs>
                <a:gs pos="100000">
                  <a:srgbClr val="00B0F0">
                    <a:alpha val="20000"/>
                  </a:srgbClr>
                </a:gs>
              </a:gsLst>
              <a:lin ang="18900000" scaled="1"/>
            </a:gra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397" name="正方形/長方形 396"/>
            <p:cNvSpPr/>
            <p:nvPr/>
          </p:nvSpPr>
          <p:spPr>
            <a:xfrm>
              <a:off x="1651378" y="4088604"/>
              <a:ext cx="1207059" cy="1036979"/>
            </a:xfrm>
            <a:prstGeom prst="rect">
              <a:avLst/>
            </a:prstGeom>
            <a:gradFill>
              <a:gsLst>
                <a:gs pos="0">
                  <a:srgbClr val="00B0F0">
                    <a:alpha val="50000"/>
                  </a:srgbClr>
                </a:gs>
                <a:gs pos="100000">
                  <a:srgbClr val="00B0F0">
                    <a:alpha val="20000"/>
                  </a:srgbClr>
                </a:gs>
              </a:gsLst>
              <a:lin ang="18900000" scaled="1"/>
            </a:gra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398" name="正方形/長方形 95"/>
            <p:cNvSpPr/>
            <p:nvPr/>
          </p:nvSpPr>
          <p:spPr>
            <a:xfrm>
              <a:off x="356591" y="2996952"/>
              <a:ext cx="1257079" cy="2160240"/>
            </a:xfrm>
            <a:custGeom>
              <a:avLst/>
              <a:gdLst/>
              <a:ahLst/>
              <a:cxnLst/>
              <a:rect l="l" t="t" r="r" b="b"/>
              <a:pathLst>
                <a:path w="1257079" h="2160240">
                  <a:moveTo>
                    <a:pt x="663111" y="1642864"/>
                  </a:moveTo>
                  <a:lnTo>
                    <a:pt x="663111" y="2082904"/>
                  </a:lnTo>
                  <a:lnTo>
                    <a:pt x="1186623" y="2082904"/>
                  </a:lnTo>
                  <a:lnTo>
                    <a:pt x="1186623" y="1642864"/>
                  </a:lnTo>
                  <a:close/>
                  <a:moveTo>
                    <a:pt x="67592" y="1642864"/>
                  </a:moveTo>
                  <a:lnTo>
                    <a:pt x="67592" y="2082904"/>
                  </a:lnTo>
                  <a:lnTo>
                    <a:pt x="591104" y="2082904"/>
                  </a:lnTo>
                  <a:lnTo>
                    <a:pt x="591104" y="1642864"/>
                  </a:lnTo>
                  <a:close/>
                  <a:moveTo>
                    <a:pt x="663111" y="1138808"/>
                  </a:moveTo>
                  <a:lnTo>
                    <a:pt x="663111" y="1578848"/>
                  </a:lnTo>
                  <a:lnTo>
                    <a:pt x="1186623" y="1578848"/>
                  </a:lnTo>
                  <a:lnTo>
                    <a:pt x="1186623" y="1138808"/>
                  </a:lnTo>
                  <a:close/>
                  <a:moveTo>
                    <a:pt x="67592" y="1138808"/>
                  </a:moveTo>
                  <a:lnTo>
                    <a:pt x="67592" y="1578848"/>
                  </a:lnTo>
                  <a:lnTo>
                    <a:pt x="591104" y="1578848"/>
                  </a:lnTo>
                  <a:lnTo>
                    <a:pt x="591104" y="1138808"/>
                  </a:lnTo>
                  <a:close/>
                  <a:moveTo>
                    <a:pt x="663111" y="576064"/>
                  </a:moveTo>
                  <a:lnTo>
                    <a:pt x="663111" y="1016104"/>
                  </a:lnTo>
                  <a:lnTo>
                    <a:pt x="1186623" y="1016104"/>
                  </a:lnTo>
                  <a:lnTo>
                    <a:pt x="1186623" y="576064"/>
                  </a:lnTo>
                  <a:close/>
                  <a:moveTo>
                    <a:pt x="67592" y="576064"/>
                  </a:moveTo>
                  <a:lnTo>
                    <a:pt x="67592" y="1016104"/>
                  </a:lnTo>
                  <a:lnTo>
                    <a:pt x="591104" y="1016104"/>
                  </a:lnTo>
                  <a:lnTo>
                    <a:pt x="591104" y="576064"/>
                  </a:lnTo>
                  <a:close/>
                  <a:moveTo>
                    <a:pt x="663111" y="72008"/>
                  </a:moveTo>
                  <a:lnTo>
                    <a:pt x="663111" y="512048"/>
                  </a:lnTo>
                  <a:lnTo>
                    <a:pt x="1186623" y="512048"/>
                  </a:lnTo>
                  <a:lnTo>
                    <a:pt x="1186623" y="72008"/>
                  </a:lnTo>
                  <a:close/>
                  <a:moveTo>
                    <a:pt x="67592" y="72008"/>
                  </a:moveTo>
                  <a:lnTo>
                    <a:pt x="67592" y="512048"/>
                  </a:lnTo>
                  <a:lnTo>
                    <a:pt x="591104" y="512048"/>
                  </a:lnTo>
                  <a:lnTo>
                    <a:pt x="591104" y="72008"/>
                  </a:lnTo>
                  <a:close/>
                  <a:moveTo>
                    <a:pt x="0" y="0"/>
                  </a:moveTo>
                  <a:lnTo>
                    <a:pt x="1257079" y="0"/>
                  </a:lnTo>
                  <a:lnTo>
                    <a:pt x="1257079" y="2160240"/>
                  </a:lnTo>
                  <a:lnTo>
                    <a:pt x="0" y="2160240"/>
                  </a:ln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399" name="正方形/長方形 95"/>
            <p:cNvSpPr/>
            <p:nvPr/>
          </p:nvSpPr>
          <p:spPr>
            <a:xfrm>
              <a:off x="1616163" y="2996952"/>
              <a:ext cx="1257079" cy="2160240"/>
            </a:xfrm>
            <a:custGeom>
              <a:avLst/>
              <a:gdLst/>
              <a:ahLst/>
              <a:cxnLst/>
              <a:rect l="l" t="t" r="r" b="b"/>
              <a:pathLst>
                <a:path w="1257079" h="2160240">
                  <a:moveTo>
                    <a:pt x="663111" y="1642864"/>
                  </a:moveTo>
                  <a:lnTo>
                    <a:pt x="663111" y="2082904"/>
                  </a:lnTo>
                  <a:lnTo>
                    <a:pt x="1186623" y="2082904"/>
                  </a:lnTo>
                  <a:lnTo>
                    <a:pt x="1186623" y="1642864"/>
                  </a:lnTo>
                  <a:close/>
                  <a:moveTo>
                    <a:pt x="67592" y="1642864"/>
                  </a:moveTo>
                  <a:lnTo>
                    <a:pt x="67592" y="2082904"/>
                  </a:lnTo>
                  <a:lnTo>
                    <a:pt x="591104" y="2082904"/>
                  </a:lnTo>
                  <a:lnTo>
                    <a:pt x="591104" y="1642864"/>
                  </a:lnTo>
                  <a:close/>
                  <a:moveTo>
                    <a:pt x="663111" y="1138808"/>
                  </a:moveTo>
                  <a:lnTo>
                    <a:pt x="663111" y="1578848"/>
                  </a:lnTo>
                  <a:lnTo>
                    <a:pt x="1186623" y="1578848"/>
                  </a:lnTo>
                  <a:lnTo>
                    <a:pt x="1186623" y="1138808"/>
                  </a:lnTo>
                  <a:close/>
                  <a:moveTo>
                    <a:pt x="67592" y="1138808"/>
                  </a:moveTo>
                  <a:lnTo>
                    <a:pt x="67592" y="1578848"/>
                  </a:lnTo>
                  <a:lnTo>
                    <a:pt x="591104" y="1578848"/>
                  </a:lnTo>
                  <a:lnTo>
                    <a:pt x="591104" y="1138808"/>
                  </a:lnTo>
                  <a:close/>
                  <a:moveTo>
                    <a:pt x="663111" y="576064"/>
                  </a:moveTo>
                  <a:lnTo>
                    <a:pt x="663111" y="1016104"/>
                  </a:lnTo>
                  <a:lnTo>
                    <a:pt x="1186623" y="1016104"/>
                  </a:lnTo>
                  <a:lnTo>
                    <a:pt x="1186623" y="576064"/>
                  </a:lnTo>
                  <a:close/>
                  <a:moveTo>
                    <a:pt x="67592" y="576064"/>
                  </a:moveTo>
                  <a:lnTo>
                    <a:pt x="67592" y="1016104"/>
                  </a:lnTo>
                  <a:lnTo>
                    <a:pt x="591104" y="1016104"/>
                  </a:lnTo>
                  <a:lnTo>
                    <a:pt x="591104" y="576064"/>
                  </a:lnTo>
                  <a:close/>
                  <a:moveTo>
                    <a:pt x="663111" y="72008"/>
                  </a:moveTo>
                  <a:lnTo>
                    <a:pt x="663111" y="512048"/>
                  </a:lnTo>
                  <a:lnTo>
                    <a:pt x="1186623" y="512048"/>
                  </a:lnTo>
                  <a:lnTo>
                    <a:pt x="1186623" y="72008"/>
                  </a:lnTo>
                  <a:close/>
                  <a:moveTo>
                    <a:pt x="67592" y="72008"/>
                  </a:moveTo>
                  <a:lnTo>
                    <a:pt x="67592" y="512048"/>
                  </a:lnTo>
                  <a:lnTo>
                    <a:pt x="591104" y="512048"/>
                  </a:lnTo>
                  <a:lnTo>
                    <a:pt x="591104" y="72008"/>
                  </a:lnTo>
                  <a:close/>
                  <a:moveTo>
                    <a:pt x="0" y="0"/>
                  </a:moveTo>
                  <a:lnTo>
                    <a:pt x="1257079" y="0"/>
                  </a:lnTo>
                  <a:lnTo>
                    <a:pt x="1257079" y="2160240"/>
                  </a:lnTo>
                  <a:lnTo>
                    <a:pt x="0" y="2160240"/>
                  </a:ln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  <p:grpSp>
        <p:nvGrpSpPr>
          <p:cNvPr id="400" name="グループ化 399"/>
          <p:cNvGrpSpPr/>
          <p:nvPr/>
        </p:nvGrpSpPr>
        <p:grpSpPr>
          <a:xfrm>
            <a:off x="423219" y="5106456"/>
            <a:ext cx="1561348" cy="1167420"/>
            <a:chOff x="504104" y="1315236"/>
            <a:chExt cx="1407428" cy="1052334"/>
          </a:xfrm>
        </p:grpSpPr>
        <p:grpSp>
          <p:nvGrpSpPr>
            <p:cNvPr id="401" name="グループ化 400"/>
            <p:cNvGrpSpPr/>
            <p:nvPr/>
          </p:nvGrpSpPr>
          <p:grpSpPr>
            <a:xfrm>
              <a:off x="707369" y="1315236"/>
              <a:ext cx="1052334" cy="1052334"/>
              <a:chOff x="920552" y="620688"/>
              <a:chExt cx="1944216" cy="1944216"/>
            </a:xfrm>
          </p:grpSpPr>
          <p:sp>
            <p:nvSpPr>
              <p:cNvPr id="406" name="フローチャート : 記憶データ 3"/>
              <p:cNvSpPr/>
              <p:nvPr/>
            </p:nvSpPr>
            <p:spPr>
              <a:xfrm rot="10800000" flipH="1">
                <a:off x="940415" y="863841"/>
                <a:ext cx="477154" cy="1629054"/>
              </a:xfrm>
              <a:custGeom>
                <a:avLst/>
                <a:gdLst>
                  <a:gd name="connsiteX0" fmla="*/ 1667 w 10000"/>
                  <a:gd name="connsiteY0" fmla="*/ 0 h 10000"/>
                  <a:gd name="connsiteX1" fmla="*/ 10000 w 10000"/>
                  <a:gd name="connsiteY1" fmla="*/ 0 h 10000"/>
                  <a:gd name="connsiteX2" fmla="*/ 8333 w 10000"/>
                  <a:gd name="connsiteY2" fmla="*/ 5000 h 10000"/>
                  <a:gd name="connsiteX3" fmla="*/ 10000 w 10000"/>
                  <a:gd name="connsiteY3" fmla="*/ 10000 h 10000"/>
                  <a:gd name="connsiteX4" fmla="*/ 1667 w 10000"/>
                  <a:gd name="connsiteY4" fmla="*/ 10000 h 10000"/>
                  <a:gd name="connsiteX5" fmla="*/ 0 w 10000"/>
                  <a:gd name="connsiteY5" fmla="*/ 5000 h 10000"/>
                  <a:gd name="connsiteX6" fmla="*/ 1667 w 10000"/>
                  <a:gd name="connsiteY6" fmla="*/ 0 h 10000"/>
                  <a:gd name="connsiteX0" fmla="*/ 0 w 10000"/>
                  <a:gd name="connsiteY0" fmla="*/ 5000 h 10000"/>
                  <a:gd name="connsiteX1" fmla="*/ 1667 w 10000"/>
                  <a:gd name="connsiteY1" fmla="*/ 0 h 10000"/>
                  <a:gd name="connsiteX2" fmla="*/ 10000 w 10000"/>
                  <a:gd name="connsiteY2" fmla="*/ 0 h 10000"/>
                  <a:gd name="connsiteX3" fmla="*/ 8333 w 10000"/>
                  <a:gd name="connsiteY3" fmla="*/ 5000 h 10000"/>
                  <a:gd name="connsiteX4" fmla="*/ 10000 w 10000"/>
                  <a:gd name="connsiteY4" fmla="*/ 10000 h 10000"/>
                  <a:gd name="connsiteX5" fmla="*/ 1667 w 10000"/>
                  <a:gd name="connsiteY5" fmla="*/ 10000 h 10000"/>
                  <a:gd name="connsiteX6" fmla="*/ 668 w 10000"/>
                  <a:gd name="connsiteY6" fmla="*/ 5635 h 10000"/>
                  <a:gd name="connsiteX0" fmla="*/ 1256 w 9589"/>
                  <a:gd name="connsiteY0" fmla="*/ 0 h 10000"/>
                  <a:gd name="connsiteX1" fmla="*/ 9589 w 9589"/>
                  <a:gd name="connsiteY1" fmla="*/ 0 h 10000"/>
                  <a:gd name="connsiteX2" fmla="*/ 7922 w 9589"/>
                  <a:gd name="connsiteY2" fmla="*/ 5000 h 10000"/>
                  <a:gd name="connsiteX3" fmla="*/ 9589 w 9589"/>
                  <a:gd name="connsiteY3" fmla="*/ 10000 h 10000"/>
                  <a:gd name="connsiteX4" fmla="*/ 1256 w 9589"/>
                  <a:gd name="connsiteY4" fmla="*/ 10000 h 10000"/>
                  <a:gd name="connsiteX5" fmla="*/ 257 w 9589"/>
                  <a:gd name="connsiteY5" fmla="*/ 5635 h 10000"/>
                  <a:gd name="connsiteX0" fmla="*/ 0 w 8690"/>
                  <a:gd name="connsiteY0" fmla="*/ 0 h 10000"/>
                  <a:gd name="connsiteX1" fmla="*/ 8690 w 8690"/>
                  <a:gd name="connsiteY1" fmla="*/ 0 h 10000"/>
                  <a:gd name="connsiteX2" fmla="*/ 6952 w 8690"/>
                  <a:gd name="connsiteY2" fmla="*/ 5000 h 10000"/>
                  <a:gd name="connsiteX3" fmla="*/ 8690 w 8690"/>
                  <a:gd name="connsiteY3" fmla="*/ 10000 h 10000"/>
                  <a:gd name="connsiteX4" fmla="*/ 0 w 8690"/>
                  <a:gd name="connsiteY4" fmla="*/ 10000 h 10000"/>
                  <a:gd name="connsiteX0" fmla="*/ 0 w 10000"/>
                  <a:gd name="connsiteY0" fmla="*/ 0 h 10000"/>
                  <a:gd name="connsiteX1" fmla="*/ 10000 w 10000"/>
                  <a:gd name="connsiteY1" fmla="*/ 0 h 10000"/>
                  <a:gd name="connsiteX2" fmla="*/ 8000 w 10000"/>
                  <a:gd name="connsiteY2" fmla="*/ 5000 h 10000"/>
                  <a:gd name="connsiteX3" fmla="*/ 10000 w 10000"/>
                  <a:gd name="connsiteY3" fmla="*/ 10000 h 10000"/>
                  <a:gd name="connsiteX4" fmla="*/ 626 w 10000"/>
                  <a:gd name="connsiteY4" fmla="*/ 6690 h 10000"/>
                  <a:gd name="connsiteX0" fmla="*/ 0 w 10000"/>
                  <a:gd name="connsiteY0" fmla="*/ 0 h 9352"/>
                  <a:gd name="connsiteX1" fmla="*/ 10000 w 10000"/>
                  <a:gd name="connsiteY1" fmla="*/ 0 h 9352"/>
                  <a:gd name="connsiteX2" fmla="*/ 8000 w 10000"/>
                  <a:gd name="connsiteY2" fmla="*/ 5000 h 9352"/>
                  <a:gd name="connsiteX3" fmla="*/ 10000 w 10000"/>
                  <a:gd name="connsiteY3" fmla="*/ 9352 h 9352"/>
                  <a:gd name="connsiteX4" fmla="*/ 626 w 10000"/>
                  <a:gd name="connsiteY4" fmla="*/ 6690 h 9352"/>
                  <a:gd name="connsiteX0" fmla="*/ 0 w 10000"/>
                  <a:gd name="connsiteY0" fmla="*/ 0 h 10000"/>
                  <a:gd name="connsiteX1" fmla="*/ 10000 w 10000"/>
                  <a:gd name="connsiteY1" fmla="*/ 0 h 10000"/>
                  <a:gd name="connsiteX2" fmla="*/ 8000 w 10000"/>
                  <a:gd name="connsiteY2" fmla="*/ 5346 h 10000"/>
                  <a:gd name="connsiteX3" fmla="*/ 10000 w 10000"/>
                  <a:gd name="connsiteY3" fmla="*/ 10000 h 10000"/>
                  <a:gd name="connsiteX4" fmla="*/ 626 w 10000"/>
                  <a:gd name="connsiteY4" fmla="*/ 7154 h 10000"/>
                  <a:gd name="connsiteX0" fmla="*/ 0 w 10000"/>
                  <a:gd name="connsiteY0" fmla="*/ 0 h 10008"/>
                  <a:gd name="connsiteX1" fmla="*/ 10000 w 10000"/>
                  <a:gd name="connsiteY1" fmla="*/ 0 h 10008"/>
                  <a:gd name="connsiteX2" fmla="*/ 8000 w 10000"/>
                  <a:gd name="connsiteY2" fmla="*/ 5346 h 10008"/>
                  <a:gd name="connsiteX3" fmla="*/ 10000 w 10000"/>
                  <a:gd name="connsiteY3" fmla="*/ 10000 h 10008"/>
                  <a:gd name="connsiteX4" fmla="*/ 626 w 10000"/>
                  <a:gd name="connsiteY4" fmla="*/ 7154 h 10008"/>
                  <a:gd name="connsiteX0" fmla="*/ 0 w 10000"/>
                  <a:gd name="connsiteY0" fmla="*/ 0 h 10028"/>
                  <a:gd name="connsiteX1" fmla="*/ 10000 w 10000"/>
                  <a:gd name="connsiteY1" fmla="*/ 0 h 10028"/>
                  <a:gd name="connsiteX2" fmla="*/ 8000 w 10000"/>
                  <a:gd name="connsiteY2" fmla="*/ 5346 h 10028"/>
                  <a:gd name="connsiteX3" fmla="*/ 10000 w 10000"/>
                  <a:gd name="connsiteY3" fmla="*/ 10000 h 10028"/>
                  <a:gd name="connsiteX4" fmla="*/ 626 w 10000"/>
                  <a:gd name="connsiteY4" fmla="*/ 7154 h 10028"/>
                  <a:gd name="connsiteX0" fmla="*/ 0 w 10226"/>
                  <a:gd name="connsiteY0" fmla="*/ 0 h 10028"/>
                  <a:gd name="connsiteX1" fmla="*/ 10000 w 10226"/>
                  <a:gd name="connsiteY1" fmla="*/ 0 h 10028"/>
                  <a:gd name="connsiteX2" fmla="*/ 8000 w 10226"/>
                  <a:gd name="connsiteY2" fmla="*/ 5346 h 10028"/>
                  <a:gd name="connsiteX3" fmla="*/ 10000 w 10226"/>
                  <a:gd name="connsiteY3" fmla="*/ 10000 h 10028"/>
                  <a:gd name="connsiteX4" fmla="*/ 626 w 10226"/>
                  <a:gd name="connsiteY4" fmla="*/ 7154 h 10028"/>
                  <a:gd name="connsiteX0" fmla="*/ 0 w 10170"/>
                  <a:gd name="connsiteY0" fmla="*/ 0 h 10281"/>
                  <a:gd name="connsiteX1" fmla="*/ 10000 w 10170"/>
                  <a:gd name="connsiteY1" fmla="*/ 0 h 10281"/>
                  <a:gd name="connsiteX2" fmla="*/ 8000 w 10170"/>
                  <a:gd name="connsiteY2" fmla="*/ 5346 h 10281"/>
                  <a:gd name="connsiteX3" fmla="*/ 9941 w 10170"/>
                  <a:gd name="connsiteY3" fmla="*/ 10256 h 10281"/>
                  <a:gd name="connsiteX4" fmla="*/ 626 w 10170"/>
                  <a:gd name="connsiteY4" fmla="*/ 7154 h 10281"/>
                  <a:gd name="connsiteX0" fmla="*/ 0 w 10766"/>
                  <a:gd name="connsiteY0" fmla="*/ 0 h 10281"/>
                  <a:gd name="connsiteX1" fmla="*/ 10000 w 10766"/>
                  <a:gd name="connsiteY1" fmla="*/ 0 h 10281"/>
                  <a:gd name="connsiteX2" fmla="*/ 8000 w 10766"/>
                  <a:gd name="connsiteY2" fmla="*/ 5346 h 10281"/>
                  <a:gd name="connsiteX3" fmla="*/ 9941 w 10766"/>
                  <a:gd name="connsiteY3" fmla="*/ 10256 h 10281"/>
                  <a:gd name="connsiteX4" fmla="*/ 626 w 10766"/>
                  <a:gd name="connsiteY4" fmla="*/ 7154 h 10281"/>
                  <a:gd name="connsiteX0" fmla="*/ 0 w 11165"/>
                  <a:gd name="connsiteY0" fmla="*/ 0 h 10281"/>
                  <a:gd name="connsiteX1" fmla="*/ 10000 w 11165"/>
                  <a:gd name="connsiteY1" fmla="*/ 0 h 10281"/>
                  <a:gd name="connsiteX2" fmla="*/ 8000 w 11165"/>
                  <a:gd name="connsiteY2" fmla="*/ 5346 h 10281"/>
                  <a:gd name="connsiteX3" fmla="*/ 9941 w 11165"/>
                  <a:gd name="connsiteY3" fmla="*/ 10256 h 10281"/>
                  <a:gd name="connsiteX4" fmla="*/ 626 w 11165"/>
                  <a:gd name="connsiteY4" fmla="*/ 7154 h 10281"/>
                  <a:gd name="connsiteX0" fmla="*/ 0 w 11180"/>
                  <a:gd name="connsiteY0" fmla="*/ 0 h 10281"/>
                  <a:gd name="connsiteX1" fmla="*/ 10000 w 11180"/>
                  <a:gd name="connsiteY1" fmla="*/ 0 h 10281"/>
                  <a:gd name="connsiteX2" fmla="*/ 8059 w 11180"/>
                  <a:gd name="connsiteY2" fmla="*/ 4913 h 10281"/>
                  <a:gd name="connsiteX3" fmla="*/ 9941 w 11180"/>
                  <a:gd name="connsiteY3" fmla="*/ 10256 h 10281"/>
                  <a:gd name="connsiteX4" fmla="*/ 626 w 11180"/>
                  <a:gd name="connsiteY4" fmla="*/ 7154 h 10281"/>
                  <a:gd name="connsiteX0" fmla="*/ 0 w 11180"/>
                  <a:gd name="connsiteY0" fmla="*/ 0 h 10281"/>
                  <a:gd name="connsiteX1" fmla="*/ 10000 w 11180"/>
                  <a:gd name="connsiteY1" fmla="*/ 0 h 10281"/>
                  <a:gd name="connsiteX2" fmla="*/ 8059 w 11180"/>
                  <a:gd name="connsiteY2" fmla="*/ 4913 h 10281"/>
                  <a:gd name="connsiteX3" fmla="*/ 9941 w 11180"/>
                  <a:gd name="connsiteY3" fmla="*/ 10256 h 10281"/>
                  <a:gd name="connsiteX4" fmla="*/ 626 w 11180"/>
                  <a:gd name="connsiteY4" fmla="*/ 7154 h 10281"/>
                  <a:gd name="connsiteX0" fmla="*/ 0 w 11180"/>
                  <a:gd name="connsiteY0" fmla="*/ 0 h 10281"/>
                  <a:gd name="connsiteX1" fmla="*/ 10000 w 11180"/>
                  <a:gd name="connsiteY1" fmla="*/ 0 h 10281"/>
                  <a:gd name="connsiteX2" fmla="*/ 8059 w 11180"/>
                  <a:gd name="connsiteY2" fmla="*/ 4913 h 10281"/>
                  <a:gd name="connsiteX3" fmla="*/ 9941 w 11180"/>
                  <a:gd name="connsiteY3" fmla="*/ 10256 h 10281"/>
                  <a:gd name="connsiteX4" fmla="*/ 626 w 11180"/>
                  <a:gd name="connsiteY4" fmla="*/ 7154 h 10281"/>
                  <a:gd name="connsiteX0" fmla="*/ 0 w 11044"/>
                  <a:gd name="connsiteY0" fmla="*/ 0 h 10281"/>
                  <a:gd name="connsiteX1" fmla="*/ 10000 w 11044"/>
                  <a:gd name="connsiteY1" fmla="*/ 0 h 10281"/>
                  <a:gd name="connsiteX2" fmla="*/ 7471 w 11044"/>
                  <a:gd name="connsiteY2" fmla="*/ 4817 h 10281"/>
                  <a:gd name="connsiteX3" fmla="*/ 9941 w 11044"/>
                  <a:gd name="connsiteY3" fmla="*/ 10256 h 10281"/>
                  <a:gd name="connsiteX4" fmla="*/ 626 w 11044"/>
                  <a:gd name="connsiteY4" fmla="*/ 7154 h 102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044" h="10281">
                    <a:moveTo>
                      <a:pt x="0" y="0"/>
                    </a:moveTo>
                    <a:lnTo>
                      <a:pt x="10000" y="0"/>
                    </a:lnTo>
                    <a:cubicBezTo>
                      <a:pt x="10012" y="673"/>
                      <a:pt x="9539" y="3028"/>
                      <a:pt x="7471" y="4817"/>
                    </a:cubicBezTo>
                    <a:cubicBezTo>
                      <a:pt x="9930" y="6318"/>
                      <a:pt x="12599" y="10031"/>
                      <a:pt x="9941" y="10256"/>
                    </a:cubicBezTo>
                    <a:cubicBezTo>
                      <a:pt x="8439" y="10557"/>
                      <a:pt x="3751" y="8103"/>
                      <a:pt x="626" y="7154"/>
                    </a:cubicBezTo>
                  </a:path>
                </a:pathLst>
              </a:custGeom>
              <a:gradFill>
                <a:gsLst>
                  <a:gs pos="0">
                    <a:srgbClr val="C00000"/>
                  </a:gs>
                  <a:gs pos="100000">
                    <a:srgbClr val="FF0000"/>
                  </a:gs>
                </a:gsLst>
                <a:lin ang="18900000" scaled="1"/>
              </a:gradFill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407" name="フローチャート : 記憶データ 3"/>
              <p:cNvSpPr/>
              <p:nvPr/>
            </p:nvSpPr>
            <p:spPr>
              <a:xfrm rot="10800000" flipH="1">
                <a:off x="988807" y="908719"/>
                <a:ext cx="344942" cy="1584175"/>
              </a:xfrm>
              <a:custGeom>
                <a:avLst/>
                <a:gdLst>
                  <a:gd name="connsiteX0" fmla="*/ 1667 w 10000"/>
                  <a:gd name="connsiteY0" fmla="*/ 0 h 10000"/>
                  <a:gd name="connsiteX1" fmla="*/ 10000 w 10000"/>
                  <a:gd name="connsiteY1" fmla="*/ 0 h 10000"/>
                  <a:gd name="connsiteX2" fmla="*/ 8333 w 10000"/>
                  <a:gd name="connsiteY2" fmla="*/ 5000 h 10000"/>
                  <a:gd name="connsiteX3" fmla="*/ 10000 w 10000"/>
                  <a:gd name="connsiteY3" fmla="*/ 10000 h 10000"/>
                  <a:gd name="connsiteX4" fmla="*/ 1667 w 10000"/>
                  <a:gd name="connsiteY4" fmla="*/ 10000 h 10000"/>
                  <a:gd name="connsiteX5" fmla="*/ 0 w 10000"/>
                  <a:gd name="connsiteY5" fmla="*/ 5000 h 10000"/>
                  <a:gd name="connsiteX6" fmla="*/ 1667 w 10000"/>
                  <a:gd name="connsiteY6" fmla="*/ 0 h 10000"/>
                  <a:gd name="connsiteX0" fmla="*/ 0 w 10000"/>
                  <a:gd name="connsiteY0" fmla="*/ 5000 h 10000"/>
                  <a:gd name="connsiteX1" fmla="*/ 1667 w 10000"/>
                  <a:gd name="connsiteY1" fmla="*/ 0 h 10000"/>
                  <a:gd name="connsiteX2" fmla="*/ 10000 w 10000"/>
                  <a:gd name="connsiteY2" fmla="*/ 0 h 10000"/>
                  <a:gd name="connsiteX3" fmla="*/ 8333 w 10000"/>
                  <a:gd name="connsiteY3" fmla="*/ 5000 h 10000"/>
                  <a:gd name="connsiteX4" fmla="*/ 10000 w 10000"/>
                  <a:gd name="connsiteY4" fmla="*/ 10000 h 10000"/>
                  <a:gd name="connsiteX5" fmla="*/ 1667 w 10000"/>
                  <a:gd name="connsiteY5" fmla="*/ 10000 h 10000"/>
                  <a:gd name="connsiteX6" fmla="*/ 668 w 10000"/>
                  <a:gd name="connsiteY6" fmla="*/ 5635 h 10000"/>
                  <a:gd name="connsiteX0" fmla="*/ 1256 w 9589"/>
                  <a:gd name="connsiteY0" fmla="*/ 0 h 10000"/>
                  <a:gd name="connsiteX1" fmla="*/ 9589 w 9589"/>
                  <a:gd name="connsiteY1" fmla="*/ 0 h 10000"/>
                  <a:gd name="connsiteX2" fmla="*/ 7922 w 9589"/>
                  <a:gd name="connsiteY2" fmla="*/ 5000 h 10000"/>
                  <a:gd name="connsiteX3" fmla="*/ 9589 w 9589"/>
                  <a:gd name="connsiteY3" fmla="*/ 10000 h 10000"/>
                  <a:gd name="connsiteX4" fmla="*/ 1256 w 9589"/>
                  <a:gd name="connsiteY4" fmla="*/ 10000 h 10000"/>
                  <a:gd name="connsiteX5" fmla="*/ 257 w 9589"/>
                  <a:gd name="connsiteY5" fmla="*/ 5635 h 10000"/>
                  <a:gd name="connsiteX0" fmla="*/ 0 w 8690"/>
                  <a:gd name="connsiteY0" fmla="*/ 0 h 10000"/>
                  <a:gd name="connsiteX1" fmla="*/ 8690 w 8690"/>
                  <a:gd name="connsiteY1" fmla="*/ 0 h 10000"/>
                  <a:gd name="connsiteX2" fmla="*/ 6952 w 8690"/>
                  <a:gd name="connsiteY2" fmla="*/ 5000 h 10000"/>
                  <a:gd name="connsiteX3" fmla="*/ 8690 w 8690"/>
                  <a:gd name="connsiteY3" fmla="*/ 10000 h 10000"/>
                  <a:gd name="connsiteX4" fmla="*/ 0 w 8690"/>
                  <a:gd name="connsiteY4" fmla="*/ 10000 h 10000"/>
                  <a:gd name="connsiteX0" fmla="*/ 0 w 10000"/>
                  <a:gd name="connsiteY0" fmla="*/ 0 h 10000"/>
                  <a:gd name="connsiteX1" fmla="*/ 10000 w 10000"/>
                  <a:gd name="connsiteY1" fmla="*/ 0 h 10000"/>
                  <a:gd name="connsiteX2" fmla="*/ 8000 w 10000"/>
                  <a:gd name="connsiteY2" fmla="*/ 5000 h 10000"/>
                  <a:gd name="connsiteX3" fmla="*/ 10000 w 10000"/>
                  <a:gd name="connsiteY3" fmla="*/ 10000 h 10000"/>
                  <a:gd name="connsiteX4" fmla="*/ 626 w 10000"/>
                  <a:gd name="connsiteY4" fmla="*/ 6690 h 10000"/>
                  <a:gd name="connsiteX0" fmla="*/ 0 w 10000"/>
                  <a:gd name="connsiteY0" fmla="*/ 0 h 9352"/>
                  <a:gd name="connsiteX1" fmla="*/ 10000 w 10000"/>
                  <a:gd name="connsiteY1" fmla="*/ 0 h 9352"/>
                  <a:gd name="connsiteX2" fmla="*/ 8000 w 10000"/>
                  <a:gd name="connsiteY2" fmla="*/ 5000 h 9352"/>
                  <a:gd name="connsiteX3" fmla="*/ 10000 w 10000"/>
                  <a:gd name="connsiteY3" fmla="*/ 9352 h 9352"/>
                  <a:gd name="connsiteX4" fmla="*/ 626 w 10000"/>
                  <a:gd name="connsiteY4" fmla="*/ 6690 h 9352"/>
                  <a:gd name="connsiteX0" fmla="*/ 0 w 10000"/>
                  <a:gd name="connsiteY0" fmla="*/ 0 h 10000"/>
                  <a:gd name="connsiteX1" fmla="*/ 10000 w 10000"/>
                  <a:gd name="connsiteY1" fmla="*/ 0 h 10000"/>
                  <a:gd name="connsiteX2" fmla="*/ 8000 w 10000"/>
                  <a:gd name="connsiteY2" fmla="*/ 5346 h 10000"/>
                  <a:gd name="connsiteX3" fmla="*/ 10000 w 10000"/>
                  <a:gd name="connsiteY3" fmla="*/ 10000 h 10000"/>
                  <a:gd name="connsiteX4" fmla="*/ 626 w 10000"/>
                  <a:gd name="connsiteY4" fmla="*/ 7154 h 10000"/>
                  <a:gd name="connsiteX0" fmla="*/ 0 w 10000"/>
                  <a:gd name="connsiteY0" fmla="*/ 0 h 10008"/>
                  <a:gd name="connsiteX1" fmla="*/ 10000 w 10000"/>
                  <a:gd name="connsiteY1" fmla="*/ 0 h 10008"/>
                  <a:gd name="connsiteX2" fmla="*/ 8000 w 10000"/>
                  <a:gd name="connsiteY2" fmla="*/ 5346 h 10008"/>
                  <a:gd name="connsiteX3" fmla="*/ 10000 w 10000"/>
                  <a:gd name="connsiteY3" fmla="*/ 10000 h 10008"/>
                  <a:gd name="connsiteX4" fmla="*/ 626 w 10000"/>
                  <a:gd name="connsiteY4" fmla="*/ 7154 h 10008"/>
                  <a:gd name="connsiteX0" fmla="*/ 0 w 10000"/>
                  <a:gd name="connsiteY0" fmla="*/ 0 h 10028"/>
                  <a:gd name="connsiteX1" fmla="*/ 10000 w 10000"/>
                  <a:gd name="connsiteY1" fmla="*/ 0 h 10028"/>
                  <a:gd name="connsiteX2" fmla="*/ 8000 w 10000"/>
                  <a:gd name="connsiteY2" fmla="*/ 5346 h 10028"/>
                  <a:gd name="connsiteX3" fmla="*/ 10000 w 10000"/>
                  <a:gd name="connsiteY3" fmla="*/ 10000 h 10028"/>
                  <a:gd name="connsiteX4" fmla="*/ 626 w 10000"/>
                  <a:gd name="connsiteY4" fmla="*/ 7154 h 10028"/>
                  <a:gd name="connsiteX0" fmla="*/ 0 w 10226"/>
                  <a:gd name="connsiteY0" fmla="*/ 0 h 10028"/>
                  <a:gd name="connsiteX1" fmla="*/ 10000 w 10226"/>
                  <a:gd name="connsiteY1" fmla="*/ 0 h 10028"/>
                  <a:gd name="connsiteX2" fmla="*/ 8000 w 10226"/>
                  <a:gd name="connsiteY2" fmla="*/ 5346 h 10028"/>
                  <a:gd name="connsiteX3" fmla="*/ 10000 w 10226"/>
                  <a:gd name="connsiteY3" fmla="*/ 10000 h 10028"/>
                  <a:gd name="connsiteX4" fmla="*/ 626 w 10226"/>
                  <a:gd name="connsiteY4" fmla="*/ 7154 h 10028"/>
                  <a:gd name="connsiteX0" fmla="*/ 0 w 10170"/>
                  <a:gd name="connsiteY0" fmla="*/ 0 h 10281"/>
                  <a:gd name="connsiteX1" fmla="*/ 10000 w 10170"/>
                  <a:gd name="connsiteY1" fmla="*/ 0 h 10281"/>
                  <a:gd name="connsiteX2" fmla="*/ 8000 w 10170"/>
                  <a:gd name="connsiteY2" fmla="*/ 5346 h 10281"/>
                  <a:gd name="connsiteX3" fmla="*/ 9941 w 10170"/>
                  <a:gd name="connsiteY3" fmla="*/ 10256 h 10281"/>
                  <a:gd name="connsiteX4" fmla="*/ 626 w 10170"/>
                  <a:gd name="connsiteY4" fmla="*/ 7154 h 10281"/>
                  <a:gd name="connsiteX0" fmla="*/ 0 w 10766"/>
                  <a:gd name="connsiteY0" fmla="*/ 0 h 10281"/>
                  <a:gd name="connsiteX1" fmla="*/ 10000 w 10766"/>
                  <a:gd name="connsiteY1" fmla="*/ 0 h 10281"/>
                  <a:gd name="connsiteX2" fmla="*/ 8000 w 10766"/>
                  <a:gd name="connsiteY2" fmla="*/ 5346 h 10281"/>
                  <a:gd name="connsiteX3" fmla="*/ 9941 w 10766"/>
                  <a:gd name="connsiteY3" fmla="*/ 10256 h 10281"/>
                  <a:gd name="connsiteX4" fmla="*/ 626 w 10766"/>
                  <a:gd name="connsiteY4" fmla="*/ 7154 h 10281"/>
                  <a:gd name="connsiteX0" fmla="*/ 0 w 11165"/>
                  <a:gd name="connsiteY0" fmla="*/ 0 h 10281"/>
                  <a:gd name="connsiteX1" fmla="*/ 10000 w 11165"/>
                  <a:gd name="connsiteY1" fmla="*/ 0 h 10281"/>
                  <a:gd name="connsiteX2" fmla="*/ 8000 w 11165"/>
                  <a:gd name="connsiteY2" fmla="*/ 5346 h 10281"/>
                  <a:gd name="connsiteX3" fmla="*/ 9941 w 11165"/>
                  <a:gd name="connsiteY3" fmla="*/ 10256 h 10281"/>
                  <a:gd name="connsiteX4" fmla="*/ 626 w 11165"/>
                  <a:gd name="connsiteY4" fmla="*/ 7154 h 10281"/>
                  <a:gd name="connsiteX0" fmla="*/ 0 w 11180"/>
                  <a:gd name="connsiteY0" fmla="*/ 0 h 10281"/>
                  <a:gd name="connsiteX1" fmla="*/ 10000 w 11180"/>
                  <a:gd name="connsiteY1" fmla="*/ 0 h 10281"/>
                  <a:gd name="connsiteX2" fmla="*/ 8059 w 11180"/>
                  <a:gd name="connsiteY2" fmla="*/ 4913 h 10281"/>
                  <a:gd name="connsiteX3" fmla="*/ 9941 w 11180"/>
                  <a:gd name="connsiteY3" fmla="*/ 10256 h 10281"/>
                  <a:gd name="connsiteX4" fmla="*/ 626 w 11180"/>
                  <a:gd name="connsiteY4" fmla="*/ 7154 h 10281"/>
                  <a:gd name="connsiteX0" fmla="*/ 0 w 11180"/>
                  <a:gd name="connsiteY0" fmla="*/ 0 h 10281"/>
                  <a:gd name="connsiteX1" fmla="*/ 10000 w 11180"/>
                  <a:gd name="connsiteY1" fmla="*/ 0 h 10281"/>
                  <a:gd name="connsiteX2" fmla="*/ 8059 w 11180"/>
                  <a:gd name="connsiteY2" fmla="*/ 4913 h 10281"/>
                  <a:gd name="connsiteX3" fmla="*/ 9941 w 11180"/>
                  <a:gd name="connsiteY3" fmla="*/ 10256 h 10281"/>
                  <a:gd name="connsiteX4" fmla="*/ 626 w 11180"/>
                  <a:gd name="connsiteY4" fmla="*/ 7154 h 10281"/>
                  <a:gd name="connsiteX0" fmla="*/ 0 w 11180"/>
                  <a:gd name="connsiteY0" fmla="*/ 0 h 10281"/>
                  <a:gd name="connsiteX1" fmla="*/ 10000 w 11180"/>
                  <a:gd name="connsiteY1" fmla="*/ 0 h 10281"/>
                  <a:gd name="connsiteX2" fmla="*/ 8059 w 11180"/>
                  <a:gd name="connsiteY2" fmla="*/ 4913 h 10281"/>
                  <a:gd name="connsiteX3" fmla="*/ 9941 w 11180"/>
                  <a:gd name="connsiteY3" fmla="*/ 10256 h 10281"/>
                  <a:gd name="connsiteX4" fmla="*/ 626 w 11180"/>
                  <a:gd name="connsiteY4" fmla="*/ 7154 h 10281"/>
                  <a:gd name="connsiteX0" fmla="*/ 0 w 11044"/>
                  <a:gd name="connsiteY0" fmla="*/ 0 h 10281"/>
                  <a:gd name="connsiteX1" fmla="*/ 10000 w 11044"/>
                  <a:gd name="connsiteY1" fmla="*/ 0 h 10281"/>
                  <a:gd name="connsiteX2" fmla="*/ 7471 w 11044"/>
                  <a:gd name="connsiteY2" fmla="*/ 4817 h 10281"/>
                  <a:gd name="connsiteX3" fmla="*/ 9941 w 11044"/>
                  <a:gd name="connsiteY3" fmla="*/ 10256 h 10281"/>
                  <a:gd name="connsiteX4" fmla="*/ 626 w 11044"/>
                  <a:gd name="connsiteY4" fmla="*/ 7154 h 102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044" h="10281">
                    <a:moveTo>
                      <a:pt x="0" y="0"/>
                    </a:moveTo>
                    <a:lnTo>
                      <a:pt x="10000" y="0"/>
                    </a:lnTo>
                    <a:cubicBezTo>
                      <a:pt x="10012" y="673"/>
                      <a:pt x="9539" y="3028"/>
                      <a:pt x="7471" y="4817"/>
                    </a:cubicBezTo>
                    <a:cubicBezTo>
                      <a:pt x="9930" y="6318"/>
                      <a:pt x="12599" y="10031"/>
                      <a:pt x="9941" y="10256"/>
                    </a:cubicBezTo>
                    <a:cubicBezTo>
                      <a:pt x="8439" y="10557"/>
                      <a:pt x="3751" y="8103"/>
                      <a:pt x="626" y="7154"/>
                    </a:cubicBezTo>
                  </a:path>
                </a:pathLst>
              </a:custGeom>
              <a:gradFill flip="none" rotWithShape="1">
                <a:gsLst>
                  <a:gs pos="0">
                    <a:srgbClr val="C00000"/>
                  </a:gs>
                  <a:gs pos="100000">
                    <a:srgbClr val="FF0000"/>
                  </a:gs>
                </a:gsLst>
                <a:lin ang="18900000" scaled="1"/>
                <a:tileRect/>
              </a:gradFill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408" name="角丸四角形 407"/>
              <p:cNvSpPr/>
              <p:nvPr/>
            </p:nvSpPr>
            <p:spPr>
              <a:xfrm flipH="1">
                <a:off x="988807" y="1646540"/>
                <a:ext cx="319713" cy="180020"/>
              </a:xfrm>
              <a:prstGeom prst="roundRect">
                <a:avLst/>
              </a:prstGeom>
              <a:gradFill flip="none" rotWithShape="1">
                <a:gsLst>
                  <a:gs pos="0">
                    <a:srgbClr val="C00000"/>
                  </a:gs>
                  <a:gs pos="100000">
                    <a:srgbClr val="C00000"/>
                  </a:gs>
                </a:gsLst>
                <a:lin ang="18900000" scaled="1"/>
                <a:tileRect/>
              </a:gradFill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409" name="フローチャート : 記憶データ 3"/>
              <p:cNvSpPr/>
              <p:nvPr/>
            </p:nvSpPr>
            <p:spPr>
              <a:xfrm rot="10800000">
                <a:off x="2364593" y="863841"/>
                <a:ext cx="477154" cy="1629054"/>
              </a:xfrm>
              <a:custGeom>
                <a:avLst/>
                <a:gdLst>
                  <a:gd name="connsiteX0" fmla="*/ 1667 w 10000"/>
                  <a:gd name="connsiteY0" fmla="*/ 0 h 10000"/>
                  <a:gd name="connsiteX1" fmla="*/ 10000 w 10000"/>
                  <a:gd name="connsiteY1" fmla="*/ 0 h 10000"/>
                  <a:gd name="connsiteX2" fmla="*/ 8333 w 10000"/>
                  <a:gd name="connsiteY2" fmla="*/ 5000 h 10000"/>
                  <a:gd name="connsiteX3" fmla="*/ 10000 w 10000"/>
                  <a:gd name="connsiteY3" fmla="*/ 10000 h 10000"/>
                  <a:gd name="connsiteX4" fmla="*/ 1667 w 10000"/>
                  <a:gd name="connsiteY4" fmla="*/ 10000 h 10000"/>
                  <a:gd name="connsiteX5" fmla="*/ 0 w 10000"/>
                  <a:gd name="connsiteY5" fmla="*/ 5000 h 10000"/>
                  <a:gd name="connsiteX6" fmla="*/ 1667 w 10000"/>
                  <a:gd name="connsiteY6" fmla="*/ 0 h 10000"/>
                  <a:gd name="connsiteX0" fmla="*/ 0 w 10000"/>
                  <a:gd name="connsiteY0" fmla="*/ 5000 h 10000"/>
                  <a:gd name="connsiteX1" fmla="*/ 1667 w 10000"/>
                  <a:gd name="connsiteY1" fmla="*/ 0 h 10000"/>
                  <a:gd name="connsiteX2" fmla="*/ 10000 w 10000"/>
                  <a:gd name="connsiteY2" fmla="*/ 0 h 10000"/>
                  <a:gd name="connsiteX3" fmla="*/ 8333 w 10000"/>
                  <a:gd name="connsiteY3" fmla="*/ 5000 h 10000"/>
                  <a:gd name="connsiteX4" fmla="*/ 10000 w 10000"/>
                  <a:gd name="connsiteY4" fmla="*/ 10000 h 10000"/>
                  <a:gd name="connsiteX5" fmla="*/ 1667 w 10000"/>
                  <a:gd name="connsiteY5" fmla="*/ 10000 h 10000"/>
                  <a:gd name="connsiteX6" fmla="*/ 668 w 10000"/>
                  <a:gd name="connsiteY6" fmla="*/ 5635 h 10000"/>
                  <a:gd name="connsiteX0" fmla="*/ 1256 w 9589"/>
                  <a:gd name="connsiteY0" fmla="*/ 0 h 10000"/>
                  <a:gd name="connsiteX1" fmla="*/ 9589 w 9589"/>
                  <a:gd name="connsiteY1" fmla="*/ 0 h 10000"/>
                  <a:gd name="connsiteX2" fmla="*/ 7922 w 9589"/>
                  <a:gd name="connsiteY2" fmla="*/ 5000 h 10000"/>
                  <a:gd name="connsiteX3" fmla="*/ 9589 w 9589"/>
                  <a:gd name="connsiteY3" fmla="*/ 10000 h 10000"/>
                  <a:gd name="connsiteX4" fmla="*/ 1256 w 9589"/>
                  <a:gd name="connsiteY4" fmla="*/ 10000 h 10000"/>
                  <a:gd name="connsiteX5" fmla="*/ 257 w 9589"/>
                  <a:gd name="connsiteY5" fmla="*/ 5635 h 10000"/>
                  <a:gd name="connsiteX0" fmla="*/ 0 w 8690"/>
                  <a:gd name="connsiteY0" fmla="*/ 0 h 10000"/>
                  <a:gd name="connsiteX1" fmla="*/ 8690 w 8690"/>
                  <a:gd name="connsiteY1" fmla="*/ 0 h 10000"/>
                  <a:gd name="connsiteX2" fmla="*/ 6952 w 8690"/>
                  <a:gd name="connsiteY2" fmla="*/ 5000 h 10000"/>
                  <a:gd name="connsiteX3" fmla="*/ 8690 w 8690"/>
                  <a:gd name="connsiteY3" fmla="*/ 10000 h 10000"/>
                  <a:gd name="connsiteX4" fmla="*/ 0 w 8690"/>
                  <a:gd name="connsiteY4" fmla="*/ 10000 h 10000"/>
                  <a:gd name="connsiteX0" fmla="*/ 0 w 10000"/>
                  <a:gd name="connsiteY0" fmla="*/ 0 h 10000"/>
                  <a:gd name="connsiteX1" fmla="*/ 10000 w 10000"/>
                  <a:gd name="connsiteY1" fmla="*/ 0 h 10000"/>
                  <a:gd name="connsiteX2" fmla="*/ 8000 w 10000"/>
                  <a:gd name="connsiteY2" fmla="*/ 5000 h 10000"/>
                  <a:gd name="connsiteX3" fmla="*/ 10000 w 10000"/>
                  <a:gd name="connsiteY3" fmla="*/ 10000 h 10000"/>
                  <a:gd name="connsiteX4" fmla="*/ 626 w 10000"/>
                  <a:gd name="connsiteY4" fmla="*/ 6690 h 10000"/>
                  <a:gd name="connsiteX0" fmla="*/ 0 w 10000"/>
                  <a:gd name="connsiteY0" fmla="*/ 0 h 9352"/>
                  <a:gd name="connsiteX1" fmla="*/ 10000 w 10000"/>
                  <a:gd name="connsiteY1" fmla="*/ 0 h 9352"/>
                  <a:gd name="connsiteX2" fmla="*/ 8000 w 10000"/>
                  <a:gd name="connsiteY2" fmla="*/ 5000 h 9352"/>
                  <a:gd name="connsiteX3" fmla="*/ 10000 w 10000"/>
                  <a:gd name="connsiteY3" fmla="*/ 9352 h 9352"/>
                  <a:gd name="connsiteX4" fmla="*/ 626 w 10000"/>
                  <a:gd name="connsiteY4" fmla="*/ 6690 h 9352"/>
                  <a:gd name="connsiteX0" fmla="*/ 0 w 10000"/>
                  <a:gd name="connsiteY0" fmla="*/ 0 h 10000"/>
                  <a:gd name="connsiteX1" fmla="*/ 10000 w 10000"/>
                  <a:gd name="connsiteY1" fmla="*/ 0 h 10000"/>
                  <a:gd name="connsiteX2" fmla="*/ 8000 w 10000"/>
                  <a:gd name="connsiteY2" fmla="*/ 5346 h 10000"/>
                  <a:gd name="connsiteX3" fmla="*/ 10000 w 10000"/>
                  <a:gd name="connsiteY3" fmla="*/ 10000 h 10000"/>
                  <a:gd name="connsiteX4" fmla="*/ 626 w 10000"/>
                  <a:gd name="connsiteY4" fmla="*/ 7154 h 10000"/>
                  <a:gd name="connsiteX0" fmla="*/ 0 w 10000"/>
                  <a:gd name="connsiteY0" fmla="*/ 0 h 10008"/>
                  <a:gd name="connsiteX1" fmla="*/ 10000 w 10000"/>
                  <a:gd name="connsiteY1" fmla="*/ 0 h 10008"/>
                  <a:gd name="connsiteX2" fmla="*/ 8000 w 10000"/>
                  <a:gd name="connsiteY2" fmla="*/ 5346 h 10008"/>
                  <a:gd name="connsiteX3" fmla="*/ 10000 w 10000"/>
                  <a:gd name="connsiteY3" fmla="*/ 10000 h 10008"/>
                  <a:gd name="connsiteX4" fmla="*/ 626 w 10000"/>
                  <a:gd name="connsiteY4" fmla="*/ 7154 h 10008"/>
                  <a:gd name="connsiteX0" fmla="*/ 0 w 10000"/>
                  <a:gd name="connsiteY0" fmla="*/ 0 h 10028"/>
                  <a:gd name="connsiteX1" fmla="*/ 10000 w 10000"/>
                  <a:gd name="connsiteY1" fmla="*/ 0 h 10028"/>
                  <a:gd name="connsiteX2" fmla="*/ 8000 w 10000"/>
                  <a:gd name="connsiteY2" fmla="*/ 5346 h 10028"/>
                  <a:gd name="connsiteX3" fmla="*/ 10000 w 10000"/>
                  <a:gd name="connsiteY3" fmla="*/ 10000 h 10028"/>
                  <a:gd name="connsiteX4" fmla="*/ 626 w 10000"/>
                  <a:gd name="connsiteY4" fmla="*/ 7154 h 10028"/>
                  <a:gd name="connsiteX0" fmla="*/ 0 w 10226"/>
                  <a:gd name="connsiteY0" fmla="*/ 0 h 10028"/>
                  <a:gd name="connsiteX1" fmla="*/ 10000 w 10226"/>
                  <a:gd name="connsiteY1" fmla="*/ 0 h 10028"/>
                  <a:gd name="connsiteX2" fmla="*/ 8000 w 10226"/>
                  <a:gd name="connsiteY2" fmla="*/ 5346 h 10028"/>
                  <a:gd name="connsiteX3" fmla="*/ 10000 w 10226"/>
                  <a:gd name="connsiteY3" fmla="*/ 10000 h 10028"/>
                  <a:gd name="connsiteX4" fmla="*/ 626 w 10226"/>
                  <a:gd name="connsiteY4" fmla="*/ 7154 h 10028"/>
                  <a:gd name="connsiteX0" fmla="*/ 0 w 10170"/>
                  <a:gd name="connsiteY0" fmla="*/ 0 h 10281"/>
                  <a:gd name="connsiteX1" fmla="*/ 10000 w 10170"/>
                  <a:gd name="connsiteY1" fmla="*/ 0 h 10281"/>
                  <a:gd name="connsiteX2" fmla="*/ 8000 w 10170"/>
                  <a:gd name="connsiteY2" fmla="*/ 5346 h 10281"/>
                  <a:gd name="connsiteX3" fmla="*/ 9941 w 10170"/>
                  <a:gd name="connsiteY3" fmla="*/ 10256 h 10281"/>
                  <a:gd name="connsiteX4" fmla="*/ 626 w 10170"/>
                  <a:gd name="connsiteY4" fmla="*/ 7154 h 10281"/>
                  <a:gd name="connsiteX0" fmla="*/ 0 w 10766"/>
                  <a:gd name="connsiteY0" fmla="*/ 0 h 10281"/>
                  <a:gd name="connsiteX1" fmla="*/ 10000 w 10766"/>
                  <a:gd name="connsiteY1" fmla="*/ 0 h 10281"/>
                  <a:gd name="connsiteX2" fmla="*/ 8000 w 10766"/>
                  <a:gd name="connsiteY2" fmla="*/ 5346 h 10281"/>
                  <a:gd name="connsiteX3" fmla="*/ 9941 w 10766"/>
                  <a:gd name="connsiteY3" fmla="*/ 10256 h 10281"/>
                  <a:gd name="connsiteX4" fmla="*/ 626 w 10766"/>
                  <a:gd name="connsiteY4" fmla="*/ 7154 h 10281"/>
                  <a:gd name="connsiteX0" fmla="*/ 0 w 11165"/>
                  <a:gd name="connsiteY0" fmla="*/ 0 h 10281"/>
                  <a:gd name="connsiteX1" fmla="*/ 10000 w 11165"/>
                  <a:gd name="connsiteY1" fmla="*/ 0 h 10281"/>
                  <a:gd name="connsiteX2" fmla="*/ 8000 w 11165"/>
                  <a:gd name="connsiteY2" fmla="*/ 5346 h 10281"/>
                  <a:gd name="connsiteX3" fmla="*/ 9941 w 11165"/>
                  <a:gd name="connsiteY3" fmla="*/ 10256 h 10281"/>
                  <a:gd name="connsiteX4" fmla="*/ 626 w 11165"/>
                  <a:gd name="connsiteY4" fmla="*/ 7154 h 10281"/>
                  <a:gd name="connsiteX0" fmla="*/ 0 w 11180"/>
                  <a:gd name="connsiteY0" fmla="*/ 0 h 10281"/>
                  <a:gd name="connsiteX1" fmla="*/ 10000 w 11180"/>
                  <a:gd name="connsiteY1" fmla="*/ 0 h 10281"/>
                  <a:gd name="connsiteX2" fmla="*/ 8059 w 11180"/>
                  <a:gd name="connsiteY2" fmla="*/ 4913 h 10281"/>
                  <a:gd name="connsiteX3" fmla="*/ 9941 w 11180"/>
                  <a:gd name="connsiteY3" fmla="*/ 10256 h 10281"/>
                  <a:gd name="connsiteX4" fmla="*/ 626 w 11180"/>
                  <a:gd name="connsiteY4" fmla="*/ 7154 h 10281"/>
                  <a:gd name="connsiteX0" fmla="*/ 0 w 11180"/>
                  <a:gd name="connsiteY0" fmla="*/ 0 h 10281"/>
                  <a:gd name="connsiteX1" fmla="*/ 10000 w 11180"/>
                  <a:gd name="connsiteY1" fmla="*/ 0 h 10281"/>
                  <a:gd name="connsiteX2" fmla="*/ 8059 w 11180"/>
                  <a:gd name="connsiteY2" fmla="*/ 4913 h 10281"/>
                  <a:gd name="connsiteX3" fmla="*/ 9941 w 11180"/>
                  <a:gd name="connsiteY3" fmla="*/ 10256 h 10281"/>
                  <a:gd name="connsiteX4" fmla="*/ 626 w 11180"/>
                  <a:gd name="connsiteY4" fmla="*/ 7154 h 10281"/>
                  <a:gd name="connsiteX0" fmla="*/ 0 w 11180"/>
                  <a:gd name="connsiteY0" fmla="*/ 0 h 10281"/>
                  <a:gd name="connsiteX1" fmla="*/ 10000 w 11180"/>
                  <a:gd name="connsiteY1" fmla="*/ 0 h 10281"/>
                  <a:gd name="connsiteX2" fmla="*/ 8059 w 11180"/>
                  <a:gd name="connsiteY2" fmla="*/ 4913 h 10281"/>
                  <a:gd name="connsiteX3" fmla="*/ 9941 w 11180"/>
                  <a:gd name="connsiteY3" fmla="*/ 10256 h 10281"/>
                  <a:gd name="connsiteX4" fmla="*/ 626 w 11180"/>
                  <a:gd name="connsiteY4" fmla="*/ 7154 h 10281"/>
                  <a:gd name="connsiteX0" fmla="*/ 0 w 11044"/>
                  <a:gd name="connsiteY0" fmla="*/ 0 h 10281"/>
                  <a:gd name="connsiteX1" fmla="*/ 10000 w 11044"/>
                  <a:gd name="connsiteY1" fmla="*/ 0 h 10281"/>
                  <a:gd name="connsiteX2" fmla="*/ 7471 w 11044"/>
                  <a:gd name="connsiteY2" fmla="*/ 4817 h 10281"/>
                  <a:gd name="connsiteX3" fmla="*/ 9941 w 11044"/>
                  <a:gd name="connsiteY3" fmla="*/ 10256 h 10281"/>
                  <a:gd name="connsiteX4" fmla="*/ 626 w 11044"/>
                  <a:gd name="connsiteY4" fmla="*/ 7154 h 102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044" h="10281">
                    <a:moveTo>
                      <a:pt x="0" y="0"/>
                    </a:moveTo>
                    <a:lnTo>
                      <a:pt x="10000" y="0"/>
                    </a:lnTo>
                    <a:cubicBezTo>
                      <a:pt x="10012" y="673"/>
                      <a:pt x="9539" y="3028"/>
                      <a:pt x="7471" y="4817"/>
                    </a:cubicBezTo>
                    <a:cubicBezTo>
                      <a:pt x="9930" y="6318"/>
                      <a:pt x="12599" y="10031"/>
                      <a:pt x="9941" y="10256"/>
                    </a:cubicBezTo>
                    <a:cubicBezTo>
                      <a:pt x="8439" y="10557"/>
                      <a:pt x="3751" y="8103"/>
                      <a:pt x="626" y="7154"/>
                    </a:cubicBezTo>
                  </a:path>
                </a:pathLst>
              </a:custGeom>
              <a:gradFill flip="none" rotWithShape="1">
                <a:gsLst>
                  <a:gs pos="0">
                    <a:srgbClr val="C00000"/>
                  </a:gs>
                  <a:gs pos="100000">
                    <a:srgbClr val="FF0000"/>
                  </a:gs>
                </a:gsLst>
                <a:lin ang="18900000" scaled="1"/>
                <a:tileRect/>
              </a:gradFill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410" name="フローチャート : 記憶データ 3"/>
              <p:cNvSpPr/>
              <p:nvPr/>
            </p:nvSpPr>
            <p:spPr>
              <a:xfrm rot="10800000">
                <a:off x="2448413" y="908719"/>
                <a:ext cx="344942" cy="1584175"/>
              </a:xfrm>
              <a:custGeom>
                <a:avLst/>
                <a:gdLst>
                  <a:gd name="connsiteX0" fmla="*/ 1667 w 10000"/>
                  <a:gd name="connsiteY0" fmla="*/ 0 h 10000"/>
                  <a:gd name="connsiteX1" fmla="*/ 10000 w 10000"/>
                  <a:gd name="connsiteY1" fmla="*/ 0 h 10000"/>
                  <a:gd name="connsiteX2" fmla="*/ 8333 w 10000"/>
                  <a:gd name="connsiteY2" fmla="*/ 5000 h 10000"/>
                  <a:gd name="connsiteX3" fmla="*/ 10000 w 10000"/>
                  <a:gd name="connsiteY3" fmla="*/ 10000 h 10000"/>
                  <a:gd name="connsiteX4" fmla="*/ 1667 w 10000"/>
                  <a:gd name="connsiteY4" fmla="*/ 10000 h 10000"/>
                  <a:gd name="connsiteX5" fmla="*/ 0 w 10000"/>
                  <a:gd name="connsiteY5" fmla="*/ 5000 h 10000"/>
                  <a:gd name="connsiteX6" fmla="*/ 1667 w 10000"/>
                  <a:gd name="connsiteY6" fmla="*/ 0 h 10000"/>
                  <a:gd name="connsiteX0" fmla="*/ 0 w 10000"/>
                  <a:gd name="connsiteY0" fmla="*/ 5000 h 10000"/>
                  <a:gd name="connsiteX1" fmla="*/ 1667 w 10000"/>
                  <a:gd name="connsiteY1" fmla="*/ 0 h 10000"/>
                  <a:gd name="connsiteX2" fmla="*/ 10000 w 10000"/>
                  <a:gd name="connsiteY2" fmla="*/ 0 h 10000"/>
                  <a:gd name="connsiteX3" fmla="*/ 8333 w 10000"/>
                  <a:gd name="connsiteY3" fmla="*/ 5000 h 10000"/>
                  <a:gd name="connsiteX4" fmla="*/ 10000 w 10000"/>
                  <a:gd name="connsiteY4" fmla="*/ 10000 h 10000"/>
                  <a:gd name="connsiteX5" fmla="*/ 1667 w 10000"/>
                  <a:gd name="connsiteY5" fmla="*/ 10000 h 10000"/>
                  <a:gd name="connsiteX6" fmla="*/ 668 w 10000"/>
                  <a:gd name="connsiteY6" fmla="*/ 5635 h 10000"/>
                  <a:gd name="connsiteX0" fmla="*/ 1256 w 9589"/>
                  <a:gd name="connsiteY0" fmla="*/ 0 h 10000"/>
                  <a:gd name="connsiteX1" fmla="*/ 9589 w 9589"/>
                  <a:gd name="connsiteY1" fmla="*/ 0 h 10000"/>
                  <a:gd name="connsiteX2" fmla="*/ 7922 w 9589"/>
                  <a:gd name="connsiteY2" fmla="*/ 5000 h 10000"/>
                  <a:gd name="connsiteX3" fmla="*/ 9589 w 9589"/>
                  <a:gd name="connsiteY3" fmla="*/ 10000 h 10000"/>
                  <a:gd name="connsiteX4" fmla="*/ 1256 w 9589"/>
                  <a:gd name="connsiteY4" fmla="*/ 10000 h 10000"/>
                  <a:gd name="connsiteX5" fmla="*/ 257 w 9589"/>
                  <a:gd name="connsiteY5" fmla="*/ 5635 h 10000"/>
                  <a:gd name="connsiteX0" fmla="*/ 0 w 8690"/>
                  <a:gd name="connsiteY0" fmla="*/ 0 h 10000"/>
                  <a:gd name="connsiteX1" fmla="*/ 8690 w 8690"/>
                  <a:gd name="connsiteY1" fmla="*/ 0 h 10000"/>
                  <a:gd name="connsiteX2" fmla="*/ 6952 w 8690"/>
                  <a:gd name="connsiteY2" fmla="*/ 5000 h 10000"/>
                  <a:gd name="connsiteX3" fmla="*/ 8690 w 8690"/>
                  <a:gd name="connsiteY3" fmla="*/ 10000 h 10000"/>
                  <a:gd name="connsiteX4" fmla="*/ 0 w 8690"/>
                  <a:gd name="connsiteY4" fmla="*/ 10000 h 10000"/>
                  <a:gd name="connsiteX0" fmla="*/ 0 w 10000"/>
                  <a:gd name="connsiteY0" fmla="*/ 0 h 10000"/>
                  <a:gd name="connsiteX1" fmla="*/ 10000 w 10000"/>
                  <a:gd name="connsiteY1" fmla="*/ 0 h 10000"/>
                  <a:gd name="connsiteX2" fmla="*/ 8000 w 10000"/>
                  <a:gd name="connsiteY2" fmla="*/ 5000 h 10000"/>
                  <a:gd name="connsiteX3" fmla="*/ 10000 w 10000"/>
                  <a:gd name="connsiteY3" fmla="*/ 10000 h 10000"/>
                  <a:gd name="connsiteX4" fmla="*/ 626 w 10000"/>
                  <a:gd name="connsiteY4" fmla="*/ 6690 h 10000"/>
                  <a:gd name="connsiteX0" fmla="*/ 0 w 10000"/>
                  <a:gd name="connsiteY0" fmla="*/ 0 h 9352"/>
                  <a:gd name="connsiteX1" fmla="*/ 10000 w 10000"/>
                  <a:gd name="connsiteY1" fmla="*/ 0 h 9352"/>
                  <a:gd name="connsiteX2" fmla="*/ 8000 w 10000"/>
                  <a:gd name="connsiteY2" fmla="*/ 5000 h 9352"/>
                  <a:gd name="connsiteX3" fmla="*/ 10000 w 10000"/>
                  <a:gd name="connsiteY3" fmla="*/ 9352 h 9352"/>
                  <a:gd name="connsiteX4" fmla="*/ 626 w 10000"/>
                  <a:gd name="connsiteY4" fmla="*/ 6690 h 9352"/>
                  <a:gd name="connsiteX0" fmla="*/ 0 w 10000"/>
                  <a:gd name="connsiteY0" fmla="*/ 0 h 10000"/>
                  <a:gd name="connsiteX1" fmla="*/ 10000 w 10000"/>
                  <a:gd name="connsiteY1" fmla="*/ 0 h 10000"/>
                  <a:gd name="connsiteX2" fmla="*/ 8000 w 10000"/>
                  <a:gd name="connsiteY2" fmla="*/ 5346 h 10000"/>
                  <a:gd name="connsiteX3" fmla="*/ 10000 w 10000"/>
                  <a:gd name="connsiteY3" fmla="*/ 10000 h 10000"/>
                  <a:gd name="connsiteX4" fmla="*/ 626 w 10000"/>
                  <a:gd name="connsiteY4" fmla="*/ 7154 h 10000"/>
                  <a:gd name="connsiteX0" fmla="*/ 0 w 10000"/>
                  <a:gd name="connsiteY0" fmla="*/ 0 h 10008"/>
                  <a:gd name="connsiteX1" fmla="*/ 10000 w 10000"/>
                  <a:gd name="connsiteY1" fmla="*/ 0 h 10008"/>
                  <a:gd name="connsiteX2" fmla="*/ 8000 w 10000"/>
                  <a:gd name="connsiteY2" fmla="*/ 5346 h 10008"/>
                  <a:gd name="connsiteX3" fmla="*/ 10000 w 10000"/>
                  <a:gd name="connsiteY3" fmla="*/ 10000 h 10008"/>
                  <a:gd name="connsiteX4" fmla="*/ 626 w 10000"/>
                  <a:gd name="connsiteY4" fmla="*/ 7154 h 10008"/>
                  <a:gd name="connsiteX0" fmla="*/ 0 w 10000"/>
                  <a:gd name="connsiteY0" fmla="*/ 0 h 10028"/>
                  <a:gd name="connsiteX1" fmla="*/ 10000 w 10000"/>
                  <a:gd name="connsiteY1" fmla="*/ 0 h 10028"/>
                  <a:gd name="connsiteX2" fmla="*/ 8000 w 10000"/>
                  <a:gd name="connsiteY2" fmla="*/ 5346 h 10028"/>
                  <a:gd name="connsiteX3" fmla="*/ 10000 w 10000"/>
                  <a:gd name="connsiteY3" fmla="*/ 10000 h 10028"/>
                  <a:gd name="connsiteX4" fmla="*/ 626 w 10000"/>
                  <a:gd name="connsiteY4" fmla="*/ 7154 h 10028"/>
                  <a:gd name="connsiteX0" fmla="*/ 0 w 10226"/>
                  <a:gd name="connsiteY0" fmla="*/ 0 h 10028"/>
                  <a:gd name="connsiteX1" fmla="*/ 10000 w 10226"/>
                  <a:gd name="connsiteY1" fmla="*/ 0 h 10028"/>
                  <a:gd name="connsiteX2" fmla="*/ 8000 w 10226"/>
                  <a:gd name="connsiteY2" fmla="*/ 5346 h 10028"/>
                  <a:gd name="connsiteX3" fmla="*/ 10000 w 10226"/>
                  <a:gd name="connsiteY3" fmla="*/ 10000 h 10028"/>
                  <a:gd name="connsiteX4" fmla="*/ 626 w 10226"/>
                  <a:gd name="connsiteY4" fmla="*/ 7154 h 10028"/>
                  <a:gd name="connsiteX0" fmla="*/ 0 w 10170"/>
                  <a:gd name="connsiteY0" fmla="*/ 0 h 10281"/>
                  <a:gd name="connsiteX1" fmla="*/ 10000 w 10170"/>
                  <a:gd name="connsiteY1" fmla="*/ 0 h 10281"/>
                  <a:gd name="connsiteX2" fmla="*/ 8000 w 10170"/>
                  <a:gd name="connsiteY2" fmla="*/ 5346 h 10281"/>
                  <a:gd name="connsiteX3" fmla="*/ 9941 w 10170"/>
                  <a:gd name="connsiteY3" fmla="*/ 10256 h 10281"/>
                  <a:gd name="connsiteX4" fmla="*/ 626 w 10170"/>
                  <a:gd name="connsiteY4" fmla="*/ 7154 h 10281"/>
                  <a:gd name="connsiteX0" fmla="*/ 0 w 10766"/>
                  <a:gd name="connsiteY0" fmla="*/ 0 h 10281"/>
                  <a:gd name="connsiteX1" fmla="*/ 10000 w 10766"/>
                  <a:gd name="connsiteY1" fmla="*/ 0 h 10281"/>
                  <a:gd name="connsiteX2" fmla="*/ 8000 w 10766"/>
                  <a:gd name="connsiteY2" fmla="*/ 5346 h 10281"/>
                  <a:gd name="connsiteX3" fmla="*/ 9941 w 10766"/>
                  <a:gd name="connsiteY3" fmla="*/ 10256 h 10281"/>
                  <a:gd name="connsiteX4" fmla="*/ 626 w 10766"/>
                  <a:gd name="connsiteY4" fmla="*/ 7154 h 10281"/>
                  <a:gd name="connsiteX0" fmla="*/ 0 w 11165"/>
                  <a:gd name="connsiteY0" fmla="*/ 0 h 10281"/>
                  <a:gd name="connsiteX1" fmla="*/ 10000 w 11165"/>
                  <a:gd name="connsiteY1" fmla="*/ 0 h 10281"/>
                  <a:gd name="connsiteX2" fmla="*/ 8000 w 11165"/>
                  <a:gd name="connsiteY2" fmla="*/ 5346 h 10281"/>
                  <a:gd name="connsiteX3" fmla="*/ 9941 w 11165"/>
                  <a:gd name="connsiteY3" fmla="*/ 10256 h 10281"/>
                  <a:gd name="connsiteX4" fmla="*/ 626 w 11165"/>
                  <a:gd name="connsiteY4" fmla="*/ 7154 h 10281"/>
                  <a:gd name="connsiteX0" fmla="*/ 0 w 11180"/>
                  <a:gd name="connsiteY0" fmla="*/ 0 h 10281"/>
                  <a:gd name="connsiteX1" fmla="*/ 10000 w 11180"/>
                  <a:gd name="connsiteY1" fmla="*/ 0 h 10281"/>
                  <a:gd name="connsiteX2" fmla="*/ 8059 w 11180"/>
                  <a:gd name="connsiteY2" fmla="*/ 4913 h 10281"/>
                  <a:gd name="connsiteX3" fmla="*/ 9941 w 11180"/>
                  <a:gd name="connsiteY3" fmla="*/ 10256 h 10281"/>
                  <a:gd name="connsiteX4" fmla="*/ 626 w 11180"/>
                  <a:gd name="connsiteY4" fmla="*/ 7154 h 10281"/>
                  <a:gd name="connsiteX0" fmla="*/ 0 w 11180"/>
                  <a:gd name="connsiteY0" fmla="*/ 0 h 10281"/>
                  <a:gd name="connsiteX1" fmla="*/ 10000 w 11180"/>
                  <a:gd name="connsiteY1" fmla="*/ 0 h 10281"/>
                  <a:gd name="connsiteX2" fmla="*/ 8059 w 11180"/>
                  <a:gd name="connsiteY2" fmla="*/ 4913 h 10281"/>
                  <a:gd name="connsiteX3" fmla="*/ 9941 w 11180"/>
                  <a:gd name="connsiteY3" fmla="*/ 10256 h 10281"/>
                  <a:gd name="connsiteX4" fmla="*/ 626 w 11180"/>
                  <a:gd name="connsiteY4" fmla="*/ 7154 h 10281"/>
                  <a:gd name="connsiteX0" fmla="*/ 0 w 11180"/>
                  <a:gd name="connsiteY0" fmla="*/ 0 h 10281"/>
                  <a:gd name="connsiteX1" fmla="*/ 10000 w 11180"/>
                  <a:gd name="connsiteY1" fmla="*/ 0 h 10281"/>
                  <a:gd name="connsiteX2" fmla="*/ 8059 w 11180"/>
                  <a:gd name="connsiteY2" fmla="*/ 4913 h 10281"/>
                  <a:gd name="connsiteX3" fmla="*/ 9941 w 11180"/>
                  <a:gd name="connsiteY3" fmla="*/ 10256 h 10281"/>
                  <a:gd name="connsiteX4" fmla="*/ 626 w 11180"/>
                  <a:gd name="connsiteY4" fmla="*/ 7154 h 10281"/>
                  <a:gd name="connsiteX0" fmla="*/ 0 w 11044"/>
                  <a:gd name="connsiteY0" fmla="*/ 0 h 10281"/>
                  <a:gd name="connsiteX1" fmla="*/ 10000 w 11044"/>
                  <a:gd name="connsiteY1" fmla="*/ 0 h 10281"/>
                  <a:gd name="connsiteX2" fmla="*/ 7471 w 11044"/>
                  <a:gd name="connsiteY2" fmla="*/ 4817 h 10281"/>
                  <a:gd name="connsiteX3" fmla="*/ 9941 w 11044"/>
                  <a:gd name="connsiteY3" fmla="*/ 10256 h 10281"/>
                  <a:gd name="connsiteX4" fmla="*/ 626 w 11044"/>
                  <a:gd name="connsiteY4" fmla="*/ 7154 h 102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044" h="10281">
                    <a:moveTo>
                      <a:pt x="0" y="0"/>
                    </a:moveTo>
                    <a:lnTo>
                      <a:pt x="10000" y="0"/>
                    </a:lnTo>
                    <a:cubicBezTo>
                      <a:pt x="10012" y="673"/>
                      <a:pt x="9539" y="3028"/>
                      <a:pt x="7471" y="4817"/>
                    </a:cubicBezTo>
                    <a:cubicBezTo>
                      <a:pt x="9930" y="6318"/>
                      <a:pt x="12599" y="10031"/>
                      <a:pt x="9941" y="10256"/>
                    </a:cubicBezTo>
                    <a:cubicBezTo>
                      <a:pt x="8439" y="10557"/>
                      <a:pt x="3751" y="8103"/>
                      <a:pt x="626" y="7154"/>
                    </a:cubicBezTo>
                  </a:path>
                </a:pathLst>
              </a:custGeom>
              <a:gradFill flip="none" rotWithShape="1">
                <a:gsLst>
                  <a:gs pos="0">
                    <a:srgbClr val="C00000"/>
                  </a:gs>
                  <a:gs pos="100000">
                    <a:srgbClr val="FF0000"/>
                  </a:gs>
                </a:gsLst>
                <a:lin ang="18900000" scaled="1"/>
                <a:tileRect/>
              </a:gradFill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411" name="角丸四角形 410"/>
              <p:cNvSpPr/>
              <p:nvPr/>
            </p:nvSpPr>
            <p:spPr>
              <a:xfrm>
                <a:off x="2473642" y="1646540"/>
                <a:ext cx="319713" cy="180020"/>
              </a:xfrm>
              <a:prstGeom prst="roundRect">
                <a:avLst/>
              </a:prstGeom>
              <a:gradFill flip="none" rotWithShape="1">
                <a:gsLst>
                  <a:gs pos="0">
                    <a:srgbClr val="C00000"/>
                  </a:gs>
                  <a:gs pos="100000">
                    <a:srgbClr val="C00000"/>
                  </a:gs>
                </a:gsLst>
                <a:lin ang="18900000" scaled="1"/>
                <a:tileRect/>
              </a:gradFill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412" name="フローチャート : 論理積ゲート 21"/>
              <p:cNvSpPr/>
              <p:nvPr/>
            </p:nvSpPr>
            <p:spPr>
              <a:xfrm rot="16200000">
                <a:off x="920552" y="620688"/>
                <a:ext cx="1944216" cy="1944216"/>
              </a:xfrm>
              <a:custGeom>
                <a:avLst/>
                <a:gdLst/>
                <a:ahLst/>
                <a:cxnLst/>
                <a:rect l="l" t="t" r="r" b="b"/>
                <a:pathLst>
                  <a:path w="1944216" h="1944216">
                    <a:moveTo>
                      <a:pt x="1815239" y="972108"/>
                    </a:moveTo>
                    <a:cubicBezTo>
                      <a:pt x="1815239" y="506460"/>
                      <a:pt x="1437756" y="128977"/>
                      <a:pt x="972108" y="128977"/>
                    </a:cubicBezTo>
                    <a:lnTo>
                      <a:pt x="128977" y="128977"/>
                    </a:lnTo>
                    <a:lnTo>
                      <a:pt x="128977" y="1815239"/>
                    </a:lnTo>
                    <a:lnTo>
                      <a:pt x="972108" y="1815239"/>
                    </a:lnTo>
                    <a:cubicBezTo>
                      <a:pt x="1437756" y="1815239"/>
                      <a:pt x="1815239" y="1437756"/>
                      <a:pt x="1815239" y="972108"/>
                    </a:cubicBezTo>
                    <a:close/>
                    <a:moveTo>
                      <a:pt x="1944216" y="972108"/>
                    </a:moveTo>
                    <a:cubicBezTo>
                      <a:pt x="1944216" y="1508988"/>
                      <a:pt x="1508988" y="1944216"/>
                      <a:pt x="972108" y="1944216"/>
                    </a:cubicBezTo>
                    <a:lnTo>
                      <a:pt x="0" y="1944216"/>
                    </a:lnTo>
                    <a:lnTo>
                      <a:pt x="0" y="0"/>
                    </a:lnTo>
                    <a:lnTo>
                      <a:pt x="972108" y="0"/>
                    </a:lnTo>
                    <a:cubicBezTo>
                      <a:pt x="1508988" y="0"/>
                      <a:pt x="1944216" y="435228"/>
                      <a:pt x="1944216" y="972108"/>
                    </a:cubicBezTo>
                    <a:close/>
                  </a:path>
                </a:pathLst>
              </a:custGeom>
              <a:solidFill>
                <a:srgbClr val="FF0000"/>
              </a:solidFill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402" name="フローチャート : 論理積ゲート 26"/>
            <p:cNvSpPr/>
            <p:nvPr/>
          </p:nvSpPr>
          <p:spPr>
            <a:xfrm rot="5400000" flipH="1" flipV="1">
              <a:off x="205200" y="1722926"/>
              <a:ext cx="912713" cy="236954"/>
            </a:xfrm>
            <a:custGeom>
              <a:avLst/>
              <a:gdLst/>
              <a:ahLst/>
              <a:cxnLst/>
              <a:rect l="l" t="t" r="r" b="b"/>
              <a:pathLst>
                <a:path w="1686262" h="843131">
                  <a:moveTo>
                    <a:pt x="1686262" y="0"/>
                  </a:moveTo>
                  <a:cubicBezTo>
                    <a:pt x="1686262" y="465648"/>
                    <a:pt x="1308779" y="843131"/>
                    <a:pt x="843131" y="843131"/>
                  </a:cubicBezTo>
                  <a:lnTo>
                    <a:pt x="0" y="843131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F0000"/>
                </a:gs>
                <a:gs pos="100000">
                  <a:srgbClr val="C00000"/>
                </a:gs>
              </a:gsLst>
              <a:lin ang="5400000" scaled="1"/>
              <a:tileRect/>
            </a:gra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403" name="台形 402"/>
            <p:cNvSpPr/>
            <p:nvPr/>
          </p:nvSpPr>
          <p:spPr>
            <a:xfrm rot="16200000">
              <a:off x="67235" y="1821915"/>
              <a:ext cx="912713" cy="38975"/>
            </a:xfrm>
            <a:prstGeom prst="trapezoid">
              <a:avLst/>
            </a:prstGeom>
            <a:solidFill>
              <a:srgbClr val="FF0000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404" name="フローチャート : 論理積ゲート 26"/>
            <p:cNvSpPr/>
            <p:nvPr/>
          </p:nvSpPr>
          <p:spPr>
            <a:xfrm rot="16200000" flipV="1">
              <a:off x="1320796" y="1745999"/>
              <a:ext cx="912713" cy="190807"/>
            </a:xfrm>
            <a:custGeom>
              <a:avLst/>
              <a:gdLst/>
              <a:ahLst/>
              <a:cxnLst/>
              <a:rect l="l" t="t" r="r" b="b"/>
              <a:pathLst>
                <a:path w="1686262" h="843131">
                  <a:moveTo>
                    <a:pt x="1686262" y="0"/>
                  </a:moveTo>
                  <a:cubicBezTo>
                    <a:pt x="1686262" y="465648"/>
                    <a:pt x="1308779" y="843131"/>
                    <a:pt x="843131" y="843131"/>
                  </a:cubicBezTo>
                  <a:lnTo>
                    <a:pt x="0" y="843131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F0000"/>
                </a:gs>
                <a:gs pos="100000">
                  <a:srgbClr val="C00000"/>
                </a:gs>
              </a:gsLst>
              <a:lin ang="5400000" scaled="1"/>
              <a:tileRect/>
            </a:gra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405" name="台形 404"/>
            <p:cNvSpPr/>
            <p:nvPr/>
          </p:nvSpPr>
          <p:spPr>
            <a:xfrm rot="5400000" flipH="1">
              <a:off x="1435688" y="1821915"/>
              <a:ext cx="912713" cy="38975"/>
            </a:xfrm>
            <a:prstGeom prst="trapezoid">
              <a:avLst/>
            </a:prstGeom>
            <a:solidFill>
              <a:srgbClr val="FF0000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  <p:grpSp>
        <p:nvGrpSpPr>
          <p:cNvPr id="413" name="グループ化 412"/>
          <p:cNvGrpSpPr/>
          <p:nvPr/>
        </p:nvGrpSpPr>
        <p:grpSpPr>
          <a:xfrm>
            <a:off x="7859684" y="3002954"/>
            <a:ext cx="1680556" cy="1411925"/>
            <a:chOff x="3584848" y="2996952"/>
            <a:chExt cx="2888704" cy="2160240"/>
          </a:xfrm>
        </p:grpSpPr>
        <p:sp>
          <p:nvSpPr>
            <p:cNvPr id="414" name="正方形/長方形 413"/>
            <p:cNvSpPr/>
            <p:nvPr/>
          </p:nvSpPr>
          <p:spPr>
            <a:xfrm>
              <a:off x="3652664" y="3058160"/>
              <a:ext cx="1376536" cy="2037824"/>
            </a:xfrm>
            <a:prstGeom prst="rect">
              <a:avLst/>
            </a:prstGeom>
            <a:gradFill>
              <a:gsLst>
                <a:gs pos="0">
                  <a:srgbClr val="00B0F0">
                    <a:alpha val="50000"/>
                  </a:srgbClr>
                </a:gs>
                <a:gs pos="100000">
                  <a:srgbClr val="00B0F0">
                    <a:alpha val="20000"/>
                  </a:srgbClr>
                </a:gs>
              </a:gsLst>
              <a:lin ang="18900000" scaled="1"/>
            </a:gra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415" name="正方形/長方形 123"/>
            <p:cNvSpPr/>
            <p:nvPr/>
          </p:nvSpPr>
          <p:spPr>
            <a:xfrm>
              <a:off x="3584848" y="2996952"/>
              <a:ext cx="1512168" cy="2160240"/>
            </a:xfrm>
            <a:custGeom>
              <a:avLst/>
              <a:gdLst/>
              <a:ahLst/>
              <a:cxnLst/>
              <a:rect l="l" t="t" r="r" b="b"/>
              <a:pathLst>
                <a:path w="1512168" h="2160240">
                  <a:moveTo>
                    <a:pt x="123696" y="132328"/>
                  </a:moveTo>
                  <a:lnTo>
                    <a:pt x="123696" y="2030300"/>
                  </a:lnTo>
                  <a:lnTo>
                    <a:pt x="1388472" y="2030300"/>
                  </a:lnTo>
                  <a:lnTo>
                    <a:pt x="1388472" y="132328"/>
                  </a:lnTo>
                  <a:close/>
                  <a:moveTo>
                    <a:pt x="0" y="0"/>
                  </a:moveTo>
                  <a:lnTo>
                    <a:pt x="1512168" y="0"/>
                  </a:lnTo>
                  <a:lnTo>
                    <a:pt x="1512168" y="2160240"/>
                  </a:lnTo>
                  <a:lnTo>
                    <a:pt x="0" y="2160240"/>
                  </a:lnTo>
                  <a:close/>
                </a:path>
              </a:pathLst>
            </a:custGeom>
            <a:gradFill>
              <a:gsLst>
                <a:gs pos="0">
                  <a:srgbClr val="FBE4AE"/>
                </a:gs>
                <a:gs pos="13000">
                  <a:srgbClr val="BD922A"/>
                </a:gs>
                <a:gs pos="21001">
                  <a:srgbClr val="BD922A"/>
                </a:gs>
                <a:gs pos="63000">
                  <a:srgbClr val="FBE4AE"/>
                </a:gs>
                <a:gs pos="67000">
                  <a:srgbClr val="BD922A"/>
                </a:gs>
                <a:gs pos="69000">
                  <a:srgbClr val="835E17"/>
                </a:gs>
                <a:gs pos="82001">
                  <a:srgbClr val="A28949"/>
                </a:gs>
                <a:gs pos="100000">
                  <a:srgbClr val="FAE3B7"/>
                </a:gs>
              </a:gsLst>
              <a:lin ang="18900000" scaled="0"/>
            </a:gra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416" name="片側の 2 つの角を丸めた四角形 415"/>
            <p:cNvSpPr/>
            <p:nvPr/>
          </p:nvSpPr>
          <p:spPr>
            <a:xfrm rot="16200000">
              <a:off x="4825912" y="4036142"/>
              <a:ext cx="187672" cy="83274"/>
            </a:xfrm>
            <a:prstGeom prst="round2SameRect">
              <a:avLst>
                <a:gd name="adj1" fmla="val 47168"/>
                <a:gd name="adj2" fmla="val 0"/>
              </a:avLst>
            </a:prstGeom>
            <a:gradFill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18900000" scaled="0"/>
            </a:gra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417" name="片側の 2 つの角を丸めた四角形 416"/>
            <p:cNvSpPr/>
            <p:nvPr/>
          </p:nvSpPr>
          <p:spPr>
            <a:xfrm>
              <a:off x="4851400" y="3933056"/>
              <a:ext cx="144779" cy="144015"/>
            </a:xfrm>
            <a:prstGeom prst="round2SameRect">
              <a:avLst>
                <a:gd name="adj1" fmla="val 25905"/>
                <a:gd name="adj2" fmla="val 0"/>
              </a:avLst>
            </a:prstGeom>
            <a:gradFill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18900000" scaled="0"/>
            </a:gra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418" name="正方形/長方形 417"/>
            <p:cNvSpPr/>
            <p:nvPr/>
          </p:nvSpPr>
          <p:spPr>
            <a:xfrm>
              <a:off x="5029200" y="3058160"/>
              <a:ext cx="1376536" cy="2037824"/>
            </a:xfrm>
            <a:prstGeom prst="rect">
              <a:avLst/>
            </a:prstGeom>
            <a:gradFill>
              <a:gsLst>
                <a:gs pos="0">
                  <a:srgbClr val="00B0F0">
                    <a:alpha val="50000"/>
                  </a:srgbClr>
                </a:gs>
                <a:gs pos="100000">
                  <a:srgbClr val="00B0F0">
                    <a:alpha val="20000"/>
                  </a:srgbClr>
                </a:gs>
              </a:gsLst>
              <a:lin ang="18900000" scaled="1"/>
            </a:gra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419" name="正方形/長方形 123"/>
            <p:cNvSpPr/>
            <p:nvPr/>
          </p:nvSpPr>
          <p:spPr>
            <a:xfrm>
              <a:off x="4961384" y="2996952"/>
              <a:ext cx="1512168" cy="2160240"/>
            </a:xfrm>
            <a:custGeom>
              <a:avLst/>
              <a:gdLst/>
              <a:ahLst/>
              <a:cxnLst/>
              <a:rect l="l" t="t" r="r" b="b"/>
              <a:pathLst>
                <a:path w="1512168" h="2160240">
                  <a:moveTo>
                    <a:pt x="123696" y="132328"/>
                  </a:moveTo>
                  <a:lnTo>
                    <a:pt x="123696" y="2030300"/>
                  </a:lnTo>
                  <a:lnTo>
                    <a:pt x="1388472" y="2030300"/>
                  </a:lnTo>
                  <a:lnTo>
                    <a:pt x="1388472" y="132328"/>
                  </a:lnTo>
                  <a:close/>
                  <a:moveTo>
                    <a:pt x="0" y="0"/>
                  </a:moveTo>
                  <a:lnTo>
                    <a:pt x="1512168" y="0"/>
                  </a:lnTo>
                  <a:lnTo>
                    <a:pt x="1512168" y="2160240"/>
                  </a:lnTo>
                  <a:lnTo>
                    <a:pt x="0" y="2160240"/>
                  </a:lnTo>
                  <a:close/>
                </a:path>
              </a:pathLst>
            </a:custGeom>
            <a:gradFill>
              <a:gsLst>
                <a:gs pos="0">
                  <a:srgbClr val="FBE4AE"/>
                </a:gs>
                <a:gs pos="13000">
                  <a:srgbClr val="BD922A"/>
                </a:gs>
                <a:gs pos="21001">
                  <a:srgbClr val="BD922A"/>
                </a:gs>
                <a:gs pos="63000">
                  <a:srgbClr val="FBE4AE"/>
                </a:gs>
                <a:gs pos="67000">
                  <a:srgbClr val="BD922A"/>
                </a:gs>
                <a:gs pos="69000">
                  <a:srgbClr val="835E17"/>
                </a:gs>
                <a:gs pos="82001">
                  <a:srgbClr val="A28949"/>
                </a:gs>
                <a:gs pos="100000">
                  <a:srgbClr val="FAE3B7"/>
                </a:gs>
              </a:gsLst>
              <a:lin ang="18900000" scaled="0"/>
            </a:gra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  <p:grpSp>
        <p:nvGrpSpPr>
          <p:cNvPr id="420" name="グループ化 419"/>
          <p:cNvGrpSpPr/>
          <p:nvPr/>
        </p:nvGrpSpPr>
        <p:grpSpPr>
          <a:xfrm>
            <a:off x="6123130" y="2591133"/>
            <a:ext cx="1338417" cy="1784556"/>
            <a:chOff x="5961112" y="404664"/>
            <a:chExt cx="1728192" cy="2304256"/>
          </a:xfrm>
        </p:grpSpPr>
        <p:sp>
          <p:nvSpPr>
            <p:cNvPr id="421" name="フローチャート : 記憶データ 3"/>
            <p:cNvSpPr/>
            <p:nvPr/>
          </p:nvSpPr>
          <p:spPr>
            <a:xfrm rot="10800000">
              <a:off x="7205558" y="591819"/>
              <a:ext cx="448053" cy="2077718"/>
            </a:xfrm>
            <a:custGeom>
              <a:avLst/>
              <a:gdLst>
                <a:gd name="connsiteX0" fmla="*/ 1667 w 10000"/>
                <a:gd name="connsiteY0" fmla="*/ 0 h 10000"/>
                <a:gd name="connsiteX1" fmla="*/ 10000 w 10000"/>
                <a:gd name="connsiteY1" fmla="*/ 0 h 10000"/>
                <a:gd name="connsiteX2" fmla="*/ 8333 w 10000"/>
                <a:gd name="connsiteY2" fmla="*/ 5000 h 10000"/>
                <a:gd name="connsiteX3" fmla="*/ 10000 w 10000"/>
                <a:gd name="connsiteY3" fmla="*/ 10000 h 10000"/>
                <a:gd name="connsiteX4" fmla="*/ 1667 w 10000"/>
                <a:gd name="connsiteY4" fmla="*/ 10000 h 10000"/>
                <a:gd name="connsiteX5" fmla="*/ 0 w 10000"/>
                <a:gd name="connsiteY5" fmla="*/ 5000 h 10000"/>
                <a:gd name="connsiteX6" fmla="*/ 1667 w 10000"/>
                <a:gd name="connsiteY6" fmla="*/ 0 h 10000"/>
                <a:gd name="connsiteX0" fmla="*/ 0 w 10000"/>
                <a:gd name="connsiteY0" fmla="*/ 5000 h 10000"/>
                <a:gd name="connsiteX1" fmla="*/ 1667 w 10000"/>
                <a:gd name="connsiteY1" fmla="*/ 0 h 10000"/>
                <a:gd name="connsiteX2" fmla="*/ 10000 w 10000"/>
                <a:gd name="connsiteY2" fmla="*/ 0 h 10000"/>
                <a:gd name="connsiteX3" fmla="*/ 8333 w 10000"/>
                <a:gd name="connsiteY3" fmla="*/ 5000 h 10000"/>
                <a:gd name="connsiteX4" fmla="*/ 10000 w 10000"/>
                <a:gd name="connsiteY4" fmla="*/ 10000 h 10000"/>
                <a:gd name="connsiteX5" fmla="*/ 1667 w 10000"/>
                <a:gd name="connsiteY5" fmla="*/ 10000 h 10000"/>
                <a:gd name="connsiteX6" fmla="*/ 668 w 10000"/>
                <a:gd name="connsiteY6" fmla="*/ 5635 h 10000"/>
                <a:gd name="connsiteX0" fmla="*/ 1256 w 9589"/>
                <a:gd name="connsiteY0" fmla="*/ 0 h 10000"/>
                <a:gd name="connsiteX1" fmla="*/ 9589 w 9589"/>
                <a:gd name="connsiteY1" fmla="*/ 0 h 10000"/>
                <a:gd name="connsiteX2" fmla="*/ 7922 w 9589"/>
                <a:gd name="connsiteY2" fmla="*/ 5000 h 10000"/>
                <a:gd name="connsiteX3" fmla="*/ 9589 w 9589"/>
                <a:gd name="connsiteY3" fmla="*/ 10000 h 10000"/>
                <a:gd name="connsiteX4" fmla="*/ 1256 w 9589"/>
                <a:gd name="connsiteY4" fmla="*/ 10000 h 10000"/>
                <a:gd name="connsiteX5" fmla="*/ 257 w 9589"/>
                <a:gd name="connsiteY5" fmla="*/ 5635 h 10000"/>
                <a:gd name="connsiteX0" fmla="*/ 0 w 8690"/>
                <a:gd name="connsiteY0" fmla="*/ 0 h 10000"/>
                <a:gd name="connsiteX1" fmla="*/ 8690 w 8690"/>
                <a:gd name="connsiteY1" fmla="*/ 0 h 10000"/>
                <a:gd name="connsiteX2" fmla="*/ 6952 w 8690"/>
                <a:gd name="connsiteY2" fmla="*/ 5000 h 10000"/>
                <a:gd name="connsiteX3" fmla="*/ 8690 w 8690"/>
                <a:gd name="connsiteY3" fmla="*/ 10000 h 10000"/>
                <a:gd name="connsiteX4" fmla="*/ 0 w 8690"/>
                <a:gd name="connsiteY4" fmla="*/ 10000 h 10000"/>
                <a:gd name="connsiteX0" fmla="*/ 0 w 10000"/>
                <a:gd name="connsiteY0" fmla="*/ 0 h 10000"/>
                <a:gd name="connsiteX1" fmla="*/ 10000 w 10000"/>
                <a:gd name="connsiteY1" fmla="*/ 0 h 10000"/>
                <a:gd name="connsiteX2" fmla="*/ 8000 w 10000"/>
                <a:gd name="connsiteY2" fmla="*/ 5000 h 10000"/>
                <a:gd name="connsiteX3" fmla="*/ 10000 w 10000"/>
                <a:gd name="connsiteY3" fmla="*/ 10000 h 10000"/>
                <a:gd name="connsiteX4" fmla="*/ 626 w 10000"/>
                <a:gd name="connsiteY4" fmla="*/ 6690 h 10000"/>
                <a:gd name="connsiteX0" fmla="*/ 0 w 10000"/>
                <a:gd name="connsiteY0" fmla="*/ 0 h 9352"/>
                <a:gd name="connsiteX1" fmla="*/ 10000 w 10000"/>
                <a:gd name="connsiteY1" fmla="*/ 0 h 9352"/>
                <a:gd name="connsiteX2" fmla="*/ 8000 w 10000"/>
                <a:gd name="connsiteY2" fmla="*/ 5000 h 9352"/>
                <a:gd name="connsiteX3" fmla="*/ 10000 w 10000"/>
                <a:gd name="connsiteY3" fmla="*/ 9352 h 9352"/>
                <a:gd name="connsiteX4" fmla="*/ 626 w 10000"/>
                <a:gd name="connsiteY4" fmla="*/ 6690 h 9352"/>
                <a:gd name="connsiteX0" fmla="*/ 0 w 10000"/>
                <a:gd name="connsiteY0" fmla="*/ 0 h 10000"/>
                <a:gd name="connsiteX1" fmla="*/ 10000 w 10000"/>
                <a:gd name="connsiteY1" fmla="*/ 0 h 10000"/>
                <a:gd name="connsiteX2" fmla="*/ 8000 w 10000"/>
                <a:gd name="connsiteY2" fmla="*/ 5346 h 10000"/>
                <a:gd name="connsiteX3" fmla="*/ 10000 w 10000"/>
                <a:gd name="connsiteY3" fmla="*/ 10000 h 10000"/>
                <a:gd name="connsiteX4" fmla="*/ 626 w 10000"/>
                <a:gd name="connsiteY4" fmla="*/ 7154 h 10000"/>
                <a:gd name="connsiteX0" fmla="*/ 0 w 10000"/>
                <a:gd name="connsiteY0" fmla="*/ 0 h 10008"/>
                <a:gd name="connsiteX1" fmla="*/ 10000 w 10000"/>
                <a:gd name="connsiteY1" fmla="*/ 0 h 10008"/>
                <a:gd name="connsiteX2" fmla="*/ 8000 w 10000"/>
                <a:gd name="connsiteY2" fmla="*/ 5346 h 10008"/>
                <a:gd name="connsiteX3" fmla="*/ 10000 w 10000"/>
                <a:gd name="connsiteY3" fmla="*/ 10000 h 10008"/>
                <a:gd name="connsiteX4" fmla="*/ 626 w 10000"/>
                <a:gd name="connsiteY4" fmla="*/ 7154 h 10008"/>
                <a:gd name="connsiteX0" fmla="*/ 0 w 10000"/>
                <a:gd name="connsiteY0" fmla="*/ 0 h 10028"/>
                <a:gd name="connsiteX1" fmla="*/ 10000 w 10000"/>
                <a:gd name="connsiteY1" fmla="*/ 0 h 10028"/>
                <a:gd name="connsiteX2" fmla="*/ 8000 w 10000"/>
                <a:gd name="connsiteY2" fmla="*/ 5346 h 10028"/>
                <a:gd name="connsiteX3" fmla="*/ 10000 w 10000"/>
                <a:gd name="connsiteY3" fmla="*/ 10000 h 10028"/>
                <a:gd name="connsiteX4" fmla="*/ 626 w 10000"/>
                <a:gd name="connsiteY4" fmla="*/ 7154 h 10028"/>
                <a:gd name="connsiteX0" fmla="*/ 0 w 10226"/>
                <a:gd name="connsiteY0" fmla="*/ 0 h 10028"/>
                <a:gd name="connsiteX1" fmla="*/ 10000 w 10226"/>
                <a:gd name="connsiteY1" fmla="*/ 0 h 10028"/>
                <a:gd name="connsiteX2" fmla="*/ 8000 w 10226"/>
                <a:gd name="connsiteY2" fmla="*/ 5346 h 10028"/>
                <a:gd name="connsiteX3" fmla="*/ 10000 w 10226"/>
                <a:gd name="connsiteY3" fmla="*/ 10000 h 10028"/>
                <a:gd name="connsiteX4" fmla="*/ 626 w 10226"/>
                <a:gd name="connsiteY4" fmla="*/ 7154 h 10028"/>
                <a:gd name="connsiteX0" fmla="*/ 0 w 10170"/>
                <a:gd name="connsiteY0" fmla="*/ 0 h 10281"/>
                <a:gd name="connsiteX1" fmla="*/ 10000 w 10170"/>
                <a:gd name="connsiteY1" fmla="*/ 0 h 10281"/>
                <a:gd name="connsiteX2" fmla="*/ 8000 w 10170"/>
                <a:gd name="connsiteY2" fmla="*/ 5346 h 10281"/>
                <a:gd name="connsiteX3" fmla="*/ 9941 w 10170"/>
                <a:gd name="connsiteY3" fmla="*/ 10256 h 10281"/>
                <a:gd name="connsiteX4" fmla="*/ 626 w 10170"/>
                <a:gd name="connsiteY4" fmla="*/ 7154 h 10281"/>
                <a:gd name="connsiteX0" fmla="*/ 0 w 10766"/>
                <a:gd name="connsiteY0" fmla="*/ 0 h 10281"/>
                <a:gd name="connsiteX1" fmla="*/ 10000 w 10766"/>
                <a:gd name="connsiteY1" fmla="*/ 0 h 10281"/>
                <a:gd name="connsiteX2" fmla="*/ 8000 w 10766"/>
                <a:gd name="connsiteY2" fmla="*/ 5346 h 10281"/>
                <a:gd name="connsiteX3" fmla="*/ 9941 w 10766"/>
                <a:gd name="connsiteY3" fmla="*/ 10256 h 10281"/>
                <a:gd name="connsiteX4" fmla="*/ 626 w 10766"/>
                <a:gd name="connsiteY4" fmla="*/ 7154 h 10281"/>
                <a:gd name="connsiteX0" fmla="*/ 0 w 11165"/>
                <a:gd name="connsiteY0" fmla="*/ 0 h 10281"/>
                <a:gd name="connsiteX1" fmla="*/ 10000 w 11165"/>
                <a:gd name="connsiteY1" fmla="*/ 0 h 10281"/>
                <a:gd name="connsiteX2" fmla="*/ 8000 w 11165"/>
                <a:gd name="connsiteY2" fmla="*/ 5346 h 10281"/>
                <a:gd name="connsiteX3" fmla="*/ 9941 w 11165"/>
                <a:gd name="connsiteY3" fmla="*/ 10256 h 10281"/>
                <a:gd name="connsiteX4" fmla="*/ 626 w 11165"/>
                <a:gd name="connsiteY4" fmla="*/ 7154 h 10281"/>
                <a:gd name="connsiteX0" fmla="*/ 0 w 11180"/>
                <a:gd name="connsiteY0" fmla="*/ 0 h 10281"/>
                <a:gd name="connsiteX1" fmla="*/ 10000 w 11180"/>
                <a:gd name="connsiteY1" fmla="*/ 0 h 10281"/>
                <a:gd name="connsiteX2" fmla="*/ 8059 w 11180"/>
                <a:gd name="connsiteY2" fmla="*/ 4913 h 10281"/>
                <a:gd name="connsiteX3" fmla="*/ 9941 w 11180"/>
                <a:gd name="connsiteY3" fmla="*/ 10256 h 10281"/>
                <a:gd name="connsiteX4" fmla="*/ 626 w 11180"/>
                <a:gd name="connsiteY4" fmla="*/ 7154 h 10281"/>
                <a:gd name="connsiteX0" fmla="*/ 0 w 11180"/>
                <a:gd name="connsiteY0" fmla="*/ 0 h 10281"/>
                <a:gd name="connsiteX1" fmla="*/ 10000 w 11180"/>
                <a:gd name="connsiteY1" fmla="*/ 0 h 10281"/>
                <a:gd name="connsiteX2" fmla="*/ 8059 w 11180"/>
                <a:gd name="connsiteY2" fmla="*/ 4913 h 10281"/>
                <a:gd name="connsiteX3" fmla="*/ 9941 w 11180"/>
                <a:gd name="connsiteY3" fmla="*/ 10256 h 10281"/>
                <a:gd name="connsiteX4" fmla="*/ 626 w 11180"/>
                <a:gd name="connsiteY4" fmla="*/ 7154 h 10281"/>
                <a:gd name="connsiteX0" fmla="*/ 0 w 11180"/>
                <a:gd name="connsiteY0" fmla="*/ 0 h 10281"/>
                <a:gd name="connsiteX1" fmla="*/ 10000 w 11180"/>
                <a:gd name="connsiteY1" fmla="*/ 0 h 10281"/>
                <a:gd name="connsiteX2" fmla="*/ 8059 w 11180"/>
                <a:gd name="connsiteY2" fmla="*/ 4913 h 10281"/>
                <a:gd name="connsiteX3" fmla="*/ 9941 w 11180"/>
                <a:gd name="connsiteY3" fmla="*/ 10256 h 10281"/>
                <a:gd name="connsiteX4" fmla="*/ 626 w 11180"/>
                <a:gd name="connsiteY4" fmla="*/ 7154 h 10281"/>
                <a:gd name="connsiteX0" fmla="*/ 0 w 11044"/>
                <a:gd name="connsiteY0" fmla="*/ 0 h 10281"/>
                <a:gd name="connsiteX1" fmla="*/ 10000 w 11044"/>
                <a:gd name="connsiteY1" fmla="*/ 0 h 10281"/>
                <a:gd name="connsiteX2" fmla="*/ 7471 w 11044"/>
                <a:gd name="connsiteY2" fmla="*/ 4817 h 10281"/>
                <a:gd name="connsiteX3" fmla="*/ 9941 w 11044"/>
                <a:gd name="connsiteY3" fmla="*/ 10256 h 10281"/>
                <a:gd name="connsiteX4" fmla="*/ 626 w 11044"/>
                <a:gd name="connsiteY4" fmla="*/ 7154 h 10281"/>
                <a:gd name="connsiteX0" fmla="*/ 0 w 11044"/>
                <a:gd name="connsiteY0" fmla="*/ 0 h 10290"/>
                <a:gd name="connsiteX1" fmla="*/ 10000 w 11044"/>
                <a:gd name="connsiteY1" fmla="*/ 0 h 10290"/>
                <a:gd name="connsiteX2" fmla="*/ 7471 w 11044"/>
                <a:gd name="connsiteY2" fmla="*/ 4817 h 10290"/>
                <a:gd name="connsiteX3" fmla="*/ 9941 w 11044"/>
                <a:gd name="connsiteY3" fmla="*/ 10256 h 10290"/>
                <a:gd name="connsiteX4" fmla="*/ 1096 w 11044"/>
                <a:gd name="connsiteY4" fmla="*/ 7879 h 10290"/>
                <a:gd name="connsiteX0" fmla="*/ 0 w 10804"/>
                <a:gd name="connsiteY0" fmla="*/ 0 h 10170"/>
                <a:gd name="connsiteX1" fmla="*/ 10000 w 10804"/>
                <a:gd name="connsiteY1" fmla="*/ 0 h 10170"/>
                <a:gd name="connsiteX2" fmla="*/ 7471 w 10804"/>
                <a:gd name="connsiteY2" fmla="*/ 4817 h 10170"/>
                <a:gd name="connsiteX3" fmla="*/ 9633 w 10804"/>
                <a:gd name="connsiteY3" fmla="*/ 10133 h 10170"/>
                <a:gd name="connsiteX4" fmla="*/ 1096 w 10804"/>
                <a:gd name="connsiteY4" fmla="*/ 7879 h 10170"/>
                <a:gd name="connsiteX0" fmla="*/ 0 w 10804"/>
                <a:gd name="connsiteY0" fmla="*/ 0 h 10155"/>
                <a:gd name="connsiteX1" fmla="*/ 10000 w 10804"/>
                <a:gd name="connsiteY1" fmla="*/ 0 h 10155"/>
                <a:gd name="connsiteX2" fmla="*/ 7471 w 10804"/>
                <a:gd name="connsiteY2" fmla="*/ 4817 h 10155"/>
                <a:gd name="connsiteX3" fmla="*/ 9633 w 10804"/>
                <a:gd name="connsiteY3" fmla="*/ 10133 h 10155"/>
                <a:gd name="connsiteX4" fmla="*/ 109 w 10804"/>
                <a:gd name="connsiteY4" fmla="*/ 6734 h 10155"/>
                <a:gd name="connsiteX0" fmla="*/ 0 w 10804"/>
                <a:gd name="connsiteY0" fmla="*/ 0 h 10164"/>
                <a:gd name="connsiteX1" fmla="*/ 10000 w 10804"/>
                <a:gd name="connsiteY1" fmla="*/ 0 h 10164"/>
                <a:gd name="connsiteX2" fmla="*/ 7471 w 10804"/>
                <a:gd name="connsiteY2" fmla="*/ 4817 h 10164"/>
                <a:gd name="connsiteX3" fmla="*/ 9633 w 10804"/>
                <a:gd name="connsiteY3" fmla="*/ 10133 h 10164"/>
                <a:gd name="connsiteX4" fmla="*/ 109 w 10804"/>
                <a:gd name="connsiteY4" fmla="*/ 6734 h 10164"/>
                <a:gd name="connsiteX0" fmla="*/ 384 w 11188"/>
                <a:gd name="connsiteY0" fmla="*/ 0 h 10165"/>
                <a:gd name="connsiteX1" fmla="*/ 10384 w 11188"/>
                <a:gd name="connsiteY1" fmla="*/ 0 h 10165"/>
                <a:gd name="connsiteX2" fmla="*/ 7855 w 11188"/>
                <a:gd name="connsiteY2" fmla="*/ 4817 h 10165"/>
                <a:gd name="connsiteX3" fmla="*/ 10017 w 11188"/>
                <a:gd name="connsiteY3" fmla="*/ 10133 h 10165"/>
                <a:gd name="connsiteX4" fmla="*/ 0 w 11188"/>
                <a:gd name="connsiteY4" fmla="*/ 6808 h 10165"/>
                <a:gd name="connsiteX0" fmla="*/ 384 w 11188"/>
                <a:gd name="connsiteY0" fmla="*/ 0 h 10165"/>
                <a:gd name="connsiteX1" fmla="*/ 10384 w 11188"/>
                <a:gd name="connsiteY1" fmla="*/ 0 h 10165"/>
                <a:gd name="connsiteX2" fmla="*/ 7855 w 11188"/>
                <a:gd name="connsiteY2" fmla="*/ 4817 h 10165"/>
                <a:gd name="connsiteX3" fmla="*/ 10017 w 11188"/>
                <a:gd name="connsiteY3" fmla="*/ 10133 h 10165"/>
                <a:gd name="connsiteX4" fmla="*/ 0 w 11188"/>
                <a:gd name="connsiteY4" fmla="*/ 6808 h 10165"/>
                <a:gd name="connsiteX5" fmla="*/ 384 w 11188"/>
                <a:gd name="connsiteY5" fmla="*/ 0 h 10165"/>
                <a:gd name="connsiteX0" fmla="*/ 76 w 10880"/>
                <a:gd name="connsiteY0" fmla="*/ 0 h 10165"/>
                <a:gd name="connsiteX1" fmla="*/ 10076 w 10880"/>
                <a:gd name="connsiteY1" fmla="*/ 0 h 10165"/>
                <a:gd name="connsiteX2" fmla="*/ 7547 w 10880"/>
                <a:gd name="connsiteY2" fmla="*/ 4817 h 10165"/>
                <a:gd name="connsiteX3" fmla="*/ 9709 w 10880"/>
                <a:gd name="connsiteY3" fmla="*/ 10133 h 10165"/>
                <a:gd name="connsiteX4" fmla="*/ 0 w 10880"/>
                <a:gd name="connsiteY4" fmla="*/ 6808 h 10165"/>
                <a:gd name="connsiteX5" fmla="*/ 76 w 10880"/>
                <a:gd name="connsiteY5" fmla="*/ 0 h 10165"/>
                <a:gd name="connsiteX0" fmla="*/ 76 w 10880"/>
                <a:gd name="connsiteY0" fmla="*/ 0 h 10167"/>
                <a:gd name="connsiteX1" fmla="*/ 10076 w 10880"/>
                <a:gd name="connsiteY1" fmla="*/ 0 h 10167"/>
                <a:gd name="connsiteX2" fmla="*/ 7547 w 10880"/>
                <a:gd name="connsiteY2" fmla="*/ 4817 h 10167"/>
                <a:gd name="connsiteX3" fmla="*/ 9709 w 10880"/>
                <a:gd name="connsiteY3" fmla="*/ 10133 h 10167"/>
                <a:gd name="connsiteX4" fmla="*/ 0 w 10880"/>
                <a:gd name="connsiteY4" fmla="*/ 6808 h 10167"/>
                <a:gd name="connsiteX5" fmla="*/ 76 w 10880"/>
                <a:gd name="connsiteY5" fmla="*/ 0 h 101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880" h="10167">
                  <a:moveTo>
                    <a:pt x="76" y="0"/>
                  </a:moveTo>
                  <a:lnTo>
                    <a:pt x="10076" y="0"/>
                  </a:lnTo>
                  <a:cubicBezTo>
                    <a:pt x="10088" y="673"/>
                    <a:pt x="9615" y="3028"/>
                    <a:pt x="7547" y="4817"/>
                  </a:cubicBezTo>
                  <a:cubicBezTo>
                    <a:pt x="10006" y="6318"/>
                    <a:pt x="12367" y="9908"/>
                    <a:pt x="9709" y="10133"/>
                  </a:cubicBezTo>
                  <a:cubicBezTo>
                    <a:pt x="8207" y="10434"/>
                    <a:pt x="411" y="8730"/>
                    <a:pt x="0" y="6808"/>
                  </a:cubicBezTo>
                  <a:cubicBezTo>
                    <a:pt x="25" y="4539"/>
                    <a:pt x="51" y="2269"/>
                    <a:pt x="76" y="0"/>
                  </a:cubicBezTo>
                  <a:close/>
                </a:path>
              </a:pathLst>
            </a:custGeom>
            <a:gradFill>
              <a:gsLst>
                <a:gs pos="0">
                  <a:srgbClr val="1F497D">
                    <a:lumMod val="75000"/>
                  </a:srgbClr>
                </a:gs>
                <a:gs pos="100000">
                  <a:srgbClr val="4F81BD">
                    <a:lumMod val="60000"/>
                    <a:lumOff val="40000"/>
                  </a:srgbClr>
                </a:gs>
              </a:gsLst>
              <a:lin ang="18900000" scaled="1"/>
            </a:gra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422" name="片側の 2 つの角を丸めた四角形 61"/>
            <p:cNvSpPr/>
            <p:nvPr/>
          </p:nvSpPr>
          <p:spPr>
            <a:xfrm>
              <a:off x="7292368" y="605791"/>
              <a:ext cx="359992" cy="2063746"/>
            </a:xfrm>
            <a:custGeom>
              <a:avLst/>
              <a:gdLst/>
              <a:ahLst/>
              <a:cxnLst/>
              <a:rect l="l" t="t" r="r" b="b"/>
              <a:pathLst>
                <a:path w="359992" h="2019844">
                  <a:moveTo>
                    <a:pt x="23109" y="0"/>
                  </a:moveTo>
                  <a:cubicBezTo>
                    <a:pt x="227700" y="145534"/>
                    <a:pt x="359992" y="384893"/>
                    <a:pt x="359992" y="655150"/>
                  </a:cubicBezTo>
                  <a:lnTo>
                    <a:pt x="359992" y="2019844"/>
                  </a:lnTo>
                  <a:lnTo>
                    <a:pt x="32763" y="2019844"/>
                  </a:lnTo>
                  <a:cubicBezTo>
                    <a:pt x="33973" y="1860646"/>
                    <a:pt x="55327" y="1404966"/>
                    <a:pt x="136809" y="1055170"/>
                  </a:cubicBezTo>
                  <a:cubicBezTo>
                    <a:pt x="45156" y="777544"/>
                    <a:pt x="-43190" y="150215"/>
                    <a:pt x="23109" y="0"/>
                  </a:cubicBezTo>
                  <a:close/>
                </a:path>
              </a:pathLst>
            </a:custGeom>
            <a:gradFill>
              <a:gsLst>
                <a:gs pos="0">
                  <a:srgbClr val="1F497D">
                    <a:lumMod val="75000"/>
                  </a:srgbClr>
                </a:gs>
                <a:gs pos="100000">
                  <a:srgbClr val="4F81BD">
                    <a:lumMod val="60000"/>
                    <a:lumOff val="40000"/>
                  </a:srgbClr>
                </a:gs>
              </a:gsLst>
              <a:lin ang="18900000" scaled="1"/>
            </a:gra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423" name="角丸四角形 422"/>
            <p:cNvSpPr/>
            <p:nvPr/>
          </p:nvSpPr>
          <p:spPr>
            <a:xfrm>
              <a:off x="7299616" y="1614034"/>
              <a:ext cx="340706" cy="160926"/>
            </a:xfrm>
            <a:prstGeom prst="roundRect">
              <a:avLst/>
            </a:prstGeom>
            <a:gradFill>
              <a:gsLst>
                <a:gs pos="0">
                  <a:srgbClr val="1F497D">
                    <a:lumMod val="75000"/>
                  </a:srgbClr>
                </a:gs>
                <a:gs pos="100000">
                  <a:srgbClr val="4F81BD">
                    <a:lumMod val="60000"/>
                    <a:lumOff val="40000"/>
                  </a:srgbClr>
                </a:gs>
              </a:gsLst>
              <a:lin ang="18900000" scaled="1"/>
            </a:gra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424" name="フローチャート : 記憶データ 3"/>
            <p:cNvSpPr/>
            <p:nvPr/>
          </p:nvSpPr>
          <p:spPr>
            <a:xfrm rot="10800000" flipH="1">
              <a:off x="5986358" y="591819"/>
              <a:ext cx="448053" cy="2077718"/>
            </a:xfrm>
            <a:custGeom>
              <a:avLst/>
              <a:gdLst>
                <a:gd name="connsiteX0" fmla="*/ 1667 w 10000"/>
                <a:gd name="connsiteY0" fmla="*/ 0 h 10000"/>
                <a:gd name="connsiteX1" fmla="*/ 10000 w 10000"/>
                <a:gd name="connsiteY1" fmla="*/ 0 h 10000"/>
                <a:gd name="connsiteX2" fmla="*/ 8333 w 10000"/>
                <a:gd name="connsiteY2" fmla="*/ 5000 h 10000"/>
                <a:gd name="connsiteX3" fmla="*/ 10000 w 10000"/>
                <a:gd name="connsiteY3" fmla="*/ 10000 h 10000"/>
                <a:gd name="connsiteX4" fmla="*/ 1667 w 10000"/>
                <a:gd name="connsiteY4" fmla="*/ 10000 h 10000"/>
                <a:gd name="connsiteX5" fmla="*/ 0 w 10000"/>
                <a:gd name="connsiteY5" fmla="*/ 5000 h 10000"/>
                <a:gd name="connsiteX6" fmla="*/ 1667 w 10000"/>
                <a:gd name="connsiteY6" fmla="*/ 0 h 10000"/>
                <a:gd name="connsiteX0" fmla="*/ 0 w 10000"/>
                <a:gd name="connsiteY0" fmla="*/ 5000 h 10000"/>
                <a:gd name="connsiteX1" fmla="*/ 1667 w 10000"/>
                <a:gd name="connsiteY1" fmla="*/ 0 h 10000"/>
                <a:gd name="connsiteX2" fmla="*/ 10000 w 10000"/>
                <a:gd name="connsiteY2" fmla="*/ 0 h 10000"/>
                <a:gd name="connsiteX3" fmla="*/ 8333 w 10000"/>
                <a:gd name="connsiteY3" fmla="*/ 5000 h 10000"/>
                <a:gd name="connsiteX4" fmla="*/ 10000 w 10000"/>
                <a:gd name="connsiteY4" fmla="*/ 10000 h 10000"/>
                <a:gd name="connsiteX5" fmla="*/ 1667 w 10000"/>
                <a:gd name="connsiteY5" fmla="*/ 10000 h 10000"/>
                <a:gd name="connsiteX6" fmla="*/ 668 w 10000"/>
                <a:gd name="connsiteY6" fmla="*/ 5635 h 10000"/>
                <a:gd name="connsiteX0" fmla="*/ 1256 w 9589"/>
                <a:gd name="connsiteY0" fmla="*/ 0 h 10000"/>
                <a:gd name="connsiteX1" fmla="*/ 9589 w 9589"/>
                <a:gd name="connsiteY1" fmla="*/ 0 h 10000"/>
                <a:gd name="connsiteX2" fmla="*/ 7922 w 9589"/>
                <a:gd name="connsiteY2" fmla="*/ 5000 h 10000"/>
                <a:gd name="connsiteX3" fmla="*/ 9589 w 9589"/>
                <a:gd name="connsiteY3" fmla="*/ 10000 h 10000"/>
                <a:gd name="connsiteX4" fmla="*/ 1256 w 9589"/>
                <a:gd name="connsiteY4" fmla="*/ 10000 h 10000"/>
                <a:gd name="connsiteX5" fmla="*/ 257 w 9589"/>
                <a:gd name="connsiteY5" fmla="*/ 5635 h 10000"/>
                <a:gd name="connsiteX0" fmla="*/ 0 w 8690"/>
                <a:gd name="connsiteY0" fmla="*/ 0 h 10000"/>
                <a:gd name="connsiteX1" fmla="*/ 8690 w 8690"/>
                <a:gd name="connsiteY1" fmla="*/ 0 h 10000"/>
                <a:gd name="connsiteX2" fmla="*/ 6952 w 8690"/>
                <a:gd name="connsiteY2" fmla="*/ 5000 h 10000"/>
                <a:gd name="connsiteX3" fmla="*/ 8690 w 8690"/>
                <a:gd name="connsiteY3" fmla="*/ 10000 h 10000"/>
                <a:gd name="connsiteX4" fmla="*/ 0 w 8690"/>
                <a:gd name="connsiteY4" fmla="*/ 10000 h 10000"/>
                <a:gd name="connsiteX0" fmla="*/ 0 w 10000"/>
                <a:gd name="connsiteY0" fmla="*/ 0 h 10000"/>
                <a:gd name="connsiteX1" fmla="*/ 10000 w 10000"/>
                <a:gd name="connsiteY1" fmla="*/ 0 h 10000"/>
                <a:gd name="connsiteX2" fmla="*/ 8000 w 10000"/>
                <a:gd name="connsiteY2" fmla="*/ 5000 h 10000"/>
                <a:gd name="connsiteX3" fmla="*/ 10000 w 10000"/>
                <a:gd name="connsiteY3" fmla="*/ 10000 h 10000"/>
                <a:gd name="connsiteX4" fmla="*/ 626 w 10000"/>
                <a:gd name="connsiteY4" fmla="*/ 6690 h 10000"/>
                <a:gd name="connsiteX0" fmla="*/ 0 w 10000"/>
                <a:gd name="connsiteY0" fmla="*/ 0 h 9352"/>
                <a:gd name="connsiteX1" fmla="*/ 10000 w 10000"/>
                <a:gd name="connsiteY1" fmla="*/ 0 h 9352"/>
                <a:gd name="connsiteX2" fmla="*/ 8000 w 10000"/>
                <a:gd name="connsiteY2" fmla="*/ 5000 h 9352"/>
                <a:gd name="connsiteX3" fmla="*/ 10000 w 10000"/>
                <a:gd name="connsiteY3" fmla="*/ 9352 h 9352"/>
                <a:gd name="connsiteX4" fmla="*/ 626 w 10000"/>
                <a:gd name="connsiteY4" fmla="*/ 6690 h 9352"/>
                <a:gd name="connsiteX0" fmla="*/ 0 w 10000"/>
                <a:gd name="connsiteY0" fmla="*/ 0 h 10000"/>
                <a:gd name="connsiteX1" fmla="*/ 10000 w 10000"/>
                <a:gd name="connsiteY1" fmla="*/ 0 h 10000"/>
                <a:gd name="connsiteX2" fmla="*/ 8000 w 10000"/>
                <a:gd name="connsiteY2" fmla="*/ 5346 h 10000"/>
                <a:gd name="connsiteX3" fmla="*/ 10000 w 10000"/>
                <a:gd name="connsiteY3" fmla="*/ 10000 h 10000"/>
                <a:gd name="connsiteX4" fmla="*/ 626 w 10000"/>
                <a:gd name="connsiteY4" fmla="*/ 7154 h 10000"/>
                <a:gd name="connsiteX0" fmla="*/ 0 w 10000"/>
                <a:gd name="connsiteY0" fmla="*/ 0 h 10008"/>
                <a:gd name="connsiteX1" fmla="*/ 10000 w 10000"/>
                <a:gd name="connsiteY1" fmla="*/ 0 h 10008"/>
                <a:gd name="connsiteX2" fmla="*/ 8000 w 10000"/>
                <a:gd name="connsiteY2" fmla="*/ 5346 h 10008"/>
                <a:gd name="connsiteX3" fmla="*/ 10000 w 10000"/>
                <a:gd name="connsiteY3" fmla="*/ 10000 h 10008"/>
                <a:gd name="connsiteX4" fmla="*/ 626 w 10000"/>
                <a:gd name="connsiteY4" fmla="*/ 7154 h 10008"/>
                <a:gd name="connsiteX0" fmla="*/ 0 w 10000"/>
                <a:gd name="connsiteY0" fmla="*/ 0 h 10028"/>
                <a:gd name="connsiteX1" fmla="*/ 10000 w 10000"/>
                <a:gd name="connsiteY1" fmla="*/ 0 h 10028"/>
                <a:gd name="connsiteX2" fmla="*/ 8000 w 10000"/>
                <a:gd name="connsiteY2" fmla="*/ 5346 h 10028"/>
                <a:gd name="connsiteX3" fmla="*/ 10000 w 10000"/>
                <a:gd name="connsiteY3" fmla="*/ 10000 h 10028"/>
                <a:gd name="connsiteX4" fmla="*/ 626 w 10000"/>
                <a:gd name="connsiteY4" fmla="*/ 7154 h 10028"/>
                <a:gd name="connsiteX0" fmla="*/ 0 w 10226"/>
                <a:gd name="connsiteY0" fmla="*/ 0 h 10028"/>
                <a:gd name="connsiteX1" fmla="*/ 10000 w 10226"/>
                <a:gd name="connsiteY1" fmla="*/ 0 h 10028"/>
                <a:gd name="connsiteX2" fmla="*/ 8000 w 10226"/>
                <a:gd name="connsiteY2" fmla="*/ 5346 h 10028"/>
                <a:gd name="connsiteX3" fmla="*/ 10000 w 10226"/>
                <a:gd name="connsiteY3" fmla="*/ 10000 h 10028"/>
                <a:gd name="connsiteX4" fmla="*/ 626 w 10226"/>
                <a:gd name="connsiteY4" fmla="*/ 7154 h 10028"/>
                <a:gd name="connsiteX0" fmla="*/ 0 w 10170"/>
                <a:gd name="connsiteY0" fmla="*/ 0 h 10281"/>
                <a:gd name="connsiteX1" fmla="*/ 10000 w 10170"/>
                <a:gd name="connsiteY1" fmla="*/ 0 h 10281"/>
                <a:gd name="connsiteX2" fmla="*/ 8000 w 10170"/>
                <a:gd name="connsiteY2" fmla="*/ 5346 h 10281"/>
                <a:gd name="connsiteX3" fmla="*/ 9941 w 10170"/>
                <a:gd name="connsiteY3" fmla="*/ 10256 h 10281"/>
                <a:gd name="connsiteX4" fmla="*/ 626 w 10170"/>
                <a:gd name="connsiteY4" fmla="*/ 7154 h 10281"/>
                <a:gd name="connsiteX0" fmla="*/ 0 w 10766"/>
                <a:gd name="connsiteY0" fmla="*/ 0 h 10281"/>
                <a:gd name="connsiteX1" fmla="*/ 10000 w 10766"/>
                <a:gd name="connsiteY1" fmla="*/ 0 h 10281"/>
                <a:gd name="connsiteX2" fmla="*/ 8000 w 10766"/>
                <a:gd name="connsiteY2" fmla="*/ 5346 h 10281"/>
                <a:gd name="connsiteX3" fmla="*/ 9941 w 10766"/>
                <a:gd name="connsiteY3" fmla="*/ 10256 h 10281"/>
                <a:gd name="connsiteX4" fmla="*/ 626 w 10766"/>
                <a:gd name="connsiteY4" fmla="*/ 7154 h 10281"/>
                <a:gd name="connsiteX0" fmla="*/ 0 w 11165"/>
                <a:gd name="connsiteY0" fmla="*/ 0 h 10281"/>
                <a:gd name="connsiteX1" fmla="*/ 10000 w 11165"/>
                <a:gd name="connsiteY1" fmla="*/ 0 h 10281"/>
                <a:gd name="connsiteX2" fmla="*/ 8000 w 11165"/>
                <a:gd name="connsiteY2" fmla="*/ 5346 h 10281"/>
                <a:gd name="connsiteX3" fmla="*/ 9941 w 11165"/>
                <a:gd name="connsiteY3" fmla="*/ 10256 h 10281"/>
                <a:gd name="connsiteX4" fmla="*/ 626 w 11165"/>
                <a:gd name="connsiteY4" fmla="*/ 7154 h 10281"/>
                <a:gd name="connsiteX0" fmla="*/ 0 w 11180"/>
                <a:gd name="connsiteY0" fmla="*/ 0 h 10281"/>
                <a:gd name="connsiteX1" fmla="*/ 10000 w 11180"/>
                <a:gd name="connsiteY1" fmla="*/ 0 h 10281"/>
                <a:gd name="connsiteX2" fmla="*/ 8059 w 11180"/>
                <a:gd name="connsiteY2" fmla="*/ 4913 h 10281"/>
                <a:gd name="connsiteX3" fmla="*/ 9941 w 11180"/>
                <a:gd name="connsiteY3" fmla="*/ 10256 h 10281"/>
                <a:gd name="connsiteX4" fmla="*/ 626 w 11180"/>
                <a:gd name="connsiteY4" fmla="*/ 7154 h 10281"/>
                <a:gd name="connsiteX0" fmla="*/ 0 w 11180"/>
                <a:gd name="connsiteY0" fmla="*/ 0 h 10281"/>
                <a:gd name="connsiteX1" fmla="*/ 10000 w 11180"/>
                <a:gd name="connsiteY1" fmla="*/ 0 h 10281"/>
                <a:gd name="connsiteX2" fmla="*/ 8059 w 11180"/>
                <a:gd name="connsiteY2" fmla="*/ 4913 h 10281"/>
                <a:gd name="connsiteX3" fmla="*/ 9941 w 11180"/>
                <a:gd name="connsiteY3" fmla="*/ 10256 h 10281"/>
                <a:gd name="connsiteX4" fmla="*/ 626 w 11180"/>
                <a:gd name="connsiteY4" fmla="*/ 7154 h 10281"/>
                <a:gd name="connsiteX0" fmla="*/ 0 w 11180"/>
                <a:gd name="connsiteY0" fmla="*/ 0 h 10281"/>
                <a:gd name="connsiteX1" fmla="*/ 10000 w 11180"/>
                <a:gd name="connsiteY1" fmla="*/ 0 h 10281"/>
                <a:gd name="connsiteX2" fmla="*/ 8059 w 11180"/>
                <a:gd name="connsiteY2" fmla="*/ 4913 h 10281"/>
                <a:gd name="connsiteX3" fmla="*/ 9941 w 11180"/>
                <a:gd name="connsiteY3" fmla="*/ 10256 h 10281"/>
                <a:gd name="connsiteX4" fmla="*/ 626 w 11180"/>
                <a:gd name="connsiteY4" fmla="*/ 7154 h 10281"/>
                <a:gd name="connsiteX0" fmla="*/ 0 w 11044"/>
                <a:gd name="connsiteY0" fmla="*/ 0 h 10281"/>
                <a:gd name="connsiteX1" fmla="*/ 10000 w 11044"/>
                <a:gd name="connsiteY1" fmla="*/ 0 h 10281"/>
                <a:gd name="connsiteX2" fmla="*/ 7471 w 11044"/>
                <a:gd name="connsiteY2" fmla="*/ 4817 h 10281"/>
                <a:gd name="connsiteX3" fmla="*/ 9941 w 11044"/>
                <a:gd name="connsiteY3" fmla="*/ 10256 h 10281"/>
                <a:gd name="connsiteX4" fmla="*/ 626 w 11044"/>
                <a:gd name="connsiteY4" fmla="*/ 7154 h 10281"/>
                <a:gd name="connsiteX0" fmla="*/ 0 w 11044"/>
                <a:gd name="connsiteY0" fmla="*/ 0 h 10290"/>
                <a:gd name="connsiteX1" fmla="*/ 10000 w 11044"/>
                <a:gd name="connsiteY1" fmla="*/ 0 h 10290"/>
                <a:gd name="connsiteX2" fmla="*/ 7471 w 11044"/>
                <a:gd name="connsiteY2" fmla="*/ 4817 h 10290"/>
                <a:gd name="connsiteX3" fmla="*/ 9941 w 11044"/>
                <a:gd name="connsiteY3" fmla="*/ 10256 h 10290"/>
                <a:gd name="connsiteX4" fmla="*/ 1096 w 11044"/>
                <a:gd name="connsiteY4" fmla="*/ 7879 h 10290"/>
                <a:gd name="connsiteX0" fmla="*/ 0 w 10804"/>
                <a:gd name="connsiteY0" fmla="*/ 0 h 10170"/>
                <a:gd name="connsiteX1" fmla="*/ 10000 w 10804"/>
                <a:gd name="connsiteY1" fmla="*/ 0 h 10170"/>
                <a:gd name="connsiteX2" fmla="*/ 7471 w 10804"/>
                <a:gd name="connsiteY2" fmla="*/ 4817 h 10170"/>
                <a:gd name="connsiteX3" fmla="*/ 9633 w 10804"/>
                <a:gd name="connsiteY3" fmla="*/ 10133 h 10170"/>
                <a:gd name="connsiteX4" fmla="*/ 1096 w 10804"/>
                <a:gd name="connsiteY4" fmla="*/ 7879 h 10170"/>
                <a:gd name="connsiteX0" fmla="*/ 0 w 10804"/>
                <a:gd name="connsiteY0" fmla="*/ 0 h 10155"/>
                <a:gd name="connsiteX1" fmla="*/ 10000 w 10804"/>
                <a:gd name="connsiteY1" fmla="*/ 0 h 10155"/>
                <a:gd name="connsiteX2" fmla="*/ 7471 w 10804"/>
                <a:gd name="connsiteY2" fmla="*/ 4817 h 10155"/>
                <a:gd name="connsiteX3" fmla="*/ 9633 w 10804"/>
                <a:gd name="connsiteY3" fmla="*/ 10133 h 10155"/>
                <a:gd name="connsiteX4" fmla="*/ 109 w 10804"/>
                <a:gd name="connsiteY4" fmla="*/ 6734 h 10155"/>
                <a:gd name="connsiteX0" fmla="*/ 0 w 10804"/>
                <a:gd name="connsiteY0" fmla="*/ 0 h 10164"/>
                <a:gd name="connsiteX1" fmla="*/ 10000 w 10804"/>
                <a:gd name="connsiteY1" fmla="*/ 0 h 10164"/>
                <a:gd name="connsiteX2" fmla="*/ 7471 w 10804"/>
                <a:gd name="connsiteY2" fmla="*/ 4817 h 10164"/>
                <a:gd name="connsiteX3" fmla="*/ 9633 w 10804"/>
                <a:gd name="connsiteY3" fmla="*/ 10133 h 10164"/>
                <a:gd name="connsiteX4" fmla="*/ 109 w 10804"/>
                <a:gd name="connsiteY4" fmla="*/ 6734 h 10164"/>
                <a:gd name="connsiteX0" fmla="*/ 384 w 11188"/>
                <a:gd name="connsiteY0" fmla="*/ 0 h 10165"/>
                <a:gd name="connsiteX1" fmla="*/ 10384 w 11188"/>
                <a:gd name="connsiteY1" fmla="*/ 0 h 10165"/>
                <a:gd name="connsiteX2" fmla="*/ 7855 w 11188"/>
                <a:gd name="connsiteY2" fmla="*/ 4817 h 10165"/>
                <a:gd name="connsiteX3" fmla="*/ 10017 w 11188"/>
                <a:gd name="connsiteY3" fmla="*/ 10133 h 10165"/>
                <a:gd name="connsiteX4" fmla="*/ 0 w 11188"/>
                <a:gd name="connsiteY4" fmla="*/ 6808 h 10165"/>
                <a:gd name="connsiteX0" fmla="*/ 384 w 11188"/>
                <a:gd name="connsiteY0" fmla="*/ 0 h 10165"/>
                <a:gd name="connsiteX1" fmla="*/ 10384 w 11188"/>
                <a:gd name="connsiteY1" fmla="*/ 0 h 10165"/>
                <a:gd name="connsiteX2" fmla="*/ 7855 w 11188"/>
                <a:gd name="connsiteY2" fmla="*/ 4817 h 10165"/>
                <a:gd name="connsiteX3" fmla="*/ 10017 w 11188"/>
                <a:gd name="connsiteY3" fmla="*/ 10133 h 10165"/>
                <a:gd name="connsiteX4" fmla="*/ 0 w 11188"/>
                <a:gd name="connsiteY4" fmla="*/ 6808 h 10165"/>
                <a:gd name="connsiteX5" fmla="*/ 384 w 11188"/>
                <a:gd name="connsiteY5" fmla="*/ 0 h 10165"/>
                <a:gd name="connsiteX0" fmla="*/ 76 w 10880"/>
                <a:gd name="connsiteY0" fmla="*/ 0 h 10165"/>
                <a:gd name="connsiteX1" fmla="*/ 10076 w 10880"/>
                <a:gd name="connsiteY1" fmla="*/ 0 h 10165"/>
                <a:gd name="connsiteX2" fmla="*/ 7547 w 10880"/>
                <a:gd name="connsiteY2" fmla="*/ 4817 h 10165"/>
                <a:gd name="connsiteX3" fmla="*/ 9709 w 10880"/>
                <a:gd name="connsiteY3" fmla="*/ 10133 h 10165"/>
                <a:gd name="connsiteX4" fmla="*/ 0 w 10880"/>
                <a:gd name="connsiteY4" fmla="*/ 6808 h 10165"/>
                <a:gd name="connsiteX5" fmla="*/ 76 w 10880"/>
                <a:gd name="connsiteY5" fmla="*/ 0 h 10165"/>
                <a:gd name="connsiteX0" fmla="*/ 76 w 10880"/>
                <a:gd name="connsiteY0" fmla="*/ 0 h 10167"/>
                <a:gd name="connsiteX1" fmla="*/ 10076 w 10880"/>
                <a:gd name="connsiteY1" fmla="*/ 0 h 10167"/>
                <a:gd name="connsiteX2" fmla="*/ 7547 w 10880"/>
                <a:gd name="connsiteY2" fmla="*/ 4817 h 10167"/>
                <a:gd name="connsiteX3" fmla="*/ 9709 w 10880"/>
                <a:gd name="connsiteY3" fmla="*/ 10133 h 10167"/>
                <a:gd name="connsiteX4" fmla="*/ 0 w 10880"/>
                <a:gd name="connsiteY4" fmla="*/ 6808 h 10167"/>
                <a:gd name="connsiteX5" fmla="*/ 76 w 10880"/>
                <a:gd name="connsiteY5" fmla="*/ 0 h 101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880" h="10167">
                  <a:moveTo>
                    <a:pt x="76" y="0"/>
                  </a:moveTo>
                  <a:lnTo>
                    <a:pt x="10076" y="0"/>
                  </a:lnTo>
                  <a:cubicBezTo>
                    <a:pt x="10088" y="673"/>
                    <a:pt x="9615" y="3028"/>
                    <a:pt x="7547" y="4817"/>
                  </a:cubicBezTo>
                  <a:cubicBezTo>
                    <a:pt x="10006" y="6318"/>
                    <a:pt x="12367" y="9908"/>
                    <a:pt x="9709" y="10133"/>
                  </a:cubicBezTo>
                  <a:cubicBezTo>
                    <a:pt x="8207" y="10434"/>
                    <a:pt x="411" y="8730"/>
                    <a:pt x="0" y="6808"/>
                  </a:cubicBezTo>
                  <a:cubicBezTo>
                    <a:pt x="25" y="4539"/>
                    <a:pt x="51" y="2269"/>
                    <a:pt x="76" y="0"/>
                  </a:cubicBezTo>
                  <a:close/>
                </a:path>
              </a:pathLst>
            </a:custGeom>
            <a:gradFill>
              <a:gsLst>
                <a:gs pos="0">
                  <a:srgbClr val="1F497D">
                    <a:lumMod val="75000"/>
                  </a:srgbClr>
                </a:gs>
                <a:gs pos="100000">
                  <a:srgbClr val="4F81BD">
                    <a:lumMod val="60000"/>
                    <a:lumOff val="40000"/>
                  </a:srgbClr>
                </a:gs>
              </a:gsLst>
              <a:lin ang="18900000" scaled="1"/>
            </a:gra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425" name="片側の 2 つの角を丸めた四角形 61"/>
            <p:cNvSpPr/>
            <p:nvPr/>
          </p:nvSpPr>
          <p:spPr>
            <a:xfrm flipH="1">
              <a:off x="5987609" y="605791"/>
              <a:ext cx="359992" cy="2063746"/>
            </a:xfrm>
            <a:custGeom>
              <a:avLst/>
              <a:gdLst/>
              <a:ahLst/>
              <a:cxnLst/>
              <a:rect l="l" t="t" r="r" b="b"/>
              <a:pathLst>
                <a:path w="359992" h="2019844">
                  <a:moveTo>
                    <a:pt x="23109" y="0"/>
                  </a:moveTo>
                  <a:cubicBezTo>
                    <a:pt x="227700" y="145534"/>
                    <a:pt x="359992" y="384893"/>
                    <a:pt x="359992" y="655150"/>
                  </a:cubicBezTo>
                  <a:lnTo>
                    <a:pt x="359992" y="2019844"/>
                  </a:lnTo>
                  <a:lnTo>
                    <a:pt x="32763" y="2019844"/>
                  </a:lnTo>
                  <a:cubicBezTo>
                    <a:pt x="33973" y="1860646"/>
                    <a:pt x="55327" y="1404966"/>
                    <a:pt x="136809" y="1055170"/>
                  </a:cubicBezTo>
                  <a:cubicBezTo>
                    <a:pt x="45156" y="777544"/>
                    <a:pt x="-43190" y="150215"/>
                    <a:pt x="23109" y="0"/>
                  </a:cubicBezTo>
                  <a:close/>
                </a:path>
              </a:pathLst>
            </a:custGeom>
            <a:gradFill>
              <a:gsLst>
                <a:gs pos="0">
                  <a:srgbClr val="1F497D">
                    <a:lumMod val="75000"/>
                  </a:srgbClr>
                </a:gs>
                <a:gs pos="100000">
                  <a:srgbClr val="4F81BD">
                    <a:lumMod val="60000"/>
                    <a:lumOff val="40000"/>
                  </a:srgbClr>
                </a:gs>
              </a:gsLst>
              <a:lin ang="18900000" scaled="1"/>
            </a:gra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426" name="角丸四角形 425"/>
            <p:cNvSpPr/>
            <p:nvPr/>
          </p:nvSpPr>
          <p:spPr>
            <a:xfrm flipH="1">
              <a:off x="5999647" y="1614034"/>
              <a:ext cx="340706" cy="160926"/>
            </a:xfrm>
            <a:prstGeom prst="roundRect">
              <a:avLst/>
            </a:prstGeom>
            <a:gradFill>
              <a:gsLst>
                <a:gs pos="0">
                  <a:srgbClr val="1F497D">
                    <a:lumMod val="75000"/>
                  </a:srgbClr>
                </a:gs>
                <a:gs pos="100000">
                  <a:srgbClr val="4F81BD">
                    <a:lumMod val="60000"/>
                    <a:lumOff val="40000"/>
                  </a:srgbClr>
                </a:gs>
              </a:gsLst>
              <a:lin ang="18900000" scaled="1"/>
            </a:gra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427" name="片側の 2 つの角を丸めた四角形 426"/>
            <p:cNvSpPr/>
            <p:nvPr/>
          </p:nvSpPr>
          <p:spPr>
            <a:xfrm>
              <a:off x="6014452" y="476672"/>
              <a:ext cx="1620788" cy="2175088"/>
            </a:xfrm>
            <a:prstGeom prst="round2SameRect">
              <a:avLst>
                <a:gd name="adj1" fmla="val 50000"/>
                <a:gd name="adj2" fmla="val 0"/>
              </a:avLst>
            </a:prstGeom>
            <a:gradFill>
              <a:gsLst>
                <a:gs pos="0">
                  <a:srgbClr val="00B0F0">
                    <a:alpha val="50000"/>
                  </a:srgbClr>
                </a:gs>
                <a:gs pos="100000">
                  <a:srgbClr val="00B0F0">
                    <a:alpha val="20000"/>
                  </a:srgbClr>
                </a:gs>
              </a:gsLst>
              <a:lin ang="18900000" scaled="1"/>
            </a:gra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428" name="片側の 2 つの角を丸めた四角形 33"/>
            <p:cNvSpPr/>
            <p:nvPr/>
          </p:nvSpPr>
          <p:spPr>
            <a:xfrm>
              <a:off x="5961112" y="404664"/>
              <a:ext cx="1728192" cy="2304256"/>
            </a:xfrm>
            <a:custGeom>
              <a:avLst/>
              <a:gdLst/>
              <a:ahLst/>
              <a:cxnLst/>
              <a:rect l="l" t="t" r="r" b="b"/>
              <a:pathLst>
                <a:path w="1728192" h="2304256">
                  <a:moveTo>
                    <a:pt x="917139" y="1639282"/>
                  </a:moveTo>
                  <a:lnTo>
                    <a:pt x="917139" y="2205077"/>
                  </a:lnTo>
                  <a:lnTo>
                    <a:pt x="1653808" y="2205077"/>
                  </a:lnTo>
                  <a:lnTo>
                    <a:pt x="1653808" y="1639282"/>
                  </a:lnTo>
                  <a:close/>
                  <a:moveTo>
                    <a:pt x="74384" y="1639282"/>
                  </a:moveTo>
                  <a:lnTo>
                    <a:pt x="74384" y="2205077"/>
                  </a:lnTo>
                  <a:lnTo>
                    <a:pt x="820123" y="2205077"/>
                  </a:lnTo>
                  <a:lnTo>
                    <a:pt x="820123" y="1639282"/>
                  </a:lnTo>
                  <a:close/>
                  <a:moveTo>
                    <a:pt x="917139" y="972532"/>
                  </a:moveTo>
                  <a:lnTo>
                    <a:pt x="917139" y="1542266"/>
                  </a:lnTo>
                  <a:lnTo>
                    <a:pt x="1653808" y="1542266"/>
                  </a:lnTo>
                  <a:lnTo>
                    <a:pt x="1653808" y="972532"/>
                  </a:lnTo>
                  <a:close/>
                  <a:moveTo>
                    <a:pt x="74384" y="972532"/>
                  </a:moveTo>
                  <a:lnTo>
                    <a:pt x="74384" y="1542266"/>
                  </a:lnTo>
                  <a:lnTo>
                    <a:pt x="820123" y="1542266"/>
                  </a:lnTo>
                  <a:lnTo>
                    <a:pt x="820123" y="972532"/>
                  </a:lnTo>
                  <a:close/>
                  <a:moveTo>
                    <a:pt x="917139" y="101830"/>
                  </a:moveTo>
                  <a:lnTo>
                    <a:pt x="917139" y="875516"/>
                  </a:lnTo>
                  <a:lnTo>
                    <a:pt x="1653133" y="875516"/>
                  </a:lnTo>
                  <a:cubicBezTo>
                    <a:pt x="1646824" y="463310"/>
                    <a:pt x="1324186" y="127958"/>
                    <a:pt x="917139" y="101830"/>
                  </a:cubicBezTo>
                  <a:close/>
                  <a:moveTo>
                    <a:pt x="820123" y="101377"/>
                  </a:moveTo>
                  <a:cubicBezTo>
                    <a:pt x="408812" y="122985"/>
                    <a:pt x="81416" y="460251"/>
                    <a:pt x="75060" y="875516"/>
                  </a:cubicBezTo>
                  <a:lnTo>
                    <a:pt x="820123" y="875516"/>
                  </a:lnTo>
                  <a:close/>
                  <a:moveTo>
                    <a:pt x="864096" y="0"/>
                  </a:moveTo>
                  <a:cubicBezTo>
                    <a:pt x="1341323" y="0"/>
                    <a:pt x="1728192" y="386869"/>
                    <a:pt x="1728192" y="864096"/>
                  </a:cubicBezTo>
                  <a:lnTo>
                    <a:pt x="1728192" y="2304256"/>
                  </a:lnTo>
                  <a:lnTo>
                    <a:pt x="0" y="2304256"/>
                  </a:lnTo>
                  <a:lnTo>
                    <a:pt x="0" y="864096"/>
                  </a:lnTo>
                  <a:cubicBezTo>
                    <a:pt x="0" y="386869"/>
                    <a:pt x="386869" y="0"/>
                    <a:pt x="864096" y="0"/>
                  </a:cubicBezTo>
                  <a:close/>
                </a:path>
              </a:pathLst>
            </a:custGeom>
            <a:solidFill>
              <a:srgbClr val="0070C0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  <p:grpSp>
        <p:nvGrpSpPr>
          <p:cNvPr id="429" name="グループ化 428"/>
          <p:cNvGrpSpPr/>
          <p:nvPr/>
        </p:nvGrpSpPr>
        <p:grpSpPr>
          <a:xfrm>
            <a:off x="2279326" y="2790511"/>
            <a:ext cx="1609164" cy="1586176"/>
            <a:chOff x="3716368" y="620688"/>
            <a:chExt cx="1972393" cy="1944216"/>
          </a:xfrm>
        </p:grpSpPr>
        <p:sp>
          <p:nvSpPr>
            <p:cNvPr id="430" name="フローチャート : 論理積ゲート 429"/>
            <p:cNvSpPr/>
            <p:nvPr/>
          </p:nvSpPr>
          <p:spPr>
            <a:xfrm>
              <a:off x="3814596" y="692696"/>
              <a:ext cx="346316" cy="900099"/>
            </a:xfrm>
            <a:prstGeom prst="flowChartDelay">
              <a:avLst/>
            </a:prstGeom>
            <a:gradFill>
              <a:gsLst>
                <a:gs pos="0">
                  <a:srgbClr val="006600"/>
                </a:gs>
                <a:gs pos="100000">
                  <a:srgbClr val="00B050"/>
                </a:gs>
              </a:gsLst>
              <a:lin ang="18900000" scaled="1"/>
            </a:gra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431" name="フローチャート : 論理積ゲート 430"/>
            <p:cNvSpPr/>
            <p:nvPr/>
          </p:nvSpPr>
          <p:spPr>
            <a:xfrm>
              <a:off x="3814596" y="1592797"/>
              <a:ext cx="346316" cy="900099"/>
            </a:xfrm>
            <a:prstGeom prst="flowChartDelay">
              <a:avLst/>
            </a:prstGeom>
            <a:gradFill>
              <a:gsLst>
                <a:gs pos="0">
                  <a:srgbClr val="006600"/>
                </a:gs>
                <a:gs pos="100000">
                  <a:srgbClr val="00B050"/>
                </a:gs>
              </a:gsLst>
              <a:lin ang="18900000" scaled="1"/>
            </a:gra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432" name="フローチャート : 論理積ゲート 431"/>
            <p:cNvSpPr/>
            <p:nvPr/>
          </p:nvSpPr>
          <p:spPr>
            <a:xfrm>
              <a:off x="3814596" y="692696"/>
              <a:ext cx="274308" cy="900099"/>
            </a:xfrm>
            <a:prstGeom prst="flowChartDelay">
              <a:avLst/>
            </a:prstGeom>
            <a:gradFill>
              <a:gsLst>
                <a:gs pos="0">
                  <a:srgbClr val="006600"/>
                </a:gs>
                <a:gs pos="100000">
                  <a:srgbClr val="00B050"/>
                </a:gs>
              </a:gsLst>
              <a:lin ang="18900000" scaled="1"/>
            </a:gra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433" name="フローチャート : 論理積ゲート 432"/>
            <p:cNvSpPr/>
            <p:nvPr/>
          </p:nvSpPr>
          <p:spPr>
            <a:xfrm>
              <a:off x="3814596" y="1592797"/>
              <a:ext cx="274308" cy="900099"/>
            </a:xfrm>
            <a:prstGeom prst="flowChartDelay">
              <a:avLst/>
            </a:prstGeom>
            <a:gradFill>
              <a:gsLst>
                <a:gs pos="0">
                  <a:srgbClr val="006600"/>
                </a:gs>
                <a:gs pos="100000">
                  <a:srgbClr val="00B050"/>
                </a:gs>
              </a:gsLst>
              <a:lin ang="18900000" scaled="1"/>
            </a:gra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434" name="フローチャート : 論理積ゲート 433"/>
            <p:cNvSpPr/>
            <p:nvPr/>
          </p:nvSpPr>
          <p:spPr>
            <a:xfrm>
              <a:off x="3810404" y="692696"/>
              <a:ext cx="177350" cy="900099"/>
            </a:xfrm>
            <a:prstGeom prst="flowChartDelay">
              <a:avLst/>
            </a:prstGeom>
            <a:gradFill>
              <a:gsLst>
                <a:gs pos="0">
                  <a:srgbClr val="006600"/>
                </a:gs>
                <a:gs pos="100000">
                  <a:srgbClr val="00B050"/>
                </a:gs>
              </a:gsLst>
              <a:lin ang="18900000" scaled="1"/>
            </a:gra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435" name="フローチャート : 論理積ゲート 434"/>
            <p:cNvSpPr/>
            <p:nvPr/>
          </p:nvSpPr>
          <p:spPr>
            <a:xfrm>
              <a:off x="3810404" y="1592797"/>
              <a:ext cx="177350" cy="900099"/>
            </a:xfrm>
            <a:prstGeom prst="flowChartDelay">
              <a:avLst/>
            </a:prstGeom>
            <a:gradFill>
              <a:gsLst>
                <a:gs pos="0">
                  <a:srgbClr val="006600"/>
                </a:gs>
                <a:gs pos="100000">
                  <a:srgbClr val="00B050"/>
                </a:gs>
              </a:gsLst>
              <a:lin ang="18900000" scaled="1"/>
            </a:gra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436" name="片側の 2 つの角を丸めた四角形 435"/>
            <p:cNvSpPr/>
            <p:nvPr/>
          </p:nvSpPr>
          <p:spPr>
            <a:xfrm rot="5400000">
              <a:off x="3874193" y="1448781"/>
              <a:ext cx="160454" cy="288032"/>
            </a:xfrm>
            <a:prstGeom prst="round2SameRect">
              <a:avLst>
                <a:gd name="adj1" fmla="val 38850"/>
                <a:gd name="adj2" fmla="val 0"/>
              </a:avLst>
            </a:prstGeom>
            <a:gradFill>
              <a:gsLst>
                <a:gs pos="0">
                  <a:srgbClr val="006600"/>
                </a:gs>
                <a:gs pos="100000">
                  <a:srgbClr val="00B050"/>
                </a:gs>
              </a:gsLst>
              <a:lin ang="18900000" scaled="1"/>
            </a:gra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437" name="フローチャート : 論理積ゲート 436"/>
            <p:cNvSpPr/>
            <p:nvPr/>
          </p:nvSpPr>
          <p:spPr>
            <a:xfrm flipH="1">
              <a:off x="5261194" y="692696"/>
              <a:ext cx="346316" cy="900099"/>
            </a:xfrm>
            <a:prstGeom prst="flowChartDelay">
              <a:avLst/>
            </a:prstGeom>
            <a:gradFill>
              <a:gsLst>
                <a:gs pos="0">
                  <a:srgbClr val="006600"/>
                </a:gs>
                <a:gs pos="100000">
                  <a:srgbClr val="00B050"/>
                </a:gs>
              </a:gsLst>
              <a:lin ang="18900000" scaled="1"/>
            </a:gra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438" name="フローチャート : 論理積ゲート 437"/>
            <p:cNvSpPr/>
            <p:nvPr/>
          </p:nvSpPr>
          <p:spPr>
            <a:xfrm flipH="1">
              <a:off x="5261194" y="1592797"/>
              <a:ext cx="346316" cy="900099"/>
            </a:xfrm>
            <a:prstGeom prst="flowChartDelay">
              <a:avLst/>
            </a:prstGeom>
            <a:gradFill>
              <a:gsLst>
                <a:gs pos="0">
                  <a:srgbClr val="006600"/>
                </a:gs>
                <a:gs pos="100000">
                  <a:srgbClr val="00B050"/>
                </a:gs>
              </a:gsLst>
              <a:lin ang="18900000" scaled="1"/>
            </a:gra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439" name="フローチャート : 論理積ゲート 438"/>
            <p:cNvSpPr/>
            <p:nvPr/>
          </p:nvSpPr>
          <p:spPr>
            <a:xfrm flipH="1">
              <a:off x="5333202" y="692696"/>
              <a:ext cx="274308" cy="900099"/>
            </a:xfrm>
            <a:prstGeom prst="flowChartDelay">
              <a:avLst/>
            </a:prstGeom>
            <a:gradFill>
              <a:gsLst>
                <a:gs pos="0">
                  <a:srgbClr val="006600"/>
                </a:gs>
                <a:gs pos="100000">
                  <a:srgbClr val="00B050"/>
                </a:gs>
              </a:gsLst>
              <a:lin ang="18900000" scaled="1"/>
            </a:gra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440" name="フローチャート : 論理積ゲート 439"/>
            <p:cNvSpPr/>
            <p:nvPr/>
          </p:nvSpPr>
          <p:spPr>
            <a:xfrm flipH="1">
              <a:off x="5333202" y="1592797"/>
              <a:ext cx="274308" cy="900099"/>
            </a:xfrm>
            <a:prstGeom prst="flowChartDelay">
              <a:avLst/>
            </a:prstGeom>
            <a:gradFill>
              <a:gsLst>
                <a:gs pos="0">
                  <a:srgbClr val="006600"/>
                </a:gs>
                <a:gs pos="100000">
                  <a:srgbClr val="00B050"/>
                </a:gs>
              </a:gsLst>
              <a:lin ang="18900000" scaled="1"/>
            </a:gra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441" name="フローチャート : 論理積ゲート 440"/>
            <p:cNvSpPr/>
            <p:nvPr/>
          </p:nvSpPr>
          <p:spPr>
            <a:xfrm flipH="1">
              <a:off x="5434352" y="692696"/>
              <a:ext cx="177350" cy="900099"/>
            </a:xfrm>
            <a:prstGeom prst="flowChartDelay">
              <a:avLst/>
            </a:prstGeom>
            <a:gradFill>
              <a:gsLst>
                <a:gs pos="0">
                  <a:srgbClr val="006600"/>
                </a:gs>
                <a:gs pos="100000">
                  <a:srgbClr val="00B050"/>
                </a:gs>
              </a:gsLst>
              <a:lin ang="18900000" scaled="1"/>
            </a:gra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442" name="フローチャート : 論理積ゲート 441"/>
            <p:cNvSpPr/>
            <p:nvPr/>
          </p:nvSpPr>
          <p:spPr>
            <a:xfrm flipH="1">
              <a:off x="5434352" y="1592797"/>
              <a:ext cx="177350" cy="900099"/>
            </a:xfrm>
            <a:prstGeom prst="flowChartDelay">
              <a:avLst/>
            </a:prstGeom>
            <a:gradFill>
              <a:gsLst>
                <a:gs pos="0">
                  <a:srgbClr val="006600"/>
                </a:gs>
                <a:gs pos="100000">
                  <a:srgbClr val="00B050"/>
                </a:gs>
              </a:gsLst>
              <a:lin ang="18900000" scaled="1"/>
            </a:gra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443" name="片側の 2 つの角を丸めた四角形 442"/>
            <p:cNvSpPr/>
            <p:nvPr/>
          </p:nvSpPr>
          <p:spPr>
            <a:xfrm rot="16200000" flipH="1">
              <a:off x="5387459" y="1448781"/>
              <a:ext cx="160454" cy="288032"/>
            </a:xfrm>
            <a:prstGeom prst="round2SameRect">
              <a:avLst>
                <a:gd name="adj1" fmla="val 38850"/>
                <a:gd name="adj2" fmla="val 0"/>
              </a:avLst>
            </a:prstGeom>
            <a:gradFill>
              <a:gsLst>
                <a:gs pos="0">
                  <a:srgbClr val="006600"/>
                </a:gs>
                <a:gs pos="100000">
                  <a:srgbClr val="00B050"/>
                </a:gs>
              </a:gsLst>
              <a:lin ang="18900000" scaled="1"/>
            </a:gra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444" name="正方形/長方形 443"/>
            <p:cNvSpPr/>
            <p:nvPr/>
          </p:nvSpPr>
          <p:spPr>
            <a:xfrm>
              <a:off x="3814596" y="692696"/>
              <a:ext cx="874244" cy="869574"/>
            </a:xfrm>
            <a:prstGeom prst="rect">
              <a:avLst/>
            </a:prstGeom>
            <a:gradFill>
              <a:gsLst>
                <a:gs pos="0">
                  <a:srgbClr val="00B0F0">
                    <a:alpha val="50000"/>
                  </a:srgbClr>
                </a:gs>
                <a:gs pos="100000">
                  <a:srgbClr val="00B0F0">
                    <a:alpha val="20000"/>
                  </a:srgbClr>
                </a:gs>
              </a:gsLst>
              <a:lin ang="18900000" scaled="1"/>
            </a:gra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445" name="正方形/長方形 444"/>
            <p:cNvSpPr/>
            <p:nvPr/>
          </p:nvSpPr>
          <p:spPr>
            <a:xfrm>
              <a:off x="4739156" y="692696"/>
              <a:ext cx="874244" cy="869574"/>
            </a:xfrm>
            <a:prstGeom prst="rect">
              <a:avLst/>
            </a:prstGeom>
            <a:gradFill>
              <a:gsLst>
                <a:gs pos="0">
                  <a:srgbClr val="00B0F0">
                    <a:alpha val="50000"/>
                  </a:srgbClr>
                </a:gs>
                <a:gs pos="100000">
                  <a:srgbClr val="00B0F0">
                    <a:alpha val="20000"/>
                  </a:srgbClr>
                </a:gs>
              </a:gsLst>
              <a:lin ang="18900000" scaled="1"/>
            </a:gra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446" name="正方形/長方形 445"/>
            <p:cNvSpPr/>
            <p:nvPr/>
          </p:nvSpPr>
          <p:spPr>
            <a:xfrm>
              <a:off x="3814596" y="1618890"/>
              <a:ext cx="874244" cy="869574"/>
            </a:xfrm>
            <a:prstGeom prst="rect">
              <a:avLst/>
            </a:prstGeom>
            <a:gradFill>
              <a:gsLst>
                <a:gs pos="0">
                  <a:srgbClr val="00B0F0">
                    <a:alpha val="50000"/>
                  </a:srgbClr>
                </a:gs>
                <a:gs pos="100000">
                  <a:srgbClr val="00B0F0">
                    <a:alpha val="20000"/>
                  </a:srgbClr>
                </a:gs>
              </a:gsLst>
              <a:lin ang="18900000" scaled="1"/>
            </a:gra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447" name="正方形/長方形 446"/>
            <p:cNvSpPr/>
            <p:nvPr/>
          </p:nvSpPr>
          <p:spPr>
            <a:xfrm>
              <a:off x="4739156" y="1618890"/>
              <a:ext cx="874244" cy="869574"/>
            </a:xfrm>
            <a:prstGeom prst="rect">
              <a:avLst/>
            </a:prstGeom>
            <a:gradFill>
              <a:gsLst>
                <a:gs pos="0">
                  <a:srgbClr val="00B0F0">
                    <a:alpha val="50000"/>
                  </a:srgbClr>
                </a:gs>
                <a:gs pos="100000">
                  <a:srgbClr val="00B0F0">
                    <a:alpha val="20000"/>
                  </a:srgbClr>
                </a:gs>
              </a:gsLst>
              <a:lin ang="18900000" scaled="1"/>
            </a:gra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448" name="正方形/長方形 31"/>
            <p:cNvSpPr/>
            <p:nvPr/>
          </p:nvSpPr>
          <p:spPr>
            <a:xfrm>
              <a:off x="3716368" y="620688"/>
              <a:ext cx="1972393" cy="1944216"/>
            </a:xfrm>
            <a:custGeom>
              <a:avLst/>
              <a:gdLst/>
              <a:ahLst/>
              <a:cxnLst/>
              <a:rect l="l" t="t" r="r" b="b"/>
              <a:pathLst>
                <a:path w="1972393" h="1944216">
                  <a:moveTo>
                    <a:pt x="1061828" y="1049496"/>
                  </a:moveTo>
                  <a:lnTo>
                    <a:pt x="1061828" y="1830040"/>
                  </a:lnTo>
                  <a:lnTo>
                    <a:pt x="1849720" y="1830040"/>
                  </a:lnTo>
                  <a:lnTo>
                    <a:pt x="1849720" y="1049496"/>
                  </a:lnTo>
                  <a:close/>
                  <a:moveTo>
                    <a:pt x="122672" y="1049496"/>
                  </a:moveTo>
                  <a:lnTo>
                    <a:pt x="122672" y="1830040"/>
                  </a:lnTo>
                  <a:lnTo>
                    <a:pt x="917812" y="1830040"/>
                  </a:lnTo>
                  <a:lnTo>
                    <a:pt x="917812" y="1049496"/>
                  </a:lnTo>
                  <a:close/>
                  <a:moveTo>
                    <a:pt x="1061828" y="114176"/>
                  </a:moveTo>
                  <a:lnTo>
                    <a:pt x="1061828" y="905480"/>
                  </a:lnTo>
                  <a:lnTo>
                    <a:pt x="1849720" y="905480"/>
                  </a:lnTo>
                  <a:lnTo>
                    <a:pt x="1849720" y="114176"/>
                  </a:lnTo>
                  <a:close/>
                  <a:moveTo>
                    <a:pt x="122672" y="114176"/>
                  </a:moveTo>
                  <a:lnTo>
                    <a:pt x="122672" y="905480"/>
                  </a:lnTo>
                  <a:lnTo>
                    <a:pt x="917812" y="905480"/>
                  </a:lnTo>
                  <a:lnTo>
                    <a:pt x="917812" y="114176"/>
                  </a:lnTo>
                  <a:close/>
                  <a:moveTo>
                    <a:pt x="0" y="0"/>
                  </a:moveTo>
                  <a:lnTo>
                    <a:pt x="1972393" y="0"/>
                  </a:lnTo>
                  <a:lnTo>
                    <a:pt x="1972393" y="1944216"/>
                  </a:lnTo>
                  <a:lnTo>
                    <a:pt x="0" y="1944216"/>
                  </a:lnTo>
                  <a:close/>
                </a:path>
              </a:pathLst>
            </a:custGeom>
            <a:solidFill>
              <a:srgbClr val="800000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  <p:grpSp>
        <p:nvGrpSpPr>
          <p:cNvPr id="449" name="グループ化 448"/>
          <p:cNvGrpSpPr/>
          <p:nvPr/>
        </p:nvGrpSpPr>
        <p:grpSpPr>
          <a:xfrm>
            <a:off x="4142910" y="2974962"/>
            <a:ext cx="1632991" cy="1401725"/>
            <a:chOff x="356591" y="2996952"/>
            <a:chExt cx="2516651" cy="2160240"/>
          </a:xfrm>
        </p:grpSpPr>
        <p:sp>
          <p:nvSpPr>
            <p:cNvPr id="450" name="フローチャート : 論理積ゲート 449"/>
            <p:cNvSpPr/>
            <p:nvPr/>
          </p:nvSpPr>
          <p:spPr>
            <a:xfrm>
              <a:off x="404185" y="3030947"/>
              <a:ext cx="353684" cy="1047316"/>
            </a:xfrm>
            <a:prstGeom prst="flowChartDelay">
              <a:avLst/>
            </a:prstGeom>
            <a:gradFill>
              <a:gsLst>
                <a:gs pos="0">
                  <a:srgbClr val="C0504D">
                    <a:lumMod val="75000"/>
                  </a:srgbClr>
                </a:gs>
                <a:gs pos="100000">
                  <a:srgbClr val="C0504D">
                    <a:lumMod val="60000"/>
                    <a:lumOff val="40000"/>
                  </a:srgbClr>
                </a:gs>
              </a:gsLst>
              <a:lin ang="18900000" scaled="1"/>
            </a:gra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451" name="フローチャート : 論理積ゲート 450"/>
            <p:cNvSpPr/>
            <p:nvPr/>
          </p:nvSpPr>
          <p:spPr>
            <a:xfrm>
              <a:off x="404185" y="4078266"/>
              <a:ext cx="353684" cy="1047316"/>
            </a:xfrm>
            <a:prstGeom prst="flowChartDelay">
              <a:avLst/>
            </a:prstGeom>
            <a:gradFill>
              <a:gsLst>
                <a:gs pos="0">
                  <a:srgbClr val="C0504D">
                    <a:lumMod val="75000"/>
                  </a:srgbClr>
                </a:gs>
                <a:gs pos="100000">
                  <a:srgbClr val="C0504D">
                    <a:lumMod val="60000"/>
                    <a:lumOff val="40000"/>
                  </a:srgbClr>
                </a:gs>
              </a:gsLst>
              <a:lin ang="18900000" scaled="1"/>
            </a:gra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452" name="フローチャート : 論理積ゲート 451"/>
            <p:cNvSpPr/>
            <p:nvPr/>
          </p:nvSpPr>
          <p:spPr>
            <a:xfrm>
              <a:off x="404185" y="3030947"/>
              <a:ext cx="280144" cy="1047316"/>
            </a:xfrm>
            <a:prstGeom prst="flowChartDelay">
              <a:avLst/>
            </a:prstGeom>
            <a:gradFill>
              <a:gsLst>
                <a:gs pos="0">
                  <a:srgbClr val="C0504D">
                    <a:lumMod val="75000"/>
                  </a:srgbClr>
                </a:gs>
                <a:gs pos="100000">
                  <a:srgbClr val="C0504D">
                    <a:lumMod val="60000"/>
                    <a:lumOff val="40000"/>
                  </a:srgbClr>
                </a:gs>
              </a:gsLst>
              <a:lin ang="18900000" scaled="1"/>
            </a:gra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453" name="フローチャート : 論理積ゲート 452"/>
            <p:cNvSpPr/>
            <p:nvPr/>
          </p:nvSpPr>
          <p:spPr>
            <a:xfrm>
              <a:off x="404185" y="4078266"/>
              <a:ext cx="280144" cy="1047316"/>
            </a:xfrm>
            <a:prstGeom prst="flowChartDelay">
              <a:avLst/>
            </a:prstGeom>
            <a:gradFill>
              <a:gsLst>
                <a:gs pos="0">
                  <a:srgbClr val="C0504D">
                    <a:lumMod val="75000"/>
                  </a:srgbClr>
                </a:gs>
                <a:gs pos="100000">
                  <a:srgbClr val="C0504D">
                    <a:lumMod val="60000"/>
                    <a:lumOff val="40000"/>
                  </a:srgbClr>
                </a:gs>
              </a:gsLst>
              <a:lin ang="18900000" scaled="1"/>
            </a:gra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454" name="フローチャート : 論理積ゲート 453"/>
            <p:cNvSpPr/>
            <p:nvPr/>
          </p:nvSpPr>
          <p:spPr>
            <a:xfrm>
              <a:off x="399904" y="3030947"/>
              <a:ext cx="181123" cy="1047316"/>
            </a:xfrm>
            <a:prstGeom prst="flowChartDelay">
              <a:avLst/>
            </a:prstGeom>
            <a:gradFill>
              <a:gsLst>
                <a:gs pos="0">
                  <a:srgbClr val="C0504D">
                    <a:lumMod val="75000"/>
                  </a:srgbClr>
                </a:gs>
                <a:gs pos="100000">
                  <a:srgbClr val="C0504D">
                    <a:lumMod val="60000"/>
                    <a:lumOff val="40000"/>
                  </a:srgbClr>
                </a:gs>
              </a:gsLst>
              <a:lin ang="18900000" scaled="1"/>
            </a:gra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455" name="フローチャート : 論理積ゲート 454"/>
            <p:cNvSpPr/>
            <p:nvPr/>
          </p:nvSpPr>
          <p:spPr>
            <a:xfrm>
              <a:off x="399904" y="4078266"/>
              <a:ext cx="181123" cy="1047316"/>
            </a:xfrm>
            <a:prstGeom prst="flowChartDelay">
              <a:avLst/>
            </a:prstGeom>
            <a:gradFill>
              <a:gsLst>
                <a:gs pos="0">
                  <a:srgbClr val="C0504D">
                    <a:lumMod val="75000"/>
                  </a:srgbClr>
                </a:gs>
                <a:gs pos="100000">
                  <a:srgbClr val="C0504D">
                    <a:lumMod val="60000"/>
                    <a:lumOff val="40000"/>
                  </a:srgbClr>
                </a:gs>
              </a:gsLst>
              <a:lin ang="18900000" scaled="1"/>
            </a:gra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456" name="片側の 2 つの角を丸めた四角形 455"/>
            <p:cNvSpPr/>
            <p:nvPr/>
          </p:nvSpPr>
          <p:spPr>
            <a:xfrm rot="5400000">
              <a:off x="453635" y="3931186"/>
              <a:ext cx="186697" cy="294160"/>
            </a:xfrm>
            <a:prstGeom prst="round2SameRect">
              <a:avLst>
                <a:gd name="adj1" fmla="val 38850"/>
                <a:gd name="adj2" fmla="val 0"/>
              </a:avLst>
            </a:prstGeom>
            <a:gradFill>
              <a:gsLst>
                <a:gs pos="0">
                  <a:srgbClr val="C0504D">
                    <a:lumMod val="75000"/>
                  </a:srgbClr>
                </a:gs>
                <a:gs pos="100000">
                  <a:srgbClr val="C0504D">
                    <a:lumMod val="60000"/>
                    <a:lumOff val="40000"/>
                  </a:srgbClr>
                </a:gs>
              </a:gsLst>
              <a:lin ang="18900000" scaled="1"/>
            </a:gra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457" name="フローチャート : 論理積ゲート 456"/>
            <p:cNvSpPr/>
            <p:nvPr/>
          </p:nvSpPr>
          <p:spPr>
            <a:xfrm flipH="1">
              <a:off x="2487183" y="3030947"/>
              <a:ext cx="353684" cy="1047316"/>
            </a:xfrm>
            <a:prstGeom prst="flowChartDelay">
              <a:avLst/>
            </a:prstGeom>
            <a:gradFill>
              <a:gsLst>
                <a:gs pos="0">
                  <a:srgbClr val="C0504D">
                    <a:lumMod val="75000"/>
                  </a:srgbClr>
                </a:gs>
                <a:gs pos="100000">
                  <a:srgbClr val="C0504D">
                    <a:lumMod val="60000"/>
                    <a:lumOff val="40000"/>
                  </a:srgbClr>
                </a:gs>
              </a:gsLst>
              <a:lin ang="18900000" scaled="1"/>
            </a:gra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458" name="フローチャート : 論理積ゲート 457"/>
            <p:cNvSpPr/>
            <p:nvPr/>
          </p:nvSpPr>
          <p:spPr>
            <a:xfrm flipH="1">
              <a:off x="2487183" y="4078266"/>
              <a:ext cx="353684" cy="1047316"/>
            </a:xfrm>
            <a:prstGeom prst="flowChartDelay">
              <a:avLst/>
            </a:prstGeom>
            <a:gradFill>
              <a:gsLst>
                <a:gs pos="0">
                  <a:srgbClr val="C0504D">
                    <a:lumMod val="75000"/>
                  </a:srgbClr>
                </a:gs>
                <a:gs pos="100000">
                  <a:srgbClr val="C0504D">
                    <a:lumMod val="60000"/>
                    <a:lumOff val="40000"/>
                  </a:srgbClr>
                </a:gs>
              </a:gsLst>
              <a:lin ang="18900000" scaled="1"/>
            </a:gra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459" name="フローチャート : 論理積ゲート 458"/>
            <p:cNvSpPr/>
            <p:nvPr/>
          </p:nvSpPr>
          <p:spPr>
            <a:xfrm flipH="1">
              <a:off x="2560723" y="3030947"/>
              <a:ext cx="280144" cy="1047316"/>
            </a:xfrm>
            <a:prstGeom prst="flowChartDelay">
              <a:avLst/>
            </a:prstGeom>
            <a:gradFill>
              <a:gsLst>
                <a:gs pos="0">
                  <a:srgbClr val="C0504D">
                    <a:lumMod val="75000"/>
                  </a:srgbClr>
                </a:gs>
                <a:gs pos="100000">
                  <a:srgbClr val="C0504D">
                    <a:lumMod val="60000"/>
                    <a:lumOff val="40000"/>
                  </a:srgbClr>
                </a:gs>
              </a:gsLst>
              <a:lin ang="18900000" scaled="1"/>
            </a:gra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460" name="フローチャート : 論理積ゲート 459"/>
            <p:cNvSpPr/>
            <p:nvPr/>
          </p:nvSpPr>
          <p:spPr>
            <a:xfrm flipH="1">
              <a:off x="2560723" y="4078266"/>
              <a:ext cx="280144" cy="1047316"/>
            </a:xfrm>
            <a:prstGeom prst="flowChartDelay">
              <a:avLst/>
            </a:prstGeom>
            <a:gradFill>
              <a:gsLst>
                <a:gs pos="0">
                  <a:srgbClr val="C0504D">
                    <a:lumMod val="75000"/>
                  </a:srgbClr>
                </a:gs>
                <a:gs pos="100000">
                  <a:srgbClr val="C0504D">
                    <a:lumMod val="60000"/>
                    <a:lumOff val="40000"/>
                  </a:srgbClr>
                </a:gs>
              </a:gsLst>
              <a:lin ang="18900000" scaled="1"/>
            </a:gra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461" name="フローチャート : 論理積ゲート 460"/>
            <p:cNvSpPr/>
            <p:nvPr/>
          </p:nvSpPr>
          <p:spPr>
            <a:xfrm flipH="1">
              <a:off x="2664025" y="3030947"/>
              <a:ext cx="181123" cy="1047316"/>
            </a:xfrm>
            <a:prstGeom prst="flowChartDelay">
              <a:avLst/>
            </a:prstGeom>
            <a:gradFill>
              <a:gsLst>
                <a:gs pos="0">
                  <a:srgbClr val="C0504D">
                    <a:lumMod val="75000"/>
                  </a:srgbClr>
                </a:gs>
                <a:gs pos="100000">
                  <a:srgbClr val="C0504D">
                    <a:lumMod val="60000"/>
                    <a:lumOff val="40000"/>
                  </a:srgbClr>
                </a:gs>
              </a:gsLst>
              <a:lin ang="18900000" scaled="1"/>
            </a:gra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462" name="フローチャート : 論理積ゲート 461"/>
            <p:cNvSpPr/>
            <p:nvPr/>
          </p:nvSpPr>
          <p:spPr>
            <a:xfrm flipH="1">
              <a:off x="2664025" y="4078266"/>
              <a:ext cx="181123" cy="1047316"/>
            </a:xfrm>
            <a:prstGeom prst="flowChartDelay">
              <a:avLst/>
            </a:prstGeom>
            <a:gradFill>
              <a:gsLst>
                <a:gs pos="0">
                  <a:srgbClr val="C0504D">
                    <a:lumMod val="75000"/>
                  </a:srgbClr>
                </a:gs>
                <a:gs pos="100000">
                  <a:srgbClr val="C0504D">
                    <a:lumMod val="60000"/>
                    <a:lumOff val="40000"/>
                  </a:srgbClr>
                </a:gs>
              </a:gsLst>
              <a:lin ang="18900000" scaled="1"/>
            </a:gra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463" name="片側の 2 つの角を丸めた四角形 462"/>
            <p:cNvSpPr/>
            <p:nvPr/>
          </p:nvSpPr>
          <p:spPr>
            <a:xfrm rot="16200000" flipH="1">
              <a:off x="2604719" y="3931186"/>
              <a:ext cx="186697" cy="294160"/>
            </a:xfrm>
            <a:prstGeom prst="round2SameRect">
              <a:avLst>
                <a:gd name="adj1" fmla="val 38850"/>
                <a:gd name="adj2" fmla="val 0"/>
              </a:avLst>
            </a:prstGeom>
            <a:gradFill>
              <a:gsLst>
                <a:gs pos="0">
                  <a:srgbClr val="C0504D">
                    <a:lumMod val="75000"/>
                  </a:srgbClr>
                </a:gs>
                <a:gs pos="100000">
                  <a:srgbClr val="C0504D">
                    <a:lumMod val="60000"/>
                    <a:lumOff val="40000"/>
                  </a:srgbClr>
                </a:gs>
              </a:gsLst>
              <a:lin ang="18900000" scaled="1"/>
            </a:gra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464" name="正方形/長方形 463"/>
            <p:cNvSpPr/>
            <p:nvPr/>
          </p:nvSpPr>
          <p:spPr>
            <a:xfrm>
              <a:off x="390886" y="3040092"/>
              <a:ext cx="1207059" cy="1036979"/>
            </a:xfrm>
            <a:prstGeom prst="rect">
              <a:avLst/>
            </a:prstGeom>
            <a:gradFill>
              <a:gsLst>
                <a:gs pos="0">
                  <a:srgbClr val="00B0F0">
                    <a:alpha val="50000"/>
                  </a:srgbClr>
                </a:gs>
                <a:gs pos="100000">
                  <a:srgbClr val="00B0F0">
                    <a:alpha val="20000"/>
                  </a:srgbClr>
                </a:gs>
              </a:gsLst>
              <a:lin ang="18900000" scaled="1"/>
            </a:gra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465" name="正方形/長方形 464"/>
            <p:cNvSpPr/>
            <p:nvPr/>
          </p:nvSpPr>
          <p:spPr>
            <a:xfrm>
              <a:off x="1651378" y="3040092"/>
              <a:ext cx="1207059" cy="1036979"/>
            </a:xfrm>
            <a:prstGeom prst="rect">
              <a:avLst/>
            </a:prstGeom>
            <a:gradFill>
              <a:gsLst>
                <a:gs pos="0">
                  <a:srgbClr val="00B0F0">
                    <a:alpha val="50000"/>
                  </a:srgbClr>
                </a:gs>
                <a:gs pos="100000">
                  <a:srgbClr val="00B0F0">
                    <a:alpha val="20000"/>
                  </a:srgbClr>
                </a:gs>
              </a:gsLst>
              <a:lin ang="18900000" scaled="1"/>
            </a:gra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466" name="正方形/長方形 465"/>
            <p:cNvSpPr/>
            <p:nvPr/>
          </p:nvSpPr>
          <p:spPr>
            <a:xfrm>
              <a:off x="390886" y="4088604"/>
              <a:ext cx="1207059" cy="1036979"/>
            </a:xfrm>
            <a:prstGeom prst="rect">
              <a:avLst/>
            </a:prstGeom>
            <a:gradFill>
              <a:gsLst>
                <a:gs pos="0">
                  <a:srgbClr val="00B0F0">
                    <a:alpha val="50000"/>
                  </a:srgbClr>
                </a:gs>
                <a:gs pos="100000">
                  <a:srgbClr val="00B0F0">
                    <a:alpha val="20000"/>
                  </a:srgbClr>
                </a:gs>
              </a:gsLst>
              <a:lin ang="18900000" scaled="1"/>
            </a:gra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467" name="正方形/長方形 466"/>
            <p:cNvSpPr/>
            <p:nvPr/>
          </p:nvSpPr>
          <p:spPr>
            <a:xfrm>
              <a:off x="1651378" y="4088604"/>
              <a:ext cx="1207059" cy="1036979"/>
            </a:xfrm>
            <a:prstGeom prst="rect">
              <a:avLst/>
            </a:prstGeom>
            <a:gradFill>
              <a:gsLst>
                <a:gs pos="0">
                  <a:srgbClr val="00B0F0">
                    <a:alpha val="50000"/>
                  </a:srgbClr>
                </a:gs>
                <a:gs pos="100000">
                  <a:srgbClr val="00B0F0">
                    <a:alpha val="20000"/>
                  </a:srgbClr>
                </a:gs>
              </a:gsLst>
              <a:lin ang="18900000" scaled="1"/>
            </a:gra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468" name="正方形/長方形 95"/>
            <p:cNvSpPr/>
            <p:nvPr/>
          </p:nvSpPr>
          <p:spPr>
            <a:xfrm>
              <a:off x="356591" y="2996952"/>
              <a:ext cx="1257079" cy="2160240"/>
            </a:xfrm>
            <a:custGeom>
              <a:avLst/>
              <a:gdLst/>
              <a:ahLst/>
              <a:cxnLst/>
              <a:rect l="l" t="t" r="r" b="b"/>
              <a:pathLst>
                <a:path w="1257079" h="2160240">
                  <a:moveTo>
                    <a:pt x="663111" y="1642864"/>
                  </a:moveTo>
                  <a:lnTo>
                    <a:pt x="663111" y="2082904"/>
                  </a:lnTo>
                  <a:lnTo>
                    <a:pt x="1186623" y="2082904"/>
                  </a:lnTo>
                  <a:lnTo>
                    <a:pt x="1186623" y="1642864"/>
                  </a:lnTo>
                  <a:close/>
                  <a:moveTo>
                    <a:pt x="67592" y="1642864"/>
                  </a:moveTo>
                  <a:lnTo>
                    <a:pt x="67592" y="2082904"/>
                  </a:lnTo>
                  <a:lnTo>
                    <a:pt x="591104" y="2082904"/>
                  </a:lnTo>
                  <a:lnTo>
                    <a:pt x="591104" y="1642864"/>
                  </a:lnTo>
                  <a:close/>
                  <a:moveTo>
                    <a:pt x="663111" y="1138808"/>
                  </a:moveTo>
                  <a:lnTo>
                    <a:pt x="663111" y="1578848"/>
                  </a:lnTo>
                  <a:lnTo>
                    <a:pt x="1186623" y="1578848"/>
                  </a:lnTo>
                  <a:lnTo>
                    <a:pt x="1186623" y="1138808"/>
                  </a:lnTo>
                  <a:close/>
                  <a:moveTo>
                    <a:pt x="67592" y="1138808"/>
                  </a:moveTo>
                  <a:lnTo>
                    <a:pt x="67592" y="1578848"/>
                  </a:lnTo>
                  <a:lnTo>
                    <a:pt x="591104" y="1578848"/>
                  </a:lnTo>
                  <a:lnTo>
                    <a:pt x="591104" y="1138808"/>
                  </a:lnTo>
                  <a:close/>
                  <a:moveTo>
                    <a:pt x="663111" y="576064"/>
                  </a:moveTo>
                  <a:lnTo>
                    <a:pt x="663111" y="1016104"/>
                  </a:lnTo>
                  <a:lnTo>
                    <a:pt x="1186623" y="1016104"/>
                  </a:lnTo>
                  <a:lnTo>
                    <a:pt x="1186623" y="576064"/>
                  </a:lnTo>
                  <a:close/>
                  <a:moveTo>
                    <a:pt x="67592" y="576064"/>
                  </a:moveTo>
                  <a:lnTo>
                    <a:pt x="67592" y="1016104"/>
                  </a:lnTo>
                  <a:lnTo>
                    <a:pt x="591104" y="1016104"/>
                  </a:lnTo>
                  <a:lnTo>
                    <a:pt x="591104" y="576064"/>
                  </a:lnTo>
                  <a:close/>
                  <a:moveTo>
                    <a:pt x="663111" y="72008"/>
                  </a:moveTo>
                  <a:lnTo>
                    <a:pt x="663111" y="512048"/>
                  </a:lnTo>
                  <a:lnTo>
                    <a:pt x="1186623" y="512048"/>
                  </a:lnTo>
                  <a:lnTo>
                    <a:pt x="1186623" y="72008"/>
                  </a:lnTo>
                  <a:close/>
                  <a:moveTo>
                    <a:pt x="67592" y="72008"/>
                  </a:moveTo>
                  <a:lnTo>
                    <a:pt x="67592" y="512048"/>
                  </a:lnTo>
                  <a:lnTo>
                    <a:pt x="591104" y="512048"/>
                  </a:lnTo>
                  <a:lnTo>
                    <a:pt x="591104" y="72008"/>
                  </a:lnTo>
                  <a:close/>
                  <a:moveTo>
                    <a:pt x="0" y="0"/>
                  </a:moveTo>
                  <a:lnTo>
                    <a:pt x="1257079" y="0"/>
                  </a:lnTo>
                  <a:lnTo>
                    <a:pt x="1257079" y="2160240"/>
                  </a:lnTo>
                  <a:lnTo>
                    <a:pt x="0" y="2160240"/>
                  </a:lnTo>
                  <a:close/>
                </a:path>
              </a:pathLst>
            </a:custGeom>
            <a:solidFill>
              <a:srgbClr val="993300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469" name="正方形/長方形 95"/>
            <p:cNvSpPr/>
            <p:nvPr/>
          </p:nvSpPr>
          <p:spPr>
            <a:xfrm>
              <a:off x="1616163" y="2996952"/>
              <a:ext cx="1257079" cy="2160240"/>
            </a:xfrm>
            <a:custGeom>
              <a:avLst/>
              <a:gdLst/>
              <a:ahLst/>
              <a:cxnLst/>
              <a:rect l="l" t="t" r="r" b="b"/>
              <a:pathLst>
                <a:path w="1257079" h="2160240">
                  <a:moveTo>
                    <a:pt x="663111" y="1642864"/>
                  </a:moveTo>
                  <a:lnTo>
                    <a:pt x="663111" y="2082904"/>
                  </a:lnTo>
                  <a:lnTo>
                    <a:pt x="1186623" y="2082904"/>
                  </a:lnTo>
                  <a:lnTo>
                    <a:pt x="1186623" y="1642864"/>
                  </a:lnTo>
                  <a:close/>
                  <a:moveTo>
                    <a:pt x="67592" y="1642864"/>
                  </a:moveTo>
                  <a:lnTo>
                    <a:pt x="67592" y="2082904"/>
                  </a:lnTo>
                  <a:lnTo>
                    <a:pt x="591104" y="2082904"/>
                  </a:lnTo>
                  <a:lnTo>
                    <a:pt x="591104" y="1642864"/>
                  </a:lnTo>
                  <a:close/>
                  <a:moveTo>
                    <a:pt x="663111" y="1138808"/>
                  </a:moveTo>
                  <a:lnTo>
                    <a:pt x="663111" y="1578848"/>
                  </a:lnTo>
                  <a:lnTo>
                    <a:pt x="1186623" y="1578848"/>
                  </a:lnTo>
                  <a:lnTo>
                    <a:pt x="1186623" y="1138808"/>
                  </a:lnTo>
                  <a:close/>
                  <a:moveTo>
                    <a:pt x="67592" y="1138808"/>
                  </a:moveTo>
                  <a:lnTo>
                    <a:pt x="67592" y="1578848"/>
                  </a:lnTo>
                  <a:lnTo>
                    <a:pt x="591104" y="1578848"/>
                  </a:lnTo>
                  <a:lnTo>
                    <a:pt x="591104" y="1138808"/>
                  </a:lnTo>
                  <a:close/>
                  <a:moveTo>
                    <a:pt x="663111" y="576064"/>
                  </a:moveTo>
                  <a:lnTo>
                    <a:pt x="663111" y="1016104"/>
                  </a:lnTo>
                  <a:lnTo>
                    <a:pt x="1186623" y="1016104"/>
                  </a:lnTo>
                  <a:lnTo>
                    <a:pt x="1186623" y="576064"/>
                  </a:lnTo>
                  <a:close/>
                  <a:moveTo>
                    <a:pt x="67592" y="576064"/>
                  </a:moveTo>
                  <a:lnTo>
                    <a:pt x="67592" y="1016104"/>
                  </a:lnTo>
                  <a:lnTo>
                    <a:pt x="591104" y="1016104"/>
                  </a:lnTo>
                  <a:lnTo>
                    <a:pt x="591104" y="576064"/>
                  </a:lnTo>
                  <a:close/>
                  <a:moveTo>
                    <a:pt x="663111" y="72008"/>
                  </a:moveTo>
                  <a:lnTo>
                    <a:pt x="663111" y="512048"/>
                  </a:lnTo>
                  <a:lnTo>
                    <a:pt x="1186623" y="512048"/>
                  </a:lnTo>
                  <a:lnTo>
                    <a:pt x="1186623" y="72008"/>
                  </a:lnTo>
                  <a:close/>
                  <a:moveTo>
                    <a:pt x="67592" y="72008"/>
                  </a:moveTo>
                  <a:lnTo>
                    <a:pt x="67592" y="512048"/>
                  </a:lnTo>
                  <a:lnTo>
                    <a:pt x="591104" y="512048"/>
                  </a:lnTo>
                  <a:lnTo>
                    <a:pt x="591104" y="72008"/>
                  </a:lnTo>
                  <a:close/>
                  <a:moveTo>
                    <a:pt x="0" y="0"/>
                  </a:moveTo>
                  <a:lnTo>
                    <a:pt x="1257079" y="0"/>
                  </a:lnTo>
                  <a:lnTo>
                    <a:pt x="1257079" y="2160240"/>
                  </a:lnTo>
                  <a:lnTo>
                    <a:pt x="0" y="2160240"/>
                  </a:lnTo>
                  <a:close/>
                </a:path>
              </a:pathLst>
            </a:custGeom>
            <a:solidFill>
              <a:srgbClr val="993300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  <p:grpSp>
        <p:nvGrpSpPr>
          <p:cNvPr id="470" name="グループ化 469"/>
          <p:cNvGrpSpPr/>
          <p:nvPr/>
        </p:nvGrpSpPr>
        <p:grpSpPr>
          <a:xfrm>
            <a:off x="423219" y="3188756"/>
            <a:ext cx="1561348" cy="1167420"/>
            <a:chOff x="504104" y="1315236"/>
            <a:chExt cx="1407428" cy="1052334"/>
          </a:xfrm>
        </p:grpSpPr>
        <p:grpSp>
          <p:nvGrpSpPr>
            <p:cNvPr id="471" name="グループ化 470"/>
            <p:cNvGrpSpPr/>
            <p:nvPr/>
          </p:nvGrpSpPr>
          <p:grpSpPr>
            <a:xfrm>
              <a:off x="707369" y="1315236"/>
              <a:ext cx="1052334" cy="1052334"/>
              <a:chOff x="920552" y="620688"/>
              <a:chExt cx="1944216" cy="1944216"/>
            </a:xfrm>
          </p:grpSpPr>
          <p:sp>
            <p:nvSpPr>
              <p:cNvPr id="476" name="フローチャート : 記憶データ 3"/>
              <p:cNvSpPr/>
              <p:nvPr/>
            </p:nvSpPr>
            <p:spPr>
              <a:xfrm rot="10800000" flipH="1">
                <a:off x="940415" y="863841"/>
                <a:ext cx="477154" cy="1629054"/>
              </a:xfrm>
              <a:custGeom>
                <a:avLst/>
                <a:gdLst>
                  <a:gd name="connsiteX0" fmla="*/ 1667 w 10000"/>
                  <a:gd name="connsiteY0" fmla="*/ 0 h 10000"/>
                  <a:gd name="connsiteX1" fmla="*/ 10000 w 10000"/>
                  <a:gd name="connsiteY1" fmla="*/ 0 h 10000"/>
                  <a:gd name="connsiteX2" fmla="*/ 8333 w 10000"/>
                  <a:gd name="connsiteY2" fmla="*/ 5000 h 10000"/>
                  <a:gd name="connsiteX3" fmla="*/ 10000 w 10000"/>
                  <a:gd name="connsiteY3" fmla="*/ 10000 h 10000"/>
                  <a:gd name="connsiteX4" fmla="*/ 1667 w 10000"/>
                  <a:gd name="connsiteY4" fmla="*/ 10000 h 10000"/>
                  <a:gd name="connsiteX5" fmla="*/ 0 w 10000"/>
                  <a:gd name="connsiteY5" fmla="*/ 5000 h 10000"/>
                  <a:gd name="connsiteX6" fmla="*/ 1667 w 10000"/>
                  <a:gd name="connsiteY6" fmla="*/ 0 h 10000"/>
                  <a:gd name="connsiteX0" fmla="*/ 0 w 10000"/>
                  <a:gd name="connsiteY0" fmla="*/ 5000 h 10000"/>
                  <a:gd name="connsiteX1" fmla="*/ 1667 w 10000"/>
                  <a:gd name="connsiteY1" fmla="*/ 0 h 10000"/>
                  <a:gd name="connsiteX2" fmla="*/ 10000 w 10000"/>
                  <a:gd name="connsiteY2" fmla="*/ 0 h 10000"/>
                  <a:gd name="connsiteX3" fmla="*/ 8333 w 10000"/>
                  <a:gd name="connsiteY3" fmla="*/ 5000 h 10000"/>
                  <a:gd name="connsiteX4" fmla="*/ 10000 w 10000"/>
                  <a:gd name="connsiteY4" fmla="*/ 10000 h 10000"/>
                  <a:gd name="connsiteX5" fmla="*/ 1667 w 10000"/>
                  <a:gd name="connsiteY5" fmla="*/ 10000 h 10000"/>
                  <a:gd name="connsiteX6" fmla="*/ 668 w 10000"/>
                  <a:gd name="connsiteY6" fmla="*/ 5635 h 10000"/>
                  <a:gd name="connsiteX0" fmla="*/ 1256 w 9589"/>
                  <a:gd name="connsiteY0" fmla="*/ 0 h 10000"/>
                  <a:gd name="connsiteX1" fmla="*/ 9589 w 9589"/>
                  <a:gd name="connsiteY1" fmla="*/ 0 h 10000"/>
                  <a:gd name="connsiteX2" fmla="*/ 7922 w 9589"/>
                  <a:gd name="connsiteY2" fmla="*/ 5000 h 10000"/>
                  <a:gd name="connsiteX3" fmla="*/ 9589 w 9589"/>
                  <a:gd name="connsiteY3" fmla="*/ 10000 h 10000"/>
                  <a:gd name="connsiteX4" fmla="*/ 1256 w 9589"/>
                  <a:gd name="connsiteY4" fmla="*/ 10000 h 10000"/>
                  <a:gd name="connsiteX5" fmla="*/ 257 w 9589"/>
                  <a:gd name="connsiteY5" fmla="*/ 5635 h 10000"/>
                  <a:gd name="connsiteX0" fmla="*/ 0 w 8690"/>
                  <a:gd name="connsiteY0" fmla="*/ 0 h 10000"/>
                  <a:gd name="connsiteX1" fmla="*/ 8690 w 8690"/>
                  <a:gd name="connsiteY1" fmla="*/ 0 h 10000"/>
                  <a:gd name="connsiteX2" fmla="*/ 6952 w 8690"/>
                  <a:gd name="connsiteY2" fmla="*/ 5000 h 10000"/>
                  <a:gd name="connsiteX3" fmla="*/ 8690 w 8690"/>
                  <a:gd name="connsiteY3" fmla="*/ 10000 h 10000"/>
                  <a:gd name="connsiteX4" fmla="*/ 0 w 8690"/>
                  <a:gd name="connsiteY4" fmla="*/ 10000 h 10000"/>
                  <a:gd name="connsiteX0" fmla="*/ 0 w 10000"/>
                  <a:gd name="connsiteY0" fmla="*/ 0 h 10000"/>
                  <a:gd name="connsiteX1" fmla="*/ 10000 w 10000"/>
                  <a:gd name="connsiteY1" fmla="*/ 0 h 10000"/>
                  <a:gd name="connsiteX2" fmla="*/ 8000 w 10000"/>
                  <a:gd name="connsiteY2" fmla="*/ 5000 h 10000"/>
                  <a:gd name="connsiteX3" fmla="*/ 10000 w 10000"/>
                  <a:gd name="connsiteY3" fmla="*/ 10000 h 10000"/>
                  <a:gd name="connsiteX4" fmla="*/ 626 w 10000"/>
                  <a:gd name="connsiteY4" fmla="*/ 6690 h 10000"/>
                  <a:gd name="connsiteX0" fmla="*/ 0 w 10000"/>
                  <a:gd name="connsiteY0" fmla="*/ 0 h 9352"/>
                  <a:gd name="connsiteX1" fmla="*/ 10000 w 10000"/>
                  <a:gd name="connsiteY1" fmla="*/ 0 h 9352"/>
                  <a:gd name="connsiteX2" fmla="*/ 8000 w 10000"/>
                  <a:gd name="connsiteY2" fmla="*/ 5000 h 9352"/>
                  <a:gd name="connsiteX3" fmla="*/ 10000 w 10000"/>
                  <a:gd name="connsiteY3" fmla="*/ 9352 h 9352"/>
                  <a:gd name="connsiteX4" fmla="*/ 626 w 10000"/>
                  <a:gd name="connsiteY4" fmla="*/ 6690 h 9352"/>
                  <a:gd name="connsiteX0" fmla="*/ 0 w 10000"/>
                  <a:gd name="connsiteY0" fmla="*/ 0 h 10000"/>
                  <a:gd name="connsiteX1" fmla="*/ 10000 w 10000"/>
                  <a:gd name="connsiteY1" fmla="*/ 0 h 10000"/>
                  <a:gd name="connsiteX2" fmla="*/ 8000 w 10000"/>
                  <a:gd name="connsiteY2" fmla="*/ 5346 h 10000"/>
                  <a:gd name="connsiteX3" fmla="*/ 10000 w 10000"/>
                  <a:gd name="connsiteY3" fmla="*/ 10000 h 10000"/>
                  <a:gd name="connsiteX4" fmla="*/ 626 w 10000"/>
                  <a:gd name="connsiteY4" fmla="*/ 7154 h 10000"/>
                  <a:gd name="connsiteX0" fmla="*/ 0 w 10000"/>
                  <a:gd name="connsiteY0" fmla="*/ 0 h 10008"/>
                  <a:gd name="connsiteX1" fmla="*/ 10000 w 10000"/>
                  <a:gd name="connsiteY1" fmla="*/ 0 h 10008"/>
                  <a:gd name="connsiteX2" fmla="*/ 8000 w 10000"/>
                  <a:gd name="connsiteY2" fmla="*/ 5346 h 10008"/>
                  <a:gd name="connsiteX3" fmla="*/ 10000 w 10000"/>
                  <a:gd name="connsiteY3" fmla="*/ 10000 h 10008"/>
                  <a:gd name="connsiteX4" fmla="*/ 626 w 10000"/>
                  <a:gd name="connsiteY4" fmla="*/ 7154 h 10008"/>
                  <a:gd name="connsiteX0" fmla="*/ 0 w 10000"/>
                  <a:gd name="connsiteY0" fmla="*/ 0 h 10028"/>
                  <a:gd name="connsiteX1" fmla="*/ 10000 w 10000"/>
                  <a:gd name="connsiteY1" fmla="*/ 0 h 10028"/>
                  <a:gd name="connsiteX2" fmla="*/ 8000 w 10000"/>
                  <a:gd name="connsiteY2" fmla="*/ 5346 h 10028"/>
                  <a:gd name="connsiteX3" fmla="*/ 10000 w 10000"/>
                  <a:gd name="connsiteY3" fmla="*/ 10000 h 10028"/>
                  <a:gd name="connsiteX4" fmla="*/ 626 w 10000"/>
                  <a:gd name="connsiteY4" fmla="*/ 7154 h 10028"/>
                  <a:gd name="connsiteX0" fmla="*/ 0 w 10226"/>
                  <a:gd name="connsiteY0" fmla="*/ 0 h 10028"/>
                  <a:gd name="connsiteX1" fmla="*/ 10000 w 10226"/>
                  <a:gd name="connsiteY1" fmla="*/ 0 h 10028"/>
                  <a:gd name="connsiteX2" fmla="*/ 8000 w 10226"/>
                  <a:gd name="connsiteY2" fmla="*/ 5346 h 10028"/>
                  <a:gd name="connsiteX3" fmla="*/ 10000 w 10226"/>
                  <a:gd name="connsiteY3" fmla="*/ 10000 h 10028"/>
                  <a:gd name="connsiteX4" fmla="*/ 626 w 10226"/>
                  <a:gd name="connsiteY4" fmla="*/ 7154 h 10028"/>
                  <a:gd name="connsiteX0" fmla="*/ 0 w 10170"/>
                  <a:gd name="connsiteY0" fmla="*/ 0 h 10281"/>
                  <a:gd name="connsiteX1" fmla="*/ 10000 w 10170"/>
                  <a:gd name="connsiteY1" fmla="*/ 0 h 10281"/>
                  <a:gd name="connsiteX2" fmla="*/ 8000 w 10170"/>
                  <a:gd name="connsiteY2" fmla="*/ 5346 h 10281"/>
                  <a:gd name="connsiteX3" fmla="*/ 9941 w 10170"/>
                  <a:gd name="connsiteY3" fmla="*/ 10256 h 10281"/>
                  <a:gd name="connsiteX4" fmla="*/ 626 w 10170"/>
                  <a:gd name="connsiteY4" fmla="*/ 7154 h 10281"/>
                  <a:gd name="connsiteX0" fmla="*/ 0 w 10766"/>
                  <a:gd name="connsiteY0" fmla="*/ 0 h 10281"/>
                  <a:gd name="connsiteX1" fmla="*/ 10000 w 10766"/>
                  <a:gd name="connsiteY1" fmla="*/ 0 h 10281"/>
                  <a:gd name="connsiteX2" fmla="*/ 8000 w 10766"/>
                  <a:gd name="connsiteY2" fmla="*/ 5346 h 10281"/>
                  <a:gd name="connsiteX3" fmla="*/ 9941 w 10766"/>
                  <a:gd name="connsiteY3" fmla="*/ 10256 h 10281"/>
                  <a:gd name="connsiteX4" fmla="*/ 626 w 10766"/>
                  <a:gd name="connsiteY4" fmla="*/ 7154 h 10281"/>
                  <a:gd name="connsiteX0" fmla="*/ 0 w 11165"/>
                  <a:gd name="connsiteY0" fmla="*/ 0 h 10281"/>
                  <a:gd name="connsiteX1" fmla="*/ 10000 w 11165"/>
                  <a:gd name="connsiteY1" fmla="*/ 0 h 10281"/>
                  <a:gd name="connsiteX2" fmla="*/ 8000 w 11165"/>
                  <a:gd name="connsiteY2" fmla="*/ 5346 h 10281"/>
                  <a:gd name="connsiteX3" fmla="*/ 9941 w 11165"/>
                  <a:gd name="connsiteY3" fmla="*/ 10256 h 10281"/>
                  <a:gd name="connsiteX4" fmla="*/ 626 w 11165"/>
                  <a:gd name="connsiteY4" fmla="*/ 7154 h 10281"/>
                  <a:gd name="connsiteX0" fmla="*/ 0 w 11180"/>
                  <a:gd name="connsiteY0" fmla="*/ 0 h 10281"/>
                  <a:gd name="connsiteX1" fmla="*/ 10000 w 11180"/>
                  <a:gd name="connsiteY1" fmla="*/ 0 h 10281"/>
                  <a:gd name="connsiteX2" fmla="*/ 8059 w 11180"/>
                  <a:gd name="connsiteY2" fmla="*/ 4913 h 10281"/>
                  <a:gd name="connsiteX3" fmla="*/ 9941 w 11180"/>
                  <a:gd name="connsiteY3" fmla="*/ 10256 h 10281"/>
                  <a:gd name="connsiteX4" fmla="*/ 626 w 11180"/>
                  <a:gd name="connsiteY4" fmla="*/ 7154 h 10281"/>
                  <a:gd name="connsiteX0" fmla="*/ 0 w 11180"/>
                  <a:gd name="connsiteY0" fmla="*/ 0 h 10281"/>
                  <a:gd name="connsiteX1" fmla="*/ 10000 w 11180"/>
                  <a:gd name="connsiteY1" fmla="*/ 0 h 10281"/>
                  <a:gd name="connsiteX2" fmla="*/ 8059 w 11180"/>
                  <a:gd name="connsiteY2" fmla="*/ 4913 h 10281"/>
                  <a:gd name="connsiteX3" fmla="*/ 9941 w 11180"/>
                  <a:gd name="connsiteY3" fmla="*/ 10256 h 10281"/>
                  <a:gd name="connsiteX4" fmla="*/ 626 w 11180"/>
                  <a:gd name="connsiteY4" fmla="*/ 7154 h 10281"/>
                  <a:gd name="connsiteX0" fmla="*/ 0 w 11180"/>
                  <a:gd name="connsiteY0" fmla="*/ 0 h 10281"/>
                  <a:gd name="connsiteX1" fmla="*/ 10000 w 11180"/>
                  <a:gd name="connsiteY1" fmla="*/ 0 h 10281"/>
                  <a:gd name="connsiteX2" fmla="*/ 8059 w 11180"/>
                  <a:gd name="connsiteY2" fmla="*/ 4913 h 10281"/>
                  <a:gd name="connsiteX3" fmla="*/ 9941 w 11180"/>
                  <a:gd name="connsiteY3" fmla="*/ 10256 h 10281"/>
                  <a:gd name="connsiteX4" fmla="*/ 626 w 11180"/>
                  <a:gd name="connsiteY4" fmla="*/ 7154 h 10281"/>
                  <a:gd name="connsiteX0" fmla="*/ 0 w 11044"/>
                  <a:gd name="connsiteY0" fmla="*/ 0 h 10281"/>
                  <a:gd name="connsiteX1" fmla="*/ 10000 w 11044"/>
                  <a:gd name="connsiteY1" fmla="*/ 0 h 10281"/>
                  <a:gd name="connsiteX2" fmla="*/ 7471 w 11044"/>
                  <a:gd name="connsiteY2" fmla="*/ 4817 h 10281"/>
                  <a:gd name="connsiteX3" fmla="*/ 9941 w 11044"/>
                  <a:gd name="connsiteY3" fmla="*/ 10256 h 10281"/>
                  <a:gd name="connsiteX4" fmla="*/ 626 w 11044"/>
                  <a:gd name="connsiteY4" fmla="*/ 7154 h 102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044" h="10281">
                    <a:moveTo>
                      <a:pt x="0" y="0"/>
                    </a:moveTo>
                    <a:lnTo>
                      <a:pt x="10000" y="0"/>
                    </a:lnTo>
                    <a:cubicBezTo>
                      <a:pt x="10012" y="673"/>
                      <a:pt x="9539" y="3028"/>
                      <a:pt x="7471" y="4817"/>
                    </a:cubicBezTo>
                    <a:cubicBezTo>
                      <a:pt x="9930" y="6318"/>
                      <a:pt x="12599" y="10031"/>
                      <a:pt x="9941" y="10256"/>
                    </a:cubicBezTo>
                    <a:cubicBezTo>
                      <a:pt x="8439" y="10557"/>
                      <a:pt x="3751" y="8103"/>
                      <a:pt x="626" y="7154"/>
                    </a:cubicBezTo>
                  </a:path>
                </a:pathLst>
              </a:custGeom>
              <a:gradFill>
                <a:gsLst>
                  <a:gs pos="0">
                    <a:srgbClr val="C00000"/>
                  </a:gs>
                  <a:gs pos="100000">
                    <a:srgbClr val="FF0000"/>
                  </a:gs>
                </a:gsLst>
                <a:lin ang="18900000" scaled="1"/>
              </a:gradFill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477" name="フローチャート : 記憶データ 3"/>
              <p:cNvSpPr/>
              <p:nvPr/>
            </p:nvSpPr>
            <p:spPr>
              <a:xfrm rot="10800000" flipH="1">
                <a:off x="988807" y="908719"/>
                <a:ext cx="344942" cy="1584175"/>
              </a:xfrm>
              <a:custGeom>
                <a:avLst/>
                <a:gdLst>
                  <a:gd name="connsiteX0" fmla="*/ 1667 w 10000"/>
                  <a:gd name="connsiteY0" fmla="*/ 0 h 10000"/>
                  <a:gd name="connsiteX1" fmla="*/ 10000 w 10000"/>
                  <a:gd name="connsiteY1" fmla="*/ 0 h 10000"/>
                  <a:gd name="connsiteX2" fmla="*/ 8333 w 10000"/>
                  <a:gd name="connsiteY2" fmla="*/ 5000 h 10000"/>
                  <a:gd name="connsiteX3" fmla="*/ 10000 w 10000"/>
                  <a:gd name="connsiteY3" fmla="*/ 10000 h 10000"/>
                  <a:gd name="connsiteX4" fmla="*/ 1667 w 10000"/>
                  <a:gd name="connsiteY4" fmla="*/ 10000 h 10000"/>
                  <a:gd name="connsiteX5" fmla="*/ 0 w 10000"/>
                  <a:gd name="connsiteY5" fmla="*/ 5000 h 10000"/>
                  <a:gd name="connsiteX6" fmla="*/ 1667 w 10000"/>
                  <a:gd name="connsiteY6" fmla="*/ 0 h 10000"/>
                  <a:gd name="connsiteX0" fmla="*/ 0 w 10000"/>
                  <a:gd name="connsiteY0" fmla="*/ 5000 h 10000"/>
                  <a:gd name="connsiteX1" fmla="*/ 1667 w 10000"/>
                  <a:gd name="connsiteY1" fmla="*/ 0 h 10000"/>
                  <a:gd name="connsiteX2" fmla="*/ 10000 w 10000"/>
                  <a:gd name="connsiteY2" fmla="*/ 0 h 10000"/>
                  <a:gd name="connsiteX3" fmla="*/ 8333 w 10000"/>
                  <a:gd name="connsiteY3" fmla="*/ 5000 h 10000"/>
                  <a:gd name="connsiteX4" fmla="*/ 10000 w 10000"/>
                  <a:gd name="connsiteY4" fmla="*/ 10000 h 10000"/>
                  <a:gd name="connsiteX5" fmla="*/ 1667 w 10000"/>
                  <a:gd name="connsiteY5" fmla="*/ 10000 h 10000"/>
                  <a:gd name="connsiteX6" fmla="*/ 668 w 10000"/>
                  <a:gd name="connsiteY6" fmla="*/ 5635 h 10000"/>
                  <a:gd name="connsiteX0" fmla="*/ 1256 w 9589"/>
                  <a:gd name="connsiteY0" fmla="*/ 0 h 10000"/>
                  <a:gd name="connsiteX1" fmla="*/ 9589 w 9589"/>
                  <a:gd name="connsiteY1" fmla="*/ 0 h 10000"/>
                  <a:gd name="connsiteX2" fmla="*/ 7922 w 9589"/>
                  <a:gd name="connsiteY2" fmla="*/ 5000 h 10000"/>
                  <a:gd name="connsiteX3" fmla="*/ 9589 w 9589"/>
                  <a:gd name="connsiteY3" fmla="*/ 10000 h 10000"/>
                  <a:gd name="connsiteX4" fmla="*/ 1256 w 9589"/>
                  <a:gd name="connsiteY4" fmla="*/ 10000 h 10000"/>
                  <a:gd name="connsiteX5" fmla="*/ 257 w 9589"/>
                  <a:gd name="connsiteY5" fmla="*/ 5635 h 10000"/>
                  <a:gd name="connsiteX0" fmla="*/ 0 w 8690"/>
                  <a:gd name="connsiteY0" fmla="*/ 0 h 10000"/>
                  <a:gd name="connsiteX1" fmla="*/ 8690 w 8690"/>
                  <a:gd name="connsiteY1" fmla="*/ 0 h 10000"/>
                  <a:gd name="connsiteX2" fmla="*/ 6952 w 8690"/>
                  <a:gd name="connsiteY2" fmla="*/ 5000 h 10000"/>
                  <a:gd name="connsiteX3" fmla="*/ 8690 w 8690"/>
                  <a:gd name="connsiteY3" fmla="*/ 10000 h 10000"/>
                  <a:gd name="connsiteX4" fmla="*/ 0 w 8690"/>
                  <a:gd name="connsiteY4" fmla="*/ 10000 h 10000"/>
                  <a:gd name="connsiteX0" fmla="*/ 0 w 10000"/>
                  <a:gd name="connsiteY0" fmla="*/ 0 h 10000"/>
                  <a:gd name="connsiteX1" fmla="*/ 10000 w 10000"/>
                  <a:gd name="connsiteY1" fmla="*/ 0 h 10000"/>
                  <a:gd name="connsiteX2" fmla="*/ 8000 w 10000"/>
                  <a:gd name="connsiteY2" fmla="*/ 5000 h 10000"/>
                  <a:gd name="connsiteX3" fmla="*/ 10000 w 10000"/>
                  <a:gd name="connsiteY3" fmla="*/ 10000 h 10000"/>
                  <a:gd name="connsiteX4" fmla="*/ 626 w 10000"/>
                  <a:gd name="connsiteY4" fmla="*/ 6690 h 10000"/>
                  <a:gd name="connsiteX0" fmla="*/ 0 w 10000"/>
                  <a:gd name="connsiteY0" fmla="*/ 0 h 9352"/>
                  <a:gd name="connsiteX1" fmla="*/ 10000 w 10000"/>
                  <a:gd name="connsiteY1" fmla="*/ 0 h 9352"/>
                  <a:gd name="connsiteX2" fmla="*/ 8000 w 10000"/>
                  <a:gd name="connsiteY2" fmla="*/ 5000 h 9352"/>
                  <a:gd name="connsiteX3" fmla="*/ 10000 w 10000"/>
                  <a:gd name="connsiteY3" fmla="*/ 9352 h 9352"/>
                  <a:gd name="connsiteX4" fmla="*/ 626 w 10000"/>
                  <a:gd name="connsiteY4" fmla="*/ 6690 h 9352"/>
                  <a:gd name="connsiteX0" fmla="*/ 0 w 10000"/>
                  <a:gd name="connsiteY0" fmla="*/ 0 h 10000"/>
                  <a:gd name="connsiteX1" fmla="*/ 10000 w 10000"/>
                  <a:gd name="connsiteY1" fmla="*/ 0 h 10000"/>
                  <a:gd name="connsiteX2" fmla="*/ 8000 w 10000"/>
                  <a:gd name="connsiteY2" fmla="*/ 5346 h 10000"/>
                  <a:gd name="connsiteX3" fmla="*/ 10000 w 10000"/>
                  <a:gd name="connsiteY3" fmla="*/ 10000 h 10000"/>
                  <a:gd name="connsiteX4" fmla="*/ 626 w 10000"/>
                  <a:gd name="connsiteY4" fmla="*/ 7154 h 10000"/>
                  <a:gd name="connsiteX0" fmla="*/ 0 w 10000"/>
                  <a:gd name="connsiteY0" fmla="*/ 0 h 10008"/>
                  <a:gd name="connsiteX1" fmla="*/ 10000 w 10000"/>
                  <a:gd name="connsiteY1" fmla="*/ 0 h 10008"/>
                  <a:gd name="connsiteX2" fmla="*/ 8000 w 10000"/>
                  <a:gd name="connsiteY2" fmla="*/ 5346 h 10008"/>
                  <a:gd name="connsiteX3" fmla="*/ 10000 w 10000"/>
                  <a:gd name="connsiteY3" fmla="*/ 10000 h 10008"/>
                  <a:gd name="connsiteX4" fmla="*/ 626 w 10000"/>
                  <a:gd name="connsiteY4" fmla="*/ 7154 h 10008"/>
                  <a:gd name="connsiteX0" fmla="*/ 0 w 10000"/>
                  <a:gd name="connsiteY0" fmla="*/ 0 h 10028"/>
                  <a:gd name="connsiteX1" fmla="*/ 10000 w 10000"/>
                  <a:gd name="connsiteY1" fmla="*/ 0 h 10028"/>
                  <a:gd name="connsiteX2" fmla="*/ 8000 w 10000"/>
                  <a:gd name="connsiteY2" fmla="*/ 5346 h 10028"/>
                  <a:gd name="connsiteX3" fmla="*/ 10000 w 10000"/>
                  <a:gd name="connsiteY3" fmla="*/ 10000 h 10028"/>
                  <a:gd name="connsiteX4" fmla="*/ 626 w 10000"/>
                  <a:gd name="connsiteY4" fmla="*/ 7154 h 10028"/>
                  <a:gd name="connsiteX0" fmla="*/ 0 w 10226"/>
                  <a:gd name="connsiteY0" fmla="*/ 0 h 10028"/>
                  <a:gd name="connsiteX1" fmla="*/ 10000 w 10226"/>
                  <a:gd name="connsiteY1" fmla="*/ 0 h 10028"/>
                  <a:gd name="connsiteX2" fmla="*/ 8000 w 10226"/>
                  <a:gd name="connsiteY2" fmla="*/ 5346 h 10028"/>
                  <a:gd name="connsiteX3" fmla="*/ 10000 w 10226"/>
                  <a:gd name="connsiteY3" fmla="*/ 10000 h 10028"/>
                  <a:gd name="connsiteX4" fmla="*/ 626 w 10226"/>
                  <a:gd name="connsiteY4" fmla="*/ 7154 h 10028"/>
                  <a:gd name="connsiteX0" fmla="*/ 0 w 10170"/>
                  <a:gd name="connsiteY0" fmla="*/ 0 h 10281"/>
                  <a:gd name="connsiteX1" fmla="*/ 10000 w 10170"/>
                  <a:gd name="connsiteY1" fmla="*/ 0 h 10281"/>
                  <a:gd name="connsiteX2" fmla="*/ 8000 w 10170"/>
                  <a:gd name="connsiteY2" fmla="*/ 5346 h 10281"/>
                  <a:gd name="connsiteX3" fmla="*/ 9941 w 10170"/>
                  <a:gd name="connsiteY3" fmla="*/ 10256 h 10281"/>
                  <a:gd name="connsiteX4" fmla="*/ 626 w 10170"/>
                  <a:gd name="connsiteY4" fmla="*/ 7154 h 10281"/>
                  <a:gd name="connsiteX0" fmla="*/ 0 w 10766"/>
                  <a:gd name="connsiteY0" fmla="*/ 0 h 10281"/>
                  <a:gd name="connsiteX1" fmla="*/ 10000 w 10766"/>
                  <a:gd name="connsiteY1" fmla="*/ 0 h 10281"/>
                  <a:gd name="connsiteX2" fmla="*/ 8000 w 10766"/>
                  <a:gd name="connsiteY2" fmla="*/ 5346 h 10281"/>
                  <a:gd name="connsiteX3" fmla="*/ 9941 w 10766"/>
                  <a:gd name="connsiteY3" fmla="*/ 10256 h 10281"/>
                  <a:gd name="connsiteX4" fmla="*/ 626 w 10766"/>
                  <a:gd name="connsiteY4" fmla="*/ 7154 h 10281"/>
                  <a:gd name="connsiteX0" fmla="*/ 0 w 11165"/>
                  <a:gd name="connsiteY0" fmla="*/ 0 h 10281"/>
                  <a:gd name="connsiteX1" fmla="*/ 10000 w 11165"/>
                  <a:gd name="connsiteY1" fmla="*/ 0 h 10281"/>
                  <a:gd name="connsiteX2" fmla="*/ 8000 w 11165"/>
                  <a:gd name="connsiteY2" fmla="*/ 5346 h 10281"/>
                  <a:gd name="connsiteX3" fmla="*/ 9941 w 11165"/>
                  <a:gd name="connsiteY3" fmla="*/ 10256 h 10281"/>
                  <a:gd name="connsiteX4" fmla="*/ 626 w 11165"/>
                  <a:gd name="connsiteY4" fmla="*/ 7154 h 10281"/>
                  <a:gd name="connsiteX0" fmla="*/ 0 w 11180"/>
                  <a:gd name="connsiteY0" fmla="*/ 0 h 10281"/>
                  <a:gd name="connsiteX1" fmla="*/ 10000 w 11180"/>
                  <a:gd name="connsiteY1" fmla="*/ 0 h 10281"/>
                  <a:gd name="connsiteX2" fmla="*/ 8059 w 11180"/>
                  <a:gd name="connsiteY2" fmla="*/ 4913 h 10281"/>
                  <a:gd name="connsiteX3" fmla="*/ 9941 w 11180"/>
                  <a:gd name="connsiteY3" fmla="*/ 10256 h 10281"/>
                  <a:gd name="connsiteX4" fmla="*/ 626 w 11180"/>
                  <a:gd name="connsiteY4" fmla="*/ 7154 h 10281"/>
                  <a:gd name="connsiteX0" fmla="*/ 0 w 11180"/>
                  <a:gd name="connsiteY0" fmla="*/ 0 h 10281"/>
                  <a:gd name="connsiteX1" fmla="*/ 10000 w 11180"/>
                  <a:gd name="connsiteY1" fmla="*/ 0 h 10281"/>
                  <a:gd name="connsiteX2" fmla="*/ 8059 w 11180"/>
                  <a:gd name="connsiteY2" fmla="*/ 4913 h 10281"/>
                  <a:gd name="connsiteX3" fmla="*/ 9941 w 11180"/>
                  <a:gd name="connsiteY3" fmla="*/ 10256 h 10281"/>
                  <a:gd name="connsiteX4" fmla="*/ 626 w 11180"/>
                  <a:gd name="connsiteY4" fmla="*/ 7154 h 10281"/>
                  <a:gd name="connsiteX0" fmla="*/ 0 w 11180"/>
                  <a:gd name="connsiteY0" fmla="*/ 0 h 10281"/>
                  <a:gd name="connsiteX1" fmla="*/ 10000 w 11180"/>
                  <a:gd name="connsiteY1" fmla="*/ 0 h 10281"/>
                  <a:gd name="connsiteX2" fmla="*/ 8059 w 11180"/>
                  <a:gd name="connsiteY2" fmla="*/ 4913 h 10281"/>
                  <a:gd name="connsiteX3" fmla="*/ 9941 w 11180"/>
                  <a:gd name="connsiteY3" fmla="*/ 10256 h 10281"/>
                  <a:gd name="connsiteX4" fmla="*/ 626 w 11180"/>
                  <a:gd name="connsiteY4" fmla="*/ 7154 h 10281"/>
                  <a:gd name="connsiteX0" fmla="*/ 0 w 11044"/>
                  <a:gd name="connsiteY0" fmla="*/ 0 h 10281"/>
                  <a:gd name="connsiteX1" fmla="*/ 10000 w 11044"/>
                  <a:gd name="connsiteY1" fmla="*/ 0 h 10281"/>
                  <a:gd name="connsiteX2" fmla="*/ 7471 w 11044"/>
                  <a:gd name="connsiteY2" fmla="*/ 4817 h 10281"/>
                  <a:gd name="connsiteX3" fmla="*/ 9941 w 11044"/>
                  <a:gd name="connsiteY3" fmla="*/ 10256 h 10281"/>
                  <a:gd name="connsiteX4" fmla="*/ 626 w 11044"/>
                  <a:gd name="connsiteY4" fmla="*/ 7154 h 102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044" h="10281">
                    <a:moveTo>
                      <a:pt x="0" y="0"/>
                    </a:moveTo>
                    <a:lnTo>
                      <a:pt x="10000" y="0"/>
                    </a:lnTo>
                    <a:cubicBezTo>
                      <a:pt x="10012" y="673"/>
                      <a:pt x="9539" y="3028"/>
                      <a:pt x="7471" y="4817"/>
                    </a:cubicBezTo>
                    <a:cubicBezTo>
                      <a:pt x="9930" y="6318"/>
                      <a:pt x="12599" y="10031"/>
                      <a:pt x="9941" y="10256"/>
                    </a:cubicBezTo>
                    <a:cubicBezTo>
                      <a:pt x="8439" y="10557"/>
                      <a:pt x="3751" y="8103"/>
                      <a:pt x="626" y="7154"/>
                    </a:cubicBezTo>
                  </a:path>
                </a:pathLst>
              </a:custGeom>
              <a:gradFill flip="none" rotWithShape="1">
                <a:gsLst>
                  <a:gs pos="0">
                    <a:srgbClr val="C00000"/>
                  </a:gs>
                  <a:gs pos="100000">
                    <a:srgbClr val="FF0000"/>
                  </a:gs>
                </a:gsLst>
                <a:lin ang="18900000" scaled="1"/>
                <a:tileRect/>
              </a:gradFill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478" name="角丸四角形 477"/>
              <p:cNvSpPr/>
              <p:nvPr/>
            </p:nvSpPr>
            <p:spPr>
              <a:xfrm flipH="1">
                <a:off x="988807" y="1646540"/>
                <a:ext cx="319713" cy="180020"/>
              </a:xfrm>
              <a:prstGeom prst="roundRect">
                <a:avLst/>
              </a:prstGeom>
              <a:gradFill flip="none" rotWithShape="1">
                <a:gsLst>
                  <a:gs pos="0">
                    <a:srgbClr val="C00000"/>
                  </a:gs>
                  <a:gs pos="100000">
                    <a:srgbClr val="C00000"/>
                  </a:gs>
                </a:gsLst>
                <a:lin ang="18900000" scaled="1"/>
                <a:tileRect/>
              </a:gradFill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479" name="フローチャート : 記憶データ 3"/>
              <p:cNvSpPr/>
              <p:nvPr/>
            </p:nvSpPr>
            <p:spPr>
              <a:xfrm rot="10800000">
                <a:off x="2364593" y="863841"/>
                <a:ext cx="477154" cy="1629054"/>
              </a:xfrm>
              <a:custGeom>
                <a:avLst/>
                <a:gdLst>
                  <a:gd name="connsiteX0" fmla="*/ 1667 w 10000"/>
                  <a:gd name="connsiteY0" fmla="*/ 0 h 10000"/>
                  <a:gd name="connsiteX1" fmla="*/ 10000 w 10000"/>
                  <a:gd name="connsiteY1" fmla="*/ 0 h 10000"/>
                  <a:gd name="connsiteX2" fmla="*/ 8333 w 10000"/>
                  <a:gd name="connsiteY2" fmla="*/ 5000 h 10000"/>
                  <a:gd name="connsiteX3" fmla="*/ 10000 w 10000"/>
                  <a:gd name="connsiteY3" fmla="*/ 10000 h 10000"/>
                  <a:gd name="connsiteX4" fmla="*/ 1667 w 10000"/>
                  <a:gd name="connsiteY4" fmla="*/ 10000 h 10000"/>
                  <a:gd name="connsiteX5" fmla="*/ 0 w 10000"/>
                  <a:gd name="connsiteY5" fmla="*/ 5000 h 10000"/>
                  <a:gd name="connsiteX6" fmla="*/ 1667 w 10000"/>
                  <a:gd name="connsiteY6" fmla="*/ 0 h 10000"/>
                  <a:gd name="connsiteX0" fmla="*/ 0 w 10000"/>
                  <a:gd name="connsiteY0" fmla="*/ 5000 h 10000"/>
                  <a:gd name="connsiteX1" fmla="*/ 1667 w 10000"/>
                  <a:gd name="connsiteY1" fmla="*/ 0 h 10000"/>
                  <a:gd name="connsiteX2" fmla="*/ 10000 w 10000"/>
                  <a:gd name="connsiteY2" fmla="*/ 0 h 10000"/>
                  <a:gd name="connsiteX3" fmla="*/ 8333 w 10000"/>
                  <a:gd name="connsiteY3" fmla="*/ 5000 h 10000"/>
                  <a:gd name="connsiteX4" fmla="*/ 10000 w 10000"/>
                  <a:gd name="connsiteY4" fmla="*/ 10000 h 10000"/>
                  <a:gd name="connsiteX5" fmla="*/ 1667 w 10000"/>
                  <a:gd name="connsiteY5" fmla="*/ 10000 h 10000"/>
                  <a:gd name="connsiteX6" fmla="*/ 668 w 10000"/>
                  <a:gd name="connsiteY6" fmla="*/ 5635 h 10000"/>
                  <a:gd name="connsiteX0" fmla="*/ 1256 w 9589"/>
                  <a:gd name="connsiteY0" fmla="*/ 0 h 10000"/>
                  <a:gd name="connsiteX1" fmla="*/ 9589 w 9589"/>
                  <a:gd name="connsiteY1" fmla="*/ 0 h 10000"/>
                  <a:gd name="connsiteX2" fmla="*/ 7922 w 9589"/>
                  <a:gd name="connsiteY2" fmla="*/ 5000 h 10000"/>
                  <a:gd name="connsiteX3" fmla="*/ 9589 w 9589"/>
                  <a:gd name="connsiteY3" fmla="*/ 10000 h 10000"/>
                  <a:gd name="connsiteX4" fmla="*/ 1256 w 9589"/>
                  <a:gd name="connsiteY4" fmla="*/ 10000 h 10000"/>
                  <a:gd name="connsiteX5" fmla="*/ 257 w 9589"/>
                  <a:gd name="connsiteY5" fmla="*/ 5635 h 10000"/>
                  <a:gd name="connsiteX0" fmla="*/ 0 w 8690"/>
                  <a:gd name="connsiteY0" fmla="*/ 0 h 10000"/>
                  <a:gd name="connsiteX1" fmla="*/ 8690 w 8690"/>
                  <a:gd name="connsiteY1" fmla="*/ 0 h 10000"/>
                  <a:gd name="connsiteX2" fmla="*/ 6952 w 8690"/>
                  <a:gd name="connsiteY2" fmla="*/ 5000 h 10000"/>
                  <a:gd name="connsiteX3" fmla="*/ 8690 w 8690"/>
                  <a:gd name="connsiteY3" fmla="*/ 10000 h 10000"/>
                  <a:gd name="connsiteX4" fmla="*/ 0 w 8690"/>
                  <a:gd name="connsiteY4" fmla="*/ 10000 h 10000"/>
                  <a:gd name="connsiteX0" fmla="*/ 0 w 10000"/>
                  <a:gd name="connsiteY0" fmla="*/ 0 h 10000"/>
                  <a:gd name="connsiteX1" fmla="*/ 10000 w 10000"/>
                  <a:gd name="connsiteY1" fmla="*/ 0 h 10000"/>
                  <a:gd name="connsiteX2" fmla="*/ 8000 w 10000"/>
                  <a:gd name="connsiteY2" fmla="*/ 5000 h 10000"/>
                  <a:gd name="connsiteX3" fmla="*/ 10000 w 10000"/>
                  <a:gd name="connsiteY3" fmla="*/ 10000 h 10000"/>
                  <a:gd name="connsiteX4" fmla="*/ 626 w 10000"/>
                  <a:gd name="connsiteY4" fmla="*/ 6690 h 10000"/>
                  <a:gd name="connsiteX0" fmla="*/ 0 w 10000"/>
                  <a:gd name="connsiteY0" fmla="*/ 0 h 9352"/>
                  <a:gd name="connsiteX1" fmla="*/ 10000 w 10000"/>
                  <a:gd name="connsiteY1" fmla="*/ 0 h 9352"/>
                  <a:gd name="connsiteX2" fmla="*/ 8000 w 10000"/>
                  <a:gd name="connsiteY2" fmla="*/ 5000 h 9352"/>
                  <a:gd name="connsiteX3" fmla="*/ 10000 w 10000"/>
                  <a:gd name="connsiteY3" fmla="*/ 9352 h 9352"/>
                  <a:gd name="connsiteX4" fmla="*/ 626 w 10000"/>
                  <a:gd name="connsiteY4" fmla="*/ 6690 h 9352"/>
                  <a:gd name="connsiteX0" fmla="*/ 0 w 10000"/>
                  <a:gd name="connsiteY0" fmla="*/ 0 h 10000"/>
                  <a:gd name="connsiteX1" fmla="*/ 10000 w 10000"/>
                  <a:gd name="connsiteY1" fmla="*/ 0 h 10000"/>
                  <a:gd name="connsiteX2" fmla="*/ 8000 w 10000"/>
                  <a:gd name="connsiteY2" fmla="*/ 5346 h 10000"/>
                  <a:gd name="connsiteX3" fmla="*/ 10000 w 10000"/>
                  <a:gd name="connsiteY3" fmla="*/ 10000 h 10000"/>
                  <a:gd name="connsiteX4" fmla="*/ 626 w 10000"/>
                  <a:gd name="connsiteY4" fmla="*/ 7154 h 10000"/>
                  <a:gd name="connsiteX0" fmla="*/ 0 w 10000"/>
                  <a:gd name="connsiteY0" fmla="*/ 0 h 10008"/>
                  <a:gd name="connsiteX1" fmla="*/ 10000 w 10000"/>
                  <a:gd name="connsiteY1" fmla="*/ 0 h 10008"/>
                  <a:gd name="connsiteX2" fmla="*/ 8000 w 10000"/>
                  <a:gd name="connsiteY2" fmla="*/ 5346 h 10008"/>
                  <a:gd name="connsiteX3" fmla="*/ 10000 w 10000"/>
                  <a:gd name="connsiteY3" fmla="*/ 10000 h 10008"/>
                  <a:gd name="connsiteX4" fmla="*/ 626 w 10000"/>
                  <a:gd name="connsiteY4" fmla="*/ 7154 h 10008"/>
                  <a:gd name="connsiteX0" fmla="*/ 0 w 10000"/>
                  <a:gd name="connsiteY0" fmla="*/ 0 h 10028"/>
                  <a:gd name="connsiteX1" fmla="*/ 10000 w 10000"/>
                  <a:gd name="connsiteY1" fmla="*/ 0 h 10028"/>
                  <a:gd name="connsiteX2" fmla="*/ 8000 w 10000"/>
                  <a:gd name="connsiteY2" fmla="*/ 5346 h 10028"/>
                  <a:gd name="connsiteX3" fmla="*/ 10000 w 10000"/>
                  <a:gd name="connsiteY3" fmla="*/ 10000 h 10028"/>
                  <a:gd name="connsiteX4" fmla="*/ 626 w 10000"/>
                  <a:gd name="connsiteY4" fmla="*/ 7154 h 10028"/>
                  <a:gd name="connsiteX0" fmla="*/ 0 w 10226"/>
                  <a:gd name="connsiteY0" fmla="*/ 0 h 10028"/>
                  <a:gd name="connsiteX1" fmla="*/ 10000 w 10226"/>
                  <a:gd name="connsiteY1" fmla="*/ 0 h 10028"/>
                  <a:gd name="connsiteX2" fmla="*/ 8000 w 10226"/>
                  <a:gd name="connsiteY2" fmla="*/ 5346 h 10028"/>
                  <a:gd name="connsiteX3" fmla="*/ 10000 w 10226"/>
                  <a:gd name="connsiteY3" fmla="*/ 10000 h 10028"/>
                  <a:gd name="connsiteX4" fmla="*/ 626 w 10226"/>
                  <a:gd name="connsiteY4" fmla="*/ 7154 h 10028"/>
                  <a:gd name="connsiteX0" fmla="*/ 0 w 10170"/>
                  <a:gd name="connsiteY0" fmla="*/ 0 h 10281"/>
                  <a:gd name="connsiteX1" fmla="*/ 10000 w 10170"/>
                  <a:gd name="connsiteY1" fmla="*/ 0 h 10281"/>
                  <a:gd name="connsiteX2" fmla="*/ 8000 w 10170"/>
                  <a:gd name="connsiteY2" fmla="*/ 5346 h 10281"/>
                  <a:gd name="connsiteX3" fmla="*/ 9941 w 10170"/>
                  <a:gd name="connsiteY3" fmla="*/ 10256 h 10281"/>
                  <a:gd name="connsiteX4" fmla="*/ 626 w 10170"/>
                  <a:gd name="connsiteY4" fmla="*/ 7154 h 10281"/>
                  <a:gd name="connsiteX0" fmla="*/ 0 w 10766"/>
                  <a:gd name="connsiteY0" fmla="*/ 0 h 10281"/>
                  <a:gd name="connsiteX1" fmla="*/ 10000 w 10766"/>
                  <a:gd name="connsiteY1" fmla="*/ 0 h 10281"/>
                  <a:gd name="connsiteX2" fmla="*/ 8000 w 10766"/>
                  <a:gd name="connsiteY2" fmla="*/ 5346 h 10281"/>
                  <a:gd name="connsiteX3" fmla="*/ 9941 w 10766"/>
                  <a:gd name="connsiteY3" fmla="*/ 10256 h 10281"/>
                  <a:gd name="connsiteX4" fmla="*/ 626 w 10766"/>
                  <a:gd name="connsiteY4" fmla="*/ 7154 h 10281"/>
                  <a:gd name="connsiteX0" fmla="*/ 0 w 11165"/>
                  <a:gd name="connsiteY0" fmla="*/ 0 h 10281"/>
                  <a:gd name="connsiteX1" fmla="*/ 10000 w 11165"/>
                  <a:gd name="connsiteY1" fmla="*/ 0 h 10281"/>
                  <a:gd name="connsiteX2" fmla="*/ 8000 w 11165"/>
                  <a:gd name="connsiteY2" fmla="*/ 5346 h 10281"/>
                  <a:gd name="connsiteX3" fmla="*/ 9941 w 11165"/>
                  <a:gd name="connsiteY3" fmla="*/ 10256 h 10281"/>
                  <a:gd name="connsiteX4" fmla="*/ 626 w 11165"/>
                  <a:gd name="connsiteY4" fmla="*/ 7154 h 10281"/>
                  <a:gd name="connsiteX0" fmla="*/ 0 w 11180"/>
                  <a:gd name="connsiteY0" fmla="*/ 0 h 10281"/>
                  <a:gd name="connsiteX1" fmla="*/ 10000 w 11180"/>
                  <a:gd name="connsiteY1" fmla="*/ 0 h 10281"/>
                  <a:gd name="connsiteX2" fmla="*/ 8059 w 11180"/>
                  <a:gd name="connsiteY2" fmla="*/ 4913 h 10281"/>
                  <a:gd name="connsiteX3" fmla="*/ 9941 w 11180"/>
                  <a:gd name="connsiteY3" fmla="*/ 10256 h 10281"/>
                  <a:gd name="connsiteX4" fmla="*/ 626 w 11180"/>
                  <a:gd name="connsiteY4" fmla="*/ 7154 h 10281"/>
                  <a:gd name="connsiteX0" fmla="*/ 0 w 11180"/>
                  <a:gd name="connsiteY0" fmla="*/ 0 h 10281"/>
                  <a:gd name="connsiteX1" fmla="*/ 10000 w 11180"/>
                  <a:gd name="connsiteY1" fmla="*/ 0 h 10281"/>
                  <a:gd name="connsiteX2" fmla="*/ 8059 w 11180"/>
                  <a:gd name="connsiteY2" fmla="*/ 4913 h 10281"/>
                  <a:gd name="connsiteX3" fmla="*/ 9941 w 11180"/>
                  <a:gd name="connsiteY3" fmla="*/ 10256 h 10281"/>
                  <a:gd name="connsiteX4" fmla="*/ 626 w 11180"/>
                  <a:gd name="connsiteY4" fmla="*/ 7154 h 10281"/>
                  <a:gd name="connsiteX0" fmla="*/ 0 w 11180"/>
                  <a:gd name="connsiteY0" fmla="*/ 0 h 10281"/>
                  <a:gd name="connsiteX1" fmla="*/ 10000 w 11180"/>
                  <a:gd name="connsiteY1" fmla="*/ 0 h 10281"/>
                  <a:gd name="connsiteX2" fmla="*/ 8059 w 11180"/>
                  <a:gd name="connsiteY2" fmla="*/ 4913 h 10281"/>
                  <a:gd name="connsiteX3" fmla="*/ 9941 w 11180"/>
                  <a:gd name="connsiteY3" fmla="*/ 10256 h 10281"/>
                  <a:gd name="connsiteX4" fmla="*/ 626 w 11180"/>
                  <a:gd name="connsiteY4" fmla="*/ 7154 h 10281"/>
                  <a:gd name="connsiteX0" fmla="*/ 0 w 11044"/>
                  <a:gd name="connsiteY0" fmla="*/ 0 h 10281"/>
                  <a:gd name="connsiteX1" fmla="*/ 10000 w 11044"/>
                  <a:gd name="connsiteY1" fmla="*/ 0 h 10281"/>
                  <a:gd name="connsiteX2" fmla="*/ 7471 w 11044"/>
                  <a:gd name="connsiteY2" fmla="*/ 4817 h 10281"/>
                  <a:gd name="connsiteX3" fmla="*/ 9941 w 11044"/>
                  <a:gd name="connsiteY3" fmla="*/ 10256 h 10281"/>
                  <a:gd name="connsiteX4" fmla="*/ 626 w 11044"/>
                  <a:gd name="connsiteY4" fmla="*/ 7154 h 102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044" h="10281">
                    <a:moveTo>
                      <a:pt x="0" y="0"/>
                    </a:moveTo>
                    <a:lnTo>
                      <a:pt x="10000" y="0"/>
                    </a:lnTo>
                    <a:cubicBezTo>
                      <a:pt x="10012" y="673"/>
                      <a:pt x="9539" y="3028"/>
                      <a:pt x="7471" y="4817"/>
                    </a:cubicBezTo>
                    <a:cubicBezTo>
                      <a:pt x="9930" y="6318"/>
                      <a:pt x="12599" y="10031"/>
                      <a:pt x="9941" y="10256"/>
                    </a:cubicBezTo>
                    <a:cubicBezTo>
                      <a:pt x="8439" y="10557"/>
                      <a:pt x="3751" y="8103"/>
                      <a:pt x="626" y="7154"/>
                    </a:cubicBezTo>
                  </a:path>
                </a:pathLst>
              </a:custGeom>
              <a:gradFill flip="none" rotWithShape="1">
                <a:gsLst>
                  <a:gs pos="0">
                    <a:srgbClr val="C00000"/>
                  </a:gs>
                  <a:gs pos="100000">
                    <a:srgbClr val="FF0000"/>
                  </a:gs>
                </a:gsLst>
                <a:lin ang="18900000" scaled="1"/>
                <a:tileRect/>
              </a:gradFill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480" name="フローチャート : 記憶データ 3"/>
              <p:cNvSpPr/>
              <p:nvPr/>
            </p:nvSpPr>
            <p:spPr>
              <a:xfrm rot="10800000">
                <a:off x="2448413" y="908719"/>
                <a:ext cx="344942" cy="1584175"/>
              </a:xfrm>
              <a:custGeom>
                <a:avLst/>
                <a:gdLst>
                  <a:gd name="connsiteX0" fmla="*/ 1667 w 10000"/>
                  <a:gd name="connsiteY0" fmla="*/ 0 h 10000"/>
                  <a:gd name="connsiteX1" fmla="*/ 10000 w 10000"/>
                  <a:gd name="connsiteY1" fmla="*/ 0 h 10000"/>
                  <a:gd name="connsiteX2" fmla="*/ 8333 w 10000"/>
                  <a:gd name="connsiteY2" fmla="*/ 5000 h 10000"/>
                  <a:gd name="connsiteX3" fmla="*/ 10000 w 10000"/>
                  <a:gd name="connsiteY3" fmla="*/ 10000 h 10000"/>
                  <a:gd name="connsiteX4" fmla="*/ 1667 w 10000"/>
                  <a:gd name="connsiteY4" fmla="*/ 10000 h 10000"/>
                  <a:gd name="connsiteX5" fmla="*/ 0 w 10000"/>
                  <a:gd name="connsiteY5" fmla="*/ 5000 h 10000"/>
                  <a:gd name="connsiteX6" fmla="*/ 1667 w 10000"/>
                  <a:gd name="connsiteY6" fmla="*/ 0 h 10000"/>
                  <a:gd name="connsiteX0" fmla="*/ 0 w 10000"/>
                  <a:gd name="connsiteY0" fmla="*/ 5000 h 10000"/>
                  <a:gd name="connsiteX1" fmla="*/ 1667 w 10000"/>
                  <a:gd name="connsiteY1" fmla="*/ 0 h 10000"/>
                  <a:gd name="connsiteX2" fmla="*/ 10000 w 10000"/>
                  <a:gd name="connsiteY2" fmla="*/ 0 h 10000"/>
                  <a:gd name="connsiteX3" fmla="*/ 8333 w 10000"/>
                  <a:gd name="connsiteY3" fmla="*/ 5000 h 10000"/>
                  <a:gd name="connsiteX4" fmla="*/ 10000 w 10000"/>
                  <a:gd name="connsiteY4" fmla="*/ 10000 h 10000"/>
                  <a:gd name="connsiteX5" fmla="*/ 1667 w 10000"/>
                  <a:gd name="connsiteY5" fmla="*/ 10000 h 10000"/>
                  <a:gd name="connsiteX6" fmla="*/ 668 w 10000"/>
                  <a:gd name="connsiteY6" fmla="*/ 5635 h 10000"/>
                  <a:gd name="connsiteX0" fmla="*/ 1256 w 9589"/>
                  <a:gd name="connsiteY0" fmla="*/ 0 h 10000"/>
                  <a:gd name="connsiteX1" fmla="*/ 9589 w 9589"/>
                  <a:gd name="connsiteY1" fmla="*/ 0 h 10000"/>
                  <a:gd name="connsiteX2" fmla="*/ 7922 w 9589"/>
                  <a:gd name="connsiteY2" fmla="*/ 5000 h 10000"/>
                  <a:gd name="connsiteX3" fmla="*/ 9589 w 9589"/>
                  <a:gd name="connsiteY3" fmla="*/ 10000 h 10000"/>
                  <a:gd name="connsiteX4" fmla="*/ 1256 w 9589"/>
                  <a:gd name="connsiteY4" fmla="*/ 10000 h 10000"/>
                  <a:gd name="connsiteX5" fmla="*/ 257 w 9589"/>
                  <a:gd name="connsiteY5" fmla="*/ 5635 h 10000"/>
                  <a:gd name="connsiteX0" fmla="*/ 0 w 8690"/>
                  <a:gd name="connsiteY0" fmla="*/ 0 h 10000"/>
                  <a:gd name="connsiteX1" fmla="*/ 8690 w 8690"/>
                  <a:gd name="connsiteY1" fmla="*/ 0 h 10000"/>
                  <a:gd name="connsiteX2" fmla="*/ 6952 w 8690"/>
                  <a:gd name="connsiteY2" fmla="*/ 5000 h 10000"/>
                  <a:gd name="connsiteX3" fmla="*/ 8690 w 8690"/>
                  <a:gd name="connsiteY3" fmla="*/ 10000 h 10000"/>
                  <a:gd name="connsiteX4" fmla="*/ 0 w 8690"/>
                  <a:gd name="connsiteY4" fmla="*/ 10000 h 10000"/>
                  <a:gd name="connsiteX0" fmla="*/ 0 w 10000"/>
                  <a:gd name="connsiteY0" fmla="*/ 0 h 10000"/>
                  <a:gd name="connsiteX1" fmla="*/ 10000 w 10000"/>
                  <a:gd name="connsiteY1" fmla="*/ 0 h 10000"/>
                  <a:gd name="connsiteX2" fmla="*/ 8000 w 10000"/>
                  <a:gd name="connsiteY2" fmla="*/ 5000 h 10000"/>
                  <a:gd name="connsiteX3" fmla="*/ 10000 w 10000"/>
                  <a:gd name="connsiteY3" fmla="*/ 10000 h 10000"/>
                  <a:gd name="connsiteX4" fmla="*/ 626 w 10000"/>
                  <a:gd name="connsiteY4" fmla="*/ 6690 h 10000"/>
                  <a:gd name="connsiteX0" fmla="*/ 0 w 10000"/>
                  <a:gd name="connsiteY0" fmla="*/ 0 h 9352"/>
                  <a:gd name="connsiteX1" fmla="*/ 10000 w 10000"/>
                  <a:gd name="connsiteY1" fmla="*/ 0 h 9352"/>
                  <a:gd name="connsiteX2" fmla="*/ 8000 w 10000"/>
                  <a:gd name="connsiteY2" fmla="*/ 5000 h 9352"/>
                  <a:gd name="connsiteX3" fmla="*/ 10000 w 10000"/>
                  <a:gd name="connsiteY3" fmla="*/ 9352 h 9352"/>
                  <a:gd name="connsiteX4" fmla="*/ 626 w 10000"/>
                  <a:gd name="connsiteY4" fmla="*/ 6690 h 9352"/>
                  <a:gd name="connsiteX0" fmla="*/ 0 w 10000"/>
                  <a:gd name="connsiteY0" fmla="*/ 0 h 10000"/>
                  <a:gd name="connsiteX1" fmla="*/ 10000 w 10000"/>
                  <a:gd name="connsiteY1" fmla="*/ 0 h 10000"/>
                  <a:gd name="connsiteX2" fmla="*/ 8000 w 10000"/>
                  <a:gd name="connsiteY2" fmla="*/ 5346 h 10000"/>
                  <a:gd name="connsiteX3" fmla="*/ 10000 w 10000"/>
                  <a:gd name="connsiteY3" fmla="*/ 10000 h 10000"/>
                  <a:gd name="connsiteX4" fmla="*/ 626 w 10000"/>
                  <a:gd name="connsiteY4" fmla="*/ 7154 h 10000"/>
                  <a:gd name="connsiteX0" fmla="*/ 0 w 10000"/>
                  <a:gd name="connsiteY0" fmla="*/ 0 h 10008"/>
                  <a:gd name="connsiteX1" fmla="*/ 10000 w 10000"/>
                  <a:gd name="connsiteY1" fmla="*/ 0 h 10008"/>
                  <a:gd name="connsiteX2" fmla="*/ 8000 w 10000"/>
                  <a:gd name="connsiteY2" fmla="*/ 5346 h 10008"/>
                  <a:gd name="connsiteX3" fmla="*/ 10000 w 10000"/>
                  <a:gd name="connsiteY3" fmla="*/ 10000 h 10008"/>
                  <a:gd name="connsiteX4" fmla="*/ 626 w 10000"/>
                  <a:gd name="connsiteY4" fmla="*/ 7154 h 10008"/>
                  <a:gd name="connsiteX0" fmla="*/ 0 w 10000"/>
                  <a:gd name="connsiteY0" fmla="*/ 0 h 10028"/>
                  <a:gd name="connsiteX1" fmla="*/ 10000 w 10000"/>
                  <a:gd name="connsiteY1" fmla="*/ 0 h 10028"/>
                  <a:gd name="connsiteX2" fmla="*/ 8000 w 10000"/>
                  <a:gd name="connsiteY2" fmla="*/ 5346 h 10028"/>
                  <a:gd name="connsiteX3" fmla="*/ 10000 w 10000"/>
                  <a:gd name="connsiteY3" fmla="*/ 10000 h 10028"/>
                  <a:gd name="connsiteX4" fmla="*/ 626 w 10000"/>
                  <a:gd name="connsiteY4" fmla="*/ 7154 h 10028"/>
                  <a:gd name="connsiteX0" fmla="*/ 0 w 10226"/>
                  <a:gd name="connsiteY0" fmla="*/ 0 h 10028"/>
                  <a:gd name="connsiteX1" fmla="*/ 10000 w 10226"/>
                  <a:gd name="connsiteY1" fmla="*/ 0 h 10028"/>
                  <a:gd name="connsiteX2" fmla="*/ 8000 w 10226"/>
                  <a:gd name="connsiteY2" fmla="*/ 5346 h 10028"/>
                  <a:gd name="connsiteX3" fmla="*/ 10000 w 10226"/>
                  <a:gd name="connsiteY3" fmla="*/ 10000 h 10028"/>
                  <a:gd name="connsiteX4" fmla="*/ 626 w 10226"/>
                  <a:gd name="connsiteY4" fmla="*/ 7154 h 10028"/>
                  <a:gd name="connsiteX0" fmla="*/ 0 w 10170"/>
                  <a:gd name="connsiteY0" fmla="*/ 0 h 10281"/>
                  <a:gd name="connsiteX1" fmla="*/ 10000 w 10170"/>
                  <a:gd name="connsiteY1" fmla="*/ 0 h 10281"/>
                  <a:gd name="connsiteX2" fmla="*/ 8000 w 10170"/>
                  <a:gd name="connsiteY2" fmla="*/ 5346 h 10281"/>
                  <a:gd name="connsiteX3" fmla="*/ 9941 w 10170"/>
                  <a:gd name="connsiteY3" fmla="*/ 10256 h 10281"/>
                  <a:gd name="connsiteX4" fmla="*/ 626 w 10170"/>
                  <a:gd name="connsiteY4" fmla="*/ 7154 h 10281"/>
                  <a:gd name="connsiteX0" fmla="*/ 0 w 10766"/>
                  <a:gd name="connsiteY0" fmla="*/ 0 h 10281"/>
                  <a:gd name="connsiteX1" fmla="*/ 10000 w 10766"/>
                  <a:gd name="connsiteY1" fmla="*/ 0 h 10281"/>
                  <a:gd name="connsiteX2" fmla="*/ 8000 w 10766"/>
                  <a:gd name="connsiteY2" fmla="*/ 5346 h 10281"/>
                  <a:gd name="connsiteX3" fmla="*/ 9941 w 10766"/>
                  <a:gd name="connsiteY3" fmla="*/ 10256 h 10281"/>
                  <a:gd name="connsiteX4" fmla="*/ 626 w 10766"/>
                  <a:gd name="connsiteY4" fmla="*/ 7154 h 10281"/>
                  <a:gd name="connsiteX0" fmla="*/ 0 w 11165"/>
                  <a:gd name="connsiteY0" fmla="*/ 0 h 10281"/>
                  <a:gd name="connsiteX1" fmla="*/ 10000 w 11165"/>
                  <a:gd name="connsiteY1" fmla="*/ 0 h 10281"/>
                  <a:gd name="connsiteX2" fmla="*/ 8000 w 11165"/>
                  <a:gd name="connsiteY2" fmla="*/ 5346 h 10281"/>
                  <a:gd name="connsiteX3" fmla="*/ 9941 w 11165"/>
                  <a:gd name="connsiteY3" fmla="*/ 10256 h 10281"/>
                  <a:gd name="connsiteX4" fmla="*/ 626 w 11165"/>
                  <a:gd name="connsiteY4" fmla="*/ 7154 h 10281"/>
                  <a:gd name="connsiteX0" fmla="*/ 0 w 11180"/>
                  <a:gd name="connsiteY0" fmla="*/ 0 h 10281"/>
                  <a:gd name="connsiteX1" fmla="*/ 10000 w 11180"/>
                  <a:gd name="connsiteY1" fmla="*/ 0 h 10281"/>
                  <a:gd name="connsiteX2" fmla="*/ 8059 w 11180"/>
                  <a:gd name="connsiteY2" fmla="*/ 4913 h 10281"/>
                  <a:gd name="connsiteX3" fmla="*/ 9941 w 11180"/>
                  <a:gd name="connsiteY3" fmla="*/ 10256 h 10281"/>
                  <a:gd name="connsiteX4" fmla="*/ 626 w 11180"/>
                  <a:gd name="connsiteY4" fmla="*/ 7154 h 10281"/>
                  <a:gd name="connsiteX0" fmla="*/ 0 w 11180"/>
                  <a:gd name="connsiteY0" fmla="*/ 0 h 10281"/>
                  <a:gd name="connsiteX1" fmla="*/ 10000 w 11180"/>
                  <a:gd name="connsiteY1" fmla="*/ 0 h 10281"/>
                  <a:gd name="connsiteX2" fmla="*/ 8059 w 11180"/>
                  <a:gd name="connsiteY2" fmla="*/ 4913 h 10281"/>
                  <a:gd name="connsiteX3" fmla="*/ 9941 w 11180"/>
                  <a:gd name="connsiteY3" fmla="*/ 10256 h 10281"/>
                  <a:gd name="connsiteX4" fmla="*/ 626 w 11180"/>
                  <a:gd name="connsiteY4" fmla="*/ 7154 h 10281"/>
                  <a:gd name="connsiteX0" fmla="*/ 0 w 11180"/>
                  <a:gd name="connsiteY0" fmla="*/ 0 h 10281"/>
                  <a:gd name="connsiteX1" fmla="*/ 10000 w 11180"/>
                  <a:gd name="connsiteY1" fmla="*/ 0 h 10281"/>
                  <a:gd name="connsiteX2" fmla="*/ 8059 w 11180"/>
                  <a:gd name="connsiteY2" fmla="*/ 4913 h 10281"/>
                  <a:gd name="connsiteX3" fmla="*/ 9941 w 11180"/>
                  <a:gd name="connsiteY3" fmla="*/ 10256 h 10281"/>
                  <a:gd name="connsiteX4" fmla="*/ 626 w 11180"/>
                  <a:gd name="connsiteY4" fmla="*/ 7154 h 10281"/>
                  <a:gd name="connsiteX0" fmla="*/ 0 w 11044"/>
                  <a:gd name="connsiteY0" fmla="*/ 0 h 10281"/>
                  <a:gd name="connsiteX1" fmla="*/ 10000 w 11044"/>
                  <a:gd name="connsiteY1" fmla="*/ 0 h 10281"/>
                  <a:gd name="connsiteX2" fmla="*/ 7471 w 11044"/>
                  <a:gd name="connsiteY2" fmla="*/ 4817 h 10281"/>
                  <a:gd name="connsiteX3" fmla="*/ 9941 w 11044"/>
                  <a:gd name="connsiteY3" fmla="*/ 10256 h 10281"/>
                  <a:gd name="connsiteX4" fmla="*/ 626 w 11044"/>
                  <a:gd name="connsiteY4" fmla="*/ 7154 h 102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044" h="10281">
                    <a:moveTo>
                      <a:pt x="0" y="0"/>
                    </a:moveTo>
                    <a:lnTo>
                      <a:pt x="10000" y="0"/>
                    </a:lnTo>
                    <a:cubicBezTo>
                      <a:pt x="10012" y="673"/>
                      <a:pt x="9539" y="3028"/>
                      <a:pt x="7471" y="4817"/>
                    </a:cubicBezTo>
                    <a:cubicBezTo>
                      <a:pt x="9930" y="6318"/>
                      <a:pt x="12599" y="10031"/>
                      <a:pt x="9941" y="10256"/>
                    </a:cubicBezTo>
                    <a:cubicBezTo>
                      <a:pt x="8439" y="10557"/>
                      <a:pt x="3751" y="8103"/>
                      <a:pt x="626" y="7154"/>
                    </a:cubicBezTo>
                  </a:path>
                </a:pathLst>
              </a:custGeom>
              <a:gradFill flip="none" rotWithShape="1">
                <a:gsLst>
                  <a:gs pos="0">
                    <a:srgbClr val="C00000"/>
                  </a:gs>
                  <a:gs pos="100000">
                    <a:srgbClr val="FF0000"/>
                  </a:gs>
                </a:gsLst>
                <a:lin ang="18900000" scaled="1"/>
                <a:tileRect/>
              </a:gradFill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481" name="角丸四角形 480"/>
              <p:cNvSpPr/>
              <p:nvPr/>
            </p:nvSpPr>
            <p:spPr>
              <a:xfrm>
                <a:off x="2473642" y="1646540"/>
                <a:ext cx="319713" cy="180020"/>
              </a:xfrm>
              <a:prstGeom prst="roundRect">
                <a:avLst/>
              </a:prstGeom>
              <a:gradFill flip="none" rotWithShape="1">
                <a:gsLst>
                  <a:gs pos="0">
                    <a:srgbClr val="C00000"/>
                  </a:gs>
                  <a:gs pos="100000">
                    <a:srgbClr val="C00000"/>
                  </a:gs>
                </a:gsLst>
                <a:lin ang="18900000" scaled="1"/>
                <a:tileRect/>
              </a:gradFill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482" name="フローチャート : 論理積ゲート 21"/>
              <p:cNvSpPr/>
              <p:nvPr/>
            </p:nvSpPr>
            <p:spPr>
              <a:xfrm rot="16200000">
                <a:off x="920552" y="620688"/>
                <a:ext cx="1944216" cy="1944216"/>
              </a:xfrm>
              <a:custGeom>
                <a:avLst/>
                <a:gdLst/>
                <a:ahLst/>
                <a:cxnLst/>
                <a:rect l="l" t="t" r="r" b="b"/>
                <a:pathLst>
                  <a:path w="1944216" h="1944216">
                    <a:moveTo>
                      <a:pt x="1815239" y="972108"/>
                    </a:moveTo>
                    <a:cubicBezTo>
                      <a:pt x="1815239" y="506460"/>
                      <a:pt x="1437756" y="128977"/>
                      <a:pt x="972108" y="128977"/>
                    </a:cubicBezTo>
                    <a:lnTo>
                      <a:pt x="128977" y="128977"/>
                    </a:lnTo>
                    <a:lnTo>
                      <a:pt x="128977" y="1815239"/>
                    </a:lnTo>
                    <a:lnTo>
                      <a:pt x="972108" y="1815239"/>
                    </a:lnTo>
                    <a:cubicBezTo>
                      <a:pt x="1437756" y="1815239"/>
                      <a:pt x="1815239" y="1437756"/>
                      <a:pt x="1815239" y="972108"/>
                    </a:cubicBezTo>
                    <a:close/>
                    <a:moveTo>
                      <a:pt x="1944216" y="972108"/>
                    </a:moveTo>
                    <a:cubicBezTo>
                      <a:pt x="1944216" y="1508988"/>
                      <a:pt x="1508988" y="1944216"/>
                      <a:pt x="972108" y="1944216"/>
                    </a:cubicBezTo>
                    <a:lnTo>
                      <a:pt x="0" y="1944216"/>
                    </a:lnTo>
                    <a:lnTo>
                      <a:pt x="0" y="0"/>
                    </a:lnTo>
                    <a:lnTo>
                      <a:pt x="972108" y="0"/>
                    </a:lnTo>
                    <a:cubicBezTo>
                      <a:pt x="1508988" y="0"/>
                      <a:pt x="1944216" y="435228"/>
                      <a:pt x="1944216" y="972108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472" name="フローチャート : 論理積ゲート 26"/>
            <p:cNvSpPr/>
            <p:nvPr/>
          </p:nvSpPr>
          <p:spPr>
            <a:xfrm rot="5400000" flipH="1" flipV="1">
              <a:off x="205200" y="1722926"/>
              <a:ext cx="912713" cy="236954"/>
            </a:xfrm>
            <a:custGeom>
              <a:avLst/>
              <a:gdLst/>
              <a:ahLst/>
              <a:cxnLst/>
              <a:rect l="l" t="t" r="r" b="b"/>
              <a:pathLst>
                <a:path w="1686262" h="843131">
                  <a:moveTo>
                    <a:pt x="1686262" y="0"/>
                  </a:moveTo>
                  <a:cubicBezTo>
                    <a:pt x="1686262" y="465648"/>
                    <a:pt x="1308779" y="843131"/>
                    <a:pt x="843131" y="843131"/>
                  </a:cubicBezTo>
                  <a:lnTo>
                    <a:pt x="0" y="843131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75000"/>
                  </a:schemeClr>
                </a:gs>
                <a:gs pos="100000">
                  <a:schemeClr val="bg1">
                    <a:lumMod val="50000"/>
                  </a:schemeClr>
                </a:gs>
              </a:gsLst>
              <a:lin ang="5400000" scaled="1"/>
              <a:tileRect/>
            </a:gra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473" name="台形 472"/>
            <p:cNvSpPr/>
            <p:nvPr/>
          </p:nvSpPr>
          <p:spPr>
            <a:xfrm rot="16200000">
              <a:off x="67235" y="1821915"/>
              <a:ext cx="912713" cy="38975"/>
            </a:xfrm>
            <a:prstGeom prst="trapezoid">
              <a:avLst/>
            </a:prstGeom>
            <a:solidFill>
              <a:schemeClr val="bg1">
                <a:lumMod val="65000"/>
              </a:schemeClr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474" name="フローチャート : 論理積ゲート 26"/>
            <p:cNvSpPr/>
            <p:nvPr/>
          </p:nvSpPr>
          <p:spPr>
            <a:xfrm rot="16200000" flipV="1">
              <a:off x="1320796" y="1745999"/>
              <a:ext cx="912713" cy="190807"/>
            </a:xfrm>
            <a:custGeom>
              <a:avLst/>
              <a:gdLst/>
              <a:ahLst/>
              <a:cxnLst/>
              <a:rect l="l" t="t" r="r" b="b"/>
              <a:pathLst>
                <a:path w="1686262" h="843131">
                  <a:moveTo>
                    <a:pt x="1686262" y="0"/>
                  </a:moveTo>
                  <a:cubicBezTo>
                    <a:pt x="1686262" y="465648"/>
                    <a:pt x="1308779" y="843131"/>
                    <a:pt x="843131" y="843131"/>
                  </a:cubicBezTo>
                  <a:lnTo>
                    <a:pt x="0" y="843131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75000"/>
                  </a:schemeClr>
                </a:gs>
                <a:gs pos="100000">
                  <a:schemeClr val="bg1">
                    <a:lumMod val="50000"/>
                  </a:schemeClr>
                </a:gs>
              </a:gsLst>
              <a:lin ang="5400000" scaled="1"/>
              <a:tileRect/>
            </a:gra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475" name="台形 474"/>
            <p:cNvSpPr/>
            <p:nvPr/>
          </p:nvSpPr>
          <p:spPr>
            <a:xfrm rot="5400000" flipH="1">
              <a:off x="1435688" y="1821915"/>
              <a:ext cx="912713" cy="38975"/>
            </a:xfrm>
            <a:prstGeom prst="trapezoid">
              <a:avLst/>
            </a:prstGeom>
            <a:solidFill>
              <a:schemeClr val="bg1">
                <a:lumMod val="65000"/>
              </a:schemeClr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99068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0" name="円/楕円 306"/>
          <p:cNvSpPr/>
          <p:nvPr/>
        </p:nvSpPr>
        <p:spPr>
          <a:xfrm>
            <a:off x="6316181" y="5326139"/>
            <a:ext cx="908774" cy="916938"/>
          </a:xfrm>
          <a:custGeom>
            <a:avLst/>
            <a:gdLst/>
            <a:ahLst/>
            <a:cxnLst/>
            <a:rect l="l" t="t" r="r" b="b"/>
            <a:pathLst>
              <a:path w="874858" h="882719">
                <a:moveTo>
                  <a:pt x="605305" y="485206"/>
                </a:moveTo>
                <a:cubicBezTo>
                  <a:pt x="579273" y="527049"/>
                  <a:pt x="540578" y="557252"/>
                  <a:pt x="496062" y="571115"/>
                </a:cubicBezTo>
                <a:lnTo>
                  <a:pt x="504872" y="621766"/>
                </a:lnTo>
                <a:lnTo>
                  <a:pt x="554275" y="621766"/>
                </a:lnTo>
                <a:cubicBezTo>
                  <a:pt x="576149" y="621766"/>
                  <a:pt x="595467" y="632705"/>
                  <a:pt x="606088" y="650085"/>
                </a:cubicBezTo>
                <a:lnTo>
                  <a:pt x="748485" y="567871"/>
                </a:lnTo>
                <a:close/>
                <a:moveTo>
                  <a:pt x="267366" y="482979"/>
                </a:moveTo>
                <a:lnTo>
                  <a:pt x="126373" y="564382"/>
                </a:lnTo>
                <a:lnTo>
                  <a:pt x="271944" y="648427"/>
                </a:lnTo>
                <a:cubicBezTo>
                  <a:pt x="282739" y="631987"/>
                  <a:pt x="301495" y="621766"/>
                  <a:pt x="322639" y="621766"/>
                </a:cubicBezTo>
                <a:lnTo>
                  <a:pt x="372042" y="621766"/>
                </a:lnTo>
                <a:lnTo>
                  <a:pt x="380852" y="571115"/>
                </a:lnTo>
                <a:cubicBezTo>
                  <a:pt x="335115" y="556871"/>
                  <a:pt x="295523" y="525380"/>
                  <a:pt x="267366" y="482979"/>
                </a:cubicBezTo>
                <a:close/>
                <a:moveTo>
                  <a:pt x="428817" y="0"/>
                </a:moveTo>
                <a:lnTo>
                  <a:pt x="485938" y="47639"/>
                </a:lnTo>
                <a:lnTo>
                  <a:pt x="559131" y="35058"/>
                </a:lnTo>
                <a:lnTo>
                  <a:pt x="584875" y="104989"/>
                </a:lnTo>
                <a:lnTo>
                  <a:pt x="654527" y="130837"/>
                </a:lnTo>
                <a:lnTo>
                  <a:pt x="641996" y="204323"/>
                </a:lnTo>
                <a:lnTo>
                  <a:pt x="689444" y="261673"/>
                </a:lnTo>
                <a:lnTo>
                  <a:pt x="652496" y="306332"/>
                </a:lnTo>
                <a:cubicBezTo>
                  <a:pt x="654180" y="313840"/>
                  <a:pt x="654481" y="321530"/>
                  <a:pt x="654481" y="329302"/>
                </a:cubicBezTo>
                <a:lnTo>
                  <a:pt x="649570" y="363441"/>
                </a:lnTo>
                <a:lnTo>
                  <a:pt x="654527" y="392510"/>
                </a:lnTo>
                <a:lnTo>
                  <a:pt x="644873" y="396093"/>
                </a:lnTo>
                <a:lnTo>
                  <a:pt x="640944" y="407522"/>
                </a:lnTo>
                <a:lnTo>
                  <a:pt x="847533" y="526796"/>
                </a:lnTo>
                <a:lnTo>
                  <a:pt x="854906" y="536405"/>
                </a:lnTo>
                <a:lnTo>
                  <a:pt x="869151" y="547335"/>
                </a:lnTo>
                <a:cubicBezTo>
                  <a:pt x="880900" y="567686"/>
                  <a:pt x="873928" y="593707"/>
                  <a:pt x="853577" y="605457"/>
                </a:cubicBezTo>
                <a:lnTo>
                  <a:pt x="618477" y="741192"/>
                </a:lnTo>
                <a:lnTo>
                  <a:pt x="618477" y="882719"/>
                </a:lnTo>
                <a:lnTo>
                  <a:pt x="258437" y="882719"/>
                </a:lnTo>
                <a:lnTo>
                  <a:pt x="258437" y="738889"/>
                </a:lnTo>
                <a:lnTo>
                  <a:pt x="27325" y="605457"/>
                </a:lnTo>
                <a:lnTo>
                  <a:pt x="19952" y="595849"/>
                </a:lnTo>
                <a:cubicBezTo>
                  <a:pt x="13182" y="595028"/>
                  <a:pt x="8913" y="590471"/>
                  <a:pt x="5707" y="584918"/>
                </a:cubicBezTo>
                <a:cubicBezTo>
                  <a:pt x="-6042" y="564567"/>
                  <a:pt x="930" y="538546"/>
                  <a:pt x="21281" y="526796"/>
                </a:cubicBezTo>
                <a:lnTo>
                  <a:pt x="233239" y="404422"/>
                </a:lnTo>
                <a:lnTo>
                  <a:pt x="233128" y="403651"/>
                </a:lnTo>
                <a:lnTo>
                  <a:pt x="203107" y="392510"/>
                </a:lnTo>
                <a:lnTo>
                  <a:pt x="215638" y="319023"/>
                </a:lnTo>
                <a:lnTo>
                  <a:pt x="168190" y="261673"/>
                </a:lnTo>
                <a:lnTo>
                  <a:pt x="215638" y="204323"/>
                </a:lnTo>
                <a:lnTo>
                  <a:pt x="203107" y="130837"/>
                </a:lnTo>
                <a:lnTo>
                  <a:pt x="272759" y="104989"/>
                </a:lnTo>
                <a:lnTo>
                  <a:pt x="298504" y="35058"/>
                </a:lnTo>
                <a:lnTo>
                  <a:pt x="371696" y="47639"/>
                </a:lnTo>
                <a:close/>
              </a:path>
            </a:pathLst>
          </a:custGeom>
          <a:solidFill>
            <a:sysClr val="windowText" lastClr="000000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ＭＳ Ｐゴシック"/>
              <a:cs typeface="+mn-cs"/>
            </a:endParaRPr>
          </a:p>
        </p:txBody>
      </p:sp>
      <p:sp>
        <p:nvSpPr>
          <p:cNvPr id="819" name="正方形/長方形 818"/>
          <p:cNvSpPr/>
          <p:nvPr/>
        </p:nvSpPr>
        <p:spPr bwMode="auto">
          <a:xfrm>
            <a:off x="6316181" y="3005676"/>
            <a:ext cx="493717" cy="1341846"/>
          </a:xfrm>
          <a:custGeom>
            <a:avLst/>
            <a:gdLst/>
            <a:ahLst/>
            <a:cxnLst/>
            <a:rect l="l" t="t" r="r" b="b"/>
            <a:pathLst>
              <a:path w="493717" h="1341846">
                <a:moveTo>
                  <a:pt x="338936" y="544128"/>
                </a:moveTo>
                <a:cubicBezTo>
                  <a:pt x="326995" y="555830"/>
                  <a:pt x="312663" y="563705"/>
                  <a:pt x="297558" y="569325"/>
                </a:cubicBezTo>
                <a:lnTo>
                  <a:pt x="310663" y="644669"/>
                </a:lnTo>
                <a:cubicBezTo>
                  <a:pt x="349177" y="666335"/>
                  <a:pt x="373857" y="707965"/>
                  <a:pt x="373857" y="755358"/>
                </a:cubicBezTo>
                <a:lnTo>
                  <a:pt x="373857" y="789562"/>
                </a:lnTo>
                <a:lnTo>
                  <a:pt x="398633" y="814339"/>
                </a:lnTo>
                <a:lnTo>
                  <a:pt x="384836" y="635736"/>
                </a:lnTo>
                <a:lnTo>
                  <a:pt x="390835" y="617363"/>
                </a:lnTo>
                <a:cubicBezTo>
                  <a:pt x="382306" y="610555"/>
                  <a:pt x="373936" y="602274"/>
                  <a:pt x="366129" y="592797"/>
                </a:cubicBezTo>
                <a:cubicBezTo>
                  <a:pt x="352952" y="576801"/>
                  <a:pt x="343428" y="559886"/>
                  <a:pt x="338936" y="544128"/>
                </a:cubicBezTo>
                <a:close/>
                <a:moveTo>
                  <a:pt x="230624" y="0"/>
                </a:moveTo>
                <a:lnTo>
                  <a:pt x="285515" y="25637"/>
                </a:lnTo>
                <a:lnTo>
                  <a:pt x="345937" y="30738"/>
                </a:lnTo>
                <a:lnTo>
                  <a:pt x="380588" y="80246"/>
                </a:lnTo>
                <a:lnTo>
                  <a:pt x="430349" y="114721"/>
                </a:lnTo>
                <a:lnTo>
                  <a:pt x="435478" y="174833"/>
                </a:lnTo>
                <a:lnTo>
                  <a:pt x="461247" y="229442"/>
                </a:lnTo>
                <a:lnTo>
                  <a:pt x="435478" y="284050"/>
                </a:lnTo>
                <a:lnTo>
                  <a:pt x="435007" y="289576"/>
                </a:lnTo>
                <a:lnTo>
                  <a:pt x="437436" y="320269"/>
                </a:lnTo>
                <a:cubicBezTo>
                  <a:pt x="445920" y="325851"/>
                  <a:pt x="453972" y="333039"/>
                  <a:pt x="461089" y="341679"/>
                </a:cubicBezTo>
                <a:cubicBezTo>
                  <a:pt x="489711" y="376423"/>
                  <a:pt x="466193" y="383398"/>
                  <a:pt x="440873" y="404255"/>
                </a:cubicBezTo>
                <a:lnTo>
                  <a:pt x="425881" y="411598"/>
                </a:lnTo>
                <a:cubicBezTo>
                  <a:pt x="418256" y="443330"/>
                  <a:pt x="404410" y="471683"/>
                  <a:pt x="386339" y="495347"/>
                </a:cubicBezTo>
                <a:cubicBezTo>
                  <a:pt x="402683" y="502888"/>
                  <a:pt x="420232" y="516908"/>
                  <a:pt x="435602" y="535568"/>
                </a:cubicBezTo>
                <a:cubicBezTo>
                  <a:pt x="461249" y="566700"/>
                  <a:pt x="473060" y="601317"/>
                  <a:pt x="465879" y="621697"/>
                </a:cubicBezTo>
                <a:cubicBezTo>
                  <a:pt x="468977" y="623653"/>
                  <a:pt x="469462" y="626375"/>
                  <a:pt x="469679" y="629181"/>
                </a:cubicBezTo>
                <a:lnTo>
                  <a:pt x="492027" y="918464"/>
                </a:lnTo>
                <a:lnTo>
                  <a:pt x="491467" y="920179"/>
                </a:lnTo>
                <a:cubicBezTo>
                  <a:pt x="496596" y="933170"/>
                  <a:pt x="492718" y="947699"/>
                  <a:pt x="482270" y="958147"/>
                </a:cubicBezTo>
                <a:cubicBezTo>
                  <a:pt x="465654" y="974764"/>
                  <a:pt x="438714" y="974764"/>
                  <a:pt x="422098" y="958147"/>
                </a:cubicBezTo>
                <a:lnTo>
                  <a:pt x="373857" y="909907"/>
                </a:lnTo>
                <a:lnTo>
                  <a:pt x="373857" y="1341846"/>
                </a:lnTo>
                <a:lnTo>
                  <a:pt x="106671" y="1341846"/>
                </a:lnTo>
                <a:lnTo>
                  <a:pt x="106671" y="755358"/>
                </a:lnTo>
                <a:cubicBezTo>
                  <a:pt x="106671" y="707965"/>
                  <a:pt x="131351" y="666336"/>
                  <a:pt x="169865" y="644669"/>
                </a:cubicBezTo>
                <a:lnTo>
                  <a:pt x="182710" y="570820"/>
                </a:lnTo>
                <a:lnTo>
                  <a:pt x="158782" y="618110"/>
                </a:lnTo>
                <a:lnTo>
                  <a:pt x="126327" y="553970"/>
                </a:lnTo>
                <a:lnTo>
                  <a:pt x="79391" y="581881"/>
                </a:lnTo>
                <a:lnTo>
                  <a:pt x="70115" y="498698"/>
                </a:lnTo>
                <a:lnTo>
                  <a:pt x="21273" y="482901"/>
                </a:lnTo>
                <a:lnTo>
                  <a:pt x="37661" y="402964"/>
                </a:lnTo>
                <a:lnTo>
                  <a:pt x="0" y="347692"/>
                </a:lnTo>
                <a:lnTo>
                  <a:pt x="27728" y="306997"/>
                </a:lnTo>
                <a:lnTo>
                  <a:pt x="25770" y="284051"/>
                </a:lnTo>
                <a:lnTo>
                  <a:pt x="1" y="229442"/>
                </a:lnTo>
                <a:lnTo>
                  <a:pt x="25770" y="174833"/>
                </a:lnTo>
                <a:lnTo>
                  <a:pt x="30899" y="114721"/>
                </a:lnTo>
                <a:lnTo>
                  <a:pt x="80660" y="80246"/>
                </a:lnTo>
                <a:lnTo>
                  <a:pt x="115313" y="30739"/>
                </a:lnTo>
                <a:lnTo>
                  <a:pt x="175732" y="25637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76" name="円/楕円 775"/>
          <p:cNvSpPr/>
          <p:nvPr/>
        </p:nvSpPr>
        <p:spPr>
          <a:xfrm>
            <a:off x="3062790" y="3266200"/>
            <a:ext cx="669544" cy="1072759"/>
          </a:xfrm>
          <a:custGeom>
            <a:avLst/>
            <a:gdLst/>
            <a:ahLst/>
            <a:cxnLst/>
            <a:rect l="l" t="t" r="r" b="b"/>
            <a:pathLst>
              <a:path w="805274" h="1290230">
                <a:moveTo>
                  <a:pt x="339063" y="704781"/>
                </a:moveTo>
                <a:cubicBezTo>
                  <a:pt x="326459" y="719958"/>
                  <a:pt x="310010" y="731413"/>
                  <a:pt x="291640" y="739253"/>
                </a:cubicBezTo>
                <a:lnTo>
                  <a:pt x="339063" y="739253"/>
                </a:lnTo>
                <a:close/>
                <a:moveTo>
                  <a:pt x="466211" y="704780"/>
                </a:moveTo>
                <a:lnTo>
                  <a:pt x="466211" y="739253"/>
                </a:lnTo>
                <a:lnTo>
                  <a:pt x="513635" y="739253"/>
                </a:lnTo>
                <a:cubicBezTo>
                  <a:pt x="495265" y="731413"/>
                  <a:pt x="478815" y="719958"/>
                  <a:pt x="466211" y="704780"/>
                </a:cubicBezTo>
                <a:close/>
                <a:moveTo>
                  <a:pt x="317872" y="0"/>
                </a:moveTo>
                <a:cubicBezTo>
                  <a:pt x="350076" y="0"/>
                  <a:pt x="379884" y="10262"/>
                  <a:pt x="402638" y="29878"/>
                </a:cubicBezTo>
                <a:cubicBezTo>
                  <a:pt x="425391" y="10262"/>
                  <a:pt x="455199" y="0"/>
                  <a:pt x="487403" y="0"/>
                </a:cubicBezTo>
                <a:cubicBezTo>
                  <a:pt x="554396" y="0"/>
                  <a:pt x="611016" y="44409"/>
                  <a:pt x="627208" y="106066"/>
                </a:cubicBezTo>
                <a:cubicBezTo>
                  <a:pt x="703300" y="110562"/>
                  <a:pt x="762891" y="174247"/>
                  <a:pt x="762891" y="251851"/>
                </a:cubicBezTo>
                <a:cubicBezTo>
                  <a:pt x="762891" y="276762"/>
                  <a:pt x="756751" y="300239"/>
                  <a:pt x="744234" y="319974"/>
                </a:cubicBezTo>
                <a:cubicBezTo>
                  <a:pt x="781897" y="344975"/>
                  <a:pt x="805274" y="388121"/>
                  <a:pt x="805274" y="436727"/>
                </a:cubicBezTo>
                <a:cubicBezTo>
                  <a:pt x="805274" y="498226"/>
                  <a:pt x="767850" y="550985"/>
                  <a:pt x="714520" y="573441"/>
                </a:cubicBezTo>
                <a:cubicBezTo>
                  <a:pt x="719445" y="582611"/>
                  <a:pt x="720509" y="592734"/>
                  <a:pt x="720509" y="603105"/>
                </a:cubicBezTo>
                <a:cubicBezTo>
                  <a:pt x="720509" y="673665"/>
                  <a:pt x="671245" y="732718"/>
                  <a:pt x="604589" y="744900"/>
                </a:cubicBezTo>
                <a:cubicBezTo>
                  <a:pt x="670954" y="755321"/>
                  <a:pt x="720508" y="813444"/>
                  <a:pt x="720508" y="883141"/>
                </a:cubicBezTo>
                <a:lnTo>
                  <a:pt x="720508" y="1290230"/>
                </a:lnTo>
                <a:lnTo>
                  <a:pt x="84766" y="1290230"/>
                </a:lnTo>
                <a:lnTo>
                  <a:pt x="84766" y="883141"/>
                </a:lnTo>
                <a:cubicBezTo>
                  <a:pt x="84766" y="813444"/>
                  <a:pt x="134321" y="755321"/>
                  <a:pt x="200686" y="744900"/>
                </a:cubicBezTo>
                <a:cubicBezTo>
                  <a:pt x="134029" y="732717"/>
                  <a:pt x="84766" y="673664"/>
                  <a:pt x="84766" y="603105"/>
                </a:cubicBezTo>
                <a:lnTo>
                  <a:pt x="90755" y="573441"/>
                </a:lnTo>
                <a:cubicBezTo>
                  <a:pt x="37425" y="550985"/>
                  <a:pt x="0" y="498227"/>
                  <a:pt x="0" y="436727"/>
                </a:cubicBezTo>
                <a:cubicBezTo>
                  <a:pt x="0" y="388121"/>
                  <a:pt x="23377" y="344975"/>
                  <a:pt x="61040" y="319974"/>
                </a:cubicBezTo>
                <a:cubicBezTo>
                  <a:pt x="48524" y="300239"/>
                  <a:pt x="42383" y="276762"/>
                  <a:pt x="42383" y="251851"/>
                </a:cubicBezTo>
                <a:cubicBezTo>
                  <a:pt x="42383" y="174247"/>
                  <a:pt x="101975" y="110561"/>
                  <a:pt x="178067" y="106066"/>
                </a:cubicBezTo>
                <a:cubicBezTo>
                  <a:pt x="194259" y="44409"/>
                  <a:pt x="250879" y="0"/>
                  <a:pt x="317872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65" name="正方形/長方形 764"/>
          <p:cNvSpPr/>
          <p:nvPr/>
        </p:nvSpPr>
        <p:spPr bwMode="auto">
          <a:xfrm>
            <a:off x="4592550" y="5262088"/>
            <a:ext cx="665333" cy="1004321"/>
          </a:xfrm>
          <a:custGeom>
            <a:avLst/>
            <a:gdLst/>
            <a:ahLst/>
            <a:cxnLst/>
            <a:rect l="l" t="t" r="r" b="b"/>
            <a:pathLst>
              <a:path w="837389" h="1264040">
                <a:moveTo>
                  <a:pt x="225828" y="0"/>
                </a:moveTo>
                <a:cubicBezTo>
                  <a:pt x="253441" y="0"/>
                  <a:pt x="279647" y="6473"/>
                  <a:pt x="302739" y="19023"/>
                </a:cubicBezTo>
                <a:cubicBezTo>
                  <a:pt x="309365" y="14575"/>
                  <a:pt x="316738" y="13895"/>
                  <a:pt x="324245" y="13895"/>
                </a:cubicBezTo>
                <a:cubicBezTo>
                  <a:pt x="403648" y="13895"/>
                  <a:pt x="468017" y="89912"/>
                  <a:pt x="468017" y="183683"/>
                </a:cubicBezTo>
                <a:lnTo>
                  <a:pt x="458813" y="243361"/>
                </a:lnTo>
                <a:cubicBezTo>
                  <a:pt x="478825" y="253867"/>
                  <a:pt x="488648" y="279648"/>
                  <a:pt x="481746" y="305404"/>
                </a:cubicBezTo>
                <a:cubicBezTo>
                  <a:pt x="473651" y="335615"/>
                  <a:pt x="445614" y="354350"/>
                  <a:pt x="419123" y="347252"/>
                </a:cubicBezTo>
                <a:lnTo>
                  <a:pt x="411833" y="341883"/>
                </a:lnTo>
                <a:cubicBezTo>
                  <a:pt x="401767" y="368303"/>
                  <a:pt x="385546" y="391161"/>
                  <a:pt x="363879" y="407390"/>
                </a:cubicBezTo>
                <a:lnTo>
                  <a:pt x="350327" y="435144"/>
                </a:lnTo>
                <a:lnTo>
                  <a:pt x="423436" y="435144"/>
                </a:lnTo>
                <a:cubicBezTo>
                  <a:pt x="470208" y="435144"/>
                  <a:pt x="508125" y="479955"/>
                  <a:pt x="508125" y="535231"/>
                </a:cubicBezTo>
                <a:lnTo>
                  <a:pt x="508125" y="607067"/>
                </a:lnTo>
                <a:lnTo>
                  <a:pt x="632276" y="535388"/>
                </a:lnTo>
                <a:lnTo>
                  <a:pt x="639261" y="547486"/>
                </a:lnTo>
                <a:lnTo>
                  <a:pt x="654740" y="538550"/>
                </a:lnTo>
                <a:lnTo>
                  <a:pt x="656973" y="542418"/>
                </a:lnTo>
                <a:cubicBezTo>
                  <a:pt x="657029" y="539862"/>
                  <a:pt x="657654" y="537457"/>
                  <a:pt x="658292" y="535085"/>
                </a:cubicBezTo>
                <a:cubicBezTo>
                  <a:pt x="666248" y="505535"/>
                  <a:pt x="683069" y="434160"/>
                  <a:pt x="706709" y="434842"/>
                </a:cubicBezTo>
                <a:cubicBezTo>
                  <a:pt x="730349" y="435524"/>
                  <a:pt x="693753" y="503944"/>
                  <a:pt x="710119" y="506444"/>
                </a:cubicBezTo>
                <a:cubicBezTo>
                  <a:pt x="726485" y="508945"/>
                  <a:pt x="793200" y="435411"/>
                  <a:pt x="804906" y="449845"/>
                </a:cubicBezTo>
                <a:cubicBezTo>
                  <a:pt x="816612" y="464279"/>
                  <a:pt x="730462" y="520878"/>
                  <a:pt x="735350" y="523492"/>
                </a:cubicBezTo>
                <a:cubicBezTo>
                  <a:pt x="740237" y="526106"/>
                  <a:pt x="824795" y="449504"/>
                  <a:pt x="834229" y="465529"/>
                </a:cubicBezTo>
                <a:cubicBezTo>
                  <a:pt x="842732" y="479975"/>
                  <a:pt x="764607" y="531916"/>
                  <a:pt x="749635" y="546859"/>
                </a:cubicBezTo>
                <a:lnTo>
                  <a:pt x="749635" y="549557"/>
                </a:lnTo>
                <a:cubicBezTo>
                  <a:pt x="764282" y="543055"/>
                  <a:pt x="830568" y="491446"/>
                  <a:pt x="836956" y="503716"/>
                </a:cubicBezTo>
                <a:cubicBezTo>
                  <a:pt x="844117" y="517469"/>
                  <a:pt x="760240" y="567931"/>
                  <a:pt x="757171" y="575319"/>
                </a:cubicBezTo>
                <a:cubicBezTo>
                  <a:pt x="754103" y="582706"/>
                  <a:pt x="812407" y="539177"/>
                  <a:pt x="818544" y="548042"/>
                </a:cubicBezTo>
                <a:cubicBezTo>
                  <a:pt x="824682" y="556907"/>
                  <a:pt x="771491" y="601459"/>
                  <a:pt x="744897" y="612142"/>
                </a:cubicBezTo>
                <a:cubicBezTo>
                  <a:pt x="732736" y="617027"/>
                  <a:pt x="716749" y="620131"/>
                  <a:pt x="701584" y="619686"/>
                </a:cubicBezTo>
                <a:lnTo>
                  <a:pt x="703916" y="623725"/>
                </a:lnTo>
                <a:lnTo>
                  <a:pt x="688437" y="632662"/>
                </a:lnTo>
                <a:lnTo>
                  <a:pt x="695792" y="645400"/>
                </a:lnTo>
                <a:lnTo>
                  <a:pt x="508125" y="753749"/>
                </a:lnTo>
                <a:lnTo>
                  <a:pt x="508125" y="1260847"/>
                </a:lnTo>
                <a:lnTo>
                  <a:pt x="508125" y="1264040"/>
                </a:lnTo>
                <a:lnTo>
                  <a:pt x="0" y="1264040"/>
                </a:lnTo>
                <a:lnTo>
                  <a:pt x="0" y="1260847"/>
                </a:lnTo>
                <a:lnTo>
                  <a:pt x="0" y="535231"/>
                </a:lnTo>
                <a:cubicBezTo>
                  <a:pt x="0" y="479955"/>
                  <a:pt x="37917" y="435144"/>
                  <a:pt x="84689" y="435144"/>
                </a:cubicBezTo>
                <a:lnTo>
                  <a:pt x="158747" y="435144"/>
                </a:lnTo>
                <a:cubicBezTo>
                  <a:pt x="153063" y="427350"/>
                  <a:pt x="149118" y="418365"/>
                  <a:pt x="146202" y="408828"/>
                </a:cubicBezTo>
                <a:cubicBezTo>
                  <a:pt x="124173" y="393077"/>
                  <a:pt x="107676" y="370448"/>
                  <a:pt x="97630" y="344046"/>
                </a:cubicBezTo>
                <a:cubicBezTo>
                  <a:pt x="96051" y="345864"/>
                  <a:pt x="93864" y="346643"/>
                  <a:pt x="91591" y="347252"/>
                </a:cubicBezTo>
                <a:cubicBezTo>
                  <a:pt x="65100" y="354350"/>
                  <a:pt x="37063" y="335615"/>
                  <a:pt x="28968" y="305404"/>
                </a:cubicBezTo>
                <a:cubicBezTo>
                  <a:pt x="22771" y="282276"/>
                  <a:pt x="30059" y="259127"/>
                  <a:pt x="45869" y="246563"/>
                </a:cubicBezTo>
                <a:cubicBezTo>
                  <a:pt x="41920" y="231552"/>
                  <a:pt x="40109" y="215746"/>
                  <a:pt x="40109" y="199485"/>
                </a:cubicBezTo>
                <a:cubicBezTo>
                  <a:pt x="40109" y="89312"/>
                  <a:pt x="123258" y="0"/>
                  <a:pt x="225828" y="0"/>
                </a:cubicBezTo>
                <a:close/>
              </a:path>
            </a:pathLst>
          </a:custGeom>
          <a:solidFill>
            <a:schemeClr val="tx1"/>
          </a:solidFill>
          <a:ln w="9525">
            <a:noFill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18" name="正方形/長方形 717"/>
          <p:cNvSpPr/>
          <p:nvPr/>
        </p:nvSpPr>
        <p:spPr bwMode="auto">
          <a:xfrm>
            <a:off x="1302702" y="5428750"/>
            <a:ext cx="366990" cy="820370"/>
          </a:xfrm>
          <a:custGeom>
            <a:avLst/>
            <a:gdLst/>
            <a:ahLst/>
            <a:cxnLst/>
            <a:rect l="l" t="t" r="r" b="b"/>
            <a:pathLst>
              <a:path w="366990" h="820370">
                <a:moveTo>
                  <a:pt x="270471" y="470451"/>
                </a:moveTo>
                <a:lnTo>
                  <a:pt x="259479" y="476916"/>
                </a:lnTo>
                <a:lnTo>
                  <a:pt x="258648" y="478927"/>
                </a:lnTo>
                <a:cubicBezTo>
                  <a:pt x="263467" y="476873"/>
                  <a:pt x="267414" y="473891"/>
                  <a:pt x="270471" y="470451"/>
                </a:cubicBezTo>
                <a:close/>
                <a:moveTo>
                  <a:pt x="87645" y="466592"/>
                </a:moveTo>
                <a:cubicBezTo>
                  <a:pt x="92027" y="474695"/>
                  <a:pt x="101100" y="480497"/>
                  <a:pt x="111074" y="485541"/>
                </a:cubicBezTo>
                <a:lnTo>
                  <a:pt x="108078" y="478292"/>
                </a:lnTo>
                <a:cubicBezTo>
                  <a:pt x="101443" y="473878"/>
                  <a:pt x="93774" y="470231"/>
                  <a:pt x="87645" y="466592"/>
                </a:cubicBezTo>
                <a:close/>
                <a:moveTo>
                  <a:pt x="86414" y="430250"/>
                </a:moveTo>
                <a:cubicBezTo>
                  <a:pt x="84234" y="434685"/>
                  <a:pt x="82801" y="439083"/>
                  <a:pt x="82014" y="443194"/>
                </a:cubicBezTo>
                <a:cubicBezTo>
                  <a:pt x="85211" y="439846"/>
                  <a:pt x="88559" y="436520"/>
                  <a:pt x="89878" y="433412"/>
                </a:cubicBezTo>
                <a:close/>
                <a:moveTo>
                  <a:pt x="183887" y="0"/>
                </a:moveTo>
                <a:lnTo>
                  <a:pt x="184525" y="145"/>
                </a:lnTo>
                <a:cubicBezTo>
                  <a:pt x="184971" y="3"/>
                  <a:pt x="185419" y="1"/>
                  <a:pt x="185868" y="1"/>
                </a:cubicBezTo>
                <a:cubicBezTo>
                  <a:pt x="259116" y="1"/>
                  <a:pt x="318495" y="63300"/>
                  <a:pt x="318495" y="141383"/>
                </a:cubicBezTo>
                <a:lnTo>
                  <a:pt x="314427" y="173119"/>
                </a:lnTo>
                <a:cubicBezTo>
                  <a:pt x="329216" y="179192"/>
                  <a:pt x="336004" y="200872"/>
                  <a:pt x="329987" y="223330"/>
                </a:cubicBezTo>
                <a:cubicBezTo>
                  <a:pt x="326248" y="237285"/>
                  <a:pt x="318376" y="248507"/>
                  <a:pt x="308796" y="254170"/>
                </a:cubicBezTo>
                <a:cubicBezTo>
                  <a:pt x="310462" y="263421"/>
                  <a:pt x="311063" y="272996"/>
                  <a:pt x="311063" y="282764"/>
                </a:cubicBezTo>
                <a:lnTo>
                  <a:pt x="306135" y="323792"/>
                </a:lnTo>
                <a:cubicBezTo>
                  <a:pt x="313308" y="325525"/>
                  <a:pt x="317784" y="328373"/>
                  <a:pt x="319048" y="332417"/>
                </a:cubicBezTo>
                <a:cubicBezTo>
                  <a:pt x="321456" y="340127"/>
                  <a:pt x="304195" y="356041"/>
                  <a:pt x="291367" y="367859"/>
                </a:cubicBezTo>
                <a:lnTo>
                  <a:pt x="287242" y="377875"/>
                </a:lnTo>
                <a:cubicBezTo>
                  <a:pt x="295008" y="386139"/>
                  <a:pt x="304345" y="395318"/>
                  <a:pt x="302970" y="403955"/>
                </a:cubicBezTo>
                <a:cubicBezTo>
                  <a:pt x="302961" y="404010"/>
                  <a:pt x="302952" y="404065"/>
                  <a:pt x="302888" y="404111"/>
                </a:cubicBezTo>
                <a:cubicBezTo>
                  <a:pt x="318746" y="424658"/>
                  <a:pt x="330478" y="447142"/>
                  <a:pt x="330985" y="462251"/>
                </a:cubicBezTo>
                <a:cubicBezTo>
                  <a:pt x="331665" y="482542"/>
                  <a:pt x="315394" y="511138"/>
                  <a:pt x="296481" y="535087"/>
                </a:cubicBezTo>
                <a:cubicBezTo>
                  <a:pt x="339767" y="603005"/>
                  <a:pt x="366990" y="696844"/>
                  <a:pt x="366990" y="752302"/>
                </a:cubicBezTo>
                <a:lnTo>
                  <a:pt x="366184" y="759395"/>
                </a:lnTo>
                <a:cubicBezTo>
                  <a:pt x="366916" y="762464"/>
                  <a:pt x="366990" y="765465"/>
                  <a:pt x="366990" y="768361"/>
                </a:cubicBezTo>
                <a:cubicBezTo>
                  <a:pt x="366990" y="790570"/>
                  <a:pt x="362662" y="807873"/>
                  <a:pt x="353092" y="820370"/>
                </a:cubicBezTo>
                <a:lnTo>
                  <a:pt x="14916" y="820370"/>
                </a:lnTo>
                <a:cubicBezTo>
                  <a:pt x="4721" y="807941"/>
                  <a:pt x="0" y="790613"/>
                  <a:pt x="0" y="768361"/>
                </a:cubicBezTo>
                <a:lnTo>
                  <a:pt x="865" y="759333"/>
                </a:lnTo>
                <a:cubicBezTo>
                  <a:pt x="56" y="757068"/>
                  <a:pt x="0" y="754714"/>
                  <a:pt x="0" y="752302"/>
                </a:cubicBezTo>
                <a:cubicBezTo>
                  <a:pt x="0" y="698732"/>
                  <a:pt x="27145" y="609347"/>
                  <a:pt x="69664" y="542268"/>
                </a:cubicBezTo>
                <a:cubicBezTo>
                  <a:pt x="48062" y="517260"/>
                  <a:pt x="28100" y="484682"/>
                  <a:pt x="28852" y="462251"/>
                </a:cubicBezTo>
                <a:cubicBezTo>
                  <a:pt x="29611" y="439607"/>
                  <a:pt x="55583" y="400398"/>
                  <a:pt x="79713" y="373769"/>
                </a:cubicBezTo>
                <a:cubicBezTo>
                  <a:pt x="67376" y="362041"/>
                  <a:pt x="42823" y="341516"/>
                  <a:pt x="45664" y="332417"/>
                </a:cubicBezTo>
                <a:cubicBezTo>
                  <a:pt x="47277" y="327257"/>
                  <a:pt x="54121" y="324044"/>
                  <a:pt x="64969" y="322135"/>
                </a:cubicBezTo>
                <a:cubicBezTo>
                  <a:pt x="61844" y="309643"/>
                  <a:pt x="60674" y="296390"/>
                  <a:pt x="60674" y="282764"/>
                </a:cubicBezTo>
                <a:lnTo>
                  <a:pt x="62840" y="255453"/>
                </a:lnTo>
                <a:cubicBezTo>
                  <a:pt x="52258" y="250329"/>
                  <a:pt x="43375" y="238429"/>
                  <a:pt x="39329" y="223330"/>
                </a:cubicBezTo>
                <a:cubicBezTo>
                  <a:pt x="32979" y="199632"/>
                  <a:pt x="40888" y="176801"/>
                  <a:pt x="57135" y="171763"/>
                </a:cubicBezTo>
                <a:cubicBezTo>
                  <a:pt x="54312" y="162099"/>
                  <a:pt x="53241" y="151875"/>
                  <a:pt x="53241" y="141383"/>
                </a:cubicBezTo>
                <a:cubicBezTo>
                  <a:pt x="53241" y="107728"/>
                  <a:pt x="64272" y="76819"/>
                  <a:pt x="83172" y="52936"/>
                </a:cubicBezTo>
                <a:cubicBezTo>
                  <a:pt x="83765" y="49470"/>
                  <a:pt x="85941" y="47076"/>
                  <a:pt x="88732" y="45590"/>
                </a:cubicBezTo>
                <a:cubicBezTo>
                  <a:pt x="111950" y="18464"/>
                  <a:pt x="145132" y="1328"/>
                  <a:pt x="182099" y="406"/>
                </a:cubicBezTo>
                <a:cubicBezTo>
                  <a:pt x="182670" y="27"/>
                  <a:pt x="183276" y="0"/>
                  <a:pt x="183887" y="0"/>
                </a:cubicBezTo>
                <a:close/>
              </a:path>
            </a:pathLst>
          </a:custGeom>
          <a:solidFill>
            <a:schemeClr val="tx1"/>
          </a:solidFill>
          <a:ln w="9525">
            <a:noFill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44" name="正方形/長方形 643"/>
          <p:cNvSpPr/>
          <p:nvPr/>
        </p:nvSpPr>
        <p:spPr bwMode="auto">
          <a:xfrm>
            <a:off x="8828534" y="5077437"/>
            <a:ext cx="543679" cy="1216950"/>
          </a:xfrm>
          <a:custGeom>
            <a:avLst/>
            <a:gdLst/>
            <a:ahLst/>
            <a:cxnLst/>
            <a:rect l="l" t="t" r="r" b="b"/>
            <a:pathLst>
              <a:path w="543679" h="1216950">
                <a:moveTo>
                  <a:pt x="173277" y="0"/>
                </a:moveTo>
                <a:lnTo>
                  <a:pt x="265662" y="0"/>
                </a:lnTo>
                <a:lnTo>
                  <a:pt x="370415" y="0"/>
                </a:lnTo>
                <a:lnTo>
                  <a:pt x="390362" y="79786"/>
                </a:lnTo>
                <a:lnTo>
                  <a:pt x="385543" y="79786"/>
                </a:lnTo>
                <a:cubicBezTo>
                  <a:pt x="392363" y="88926"/>
                  <a:pt x="397709" y="99095"/>
                  <a:pt x="402310" y="109546"/>
                </a:cubicBezTo>
                <a:cubicBezTo>
                  <a:pt x="411367" y="119732"/>
                  <a:pt x="422859" y="126729"/>
                  <a:pt x="434900" y="131899"/>
                </a:cubicBezTo>
                <a:lnTo>
                  <a:pt x="434900" y="131900"/>
                </a:lnTo>
                <a:cubicBezTo>
                  <a:pt x="430163" y="136637"/>
                  <a:pt x="424109" y="139528"/>
                  <a:pt x="417266" y="140103"/>
                </a:cubicBezTo>
                <a:cubicBezTo>
                  <a:pt x="425091" y="162218"/>
                  <a:pt x="429241" y="184454"/>
                  <a:pt x="429241" y="204441"/>
                </a:cubicBezTo>
                <a:cubicBezTo>
                  <a:pt x="429241" y="240970"/>
                  <a:pt x="415382" y="274431"/>
                  <a:pt x="390874" y="299030"/>
                </a:cubicBezTo>
                <a:cubicBezTo>
                  <a:pt x="409261" y="296322"/>
                  <a:pt x="425970" y="308648"/>
                  <a:pt x="430954" y="327247"/>
                </a:cubicBezTo>
                <a:cubicBezTo>
                  <a:pt x="435422" y="343920"/>
                  <a:pt x="443030" y="359750"/>
                  <a:pt x="453778" y="374739"/>
                </a:cubicBezTo>
                <a:cubicBezTo>
                  <a:pt x="435424" y="372924"/>
                  <a:pt x="417910" y="374251"/>
                  <a:pt x="401239" y="378718"/>
                </a:cubicBezTo>
                <a:cubicBezTo>
                  <a:pt x="378820" y="384725"/>
                  <a:pt x="355774" y="371420"/>
                  <a:pt x="349767" y="349001"/>
                </a:cubicBezTo>
                <a:lnTo>
                  <a:pt x="349766" y="349002"/>
                </a:lnTo>
                <a:lnTo>
                  <a:pt x="352323" y="329586"/>
                </a:lnTo>
                <a:lnTo>
                  <a:pt x="318633" y="345798"/>
                </a:lnTo>
                <a:lnTo>
                  <a:pt x="327111" y="379711"/>
                </a:lnTo>
                <a:lnTo>
                  <a:pt x="345000" y="379711"/>
                </a:lnTo>
                <a:cubicBezTo>
                  <a:pt x="386760" y="379711"/>
                  <a:pt x="423298" y="402068"/>
                  <a:pt x="441618" y="436472"/>
                </a:cubicBezTo>
                <a:cubicBezTo>
                  <a:pt x="450362" y="443187"/>
                  <a:pt x="456267" y="453209"/>
                  <a:pt x="458339" y="464876"/>
                </a:cubicBezTo>
                <a:lnTo>
                  <a:pt x="538272" y="915136"/>
                </a:lnTo>
                <a:lnTo>
                  <a:pt x="530227" y="916565"/>
                </a:lnTo>
                <a:lnTo>
                  <a:pt x="533724" y="936262"/>
                </a:lnTo>
                <a:lnTo>
                  <a:pt x="520181" y="938666"/>
                </a:lnTo>
                <a:cubicBezTo>
                  <a:pt x="531490" y="950001"/>
                  <a:pt x="538032" y="978061"/>
                  <a:pt x="541284" y="996379"/>
                </a:cubicBezTo>
                <a:cubicBezTo>
                  <a:pt x="544765" y="1015988"/>
                  <a:pt x="544794" y="1036539"/>
                  <a:pt x="539082" y="1053735"/>
                </a:cubicBezTo>
                <a:cubicBezTo>
                  <a:pt x="533371" y="1070932"/>
                  <a:pt x="514122" y="1092709"/>
                  <a:pt x="507013" y="1099558"/>
                </a:cubicBezTo>
                <a:cubicBezTo>
                  <a:pt x="499906" y="1106409"/>
                  <a:pt x="495279" y="1100487"/>
                  <a:pt x="496435" y="1094833"/>
                </a:cubicBezTo>
                <a:cubicBezTo>
                  <a:pt x="497591" y="1089178"/>
                  <a:pt x="508862" y="1076109"/>
                  <a:pt x="513949" y="1065628"/>
                </a:cubicBezTo>
                <a:cubicBezTo>
                  <a:pt x="517046" y="1059246"/>
                  <a:pt x="521035" y="1048688"/>
                  <a:pt x="523734" y="1041061"/>
                </a:cubicBezTo>
                <a:lnTo>
                  <a:pt x="516530" y="1056914"/>
                </a:lnTo>
                <a:cubicBezTo>
                  <a:pt x="511272" y="1065277"/>
                  <a:pt x="500417" y="1079314"/>
                  <a:pt x="495412" y="1082129"/>
                </a:cubicBezTo>
                <a:cubicBezTo>
                  <a:pt x="490408" y="1084942"/>
                  <a:pt x="485426" y="1079360"/>
                  <a:pt x="486504" y="1073803"/>
                </a:cubicBezTo>
                <a:cubicBezTo>
                  <a:pt x="487342" y="1069478"/>
                  <a:pt x="493977" y="1063540"/>
                  <a:pt x="497948" y="1055432"/>
                </a:cubicBezTo>
                <a:lnTo>
                  <a:pt x="490138" y="1063413"/>
                </a:lnTo>
                <a:cubicBezTo>
                  <a:pt x="482400" y="1069332"/>
                  <a:pt x="477156" y="1062838"/>
                  <a:pt x="476703" y="1059434"/>
                </a:cubicBezTo>
                <a:cubicBezTo>
                  <a:pt x="476250" y="1056029"/>
                  <a:pt x="480906" y="1053233"/>
                  <a:pt x="487420" y="1042984"/>
                </a:cubicBezTo>
                <a:cubicBezTo>
                  <a:pt x="491979" y="1035813"/>
                  <a:pt x="501135" y="1018181"/>
                  <a:pt x="508339" y="1007200"/>
                </a:cubicBezTo>
                <a:lnTo>
                  <a:pt x="508378" y="1006348"/>
                </a:lnTo>
                <a:cubicBezTo>
                  <a:pt x="506005" y="994523"/>
                  <a:pt x="493114" y="976171"/>
                  <a:pt x="487630" y="977833"/>
                </a:cubicBezTo>
                <a:cubicBezTo>
                  <a:pt x="482146" y="979494"/>
                  <a:pt x="480562" y="1010874"/>
                  <a:pt x="475474" y="1016317"/>
                </a:cubicBezTo>
                <a:cubicBezTo>
                  <a:pt x="470385" y="1021762"/>
                  <a:pt x="458780" y="1023822"/>
                  <a:pt x="457103" y="1010497"/>
                </a:cubicBezTo>
                <a:cubicBezTo>
                  <a:pt x="455798" y="1000137"/>
                  <a:pt x="455388" y="968570"/>
                  <a:pt x="460370" y="949284"/>
                </a:cubicBezTo>
                <a:lnTo>
                  <a:pt x="451086" y="950932"/>
                </a:lnTo>
                <a:lnTo>
                  <a:pt x="447589" y="931235"/>
                </a:lnTo>
                <a:lnTo>
                  <a:pt x="438363" y="932872"/>
                </a:lnTo>
                <a:lnTo>
                  <a:pt x="432220" y="898266"/>
                </a:lnTo>
                <a:lnTo>
                  <a:pt x="425178" y="898266"/>
                </a:lnTo>
                <a:lnTo>
                  <a:pt x="416124" y="1216950"/>
                </a:lnTo>
                <a:lnTo>
                  <a:pt x="128832" y="1216950"/>
                </a:lnTo>
                <a:lnTo>
                  <a:pt x="119778" y="898266"/>
                </a:lnTo>
                <a:lnTo>
                  <a:pt x="111460" y="898266"/>
                </a:lnTo>
                <a:cubicBezTo>
                  <a:pt x="109412" y="909802"/>
                  <a:pt x="107364" y="921338"/>
                  <a:pt x="105317" y="932872"/>
                </a:cubicBezTo>
                <a:lnTo>
                  <a:pt x="96092" y="931235"/>
                </a:lnTo>
                <a:lnTo>
                  <a:pt x="92595" y="950932"/>
                </a:lnTo>
                <a:lnTo>
                  <a:pt x="83310" y="949284"/>
                </a:lnTo>
                <a:cubicBezTo>
                  <a:pt x="88292" y="968570"/>
                  <a:pt x="87882" y="1000137"/>
                  <a:pt x="86577" y="1010497"/>
                </a:cubicBezTo>
                <a:cubicBezTo>
                  <a:pt x="84900" y="1023822"/>
                  <a:pt x="73295" y="1021762"/>
                  <a:pt x="68206" y="1016317"/>
                </a:cubicBezTo>
                <a:cubicBezTo>
                  <a:pt x="63118" y="1010874"/>
                  <a:pt x="61534" y="979494"/>
                  <a:pt x="56050" y="977833"/>
                </a:cubicBezTo>
                <a:cubicBezTo>
                  <a:pt x="50566" y="976171"/>
                  <a:pt x="37675" y="994523"/>
                  <a:pt x="35302" y="1006348"/>
                </a:cubicBezTo>
                <a:lnTo>
                  <a:pt x="35341" y="1007198"/>
                </a:lnTo>
                <a:cubicBezTo>
                  <a:pt x="42545" y="1018179"/>
                  <a:pt x="51701" y="1035812"/>
                  <a:pt x="56260" y="1042984"/>
                </a:cubicBezTo>
                <a:cubicBezTo>
                  <a:pt x="62775" y="1053233"/>
                  <a:pt x="67431" y="1056029"/>
                  <a:pt x="66978" y="1059434"/>
                </a:cubicBezTo>
                <a:cubicBezTo>
                  <a:pt x="66525" y="1062838"/>
                  <a:pt x="61282" y="1069332"/>
                  <a:pt x="53544" y="1063413"/>
                </a:cubicBezTo>
                <a:lnTo>
                  <a:pt x="45730" y="1055429"/>
                </a:lnTo>
                <a:cubicBezTo>
                  <a:pt x="49701" y="1063539"/>
                  <a:pt x="56338" y="1069477"/>
                  <a:pt x="57176" y="1073803"/>
                </a:cubicBezTo>
                <a:cubicBezTo>
                  <a:pt x="58254" y="1079360"/>
                  <a:pt x="53272" y="1084942"/>
                  <a:pt x="48268" y="1082129"/>
                </a:cubicBezTo>
                <a:cubicBezTo>
                  <a:pt x="43263" y="1079314"/>
                  <a:pt x="32408" y="1065277"/>
                  <a:pt x="27150" y="1056914"/>
                </a:cubicBezTo>
                <a:lnTo>
                  <a:pt x="19946" y="1041061"/>
                </a:lnTo>
                <a:cubicBezTo>
                  <a:pt x="22645" y="1048688"/>
                  <a:pt x="26634" y="1059246"/>
                  <a:pt x="29731" y="1065628"/>
                </a:cubicBezTo>
                <a:cubicBezTo>
                  <a:pt x="34818" y="1076109"/>
                  <a:pt x="46089" y="1089178"/>
                  <a:pt x="47245" y="1094833"/>
                </a:cubicBezTo>
                <a:cubicBezTo>
                  <a:pt x="48401" y="1100487"/>
                  <a:pt x="43774" y="1106409"/>
                  <a:pt x="36667" y="1099558"/>
                </a:cubicBezTo>
                <a:cubicBezTo>
                  <a:pt x="29558" y="1092709"/>
                  <a:pt x="10309" y="1070932"/>
                  <a:pt x="4598" y="1053735"/>
                </a:cubicBezTo>
                <a:cubicBezTo>
                  <a:pt x="-1114" y="1036539"/>
                  <a:pt x="-1085" y="1015988"/>
                  <a:pt x="2396" y="996379"/>
                </a:cubicBezTo>
                <a:cubicBezTo>
                  <a:pt x="5648" y="978060"/>
                  <a:pt x="12190" y="950001"/>
                  <a:pt x="23499" y="938666"/>
                </a:cubicBezTo>
                <a:lnTo>
                  <a:pt x="9957" y="936262"/>
                </a:lnTo>
                <a:lnTo>
                  <a:pt x="13454" y="916565"/>
                </a:lnTo>
                <a:lnTo>
                  <a:pt x="5408" y="915136"/>
                </a:lnTo>
                <a:lnTo>
                  <a:pt x="85341" y="464876"/>
                </a:lnTo>
                <a:cubicBezTo>
                  <a:pt x="87413" y="453209"/>
                  <a:pt x="93318" y="443187"/>
                  <a:pt x="102062" y="436472"/>
                </a:cubicBezTo>
                <a:cubicBezTo>
                  <a:pt x="120382" y="402068"/>
                  <a:pt x="156920" y="379711"/>
                  <a:pt x="198680" y="379711"/>
                </a:cubicBezTo>
                <a:lnTo>
                  <a:pt x="216569" y="379711"/>
                </a:lnTo>
                <a:lnTo>
                  <a:pt x="225047" y="345797"/>
                </a:lnTo>
                <a:cubicBezTo>
                  <a:pt x="212794" y="342425"/>
                  <a:pt x="201524" y="336836"/>
                  <a:pt x="191371" y="329594"/>
                </a:cubicBezTo>
                <a:cubicBezTo>
                  <a:pt x="195793" y="335345"/>
                  <a:pt x="195748" y="342202"/>
                  <a:pt x="193926" y="349002"/>
                </a:cubicBezTo>
                <a:lnTo>
                  <a:pt x="193925" y="349001"/>
                </a:lnTo>
                <a:cubicBezTo>
                  <a:pt x="187918" y="371420"/>
                  <a:pt x="164873" y="384725"/>
                  <a:pt x="142453" y="378718"/>
                </a:cubicBezTo>
                <a:cubicBezTo>
                  <a:pt x="125782" y="374251"/>
                  <a:pt x="108269" y="372924"/>
                  <a:pt x="89914" y="374739"/>
                </a:cubicBezTo>
                <a:cubicBezTo>
                  <a:pt x="100663" y="359750"/>
                  <a:pt x="108271" y="343920"/>
                  <a:pt x="112738" y="327247"/>
                </a:cubicBezTo>
                <a:cubicBezTo>
                  <a:pt x="117721" y="308652"/>
                  <a:pt x="134424" y="296327"/>
                  <a:pt x="152809" y="299031"/>
                </a:cubicBezTo>
                <a:cubicBezTo>
                  <a:pt x="128300" y="274432"/>
                  <a:pt x="114440" y="240971"/>
                  <a:pt x="114440" y="204441"/>
                </a:cubicBezTo>
                <a:lnTo>
                  <a:pt x="126372" y="140336"/>
                </a:lnTo>
                <a:cubicBezTo>
                  <a:pt x="116866" y="141240"/>
                  <a:pt x="108227" y="138208"/>
                  <a:pt x="101918" y="131900"/>
                </a:cubicBezTo>
                <a:lnTo>
                  <a:pt x="101918" y="131899"/>
                </a:lnTo>
                <a:cubicBezTo>
                  <a:pt x="117801" y="125079"/>
                  <a:pt x="132726" y="115084"/>
                  <a:pt x="145085" y="102291"/>
                </a:cubicBezTo>
                <a:lnTo>
                  <a:pt x="158538" y="79786"/>
                </a:lnTo>
                <a:lnTo>
                  <a:pt x="153331" y="79786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63" name="角丸四角形 562"/>
          <p:cNvSpPr/>
          <p:nvPr/>
        </p:nvSpPr>
        <p:spPr bwMode="auto">
          <a:xfrm>
            <a:off x="894658" y="3458351"/>
            <a:ext cx="616800" cy="859649"/>
          </a:xfrm>
          <a:custGeom>
            <a:avLst/>
            <a:gdLst/>
            <a:ahLst/>
            <a:cxnLst/>
            <a:rect l="l" t="t" r="r" b="b"/>
            <a:pathLst>
              <a:path w="644813" h="898692">
                <a:moveTo>
                  <a:pt x="513207" y="251493"/>
                </a:moveTo>
                <a:lnTo>
                  <a:pt x="522092" y="271904"/>
                </a:lnTo>
                <a:lnTo>
                  <a:pt x="453962" y="301562"/>
                </a:lnTo>
                <a:cubicBezTo>
                  <a:pt x="457061" y="303611"/>
                  <a:pt x="458850" y="306658"/>
                  <a:pt x="460460" y="309888"/>
                </a:cubicBezTo>
                <a:cubicBezTo>
                  <a:pt x="463908" y="316806"/>
                  <a:pt x="466192" y="323869"/>
                  <a:pt x="467194" y="330702"/>
                </a:cubicBezTo>
                <a:lnTo>
                  <a:pt x="477269" y="325680"/>
                </a:lnTo>
                <a:lnTo>
                  <a:pt x="545268" y="573007"/>
                </a:lnTo>
                <a:lnTo>
                  <a:pt x="469008" y="611019"/>
                </a:lnTo>
                <a:lnTo>
                  <a:pt x="468129" y="607819"/>
                </a:lnTo>
                <a:lnTo>
                  <a:pt x="424706" y="560905"/>
                </a:lnTo>
                <a:lnTo>
                  <a:pt x="424705" y="898692"/>
                </a:lnTo>
                <a:lnTo>
                  <a:pt x="136044" y="898691"/>
                </a:lnTo>
                <a:lnTo>
                  <a:pt x="136044" y="675164"/>
                </a:lnTo>
                <a:lnTo>
                  <a:pt x="82306" y="802952"/>
                </a:lnTo>
                <a:lnTo>
                  <a:pt x="75600" y="801156"/>
                </a:lnTo>
                <a:cubicBezTo>
                  <a:pt x="75698" y="802089"/>
                  <a:pt x="75477" y="802950"/>
                  <a:pt x="75239" y="803814"/>
                </a:cubicBezTo>
                <a:cubicBezTo>
                  <a:pt x="67537" y="831858"/>
                  <a:pt x="46184" y="850442"/>
                  <a:pt x="27548" y="845323"/>
                </a:cubicBezTo>
                <a:cubicBezTo>
                  <a:pt x="8911" y="840204"/>
                  <a:pt x="47" y="813320"/>
                  <a:pt x="7751" y="785276"/>
                </a:cubicBezTo>
                <a:lnTo>
                  <a:pt x="8628" y="783210"/>
                </a:lnTo>
                <a:lnTo>
                  <a:pt x="0" y="780899"/>
                </a:lnTo>
                <a:lnTo>
                  <a:pt x="141050" y="445482"/>
                </a:lnTo>
                <a:cubicBezTo>
                  <a:pt x="150630" y="415129"/>
                  <a:pt x="179189" y="393533"/>
                  <a:pt x="212793" y="393533"/>
                </a:cubicBezTo>
                <a:lnTo>
                  <a:pt x="280375" y="393533"/>
                </a:lnTo>
                <a:lnTo>
                  <a:pt x="347956" y="393533"/>
                </a:lnTo>
                <a:cubicBezTo>
                  <a:pt x="367495" y="393533"/>
                  <a:pt x="385329" y="400834"/>
                  <a:pt x="398380" y="413419"/>
                </a:cubicBezTo>
                <a:lnTo>
                  <a:pt x="398657" y="412939"/>
                </a:lnTo>
                <a:lnTo>
                  <a:pt x="400298" y="414712"/>
                </a:lnTo>
                <a:cubicBezTo>
                  <a:pt x="401971" y="415725"/>
                  <a:pt x="403314" y="417088"/>
                  <a:pt x="404170" y="418896"/>
                </a:cubicBezTo>
                <a:lnTo>
                  <a:pt x="421264" y="437365"/>
                </a:lnTo>
                <a:lnTo>
                  <a:pt x="401009" y="363693"/>
                </a:lnTo>
                <a:lnTo>
                  <a:pt x="410388" y="359018"/>
                </a:lnTo>
                <a:cubicBezTo>
                  <a:pt x="405535" y="354104"/>
                  <a:pt x="401270" y="348029"/>
                  <a:pt x="397822" y="341111"/>
                </a:cubicBezTo>
                <a:cubicBezTo>
                  <a:pt x="384848" y="315083"/>
                  <a:pt x="388352" y="286993"/>
                  <a:pt x="405649" y="278371"/>
                </a:cubicBezTo>
                <a:cubicBezTo>
                  <a:pt x="409973" y="276216"/>
                  <a:pt x="414750" y="275481"/>
                  <a:pt x="419686" y="275998"/>
                </a:cubicBezTo>
                <a:lnTo>
                  <a:pt x="437830" y="284306"/>
                </a:lnTo>
                <a:close/>
                <a:moveTo>
                  <a:pt x="263517" y="86207"/>
                </a:moveTo>
                <a:lnTo>
                  <a:pt x="292346" y="110251"/>
                </a:lnTo>
                <a:lnTo>
                  <a:pt x="329287" y="103901"/>
                </a:lnTo>
                <a:lnTo>
                  <a:pt x="342280" y="139195"/>
                </a:lnTo>
                <a:lnTo>
                  <a:pt x="377433" y="152241"/>
                </a:lnTo>
                <a:lnTo>
                  <a:pt x="371170" y="188966"/>
                </a:lnTo>
                <a:lnTo>
                  <a:pt x="371849" y="190224"/>
                </a:lnTo>
                <a:lnTo>
                  <a:pt x="395056" y="218274"/>
                </a:lnTo>
                <a:lnTo>
                  <a:pt x="384276" y="231303"/>
                </a:lnTo>
                <a:cubicBezTo>
                  <a:pt x="387866" y="239760"/>
                  <a:pt x="388624" y="248881"/>
                  <a:pt x="388624" y="258223"/>
                </a:cubicBezTo>
                <a:cubicBezTo>
                  <a:pt x="388624" y="332952"/>
                  <a:pt x="340160" y="393533"/>
                  <a:pt x="280375" y="393533"/>
                </a:cubicBezTo>
                <a:cubicBezTo>
                  <a:pt x="230870" y="393533"/>
                  <a:pt x="189125" y="351991"/>
                  <a:pt x="178045" y="294863"/>
                </a:cubicBezTo>
                <a:lnTo>
                  <a:pt x="149601" y="284307"/>
                </a:lnTo>
                <a:lnTo>
                  <a:pt x="155926" y="247218"/>
                </a:lnTo>
                <a:lnTo>
                  <a:pt x="131978" y="218274"/>
                </a:lnTo>
                <a:lnTo>
                  <a:pt x="155926" y="189330"/>
                </a:lnTo>
                <a:lnTo>
                  <a:pt x="149602" y="152241"/>
                </a:lnTo>
                <a:lnTo>
                  <a:pt x="184755" y="139195"/>
                </a:lnTo>
                <a:lnTo>
                  <a:pt x="197748" y="103901"/>
                </a:lnTo>
                <a:lnTo>
                  <a:pt x="234689" y="110251"/>
                </a:lnTo>
                <a:close/>
                <a:moveTo>
                  <a:pt x="609053" y="71036"/>
                </a:moveTo>
                <a:cubicBezTo>
                  <a:pt x="634843" y="76976"/>
                  <a:pt x="650097" y="106327"/>
                  <a:pt x="643125" y="136594"/>
                </a:cubicBezTo>
                <a:cubicBezTo>
                  <a:pt x="636382" y="165874"/>
                  <a:pt x="611306" y="185285"/>
                  <a:pt x="586414" y="180623"/>
                </a:cubicBezTo>
                <a:cubicBezTo>
                  <a:pt x="588554" y="188782"/>
                  <a:pt x="588451" y="197728"/>
                  <a:pt x="586373" y="206755"/>
                </a:cubicBezTo>
                <a:cubicBezTo>
                  <a:pt x="579401" y="237021"/>
                  <a:pt x="552843" y="256741"/>
                  <a:pt x="527055" y="250801"/>
                </a:cubicBezTo>
                <a:cubicBezTo>
                  <a:pt x="544732" y="241250"/>
                  <a:pt x="558059" y="222939"/>
                  <a:pt x="563025" y="201378"/>
                </a:cubicBezTo>
                <a:cubicBezTo>
                  <a:pt x="567990" y="179816"/>
                  <a:pt x="564018" y="157521"/>
                  <a:pt x="552300" y="141199"/>
                </a:cubicBezTo>
                <a:lnTo>
                  <a:pt x="552300" y="141197"/>
                </a:lnTo>
                <a:cubicBezTo>
                  <a:pt x="569815" y="145231"/>
                  <a:pt x="582471" y="160065"/>
                  <a:pt x="585865" y="178813"/>
                </a:cubicBezTo>
                <a:cubicBezTo>
                  <a:pt x="602662" y="169441"/>
                  <a:pt x="615034" y="151812"/>
                  <a:pt x="619777" y="131217"/>
                </a:cubicBezTo>
                <a:cubicBezTo>
                  <a:pt x="624744" y="109655"/>
                  <a:pt x="620770" y="87360"/>
                  <a:pt x="609053" y="71038"/>
                </a:cubicBezTo>
                <a:close/>
                <a:moveTo>
                  <a:pt x="554191" y="70162"/>
                </a:moveTo>
                <a:cubicBezTo>
                  <a:pt x="539109" y="83437"/>
                  <a:pt x="530232" y="104272"/>
                  <a:pt x="530232" y="126398"/>
                </a:cubicBezTo>
                <a:cubicBezTo>
                  <a:pt x="530232" y="148523"/>
                  <a:pt x="539109" y="169358"/>
                  <a:pt x="554191" y="182633"/>
                </a:cubicBezTo>
                <a:lnTo>
                  <a:pt x="554191" y="182635"/>
                </a:lnTo>
                <a:cubicBezTo>
                  <a:pt x="527726" y="182635"/>
                  <a:pt x="506272" y="157457"/>
                  <a:pt x="506273" y="126398"/>
                </a:cubicBezTo>
                <a:cubicBezTo>
                  <a:pt x="506273" y="95339"/>
                  <a:pt x="527727" y="70161"/>
                  <a:pt x="554191" y="70162"/>
                </a:cubicBezTo>
                <a:close/>
                <a:moveTo>
                  <a:pt x="610944" y="0"/>
                </a:moveTo>
                <a:cubicBezTo>
                  <a:pt x="595861" y="13276"/>
                  <a:pt x="586985" y="34110"/>
                  <a:pt x="586985" y="56236"/>
                </a:cubicBezTo>
                <a:cubicBezTo>
                  <a:pt x="586985" y="78362"/>
                  <a:pt x="595861" y="99197"/>
                  <a:pt x="610943" y="112472"/>
                </a:cubicBezTo>
                <a:lnTo>
                  <a:pt x="610943" y="112474"/>
                </a:lnTo>
                <a:cubicBezTo>
                  <a:pt x="584479" y="112474"/>
                  <a:pt x="563026" y="87296"/>
                  <a:pt x="563025" y="56237"/>
                </a:cubicBezTo>
                <a:cubicBezTo>
                  <a:pt x="563025" y="25178"/>
                  <a:pt x="584479" y="0"/>
                  <a:pt x="610944" y="0"/>
                </a:cubicBezTo>
                <a:close/>
              </a:path>
            </a:pathLst>
          </a:custGeom>
          <a:solidFill>
            <a:schemeClr val="tx1"/>
          </a:solidFill>
          <a:ln w="9525">
            <a:noFill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19" name="円/楕円 518"/>
          <p:cNvSpPr/>
          <p:nvPr/>
        </p:nvSpPr>
        <p:spPr>
          <a:xfrm>
            <a:off x="8019127" y="3165163"/>
            <a:ext cx="558257" cy="1214606"/>
          </a:xfrm>
          <a:custGeom>
            <a:avLst/>
            <a:gdLst/>
            <a:ahLst/>
            <a:cxnLst/>
            <a:rect l="l" t="t" r="r" b="b"/>
            <a:pathLst>
              <a:path w="558257" h="1214606">
                <a:moveTo>
                  <a:pt x="453407" y="427198"/>
                </a:moveTo>
                <a:lnTo>
                  <a:pt x="454306" y="427732"/>
                </a:lnTo>
                <a:lnTo>
                  <a:pt x="454366" y="427285"/>
                </a:lnTo>
                <a:close/>
                <a:moveTo>
                  <a:pt x="140049" y="391211"/>
                </a:moveTo>
                <a:lnTo>
                  <a:pt x="134519" y="393909"/>
                </a:lnTo>
                <a:lnTo>
                  <a:pt x="138687" y="393347"/>
                </a:lnTo>
                <a:cubicBezTo>
                  <a:pt x="138905" y="392419"/>
                  <a:pt x="139474" y="391813"/>
                  <a:pt x="140049" y="391211"/>
                </a:cubicBezTo>
                <a:close/>
                <a:moveTo>
                  <a:pt x="235723" y="341526"/>
                </a:moveTo>
                <a:lnTo>
                  <a:pt x="233873" y="344213"/>
                </a:lnTo>
                <a:lnTo>
                  <a:pt x="242310" y="342808"/>
                </a:lnTo>
                <a:lnTo>
                  <a:pt x="242469" y="342562"/>
                </a:lnTo>
                <a:close/>
                <a:moveTo>
                  <a:pt x="185873" y="323167"/>
                </a:moveTo>
                <a:lnTo>
                  <a:pt x="183624" y="331542"/>
                </a:lnTo>
                <a:lnTo>
                  <a:pt x="191642" y="326370"/>
                </a:lnTo>
                <a:cubicBezTo>
                  <a:pt x="189288" y="325929"/>
                  <a:pt x="187557" y="324590"/>
                  <a:pt x="185873" y="323167"/>
                </a:cubicBezTo>
                <a:close/>
                <a:moveTo>
                  <a:pt x="243148" y="0"/>
                </a:moveTo>
                <a:cubicBezTo>
                  <a:pt x="318848" y="0"/>
                  <a:pt x="380215" y="76708"/>
                  <a:pt x="380215" y="171333"/>
                </a:cubicBezTo>
                <a:cubicBezTo>
                  <a:pt x="380215" y="243507"/>
                  <a:pt x="344513" y="305258"/>
                  <a:pt x="293689" y="329912"/>
                </a:cubicBezTo>
                <a:lnTo>
                  <a:pt x="288485" y="351821"/>
                </a:lnTo>
                <a:cubicBezTo>
                  <a:pt x="342706" y="369348"/>
                  <a:pt x="381229" y="420550"/>
                  <a:pt x="381229" y="480749"/>
                </a:cubicBezTo>
                <a:lnTo>
                  <a:pt x="381229" y="527766"/>
                </a:lnTo>
                <a:lnTo>
                  <a:pt x="441588" y="426122"/>
                </a:lnTo>
                <a:lnTo>
                  <a:pt x="410183" y="423264"/>
                </a:lnTo>
                <a:lnTo>
                  <a:pt x="452245" y="275217"/>
                </a:lnTo>
                <a:lnTo>
                  <a:pt x="537298" y="282958"/>
                </a:lnTo>
                <a:lnTo>
                  <a:pt x="519647" y="345086"/>
                </a:lnTo>
                <a:cubicBezTo>
                  <a:pt x="521537" y="343277"/>
                  <a:pt x="523604" y="343152"/>
                  <a:pt x="525630" y="343188"/>
                </a:cubicBezTo>
                <a:cubicBezTo>
                  <a:pt x="531913" y="343300"/>
                  <a:pt x="537803" y="344961"/>
                  <a:pt x="542905" y="348337"/>
                </a:cubicBezTo>
                <a:cubicBezTo>
                  <a:pt x="563314" y="361842"/>
                  <a:pt x="563384" y="397685"/>
                  <a:pt x="543062" y="428395"/>
                </a:cubicBezTo>
                <a:cubicBezTo>
                  <a:pt x="533343" y="443082"/>
                  <a:pt x="520720" y="453934"/>
                  <a:pt x="507841" y="459523"/>
                </a:cubicBezTo>
                <a:lnTo>
                  <a:pt x="521428" y="467591"/>
                </a:lnTo>
                <a:lnTo>
                  <a:pt x="388054" y="692190"/>
                </a:lnTo>
                <a:lnTo>
                  <a:pt x="384900" y="690317"/>
                </a:lnTo>
                <a:lnTo>
                  <a:pt x="385645" y="693250"/>
                </a:lnTo>
                <a:lnTo>
                  <a:pt x="381228" y="694371"/>
                </a:lnTo>
                <a:cubicBezTo>
                  <a:pt x="381228" y="753804"/>
                  <a:pt x="381228" y="813236"/>
                  <a:pt x="381228" y="872668"/>
                </a:cubicBezTo>
                <a:lnTo>
                  <a:pt x="367708" y="872668"/>
                </a:lnTo>
                <a:lnTo>
                  <a:pt x="445484" y="1214606"/>
                </a:lnTo>
                <a:lnTo>
                  <a:pt x="45904" y="1214606"/>
                </a:lnTo>
                <a:lnTo>
                  <a:pt x="123680" y="872668"/>
                </a:lnTo>
                <a:lnTo>
                  <a:pt x="105067" y="872668"/>
                </a:lnTo>
                <a:lnTo>
                  <a:pt x="105067" y="869259"/>
                </a:lnTo>
                <a:lnTo>
                  <a:pt x="104222" y="871269"/>
                </a:lnTo>
                <a:lnTo>
                  <a:pt x="95732" y="868996"/>
                </a:lnTo>
                <a:cubicBezTo>
                  <a:pt x="95856" y="870178"/>
                  <a:pt x="95576" y="871270"/>
                  <a:pt x="95276" y="872363"/>
                </a:cubicBezTo>
                <a:cubicBezTo>
                  <a:pt x="85530" y="907875"/>
                  <a:pt x="58497" y="931411"/>
                  <a:pt x="34898" y="924934"/>
                </a:cubicBezTo>
                <a:cubicBezTo>
                  <a:pt x="11298" y="918457"/>
                  <a:pt x="68" y="884418"/>
                  <a:pt x="9815" y="848907"/>
                </a:cubicBezTo>
                <a:lnTo>
                  <a:pt x="10925" y="846290"/>
                </a:lnTo>
                <a:lnTo>
                  <a:pt x="0" y="843365"/>
                </a:lnTo>
                <a:lnTo>
                  <a:pt x="105067" y="593378"/>
                </a:lnTo>
                <a:lnTo>
                  <a:pt x="105067" y="480749"/>
                </a:lnTo>
                <a:cubicBezTo>
                  <a:pt x="105067" y="448547"/>
                  <a:pt x="116090" y="418920"/>
                  <a:pt x="136366" y="396986"/>
                </a:cubicBezTo>
                <a:lnTo>
                  <a:pt x="132833" y="394731"/>
                </a:lnTo>
                <a:cubicBezTo>
                  <a:pt x="97832" y="416825"/>
                  <a:pt x="53343" y="413151"/>
                  <a:pt x="24907" y="384714"/>
                </a:cubicBezTo>
                <a:cubicBezTo>
                  <a:pt x="49801" y="387167"/>
                  <a:pt x="75216" y="381417"/>
                  <a:pt x="95613" y="365855"/>
                </a:cubicBezTo>
                <a:cubicBezTo>
                  <a:pt x="93846" y="365484"/>
                  <a:pt x="92701" y="364403"/>
                  <a:pt x="91582" y="363283"/>
                </a:cubicBezTo>
                <a:lnTo>
                  <a:pt x="102253" y="361847"/>
                </a:lnTo>
                <a:cubicBezTo>
                  <a:pt x="108283" y="360582"/>
                  <a:pt x="112718" y="356966"/>
                  <a:pt x="116912" y="352997"/>
                </a:cubicBezTo>
                <a:cubicBezTo>
                  <a:pt x="84835" y="365159"/>
                  <a:pt x="49074" y="358877"/>
                  <a:pt x="24907" y="334709"/>
                </a:cubicBezTo>
                <a:cubicBezTo>
                  <a:pt x="51606" y="337339"/>
                  <a:pt x="78904" y="330535"/>
                  <a:pt x="100779" y="313399"/>
                </a:cubicBezTo>
                <a:cubicBezTo>
                  <a:pt x="72612" y="320171"/>
                  <a:pt x="43289" y="312610"/>
                  <a:pt x="22525" y="291845"/>
                </a:cubicBezTo>
                <a:cubicBezTo>
                  <a:pt x="47904" y="294345"/>
                  <a:pt x="73825" y="288321"/>
                  <a:pt x="95035" y="272705"/>
                </a:cubicBezTo>
                <a:cubicBezTo>
                  <a:pt x="63747" y="283821"/>
                  <a:pt x="29332" y="277221"/>
                  <a:pt x="5856" y="253745"/>
                </a:cubicBezTo>
                <a:cubicBezTo>
                  <a:pt x="42330" y="257338"/>
                  <a:pt x="79923" y="243325"/>
                  <a:pt x="107325" y="215923"/>
                </a:cubicBezTo>
                <a:lnTo>
                  <a:pt x="110435" y="211101"/>
                </a:lnTo>
                <a:cubicBezTo>
                  <a:pt x="107380" y="198487"/>
                  <a:pt x="106081" y="185100"/>
                  <a:pt x="106081" y="171333"/>
                </a:cubicBezTo>
                <a:cubicBezTo>
                  <a:pt x="106081" y="76708"/>
                  <a:pt x="167448" y="0"/>
                  <a:pt x="243148" y="0"/>
                </a:cubicBezTo>
                <a:close/>
              </a:path>
            </a:pathLst>
          </a:custGeom>
          <a:solidFill>
            <a:schemeClr val="tx1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ＭＳ Ｐゴシック"/>
              <a:cs typeface="+mn-cs"/>
            </a:endParaRPr>
          </a:p>
        </p:txBody>
      </p:sp>
      <p:sp>
        <p:nvSpPr>
          <p:cNvPr id="502" name="円/楕円 501"/>
          <p:cNvSpPr/>
          <p:nvPr/>
        </p:nvSpPr>
        <p:spPr>
          <a:xfrm>
            <a:off x="5046528" y="3216428"/>
            <a:ext cx="422711" cy="1148864"/>
          </a:xfrm>
          <a:custGeom>
            <a:avLst/>
            <a:gdLst/>
            <a:ahLst/>
            <a:cxnLst/>
            <a:rect l="l" t="t" r="r" b="b"/>
            <a:pathLst>
              <a:path w="493717" h="1341846">
                <a:moveTo>
                  <a:pt x="338936" y="544128"/>
                </a:moveTo>
                <a:cubicBezTo>
                  <a:pt x="326995" y="555831"/>
                  <a:pt x="312663" y="563705"/>
                  <a:pt x="297558" y="569326"/>
                </a:cubicBezTo>
                <a:lnTo>
                  <a:pt x="310663" y="644669"/>
                </a:lnTo>
                <a:cubicBezTo>
                  <a:pt x="349177" y="666336"/>
                  <a:pt x="373857" y="707965"/>
                  <a:pt x="373857" y="755359"/>
                </a:cubicBezTo>
                <a:lnTo>
                  <a:pt x="373857" y="789562"/>
                </a:lnTo>
                <a:lnTo>
                  <a:pt x="398633" y="814338"/>
                </a:lnTo>
                <a:lnTo>
                  <a:pt x="384836" y="635736"/>
                </a:lnTo>
                <a:lnTo>
                  <a:pt x="390835" y="617362"/>
                </a:lnTo>
                <a:cubicBezTo>
                  <a:pt x="382306" y="610556"/>
                  <a:pt x="373936" y="602275"/>
                  <a:pt x="366129" y="592797"/>
                </a:cubicBezTo>
                <a:cubicBezTo>
                  <a:pt x="352953" y="576801"/>
                  <a:pt x="343428" y="559886"/>
                  <a:pt x="338936" y="544128"/>
                </a:cubicBezTo>
                <a:close/>
                <a:moveTo>
                  <a:pt x="230624" y="0"/>
                </a:moveTo>
                <a:lnTo>
                  <a:pt x="285515" y="25637"/>
                </a:lnTo>
                <a:lnTo>
                  <a:pt x="345936" y="30739"/>
                </a:lnTo>
                <a:lnTo>
                  <a:pt x="380588" y="80246"/>
                </a:lnTo>
                <a:lnTo>
                  <a:pt x="430349" y="114721"/>
                </a:lnTo>
                <a:lnTo>
                  <a:pt x="435478" y="174833"/>
                </a:lnTo>
                <a:lnTo>
                  <a:pt x="461247" y="229442"/>
                </a:lnTo>
                <a:lnTo>
                  <a:pt x="435478" y="284051"/>
                </a:lnTo>
                <a:lnTo>
                  <a:pt x="435007" y="289576"/>
                </a:lnTo>
                <a:lnTo>
                  <a:pt x="437436" y="320268"/>
                </a:lnTo>
                <a:cubicBezTo>
                  <a:pt x="445920" y="325851"/>
                  <a:pt x="453972" y="333038"/>
                  <a:pt x="461089" y="341679"/>
                </a:cubicBezTo>
                <a:cubicBezTo>
                  <a:pt x="489711" y="376424"/>
                  <a:pt x="466194" y="383398"/>
                  <a:pt x="440873" y="404256"/>
                </a:cubicBezTo>
                <a:lnTo>
                  <a:pt x="425881" y="411598"/>
                </a:lnTo>
                <a:cubicBezTo>
                  <a:pt x="418256" y="443330"/>
                  <a:pt x="404410" y="471684"/>
                  <a:pt x="386338" y="495347"/>
                </a:cubicBezTo>
                <a:cubicBezTo>
                  <a:pt x="402683" y="502888"/>
                  <a:pt x="420233" y="516909"/>
                  <a:pt x="435603" y="535567"/>
                </a:cubicBezTo>
                <a:cubicBezTo>
                  <a:pt x="461250" y="566701"/>
                  <a:pt x="473061" y="601318"/>
                  <a:pt x="465880" y="621699"/>
                </a:cubicBezTo>
                <a:cubicBezTo>
                  <a:pt x="468978" y="623654"/>
                  <a:pt x="469462" y="626376"/>
                  <a:pt x="469679" y="629182"/>
                </a:cubicBezTo>
                <a:lnTo>
                  <a:pt x="492026" y="918464"/>
                </a:lnTo>
                <a:lnTo>
                  <a:pt x="491467" y="920178"/>
                </a:lnTo>
                <a:cubicBezTo>
                  <a:pt x="496597" y="933169"/>
                  <a:pt x="492719" y="947699"/>
                  <a:pt x="482270" y="958148"/>
                </a:cubicBezTo>
                <a:cubicBezTo>
                  <a:pt x="465654" y="974764"/>
                  <a:pt x="438715" y="974764"/>
                  <a:pt x="422098" y="958148"/>
                </a:cubicBezTo>
                <a:lnTo>
                  <a:pt x="373857" y="909906"/>
                </a:lnTo>
                <a:lnTo>
                  <a:pt x="373857" y="1341846"/>
                </a:lnTo>
                <a:lnTo>
                  <a:pt x="106671" y="1341846"/>
                </a:lnTo>
                <a:lnTo>
                  <a:pt x="106671" y="755359"/>
                </a:lnTo>
                <a:cubicBezTo>
                  <a:pt x="106671" y="707965"/>
                  <a:pt x="131351" y="666336"/>
                  <a:pt x="169865" y="644669"/>
                </a:cubicBezTo>
                <a:lnTo>
                  <a:pt x="182710" y="570821"/>
                </a:lnTo>
                <a:lnTo>
                  <a:pt x="158782" y="618110"/>
                </a:lnTo>
                <a:lnTo>
                  <a:pt x="126327" y="553970"/>
                </a:lnTo>
                <a:lnTo>
                  <a:pt x="79391" y="581881"/>
                </a:lnTo>
                <a:lnTo>
                  <a:pt x="70115" y="498698"/>
                </a:lnTo>
                <a:lnTo>
                  <a:pt x="21273" y="482901"/>
                </a:lnTo>
                <a:lnTo>
                  <a:pt x="37661" y="402964"/>
                </a:lnTo>
                <a:lnTo>
                  <a:pt x="0" y="347692"/>
                </a:lnTo>
                <a:lnTo>
                  <a:pt x="27728" y="306998"/>
                </a:lnTo>
                <a:lnTo>
                  <a:pt x="25770" y="284051"/>
                </a:lnTo>
                <a:lnTo>
                  <a:pt x="1" y="229442"/>
                </a:lnTo>
                <a:lnTo>
                  <a:pt x="25770" y="174833"/>
                </a:lnTo>
                <a:lnTo>
                  <a:pt x="30899" y="114721"/>
                </a:lnTo>
                <a:lnTo>
                  <a:pt x="80660" y="80246"/>
                </a:lnTo>
                <a:lnTo>
                  <a:pt x="115313" y="30739"/>
                </a:lnTo>
                <a:lnTo>
                  <a:pt x="175733" y="25637"/>
                </a:lnTo>
                <a:close/>
              </a:path>
            </a:pathLst>
          </a:custGeom>
          <a:solidFill>
            <a:sysClr val="windowText" lastClr="000000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ＭＳ Ｐゴシック"/>
              <a:cs typeface="+mn-cs"/>
            </a:endParaRPr>
          </a:p>
        </p:txBody>
      </p:sp>
      <p:sp>
        <p:nvSpPr>
          <p:cNvPr id="342" name="フローチャート : 論理積ゲート 23"/>
          <p:cNvSpPr/>
          <p:nvPr/>
        </p:nvSpPr>
        <p:spPr>
          <a:xfrm rot="16200000">
            <a:off x="8611919" y="1550822"/>
            <a:ext cx="1047271" cy="712801"/>
          </a:xfrm>
          <a:custGeom>
            <a:avLst/>
            <a:gdLst/>
            <a:ahLst/>
            <a:cxnLst/>
            <a:rect l="l" t="t" r="r" b="b"/>
            <a:pathLst>
              <a:path w="1684045" h="1146207">
                <a:moveTo>
                  <a:pt x="903344" y="1010210"/>
                </a:moveTo>
                <a:lnTo>
                  <a:pt x="755156" y="1010210"/>
                </a:lnTo>
                <a:lnTo>
                  <a:pt x="824563" y="1055694"/>
                </a:lnTo>
                <a:close/>
                <a:moveTo>
                  <a:pt x="1029422" y="193833"/>
                </a:moveTo>
                <a:lnTo>
                  <a:pt x="957864" y="175944"/>
                </a:lnTo>
                <a:cubicBezTo>
                  <a:pt x="952769" y="179666"/>
                  <a:pt x="951416" y="185270"/>
                  <a:pt x="951416" y="191184"/>
                </a:cubicBezTo>
                <a:lnTo>
                  <a:pt x="959414" y="210090"/>
                </a:lnTo>
                <a:cubicBezTo>
                  <a:pt x="978950" y="196563"/>
                  <a:pt x="999618" y="193648"/>
                  <a:pt x="1012764" y="203832"/>
                </a:cubicBezTo>
                <a:lnTo>
                  <a:pt x="1020342" y="215295"/>
                </a:lnTo>
                <a:close/>
                <a:moveTo>
                  <a:pt x="1684045" y="830190"/>
                </a:moveTo>
                <a:cubicBezTo>
                  <a:pt x="1684045" y="949497"/>
                  <a:pt x="1571208" y="1046214"/>
                  <a:pt x="1432017" y="1046214"/>
                </a:cubicBezTo>
                <a:lnTo>
                  <a:pt x="1428363" y="1045898"/>
                </a:lnTo>
                <a:cubicBezTo>
                  <a:pt x="1427171" y="1046207"/>
                  <a:pt x="1425974" y="1046214"/>
                  <a:pt x="1424774" y="1046214"/>
                </a:cubicBezTo>
                <a:lnTo>
                  <a:pt x="1177152" y="1046214"/>
                </a:lnTo>
                <a:lnTo>
                  <a:pt x="1177152" y="890066"/>
                </a:lnTo>
                <a:lnTo>
                  <a:pt x="1139552" y="896605"/>
                </a:lnTo>
                <a:lnTo>
                  <a:pt x="1139552" y="921629"/>
                </a:lnTo>
                <a:cubicBezTo>
                  <a:pt x="1139552" y="952612"/>
                  <a:pt x="1123646" y="979880"/>
                  <a:pt x="1098656" y="994346"/>
                </a:cubicBezTo>
                <a:cubicBezTo>
                  <a:pt x="1098457" y="995783"/>
                  <a:pt x="1097631" y="996299"/>
                  <a:pt x="1096781" y="996789"/>
                </a:cubicBezTo>
                <a:lnTo>
                  <a:pt x="845509" y="1141861"/>
                </a:lnTo>
                <a:lnTo>
                  <a:pt x="830016" y="1143901"/>
                </a:lnTo>
                <a:cubicBezTo>
                  <a:pt x="828708" y="1144982"/>
                  <a:pt x="827201" y="1145280"/>
                  <a:pt x="825537" y="1144491"/>
                </a:cubicBezTo>
                <a:cubicBezTo>
                  <a:pt x="818571" y="1147773"/>
                  <a:pt x="811558" y="1146232"/>
                  <a:pt x="806374" y="1140856"/>
                </a:cubicBezTo>
                <a:cubicBezTo>
                  <a:pt x="802314" y="1142359"/>
                  <a:pt x="799269" y="1140859"/>
                  <a:pt x="796369" y="1138959"/>
                </a:cubicBezTo>
                <a:lnTo>
                  <a:pt x="599906" y="1010210"/>
                </a:lnTo>
                <a:lnTo>
                  <a:pt x="419472" y="1010210"/>
                </a:lnTo>
                <a:lnTo>
                  <a:pt x="419472" y="1001906"/>
                </a:lnTo>
                <a:lnTo>
                  <a:pt x="0" y="1100220"/>
                </a:lnTo>
                <a:lnTo>
                  <a:pt x="0" y="560159"/>
                </a:lnTo>
                <a:lnTo>
                  <a:pt x="419472" y="658473"/>
                </a:lnTo>
                <a:lnTo>
                  <a:pt x="419472" y="650170"/>
                </a:lnTo>
                <a:lnTo>
                  <a:pt x="875411" y="650170"/>
                </a:lnTo>
                <a:lnTo>
                  <a:pt x="780167" y="605360"/>
                </a:lnTo>
                <a:lnTo>
                  <a:pt x="778372" y="603388"/>
                </a:lnTo>
                <a:cubicBezTo>
                  <a:pt x="777508" y="603763"/>
                  <a:pt x="776959" y="603482"/>
                  <a:pt x="776413" y="603188"/>
                </a:cubicBezTo>
                <a:lnTo>
                  <a:pt x="761303" y="584632"/>
                </a:lnTo>
                <a:cubicBezTo>
                  <a:pt x="759251" y="583878"/>
                  <a:pt x="758651" y="582428"/>
                  <a:pt x="758266" y="580903"/>
                </a:cubicBezTo>
                <a:cubicBezTo>
                  <a:pt x="752596" y="570118"/>
                  <a:pt x="752964" y="557037"/>
                  <a:pt x="759166" y="545541"/>
                </a:cubicBezTo>
                <a:lnTo>
                  <a:pt x="896910" y="290178"/>
                </a:lnTo>
                <a:lnTo>
                  <a:pt x="908981" y="280348"/>
                </a:lnTo>
                <a:cubicBezTo>
                  <a:pt x="911368" y="266092"/>
                  <a:pt x="918588" y="250821"/>
                  <a:pt x="929565" y="236649"/>
                </a:cubicBezTo>
                <a:lnTo>
                  <a:pt x="943842" y="222172"/>
                </a:lnTo>
                <a:cubicBezTo>
                  <a:pt x="936832" y="213732"/>
                  <a:pt x="933258" y="202870"/>
                  <a:pt x="933259" y="191184"/>
                </a:cubicBezTo>
                <a:lnTo>
                  <a:pt x="937427" y="170834"/>
                </a:lnTo>
                <a:lnTo>
                  <a:pt x="906690" y="163149"/>
                </a:lnTo>
                <a:lnTo>
                  <a:pt x="906690" y="40978"/>
                </a:lnTo>
                <a:lnTo>
                  <a:pt x="1070600" y="0"/>
                </a:lnTo>
                <a:lnTo>
                  <a:pt x="1070601" y="204128"/>
                </a:lnTo>
                <a:lnTo>
                  <a:pt x="1047245" y="198289"/>
                </a:lnTo>
                <a:cubicBezTo>
                  <a:pt x="1046182" y="214391"/>
                  <a:pt x="1037406" y="228300"/>
                  <a:pt x="1024194" y="236467"/>
                </a:cubicBezTo>
                <a:cubicBezTo>
                  <a:pt x="1024856" y="238115"/>
                  <a:pt x="1024712" y="239753"/>
                  <a:pt x="1024506" y="241415"/>
                </a:cubicBezTo>
                <a:cubicBezTo>
                  <a:pt x="1022520" y="257479"/>
                  <a:pt x="1014789" y="275807"/>
                  <a:pt x="1001786" y="292593"/>
                </a:cubicBezTo>
                <a:cubicBezTo>
                  <a:pt x="993232" y="303635"/>
                  <a:pt x="983462" y="312636"/>
                  <a:pt x="973040" y="318506"/>
                </a:cubicBezTo>
                <a:cubicBezTo>
                  <a:pt x="975185" y="323035"/>
                  <a:pt x="973795" y="326888"/>
                  <a:pt x="971805" y="330577"/>
                </a:cubicBezTo>
                <a:lnTo>
                  <a:pt x="855257" y="546644"/>
                </a:lnTo>
                <a:lnTo>
                  <a:pt x="1078933" y="651876"/>
                </a:lnTo>
                <a:lnTo>
                  <a:pt x="1083325" y="656702"/>
                </a:lnTo>
                <a:cubicBezTo>
                  <a:pt x="1116316" y="669283"/>
                  <a:pt x="1139552" y="701303"/>
                  <a:pt x="1139552" y="738751"/>
                </a:cubicBezTo>
                <a:lnTo>
                  <a:pt x="1139552" y="763775"/>
                </a:lnTo>
                <a:lnTo>
                  <a:pt x="1177152" y="770314"/>
                </a:lnTo>
                <a:lnTo>
                  <a:pt x="1177152" y="614166"/>
                </a:lnTo>
                <a:lnTo>
                  <a:pt x="1424774" y="614166"/>
                </a:lnTo>
                <a:lnTo>
                  <a:pt x="1428361" y="614482"/>
                </a:lnTo>
                <a:cubicBezTo>
                  <a:pt x="1429575" y="614173"/>
                  <a:pt x="1430795" y="614165"/>
                  <a:pt x="1432017" y="614165"/>
                </a:cubicBezTo>
                <a:cubicBezTo>
                  <a:pt x="1571208" y="614165"/>
                  <a:pt x="1684045" y="710883"/>
                  <a:pt x="1684045" y="830190"/>
                </a:cubicBezTo>
                <a:close/>
              </a:path>
            </a:pathLst>
          </a:custGeom>
          <a:solidFill>
            <a:sysClr val="windowText" lastClr="000000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ＭＳ Ｐゴシック"/>
              <a:cs typeface="+mn-cs"/>
            </a:endParaRPr>
          </a:p>
        </p:txBody>
      </p:sp>
      <p:sp>
        <p:nvSpPr>
          <p:cNvPr id="332" name="円/楕円 331"/>
          <p:cNvSpPr/>
          <p:nvPr/>
        </p:nvSpPr>
        <p:spPr>
          <a:xfrm>
            <a:off x="6354629" y="1058530"/>
            <a:ext cx="874858" cy="1341846"/>
          </a:xfrm>
          <a:custGeom>
            <a:avLst/>
            <a:gdLst/>
            <a:ahLst/>
            <a:cxnLst/>
            <a:rect l="l" t="t" r="r" b="b"/>
            <a:pathLst>
              <a:path w="874858" h="1341846">
                <a:moveTo>
                  <a:pt x="605305" y="485206"/>
                </a:moveTo>
                <a:cubicBezTo>
                  <a:pt x="579273" y="527049"/>
                  <a:pt x="540578" y="557252"/>
                  <a:pt x="496063" y="571115"/>
                </a:cubicBezTo>
                <a:lnTo>
                  <a:pt x="504872" y="621766"/>
                </a:lnTo>
                <a:lnTo>
                  <a:pt x="529896" y="621766"/>
                </a:lnTo>
                <a:cubicBezTo>
                  <a:pt x="557533" y="621766"/>
                  <a:pt x="582213" y="634422"/>
                  <a:pt x="597483" y="655053"/>
                </a:cubicBezTo>
                <a:lnTo>
                  <a:pt x="748485" y="567871"/>
                </a:lnTo>
                <a:close/>
                <a:moveTo>
                  <a:pt x="267366" y="482980"/>
                </a:moveTo>
                <a:lnTo>
                  <a:pt x="126373" y="564382"/>
                </a:lnTo>
                <a:lnTo>
                  <a:pt x="280549" y="653396"/>
                </a:lnTo>
                <a:cubicBezTo>
                  <a:pt x="295997" y="633768"/>
                  <a:pt x="320106" y="621766"/>
                  <a:pt x="347018" y="621766"/>
                </a:cubicBezTo>
                <a:lnTo>
                  <a:pt x="372042" y="621766"/>
                </a:lnTo>
                <a:lnTo>
                  <a:pt x="380852" y="571115"/>
                </a:lnTo>
                <a:cubicBezTo>
                  <a:pt x="335115" y="556871"/>
                  <a:pt x="295523" y="525380"/>
                  <a:pt x="267366" y="482980"/>
                </a:cubicBezTo>
                <a:close/>
                <a:moveTo>
                  <a:pt x="428817" y="0"/>
                </a:moveTo>
                <a:lnTo>
                  <a:pt x="485938" y="47639"/>
                </a:lnTo>
                <a:lnTo>
                  <a:pt x="559131" y="35058"/>
                </a:lnTo>
                <a:lnTo>
                  <a:pt x="584875" y="104989"/>
                </a:lnTo>
                <a:lnTo>
                  <a:pt x="654527" y="130837"/>
                </a:lnTo>
                <a:lnTo>
                  <a:pt x="641996" y="204323"/>
                </a:lnTo>
                <a:lnTo>
                  <a:pt x="689444" y="261673"/>
                </a:lnTo>
                <a:lnTo>
                  <a:pt x="652496" y="306332"/>
                </a:lnTo>
                <a:cubicBezTo>
                  <a:pt x="654180" y="313840"/>
                  <a:pt x="654481" y="321530"/>
                  <a:pt x="654481" y="329302"/>
                </a:cubicBezTo>
                <a:lnTo>
                  <a:pt x="649570" y="363441"/>
                </a:lnTo>
                <a:lnTo>
                  <a:pt x="654527" y="392510"/>
                </a:lnTo>
                <a:lnTo>
                  <a:pt x="644873" y="396093"/>
                </a:lnTo>
                <a:lnTo>
                  <a:pt x="640944" y="407522"/>
                </a:lnTo>
                <a:lnTo>
                  <a:pt x="847533" y="526796"/>
                </a:lnTo>
                <a:lnTo>
                  <a:pt x="854906" y="536405"/>
                </a:lnTo>
                <a:lnTo>
                  <a:pt x="869151" y="547335"/>
                </a:lnTo>
                <a:cubicBezTo>
                  <a:pt x="880900" y="567686"/>
                  <a:pt x="873928" y="593707"/>
                  <a:pt x="853577" y="605457"/>
                </a:cubicBezTo>
                <a:lnTo>
                  <a:pt x="618477" y="741192"/>
                </a:lnTo>
                <a:lnTo>
                  <a:pt x="618477" y="1341846"/>
                </a:lnTo>
                <a:lnTo>
                  <a:pt x="258437" y="1341846"/>
                </a:lnTo>
                <a:lnTo>
                  <a:pt x="258437" y="738889"/>
                </a:lnTo>
                <a:lnTo>
                  <a:pt x="27325" y="605457"/>
                </a:lnTo>
                <a:lnTo>
                  <a:pt x="19953" y="595850"/>
                </a:lnTo>
                <a:cubicBezTo>
                  <a:pt x="13182" y="595029"/>
                  <a:pt x="8913" y="590472"/>
                  <a:pt x="5707" y="584918"/>
                </a:cubicBezTo>
                <a:cubicBezTo>
                  <a:pt x="-6043" y="564567"/>
                  <a:pt x="930" y="538546"/>
                  <a:pt x="21281" y="526796"/>
                </a:cubicBezTo>
                <a:lnTo>
                  <a:pt x="233239" y="404422"/>
                </a:lnTo>
                <a:lnTo>
                  <a:pt x="233128" y="403651"/>
                </a:lnTo>
                <a:lnTo>
                  <a:pt x="203107" y="392510"/>
                </a:lnTo>
                <a:lnTo>
                  <a:pt x="215638" y="319023"/>
                </a:lnTo>
                <a:lnTo>
                  <a:pt x="168190" y="261673"/>
                </a:lnTo>
                <a:lnTo>
                  <a:pt x="215638" y="204323"/>
                </a:lnTo>
                <a:lnTo>
                  <a:pt x="203107" y="130837"/>
                </a:lnTo>
                <a:lnTo>
                  <a:pt x="272759" y="104989"/>
                </a:lnTo>
                <a:lnTo>
                  <a:pt x="298504" y="35058"/>
                </a:lnTo>
                <a:lnTo>
                  <a:pt x="371696" y="47639"/>
                </a:lnTo>
                <a:close/>
              </a:path>
            </a:pathLst>
          </a:custGeom>
          <a:solidFill>
            <a:sysClr val="windowText" lastClr="000000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ＭＳ Ｐゴシック"/>
              <a:cs typeface="+mn-cs"/>
            </a:endParaRPr>
          </a:p>
        </p:txBody>
      </p:sp>
      <p:sp>
        <p:nvSpPr>
          <p:cNvPr id="322" name="円/楕円 321"/>
          <p:cNvSpPr/>
          <p:nvPr/>
        </p:nvSpPr>
        <p:spPr>
          <a:xfrm>
            <a:off x="4288541" y="1188295"/>
            <a:ext cx="549710" cy="1188679"/>
          </a:xfrm>
          <a:custGeom>
            <a:avLst/>
            <a:gdLst/>
            <a:ahLst/>
            <a:cxnLst/>
            <a:rect l="l" t="t" r="r" b="b"/>
            <a:pathLst>
              <a:path w="620543" h="1341846">
                <a:moveTo>
                  <a:pt x="124505" y="885907"/>
                </a:moveTo>
                <a:lnTo>
                  <a:pt x="89099" y="961166"/>
                </a:lnTo>
                <a:lnTo>
                  <a:pt x="124505" y="1016644"/>
                </a:lnTo>
                <a:close/>
                <a:moveTo>
                  <a:pt x="484545" y="857974"/>
                </a:moveTo>
                <a:lnTo>
                  <a:pt x="484545" y="1006163"/>
                </a:lnTo>
                <a:lnTo>
                  <a:pt x="530030" y="936756"/>
                </a:lnTo>
                <a:close/>
                <a:moveTo>
                  <a:pt x="294885" y="0"/>
                </a:moveTo>
                <a:lnTo>
                  <a:pt x="352006" y="47639"/>
                </a:lnTo>
                <a:lnTo>
                  <a:pt x="425199" y="35058"/>
                </a:lnTo>
                <a:lnTo>
                  <a:pt x="450943" y="104989"/>
                </a:lnTo>
                <a:lnTo>
                  <a:pt x="520595" y="130837"/>
                </a:lnTo>
                <a:lnTo>
                  <a:pt x="508064" y="204323"/>
                </a:lnTo>
                <a:lnTo>
                  <a:pt x="555512" y="261673"/>
                </a:lnTo>
                <a:lnTo>
                  <a:pt x="518564" y="306332"/>
                </a:lnTo>
                <a:cubicBezTo>
                  <a:pt x="520248" y="313840"/>
                  <a:pt x="520549" y="321530"/>
                  <a:pt x="520549" y="329302"/>
                </a:cubicBezTo>
                <a:lnTo>
                  <a:pt x="515638" y="363441"/>
                </a:lnTo>
                <a:lnTo>
                  <a:pt x="520595" y="392510"/>
                </a:lnTo>
                <a:lnTo>
                  <a:pt x="510941" y="396093"/>
                </a:lnTo>
                <a:cubicBezTo>
                  <a:pt x="492641" y="481517"/>
                  <a:pt x="435235" y="548349"/>
                  <a:pt x="362131" y="571115"/>
                </a:cubicBezTo>
                <a:lnTo>
                  <a:pt x="370940" y="621766"/>
                </a:lnTo>
                <a:lnTo>
                  <a:pt x="395964" y="621766"/>
                </a:lnTo>
                <a:cubicBezTo>
                  <a:pt x="426947" y="621766"/>
                  <a:pt x="454214" y="637672"/>
                  <a:pt x="468680" y="662661"/>
                </a:cubicBezTo>
                <a:cubicBezTo>
                  <a:pt x="470119" y="662860"/>
                  <a:pt x="470634" y="663687"/>
                  <a:pt x="471125" y="664537"/>
                </a:cubicBezTo>
                <a:lnTo>
                  <a:pt x="616197" y="915809"/>
                </a:lnTo>
                <a:lnTo>
                  <a:pt x="618237" y="931303"/>
                </a:lnTo>
                <a:cubicBezTo>
                  <a:pt x="619317" y="932611"/>
                  <a:pt x="619615" y="934117"/>
                  <a:pt x="618826" y="935780"/>
                </a:cubicBezTo>
                <a:cubicBezTo>
                  <a:pt x="622110" y="942746"/>
                  <a:pt x="620568" y="949761"/>
                  <a:pt x="615192" y="954945"/>
                </a:cubicBezTo>
                <a:cubicBezTo>
                  <a:pt x="616695" y="959004"/>
                  <a:pt x="615195" y="962050"/>
                  <a:pt x="613295" y="964950"/>
                </a:cubicBezTo>
                <a:lnTo>
                  <a:pt x="484545" y="1161413"/>
                </a:lnTo>
                <a:lnTo>
                  <a:pt x="484545" y="1341846"/>
                </a:lnTo>
                <a:lnTo>
                  <a:pt x="124505" y="1341846"/>
                </a:lnTo>
                <a:lnTo>
                  <a:pt x="124505" y="1174819"/>
                </a:lnTo>
                <a:lnTo>
                  <a:pt x="7472" y="991443"/>
                </a:lnTo>
                <a:lnTo>
                  <a:pt x="5919" y="982679"/>
                </a:lnTo>
                <a:cubicBezTo>
                  <a:pt x="59" y="976611"/>
                  <a:pt x="-1824" y="968415"/>
                  <a:pt x="1968" y="960379"/>
                </a:cubicBezTo>
                <a:cubicBezTo>
                  <a:pt x="1683" y="959868"/>
                  <a:pt x="1776" y="959432"/>
                  <a:pt x="2031" y="959034"/>
                </a:cubicBezTo>
                <a:cubicBezTo>
                  <a:pt x="-667" y="954054"/>
                  <a:pt x="591" y="949400"/>
                  <a:pt x="2696" y="944926"/>
                </a:cubicBezTo>
                <a:lnTo>
                  <a:pt x="126212" y="682385"/>
                </a:lnTo>
                <a:lnTo>
                  <a:pt x="131037" y="677994"/>
                </a:lnTo>
                <a:cubicBezTo>
                  <a:pt x="143619" y="645003"/>
                  <a:pt x="175639" y="621766"/>
                  <a:pt x="213086" y="621766"/>
                </a:cubicBezTo>
                <a:lnTo>
                  <a:pt x="238110" y="621766"/>
                </a:lnTo>
                <a:lnTo>
                  <a:pt x="246920" y="571115"/>
                </a:lnTo>
                <a:cubicBezTo>
                  <a:pt x="175953" y="549014"/>
                  <a:pt x="119779" y="485386"/>
                  <a:pt x="99196" y="403651"/>
                </a:cubicBezTo>
                <a:lnTo>
                  <a:pt x="69175" y="392510"/>
                </a:lnTo>
                <a:lnTo>
                  <a:pt x="81706" y="319023"/>
                </a:lnTo>
                <a:lnTo>
                  <a:pt x="34258" y="261673"/>
                </a:lnTo>
                <a:lnTo>
                  <a:pt x="81706" y="204323"/>
                </a:lnTo>
                <a:lnTo>
                  <a:pt x="69175" y="130837"/>
                </a:lnTo>
                <a:lnTo>
                  <a:pt x="138827" y="104989"/>
                </a:lnTo>
                <a:lnTo>
                  <a:pt x="164572" y="35058"/>
                </a:lnTo>
                <a:lnTo>
                  <a:pt x="237764" y="47639"/>
                </a:lnTo>
                <a:close/>
              </a:path>
            </a:pathLst>
          </a:custGeom>
          <a:solidFill>
            <a:sysClr val="windowText" lastClr="000000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ＭＳ Ｐゴシック"/>
              <a:cs typeface="+mn-cs"/>
            </a:endParaRPr>
          </a:p>
        </p:txBody>
      </p:sp>
      <p:sp>
        <p:nvSpPr>
          <p:cNvPr id="212" name="フローチャート : 論理積ゲート 140"/>
          <p:cNvSpPr/>
          <p:nvPr/>
        </p:nvSpPr>
        <p:spPr>
          <a:xfrm rot="16200000">
            <a:off x="2772057" y="1437095"/>
            <a:ext cx="1348188" cy="542302"/>
          </a:xfrm>
          <a:custGeom>
            <a:avLst/>
            <a:gdLst/>
            <a:ahLst/>
            <a:cxnLst/>
            <a:rect l="l" t="t" r="r" b="b"/>
            <a:pathLst>
              <a:path w="1684045" h="677400">
                <a:moveTo>
                  <a:pt x="903344" y="541403"/>
                </a:moveTo>
                <a:lnTo>
                  <a:pt x="755156" y="541403"/>
                </a:lnTo>
                <a:lnTo>
                  <a:pt x="824563" y="586887"/>
                </a:lnTo>
                <a:close/>
                <a:moveTo>
                  <a:pt x="1684045" y="361383"/>
                </a:moveTo>
                <a:cubicBezTo>
                  <a:pt x="1684045" y="480690"/>
                  <a:pt x="1571208" y="577407"/>
                  <a:pt x="1432017" y="577407"/>
                </a:cubicBezTo>
                <a:lnTo>
                  <a:pt x="1428369" y="577092"/>
                </a:lnTo>
                <a:cubicBezTo>
                  <a:pt x="1427175" y="577401"/>
                  <a:pt x="1425976" y="577408"/>
                  <a:pt x="1424774" y="577408"/>
                </a:cubicBezTo>
                <a:lnTo>
                  <a:pt x="1177152" y="577408"/>
                </a:lnTo>
                <a:lnTo>
                  <a:pt x="1177152" y="421259"/>
                </a:lnTo>
                <a:lnTo>
                  <a:pt x="1139552" y="427798"/>
                </a:lnTo>
                <a:lnTo>
                  <a:pt x="1139552" y="452822"/>
                </a:lnTo>
                <a:cubicBezTo>
                  <a:pt x="1139552" y="483805"/>
                  <a:pt x="1123646" y="511073"/>
                  <a:pt x="1098656" y="525539"/>
                </a:cubicBezTo>
                <a:cubicBezTo>
                  <a:pt x="1098457" y="526976"/>
                  <a:pt x="1097631" y="527492"/>
                  <a:pt x="1096781" y="527982"/>
                </a:cubicBezTo>
                <a:lnTo>
                  <a:pt x="845509" y="673054"/>
                </a:lnTo>
                <a:lnTo>
                  <a:pt x="830016" y="675094"/>
                </a:lnTo>
                <a:cubicBezTo>
                  <a:pt x="828708" y="676175"/>
                  <a:pt x="827201" y="676473"/>
                  <a:pt x="825537" y="675684"/>
                </a:cubicBezTo>
                <a:cubicBezTo>
                  <a:pt x="818571" y="678966"/>
                  <a:pt x="811558" y="677425"/>
                  <a:pt x="806374" y="672049"/>
                </a:cubicBezTo>
                <a:cubicBezTo>
                  <a:pt x="802314" y="673552"/>
                  <a:pt x="799269" y="672052"/>
                  <a:pt x="796369" y="670152"/>
                </a:cubicBezTo>
                <a:lnTo>
                  <a:pt x="599906" y="541403"/>
                </a:lnTo>
                <a:lnTo>
                  <a:pt x="419472" y="541403"/>
                </a:lnTo>
                <a:lnTo>
                  <a:pt x="419472" y="533099"/>
                </a:lnTo>
                <a:lnTo>
                  <a:pt x="0" y="631413"/>
                </a:lnTo>
                <a:lnTo>
                  <a:pt x="0" y="91353"/>
                </a:lnTo>
                <a:lnTo>
                  <a:pt x="419472" y="189667"/>
                </a:lnTo>
                <a:lnTo>
                  <a:pt x="419472" y="181363"/>
                </a:lnTo>
                <a:lnTo>
                  <a:pt x="875410" y="181363"/>
                </a:lnTo>
                <a:lnTo>
                  <a:pt x="780167" y="136555"/>
                </a:lnTo>
                <a:cubicBezTo>
                  <a:pt x="758904" y="126551"/>
                  <a:pt x="749776" y="101205"/>
                  <a:pt x="759780" y="79942"/>
                </a:cubicBezTo>
                <a:lnTo>
                  <a:pt x="768083" y="72386"/>
                </a:lnTo>
                <a:cubicBezTo>
                  <a:pt x="768401" y="71437"/>
                  <a:pt x="768975" y="70664"/>
                  <a:pt x="770229" y="70432"/>
                </a:cubicBezTo>
                <a:cubicBezTo>
                  <a:pt x="773825" y="62231"/>
                  <a:pt x="781289" y="58196"/>
                  <a:pt x="789709" y="58298"/>
                </a:cubicBezTo>
                <a:cubicBezTo>
                  <a:pt x="791199" y="55430"/>
                  <a:pt x="793505" y="54843"/>
                  <a:pt x="795891" y="54447"/>
                </a:cubicBezTo>
                <a:lnTo>
                  <a:pt x="1082123" y="6964"/>
                </a:lnTo>
                <a:lnTo>
                  <a:pt x="1103917" y="12028"/>
                </a:lnTo>
                <a:cubicBezTo>
                  <a:pt x="1122827" y="4369"/>
                  <a:pt x="1147985" y="0"/>
                  <a:pt x="1175556" y="0"/>
                </a:cubicBezTo>
                <a:cubicBezTo>
                  <a:pt x="1235210" y="0"/>
                  <a:pt x="1283569" y="20450"/>
                  <a:pt x="1283569" y="45677"/>
                </a:cubicBezTo>
                <a:cubicBezTo>
                  <a:pt x="1283569" y="68431"/>
                  <a:pt x="1244225" y="87299"/>
                  <a:pt x="1192677" y="89892"/>
                </a:cubicBezTo>
                <a:cubicBezTo>
                  <a:pt x="1199671" y="99560"/>
                  <a:pt x="1201557" y="108830"/>
                  <a:pt x="1197342" y="114432"/>
                </a:cubicBezTo>
                <a:cubicBezTo>
                  <a:pt x="1189750" y="124520"/>
                  <a:pt x="1165246" y="118889"/>
                  <a:pt x="1142611" y="101856"/>
                </a:cubicBezTo>
                <a:lnTo>
                  <a:pt x="1125917" y="83687"/>
                </a:lnTo>
                <a:cubicBezTo>
                  <a:pt x="1120436" y="84508"/>
                  <a:pt x="1115714" y="83067"/>
                  <a:pt x="1111281" y="81426"/>
                </a:cubicBezTo>
                <a:cubicBezTo>
                  <a:pt x="1108134" y="87472"/>
                  <a:pt x="1102371" y="89864"/>
                  <a:pt x="1096050" y="90913"/>
                </a:cubicBezTo>
                <a:lnTo>
                  <a:pt x="938575" y="117036"/>
                </a:lnTo>
                <a:lnTo>
                  <a:pt x="1078933" y="183070"/>
                </a:lnTo>
                <a:lnTo>
                  <a:pt x="1083324" y="187895"/>
                </a:lnTo>
                <a:cubicBezTo>
                  <a:pt x="1116315" y="200476"/>
                  <a:pt x="1139552" y="232496"/>
                  <a:pt x="1139552" y="269944"/>
                </a:cubicBezTo>
                <a:lnTo>
                  <a:pt x="1139552" y="294968"/>
                </a:lnTo>
                <a:lnTo>
                  <a:pt x="1177152" y="301507"/>
                </a:lnTo>
                <a:lnTo>
                  <a:pt x="1177152" y="145360"/>
                </a:lnTo>
                <a:lnTo>
                  <a:pt x="1424774" y="145360"/>
                </a:lnTo>
                <a:lnTo>
                  <a:pt x="1428358" y="145675"/>
                </a:lnTo>
                <a:cubicBezTo>
                  <a:pt x="1429573" y="145366"/>
                  <a:pt x="1430794" y="145359"/>
                  <a:pt x="1432017" y="145359"/>
                </a:cubicBezTo>
                <a:cubicBezTo>
                  <a:pt x="1571208" y="145359"/>
                  <a:pt x="1684045" y="242076"/>
                  <a:pt x="1684045" y="361383"/>
                </a:cubicBezTo>
                <a:close/>
              </a:path>
            </a:pathLst>
          </a:custGeom>
          <a:solidFill>
            <a:sysClr val="windowText" lastClr="000000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ＭＳ Ｐゴシック"/>
              <a:cs typeface="+mn-cs"/>
            </a:endParaRPr>
          </a:p>
        </p:txBody>
      </p:sp>
      <p:grpSp>
        <p:nvGrpSpPr>
          <p:cNvPr id="226" name="グループ化 225"/>
          <p:cNvGrpSpPr/>
          <p:nvPr/>
        </p:nvGrpSpPr>
        <p:grpSpPr>
          <a:xfrm>
            <a:off x="7859684" y="1047154"/>
            <a:ext cx="1680556" cy="1411925"/>
            <a:chOff x="3584848" y="2996952"/>
            <a:chExt cx="2888704" cy="2160240"/>
          </a:xfrm>
        </p:grpSpPr>
        <p:sp>
          <p:nvSpPr>
            <p:cNvPr id="227" name="正方形/長方形 226"/>
            <p:cNvSpPr/>
            <p:nvPr/>
          </p:nvSpPr>
          <p:spPr>
            <a:xfrm>
              <a:off x="3652664" y="3058160"/>
              <a:ext cx="1376536" cy="2037824"/>
            </a:xfrm>
            <a:prstGeom prst="rect">
              <a:avLst/>
            </a:prstGeom>
            <a:gradFill>
              <a:gsLst>
                <a:gs pos="0">
                  <a:srgbClr val="00B0F0">
                    <a:alpha val="50000"/>
                  </a:srgbClr>
                </a:gs>
                <a:gs pos="100000">
                  <a:srgbClr val="00B0F0">
                    <a:alpha val="20000"/>
                  </a:srgbClr>
                </a:gs>
              </a:gsLst>
              <a:lin ang="18900000" scaled="1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28" name="正方形/長方形 123"/>
            <p:cNvSpPr/>
            <p:nvPr/>
          </p:nvSpPr>
          <p:spPr>
            <a:xfrm>
              <a:off x="3584848" y="2996952"/>
              <a:ext cx="1512168" cy="2160240"/>
            </a:xfrm>
            <a:custGeom>
              <a:avLst/>
              <a:gdLst/>
              <a:ahLst/>
              <a:cxnLst/>
              <a:rect l="l" t="t" r="r" b="b"/>
              <a:pathLst>
                <a:path w="1512168" h="2160240">
                  <a:moveTo>
                    <a:pt x="123696" y="132328"/>
                  </a:moveTo>
                  <a:lnTo>
                    <a:pt x="123696" y="2030300"/>
                  </a:lnTo>
                  <a:lnTo>
                    <a:pt x="1388472" y="2030300"/>
                  </a:lnTo>
                  <a:lnTo>
                    <a:pt x="1388472" y="132328"/>
                  </a:lnTo>
                  <a:close/>
                  <a:moveTo>
                    <a:pt x="0" y="0"/>
                  </a:moveTo>
                  <a:lnTo>
                    <a:pt x="1512168" y="0"/>
                  </a:lnTo>
                  <a:lnTo>
                    <a:pt x="1512168" y="2160240"/>
                  </a:lnTo>
                  <a:lnTo>
                    <a:pt x="0" y="2160240"/>
                  </a:lnTo>
                  <a:close/>
                </a:path>
              </a:pathLst>
            </a:custGeom>
            <a:gradFill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29" name="片側の 2 つの角を丸めた四角形 228"/>
            <p:cNvSpPr/>
            <p:nvPr/>
          </p:nvSpPr>
          <p:spPr>
            <a:xfrm rot="16200000">
              <a:off x="4825912" y="4036142"/>
              <a:ext cx="187672" cy="83274"/>
            </a:xfrm>
            <a:prstGeom prst="round2SameRect">
              <a:avLst>
                <a:gd name="adj1" fmla="val 47168"/>
                <a:gd name="adj2" fmla="val 0"/>
              </a:avLst>
            </a:prstGeom>
            <a:gradFill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30" name="片側の 2 つの角を丸めた四角形 229"/>
            <p:cNvSpPr/>
            <p:nvPr/>
          </p:nvSpPr>
          <p:spPr>
            <a:xfrm>
              <a:off x="4851400" y="3933056"/>
              <a:ext cx="144779" cy="144015"/>
            </a:xfrm>
            <a:prstGeom prst="round2SameRect">
              <a:avLst>
                <a:gd name="adj1" fmla="val 25905"/>
                <a:gd name="adj2" fmla="val 0"/>
              </a:avLst>
            </a:prstGeom>
            <a:gradFill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31" name="正方形/長方形 230"/>
            <p:cNvSpPr/>
            <p:nvPr/>
          </p:nvSpPr>
          <p:spPr>
            <a:xfrm>
              <a:off x="5029200" y="3058160"/>
              <a:ext cx="1376536" cy="2037824"/>
            </a:xfrm>
            <a:prstGeom prst="rect">
              <a:avLst/>
            </a:prstGeom>
            <a:gradFill>
              <a:gsLst>
                <a:gs pos="0">
                  <a:srgbClr val="00B0F0">
                    <a:alpha val="50000"/>
                  </a:srgbClr>
                </a:gs>
                <a:gs pos="100000">
                  <a:srgbClr val="00B0F0">
                    <a:alpha val="20000"/>
                  </a:srgbClr>
                </a:gs>
              </a:gsLst>
              <a:lin ang="18900000" scaled="1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32" name="正方形/長方形 123"/>
            <p:cNvSpPr/>
            <p:nvPr/>
          </p:nvSpPr>
          <p:spPr>
            <a:xfrm>
              <a:off x="4961384" y="2996952"/>
              <a:ext cx="1512168" cy="2160240"/>
            </a:xfrm>
            <a:custGeom>
              <a:avLst/>
              <a:gdLst/>
              <a:ahLst/>
              <a:cxnLst/>
              <a:rect l="l" t="t" r="r" b="b"/>
              <a:pathLst>
                <a:path w="1512168" h="2160240">
                  <a:moveTo>
                    <a:pt x="123696" y="132328"/>
                  </a:moveTo>
                  <a:lnTo>
                    <a:pt x="123696" y="2030300"/>
                  </a:lnTo>
                  <a:lnTo>
                    <a:pt x="1388472" y="2030300"/>
                  </a:lnTo>
                  <a:lnTo>
                    <a:pt x="1388472" y="132328"/>
                  </a:lnTo>
                  <a:close/>
                  <a:moveTo>
                    <a:pt x="0" y="0"/>
                  </a:moveTo>
                  <a:lnTo>
                    <a:pt x="1512168" y="0"/>
                  </a:lnTo>
                  <a:lnTo>
                    <a:pt x="1512168" y="2160240"/>
                  </a:lnTo>
                  <a:lnTo>
                    <a:pt x="0" y="2160240"/>
                  </a:lnTo>
                  <a:close/>
                </a:path>
              </a:pathLst>
            </a:custGeom>
            <a:gradFill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  <p:grpSp>
        <p:nvGrpSpPr>
          <p:cNvPr id="233" name="グループ化 232"/>
          <p:cNvGrpSpPr/>
          <p:nvPr/>
        </p:nvGrpSpPr>
        <p:grpSpPr>
          <a:xfrm>
            <a:off x="6123130" y="635333"/>
            <a:ext cx="1338417" cy="1784556"/>
            <a:chOff x="5961112" y="404664"/>
            <a:chExt cx="1728192" cy="2304256"/>
          </a:xfrm>
        </p:grpSpPr>
        <p:sp>
          <p:nvSpPr>
            <p:cNvPr id="234" name="フローチャート : 記憶データ 3"/>
            <p:cNvSpPr/>
            <p:nvPr/>
          </p:nvSpPr>
          <p:spPr>
            <a:xfrm rot="10800000">
              <a:off x="7205558" y="591819"/>
              <a:ext cx="448053" cy="2077718"/>
            </a:xfrm>
            <a:custGeom>
              <a:avLst/>
              <a:gdLst>
                <a:gd name="connsiteX0" fmla="*/ 1667 w 10000"/>
                <a:gd name="connsiteY0" fmla="*/ 0 h 10000"/>
                <a:gd name="connsiteX1" fmla="*/ 10000 w 10000"/>
                <a:gd name="connsiteY1" fmla="*/ 0 h 10000"/>
                <a:gd name="connsiteX2" fmla="*/ 8333 w 10000"/>
                <a:gd name="connsiteY2" fmla="*/ 5000 h 10000"/>
                <a:gd name="connsiteX3" fmla="*/ 10000 w 10000"/>
                <a:gd name="connsiteY3" fmla="*/ 10000 h 10000"/>
                <a:gd name="connsiteX4" fmla="*/ 1667 w 10000"/>
                <a:gd name="connsiteY4" fmla="*/ 10000 h 10000"/>
                <a:gd name="connsiteX5" fmla="*/ 0 w 10000"/>
                <a:gd name="connsiteY5" fmla="*/ 5000 h 10000"/>
                <a:gd name="connsiteX6" fmla="*/ 1667 w 10000"/>
                <a:gd name="connsiteY6" fmla="*/ 0 h 10000"/>
                <a:gd name="connsiteX0" fmla="*/ 0 w 10000"/>
                <a:gd name="connsiteY0" fmla="*/ 5000 h 10000"/>
                <a:gd name="connsiteX1" fmla="*/ 1667 w 10000"/>
                <a:gd name="connsiteY1" fmla="*/ 0 h 10000"/>
                <a:gd name="connsiteX2" fmla="*/ 10000 w 10000"/>
                <a:gd name="connsiteY2" fmla="*/ 0 h 10000"/>
                <a:gd name="connsiteX3" fmla="*/ 8333 w 10000"/>
                <a:gd name="connsiteY3" fmla="*/ 5000 h 10000"/>
                <a:gd name="connsiteX4" fmla="*/ 10000 w 10000"/>
                <a:gd name="connsiteY4" fmla="*/ 10000 h 10000"/>
                <a:gd name="connsiteX5" fmla="*/ 1667 w 10000"/>
                <a:gd name="connsiteY5" fmla="*/ 10000 h 10000"/>
                <a:gd name="connsiteX6" fmla="*/ 668 w 10000"/>
                <a:gd name="connsiteY6" fmla="*/ 5635 h 10000"/>
                <a:gd name="connsiteX0" fmla="*/ 1256 w 9589"/>
                <a:gd name="connsiteY0" fmla="*/ 0 h 10000"/>
                <a:gd name="connsiteX1" fmla="*/ 9589 w 9589"/>
                <a:gd name="connsiteY1" fmla="*/ 0 h 10000"/>
                <a:gd name="connsiteX2" fmla="*/ 7922 w 9589"/>
                <a:gd name="connsiteY2" fmla="*/ 5000 h 10000"/>
                <a:gd name="connsiteX3" fmla="*/ 9589 w 9589"/>
                <a:gd name="connsiteY3" fmla="*/ 10000 h 10000"/>
                <a:gd name="connsiteX4" fmla="*/ 1256 w 9589"/>
                <a:gd name="connsiteY4" fmla="*/ 10000 h 10000"/>
                <a:gd name="connsiteX5" fmla="*/ 257 w 9589"/>
                <a:gd name="connsiteY5" fmla="*/ 5635 h 10000"/>
                <a:gd name="connsiteX0" fmla="*/ 0 w 8690"/>
                <a:gd name="connsiteY0" fmla="*/ 0 h 10000"/>
                <a:gd name="connsiteX1" fmla="*/ 8690 w 8690"/>
                <a:gd name="connsiteY1" fmla="*/ 0 h 10000"/>
                <a:gd name="connsiteX2" fmla="*/ 6952 w 8690"/>
                <a:gd name="connsiteY2" fmla="*/ 5000 h 10000"/>
                <a:gd name="connsiteX3" fmla="*/ 8690 w 8690"/>
                <a:gd name="connsiteY3" fmla="*/ 10000 h 10000"/>
                <a:gd name="connsiteX4" fmla="*/ 0 w 8690"/>
                <a:gd name="connsiteY4" fmla="*/ 10000 h 10000"/>
                <a:gd name="connsiteX0" fmla="*/ 0 w 10000"/>
                <a:gd name="connsiteY0" fmla="*/ 0 h 10000"/>
                <a:gd name="connsiteX1" fmla="*/ 10000 w 10000"/>
                <a:gd name="connsiteY1" fmla="*/ 0 h 10000"/>
                <a:gd name="connsiteX2" fmla="*/ 8000 w 10000"/>
                <a:gd name="connsiteY2" fmla="*/ 5000 h 10000"/>
                <a:gd name="connsiteX3" fmla="*/ 10000 w 10000"/>
                <a:gd name="connsiteY3" fmla="*/ 10000 h 10000"/>
                <a:gd name="connsiteX4" fmla="*/ 626 w 10000"/>
                <a:gd name="connsiteY4" fmla="*/ 6690 h 10000"/>
                <a:gd name="connsiteX0" fmla="*/ 0 w 10000"/>
                <a:gd name="connsiteY0" fmla="*/ 0 h 9352"/>
                <a:gd name="connsiteX1" fmla="*/ 10000 w 10000"/>
                <a:gd name="connsiteY1" fmla="*/ 0 h 9352"/>
                <a:gd name="connsiteX2" fmla="*/ 8000 w 10000"/>
                <a:gd name="connsiteY2" fmla="*/ 5000 h 9352"/>
                <a:gd name="connsiteX3" fmla="*/ 10000 w 10000"/>
                <a:gd name="connsiteY3" fmla="*/ 9352 h 9352"/>
                <a:gd name="connsiteX4" fmla="*/ 626 w 10000"/>
                <a:gd name="connsiteY4" fmla="*/ 6690 h 9352"/>
                <a:gd name="connsiteX0" fmla="*/ 0 w 10000"/>
                <a:gd name="connsiteY0" fmla="*/ 0 h 10000"/>
                <a:gd name="connsiteX1" fmla="*/ 10000 w 10000"/>
                <a:gd name="connsiteY1" fmla="*/ 0 h 10000"/>
                <a:gd name="connsiteX2" fmla="*/ 8000 w 10000"/>
                <a:gd name="connsiteY2" fmla="*/ 5346 h 10000"/>
                <a:gd name="connsiteX3" fmla="*/ 10000 w 10000"/>
                <a:gd name="connsiteY3" fmla="*/ 10000 h 10000"/>
                <a:gd name="connsiteX4" fmla="*/ 626 w 10000"/>
                <a:gd name="connsiteY4" fmla="*/ 7154 h 10000"/>
                <a:gd name="connsiteX0" fmla="*/ 0 w 10000"/>
                <a:gd name="connsiteY0" fmla="*/ 0 h 10008"/>
                <a:gd name="connsiteX1" fmla="*/ 10000 w 10000"/>
                <a:gd name="connsiteY1" fmla="*/ 0 h 10008"/>
                <a:gd name="connsiteX2" fmla="*/ 8000 w 10000"/>
                <a:gd name="connsiteY2" fmla="*/ 5346 h 10008"/>
                <a:gd name="connsiteX3" fmla="*/ 10000 w 10000"/>
                <a:gd name="connsiteY3" fmla="*/ 10000 h 10008"/>
                <a:gd name="connsiteX4" fmla="*/ 626 w 10000"/>
                <a:gd name="connsiteY4" fmla="*/ 7154 h 10008"/>
                <a:gd name="connsiteX0" fmla="*/ 0 w 10000"/>
                <a:gd name="connsiteY0" fmla="*/ 0 h 10028"/>
                <a:gd name="connsiteX1" fmla="*/ 10000 w 10000"/>
                <a:gd name="connsiteY1" fmla="*/ 0 h 10028"/>
                <a:gd name="connsiteX2" fmla="*/ 8000 w 10000"/>
                <a:gd name="connsiteY2" fmla="*/ 5346 h 10028"/>
                <a:gd name="connsiteX3" fmla="*/ 10000 w 10000"/>
                <a:gd name="connsiteY3" fmla="*/ 10000 h 10028"/>
                <a:gd name="connsiteX4" fmla="*/ 626 w 10000"/>
                <a:gd name="connsiteY4" fmla="*/ 7154 h 10028"/>
                <a:gd name="connsiteX0" fmla="*/ 0 w 10226"/>
                <a:gd name="connsiteY0" fmla="*/ 0 h 10028"/>
                <a:gd name="connsiteX1" fmla="*/ 10000 w 10226"/>
                <a:gd name="connsiteY1" fmla="*/ 0 h 10028"/>
                <a:gd name="connsiteX2" fmla="*/ 8000 w 10226"/>
                <a:gd name="connsiteY2" fmla="*/ 5346 h 10028"/>
                <a:gd name="connsiteX3" fmla="*/ 10000 w 10226"/>
                <a:gd name="connsiteY3" fmla="*/ 10000 h 10028"/>
                <a:gd name="connsiteX4" fmla="*/ 626 w 10226"/>
                <a:gd name="connsiteY4" fmla="*/ 7154 h 10028"/>
                <a:gd name="connsiteX0" fmla="*/ 0 w 10170"/>
                <a:gd name="connsiteY0" fmla="*/ 0 h 10281"/>
                <a:gd name="connsiteX1" fmla="*/ 10000 w 10170"/>
                <a:gd name="connsiteY1" fmla="*/ 0 h 10281"/>
                <a:gd name="connsiteX2" fmla="*/ 8000 w 10170"/>
                <a:gd name="connsiteY2" fmla="*/ 5346 h 10281"/>
                <a:gd name="connsiteX3" fmla="*/ 9941 w 10170"/>
                <a:gd name="connsiteY3" fmla="*/ 10256 h 10281"/>
                <a:gd name="connsiteX4" fmla="*/ 626 w 10170"/>
                <a:gd name="connsiteY4" fmla="*/ 7154 h 10281"/>
                <a:gd name="connsiteX0" fmla="*/ 0 w 10766"/>
                <a:gd name="connsiteY0" fmla="*/ 0 h 10281"/>
                <a:gd name="connsiteX1" fmla="*/ 10000 w 10766"/>
                <a:gd name="connsiteY1" fmla="*/ 0 h 10281"/>
                <a:gd name="connsiteX2" fmla="*/ 8000 w 10766"/>
                <a:gd name="connsiteY2" fmla="*/ 5346 h 10281"/>
                <a:gd name="connsiteX3" fmla="*/ 9941 w 10766"/>
                <a:gd name="connsiteY3" fmla="*/ 10256 h 10281"/>
                <a:gd name="connsiteX4" fmla="*/ 626 w 10766"/>
                <a:gd name="connsiteY4" fmla="*/ 7154 h 10281"/>
                <a:gd name="connsiteX0" fmla="*/ 0 w 11165"/>
                <a:gd name="connsiteY0" fmla="*/ 0 h 10281"/>
                <a:gd name="connsiteX1" fmla="*/ 10000 w 11165"/>
                <a:gd name="connsiteY1" fmla="*/ 0 h 10281"/>
                <a:gd name="connsiteX2" fmla="*/ 8000 w 11165"/>
                <a:gd name="connsiteY2" fmla="*/ 5346 h 10281"/>
                <a:gd name="connsiteX3" fmla="*/ 9941 w 11165"/>
                <a:gd name="connsiteY3" fmla="*/ 10256 h 10281"/>
                <a:gd name="connsiteX4" fmla="*/ 626 w 11165"/>
                <a:gd name="connsiteY4" fmla="*/ 7154 h 10281"/>
                <a:gd name="connsiteX0" fmla="*/ 0 w 11180"/>
                <a:gd name="connsiteY0" fmla="*/ 0 h 10281"/>
                <a:gd name="connsiteX1" fmla="*/ 10000 w 11180"/>
                <a:gd name="connsiteY1" fmla="*/ 0 h 10281"/>
                <a:gd name="connsiteX2" fmla="*/ 8059 w 11180"/>
                <a:gd name="connsiteY2" fmla="*/ 4913 h 10281"/>
                <a:gd name="connsiteX3" fmla="*/ 9941 w 11180"/>
                <a:gd name="connsiteY3" fmla="*/ 10256 h 10281"/>
                <a:gd name="connsiteX4" fmla="*/ 626 w 11180"/>
                <a:gd name="connsiteY4" fmla="*/ 7154 h 10281"/>
                <a:gd name="connsiteX0" fmla="*/ 0 w 11180"/>
                <a:gd name="connsiteY0" fmla="*/ 0 h 10281"/>
                <a:gd name="connsiteX1" fmla="*/ 10000 w 11180"/>
                <a:gd name="connsiteY1" fmla="*/ 0 h 10281"/>
                <a:gd name="connsiteX2" fmla="*/ 8059 w 11180"/>
                <a:gd name="connsiteY2" fmla="*/ 4913 h 10281"/>
                <a:gd name="connsiteX3" fmla="*/ 9941 w 11180"/>
                <a:gd name="connsiteY3" fmla="*/ 10256 h 10281"/>
                <a:gd name="connsiteX4" fmla="*/ 626 w 11180"/>
                <a:gd name="connsiteY4" fmla="*/ 7154 h 10281"/>
                <a:gd name="connsiteX0" fmla="*/ 0 w 11180"/>
                <a:gd name="connsiteY0" fmla="*/ 0 h 10281"/>
                <a:gd name="connsiteX1" fmla="*/ 10000 w 11180"/>
                <a:gd name="connsiteY1" fmla="*/ 0 h 10281"/>
                <a:gd name="connsiteX2" fmla="*/ 8059 w 11180"/>
                <a:gd name="connsiteY2" fmla="*/ 4913 h 10281"/>
                <a:gd name="connsiteX3" fmla="*/ 9941 w 11180"/>
                <a:gd name="connsiteY3" fmla="*/ 10256 h 10281"/>
                <a:gd name="connsiteX4" fmla="*/ 626 w 11180"/>
                <a:gd name="connsiteY4" fmla="*/ 7154 h 10281"/>
                <a:gd name="connsiteX0" fmla="*/ 0 w 11044"/>
                <a:gd name="connsiteY0" fmla="*/ 0 h 10281"/>
                <a:gd name="connsiteX1" fmla="*/ 10000 w 11044"/>
                <a:gd name="connsiteY1" fmla="*/ 0 h 10281"/>
                <a:gd name="connsiteX2" fmla="*/ 7471 w 11044"/>
                <a:gd name="connsiteY2" fmla="*/ 4817 h 10281"/>
                <a:gd name="connsiteX3" fmla="*/ 9941 w 11044"/>
                <a:gd name="connsiteY3" fmla="*/ 10256 h 10281"/>
                <a:gd name="connsiteX4" fmla="*/ 626 w 11044"/>
                <a:gd name="connsiteY4" fmla="*/ 7154 h 10281"/>
                <a:gd name="connsiteX0" fmla="*/ 0 w 11044"/>
                <a:gd name="connsiteY0" fmla="*/ 0 h 10290"/>
                <a:gd name="connsiteX1" fmla="*/ 10000 w 11044"/>
                <a:gd name="connsiteY1" fmla="*/ 0 h 10290"/>
                <a:gd name="connsiteX2" fmla="*/ 7471 w 11044"/>
                <a:gd name="connsiteY2" fmla="*/ 4817 h 10290"/>
                <a:gd name="connsiteX3" fmla="*/ 9941 w 11044"/>
                <a:gd name="connsiteY3" fmla="*/ 10256 h 10290"/>
                <a:gd name="connsiteX4" fmla="*/ 1096 w 11044"/>
                <a:gd name="connsiteY4" fmla="*/ 7879 h 10290"/>
                <a:gd name="connsiteX0" fmla="*/ 0 w 10804"/>
                <a:gd name="connsiteY0" fmla="*/ 0 h 10170"/>
                <a:gd name="connsiteX1" fmla="*/ 10000 w 10804"/>
                <a:gd name="connsiteY1" fmla="*/ 0 h 10170"/>
                <a:gd name="connsiteX2" fmla="*/ 7471 w 10804"/>
                <a:gd name="connsiteY2" fmla="*/ 4817 h 10170"/>
                <a:gd name="connsiteX3" fmla="*/ 9633 w 10804"/>
                <a:gd name="connsiteY3" fmla="*/ 10133 h 10170"/>
                <a:gd name="connsiteX4" fmla="*/ 1096 w 10804"/>
                <a:gd name="connsiteY4" fmla="*/ 7879 h 10170"/>
                <a:gd name="connsiteX0" fmla="*/ 0 w 10804"/>
                <a:gd name="connsiteY0" fmla="*/ 0 h 10155"/>
                <a:gd name="connsiteX1" fmla="*/ 10000 w 10804"/>
                <a:gd name="connsiteY1" fmla="*/ 0 h 10155"/>
                <a:gd name="connsiteX2" fmla="*/ 7471 w 10804"/>
                <a:gd name="connsiteY2" fmla="*/ 4817 h 10155"/>
                <a:gd name="connsiteX3" fmla="*/ 9633 w 10804"/>
                <a:gd name="connsiteY3" fmla="*/ 10133 h 10155"/>
                <a:gd name="connsiteX4" fmla="*/ 109 w 10804"/>
                <a:gd name="connsiteY4" fmla="*/ 6734 h 10155"/>
                <a:gd name="connsiteX0" fmla="*/ 0 w 10804"/>
                <a:gd name="connsiteY0" fmla="*/ 0 h 10164"/>
                <a:gd name="connsiteX1" fmla="*/ 10000 w 10804"/>
                <a:gd name="connsiteY1" fmla="*/ 0 h 10164"/>
                <a:gd name="connsiteX2" fmla="*/ 7471 w 10804"/>
                <a:gd name="connsiteY2" fmla="*/ 4817 h 10164"/>
                <a:gd name="connsiteX3" fmla="*/ 9633 w 10804"/>
                <a:gd name="connsiteY3" fmla="*/ 10133 h 10164"/>
                <a:gd name="connsiteX4" fmla="*/ 109 w 10804"/>
                <a:gd name="connsiteY4" fmla="*/ 6734 h 10164"/>
                <a:gd name="connsiteX0" fmla="*/ 384 w 11188"/>
                <a:gd name="connsiteY0" fmla="*/ 0 h 10165"/>
                <a:gd name="connsiteX1" fmla="*/ 10384 w 11188"/>
                <a:gd name="connsiteY1" fmla="*/ 0 h 10165"/>
                <a:gd name="connsiteX2" fmla="*/ 7855 w 11188"/>
                <a:gd name="connsiteY2" fmla="*/ 4817 h 10165"/>
                <a:gd name="connsiteX3" fmla="*/ 10017 w 11188"/>
                <a:gd name="connsiteY3" fmla="*/ 10133 h 10165"/>
                <a:gd name="connsiteX4" fmla="*/ 0 w 11188"/>
                <a:gd name="connsiteY4" fmla="*/ 6808 h 10165"/>
                <a:gd name="connsiteX0" fmla="*/ 384 w 11188"/>
                <a:gd name="connsiteY0" fmla="*/ 0 h 10165"/>
                <a:gd name="connsiteX1" fmla="*/ 10384 w 11188"/>
                <a:gd name="connsiteY1" fmla="*/ 0 h 10165"/>
                <a:gd name="connsiteX2" fmla="*/ 7855 w 11188"/>
                <a:gd name="connsiteY2" fmla="*/ 4817 h 10165"/>
                <a:gd name="connsiteX3" fmla="*/ 10017 w 11188"/>
                <a:gd name="connsiteY3" fmla="*/ 10133 h 10165"/>
                <a:gd name="connsiteX4" fmla="*/ 0 w 11188"/>
                <a:gd name="connsiteY4" fmla="*/ 6808 h 10165"/>
                <a:gd name="connsiteX5" fmla="*/ 384 w 11188"/>
                <a:gd name="connsiteY5" fmla="*/ 0 h 10165"/>
                <a:gd name="connsiteX0" fmla="*/ 76 w 10880"/>
                <a:gd name="connsiteY0" fmla="*/ 0 h 10165"/>
                <a:gd name="connsiteX1" fmla="*/ 10076 w 10880"/>
                <a:gd name="connsiteY1" fmla="*/ 0 h 10165"/>
                <a:gd name="connsiteX2" fmla="*/ 7547 w 10880"/>
                <a:gd name="connsiteY2" fmla="*/ 4817 h 10165"/>
                <a:gd name="connsiteX3" fmla="*/ 9709 w 10880"/>
                <a:gd name="connsiteY3" fmla="*/ 10133 h 10165"/>
                <a:gd name="connsiteX4" fmla="*/ 0 w 10880"/>
                <a:gd name="connsiteY4" fmla="*/ 6808 h 10165"/>
                <a:gd name="connsiteX5" fmla="*/ 76 w 10880"/>
                <a:gd name="connsiteY5" fmla="*/ 0 h 10165"/>
                <a:gd name="connsiteX0" fmla="*/ 76 w 10880"/>
                <a:gd name="connsiteY0" fmla="*/ 0 h 10167"/>
                <a:gd name="connsiteX1" fmla="*/ 10076 w 10880"/>
                <a:gd name="connsiteY1" fmla="*/ 0 h 10167"/>
                <a:gd name="connsiteX2" fmla="*/ 7547 w 10880"/>
                <a:gd name="connsiteY2" fmla="*/ 4817 h 10167"/>
                <a:gd name="connsiteX3" fmla="*/ 9709 w 10880"/>
                <a:gd name="connsiteY3" fmla="*/ 10133 h 10167"/>
                <a:gd name="connsiteX4" fmla="*/ 0 w 10880"/>
                <a:gd name="connsiteY4" fmla="*/ 6808 h 10167"/>
                <a:gd name="connsiteX5" fmla="*/ 76 w 10880"/>
                <a:gd name="connsiteY5" fmla="*/ 0 h 101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880" h="10167">
                  <a:moveTo>
                    <a:pt x="76" y="0"/>
                  </a:moveTo>
                  <a:lnTo>
                    <a:pt x="10076" y="0"/>
                  </a:lnTo>
                  <a:cubicBezTo>
                    <a:pt x="10088" y="673"/>
                    <a:pt x="9615" y="3028"/>
                    <a:pt x="7547" y="4817"/>
                  </a:cubicBezTo>
                  <a:cubicBezTo>
                    <a:pt x="10006" y="6318"/>
                    <a:pt x="12367" y="9908"/>
                    <a:pt x="9709" y="10133"/>
                  </a:cubicBezTo>
                  <a:cubicBezTo>
                    <a:pt x="8207" y="10434"/>
                    <a:pt x="411" y="8730"/>
                    <a:pt x="0" y="6808"/>
                  </a:cubicBezTo>
                  <a:cubicBezTo>
                    <a:pt x="25" y="4539"/>
                    <a:pt x="51" y="2269"/>
                    <a:pt x="76" y="0"/>
                  </a:cubicBezTo>
                  <a:close/>
                </a:path>
              </a:pathLst>
            </a:custGeom>
            <a:gradFill>
              <a:gsLst>
                <a:gs pos="0">
                  <a:srgbClr val="1F497D">
                    <a:lumMod val="75000"/>
                  </a:srgbClr>
                </a:gs>
                <a:gs pos="100000">
                  <a:srgbClr val="4F81BD">
                    <a:lumMod val="60000"/>
                    <a:lumOff val="40000"/>
                  </a:srgbClr>
                </a:gs>
              </a:gsLst>
              <a:lin ang="18900000" scaled="1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35" name="片側の 2 つの角を丸めた四角形 61"/>
            <p:cNvSpPr/>
            <p:nvPr/>
          </p:nvSpPr>
          <p:spPr>
            <a:xfrm>
              <a:off x="7292368" y="605791"/>
              <a:ext cx="359992" cy="2063746"/>
            </a:xfrm>
            <a:custGeom>
              <a:avLst/>
              <a:gdLst/>
              <a:ahLst/>
              <a:cxnLst/>
              <a:rect l="l" t="t" r="r" b="b"/>
              <a:pathLst>
                <a:path w="359992" h="2019844">
                  <a:moveTo>
                    <a:pt x="23109" y="0"/>
                  </a:moveTo>
                  <a:cubicBezTo>
                    <a:pt x="227700" y="145534"/>
                    <a:pt x="359992" y="384893"/>
                    <a:pt x="359992" y="655150"/>
                  </a:cubicBezTo>
                  <a:lnTo>
                    <a:pt x="359992" y="2019844"/>
                  </a:lnTo>
                  <a:lnTo>
                    <a:pt x="32763" y="2019844"/>
                  </a:lnTo>
                  <a:cubicBezTo>
                    <a:pt x="33973" y="1860646"/>
                    <a:pt x="55327" y="1404966"/>
                    <a:pt x="136809" y="1055170"/>
                  </a:cubicBezTo>
                  <a:cubicBezTo>
                    <a:pt x="45156" y="777544"/>
                    <a:pt x="-43190" y="150215"/>
                    <a:pt x="23109" y="0"/>
                  </a:cubicBezTo>
                  <a:close/>
                </a:path>
              </a:pathLst>
            </a:custGeom>
            <a:gradFill>
              <a:gsLst>
                <a:gs pos="0">
                  <a:srgbClr val="1F497D">
                    <a:lumMod val="75000"/>
                  </a:srgbClr>
                </a:gs>
                <a:gs pos="100000">
                  <a:srgbClr val="4F81BD">
                    <a:lumMod val="60000"/>
                    <a:lumOff val="40000"/>
                  </a:srgbClr>
                </a:gs>
              </a:gsLst>
              <a:lin ang="18900000" scaled="1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36" name="角丸四角形 235"/>
            <p:cNvSpPr/>
            <p:nvPr/>
          </p:nvSpPr>
          <p:spPr>
            <a:xfrm>
              <a:off x="7299616" y="1614034"/>
              <a:ext cx="340706" cy="160926"/>
            </a:xfrm>
            <a:prstGeom prst="roundRect">
              <a:avLst/>
            </a:prstGeom>
            <a:gradFill>
              <a:gsLst>
                <a:gs pos="0">
                  <a:srgbClr val="1F497D">
                    <a:lumMod val="75000"/>
                  </a:srgbClr>
                </a:gs>
                <a:gs pos="100000">
                  <a:srgbClr val="4F81BD">
                    <a:lumMod val="60000"/>
                    <a:lumOff val="40000"/>
                  </a:srgbClr>
                </a:gs>
              </a:gsLst>
              <a:lin ang="18900000" scaled="1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37" name="フローチャート : 記憶データ 3"/>
            <p:cNvSpPr/>
            <p:nvPr/>
          </p:nvSpPr>
          <p:spPr>
            <a:xfrm rot="10800000" flipH="1">
              <a:off x="5986358" y="591819"/>
              <a:ext cx="448053" cy="2077718"/>
            </a:xfrm>
            <a:custGeom>
              <a:avLst/>
              <a:gdLst>
                <a:gd name="connsiteX0" fmla="*/ 1667 w 10000"/>
                <a:gd name="connsiteY0" fmla="*/ 0 h 10000"/>
                <a:gd name="connsiteX1" fmla="*/ 10000 w 10000"/>
                <a:gd name="connsiteY1" fmla="*/ 0 h 10000"/>
                <a:gd name="connsiteX2" fmla="*/ 8333 w 10000"/>
                <a:gd name="connsiteY2" fmla="*/ 5000 h 10000"/>
                <a:gd name="connsiteX3" fmla="*/ 10000 w 10000"/>
                <a:gd name="connsiteY3" fmla="*/ 10000 h 10000"/>
                <a:gd name="connsiteX4" fmla="*/ 1667 w 10000"/>
                <a:gd name="connsiteY4" fmla="*/ 10000 h 10000"/>
                <a:gd name="connsiteX5" fmla="*/ 0 w 10000"/>
                <a:gd name="connsiteY5" fmla="*/ 5000 h 10000"/>
                <a:gd name="connsiteX6" fmla="*/ 1667 w 10000"/>
                <a:gd name="connsiteY6" fmla="*/ 0 h 10000"/>
                <a:gd name="connsiteX0" fmla="*/ 0 w 10000"/>
                <a:gd name="connsiteY0" fmla="*/ 5000 h 10000"/>
                <a:gd name="connsiteX1" fmla="*/ 1667 w 10000"/>
                <a:gd name="connsiteY1" fmla="*/ 0 h 10000"/>
                <a:gd name="connsiteX2" fmla="*/ 10000 w 10000"/>
                <a:gd name="connsiteY2" fmla="*/ 0 h 10000"/>
                <a:gd name="connsiteX3" fmla="*/ 8333 w 10000"/>
                <a:gd name="connsiteY3" fmla="*/ 5000 h 10000"/>
                <a:gd name="connsiteX4" fmla="*/ 10000 w 10000"/>
                <a:gd name="connsiteY4" fmla="*/ 10000 h 10000"/>
                <a:gd name="connsiteX5" fmla="*/ 1667 w 10000"/>
                <a:gd name="connsiteY5" fmla="*/ 10000 h 10000"/>
                <a:gd name="connsiteX6" fmla="*/ 668 w 10000"/>
                <a:gd name="connsiteY6" fmla="*/ 5635 h 10000"/>
                <a:gd name="connsiteX0" fmla="*/ 1256 w 9589"/>
                <a:gd name="connsiteY0" fmla="*/ 0 h 10000"/>
                <a:gd name="connsiteX1" fmla="*/ 9589 w 9589"/>
                <a:gd name="connsiteY1" fmla="*/ 0 h 10000"/>
                <a:gd name="connsiteX2" fmla="*/ 7922 w 9589"/>
                <a:gd name="connsiteY2" fmla="*/ 5000 h 10000"/>
                <a:gd name="connsiteX3" fmla="*/ 9589 w 9589"/>
                <a:gd name="connsiteY3" fmla="*/ 10000 h 10000"/>
                <a:gd name="connsiteX4" fmla="*/ 1256 w 9589"/>
                <a:gd name="connsiteY4" fmla="*/ 10000 h 10000"/>
                <a:gd name="connsiteX5" fmla="*/ 257 w 9589"/>
                <a:gd name="connsiteY5" fmla="*/ 5635 h 10000"/>
                <a:gd name="connsiteX0" fmla="*/ 0 w 8690"/>
                <a:gd name="connsiteY0" fmla="*/ 0 h 10000"/>
                <a:gd name="connsiteX1" fmla="*/ 8690 w 8690"/>
                <a:gd name="connsiteY1" fmla="*/ 0 h 10000"/>
                <a:gd name="connsiteX2" fmla="*/ 6952 w 8690"/>
                <a:gd name="connsiteY2" fmla="*/ 5000 h 10000"/>
                <a:gd name="connsiteX3" fmla="*/ 8690 w 8690"/>
                <a:gd name="connsiteY3" fmla="*/ 10000 h 10000"/>
                <a:gd name="connsiteX4" fmla="*/ 0 w 8690"/>
                <a:gd name="connsiteY4" fmla="*/ 10000 h 10000"/>
                <a:gd name="connsiteX0" fmla="*/ 0 w 10000"/>
                <a:gd name="connsiteY0" fmla="*/ 0 h 10000"/>
                <a:gd name="connsiteX1" fmla="*/ 10000 w 10000"/>
                <a:gd name="connsiteY1" fmla="*/ 0 h 10000"/>
                <a:gd name="connsiteX2" fmla="*/ 8000 w 10000"/>
                <a:gd name="connsiteY2" fmla="*/ 5000 h 10000"/>
                <a:gd name="connsiteX3" fmla="*/ 10000 w 10000"/>
                <a:gd name="connsiteY3" fmla="*/ 10000 h 10000"/>
                <a:gd name="connsiteX4" fmla="*/ 626 w 10000"/>
                <a:gd name="connsiteY4" fmla="*/ 6690 h 10000"/>
                <a:gd name="connsiteX0" fmla="*/ 0 w 10000"/>
                <a:gd name="connsiteY0" fmla="*/ 0 h 9352"/>
                <a:gd name="connsiteX1" fmla="*/ 10000 w 10000"/>
                <a:gd name="connsiteY1" fmla="*/ 0 h 9352"/>
                <a:gd name="connsiteX2" fmla="*/ 8000 w 10000"/>
                <a:gd name="connsiteY2" fmla="*/ 5000 h 9352"/>
                <a:gd name="connsiteX3" fmla="*/ 10000 w 10000"/>
                <a:gd name="connsiteY3" fmla="*/ 9352 h 9352"/>
                <a:gd name="connsiteX4" fmla="*/ 626 w 10000"/>
                <a:gd name="connsiteY4" fmla="*/ 6690 h 9352"/>
                <a:gd name="connsiteX0" fmla="*/ 0 w 10000"/>
                <a:gd name="connsiteY0" fmla="*/ 0 h 10000"/>
                <a:gd name="connsiteX1" fmla="*/ 10000 w 10000"/>
                <a:gd name="connsiteY1" fmla="*/ 0 h 10000"/>
                <a:gd name="connsiteX2" fmla="*/ 8000 w 10000"/>
                <a:gd name="connsiteY2" fmla="*/ 5346 h 10000"/>
                <a:gd name="connsiteX3" fmla="*/ 10000 w 10000"/>
                <a:gd name="connsiteY3" fmla="*/ 10000 h 10000"/>
                <a:gd name="connsiteX4" fmla="*/ 626 w 10000"/>
                <a:gd name="connsiteY4" fmla="*/ 7154 h 10000"/>
                <a:gd name="connsiteX0" fmla="*/ 0 w 10000"/>
                <a:gd name="connsiteY0" fmla="*/ 0 h 10008"/>
                <a:gd name="connsiteX1" fmla="*/ 10000 w 10000"/>
                <a:gd name="connsiteY1" fmla="*/ 0 h 10008"/>
                <a:gd name="connsiteX2" fmla="*/ 8000 w 10000"/>
                <a:gd name="connsiteY2" fmla="*/ 5346 h 10008"/>
                <a:gd name="connsiteX3" fmla="*/ 10000 w 10000"/>
                <a:gd name="connsiteY3" fmla="*/ 10000 h 10008"/>
                <a:gd name="connsiteX4" fmla="*/ 626 w 10000"/>
                <a:gd name="connsiteY4" fmla="*/ 7154 h 10008"/>
                <a:gd name="connsiteX0" fmla="*/ 0 w 10000"/>
                <a:gd name="connsiteY0" fmla="*/ 0 h 10028"/>
                <a:gd name="connsiteX1" fmla="*/ 10000 w 10000"/>
                <a:gd name="connsiteY1" fmla="*/ 0 h 10028"/>
                <a:gd name="connsiteX2" fmla="*/ 8000 w 10000"/>
                <a:gd name="connsiteY2" fmla="*/ 5346 h 10028"/>
                <a:gd name="connsiteX3" fmla="*/ 10000 w 10000"/>
                <a:gd name="connsiteY3" fmla="*/ 10000 h 10028"/>
                <a:gd name="connsiteX4" fmla="*/ 626 w 10000"/>
                <a:gd name="connsiteY4" fmla="*/ 7154 h 10028"/>
                <a:gd name="connsiteX0" fmla="*/ 0 w 10226"/>
                <a:gd name="connsiteY0" fmla="*/ 0 h 10028"/>
                <a:gd name="connsiteX1" fmla="*/ 10000 w 10226"/>
                <a:gd name="connsiteY1" fmla="*/ 0 h 10028"/>
                <a:gd name="connsiteX2" fmla="*/ 8000 w 10226"/>
                <a:gd name="connsiteY2" fmla="*/ 5346 h 10028"/>
                <a:gd name="connsiteX3" fmla="*/ 10000 w 10226"/>
                <a:gd name="connsiteY3" fmla="*/ 10000 h 10028"/>
                <a:gd name="connsiteX4" fmla="*/ 626 w 10226"/>
                <a:gd name="connsiteY4" fmla="*/ 7154 h 10028"/>
                <a:gd name="connsiteX0" fmla="*/ 0 w 10170"/>
                <a:gd name="connsiteY0" fmla="*/ 0 h 10281"/>
                <a:gd name="connsiteX1" fmla="*/ 10000 w 10170"/>
                <a:gd name="connsiteY1" fmla="*/ 0 h 10281"/>
                <a:gd name="connsiteX2" fmla="*/ 8000 w 10170"/>
                <a:gd name="connsiteY2" fmla="*/ 5346 h 10281"/>
                <a:gd name="connsiteX3" fmla="*/ 9941 w 10170"/>
                <a:gd name="connsiteY3" fmla="*/ 10256 h 10281"/>
                <a:gd name="connsiteX4" fmla="*/ 626 w 10170"/>
                <a:gd name="connsiteY4" fmla="*/ 7154 h 10281"/>
                <a:gd name="connsiteX0" fmla="*/ 0 w 10766"/>
                <a:gd name="connsiteY0" fmla="*/ 0 h 10281"/>
                <a:gd name="connsiteX1" fmla="*/ 10000 w 10766"/>
                <a:gd name="connsiteY1" fmla="*/ 0 h 10281"/>
                <a:gd name="connsiteX2" fmla="*/ 8000 w 10766"/>
                <a:gd name="connsiteY2" fmla="*/ 5346 h 10281"/>
                <a:gd name="connsiteX3" fmla="*/ 9941 w 10766"/>
                <a:gd name="connsiteY3" fmla="*/ 10256 h 10281"/>
                <a:gd name="connsiteX4" fmla="*/ 626 w 10766"/>
                <a:gd name="connsiteY4" fmla="*/ 7154 h 10281"/>
                <a:gd name="connsiteX0" fmla="*/ 0 w 11165"/>
                <a:gd name="connsiteY0" fmla="*/ 0 h 10281"/>
                <a:gd name="connsiteX1" fmla="*/ 10000 w 11165"/>
                <a:gd name="connsiteY1" fmla="*/ 0 h 10281"/>
                <a:gd name="connsiteX2" fmla="*/ 8000 w 11165"/>
                <a:gd name="connsiteY2" fmla="*/ 5346 h 10281"/>
                <a:gd name="connsiteX3" fmla="*/ 9941 w 11165"/>
                <a:gd name="connsiteY3" fmla="*/ 10256 h 10281"/>
                <a:gd name="connsiteX4" fmla="*/ 626 w 11165"/>
                <a:gd name="connsiteY4" fmla="*/ 7154 h 10281"/>
                <a:gd name="connsiteX0" fmla="*/ 0 w 11180"/>
                <a:gd name="connsiteY0" fmla="*/ 0 h 10281"/>
                <a:gd name="connsiteX1" fmla="*/ 10000 w 11180"/>
                <a:gd name="connsiteY1" fmla="*/ 0 h 10281"/>
                <a:gd name="connsiteX2" fmla="*/ 8059 w 11180"/>
                <a:gd name="connsiteY2" fmla="*/ 4913 h 10281"/>
                <a:gd name="connsiteX3" fmla="*/ 9941 w 11180"/>
                <a:gd name="connsiteY3" fmla="*/ 10256 h 10281"/>
                <a:gd name="connsiteX4" fmla="*/ 626 w 11180"/>
                <a:gd name="connsiteY4" fmla="*/ 7154 h 10281"/>
                <a:gd name="connsiteX0" fmla="*/ 0 w 11180"/>
                <a:gd name="connsiteY0" fmla="*/ 0 h 10281"/>
                <a:gd name="connsiteX1" fmla="*/ 10000 w 11180"/>
                <a:gd name="connsiteY1" fmla="*/ 0 h 10281"/>
                <a:gd name="connsiteX2" fmla="*/ 8059 w 11180"/>
                <a:gd name="connsiteY2" fmla="*/ 4913 h 10281"/>
                <a:gd name="connsiteX3" fmla="*/ 9941 w 11180"/>
                <a:gd name="connsiteY3" fmla="*/ 10256 h 10281"/>
                <a:gd name="connsiteX4" fmla="*/ 626 w 11180"/>
                <a:gd name="connsiteY4" fmla="*/ 7154 h 10281"/>
                <a:gd name="connsiteX0" fmla="*/ 0 w 11180"/>
                <a:gd name="connsiteY0" fmla="*/ 0 h 10281"/>
                <a:gd name="connsiteX1" fmla="*/ 10000 w 11180"/>
                <a:gd name="connsiteY1" fmla="*/ 0 h 10281"/>
                <a:gd name="connsiteX2" fmla="*/ 8059 w 11180"/>
                <a:gd name="connsiteY2" fmla="*/ 4913 h 10281"/>
                <a:gd name="connsiteX3" fmla="*/ 9941 w 11180"/>
                <a:gd name="connsiteY3" fmla="*/ 10256 h 10281"/>
                <a:gd name="connsiteX4" fmla="*/ 626 w 11180"/>
                <a:gd name="connsiteY4" fmla="*/ 7154 h 10281"/>
                <a:gd name="connsiteX0" fmla="*/ 0 w 11044"/>
                <a:gd name="connsiteY0" fmla="*/ 0 h 10281"/>
                <a:gd name="connsiteX1" fmla="*/ 10000 w 11044"/>
                <a:gd name="connsiteY1" fmla="*/ 0 h 10281"/>
                <a:gd name="connsiteX2" fmla="*/ 7471 w 11044"/>
                <a:gd name="connsiteY2" fmla="*/ 4817 h 10281"/>
                <a:gd name="connsiteX3" fmla="*/ 9941 w 11044"/>
                <a:gd name="connsiteY3" fmla="*/ 10256 h 10281"/>
                <a:gd name="connsiteX4" fmla="*/ 626 w 11044"/>
                <a:gd name="connsiteY4" fmla="*/ 7154 h 10281"/>
                <a:gd name="connsiteX0" fmla="*/ 0 w 11044"/>
                <a:gd name="connsiteY0" fmla="*/ 0 h 10290"/>
                <a:gd name="connsiteX1" fmla="*/ 10000 w 11044"/>
                <a:gd name="connsiteY1" fmla="*/ 0 h 10290"/>
                <a:gd name="connsiteX2" fmla="*/ 7471 w 11044"/>
                <a:gd name="connsiteY2" fmla="*/ 4817 h 10290"/>
                <a:gd name="connsiteX3" fmla="*/ 9941 w 11044"/>
                <a:gd name="connsiteY3" fmla="*/ 10256 h 10290"/>
                <a:gd name="connsiteX4" fmla="*/ 1096 w 11044"/>
                <a:gd name="connsiteY4" fmla="*/ 7879 h 10290"/>
                <a:gd name="connsiteX0" fmla="*/ 0 w 10804"/>
                <a:gd name="connsiteY0" fmla="*/ 0 h 10170"/>
                <a:gd name="connsiteX1" fmla="*/ 10000 w 10804"/>
                <a:gd name="connsiteY1" fmla="*/ 0 h 10170"/>
                <a:gd name="connsiteX2" fmla="*/ 7471 w 10804"/>
                <a:gd name="connsiteY2" fmla="*/ 4817 h 10170"/>
                <a:gd name="connsiteX3" fmla="*/ 9633 w 10804"/>
                <a:gd name="connsiteY3" fmla="*/ 10133 h 10170"/>
                <a:gd name="connsiteX4" fmla="*/ 1096 w 10804"/>
                <a:gd name="connsiteY4" fmla="*/ 7879 h 10170"/>
                <a:gd name="connsiteX0" fmla="*/ 0 w 10804"/>
                <a:gd name="connsiteY0" fmla="*/ 0 h 10155"/>
                <a:gd name="connsiteX1" fmla="*/ 10000 w 10804"/>
                <a:gd name="connsiteY1" fmla="*/ 0 h 10155"/>
                <a:gd name="connsiteX2" fmla="*/ 7471 w 10804"/>
                <a:gd name="connsiteY2" fmla="*/ 4817 h 10155"/>
                <a:gd name="connsiteX3" fmla="*/ 9633 w 10804"/>
                <a:gd name="connsiteY3" fmla="*/ 10133 h 10155"/>
                <a:gd name="connsiteX4" fmla="*/ 109 w 10804"/>
                <a:gd name="connsiteY4" fmla="*/ 6734 h 10155"/>
                <a:gd name="connsiteX0" fmla="*/ 0 w 10804"/>
                <a:gd name="connsiteY0" fmla="*/ 0 h 10164"/>
                <a:gd name="connsiteX1" fmla="*/ 10000 w 10804"/>
                <a:gd name="connsiteY1" fmla="*/ 0 h 10164"/>
                <a:gd name="connsiteX2" fmla="*/ 7471 w 10804"/>
                <a:gd name="connsiteY2" fmla="*/ 4817 h 10164"/>
                <a:gd name="connsiteX3" fmla="*/ 9633 w 10804"/>
                <a:gd name="connsiteY3" fmla="*/ 10133 h 10164"/>
                <a:gd name="connsiteX4" fmla="*/ 109 w 10804"/>
                <a:gd name="connsiteY4" fmla="*/ 6734 h 10164"/>
                <a:gd name="connsiteX0" fmla="*/ 384 w 11188"/>
                <a:gd name="connsiteY0" fmla="*/ 0 h 10165"/>
                <a:gd name="connsiteX1" fmla="*/ 10384 w 11188"/>
                <a:gd name="connsiteY1" fmla="*/ 0 h 10165"/>
                <a:gd name="connsiteX2" fmla="*/ 7855 w 11188"/>
                <a:gd name="connsiteY2" fmla="*/ 4817 h 10165"/>
                <a:gd name="connsiteX3" fmla="*/ 10017 w 11188"/>
                <a:gd name="connsiteY3" fmla="*/ 10133 h 10165"/>
                <a:gd name="connsiteX4" fmla="*/ 0 w 11188"/>
                <a:gd name="connsiteY4" fmla="*/ 6808 h 10165"/>
                <a:gd name="connsiteX0" fmla="*/ 384 w 11188"/>
                <a:gd name="connsiteY0" fmla="*/ 0 h 10165"/>
                <a:gd name="connsiteX1" fmla="*/ 10384 w 11188"/>
                <a:gd name="connsiteY1" fmla="*/ 0 h 10165"/>
                <a:gd name="connsiteX2" fmla="*/ 7855 w 11188"/>
                <a:gd name="connsiteY2" fmla="*/ 4817 h 10165"/>
                <a:gd name="connsiteX3" fmla="*/ 10017 w 11188"/>
                <a:gd name="connsiteY3" fmla="*/ 10133 h 10165"/>
                <a:gd name="connsiteX4" fmla="*/ 0 w 11188"/>
                <a:gd name="connsiteY4" fmla="*/ 6808 h 10165"/>
                <a:gd name="connsiteX5" fmla="*/ 384 w 11188"/>
                <a:gd name="connsiteY5" fmla="*/ 0 h 10165"/>
                <a:gd name="connsiteX0" fmla="*/ 76 w 10880"/>
                <a:gd name="connsiteY0" fmla="*/ 0 h 10165"/>
                <a:gd name="connsiteX1" fmla="*/ 10076 w 10880"/>
                <a:gd name="connsiteY1" fmla="*/ 0 h 10165"/>
                <a:gd name="connsiteX2" fmla="*/ 7547 w 10880"/>
                <a:gd name="connsiteY2" fmla="*/ 4817 h 10165"/>
                <a:gd name="connsiteX3" fmla="*/ 9709 w 10880"/>
                <a:gd name="connsiteY3" fmla="*/ 10133 h 10165"/>
                <a:gd name="connsiteX4" fmla="*/ 0 w 10880"/>
                <a:gd name="connsiteY4" fmla="*/ 6808 h 10165"/>
                <a:gd name="connsiteX5" fmla="*/ 76 w 10880"/>
                <a:gd name="connsiteY5" fmla="*/ 0 h 10165"/>
                <a:gd name="connsiteX0" fmla="*/ 76 w 10880"/>
                <a:gd name="connsiteY0" fmla="*/ 0 h 10167"/>
                <a:gd name="connsiteX1" fmla="*/ 10076 w 10880"/>
                <a:gd name="connsiteY1" fmla="*/ 0 h 10167"/>
                <a:gd name="connsiteX2" fmla="*/ 7547 w 10880"/>
                <a:gd name="connsiteY2" fmla="*/ 4817 h 10167"/>
                <a:gd name="connsiteX3" fmla="*/ 9709 w 10880"/>
                <a:gd name="connsiteY3" fmla="*/ 10133 h 10167"/>
                <a:gd name="connsiteX4" fmla="*/ 0 w 10880"/>
                <a:gd name="connsiteY4" fmla="*/ 6808 h 10167"/>
                <a:gd name="connsiteX5" fmla="*/ 76 w 10880"/>
                <a:gd name="connsiteY5" fmla="*/ 0 h 101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880" h="10167">
                  <a:moveTo>
                    <a:pt x="76" y="0"/>
                  </a:moveTo>
                  <a:lnTo>
                    <a:pt x="10076" y="0"/>
                  </a:lnTo>
                  <a:cubicBezTo>
                    <a:pt x="10088" y="673"/>
                    <a:pt x="9615" y="3028"/>
                    <a:pt x="7547" y="4817"/>
                  </a:cubicBezTo>
                  <a:cubicBezTo>
                    <a:pt x="10006" y="6318"/>
                    <a:pt x="12367" y="9908"/>
                    <a:pt x="9709" y="10133"/>
                  </a:cubicBezTo>
                  <a:cubicBezTo>
                    <a:pt x="8207" y="10434"/>
                    <a:pt x="411" y="8730"/>
                    <a:pt x="0" y="6808"/>
                  </a:cubicBezTo>
                  <a:cubicBezTo>
                    <a:pt x="25" y="4539"/>
                    <a:pt x="51" y="2269"/>
                    <a:pt x="76" y="0"/>
                  </a:cubicBezTo>
                  <a:close/>
                </a:path>
              </a:pathLst>
            </a:custGeom>
            <a:gradFill>
              <a:gsLst>
                <a:gs pos="0">
                  <a:srgbClr val="1F497D">
                    <a:lumMod val="75000"/>
                  </a:srgbClr>
                </a:gs>
                <a:gs pos="100000">
                  <a:srgbClr val="4F81BD">
                    <a:lumMod val="60000"/>
                    <a:lumOff val="40000"/>
                  </a:srgbClr>
                </a:gs>
              </a:gsLst>
              <a:lin ang="18900000" scaled="1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38" name="片側の 2 つの角を丸めた四角形 61"/>
            <p:cNvSpPr/>
            <p:nvPr/>
          </p:nvSpPr>
          <p:spPr>
            <a:xfrm flipH="1">
              <a:off x="5987609" y="605791"/>
              <a:ext cx="359992" cy="2063746"/>
            </a:xfrm>
            <a:custGeom>
              <a:avLst/>
              <a:gdLst/>
              <a:ahLst/>
              <a:cxnLst/>
              <a:rect l="l" t="t" r="r" b="b"/>
              <a:pathLst>
                <a:path w="359992" h="2019844">
                  <a:moveTo>
                    <a:pt x="23109" y="0"/>
                  </a:moveTo>
                  <a:cubicBezTo>
                    <a:pt x="227700" y="145534"/>
                    <a:pt x="359992" y="384893"/>
                    <a:pt x="359992" y="655150"/>
                  </a:cubicBezTo>
                  <a:lnTo>
                    <a:pt x="359992" y="2019844"/>
                  </a:lnTo>
                  <a:lnTo>
                    <a:pt x="32763" y="2019844"/>
                  </a:lnTo>
                  <a:cubicBezTo>
                    <a:pt x="33973" y="1860646"/>
                    <a:pt x="55327" y="1404966"/>
                    <a:pt x="136809" y="1055170"/>
                  </a:cubicBezTo>
                  <a:cubicBezTo>
                    <a:pt x="45156" y="777544"/>
                    <a:pt x="-43190" y="150215"/>
                    <a:pt x="23109" y="0"/>
                  </a:cubicBezTo>
                  <a:close/>
                </a:path>
              </a:pathLst>
            </a:custGeom>
            <a:gradFill>
              <a:gsLst>
                <a:gs pos="0">
                  <a:srgbClr val="1F497D">
                    <a:lumMod val="75000"/>
                  </a:srgbClr>
                </a:gs>
                <a:gs pos="100000">
                  <a:srgbClr val="4F81BD">
                    <a:lumMod val="60000"/>
                    <a:lumOff val="40000"/>
                  </a:srgbClr>
                </a:gs>
              </a:gsLst>
              <a:lin ang="18900000" scaled="1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39" name="角丸四角形 238"/>
            <p:cNvSpPr/>
            <p:nvPr/>
          </p:nvSpPr>
          <p:spPr>
            <a:xfrm flipH="1">
              <a:off x="5999647" y="1614034"/>
              <a:ext cx="340706" cy="160926"/>
            </a:xfrm>
            <a:prstGeom prst="roundRect">
              <a:avLst/>
            </a:prstGeom>
            <a:gradFill>
              <a:gsLst>
                <a:gs pos="0">
                  <a:srgbClr val="1F497D">
                    <a:lumMod val="75000"/>
                  </a:srgbClr>
                </a:gs>
                <a:gs pos="100000">
                  <a:srgbClr val="4F81BD">
                    <a:lumMod val="60000"/>
                    <a:lumOff val="40000"/>
                  </a:srgbClr>
                </a:gs>
              </a:gsLst>
              <a:lin ang="18900000" scaled="1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40" name="片側の 2 つの角を丸めた四角形 239"/>
            <p:cNvSpPr/>
            <p:nvPr/>
          </p:nvSpPr>
          <p:spPr>
            <a:xfrm>
              <a:off x="6014452" y="476672"/>
              <a:ext cx="1620788" cy="2175088"/>
            </a:xfrm>
            <a:prstGeom prst="round2SameRect">
              <a:avLst>
                <a:gd name="adj1" fmla="val 50000"/>
                <a:gd name="adj2" fmla="val 0"/>
              </a:avLst>
            </a:prstGeom>
            <a:gradFill>
              <a:gsLst>
                <a:gs pos="0">
                  <a:srgbClr val="00B0F0">
                    <a:alpha val="50000"/>
                  </a:srgbClr>
                </a:gs>
                <a:gs pos="100000">
                  <a:srgbClr val="00B0F0">
                    <a:alpha val="20000"/>
                  </a:srgbClr>
                </a:gs>
              </a:gsLst>
              <a:lin ang="18900000" scaled="1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41" name="片側の 2 つの角を丸めた四角形 33"/>
            <p:cNvSpPr/>
            <p:nvPr/>
          </p:nvSpPr>
          <p:spPr>
            <a:xfrm>
              <a:off x="5961112" y="404664"/>
              <a:ext cx="1728192" cy="2304256"/>
            </a:xfrm>
            <a:custGeom>
              <a:avLst/>
              <a:gdLst/>
              <a:ahLst/>
              <a:cxnLst/>
              <a:rect l="l" t="t" r="r" b="b"/>
              <a:pathLst>
                <a:path w="1728192" h="2304256">
                  <a:moveTo>
                    <a:pt x="917139" y="1639282"/>
                  </a:moveTo>
                  <a:lnTo>
                    <a:pt x="917139" y="2205077"/>
                  </a:lnTo>
                  <a:lnTo>
                    <a:pt x="1653808" y="2205077"/>
                  </a:lnTo>
                  <a:lnTo>
                    <a:pt x="1653808" y="1639282"/>
                  </a:lnTo>
                  <a:close/>
                  <a:moveTo>
                    <a:pt x="74384" y="1639282"/>
                  </a:moveTo>
                  <a:lnTo>
                    <a:pt x="74384" y="2205077"/>
                  </a:lnTo>
                  <a:lnTo>
                    <a:pt x="820123" y="2205077"/>
                  </a:lnTo>
                  <a:lnTo>
                    <a:pt x="820123" y="1639282"/>
                  </a:lnTo>
                  <a:close/>
                  <a:moveTo>
                    <a:pt x="917139" y="972532"/>
                  </a:moveTo>
                  <a:lnTo>
                    <a:pt x="917139" y="1542266"/>
                  </a:lnTo>
                  <a:lnTo>
                    <a:pt x="1653808" y="1542266"/>
                  </a:lnTo>
                  <a:lnTo>
                    <a:pt x="1653808" y="972532"/>
                  </a:lnTo>
                  <a:close/>
                  <a:moveTo>
                    <a:pt x="74384" y="972532"/>
                  </a:moveTo>
                  <a:lnTo>
                    <a:pt x="74384" y="1542266"/>
                  </a:lnTo>
                  <a:lnTo>
                    <a:pt x="820123" y="1542266"/>
                  </a:lnTo>
                  <a:lnTo>
                    <a:pt x="820123" y="972532"/>
                  </a:lnTo>
                  <a:close/>
                  <a:moveTo>
                    <a:pt x="917139" y="101830"/>
                  </a:moveTo>
                  <a:lnTo>
                    <a:pt x="917139" y="875516"/>
                  </a:lnTo>
                  <a:lnTo>
                    <a:pt x="1653133" y="875516"/>
                  </a:lnTo>
                  <a:cubicBezTo>
                    <a:pt x="1646824" y="463310"/>
                    <a:pt x="1324186" y="127958"/>
                    <a:pt x="917139" y="101830"/>
                  </a:cubicBezTo>
                  <a:close/>
                  <a:moveTo>
                    <a:pt x="820123" y="101377"/>
                  </a:moveTo>
                  <a:cubicBezTo>
                    <a:pt x="408812" y="122985"/>
                    <a:pt x="81416" y="460251"/>
                    <a:pt x="75060" y="875516"/>
                  </a:cubicBezTo>
                  <a:lnTo>
                    <a:pt x="820123" y="875516"/>
                  </a:lnTo>
                  <a:close/>
                  <a:moveTo>
                    <a:pt x="864096" y="0"/>
                  </a:moveTo>
                  <a:cubicBezTo>
                    <a:pt x="1341323" y="0"/>
                    <a:pt x="1728192" y="386869"/>
                    <a:pt x="1728192" y="864096"/>
                  </a:cubicBezTo>
                  <a:lnTo>
                    <a:pt x="1728192" y="2304256"/>
                  </a:lnTo>
                  <a:lnTo>
                    <a:pt x="0" y="2304256"/>
                  </a:lnTo>
                  <a:lnTo>
                    <a:pt x="0" y="864096"/>
                  </a:lnTo>
                  <a:cubicBezTo>
                    <a:pt x="0" y="386869"/>
                    <a:pt x="386869" y="0"/>
                    <a:pt x="864096" y="0"/>
                  </a:cubicBezTo>
                  <a:close/>
                </a:path>
              </a:pathLst>
            </a:custGeom>
            <a:solidFill>
              <a:srgbClr val="FF0000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  <p:grpSp>
        <p:nvGrpSpPr>
          <p:cNvPr id="242" name="グループ化 241"/>
          <p:cNvGrpSpPr/>
          <p:nvPr/>
        </p:nvGrpSpPr>
        <p:grpSpPr>
          <a:xfrm>
            <a:off x="2279326" y="834711"/>
            <a:ext cx="1609164" cy="1586176"/>
            <a:chOff x="3716368" y="620688"/>
            <a:chExt cx="1972393" cy="1944216"/>
          </a:xfrm>
        </p:grpSpPr>
        <p:sp>
          <p:nvSpPr>
            <p:cNvPr id="243" name="フローチャート : 論理積ゲート 242"/>
            <p:cNvSpPr/>
            <p:nvPr/>
          </p:nvSpPr>
          <p:spPr>
            <a:xfrm>
              <a:off x="3814596" y="692696"/>
              <a:ext cx="346316" cy="900099"/>
            </a:xfrm>
            <a:prstGeom prst="flowChartDelay">
              <a:avLst/>
            </a:prstGeom>
            <a:gradFill>
              <a:gsLst>
                <a:gs pos="0">
                  <a:srgbClr val="006600"/>
                </a:gs>
                <a:gs pos="100000">
                  <a:srgbClr val="00B050"/>
                </a:gs>
              </a:gsLst>
              <a:lin ang="18900000" scaled="1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44" name="フローチャート : 論理積ゲート 243"/>
            <p:cNvSpPr/>
            <p:nvPr/>
          </p:nvSpPr>
          <p:spPr>
            <a:xfrm>
              <a:off x="3814596" y="1592797"/>
              <a:ext cx="346316" cy="900099"/>
            </a:xfrm>
            <a:prstGeom prst="flowChartDelay">
              <a:avLst/>
            </a:prstGeom>
            <a:gradFill>
              <a:gsLst>
                <a:gs pos="0">
                  <a:srgbClr val="006600"/>
                </a:gs>
                <a:gs pos="100000">
                  <a:srgbClr val="00B050"/>
                </a:gs>
              </a:gsLst>
              <a:lin ang="18900000" scaled="1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45" name="フローチャート : 論理積ゲート 244"/>
            <p:cNvSpPr/>
            <p:nvPr/>
          </p:nvSpPr>
          <p:spPr>
            <a:xfrm>
              <a:off x="3814596" y="692696"/>
              <a:ext cx="274308" cy="900099"/>
            </a:xfrm>
            <a:prstGeom prst="flowChartDelay">
              <a:avLst/>
            </a:prstGeom>
            <a:gradFill>
              <a:gsLst>
                <a:gs pos="0">
                  <a:srgbClr val="006600"/>
                </a:gs>
                <a:gs pos="100000">
                  <a:srgbClr val="00B050"/>
                </a:gs>
              </a:gsLst>
              <a:lin ang="18900000" scaled="1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46" name="フローチャート : 論理積ゲート 245"/>
            <p:cNvSpPr/>
            <p:nvPr/>
          </p:nvSpPr>
          <p:spPr>
            <a:xfrm>
              <a:off x="3814596" y="1592797"/>
              <a:ext cx="274308" cy="900099"/>
            </a:xfrm>
            <a:prstGeom prst="flowChartDelay">
              <a:avLst/>
            </a:prstGeom>
            <a:gradFill>
              <a:gsLst>
                <a:gs pos="0">
                  <a:srgbClr val="006600"/>
                </a:gs>
                <a:gs pos="100000">
                  <a:srgbClr val="00B050"/>
                </a:gs>
              </a:gsLst>
              <a:lin ang="18900000" scaled="1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47" name="フローチャート : 論理積ゲート 246"/>
            <p:cNvSpPr/>
            <p:nvPr/>
          </p:nvSpPr>
          <p:spPr>
            <a:xfrm>
              <a:off x="3810404" y="692696"/>
              <a:ext cx="177350" cy="900099"/>
            </a:xfrm>
            <a:prstGeom prst="flowChartDelay">
              <a:avLst/>
            </a:prstGeom>
            <a:gradFill>
              <a:gsLst>
                <a:gs pos="0">
                  <a:srgbClr val="006600"/>
                </a:gs>
                <a:gs pos="100000">
                  <a:srgbClr val="00B050"/>
                </a:gs>
              </a:gsLst>
              <a:lin ang="18900000" scaled="1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48" name="フローチャート : 論理積ゲート 247"/>
            <p:cNvSpPr/>
            <p:nvPr/>
          </p:nvSpPr>
          <p:spPr>
            <a:xfrm>
              <a:off x="3810404" y="1592797"/>
              <a:ext cx="177350" cy="900099"/>
            </a:xfrm>
            <a:prstGeom prst="flowChartDelay">
              <a:avLst/>
            </a:prstGeom>
            <a:gradFill>
              <a:gsLst>
                <a:gs pos="0">
                  <a:srgbClr val="006600"/>
                </a:gs>
                <a:gs pos="100000">
                  <a:srgbClr val="00B050"/>
                </a:gs>
              </a:gsLst>
              <a:lin ang="18900000" scaled="1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49" name="片側の 2 つの角を丸めた四角形 248"/>
            <p:cNvSpPr/>
            <p:nvPr/>
          </p:nvSpPr>
          <p:spPr>
            <a:xfrm rot="5400000">
              <a:off x="3874193" y="1448781"/>
              <a:ext cx="160454" cy="288032"/>
            </a:xfrm>
            <a:prstGeom prst="round2SameRect">
              <a:avLst>
                <a:gd name="adj1" fmla="val 38850"/>
                <a:gd name="adj2" fmla="val 0"/>
              </a:avLst>
            </a:prstGeom>
            <a:gradFill>
              <a:gsLst>
                <a:gs pos="0">
                  <a:srgbClr val="006600"/>
                </a:gs>
                <a:gs pos="100000">
                  <a:srgbClr val="00B050"/>
                </a:gs>
              </a:gsLst>
              <a:lin ang="18900000" scaled="1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50" name="フローチャート : 論理積ゲート 249"/>
            <p:cNvSpPr/>
            <p:nvPr/>
          </p:nvSpPr>
          <p:spPr>
            <a:xfrm flipH="1">
              <a:off x="5261194" y="692696"/>
              <a:ext cx="346316" cy="900099"/>
            </a:xfrm>
            <a:prstGeom prst="flowChartDelay">
              <a:avLst/>
            </a:prstGeom>
            <a:gradFill>
              <a:gsLst>
                <a:gs pos="0">
                  <a:srgbClr val="006600"/>
                </a:gs>
                <a:gs pos="100000">
                  <a:srgbClr val="00B050"/>
                </a:gs>
              </a:gsLst>
              <a:lin ang="18900000" scaled="1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51" name="フローチャート : 論理積ゲート 250"/>
            <p:cNvSpPr/>
            <p:nvPr/>
          </p:nvSpPr>
          <p:spPr>
            <a:xfrm flipH="1">
              <a:off x="5261194" y="1592797"/>
              <a:ext cx="346316" cy="900099"/>
            </a:xfrm>
            <a:prstGeom prst="flowChartDelay">
              <a:avLst/>
            </a:prstGeom>
            <a:gradFill>
              <a:gsLst>
                <a:gs pos="0">
                  <a:srgbClr val="006600"/>
                </a:gs>
                <a:gs pos="100000">
                  <a:srgbClr val="00B050"/>
                </a:gs>
              </a:gsLst>
              <a:lin ang="18900000" scaled="1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52" name="フローチャート : 論理積ゲート 251"/>
            <p:cNvSpPr/>
            <p:nvPr/>
          </p:nvSpPr>
          <p:spPr>
            <a:xfrm flipH="1">
              <a:off x="5333202" y="692696"/>
              <a:ext cx="274308" cy="900099"/>
            </a:xfrm>
            <a:prstGeom prst="flowChartDelay">
              <a:avLst/>
            </a:prstGeom>
            <a:gradFill>
              <a:gsLst>
                <a:gs pos="0">
                  <a:srgbClr val="006600"/>
                </a:gs>
                <a:gs pos="100000">
                  <a:srgbClr val="00B050"/>
                </a:gs>
              </a:gsLst>
              <a:lin ang="18900000" scaled="1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53" name="フローチャート : 論理積ゲート 252"/>
            <p:cNvSpPr/>
            <p:nvPr/>
          </p:nvSpPr>
          <p:spPr>
            <a:xfrm flipH="1">
              <a:off x="5333202" y="1592797"/>
              <a:ext cx="274308" cy="900099"/>
            </a:xfrm>
            <a:prstGeom prst="flowChartDelay">
              <a:avLst/>
            </a:prstGeom>
            <a:gradFill>
              <a:gsLst>
                <a:gs pos="0">
                  <a:srgbClr val="006600"/>
                </a:gs>
                <a:gs pos="100000">
                  <a:srgbClr val="00B050"/>
                </a:gs>
              </a:gsLst>
              <a:lin ang="18900000" scaled="1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54" name="フローチャート : 論理積ゲート 253"/>
            <p:cNvSpPr/>
            <p:nvPr/>
          </p:nvSpPr>
          <p:spPr>
            <a:xfrm flipH="1">
              <a:off x="5434352" y="692696"/>
              <a:ext cx="177350" cy="900099"/>
            </a:xfrm>
            <a:prstGeom prst="flowChartDelay">
              <a:avLst/>
            </a:prstGeom>
            <a:gradFill>
              <a:gsLst>
                <a:gs pos="0">
                  <a:srgbClr val="006600"/>
                </a:gs>
                <a:gs pos="100000">
                  <a:srgbClr val="00B050"/>
                </a:gs>
              </a:gsLst>
              <a:lin ang="18900000" scaled="1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55" name="フローチャート : 論理積ゲート 254"/>
            <p:cNvSpPr/>
            <p:nvPr/>
          </p:nvSpPr>
          <p:spPr>
            <a:xfrm flipH="1">
              <a:off x="5434352" y="1592797"/>
              <a:ext cx="177350" cy="900099"/>
            </a:xfrm>
            <a:prstGeom prst="flowChartDelay">
              <a:avLst/>
            </a:prstGeom>
            <a:gradFill>
              <a:gsLst>
                <a:gs pos="0">
                  <a:srgbClr val="006600"/>
                </a:gs>
                <a:gs pos="100000">
                  <a:srgbClr val="00B050"/>
                </a:gs>
              </a:gsLst>
              <a:lin ang="18900000" scaled="1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56" name="片側の 2 つの角を丸めた四角形 255"/>
            <p:cNvSpPr/>
            <p:nvPr/>
          </p:nvSpPr>
          <p:spPr>
            <a:xfrm rot="16200000" flipH="1">
              <a:off x="5387459" y="1448781"/>
              <a:ext cx="160454" cy="288032"/>
            </a:xfrm>
            <a:prstGeom prst="round2SameRect">
              <a:avLst>
                <a:gd name="adj1" fmla="val 38850"/>
                <a:gd name="adj2" fmla="val 0"/>
              </a:avLst>
            </a:prstGeom>
            <a:gradFill>
              <a:gsLst>
                <a:gs pos="0">
                  <a:srgbClr val="006600"/>
                </a:gs>
                <a:gs pos="100000">
                  <a:srgbClr val="00B050"/>
                </a:gs>
              </a:gsLst>
              <a:lin ang="18900000" scaled="1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57" name="正方形/長方形 256"/>
            <p:cNvSpPr/>
            <p:nvPr/>
          </p:nvSpPr>
          <p:spPr>
            <a:xfrm>
              <a:off x="3814596" y="692696"/>
              <a:ext cx="874244" cy="869574"/>
            </a:xfrm>
            <a:prstGeom prst="rect">
              <a:avLst/>
            </a:prstGeom>
            <a:gradFill>
              <a:gsLst>
                <a:gs pos="0">
                  <a:srgbClr val="00B0F0">
                    <a:alpha val="50000"/>
                  </a:srgbClr>
                </a:gs>
                <a:gs pos="100000">
                  <a:srgbClr val="00B0F0">
                    <a:alpha val="20000"/>
                  </a:srgbClr>
                </a:gs>
              </a:gsLst>
              <a:lin ang="18900000" scaled="1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58" name="正方形/長方形 257"/>
            <p:cNvSpPr/>
            <p:nvPr/>
          </p:nvSpPr>
          <p:spPr>
            <a:xfrm>
              <a:off x="4739156" y="692696"/>
              <a:ext cx="874244" cy="869574"/>
            </a:xfrm>
            <a:prstGeom prst="rect">
              <a:avLst/>
            </a:prstGeom>
            <a:gradFill>
              <a:gsLst>
                <a:gs pos="0">
                  <a:srgbClr val="00B0F0">
                    <a:alpha val="50000"/>
                  </a:srgbClr>
                </a:gs>
                <a:gs pos="100000">
                  <a:srgbClr val="00B0F0">
                    <a:alpha val="20000"/>
                  </a:srgbClr>
                </a:gs>
              </a:gsLst>
              <a:lin ang="18900000" scaled="1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59" name="正方形/長方形 258"/>
            <p:cNvSpPr/>
            <p:nvPr/>
          </p:nvSpPr>
          <p:spPr>
            <a:xfrm>
              <a:off x="3814596" y="1618890"/>
              <a:ext cx="874244" cy="869574"/>
            </a:xfrm>
            <a:prstGeom prst="rect">
              <a:avLst/>
            </a:prstGeom>
            <a:gradFill>
              <a:gsLst>
                <a:gs pos="0">
                  <a:srgbClr val="00B0F0">
                    <a:alpha val="50000"/>
                  </a:srgbClr>
                </a:gs>
                <a:gs pos="100000">
                  <a:srgbClr val="00B0F0">
                    <a:alpha val="20000"/>
                  </a:srgbClr>
                </a:gs>
              </a:gsLst>
              <a:lin ang="18900000" scaled="1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60" name="正方形/長方形 259"/>
            <p:cNvSpPr/>
            <p:nvPr/>
          </p:nvSpPr>
          <p:spPr>
            <a:xfrm>
              <a:off x="4739156" y="1618890"/>
              <a:ext cx="874244" cy="869574"/>
            </a:xfrm>
            <a:prstGeom prst="rect">
              <a:avLst/>
            </a:prstGeom>
            <a:gradFill>
              <a:gsLst>
                <a:gs pos="0">
                  <a:srgbClr val="00B0F0">
                    <a:alpha val="50000"/>
                  </a:srgbClr>
                </a:gs>
                <a:gs pos="100000">
                  <a:srgbClr val="00B0F0">
                    <a:alpha val="20000"/>
                  </a:srgbClr>
                </a:gs>
              </a:gsLst>
              <a:lin ang="18900000" scaled="1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61" name="正方形/長方形 31"/>
            <p:cNvSpPr/>
            <p:nvPr/>
          </p:nvSpPr>
          <p:spPr>
            <a:xfrm>
              <a:off x="3716368" y="620688"/>
              <a:ext cx="1972393" cy="1944216"/>
            </a:xfrm>
            <a:custGeom>
              <a:avLst/>
              <a:gdLst/>
              <a:ahLst/>
              <a:cxnLst/>
              <a:rect l="l" t="t" r="r" b="b"/>
              <a:pathLst>
                <a:path w="1972393" h="1944216">
                  <a:moveTo>
                    <a:pt x="1061828" y="1049496"/>
                  </a:moveTo>
                  <a:lnTo>
                    <a:pt x="1061828" y="1830040"/>
                  </a:lnTo>
                  <a:lnTo>
                    <a:pt x="1849720" y="1830040"/>
                  </a:lnTo>
                  <a:lnTo>
                    <a:pt x="1849720" y="1049496"/>
                  </a:lnTo>
                  <a:close/>
                  <a:moveTo>
                    <a:pt x="122672" y="1049496"/>
                  </a:moveTo>
                  <a:lnTo>
                    <a:pt x="122672" y="1830040"/>
                  </a:lnTo>
                  <a:lnTo>
                    <a:pt x="917812" y="1830040"/>
                  </a:lnTo>
                  <a:lnTo>
                    <a:pt x="917812" y="1049496"/>
                  </a:lnTo>
                  <a:close/>
                  <a:moveTo>
                    <a:pt x="1061828" y="114176"/>
                  </a:moveTo>
                  <a:lnTo>
                    <a:pt x="1061828" y="905480"/>
                  </a:lnTo>
                  <a:lnTo>
                    <a:pt x="1849720" y="905480"/>
                  </a:lnTo>
                  <a:lnTo>
                    <a:pt x="1849720" y="114176"/>
                  </a:lnTo>
                  <a:close/>
                  <a:moveTo>
                    <a:pt x="122672" y="114176"/>
                  </a:moveTo>
                  <a:lnTo>
                    <a:pt x="122672" y="905480"/>
                  </a:lnTo>
                  <a:lnTo>
                    <a:pt x="917812" y="905480"/>
                  </a:lnTo>
                  <a:lnTo>
                    <a:pt x="917812" y="114176"/>
                  </a:lnTo>
                  <a:close/>
                  <a:moveTo>
                    <a:pt x="0" y="0"/>
                  </a:moveTo>
                  <a:lnTo>
                    <a:pt x="1972393" y="0"/>
                  </a:lnTo>
                  <a:lnTo>
                    <a:pt x="1972393" y="1944216"/>
                  </a:lnTo>
                  <a:lnTo>
                    <a:pt x="0" y="1944216"/>
                  </a:lnTo>
                  <a:close/>
                </a:path>
              </a:pathLst>
            </a:custGeom>
            <a:solidFill>
              <a:srgbClr val="F79646">
                <a:lumMod val="75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  <p:grpSp>
        <p:nvGrpSpPr>
          <p:cNvPr id="262" name="グループ化 261"/>
          <p:cNvGrpSpPr/>
          <p:nvPr/>
        </p:nvGrpSpPr>
        <p:grpSpPr>
          <a:xfrm>
            <a:off x="4142910" y="1019162"/>
            <a:ext cx="1632991" cy="1401725"/>
            <a:chOff x="356591" y="2996952"/>
            <a:chExt cx="2516651" cy="2160240"/>
          </a:xfrm>
        </p:grpSpPr>
        <p:sp>
          <p:nvSpPr>
            <p:cNvPr id="263" name="フローチャート : 論理積ゲート 262"/>
            <p:cNvSpPr/>
            <p:nvPr/>
          </p:nvSpPr>
          <p:spPr>
            <a:xfrm>
              <a:off x="404185" y="3030947"/>
              <a:ext cx="353684" cy="1047316"/>
            </a:xfrm>
            <a:prstGeom prst="flowChartDelay">
              <a:avLst/>
            </a:prstGeom>
            <a:gradFill>
              <a:gsLst>
                <a:gs pos="0">
                  <a:srgbClr val="C0504D">
                    <a:lumMod val="75000"/>
                  </a:srgbClr>
                </a:gs>
                <a:gs pos="100000">
                  <a:srgbClr val="C0504D">
                    <a:lumMod val="60000"/>
                    <a:lumOff val="40000"/>
                  </a:srgbClr>
                </a:gs>
              </a:gsLst>
              <a:lin ang="18900000" scaled="1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64" name="フローチャート : 論理積ゲート 263"/>
            <p:cNvSpPr/>
            <p:nvPr/>
          </p:nvSpPr>
          <p:spPr>
            <a:xfrm>
              <a:off x="404185" y="4078266"/>
              <a:ext cx="353684" cy="1047316"/>
            </a:xfrm>
            <a:prstGeom prst="flowChartDelay">
              <a:avLst/>
            </a:prstGeom>
            <a:gradFill>
              <a:gsLst>
                <a:gs pos="0">
                  <a:srgbClr val="C0504D">
                    <a:lumMod val="75000"/>
                  </a:srgbClr>
                </a:gs>
                <a:gs pos="100000">
                  <a:srgbClr val="C0504D">
                    <a:lumMod val="60000"/>
                    <a:lumOff val="40000"/>
                  </a:srgbClr>
                </a:gs>
              </a:gsLst>
              <a:lin ang="18900000" scaled="1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65" name="フローチャート : 論理積ゲート 264"/>
            <p:cNvSpPr/>
            <p:nvPr/>
          </p:nvSpPr>
          <p:spPr>
            <a:xfrm>
              <a:off x="404185" y="3030947"/>
              <a:ext cx="280144" cy="1047316"/>
            </a:xfrm>
            <a:prstGeom prst="flowChartDelay">
              <a:avLst/>
            </a:prstGeom>
            <a:gradFill>
              <a:gsLst>
                <a:gs pos="0">
                  <a:srgbClr val="C0504D">
                    <a:lumMod val="75000"/>
                  </a:srgbClr>
                </a:gs>
                <a:gs pos="100000">
                  <a:srgbClr val="C0504D">
                    <a:lumMod val="60000"/>
                    <a:lumOff val="40000"/>
                  </a:srgbClr>
                </a:gs>
              </a:gsLst>
              <a:lin ang="18900000" scaled="1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66" name="フローチャート : 論理積ゲート 265"/>
            <p:cNvSpPr/>
            <p:nvPr/>
          </p:nvSpPr>
          <p:spPr>
            <a:xfrm>
              <a:off x="404185" y="4078266"/>
              <a:ext cx="280144" cy="1047316"/>
            </a:xfrm>
            <a:prstGeom prst="flowChartDelay">
              <a:avLst/>
            </a:prstGeom>
            <a:gradFill>
              <a:gsLst>
                <a:gs pos="0">
                  <a:srgbClr val="C0504D">
                    <a:lumMod val="75000"/>
                  </a:srgbClr>
                </a:gs>
                <a:gs pos="100000">
                  <a:srgbClr val="C0504D">
                    <a:lumMod val="60000"/>
                    <a:lumOff val="40000"/>
                  </a:srgbClr>
                </a:gs>
              </a:gsLst>
              <a:lin ang="18900000" scaled="1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67" name="フローチャート : 論理積ゲート 266"/>
            <p:cNvSpPr/>
            <p:nvPr/>
          </p:nvSpPr>
          <p:spPr>
            <a:xfrm>
              <a:off x="399904" y="3030947"/>
              <a:ext cx="181123" cy="1047316"/>
            </a:xfrm>
            <a:prstGeom prst="flowChartDelay">
              <a:avLst/>
            </a:prstGeom>
            <a:gradFill>
              <a:gsLst>
                <a:gs pos="0">
                  <a:srgbClr val="C0504D">
                    <a:lumMod val="75000"/>
                  </a:srgbClr>
                </a:gs>
                <a:gs pos="100000">
                  <a:srgbClr val="C0504D">
                    <a:lumMod val="60000"/>
                    <a:lumOff val="40000"/>
                  </a:srgbClr>
                </a:gs>
              </a:gsLst>
              <a:lin ang="18900000" scaled="1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68" name="フローチャート : 論理積ゲート 267"/>
            <p:cNvSpPr/>
            <p:nvPr/>
          </p:nvSpPr>
          <p:spPr>
            <a:xfrm>
              <a:off x="399904" y="4078266"/>
              <a:ext cx="181123" cy="1047316"/>
            </a:xfrm>
            <a:prstGeom prst="flowChartDelay">
              <a:avLst/>
            </a:prstGeom>
            <a:gradFill>
              <a:gsLst>
                <a:gs pos="0">
                  <a:srgbClr val="C0504D">
                    <a:lumMod val="75000"/>
                  </a:srgbClr>
                </a:gs>
                <a:gs pos="100000">
                  <a:srgbClr val="C0504D">
                    <a:lumMod val="60000"/>
                    <a:lumOff val="40000"/>
                  </a:srgbClr>
                </a:gs>
              </a:gsLst>
              <a:lin ang="18900000" scaled="1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69" name="片側の 2 つの角を丸めた四角形 268"/>
            <p:cNvSpPr/>
            <p:nvPr/>
          </p:nvSpPr>
          <p:spPr>
            <a:xfrm rot="5400000">
              <a:off x="453635" y="3931186"/>
              <a:ext cx="186697" cy="294160"/>
            </a:xfrm>
            <a:prstGeom prst="round2SameRect">
              <a:avLst>
                <a:gd name="adj1" fmla="val 38850"/>
                <a:gd name="adj2" fmla="val 0"/>
              </a:avLst>
            </a:prstGeom>
            <a:gradFill>
              <a:gsLst>
                <a:gs pos="0">
                  <a:srgbClr val="C0504D">
                    <a:lumMod val="75000"/>
                  </a:srgbClr>
                </a:gs>
                <a:gs pos="100000">
                  <a:srgbClr val="C0504D">
                    <a:lumMod val="60000"/>
                    <a:lumOff val="40000"/>
                  </a:srgbClr>
                </a:gs>
              </a:gsLst>
              <a:lin ang="18900000" scaled="1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70" name="フローチャート : 論理積ゲート 269"/>
            <p:cNvSpPr/>
            <p:nvPr/>
          </p:nvSpPr>
          <p:spPr>
            <a:xfrm flipH="1">
              <a:off x="2487183" y="3030947"/>
              <a:ext cx="353684" cy="1047316"/>
            </a:xfrm>
            <a:prstGeom prst="flowChartDelay">
              <a:avLst/>
            </a:prstGeom>
            <a:gradFill>
              <a:gsLst>
                <a:gs pos="0">
                  <a:srgbClr val="C0504D">
                    <a:lumMod val="75000"/>
                  </a:srgbClr>
                </a:gs>
                <a:gs pos="100000">
                  <a:srgbClr val="C0504D">
                    <a:lumMod val="60000"/>
                    <a:lumOff val="40000"/>
                  </a:srgbClr>
                </a:gs>
              </a:gsLst>
              <a:lin ang="18900000" scaled="1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71" name="フローチャート : 論理積ゲート 270"/>
            <p:cNvSpPr/>
            <p:nvPr/>
          </p:nvSpPr>
          <p:spPr>
            <a:xfrm flipH="1">
              <a:off x="2487183" y="4078266"/>
              <a:ext cx="353684" cy="1047316"/>
            </a:xfrm>
            <a:prstGeom prst="flowChartDelay">
              <a:avLst/>
            </a:prstGeom>
            <a:gradFill>
              <a:gsLst>
                <a:gs pos="0">
                  <a:srgbClr val="C0504D">
                    <a:lumMod val="75000"/>
                  </a:srgbClr>
                </a:gs>
                <a:gs pos="100000">
                  <a:srgbClr val="C0504D">
                    <a:lumMod val="60000"/>
                    <a:lumOff val="40000"/>
                  </a:srgbClr>
                </a:gs>
              </a:gsLst>
              <a:lin ang="18900000" scaled="1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72" name="フローチャート : 論理積ゲート 271"/>
            <p:cNvSpPr/>
            <p:nvPr/>
          </p:nvSpPr>
          <p:spPr>
            <a:xfrm flipH="1">
              <a:off x="2560723" y="3030947"/>
              <a:ext cx="280144" cy="1047316"/>
            </a:xfrm>
            <a:prstGeom prst="flowChartDelay">
              <a:avLst/>
            </a:prstGeom>
            <a:gradFill>
              <a:gsLst>
                <a:gs pos="0">
                  <a:srgbClr val="C0504D">
                    <a:lumMod val="75000"/>
                  </a:srgbClr>
                </a:gs>
                <a:gs pos="100000">
                  <a:srgbClr val="C0504D">
                    <a:lumMod val="60000"/>
                    <a:lumOff val="40000"/>
                  </a:srgbClr>
                </a:gs>
              </a:gsLst>
              <a:lin ang="18900000" scaled="1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73" name="フローチャート : 論理積ゲート 272"/>
            <p:cNvSpPr/>
            <p:nvPr/>
          </p:nvSpPr>
          <p:spPr>
            <a:xfrm flipH="1">
              <a:off x="2560723" y="4078266"/>
              <a:ext cx="280144" cy="1047316"/>
            </a:xfrm>
            <a:prstGeom prst="flowChartDelay">
              <a:avLst/>
            </a:prstGeom>
            <a:gradFill>
              <a:gsLst>
                <a:gs pos="0">
                  <a:srgbClr val="C0504D">
                    <a:lumMod val="75000"/>
                  </a:srgbClr>
                </a:gs>
                <a:gs pos="100000">
                  <a:srgbClr val="C0504D">
                    <a:lumMod val="60000"/>
                    <a:lumOff val="40000"/>
                  </a:srgbClr>
                </a:gs>
              </a:gsLst>
              <a:lin ang="18900000" scaled="1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74" name="フローチャート : 論理積ゲート 273"/>
            <p:cNvSpPr/>
            <p:nvPr/>
          </p:nvSpPr>
          <p:spPr>
            <a:xfrm flipH="1">
              <a:off x="2664025" y="3030947"/>
              <a:ext cx="181123" cy="1047316"/>
            </a:xfrm>
            <a:prstGeom prst="flowChartDelay">
              <a:avLst/>
            </a:prstGeom>
            <a:gradFill>
              <a:gsLst>
                <a:gs pos="0">
                  <a:srgbClr val="C0504D">
                    <a:lumMod val="75000"/>
                  </a:srgbClr>
                </a:gs>
                <a:gs pos="100000">
                  <a:srgbClr val="C0504D">
                    <a:lumMod val="60000"/>
                    <a:lumOff val="40000"/>
                  </a:srgbClr>
                </a:gs>
              </a:gsLst>
              <a:lin ang="18900000" scaled="1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75" name="フローチャート : 論理積ゲート 274"/>
            <p:cNvSpPr/>
            <p:nvPr/>
          </p:nvSpPr>
          <p:spPr>
            <a:xfrm flipH="1">
              <a:off x="2664025" y="4078266"/>
              <a:ext cx="181123" cy="1047316"/>
            </a:xfrm>
            <a:prstGeom prst="flowChartDelay">
              <a:avLst/>
            </a:prstGeom>
            <a:gradFill>
              <a:gsLst>
                <a:gs pos="0">
                  <a:srgbClr val="C0504D">
                    <a:lumMod val="75000"/>
                  </a:srgbClr>
                </a:gs>
                <a:gs pos="100000">
                  <a:srgbClr val="C0504D">
                    <a:lumMod val="60000"/>
                    <a:lumOff val="40000"/>
                  </a:srgbClr>
                </a:gs>
              </a:gsLst>
              <a:lin ang="18900000" scaled="1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76" name="片側の 2 つの角を丸めた四角形 275"/>
            <p:cNvSpPr/>
            <p:nvPr/>
          </p:nvSpPr>
          <p:spPr>
            <a:xfrm rot="16200000" flipH="1">
              <a:off x="2604719" y="3931186"/>
              <a:ext cx="186697" cy="294160"/>
            </a:xfrm>
            <a:prstGeom prst="round2SameRect">
              <a:avLst>
                <a:gd name="adj1" fmla="val 38850"/>
                <a:gd name="adj2" fmla="val 0"/>
              </a:avLst>
            </a:prstGeom>
            <a:gradFill>
              <a:gsLst>
                <a:gs pos="0">
                  <a:srgbClr val="C0504D">
                    <a:lumMod val="75000"/>
                  </a:srgbClr>
                </a:gs>
                <a:gs pos="100000">
                  <a:srgbClr val="C0504D">
                    <a:lumMod val="60000"/>
                    <a:lumOff val="40000"/>
                  </a:srgbClr>
                </a:gs>
              </a:gsLst>
              <a:lin ang="18900000" scaled="1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77" name="正方形/長方形 276"/>
            <p:cNvSpPr/>
            <p:nvPr/>
          </p:nvSpPr>
          <p:spPr>
            <a:xfrm>
              <a:off x="390886" y="3040092"/>
              <a:ext cx="1207059" cy="1036979"/>
            </a:xfrm>
            <a:prstGeom prst="rect">
              <a:avLst/>
            </a:prstGeom>
            <a:gradFill>
              <a:gsLst>
                <a:gs pos="0">
                  <a:srgbClr val="00B0F0">
                    <a:alpha val="50000"/>
                  </a:srgbClr>
                </a:gs>
                <a:gs pos="100000">
                  <a:srgbClr val="00B0F0">
                    <a:alpha val="20000"/>
                  </a:srgbClr>
                </a:gs>
              </a:gsLst>
              <a:lin ang="18900000" scaled="1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78" name="正方形/長方形 277"/>
            <p:cNvSpPr/>
            <p:nvPr/>
          </p:nvSpPr>
          <p:spPr>
            <a:xfrm>
              <a:off x="1651378" y="3040092"/>
              <a:ext cx="1207059" cy="1036979"/>
            </a:xfrm>
            <a:prstGeom prst="rect">
              <a:avLst/>
            </a:prstGeom>
            <a:gradFill>
              <a:gsLst>
                <a:gs pos="0">
                  <a:srgbClr val="00B0F0">
                    <a:alpha val="50000"/>
                  </a:srgbClr>
                </a:gs>
                <a:gs pos="100000">
                  <a:srgbClr val="00B0F0">
                    <a:alpha val="20000"/>
                  </a:srgbClr>
                </a:gs>
              </a:gsLst>
              <a:lin ang="18900000" scaled="1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79" name="正方形/長方形 278"/>
            <p:cNvSpPr/>
            <p:nvPr/>
          </p:nvSpPr>
          <p:spPr>
            <a:xfrm>
              <a:off x="390886" y="4088604"/>
              <a:ext cx="1207059" cy="1036979"/>
            </a:xfrm>
            <a:prstGeom prst="rect">
              <a:avLst/>
            </a:prstGeom>
            <a:gradFill>
              <a:gsLst>
                <a:gs pos="0">
                  <a:srgbClr val="00B0F0">
                    <a:alpha val="50000"/>
                  </a:srgbClr>
                </a:gs>
                <a:gs pos="100000">
                  <a:srgbClr val="00B0F0">
                    <a:alpha val="20000"/>
                  </a:srgbClr>
                </a:gs>
              </a:gsLst>
              <a:lin ang="18900000" scaled="1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80" name="正方形/長方形 279"/>
            <p:cNvSpPr/>
            <p:nvPr/>
          </p:nvSpPr>
          <p:spPr>
            <a:xfrm>
              <a:off x="1651378" y="4088604"/>
              <a:ext cx="1207059" cy="1036979"/>
            </a:xfrm>
            <a:prstGeom prst="rect">
              <a:avLst/>
            </a:prstGeom>
            <a:gradFill>
              <a:gsLst>
                <a:gs pos="0">
                  <a:srgbClr val="00B0F0">
                    <a:alpha val="50000"/>
                  </a:srgbClr>
                </a:gs>
                <a:gs pos="100000">
                  <a:srgbClr val="00B0F0">
                    <a:alpha val="20000"/>
                  </a:srgbClr>
                </a:gs>
              </a:gsLst>
              <a:lin ang="18900000" scaled="1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81" name="正方形/長方形 95"/>
            <p:cNvSpPr/>
            <p:nvPr/>
          </p:nvSpPr>
          <p:spPr>
            <a:xfrm>
              <a:off x="356591" y="2996952"/>
              <a:ext cx="1257079" cy="2160240"/>
            </a:xfrm>
            <a:custGeom>
              <a:avLst/>
              <a:gdLst/>
              <a:ahLst/>
              <a:cxnLst/>
              <a:rect l="l" t="t" r="r" b="b"/>
              <a:pathLst>
                <a:path w="1257079" h="2160240">
                  <a:moveTo>
                    <a:pt x="663111" y="1642864"/>
                  </a:moveTo>
                  <a:lnTo>
                    <a:pt x="663111" y="2082904"/>
                  </a:lnTo>
                  <a:lnTo>
                    <a:pt x="1186623" y="2082904"/>
                  </a:lnTo>
                  <a:lnTo>
                    <a:pt x="1186623" y="1642864"/>
                  </a:lnTo>
                  <a:close/>
                  <a:moveTo>
                    <a:pt x="67592" y="1642864"/>
                  </a:moveTo>
                  <a:lnTo>
                    <a:pt x="67592" y="2082904"/>
                  </a:lnTo>
                  <a:lnTo>
                    <a:pt x="591104" y="2082904"/>
                  </a:lnTo>
                  <a:lnTo>
                    <a:pt x="591104" y="1642864"/>
                  </a:lnTo>
                  <a:close/>
                  <a:moveTo>
                    <a:pt x="663111" y="1138808"/>
                  </a:moveTo>
                  <a:lnTo>
                    <a:pt x="663111" y="1578848"/>
                  </a:lnTo>
                  <a:lnTo>
                    <a:pt x="1186623" y="1578848"/>
                  </a:lnTo>
                  <a:lnTo>
                    <a:pt x="1186623" y="1138808"/>
                  </a:lnTo>
                  <a:close/>
                  <a:moveTo>
                    <a:pt x="67592" y="1138808"/>
                  </a:moveTo>
                  <a:lnTo>
                    <a:pt x="67592" y="1578848"/>
                  </a:lnTo>
                  <a:lnTo>
                    <a:pt x="591104" y="1578848"/>
                  </a:lnTo>
                  <a:lnTo>
                    <a:pt x="591104" y="1138808"/>
                  </a:lnTo>
                  <a:close/>
                  <a:moveTo>
                    <a:pt x="663111" y="576064"/>
                  </a:moveTo>
                  <a:lnTo>
                    <a:pt x="663111" y="1016104"/>
                  </a:lnTo>
                  <a:lnTo>
                    <a:pt x="1186623" y="1016104"/>
                  </a:lnTo>
                  <a:lnTo>
                    <a:pt x="1186623" y="576064"/>
                  </a:lnTo>
                  <a:close/>
                  <a:moveTo>
                    <a:pt x="67592" y="576064"/>
                  </a:moveTo>
                  <a:lnTo>
                    <a:pt x="67592" y="1016104"/>
                  </a:lnTo>
                  <a:lnTo>
                    <a:pt x="591104" y="1016104"/>
                  </a:lnTo>
                  <a:lnTo>
                    <a:pt x="591104" y="576064"/>
                  </a:lnTo>
                  <a:close/>
                  <a:moveTo>
                    <a:pt x="663111" y="72008"/>
                  </a:moveTo>
                  <a:lnTo>
                    <a:pt x="663111" y="512048"/>
                  </a:lnTo>
                  <a:lnTo>
                    <a:pt x="1186623" y="512048"/>
                  </a:lnTo>
                  <a:lnTo>
                    <a:pt x="1186623" y="72008"/>
                  </a:lnTo>
                  <a:close/>
                  <a:moveTo>
                    <a:pt x="67592" y="72008"/>
                  </a:moveTo>
                  <a:lnTo>
                    <a:pt x="67592" y="512048"/>
                  </a:lnTo>
                  <a:lnTo>
                    <a:pt x="591104" y="512048"/>
                  </a:lnTo>
                  <a:lnTo>
                    <a:pt x="591104" y="72008"/>
                  </a:lnTo>
                  <a:close/>
                  <a:moveTo>
                    <a:pt x="0" y="0"/>
                  </a:moveTo>
                  <a:lnTo>
                    <a:pt x="1257079" y="0"/>
                  </a:lnTo>
                  <a:lnTo>
                    <a:pt x="1257079" y="2160240"/>
                  </a:lnTo>
                  <a:lnTo>
                    <a:pt x="0" y="2160240"/>
                  </a:lnTo>
                  <a:close/>
                </a:path>
              </a:pathLst>
            </a:custGeom>
            <a:solidFill>
              <a:srgbClr val="9BBB59">
                <a:lumMod val="50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82" name="正方形/長方形 95"/>
            <p:cNvSpPr/>
            <p:nvPr/>
          </p:nvSpPr>
          <p:spPr>
            <a:xfrm>
              <a:off x="1616163" y="2996952"/>
              <a:ext cx="1257079" cy="2160240"/>
            </a:xfrm>
            <a:custGeom>
              <a:avLst/>
              <a:gdLst/>
              <a:ahLst/>
              <a:cxnLst/>
              <a:rect l="l" t="t" r="r" b="b"/>
              <a:pathLst>
                <a:path w="1257079" h="2160240">
                  <a:moveTo>
                    <a:pt x="663111" y="1642864"/>
                  </a:moveTo>
                  <a:lnTo>
                    <a:pt x="663111" y="2082904"/>
                  </a:lnTo>
                  <a:lnTo>
                    <a:pt x="1186623" y="2082904"/>
                  </a:lnTo>
                  <a:lnTo>
                    <a:pt x="1186623" y="1642864"/>
                  </a:lnTo>
                  <a:close/>
                  <a:moveTo>
                    <a:pt x="67592" y="1642864"/>
                  </a:moveTo>
                  <a:lnTo>
                    <a:pt x="67592" y="2082904"/>
                  </a:lnTo>
                  <a:lnTo>
                    <a:pt x="591104" y="2082904"/>
                  </a:lnTo>
                  <a:lnTo>
                    <a:pt x="591104" y="1642864"/>
                  </a:lnTo>
                  <a:close/>
                  <a:moveTo>
                    <a:pt x="663111" y="1138808"/>
                  </a:moveTo>
                  <a:lnTo>
                    <a:pt x="663111" y="1578848"/>
                  </a:lnTo>
                  <a:lnTo>
                    <a:pt x="1186623" y="1578848"/>
                  </a:lnTo>
                  <a:lnTo>
                    <a:pt x="1186623" y="1138808"/>
                  </a:lnTo>
                  <a:close/>
                  <a:moveTo>
                    <a:pt x="67592" y="1138808"/>
                  </a:moveTo>
                  <a:lnTo>
                    <a:pt x="67592" y="1578848"/>
                  </a:lnTo>
                  <a:lnTo>
                    <a:pt x="591104" y="1578848"/>
                  </a:lnTo>
                  <a:lnTo>
                    <a:pt x="591104" y="1138808"/>
                  </a:lnTo>
                  <a:close/>
                  <a:moveTo>
                    <a:pt x="663111" y="576064"/>
                  </a:moveTo>
                  <a:lnTo>
                    <a:pt x="663111" y="1016104"/>
                  </a:lnTo>
                  <a:lnTo>
                    <a:pt x="1186623" y="1016104"/>
                  </a:lnTo>
                  <a:lnTo>
                    <a:pt x="1186623" y="576064"/>
                  </a:lnTo>
                  <a:close/>
                  <a:moveTo>
                    <a:pt x="67592" y="576064"/>
                  </a:moveTo>
                  <a:lnTo>
                    <a:pt x="67592" y="1016104"/>
                  </a:lnTo>
                  <a:lnTo>
                    <a:pt x="591104" y="1016104"/>
                  </a:lnTo>
                  <a:lnTo>
                    <a:pt x="591104" y="576064"/>
                  </a:lnTo>
                  <a:close/>
                  <a:moveTo>
                    <a:pt x="663111" y="72008"/>
                  </a:moveTo>
                  <a:lnTo>
                    <a:pt x="663111" y="512048"/>
                  </a:lnTo>
                  <a:lnTo>
                    <a:pt x="1186623" y="512048"/>
                  </a:lnTo>
                  <a:lnTo>
                    <a:pt x="1186623" y="72008"/>
                  </a:lnTo>
                  <a:close/>
                  <a:moveTo>
                    <a:pt x="67592" y="72008"/>
                  </a:moveTo>
                  <a:lnTo>
                    <a:pt x="67592" y="512048"/>
                  </a:lnTo>
                  <a:lnTo>
                    <a:pt x="591104" y="512048"/>
                  </a:lnTo>
                  <a:lnTo>
                    <a:pt x="591104" y="72008"/>
                  </a:lnTo>
                  <a:close/>
                  <a:moveTo>
                    <a:pt x="0" y="0"/>
                  </a:moveTo>
                  <a:lnTo>
                    <a:pt x="1257079" y="0"/>
                  </a:lnTo>
                  <a:lnTo>
                    <a:pt x="1257079" y="2160240"/>
                  </a:lnTo>
                  <a:lnTo>
                    <a:pt x="0" y="2160240"/>
                  </a:lnTo>
                  <a:close/>
                </a:path>
              </a:pathLst>
            </a:custGeom>
            <a:solidFill>
              <a:srgbClr val="9BBB59">
                <a:lumMod val="50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  <p:sp>
        <p:nvSpPr>
          <p:cNvPr id="283" name="フローチャート : 論理積ゲート 282"/>
          <p:cNvSpPr/>
          <p:nvPr/>
        </p:nvSpPr>
        <p:spPr>
          <a:xfrm rot="16200000">
            <a:off x="2607973" y="5108830"/>
            <a:ext cx="1185369" cy="1074415"/>
          </a:xfrm>
          <a:custGeom>
            <a:avLst/>
            <a:gdLst/>
            <a:ahLst/>
            <a:cxnLst/>
            <a:rect l="l" t="t" r="r" b="b"/>
            <a:pathLst>
              <a:path w="1264573" h="1146205">
                <a:moveTo>
                  <a:pt x="483872" y="1010208"/>
                </a:moveTo>
                <a:lnTo>
                  <a:pt x="335684" y="1010208"/>
                </a:lnTo>
                <a:lnTo>
                  <a:pt x="405090" y="1055693"/>
                </a:lnTo>
                <a:close/>
                <a:moveTo>
                  <a:pt x="609950" y="193832"/>
                </a:moveTo>
                <a:lnTo>
                  <a:pt x="538391" y="175942"/>
                </a:lnTo>
                <a:cubicBezTo>
                  <a:pt x="533297" y="179666"/>
                  <a:pt x="531944" y="185270"/>
                  <a:pt x="531944" y="191183"/>
                </a:cubicBezTo>
                <a:lnTo>
                  <a:pt x="539942" y="210089"/>
                </a:lnTo>
                <a:cubicBezTo>
                  <a:pt x="559478" y="196563"/>
                  <a:pt x="580145" y="193648"/>
                  <a:pt x="593292" y="203832"/>
                </a:cubicBezTo>
                <a:lnTo>
                  <a:pt x="600870" y="215296"/>
                </a:lnTo>
                <a:close/>
                <a:moveTo>
                  <a:pt x="1264573" y="830188"/>
                </a:moveTo>
                <a:cubicBezTo>
                  <a:pt x="1264573" y="949495"/>
                  <a:pt x="1151736" y="1046212"/>
                  <a:pt x="1012545" y="1046212"/>
                </a:cubicBezTo>
                <a:lnTo>
                  <a:pt x="1008897" y="1045897"/>
                </a:lnTo>
                <a:cubicBezTo>
                  <a:pt x="1007703" y="1046206"/>
                  <a:pt x="1006504" y="1046213"/>
                  <a:pt x="1005302" y="1046213"/>
                </a:cubicBezTo>
                <a:lnTo>
                  <a:pt x="757680" y="1046213"/>
                </a:lnTo>
                <a:lnTo>
                  <a:pt x="757680" y="890064"/>
                </a:lnTo>
                <a:lnTo>
                  <a:pt x="720080" y="896603"/>
                </a:lnTo>
                <a:lnTo>
                  <a:pt x="720080" y="921627"/>
                </a:lnTo>
                <a:cubicBezTo>
                  <a:pt x="720080" y="952610"/>
                  <a:pt x="704174" y="979878"/>
                  <a:pt x="679184" y="994344"/>
                </a:cubicBezTo>
                <a:cubicBezTo>
                  <a:pt x="678985" y="995781"/>
                  <a:pt x="678159" y="996297"/>
                  <a:pt x="677309" y="996787"/>
                </a:cubicBezTo>
                <a:lnTo>
                  <a:pt x="426037" y="1141859"/>
                </a:lnTo>
                <a:lnTo>
                  <a:pt x="410544" y="1143899"/>
                </a:lnTo>
                <a:cubicBezTo>
                  <a:pt x="409235" y="1144980"/>
                  <a:pt x="407728" y="1145278"/>
                  <a:pt x="406065" y="1144489"/>
                </a:cubicBezTo>
                <a:cubicBezTo>
                  <a:pt x="399099" y="1147771"/>
                  <a:pt x="392086" y="1146230"/>
                  <a:pt x="386902" y="1140854"/>
                </a:cubicBezTo>
                <a:cubicBezTo>
                  <a:pt x="382842" y="1142358"/>
                  <a:pt x="379796" y="1140857"/>
                  <a:pt x="376897" y="1138957"/>
                </a:cubicBezTo>
                <a:lnTo>
                  <a:pt x="180434" y="1010208"/>
                </a:lnTo>
                <a:lnTo>
                  <a:pt x="0" y="1010208"/>
                </a:lnTo>
                <a:lnTo>
                  <a:pt x="0" y="650168"/>
                </a:lnTo>
                <a:lnTo>
                  <a:pt x="455938" y="650168"/>
                </a:lnTo>
                <a:lnTo>
                  <a:pt x="360695" y="605360"/>
                </a:lnTo>
                <a:lnTo>
                  <a:pt x="358900" y="603387"/>
                </a:lnTo>
                <a:cubicBezTo>
                  <a:pt x="358036" y="603762"/>
                  <a:pt x="357487" y="603481"/>
                  <a:pt x="356942" y="603187"/>
                </a:cubicBezTo>
                <a:lnTo>
                  <a:pt x="341837" y="584638"/>
                </a:lnTo>
                <a:cubicBezTo>
                  <a:pt x="339781" y="583882"/>
                  <a:pt x="339180" y="582430"/>
                  <a:pt x="338794" y="580902"/>
                </a:cubicBezTo>
                <a:cubicBezTo>
                  <a:pt x="333124" y="570117"/>
                  <a:pt x="333493" y="557036"/>
                  <a:pt x="339694" y="545540"/>
                </a:cubicBezTo>
                <a:lnTo>
                  <a:pt x="477438" y="290177"/>
                </a:lnTo>
                <a:lnTo>
                  <a:pt x="489508" y="280348"/>
                </a:lnTo>
                <a:cubicBezTo>
                  <a:pt x="491896" y="266091"/>
                  <a:pt x="499115" y="250821"/>
                  <a:pt x="510093" y="236650"/>
                </a:cubicBezTo>
                <a:lnTo>
                  <a:pt x="524370" y="222172"/>
                </a:lnTo>
                <a:cubicBezTo>
                  <a:pt x="517361" y="213733"/>
                  <a:pt x="513786" y="202869"/>
                  <a:pt x="513786" y="191183"/>
                </a:cubicBezTo>
                <a:lnTo>
                  <a:pt x="517954" y="170833"/>
                </a:lnTo>
                <a:lnTo>
                  <a:pt x="487218" y="163149"/>
                </a:lnTo>
                <a:lnTo>
                  <a:pt x="487218" y="40977"/>
                </a:lnTo>
                <a:lnTo>
                  <a:pt x="651128" y="0"/>
                </a:lnTo>
                <a:lnTo>
                  <a:pt x="651128" y="204127"/>
                </a:lnTo>
                <a:lnTo>
                  <a:pt x="627773" y="198288"/>
                </a:lnTo>
                <a:cubicBezTo>
                  <a:pt x="626710" y="214391"/>
                  <a:pt x="617933" y="228300"/>
                  <a:pt x="604721" y="236467"/>
                </a:cubicBezTo>
                <a:cubicBezTo>
                  <a:pt x="604591" y="253667"/>
                  <a:pt x="596663" y="274069"/>
                  <a:pt x="582314" y="292593"/>
                </a:cubicBezTo>
                <a:cubicBezTo>
                  <a:pt x="573760" y="303635"/>
                  <a:pt x="563990" y="312635"/>
                  <a:pt x="553569" y="318505"/>
                </a:cubicBezTo>
                <a:cubicBezTo>
                  <a:pt x="555713" y="323034"/>
                  <a:pt x="554323" y="326886"/>
                  <a:pt x="552333" y="330576"/>
                </a:cubicBezTo>
                <a:lnTo>
                  <a:pt x="435785" y="546643"/>
                </a:lnTo>
                <a:lnTo>
                  <a:pt x="659461" y="651875"/>
                </a:lnTo>
                <a:lnTo>
                  <a:pt x="663852" y="656700"/>
                </a:lnTo>
                <a:cubicBezTo>
                  <a:pt x="696843" y="669281"/>
                  <a:pt x="720080" y="701301"/>
                  <a:pt x="720080" y="738749"/>
                </a:cubicBezTo>
                <a:lnTo>
                  <a:pt x="720080" y="763773"/>
                </a:lnTo>
                <a:lnTo>
                  <a:pt x="757680" y="770312"/>
                </a:lnTo>
                <a:lnTo>
                  <a:pt x="757680" y="614165"/>
                </a:lnTo>
                <a:lnTo>
                  <a:pt x="1005302" y="614165"/>
                </a:lnTo>
                <a:lnTo>
                  <a:pt x="1008886" y="614480"/>
                </a:lnTo>
                <a:cubicBezTo>
                  <a:pt x="1010101" y="614171"/>
                  <a:pt x="1011322" y="614164"/>
                  <a:pt x="1012545" y="614164"/>
                </a:cubicBezTo>
                <a:cubicBezTo>
                  <a:pt x="1151736" y="614164"/>
                  <a:pt x="1264573" y="710881"/>
                  <a:pt x="1264573" y="830188"/>
                </a:cubicBezTo>
                <a:close/>
              </a:path>
            </a:pathLst>
          </a:custGeom>
          <a:solidFill>
            <a:sysClr val="windowText" lastClr="000000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ＭＳ Ｐゴシック"/>
              <a:cs typeface="+mn-cs"/>
            </a:endParaRPr>
          </a:p>
        </p:txBody>
      </p:sp>
      <p:sp>
        <p:nvSpPr>
          <p:cNvPr id="307" name="円/楕円 306"/>
          <p:cNvSpPr/>
          <p:nvPr/>
        </p:nvSpPr>
        <p:spPr>
          <a:xfrm>
            <a:off x="864648" y="1627798"/>
            <a:ext cx="735552" cy="742160"/>
          </a:xfrm>
          <a:custGeom>
            <a:avLst/>
            <a:gdLst/>
            <a:ahLst/>
            <a:cxnLst/>
            <a:rect l="l" t="t" r="r" b="b"/>
            <a:pathLst>
              <a:path w="874858" h="882719">
                <a:moveTo>
                  <a:pt x="605305" y="485206"/>
                </a:moveTo>
                <a:cubicBezTo>
                  <a:pt x="579273" y="527049"/>
                  <a:pt x="540578" y="557252"/>
                  <a:pt x="496062" y="571115"/>
                </a:cubicBezTo>
                <a:lnTo>
                  <a:pt x="504872" y="621766"/>
                </a:lnTo>
                <a:lnTo>
                  <a:pt x="554275" y="621766"/>
                </a:lnTo>
                <a:cubicBezTo>
                  <a:pt x="576149" y="621766"/>
                  <a:pt x="595467" y="632705"/>
                  <a:pt x="606088" y="650085"/>
                </a:cubicBezTo>
                <a:lnTo>
                  <a:pt x="748485" y="567871"/>
                </a:lnTo>
                <a:close/>
                <a:moveTo>
                  <a:pt x="267366" y="482979"/>
                </a:moveTo>
                <a:lnTo>
                  <a:pt x="126373" y="564382"/>
                </a:lnTo>
                <a:lnTo>
                  <a:pt x="271944" y="648427"/>
                </a:lnTo>
                <a:cubicBezTo>
                  <a:pt x="282739" y="631987"/>
                  <a:pt x="301495" y="621766"/>
                  <a:pt x="322639" y="621766"/>
                </a:cubicBezTo>
                <a:lnTo>
                  <a:pt x="372042" y="621766"/>
                </a:lnTo>
                <a:lnTo>
                  <a:pt x="380852" y="571115"/>
                </a:lnTo>
                <a:cubicBezTo>
                  <a:pt x="335115" y="556871"/>
                  <a:pt x="295523" y="525380"/>
                  <a:pt x="267366" y="482979"/>
                </a:cubicBezTo>
                <a:close/>
                <a:moveTo>
                  <a:pt x="428817" y="0"/>
                </a:moveTo>
                <a:lnTo>
                  <a:pt x="485938" y="47639"/>
                </a:lnTo>
                <a:lnTo>
                  <a:pt x="559131" y="35058"/>
                </a:lnTo>
                <a:lnTo>
                  <a:pt x="584875" y="104989"/>
                </a:lnTo>
                <a:lnTo>
                  <a:pt x="654527" y="130837"/>
                </a:lnTo>
                <a:lnTo>
                  <a:pt x="641996" y="204323"/>
                </a:lnTo>
                <a:lnTo>
                  <a:pt x="689444" y="261673"/>
                </a:lnTo>
                <a:lnTo>
                  <a:pt x="652496" y="306332"/>
                </a:lnTo>
                <a:cubicBezTo>
                  <a:pt x="654180" y="313840"/>
                  <a:pt x="654481" y="321530"/>
                  <a:pt x="654481" y="329302"/>
                </a:cubicBezTo>
                <a:lnTo>
                  <a:pt x="649570" y="363441"/>
                </a:lnTo>
                <a:lnTo>
                  <a:pt x="654527" y="392510"/>
                </a:lnTo>
                <a:lnTo>
                  <a:pt x="644873" y="396093"/>
                </a:lnTo>
                <a:lnTo>
                  <a:pt x="640944" y="407522"/>
                </a:lnTo>
                <a:lnTo>
                  <a:pt x="847533" y="526796"/>
                </a:lnTo>
                <a:lnTo>
                  <a:pt x="854906" y="536405"/>
                </a:lnTo>
                <a:lnTo>
                  <a:pt x="869151" y="547335"/>
                </a:lnTo>
                <a:cubicBezTo>
                  <a:pt x="880900" y="567686"/>
                  <a:pt x="873928" y="593707"/>
                  <a:pt x="853577" y="605457"/>
                </a:cubicBezTo>
                <a:lnTo>
                  <a:pt x="618477" y="741192"/>
                </a:lnTo>
                <a:lnTo>
                  <a:pt x="618477" y="882719"/>
                </a:lnTo>
                <a:lnTo>
                  <a:pt x="258437" y="882719"/>
                </a:lnTo>
                <a:lnTo>
                  <a:pt x="258437" y="738889"/>
                </a:lnTo>
                <a:lnTo>
                  <a:pt x="27325" y="605457"/>
                </a:lnTo>
                <a:lnTo>
                  <a:pt x="19952" y="595849"/>
                </a:lnTo>
                <a:cubicBezTo>
                  <a:pt x="13182" y="595028"/>
                  <a:pt x="8913" y="590471"/>
                  <a:pt x="5707" y="584918"/>
                </a:cubicBezTo>
                <a:cubicBezTo>
                  <a:pt x="-6042" y="564567"/>
                  <a:pt x="930" y="538546"/>
                  <a:pt x="21281" y="526796"/>
                </a:cubicBezTo>
                <a:lnTo>
                  <a:pt x="233239" y="404422"/>
                </a:lnTo>
                <a:lnTo>
                  <a:pt x="233128" y="403651"/>
                </a:lnTo>
                <a:lnTo>
                  <a:pt x="203107" y="392510"/>
                </a:lnTo>
                <a:lnTo>
                  <a:pt x="215638" y="319023"/>
                </a:lnTo>
                <a:lnTo>
                  <a:pt x="168190" y="261673"/>
                </a:lnTo>
                <a:lnTo>
                  <a:pt x="215638" y="204323"/>
                </a:lnTo>
                <a:lnTo>
                  <a:pt x="203107" y="130837"/>
                </a:lnTo>
                <a:lnTo>
                  <a:pt x="272759" y="104989"/>
                </a:lnTo>
                <a:lnTo>
                  <a:pt x="298504" y="35058"/>
                </a:lnTo>
                <a:lnTo>
                  <a:pt x="371696" y="47639"/>
                </a:lnTo>
                <a:close/>
              </a:path>
            </a:pathLst>
          </a:custGeom>
          <a:solidFill>
            <a:sysClr val="windowText" lastClr="000000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ＭＳ Ｐゴシック"/>
              <a:cs typeface="+mn-cs"/>
            </a:endParaRPr>
          </a:p>
        </p:txBody>
      </p:sp>
      <p:grpSp>
        <p:nvGrpSpPr>
          <p:cNvPr id="321" name="グループ化 320"/>
          <p:cNvGrpSpPr/>
          <p:nvPr/>
        </p:nvGrpSpPr>
        <p:grpSpPr>
          <a:xfrm>
            <a:off x="423219" y="1232956"/>
            <a:ext cx="1561348" cy="1167420"/>
            <a:chOff x="504104" y="1315236"/>
            <a:chExt cx="1407428" cy="1052334"/>
          </a:xfrm>
        </p:grpSpPr>
        <p:grpSp>
          <p:nvGrpSpPr>
            <p:cNvPr id="214" name="グループ化 213"/>
            <p:cNvGrpSpPr/>
            <p:nvPr/>
          </p:nvGrpSpPr>
          <p:grpSpPr>
            <a:xfrm>
              <a:off x="707369" y="1315236"/>
              <a:ext cx="1052334" cy="1052334"/>
              <a:chOff x="920552" y="620688"/>
              <a:chExt cx="1944216" cy="1944216"/>
            </a:xfrm>
          </p:grpSpPr>
          <p:sp>
            <p:nvSpPr>
              <p:cNvPr id="215" name="フローチャート : 記憶データ 3"/>
              <p:cNvSpPr/>
              <p:nvPr/>
            </p:nvSpPr>
            <p:spPr>
              <a:xfrm rot="10800000" flipH="1">
                <a:off x="940415" y="863841"/>
                <a:ext cx="477154" cy="1629054"/>
              </a:xfrm>
              <a:custGeom>
                <a:avLst/>
                <a:gdLst>
                  <a:gd name="connsiteX0" fmla="*/ 1667 w 10000"/>
                  <a:gd name="connsiteY0" fmla="*/ 0 h 10000"/>
                  <a:gd name="connsiteX1" fmla="*/ 10000 w 10000"/>
                  <a:gd name="connsiteY1" fmla="*/ 0 h 10000"/>
                  <a:gd name="connsiteX2" fmla="*/ 8333 w 10000"/>
                  <a:gd name="connsiteY2" fmla="*/ 5000 h 10000"/>
                  <a:gd name="connsiteX3" fmla="*/ 10000 w 10000"/>
                  <a:gd name="connsiteY3" fmla="*/ 10000 h 10000"/>
                  <a:gd name="connsiteX4" fmla="*/ 1667 w 10000"/>
                  <a:gd name="connsiteY4" fmla="*/ 10000 h 10000"/>
                  <a:gd name="connsiteX5" fmla="*/ 0 w 10000"/>
                  <a:gd name="connsiteY5" fmla="*/ 5000 h 10000"/>
                  <a:gd name="connsiteX6" fmla="*/ 1667 w 10000"/>
                  <a:gd name="connsiteY6" fmla="*/ 0 h 10000"/>
                  <a:gd name="connsiteX0" fmla="*/ 0 w 10000"/>
                  <a:gd name="connsiteY0" fmla="*/ 5000 h 10000"/>
                  <a:gd name="connsiteX1" fmla="*/ 1667 w 10000"/>
                  <a:gd name="connsiteY1" fmla="*/ 0 h 10000"/>
                  <a:gd name="connsiteX2" fmla="*/ 10000 w 10000"/>
                  <a:gd name="connsiteY2" fmla="*/ 0 h 10000"/>
                  <a:gd name="connsiteX3" fmla="*/ 8333 w 10000"/>
                  <a:gd name="connsiteY3" fmla="*/ 5000 h 10000"/>
                  <a:gd name="connsiteX4" fmla="*/ 10000 w 10000"/>
                  <a:gd name="connsiteY4" fmla="*/ 10000 h 10000"/>
                  <a:gd name="connsiteX5" fmla="*/ 1667 w 10000"/>
                  <a:gd name="connsiteY5" fmla="*/ 10000 h 10000"/>
                  <a:gd name="connsiteX6" fmla="*/ 668 w 10000"/>
                  <a:gd name="connsiteY6" fmla="*/ 5635 h 10000"/>
                  <a:gd name="connsiteX0" fmla="*/ 1256 w 9589"/>
                  <a:gd name="connsiteY0" fmla="*/ 0 h 10000"/>
                  <a:gd name="connsiteX1" fmla="*/ 9589 w 9589"/>
                  <a:gd name="connsiteY1" fmla="*/ 0 h 10000"/>
                  <a:gd name="connsiteX2" fmla="*/ 7922 w 9589"/>
                  <a:gd name="connsiteY2" fmla="*/ 5000 h 10000"/>
                  <a:gd name="connsiteX3" fmla="*/ 9589 w 9589"/>
                  <a:gd name="connsiteY3" fmla="*/ 10000 h 10000"/>
                  <a:gd name="connsiteX4" fmla="*/ 1256 w 9589"/>
                  <a:gd name="connsiteY4" fmla="*/ 10000 h 10000"/>
                  <a:gd name="connsiteX5" fmla="*/ 257 w 9589"/>
                  <a:gd name="connsiteY5" fmla="*/ 5635 h 10000"/>
                  <a:gd name="connsiteX0" fmla="*/ 0 w 8690"/>
                  <a:gd name="connsiteY0" fmla="*/ 0 h 10000"/>
                  <a:gd name="connsiteX1" fmla="*/ 8690 w 8690"/>
                  <a:gd name="connsiteY1" fmla="*/ 0 h 10000"/>
                  <a:gd name="connsiteX2" fmla="*/ 6952 w 8690"/>
                  <a:gd name="connsiteY2" fmla="*/ 5000 h 10000"/>
                  <a:gd name="connsiteX3" fmla="*/ 8690 w 8690"/>
                  <a:gd name="connsiteY3" fmla="*/ 10000 h 10000"/>
                  <a:gd name="connsiteX4" fmla="*/ 0 w 8690"/>
                  <a:gd name="connsiteY4" fmla="*/ 10000 h 10000"/>
                  <a:gd name="connsiteX0" fmla="*/ 0 w 10000"/>
                  <a:gd name="connsiteY0" fmla="*/ 0 h 10000"/>
                  <a:gd name="connsiteX1" fmla="*/ 10000 w 10000"/>
                  <a:gd name="connsiteY1" fmla="*/ 0 h 10000"/>
                  <a:gd name="connsiteX2" fmla="*/ 8000 w 10000"/>
                  <a:gd name="connsiteY2" fmla="*/ 5000 h 10000"/>
                  <a:gd name="connsiteX3" fmla="*/ 10000 w 10000"/>
                  <a:gd name="connsiteY3" fmla="*/ 10000 h 10000"/>
                  <a:gd name="connsiteX4" fmla="*/ 626 w 10000"/>
                  <a:gd name="connsiteY4" fmla="*/ 6690 h 10000"/>
                  <a:gd name="connsiteX0" fmla="*/ 0 w 10000"/>
                  <a:gd name="connsiteY0" fmla="*/ 0 h 9352"/>
                  <a:gd name="connsiteX1" fmla="*/ 10000 w 10000"/>
                  <a:gd name="connsiteY1" fmla="*/ 0 h 9352"/>
                  <a:gd name="connsiteX2" fmla="*/ 8000 w 10000"/>
                  <a:gd name="connsiteY2" fmla="*/ 5000 h 9352"/>
                  <a:gd name="connsiteX3" fmla="*/ 10000 w 10000"/>
                  <a:gd name="connsiteY3" fmla="*/ 9352 h 9352"/>
                  <a:gd name="connsiteX4" fmla="*/ 626 w 10000"/>
                  <a:gd name="connsiteY4" fmla="*/ 6690 h 9352"/>
                  <a:gd name="connsiteX0" fmla="*/ 0 w 10000"/>
                  <a:gd name="connsiteY0" fmla="*/ 0 h 10000"/>
                  <a:gd name="connsiteX1" fmla="*/ 10000 w 10000"/>
                  <a:gd name="connsiteY1" fmla="*/ 0 h 10000"/>
                  <a:gd name="connsiteX2" fmla="*/ 8000 w 10000"/>
                  <a:gd name="connsiteY2" fmla="*/ 5346 h 10000"/>
                  <a:gd name="connsiteX3" fmla="*/ 10000 w 10000"/>
                  <a:gd name="connsiteY3" fmla="*/ 10000 h 10000"/>
                  <a:gd name="connsiteX4" fmla="*/ 626 w 10000"/>
                  <a:gd name="connsiteY4" fmla="*/ 7154 h 10000"/>
                  <a:gd name="connsiteX0" fmla="*/ 0 w 10000"/>
                  <a:gd name="connsiteY0" fmla="*/ 0 h 10008"/>
                  <a:gd name="connsiteX1" fmla="*/ 10000 w 10000"/>
                  <a:gd name="connsiteY1" fmla="*/ 0 h 10008"/>
                  <a:gd name="connsiteX2" fmla="*/ 8000 w 10000"/>
                  <a:gd name="connsiteY2" fmla="*/ 5346 h 10008"/>
                  <a:gd name="connsiteX3" fmla="*/ 10000 w 10000"/>
                  <a:gd name="connsiteY3" fmla="*/ 10000 h 10008"/>
                  <a:gd name="connsiteX4" fmla="*/ 626 w 10000"/>
                  <a:gd name="connsiteY4" fmla="*/ 7154 h 10008"/>
                  <a:gd name="connsiteX0" fmla="*/ 0 w 10000"/>
                  <a:gd name="connsiteY0" fmla="*/ 0 h 10028"/>
                  <a:gd name="connsiteX1" fmla="*/ 10000 w 10000"/>
                  <a:gd name="connsiteY1" fmla="*/ 0 h 10028"/>
                  <a:gd name="connsiteX2" fmla="*/ 8000 w 10000"/>
                  <a:gd name="connsiteY2" fmla="*/ 5346 h 10028"/>
                  <a:gd name="connsiteX3" fmla="*/ 10000 w 10000"/>
                  <a:gd name="connsiteY3" fmla="*/ 10000 h 10028"/>
                  <a:gd name="connsiteX4" fmla="*/ 626 w 10000"/>
                  <a:gd name="connsiteY4" fmla="*/ 7154 h 10028"/>
                  <a:gd name="connsiteX0" fmla="*/ 0 w 10226"/>
                  <a:gd name="connsiteY0" fmla="*/ 0 h 10028"/>
                  <a:gd name="connsiteX1" fmla="*/ 10000 w 10226"/>
                  <a:gd name="connsiteY1" fmla="*/ 0 h 10028"/>
                  <a:gd name="connsiteX2" fmla="*/ 8000 w 10226"/>
                  <a:gd name="connsiteY2" fmla="*/ 5346 h 10028"/>
                  <a:gd name="connsiteX3" fmla="*/ 10000 w 10226"/>
                  <a:gd name="connsiteY3" fmla="*/ 10000 h 10028"/>
                  <a:gd name="connsiteX4" fmla="*/ 626 w 10226"/>
                  <a:gd name="connsiteY4" fmla="*/ 7154 h 10028"/>
                  <a:gd name="connsiteX0" fmla="*/ 0 w 10170"/>
                  <a:gd name="connsiteY0" fmla="*/ 0 h 10281"/>
                  <a:gd name="connsiteX1" fmla="*/ 10000 w 10170"/>
                  <a:gd name="connsiteY1" fmla="*/ 0 h 10281"/>
                  <a:gd name="connsiteX2" fmla="*/ 8000 w 10170"/>
                  <a:gd name="connsiteY2" fmla="*/ 5346 h 10281"/>
                  <a:gd name="connsiteX3" fmla="*/ 9941 w 10170"/>
                  <a:gd name="connsiteY3" fmla="*/ 10256 h 10281"/>
                  <a:gd name="connsiteX4" fmla="*/ 626 w 10170"/>
                  <a:gd name="connsiteY4" fmla="*/ 7154 h 10281"/>
                  <a:gd name="connsiteX0" fmla="*/ 0 w 10766"/>
                  <a:gd name="connsiteY0" fmla="*/ 0 h 10281"/>
                  <a:gd name="connsiteX1" fmla="*/ 10000 w 10766"/>
                  <a:gd name="connsiteY1" fmla="*/ 0 h 10281"/>
                  <a:gd name="connsiteX2" fmla="*/ 8000 w 10766"/>
                  <a:gd name="connsiteY2" fmla="*/ 5346 h 10281"/>
                  <a:gd name="connsiteX3" fmla="*/ 9941 w 10766"/>
                  <a:gd name="connsiteY3" fmla="*/ 10256 h 10281"/>
                  <a:gd name="connsiteX4" fmla="*/ 626 w 10766"/>
                  <a:gd name="connsiteY4" fmla="*/ 7154 h 10281"/>
                  <a:gd name="connsiteX0" fmla="*/ 0 w 11165"/>
                  <a:gd name="connsiteY0" fmla="*/ 0 h 10281"/>
                  <a:gd name="connsiteX1" fmla="*/ 10000 w 11165"/>
                  <a:gd name="connsiteY1" fmla="*/ 0 h 10281"/>
                  <a:gd name="connsiteX2" fmla="*/ 8000 w 11165"/>
                  <a:gd name="connsiteY2" fmla="*/ 5346 h 10281"/>
                  <a:gd name="connsiteX3" fmla="*/ 9941 w 11165"/>
                  <a:gd name="connsiteY3" fmla="*/ 10256 h 10281"/>
                  <a:gd name="connsiteX4" fmla="*/ 626 w 11165"/>
                  <a:gd name="connsiteY4" fmla="*/ 7154 h 10281"/>
                  <a:gd name="connsiteX0" fmla="*/ 0 w 11180"/>
                  <a:gd name="connsiteY0" fmla="*/ 0 h 10281"/>
                  <a:gd name="connsiteX1" fmla="*/ 10000 w 11180"/>
                  <a:gd name="connsiteY1" fmla="*/ 0 h 10281"/>
                  <a:gd name="connsiteX2" fmla="*/ 8059 w 11180"/>
                  <a:gd name="connsiteY2" fmla="*/ 4913 h 10281"/>
                  <a:gd name="connsiteX3" fmla="*/ 9941 w 11180"/>
                  <a:gd name="connsiteY3" fmla="*/ 10256 h 10281"/>
                  <a:gd name="connsiteX4" fmla="*/ 626 w 11180"/>
                  <a:gd name="connsiteY4" fmla="*/ 7154 h 10281"/>
                  <a:gd name="connsiteX0" fmla="*/ 0 w 11180"/>
                  <a:gd name="connsiteY0" fmla="*/ 0 h 10281"/>
                  <a:gd name="connsiteX1" fmla="*/ 10000 w 11180"/>
                  <a:gd name="connsiteY1" fmla="*/ 0 h 10281"/>
                  <a:gd name="connsiteX2" fmla="*/ 8059 w 11180"/>
                  <a:gd name="connsiteY2" fmla="*/ 4913 h 10281"/>
                  <a:gd name="connsiteX3" fmla="*/ 9941 w 11180"/>
                  <a:gd name="connsiteY3" fmla="*/ 10256 h 10281"/>
                  <a:gd name="connsiteX4" fmla="*/ 626 w 11180"/>
                  <a:gd name="connsiteY4" fmla="*/ 7154 h 10281"/>
                  <a:gd name="connsiteX0" fmla="*/ 0 w 11180"/>
                  <a:gd name="connsiteY0" fmla="*/ 0 h 10281"/>
                  <a:gd name="connsiteX1" fmla="*/ 10000 w 11180"/>
                  <a:gd name="connsiteY1" fmla="*/ 0 h 10281"/>
                  <a:gd name="connsiteX2" fmla="*/ 8059 w 11180"/>
                  <a:gd name="connsiteY2" fmla="*/ 4913 h 10281"/>
                  <a:gd name="connsiteX3" fmla="*/ 9941 w 11180"/>
                  <a:gd name="connsiteY3" fmla="*/ 10256 h 10281"/>
                  <a:gd name="connsiteX4" fmla="*/ 626 w 11180"/>
                  <a:gd name="connsiteY4" fmla="*/ 7154 h 10281"/>
                  <a:gd name="connsiteX0" fmla="*/ 0 w 11044"/>
                  <a:gd name="connsiteY0" fmla="*/ 0 h 10281"/>
                  <a:gd name="connsiteX1" fmla="*/ 10000 w 11044"/>
                  <a:gd name="connsiteY1" fmla="*/ 0 h 10281"/>
                  <a:gd name="connsiteX2" fmla="*/ 7471 w 11044"/>
                  <a:gd name="connsiteY2" fmla="*/ 4817 h 10281"/>
                  <a:gd name="connsiteX3" fmla="*/ 9941 w 11044"/>
                  <a:gd name="connsiteY3" fmla="*/ 10256 h 10281"/>
                  <a:gd name="connsiteX4" fmla="*/ 626 w 11044"/>
                  <a:gd name="connsiteY4" fmla="*/ 7154 h 102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044" h="10281">
                    <a:moveTo>
                      <a:pt x="0" y="0"/>
                    </a:moveTo>
                    <a:lnTo>
                      <a:pt x="10000" y="0"/>
                    </a:lnTo>
                    <a:cubicBezTo>
                      <a:pt x="10012" y="673"/>
                      <a:pt x="9539" y="3028"/>
                      <a:pt x="7471" y="4817"/>
                    </a:cubicBezTo>
                    <a:cubicBezTo>
                      <a:pt x="9930" y="6318"/>
                      <a:pt x="12599" y="10031"/>
                      <a:pt x="9941" y="10256"/>
                    </a:cubicBezTo>
                    <a:cubicBezTo>
                      <a:pt x="8439" y="10557"/>
                      <a:pt x="3751" y="8103"/>
                      <a:pt x="626" y="7154"/>
                    </a:cubicBezTo>
                  </a:path>
                </a:pathLst>
              </a:custGeom>
              <a:gradFill>
                <a:gsLst>
                  <a:gs pos="0">
                    <a:srgbClr val="C00000"/>
                  </a:gs>
                  <a:gs pos="100000">
                    <a:srgbClr val="FF0000"/>
                  </a:gs>
                </a:gsLst>
                <a:lin ang="18900000" scaled="1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16" name="フローチャート : 記憶データ 3"/>
              <p:cNvSpPr/>
              <p:nvPr/>
            </p:nvSpPr>
            <p:spPr>
              <a:xfrm rot="10800000" flipH="1">
                <a:off x="988807" y="908719"/>
                <a:ext cx="344942" cy="1584175"/>
              </a:xfrm>
              <a:custGeom>
                <a:avLst/>
                <a:gdLst>
                  <a:gd name="connsiteX0" fmla="*/ 1667 w 10000"/>
                  <a:gd name="connsiteY0" fmla="*/ 0 h 10000"/>
                  <a:gd name="connsiteX1" fmla="*/ 10000 w 10000"/>
                  <a:gd name="connsiteY1" fmla="*/ 0 h 10000"/>
                  <a:gd name="connsiteX2" fmla="*/ 8333 w 10000"/>
                  <a:gd name="connsiteY2" fmla="*/ 5000 h 10000"/>
                  <a:gd name="connsiteX3" fmla="*/ 10000 w 10000"/>
                  <a:gd name="connsiteY3" fmla="*/ 10000 h 10000"/>
                  <a:gd name="connsiteX4" fmla="*/ 1667 w 10000"/>
                  <a:gd name="connsiteY4" fmla="*/ 10000 h 10000"/>
                  <a:gd name="connsiteX5" fmla="*/ 0 w 10000"/>
                  <a:gd name="connsiteY5" fmla="*/ 5000 h 10000"/>
                  <a:gd name="connsiteX6" fmla="*/ 1667 w 10000"/>
                  <a:gd name="connsiteY6" fmla="*/ 0 h 10000"/>
                  <a:gd name="connsiteX0" fmla="*/ 0 w 10000"/>
                  <a:gd name="connsiteY0" fmla="*/ 5000 h 10000"/>
                  <a:gd name="connsiteX1" fmla="*/ 1667 w 10000"/>
                  <a:gd name="connsiteY1" fmla="*/ 0 h 10000"/>
                  <a:gd name="connsiteX2" fmla="*/ 10000 w 10000"/>
                  <a:gd name="connsiteY2" fmla="*/ 0 h 10000"/>
                  <a:gd name="connsiteX3" fmla="*/ 8333 w 10000"/>
                  <a:gd name="connsiteY3" fmla="*/ 5000 h 10000"/>
                  <a:gd name="connsiteX4" fmla="*/ 10000 w 10000"/>
                  <a:gd name="connsiteY4" fmla="*/ 10000 h 10000"/>
                  <a:gd name="connsiteX5" fmla="*/ 1667 w 10000"/>
                  <a:gd name="connsiteY5" fmla="*/ 10000 h 10000"/>
                  <a:gd name="connsiteX6" fmla="*/ 668 w 10000"/>
                  <a:gd name="connsiteY6" fmla="*/ 5635 h 10000"/>
                  <a:gd name="connsiteX0" fmla="*/ 1256 w 9589"/>
                  <a:gd name="connsiteY0" fmla="*/ 0 h 10000"/>
                  <a:gd name="connsiteX1" fmla="*/ 9589 w 9589"/>
                  <a:gd name="connsiteY1" fmla="*/ 0 h 10000"/>
                  <a:gd name="connsiteX2" fmla="*/ 7922 w 9589"/>
                  <a:gd name="connsiteY2" fmla="*/ 5000 h 10000"/>
                  <a:gd name="connsiteX3" fmla="*/ 9589 w 9589"/>
                  <a:gd name="connsiteY3" fmla="*/ 10000 h 10000"/>
                  <a:gd name="connsiteX4" fmla="*/ 1256 w 9589"/>
                  <a:gd name="connsiteY4" fmla="*/ 10000 h 10000"/>
                  <a:gd name="connsiteX5" fmla="*/ 257 w 9589"/>
                  <a:gd name="connsiteY5" fmla="*/ 5635 h 10000"/>
                  <a:gd name="connsiteX0" fmla="*/ 0 w 8690"/>
                  <a:gd name="connsiteY0" fmla="*/ 0 h 10000"/>
                  <a:gd name="connsiteX1" fmla="*/ 8690 w 8690"/>
                  <a:gd name="connsiteY1" fmla="*/ 0 h 10000"/>
                  <a:gd name="connsiteX2" fmla="*/ 6952 w 8690"/>
                  <a:gd name="connsiteY2" fmla="*/ 5000 h 10000"/>
                  <a:gd name="connsiteX3" fmla="*/ 8690 w 8690"/>
                  <a:gd name="connsiteY3" fmla="*/ 10000 h 10000"/>
                  <a:gd name="connsiteX4" fmla="*/ 0 w 8690"/>
                  <a:gd name="connsiteY4" fmla="*/ 10000 h 10000"/>
                  <a:gd name="connsiteX0" fmla="*/ 0 w 10000"/>
                  <a:gd name="connsiteY0" fmla="*/ 0 h 10000"/>
                  <a:gd name="connsiteX1" fmla="*/ 10000 w 10000"/>
                  <a:gd name="connsiteY1" fmla="*/ 0 h 10000"/>
                  <a:gd name="connsiteX2" fmla="*/ 8000 w 10000"/>
                  <a:gd name="connsiteY2" fmla="*/ 5000 h 10000"/>
                  <a:gd name="connsiteX3" fmla="*/ 10000 w 10000"/>
                  <a:gd name="connsiteY3" fmla="*/ 10000 h 10000"/>
                  <a:gd name="connsiteX4" fmla="*/ 626 w 10000"/>
                  <a:gd name="connsiteY4" fmla="*/ 6690 h 10000"/>
                  <a:gd name="connsiteX0" fmla="*/ 0 w 10000"/>
                  <a:gd name="connsiteY0" fmla="*/ 0 h 9352"/>
                  <a:gd name="connsiteX1" fmla="*/ 10000 w 10000"/>
                  <a:gd name="connsiteY1" fmla="*/ 0 h 9352"/>
                  <a:gd name="connsiteX2" fmla="*/ 8000 w 10000"/>
                  <a:gd name="connsiteY2" fmla="*/ 5000 h 9352"/>
                  <a:gd name="connsiteX3" fmla="*/ 10000 w 10000"/>
                  <a:gd name="connsiteY3" fmla="*/ 9352 h 9352"/>
                  <a:gd name="connsiteX4" fmla="*/ 626 w 10000"/>
                  <a:gd name="connsiteY4" fmla="*/ 6690 h 9352"/>
                  <a:gd name="connsiteX0" fmla="*/ 0 w 10000"/>
                  <a:gd name="connsiteY0" fmla="*/ 0 h 10000"/>
                  <a:gd name="connsiteX1" fmla="*/ 10000 w 10000"/>
                  <a:gd name="connsiteY1" fmla="*/ 0 h 10000"/>
                  <a:gd name="connsiteX2" fmla="*/ 8000 w 10000"/>
                  <a:gd name="connsiteY2" fmla="*/ 5346 h 10000"/>
                  <a:gd name="connsiteX3" fmla="*/ 10000 w 10000"/>
                  <a:gd name="connsiteY3" fmla="*/ 10000 h 10000"/>
                  <a:gd name="connsiteX4" fmla="*/ 626 w 10000"/>
                  <a:gd name="connsiteY4" fmla="*/ 7154 h 10000"/>
                  <a:gd name="connsiteX0" fmla="*/ 0 w 10000"/>
                  <a:gd name="connsiteY0" fmla="*/ 0 h 10008"/>
                  <a:gd name="connsiteX1" fmla="*/ 10000 w 10000"/>
                  <a:gd name="connsiteY1" fmla="*/ 0 h 10008"/>
                  <a:gd name="connsiteX2" fmla="*/ 8000 w 10000"/>
                  <a:gd name="connsiteY2" fmla="*/ 5346 h 10008"/>
                  <a:gd name="connsiteX3" fmla="*/ 10000 w 10000"/>
                  <a:gd name="connsiteY3" fmla="*/ 10000 h 10008"/>
                  <a:gd name="connsiteX4" fmla="*/ 626 w 10000"/>
                  <a:gd name="connsiteY4" fmla="*/ 7154 h 10008"/>
                  <a:gd name="connsiteX0" fmla="*/ 0 w 10000"/>
                  <a:gd name="connsiteY0" fmla="*/ 0 h 10028"/>
                  <a:gd name="connsiteX1" fmla="*/ 10000 w 10000"/>
                  <a:gd name="connsiteY1" fmla="*/ 0 h 10028"/>
                  <a:gd name="connsiteX2" fmla="*/ 8000 w 10000"/>
                  <a:gd name="connsiteY2" fmla="*/ 5346 h 10028"/>
                  <a:gd name="connsiteX3" fmla="*/ 10000 w 10000"/>
                  <a:gd name="connsiteY3" fmla="*/ 10000 h 10028"/>
                  <a:gd name="connsiteX4" fmla="*/ 626 w 10000"/>
                  <a:gd name="connsiteY4" fmla="*/ 7154 h 10028"/>
                  <a:gd name="connsiteX0" fmla="*/ 0 w 10226"/>
                  <a:gd name="connsiteY0" fmla="*/ 0 h 10028"/>
                  <a:gd name="connsiteX1" fmla="*/ 10000 w 10226"/>
                  <a:gd name="connsiteY1" fmla="*/ 0 h 10028"/>
                  <a:gd name="connsiteX2" fmla="*/ 8000 w 10226"/>
                  <a:gd name="connsiteY2" fmla="*/ 5346 h 10028"/>
                  <a:gd name="connsiteX3" fmla="*/ 10000 w 10226"/>
                  <a:gd name="connsiteY3" fmla="*/ 10000 h 10028"/>
                  <a:gd name="connsiteX4" fmla="*/ 626 w 10226"/>
                  <a:gd name="connsiteY4" fmla="*/ 7154 h 10028"/>
                  <a:gd name="connsiteX0" fmla="*/ 0 w 10170"/>
                  <a:gd name="connsiteY0" fmla="*/ 0 h 10281"/>
                  <a:gd name="connsiteX1" fmla="*/ 10000 w 10170"/>
                  <a:gd name="connsiteY1" fmla="*/ 0 h 10281"/>
                  <a:gd name="connsiteX2" fmla="*/ 8000 w 10170"/>
                  <a:gd name="connsiteY2" fmla="*/ 5346 h 10281"/>
                  <a:gd name="connsiteX3" fmla="*/ 9941 w 10170"/>
                  <a:gd name="connsiteY3" fmla="*/ 10256 h 10281"/>
                  <a:gd name="connsiteX4" fmla="*/ 626 w 10170"/>
                  <a:gd name="connsiteY4" fmla="*/ 7154 h 10281"/>
                  <a:gd name="connsiteX0" fmla="*/ 0 w 10766"/>
                  <a:gd name="connsiteY0" fmla="*/ 0 h 10281"/>
                  <a:gd name="connsiteX1" fmla="*/ 10000 w 10766"/>
                  <a:gd name="connsiteY1" fmla="*/ 0 h 10281"/>
                  <a:gd name="connsiteX2" fmla="*/ 8000 w 10766"/>
                  <a:gd name="connsiteY2" fmla="*/ 5346 h 10281"/>
                  <a:gd name="connsiteX3" fmla="*/ 9941 w 10766"/>
                  <a:gd name="connsiteY3" fmla="*/ 10256 h 10281"/>
                  <a:gd name="connsiteX4" fmla="*/ 626 w 10766"/>
                  <a:gd name="connsiteY4" fmla="*/ 7154 h 10281"/>
                  <a:gd name="connsiteX0" fmla="*/ 0 w 11165"/>
                  <a:gd name="connsiteY0" fmla="*/ 0 h 10281"/>
                  <a:gd name="connsiteX1" fmla="*/ 10000 w 11165"/>
                  <a:gd name="connsiteY1" fmla="*/ 0 h 10281"/>
                  <a:gd name="connsiteX2" fmla="*/ 8000 w 11165"/>
                  <a:gd name="connsiteY2" fmla="*/ 5346 h 10281"/>
                  <a:gd name="connsiteX3" fmla="*/ 9941 w 11165"/>
                  <a:gd name="connsiteY3" fmla="*/ 10256 h 10281"/>
                  <a:gd name="connsiteX4" fmla="*/ 626 w 11165"/>
                  <a:gd name="connsiteY4" fmla="*/ 7154 h 10281"/>
                  <a:gd name="connsiteX0" fmla="*/ 0 w 11180"/>
                  <a:gd name="connsiteY0" fmla="*/ 0 h 10281"/>
                  <a:gd name="connsiteX1" fmla="*/ 10000 w 11180"/>
                  <a:gd name="connsiteY1" fmla="*/ 0 h 10281"/>
                  <a:gd name="connsiteX2" fmla="*/ 8059 w 11180"/>
                  <a:gd name="connsiteY2" fmla="*/ 4913 h 10281"/>
                  <a:gd name="connsiteX3" fmla="*/ 9941 w 11180"/>
                  <a:gd name="connsiteY3" fmla="*/ 10256 h 10281"/>
                  <a:gd name="connsiteX4" fmla="*/ 626 w 11180"/>
                  <a:gd name="connsiteY4" fmla="*/ 7154 h 10281"/>
                  <a:gd name="connsiteX0" fmla="*/ 0 w 11180"/>
                  <a:gd name="connsiteY0" fmla="*/ 0 h 10281"/>
                  <a:gd name="connsiteX1" fmla="*/ 10000 w 11180"/>
                  <a:gd name="connsiteY1" fmla="*/ 0 h 10281"/>
                  <a:gd name="connsiteX2" fmla="*/ 8059 w 11180"/>
                  <a:gd name="connsiteY2" fmla="*/ 4913 h 10281"/>
                  <a:gd name="connsiteX3" fmla="*/ 9941 w 11180"/>
                  <a:gd name="connsiteY3" fmla="*/ 10256 h 10281"/>
                  <a:gd name="connsiteX4" fmla="*/ 626 w 11180"/>
                  <a:gd name="connsiteY4" fmla="*/ 7154 h 10281"/>
                  <a:gd name="connsiteX0" fmla="*/ 0 w 11180"/>
                  <a:gd name="connsiteY0" fmla="*/ 0 h 10281"/>
                  <a:gd name="connsiteX1" fmla="*/ 10000 w 11180"/>
                  <a:gd name="connsiteY1" fmla="*/ 0 h 10281"/>
                  <a:gd name="connsiteX2" fmla="*/ 8059 w 11180"/>
                  <a:gd name="connsiteY2" fmla="*/ 4913 h 10281"/>
                  <a:gd name="connsiteX3" fmla="*/ 9941 w 11180"/>
                  <a:gd name="connsiteY3" fmla="*/ 10256 h 10281"/>
                  <a:gd name="connsiteX4" fmla="*/ 626 w 11180"/>
                  <a:gd name="connsiteY4" fmla="*/ 7154 h 10281"/>
                  <a:gd name="connsiteX0" fmla="*/ 0 w 11044"/>
                  <a:gd name="connsiteY0" fmla="*/ 0 h 10281"/>
                  <a:gd name="connsiteX1" fmla="*/ 10000 w 11044"/>
                  <a:gd name="connsiteY1" fmla="*/ 0 h 10281"/>
                  <a:gd name="connsiteX2" fmla="*/ 7471 w 11044"/>
                  <a:gd name="connsiteY2" fmla="*/ 4817 h 10281"/>
                  <a:gd name="connsiteX3" fmla="*/ 9941 w 11044"/>
                  <a:gd name="connsiteY3" fmla="*/ 10256 h 10281"/>
                  <a:gd name="connsiteX4" fmla="*/ 626 w 11044"/>
                  <a:gd name="connsiteY4" fmla="*/ 7154 h 102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044" h="10281">
                    <a:moveTo>
                      <a:pt x="0" y="0"/>
                    </a:moveTo>
                    <a:lnTo>
                      <a:pt x="10000" y="0"/>
                    </a:lnTo>
                    <a:cubicBezTo>
                      <a:pt x="10012" y="673"/>
                      <a:pt x="9539" y="3028"/>
                      <a:pt x="7471" y="4817"/>
                    </a:cubicBezTo>
                    <a:cubicBezTo>
                      <a:pt x="9930" y="6318"/>
                      <a:pt x="12599" y="10031"/>
                      <a:pt x="9941" y="10256"/>
                    </a:cubicBezTo>
                    <a:cubicBezTo>
                      <a:pt x="8439" y="10557"/>
                      <a:pt x="3751" y="8103"/>
                      <a:pt x="626" y="7154"/>
                    </a:cubicBezTo>
                  </a:path>
                </a:pathLst>
              </a:custGeom>
              <a:gradFill flip="none" rotWithShape="1">
                <a:gsLst>
                  <a:gs pos="0">
                    <a:srgbClr val="C00000"/>
                  </a:gs>
                  <a:gs pos="100000">
                    <a:srgbClr val="FF0000"/>
                  </a:gs>
                </a:gsLst>
                <a:lin ang="18900000" scaled="1"/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17" name="角丸四角形 216"/>
              <p:cNvSpPr/>
              <p:nvPr/>
            </p:nvSpPr>
            <p:spPr>
              <a:xfrm flipH="1">
                <a:off x="988807" y="1646540"/>
                <a:ext cx="319713" cy="180020"/>
              </a:xfrm>
              <a:prstGeom prst="roundRect">
                <a:avLst/>
              </a:prstGeom>
              <a:gradFill flip="none" rotWithShape="1">
                <a:gsLst>
                  <a:gs pos="0">
                    <a:srgbClr val="C00000"/>
                  </a:gs>
                  <a:gs pos="100000">
                    <a:srgbClr val="C00000"/>
                  </a:gs>
                </a:gsLst>
                <a:lin ang="18900000" scaled="1"/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18" name="フローチャート : 記憶データ 3"/>
              <p:cNvSpPr/>
              <p:nvPr/>
            </p:nvSpPr>
            <p:spPr>
              <a:xfrm rot="10800000">
                <a:off x="2364593" y="863841"/>
                <a:ext cx="477154" cy="1629054"/>
              </a:xfrm>
              <a:custGeom>
                <a:avLst/>
                <a:gdLst>
                  <a:gd name="connsiteX0" fmla="*/ 1667 w 10000"/>
                  <a:gd name="connsiteY0" fmla="*/ 0 h 10000"/>
                  <a:gd name="connsiteX1" fmla="*/ 10000 w 10000"/>
                  <a:gd name="connsiteY1" fmla="*/ 0 h 10000"/>
                  <a:gd name="connsiteX2" fmla="*/ 8333 w 10000"/>
                  <a:gd name="connsiteY2" fmla="*/ 5000 h 10000"/>
                  <a:gd name="connsiteX3" fmla="*/ 10000 w 10000"/>
                  <a:gd name="connsiteY3" fmla="*/ 10000 h 10000"/>
                  <a:gd name="connsiteX4" fmla="*/ 1667 w 10000"/>
                  <a:gd name="connsiteY4" fmla="*/ 10000 h 10000"/>
                  <a:gd name="connsiteX5" fmla="*/ 0 w 10000"/>
                  <a:gd name="connsiteY5" fmla="*/ 5000 h 10000"/>
                  <a:gd name="connsiteX6" fmla="*/ 1667 w 10000"/>
                  <a:gd name="connsiteY6" fmla="*/ 0 h 10000"/>
                  <a:gd name="connsiteX0" fmla="*/ 0 w 10000"/>
                  <a:gd name="connsiteY0" fmla="*/ 5000 h 10000"/>
                  <a:gd name="connsiteX1" fmla="*/ 1667 w 10000"/>
                  <a:gd name="connsiteY1" fmla="*/ 0 h 10000"/>
                  <a:gd name="connsiteX2" fmla="*/ 10000 w 10000"/>
                  <a:gd name="connsiteY2" fmla="*/ 0 h 10000"/>
                  <a:gd name="connsiteX3" fmla="*/ 8333 w 10000"/>
                  <a:gd name="connsiteY3" fmla="*/ 5000 h 10000"/>
                  <a:gd name="connsiteX4" fmla="*/ 10000 w 10000"/>
                  <a:gd name="connsiteY4" fmla="*/ 10000 h 10000"/>
                  <a:gd name="connsiteX5" fmla="*/ 1667 w 10000"/>
                  <a:gd name="connsiteY5" fmla="*/ 10000 h 10000"/>
                  <a:gd name="connsiteX6" fmla="*/ 668 w 10000"/>
                  <a:gd name="connsiteY6" fmla="*/ 5635 h 10000"/>
                  <a:gd name="connsiteX0" fmla="*/ 1256 w 9589"/>
                  <a:gd name="connsiteY0" fmla="*/ 0 h 10000"/>
                  <a:gd name="connsiteX1" fmla="*/ 9589 w 9589"/>
                  <a:gd name="connsiteY1" fmla="*/ 0 h 10000"/>
                  <a:gd name="connsiteX2" fmla="*/ 7922 w 9589"/>
                  <a:gd name="connsiteY2" fmla="*/ 5000 h 10000"/>
                  <a:gd name="connsiteX3" fmla="*/ 9589 w 9589"/>
                  <a:gd name="connsiteY3" fmla="*/ 10000 h 10000"/>
                  <a:gd name="connsiteX4" fmla="*/ 1256 w 9589"/>
                  <a:gd name="connsiteY4" fmla="*/ 10000 h 10000"/>
                  <a:gd name="connsiteX5" fmla="*/ 257 w 9589"/>
                  <a:gd name="connsiteY5" fmla="*/ 5635 h 10000"/>
                  <a:gd name="connsiteX0" fmla="*/ 0 w 8690"/>
                  <a:gd name="connsiteY0" fmla="*/ 0 h 10000"/>
                  <a:gd name="connsiteX1" fmla="*/ 8690 w 8690"/>
                  <a:gd name="connsiteY1" fmla="*/ 0 h 10000"/>
                  <a:gd name="connsiteX2" fmla="*/ 6952 w 8690"/>
                  <a:gd name="connsiteY2" fmla="*/ 5000 h 10000"/>
                  <a:gd name="connsiteX3" fmla="*/ 8690 w 8690"/>
                  <a:gd name="connsiteY3" fmla="*/ 10000 h 10000"/>
                  <a:gd name="connsiteX4" fmla="*/ 0 w 8690"/>
                  <a:gd name="connsiteY4" fmla="*/ 10000 h 10000"/>
                  <a:gd name="connsiteX0" fmla="*/ 0 w 10000"/>
                  <a:gd name="connsiteY0" fmla="*/ 0 h 10000"/>
                  <a:gd name="connsiteX1" fmla="*/ 10000 w 10000"/>
                  <a:gd name="connsiteY1" fmla="*/ 0 h 10000"/>
                  <a:gd name="connsiteX2" fmla="*/ 8000 w 10000"/>
                  <a:gd name="connsiteY2" fmla="*/ 5000 h 10000"/>
                  <a:gd name="connsiteX3" fmla="*/ 10000 w 10000"/>
                  <a:gd name="connsiteY3" fmla="*/ 10000 h 10000"/>
                  <a:gd name="connsiteX4" fmla="*/ 626 w 10000"/>
                  <a:gd name="connsiteY4" fmla="*/ 6690 h 10000"/>
                  <a:gd name="connsiteX0" fmla="*/ 0 w 10000"/>
                  <a:gd name="connsiteY0" fmla="*/ 0 h 9352"/>
                  <a:gd name="connsiteX1" fmla="*/ 10000 w 10000"/>
                  <a:gd name="connsiteY1" fmla="*/ 0 h 9352"/>
                  <a:gd name="connsiteX2" fmla="*/ 8000 w 10000"/>
                  <a:gd name="connsiteY2" fmla="*/ 5000 h 9352"/>
                  <a:gd name="connsiteX3" fmla="*/ 10000 w 10000"/>
                  <a:gd name="connsiteY3" fmla="*/ 9352 h 9352"/>
                  <a:gd name="connsiteX4" fmla="*/ 626 w 10000"/>
                  <a:gd name="connsiteY4" fmla="*/ 6690 h 9352"/>
                  <a:gd name="connsiteX0" fmla="*/ 0 w 10000"/>
                  <a:gd name="connsiteY0" fmla="*/ 0 h 10000"/>
                  <a:gd name="connsiteX1" fmla="*/ 10000 w 10000"/>
                  <a:gd name="connsiteY1" fmla="*/ 0 h 10000"/>
                  <a:gd name="connsiteX2" fmla="*/ 8000 w 10000"/>
                  <a:gd name="connsiteY2" fmla="*/ 5346 h 10000"/>
                  <a:gd name="connsiteX3" fmla="*/ 10000 w 10000"/>
                  <a:gd name="connsiteY3" fmla="*/ 10000 h 10000"/>
                  <a:gd name="connsiteX4" fmla="*/ 626 w 10000"/>
                  <a:gd name="connsiteY4" fmla="*/ 7154 h 10000"/>
                  <a:gd name="connsiteX0" fmla="*/ 0 w 10000"/>
                  <a:gd name="connsiteY0" fmla="*/ 0 h 10008"/>
                  <a:gd name="connsiteX1" fmla="*/ 10000 w 10000"/>
                  <a:gd name="connsiteY1" fmla="*/ 0 h 10008"/>
                  <a:gd name="connsiteX2" fmla="*/ 8000 w 10000"/>
                  <a:gd name="connsiteY2" fmla="*/ 5346 h 10008"/>
                  <a:gd name="connsiteX3" fmla="*/ 10000 w 10000"/>
                  <a:gd name="connsiteY3" fmla="*/ 10000 h 10008"/>
                  <a:gd name="connsiteX4" fmla="*/ 626 w 10000"/>
                  <a:gd name="connsiteY4" fmla="*/ 7154 h 10008"/>
                  <a:gd name="connsiteX0" fmla="*/ 0 w 10000"/>
                  <a:gd name="connsiteY0" fmla="*/ 0 h 10028"/>
                  <a:gd name="connsiteX1" fmla="*/ 10000 w 10000"/>
                  <a:gd name="connsiteY1" fmla="*/ 0 h 10028"/>
                  <a:gd name="connsiteX2" fmla="*/ 8000 w 10000"/>
                  <a:gd name="connsiteY2" fmla="*/ 5346 h 10028"/>
                  <a:gd name="connsiteX3" fmla="*/ 10000 w 10000"/>
                  <a:gd name="connsiteY3" fmla="*/ 10000 h 10028"/>
                  <a:gd name="connsiteX4" fmla="*/ 626 w 10000"/>
                  <a:gd name="connsiteY4" fmla="*/ 7154 h 10028"/>
                  <a:gd name="connsiteX0" fmla="*/ 0 w 10226"/>
                  <a:gd name="connsiteY0" fmla="*/ 0 h 10028"/>
                  <a:gd name="connsiteX1" fmla="*/ 10000 w 10226"/>
                  <a:gd name="connsiteY1" fmla="*/ 0 h 10028"/>
                  <a:gd name="connsiteX2" fmla="*/ 8000 w 10226"/>
                  <a:gd name="connsiteY2" fmla="*/ 5346 h 10028"/>
                  <a:gd name="connsiteX3" fmla="*/ 10000 w 10226"/>
                  <a:gd name="connsiteY3" fmla="*/ 10000 h 10028"/>
                  <a:gd name="connsiteX4" fmla="*/ 626 w 10226"/>
                  <a:gd name="connsiteY4" fmla="*/ 7154 h 10028"/>
                  <a:gd name="connsiteX0" fmla="*/ 0 w 10170"/>
                  <a:gd name="connsiteY0" fmla="*/ 0 h 10281"/>
                  <a:gd name="connsiteX1" fmla="*/ 10000 w 10170"/>
                  <a:gd name="connsiteY1" fmla="*/ 0 h 10281"/>
                  <a:gd name="connsiteX2" fmla="*/ 8000 w 10170"/>
                  <a:gd name="connsiteY2" fmla="*/ 5346 h 10281"/>
                  <a:gd name="connsiteX3" fmla="*/ 9941 w 10170"/>
                  <a:gd name="connsiteY3" fmla="*/ 10256 h 10281"/>
                  <a:gd name="connsiteX4" fmla="*/ 626 w 10170"/>
                  <a:gd name="connsiteY4" fmla="*/ 7154 h 10281"/>
                  <a:gd name="connsiteX0" fmla="*/ 0 w 10766"/>
                  <a:gd name="connsiteY0" fmla="*/ 0 h 10281"/>
                  <a:gd name="connsiteX1" fmla="*/ 10000 w 10766"/>
                  <a:gd name="connsiteY1" fmla="*/ 0 h 10281"/>
                  <a:gd name="connsiteX2" fmla="*/ 8000 w 10766"/>
                  <a:gd name="connsiteY2" fmla="*/ 5346 h 10281"/>
                  <a:gd name="connsiteX3" fmla="*/ 9941 w 10766"/>
                  <a:gd name="connsiteY3" fmla="*/ 10256 h 10281"/>
                  <a:gd name="connsiteX4" fmla="*/ 626 w 10766"/>
                  <a:gd name="connsiteY4" fmla="*/ 7154 h 10281"/>
                  <a:gd name="connsiteX0" fmla="*/ 0 w 11165"/>
                  <a:gd name="connsiteY0" fmla="*/ 0 h 10281"/>
                  <a:gd name="connsiteX1" fmla="*/ 10000 w 11165"/>
                  <a:gd name="connsiteY1" fmla="*/ 0 h 10281"/>
                  <a:gd name="connsiteX2" fmla="*/ 8000 w 11165"/>
                  <a:gd name="connsiteY2" fmla="*/ 5346 h 10281"/>
                  <a:gd name="connsiteX3" fmla="*/ 9941 w 11165"/>
                  <a:gd name="connsiteY3" fmla="*/ 10256 h 10281"/>
                  <a:gd name="connsiteX4" fmla="*/ 626 w 11165"/>
                  <a:gd name="connsiteY4" fmla="*/ 7154 h 10281"/>
                  <a:gd name="connsiteX0" fmla="*/ 0 w 11180"/>
                  <a:gd name="connsiteY0" fmla="*/ 0 h 10281"/>
                  <a:gd name="connsiteX1" fmla="*/ 10000 w 11180"/>
                  <a:gd name="connsiteY1" fmla="*/ 0 h 10281"/>
                  <a:gd name="connsiteX2" fmla="*/ 8059 w 11180"/>
                  <a:gd name="connsiteY2" fmla="*/ 4913 h 10281"/>
                  <a:gd name="connsiteX3" fmla="*/ 9941 w 11180"/>
                  <a:gd name="connsiteY3" fmla="*/ 10256 h 10281"/>
                  <a:gd name="connsiteX4" fmla="*/ 626 w 11180"/>
                  <a:gd name="connsiteY4" fmla="*/ 7154 h 10281"/>
                  <a:gd name="connsiteX0" fmla="*/ 0 w 11180"/>
                  <a:gd name="connsiteY0" fmla="*/ 0 h 10281"/>
                  <a:gd name="connsiteX1" fmla="*/ 10000 w 11180"/>
                  <a:gd name="connsiteY1" fmla="*/ 0 h 10281"/>
                  <a:gd name="connsiteX2" fmla="*/ 8059 w 11180"/>
                  <a:gd name="connsiteY2" fmla="*/ 4913 h 10281"/>
                  <a:gd name="connsiteX3" fmla="*/ 9941 w 11180"/>
                  <a:gd name="connsiteY3" fmla="*/ 10256 h 10281"/>
                  <a:gd name="connsiteX4" fmla="*/ 626 w 11180"/>
                  <a:gd name="connsiteY4" fmla="*/ 7154 h 10281"/>
                  <a:gd name="connsiteX0" fmla="*/ 0 w 11180"/>
                  <a:gd name="connsiteY0" fmla="*/ 0 h 10281"/>
                  <a:gd name="connsiteX1" fmla="*/ 10000 w 11180"/>
                  <a:gd name="connsiteY1" fmla="*/ 0 h 10281"/>
                  <a:gd name="connsiteX2" fmla="*/ 8059 w 11180"/>
                  <a:gd name="connsiteY2" fmla="*/ 4913 h 10281"/>
                  <a:gd name="connsiteX3" fmla="*/ 9941 w 11180"/>
                  <a:gd name="connsiteY3" fmla="*/ 10256 h 10281"/>
                  <a:gd name="connsiteX4" fmla="*/ 626 w 11180"/>
                  <a:gd name="connsiteY4" fmla="*/ 7154 h 10281"/>
                  <a:gd name="connsiteX0" fmla="*/ 0 w 11044"/>
                  <a:gd name="connsiteY0" fmla="*/ 0 h 10281"/>
                  <a:gd name="connsiteX1" fmla="*/ 10000 w 11044"/>
                  <a:gd name="connsiteY1" fmla="*/ 0 h 10281"/>
                  <a:gd name="connsiteX2" fmla="*/ 7471 w 11044"/>
                  <a:gd name="connsiteY2" fmla="*/ 4817 h 10281"/>
                  <a:gd name="connsiteX3" fmla="*/ 9941 w 11044"/>
                  <a:gd name="connsiteY3" fmla="*/ 10256 h 10281"/>
                  <a:gd name="connsiteX4" fmla="*/ 626 w 11044"/>
                  <a:gd name="connsiteY4" fmla="*/ 7154 h 102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044" h="10281">
                    <a:moveTo>
                      <a:pt x="0" y="0"/>
                    </a:moveTo>
                    <a:lnTo>
                      <a:pt x="10000" y="0"/>
                    </a:lnTo>
                    <a:cubicBezTo>
                      <a:pt x="10012" y="673"/>
                      <a:pt x="9539" y="3028"/>
                      <a:pt x="7471" y="4817"/>
                    </a:cubicBezTo>
                    <a:cubicBezTo>
                      <a:pt x="9930" y="6318"/>
                      <a:pt x="12599" y="10031"/>
                      <a:pt x="9941" y="10256"/>
                    </a:cubicBezTo>
                    <a:cubicBezTo>
                      <a:pt x="8439" y="10557"/>
                      <a:pt x="3751" y="8103"/>
                      <a:pt x="626" y="7154"/>
                    </a:cubicBezTo>
                  </a:path>
                </a:pathLst>
              </a:custGeom>
              <a:gradFill flip="none" rotWithShape="1">
                <a:gsLst>
                  <a:gs pos="0">
                    <a:srgbClr val="C00000"/>
                  </a:gs>
                  <a:gs pos="100000">
                    <a:srgbClr val="FF0000"/>
                  </a:gs>
                </a:gsLst>
                <a:lin ang="18900000" scaled="1"/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19" name="フローチャート : 記憶データ 3"/>
              <p:cNvSpPr/>
              <p:nvPr/>
            </p:nvSpPr>
            <p:spPr>
              <a:xfrm rot="10800000">
                <a:off x="2448413" y="908719"/>
                <a:ext cx="344942" cy="1584175"/>
              </a:xfrm>
              <a:custGeom>
                <a:avLst/>
                <a:gdLst>
                  <a:gd name="connsiteX0" fmla="*/ 1667 w 10000"/>
                  <a:gd name="connsiteY0" fmla="*/ 0 h 10000"/>
                  <a:gd name="connsiteX1" fmla="*/ 10000 w 10000"/>
                  <a:gd name="connsiteY1" fmla="*/ 0 h 10000"/>
                  <a:gd name="connsiteX2" fmla="*/ 8333 w 10000"/>
                  <a:gd name="connsiteY2" fmla="*/ 5000 h 10000"/>
                  <a:gd name="connsiteX3" fmla="*/ 10000 w 10000"/>
                  <a:gd name="connsiteY3" fmla="*/ 10000 h 10000"/>
                  <a:gd name="connsiteX4" fmla="*/ 1667 w 10000"/>
                  <a:gd name="connsiteY4" fmla="*/ 10000 h 10000"/>
                  <a:gd name="connsiteX5" fmla="*/ 0 w 10000"/>
                  <a:gd name="connsiteY5" fmla="*/ 5000 h 10000"/>
                  <a:gd name="connsiteX6" fmla="*/ 1667 w 10000"/>
                  <a:gd name="connsiteY6" fmla="*/ 0 h 10000"/>
                  <a:gd name="connsiteX0" fmla="*/ 0 w 10000"/>
                  <a:gd name="connsiteY0" fmla="*/ 5000 h 10000"/>
                  <a:gd name="connsiteX1" fmla="*/ 1667 w 10000"/>
                  <a:gd name="connsiteY1" fmla="*/ 0 h 10000"/>
                  <a:gd name="connsiteX2" fmla="*/ 10000 w 10000"/>
                  <a:gd name="connsiteY2" fmla="*/ 0 h 10000"/>
                  <a:gd name="connsiteX3" fmla="*/ 8333 w 10000"/>
                  <a:gd name="connsiteY3" fmla="*/ 5000 h 10000"/>
                  <a:gd name="connsiteX4" fmla="*/ 10000 w 10000"/>
                  <a:gd name="connsiteY4" fmla="*/ 10000 h 10000"/>
                  <a:gd name="connsiteX5" fmla="*/ 1667 w 10000"/>
                  <a:gd name="connsiteY5" fmla="*/ 10000 h 10000"/>
                  <a:gd name="connsiteX6" fmla="*/ 668 w 10000"/>
                  <a:gd name="connsiteY6" fmla="*/ 5635 h 10000"/>
                  <a:gd name="connsiteX0" fmla="*/ 1256 w 9589"/>
                  <a:gd name="connsiteY0" fmla="*/ 0 h 10000"/>
                  <a:gd name="connsiteX1" fmla="*/ 9589 w 9589"/>
                  <a:gd name="connsiteY1" fmla="*/ 0 h 10000"/>
                  <a:gd name="connsiteX2" fmla="*/ 7922 w 9589"/>
                  <a:gd name="connsiteY2" fmla="*/ 5000 h 10000"/>
                  <a:gd name="connsiteX3" fmla="*/ 9589 w 9589"/>
                  <a:gd name="connsiteY3" fmla="*/ 10000 h 10000"/>
                  <a:gd name="connsiteX4" fmla="*/ 1256 w 9589"/>
                  <a:gd name="connsiteY4" fmla="*/ 10000 h 10000"/>
                  <a:gd name="connsiteX5" fmla="*/ 257 w 9589"/>
                  <a:gd name="connsiteY5" fmla="*/ 5635 h 10000"/>
                  <a:gd name="connsiteX0" fmla="*/ 0 w 8690"/>
                  <a:gd name="connsiteY0" fmla="*/ 0 h 10000"/>
                  <a:gd name="connsiteX1" fmla="*/ 8690 w 8690"/>
                  <a:gd name="connsiteY1" fmla="*/ 0 h 10000"/>
                  <a:gd name="connsiteX2" fmla="*/ 6952 w 8690"/>
                  <a:gd name="connsiteY2" fmla="*/ 5000 h 10000"/>
                  <a:gd name="connsiteX3" fmla="*/ 8690 w 8690"/>
                  <a:gd name="connsiteY3" fmla="*/ 10000 h 10000"/>
                  <a:gd name="connsiteX4" fmla="*/ 0 w 8690"/>
                  <a:gd name="connsiteY4" fmla="*/ 10000 h 10000"/>
                  <a:gd name="connsiteX0" fmla="*/ 0 w 10000"/>
                  <a:gd name="connsiteY0" fmla="*/ 0 h 10000"/>
                  <a:gd name="connsiteX1" fmla="*/ 10000 w 10000"/>
                  <a:gd name="connsiteY1" fmla="*/ 0 h 10000"/>
                  <a:gd name="connsiteX2" fmla="*/ 8000 w 10000"/>
                  <a:gd name="connsiteY2" fmla="*/ 5000 h 10000"/>
                  <a:gd name="connsiteX3" fmla="*/ 10000 w 10000"/>
                  <a:gd name="connsiteY3" fmla="*/ 10000 h 10000"/>
                  <a:gd name="connsiteX4" fmla="*/ 626 w 10000"/>
                  <a:gd name="connsiteY4" fmla="*/ 6690 h 10000"/>
                  <a:gd name="connsiteX0" fmla="*/ 0 w 10000"/>
                  <a:gd name="connsiteY0" fmla="*/ 0 h 9352"/>
                  <a:gd name="connsiteX1" fmla="*/ 10000 w 10000"/>
                  <a:gd name="connsiteY1" fmla="*/ 0 h 9352"/>
                  <a:gd name="connsiteX2" fmla="*/ 8000 w 10000"/>
                  <a:gd name="connsiteY2" fmla="*/ 5000 h 9352"/>
                  <a:gd name="connsiteX3" fmla="*/ 10000 w 10000"/>
                  <a:gd name="connsiteY3" fmla="*/ 9352 h 9352"/>
                  <a:gd name="connsiteX4" fmla="*/ 626 w 10000"/>
                  <a:gd name="connsiteY4" fmla="*/ 6690 h 9352"/>
                  <a:gd name="connsiteX0" fmla="*/ 0 w 10000"/>
                  <a:gd name="connsiteY0" fmla="*/ 0 h 10000"/>
                  <a:gd name="connsiteX1" fmla="*/ 10000 w 10000"/>
                  <a:gd name="connsiteY1" fmla="*/ 0 h 10000"/>
                  <a:gd name="connsiteX2" fmla="*/ 8000 w 10000"/>
                  <a:gd name="connsiteY2" fmla="*/ 5346 h 10000"/>
                  <a:gd name="connsiteX3" fmla="*/ 10000 w 10000"/>
                  <a:gd name="connsiteY3" fmla="*/ 10000 h 10000"/>
                  <a:gd name="connsiteX4" fmla="*/ 626 w 10000"/>
                  <a:gd name="connsiteY4" fmla="*/ 7154 h 10000"/>
                  <a:gd name="connsiteX0" fmla="*/ 0 w 10000"/>
                  <a:gd name="connsiteY0" fmla="*/ 0 h 10008"/>
                  <a:gd name="connsiteX1" fmla="*/ 10000 w 10000"/>
                  <a:gd name="connsiteY1" fmla="*/ 0 h 10008"/>
                  <a:gd name="connsiteX2" fmla="*/ 8000 w 10000"/>
                  <a:gd name="connsiteY2" fmla="*/ 5346 h 10008"/>
                  <a:gd name="connsiteX3" fmla="*/ 10000 w 10000"/>
                  <a:gd name="connsiteY3" fmla="*/ 10000 h 10008"/>
                  <a:gd name="connsiteX4" fmla="*/ 626 w 10000"/>
                  <a:gd name="connsiteY4" fmla="*/ 7154 h 10008"/>
                  <a:gd name="connsiteX0" fmla="*/ 0 w 10000"/>
                  <a:gd name="connsiteY0" fmla="*/ 0 h 10028"/>
                  <a:gd name="connsiteX1" fmla="*/ 10000 w 10000"/>
                  <a:gd name="connsiteY1" fmla="*/ 0 h 10028"/>
                  <a:gd name="connsiteX2" fmla="*/ 8000 w 10000"/>
                  <a:gd name="connsiteY2" fmla="*/ 5346 h 10028"/>
                  <a:gd name="connsiteX3" fmla="*/ 10000 w 10000"/>
                  <a:gd name="connsiteY3" fmla="*/ 10000 h 10028"/>
                  <a:gd name="connsiteX4" fmla="*/ 626 w 10000"/>
                  <a:gd name="connsiteY4" fmla="*/ 7154 h 10028"/>
                  <a:gd name="connsiteX0" fmla="*/ 0 w 10226"/>
                  <a:gd name="connsiteY0" fmla="*/ 0 h 10028"/>
                  <a:gd name="connsiteX1" fmla="*/ 10000 w 10226"/>
                  <a:gd name="connsiteY1" fmla="*/ 0 h 10028"/>
                  <a:gd name="connsiteX2" fmla="*/ 8000 w 10226"/>
                  <a:gd name="connsiteY2" fmla="*/ 5346 h 10028"/>
                  <a:gd name="connsiteX3" fmla="*/ 10000 w 10226"/>
                  <a:gd name="connsiteY3" fmla="*/ 10000 h 10028"/>
                  <a:gd name="connsiteX4" fmla="*/ 626 w 10226"/>
                  <a:gd name="connsiteY4" fmla="*/ 7154 h 10028"/>
                  <a:gd name="connsiteX0" fmla="*/ 0 w 10170"/>
                  <a:gd name="connsiteY0" fmla="*/ 0 h 10281"/>
                  <a:gd name="connsiteX1" fmla="*/ 10000 w 10170"/>
                  <a:gd name="connsiteY1" fmla="*/ 0 h 10281"/>
                  <a:gd name="connsiteX2" fmla="*/ 8000 w 10170"/>
                  <a:gd name="connsiteY2" fmla="*/ 5346 h 10281"/>
                  <a:gd name="connsiteX3" fmla="*/ 9941 w 10170"/>
                  <a:gd name="connsiteY3" fmla="*/ 10256 h 10281"/>
                  <a:gd name="connsiteX4" fmla="*/ 626 w 10170"/>
                  <a:gd name="connsiteY4" fmla="*/ 7154 h 10281"/>
                  <a:gd name="connsiteX0" fmla="*/ 0 w 10766"/>
                  <a:gd name="connsiteY0" fmla="*/ 0 h 10281"/>
                  <a:gd name="connsiteX1" fmla="*/ 10000 w 10766"/>
                  <a:gd name="connsiteY1" fmla="*/ 0 h 10281"/>
                  <a:gd name="connsiteX2" fmla="*/ 8000 w 10766"/>
                  <a:gd name="connsiteY2" fmla="*/ 5346 h 10281"/>
                  <a:gd name="connsiteX3" fmla="*/ 9941 w 10766"/>
                  <a:gd name="connsiteY3" fmla="*/ 10256 h 10281"/>
                  <a:gd name="connsiteX4" fmla="*/ 626 w 10766"/>
                  <a:gd name="connsiteY4" fmla="*/ 7154 h 10281"/>
                  <a:gd name="connsiteX0" fmla="*/ 0 w 11165"/>
                  <a:gd name="connsiteY0" fmla="*/ 0 h 10281"/>
                  <a:gd name="connsiteX1" fmla="*/ 10000 w 11165"/>
                  <a:gd name="connsiteY1" fmla="*/ 0 h 10281"/>
                  <a:gd name="connsiteX2" fmla="*/ 8000 w 11165"/>
                  <a:gd name="connsiteY2" fmla="*/ 5346 h 10281"/>
                  <a:gd name="connsiteX3" fmla="*/ 9941 w 11165"/>
                  <a:gd name="connsiteY3" fmla="*/ 10256 h 10281"/>
                  <a:gd name="connsiteX4" fmla="*/ 626 w 11165"/>
                  <a:gd name="connsiteY4" fmla="*/ 7154 h 10281"/>
                  <a:gd name="connsiteX0" fmla="*/ 0 w 11180"/>
                  <a:gd name="connsiteY0" fmla="*/ 0 h 10281"/>
                  <a:gd name="connsiteX1" fmla="*/ 10000 w 11180"/>
                  <a:gd name="connsiteY1" fmla="*/ 0 h 10281"/>
                  <a:gd name="connsiteX2" fmla="*/ 8059 w 11180"/>
                  <a:gd name="connsiteY2" fmla="*/ 4913 h 10281"/>
                  <a:gd name="connsiteX3" fmla="*/ 9941 w 11180"/>
                  <a:gd name="connsiteY3" fmla="*/ 10256 h 10281"/>
                  <a:gd name="connsiteX4" fmla="*/ 626 w 11180"/>
                  <a:gd name="connsiteY4" fmla="*/ 7154 h 10281"/>
                  <a:gd name="connsiteX0" fmla="*/ 0 w 11180"/>
                  <a:gd name="connsiteY0" fmla="*/ 0 h 10281"/>
                  <a:gd name="connsiteX1" fmla="*/ 10000 w 11180"/>
                  <a:gd name="connsiteY1" fmla="*/ 0 h 10281"/>
                  <a:gd name="connsiteX2" fmla="*/ 8059 w 11180"/>
                  <a:gd name="connsiteY2" fmla="*/ 4913 h 10281"/>
                  <a:gd name="connsiteX3" fmla="*/ 9941 w 11180"/>
                  <a:gd name="connsiteY3" fmla="*/ 10256 h 10281"/>
                  <a:gd name="connsiteX4" fmla="*/ 626 w 11180"/>
                  <a:gd name="connsiteY4" fmla="*/ 7154 h 10281"/>
                  <a:gd name="connsiteX0" fmla="*/ 0 w 11180"/>
                  <a:gd name="connsiteY0" fmla="*/ 0 h 10281"/>
                  <a:gd name="connsiteX1" fmla="*/ 10000 w 11180"/>
                  <a:gd name="connsiteY1" fmla="*/ 0 h 10281"/>
                  <a:gd name="connsiteX2" fmla="*/ 8059 w 11180"/>
                  <a:gd name="connsiteY2" fmla="*/ 4913 h 10281"/>
                  <a:gd name="connsiteX3" fmla="*/ 9941 w 11180"/>
                  <a:gd name="connsiteY3" fmla="*/ 10256 h 10281"/>
                  <a:gd name="connsiteX4" fmla="*/ 626 w 11180"/>
                  <a:gd name="connsiteY4" fmla="*/ 7154 h 10281"/>
                  <a:gd name="connsiteX0" fmla="*/ 0 w 11044"/>
                  <a:gd name="connsiteY0" fmla="*/ 0 h 10281"/>
                  <a:gd name="connsiteX1" fmla="*/ 10000 w 11044"/>
                  <a:gd name="connsiteY1" fmla="*/ 0 h 10281"/>
                  <a:gd name="connsiteX2" fmla="*/ 7471 w 11044"/>
                  <a:gd name="connsiteY2" fmla="*/ 4817 h 10281"/>
                  <a:gd name="connsiteX3" fmla="*/ 9941 w 11044"/>
                  <a:gd name="connsiteY3" fmla="*/ 10256 h 10281"/>
                  <a:gd name="connsiteX4" fmla="*/ 626 w 11044"/>
                  <a:gd name="connsiteY4" fmla="*/ 7154 h 102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044" h="10281">
                    <a:moveTo>
                      <a:pt x="0" y="0"/>
                    </a:moveTo>
                    <a:lnTo>
                      <a:pt x="10000" y="0"/>
                    </a:lnTo>
                    <a:cubicBezTo>
                      <a:pt x="10012" y="673"/>
                      <a:pt x="9539" y="3028"/>
                      <a:pt x="7471" y="4817"/>
                    </a:cubicBezTo>
                    <a:cubicBezTo>
                      <a:pt x="9930" y="6318"/>
                      <a:pt x="12599" y="10031"/>
                      <a:pt x="9941" y="10256"/>
                    </a:cubicBezTo>
                    <a:cubicBezTo>
                      <a:pt x="8439" y="10557"/>
                      <a:pt x="3751" y="8103"/>
                      <a:pt x="626" y="7154"/>
                    </a:cubicBezTo>
                  </a:path>
                </a:pathLst>
              </a:custGeom>
              <a:gradFill flip="none" rotWithShape="1">
                <a:gsLst>
                  <a:gs pos="0">
                    <a:srgbClr val="C00000"/>
                  </a:gs>
                  <a:gs pos="100000">
                    <a:srgbClr val="FF0000"/>
                  </a:gs>
                </a:gsLst>
                <a:lin ang="18900000" scaled="1"/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20" name="角丸四角形 219"/>
              <p:cNvSpPr/>
              <p:nvPr/>
            </p:nvSpPr>
            <p:spPr>
              <a:xfrm>
                <a:off x="2473642" y="1646540"/>
                <a:ext cx="319713" cy="180020"/>
              </a:xfrm>
              <a:prstGeom prst="roundRect">
                <a:avLst/>
              </a:prstGeom>
              <a:gradFill flip="none" rotWithShape="1">
                <a:gsLst>
                  <a:gs pos="0">
                    <a:srgbClr val="C00000"/>
                  </a:gs>
                  <a:gs pos="100000">
                    <a:srgbClr val="C00000"/>
                  </a:gs>
                </a:gsLst>
                <a:lin ang="18900000" scaled="1"/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21" name="フローチャート : 論理積ゲート 21"/>
              <p:cNvSpPr/>
              <p:nvPr/>
            </p:nvSpPr>
            <p:spPr>
              <a:xfrm rot="16200000">
                <a:off x="920552" y="620688"/>
                <a:ext cx="1944216" cy="1944216"/>
              </a:xfrm>
              <a:custGeom>
                <a:avLst/>
                <a:gdLst/>
                <a:ahLst/>
                <a:cxnLst/>
                <a:rect l="l" t="t" r="r" b="b"/>
                <a:pathLst>
                  <a:path w="1944216" h="1944216">
                    <a:moveTo>
                      <a:pt x="1815239" y="972108"/>
                    </a:moveTo>
                    <a:cubicBezTo>
                      <a:pt x="1815239" y="506460"/>
                      <a:pt x="1437756" y="128977"/>
                      <a:pt x="972108" y="128977"/>
                    </a:cubicBezTo>
                    <a:lnTo>
                      <a:pt x="128977" y="128977"/>
                    </a:lnTo>
                    <a:lnTo>
                      <a:pt x="128977" y="1815239"/>
                    </a:lnTo>
                    <a:lnTo>
                      <a:pt x="972108" y="1815239"/>
                    </a:lnTo>
                    <a:cubicBezTo>
                      <a:pt x="1437756" y="1815239"/>
                      <a:pt x="1815239" y="1437756"/>
                      <a:pt x="1815239" y="972108"/>
                    </a:cubicBezTo>
                    <a:close/>
                    <a:moveTo>
                      <a:pt x="1944216" y="972108"/>
                    </a:moveTo>
                    <a:cubicBezTo>
                      <a:pt x="1944216" y="1508988"/>
                      <a:pt x="1508988" y="1944216"/>
                      <a:pt x="972108" y="1944216"/>
                    </a:cubicBezTo>
                    <a:lnTo>
                      <a:pt x="0" y="1944216"/>
                    </a:lnTo>
                    <a:lnTo>
                      <a:pt x="0" y="0"/>
                    </a:lnTo>
                    <a:lnTo>
                      <a:pt x="972108" y="0"/>
                    </a:lnTo>
                    <a:cubicBezTo>
                      <a:pt x="1508988" y="0"/>
                      <a:pt x="1944216" y="435228"/>
                      <a:pt x="1944216" y="972108"/>
                    </a:cubicBezTo>
                    <a:close/>
                  </a:path>
                </a:pathLst>
              </a:custGeom>
              <a:solidFill>
                <a:srgbClr val="F79646">
                  <a:lumMod val="75000"/>
                </a:srgb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317" name="フローチャート : 論理積ゲート 26"/>
            <p:cNvSpPr/>
            <p:nvPr/>
          </p:nvSpPr>
          <p:spPr>
            <a:xfrm rot="5400000" flipH="1" flipV="1">
              <a:off x="205200" y="1722926"/>
              <a:ext cx="912713" cy="236954"/>
            </a:xfrm>
            <a:custGeom>
              <a:avLst/>
              <a:gdLst/>
              <a:ahLst/>
              <a:cxnLst/>
              <a:rect l="l" t="t" r="r" b="b"/>
              <a:pathLst>
                <a:path w="1686262" h="843131">
                  <a:moveTo>
                    <a:pt x="1686262" y="0"/>
                  </a:moveTo>
                  <a:cubicBezTo>
                    <a:pt x="1686262" y="465648"/>
                    <a:pt x="1308779" y="843131"/>
                    <a:pt x="843131" y="843131"/>
                  </a:cubicBezTo>
                  <a:lnTo>
                    <a:pt x="0" y="843131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79646">
                    <a:lumMod val="50000"/>
                  </a:srgbClr>
                </a:gs>
                <a:gs pos="100000">
                  <a:srgbClr val="663300"/>
                </a:gs>
              </a:gsLst>
              <a:lin ang="5400000" scaled="1"/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318" name="台形 317"/>
            <p:cNvSpPr/>
            <p:nvPr/>
          </p:nvSpPr>
          <p:spPr>
            <a:xfrm rot="16200000">
              <a:off x="67235" y="1821915"/>
              <a:ext cx="912713" cy="38975"/>
            </a:xfrm>
            <a:prstGeom prst="trapezoid">
              <a:avLst/>
            </a:prstGeom>
            <a:solidFill>
              <a:srgbClr val="F79646">
                <a:lumMod val="75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319" name="フローチャート : 論理積ゲート 26"/>
            <p:cNvSpPr/>
            <p:nvPr/>
          </p:nvSpPr>
          <p:spPr>
            <a:xfrm rot="16200000" flipV="1">
              <a:off x="1320796" y="1745999"/>
              <a:ext cx="912713" cy="190807"/>
            </a:xfrm>
            <a:custGeom>
              <a:avLst/>
              <a:gdLst/>
              <a:ahLst/>
              <a:cxnLst/>
              <a:rect l="l" t="t" r="r" b="b"/>
              <a:pathLst>
                <a:path w="1686262" h="843131">
                  <a:moveTo>
                    <a:pt x="1686262" y="0"/>
                  </a:moveTo>
                  <a:cubicBezTo>
                    <a:pt x="1686262" y="465648"/>
                    <a:pt x="1308779" y="843131"/>
                    <a:pt x="843131" y="843131"/>
                  </a:cubicBezTo>
                  <a:lnTo>
                    <a:pt x="0" y="843131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79646">
                    <a:lumMod val="50000"/>
                  </a:srgbClr>
                </a:gs>
                <a:gs pos="100000">
                  <a:srgbClr val="663300"/>
                </a:gs>
              </a:gsLst>
              <a:lin ang="5400000" scaled="1"/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320" name="台形 319"/>
            <p:cNvSpPr/>
            <p:nvPr/>
          </p:nvSpPr>
          <p:spPr>
            <a:xfrm rot="5400000" flipH="1">
              <a:off x="1435688" y="1821915"/>
              <a:ext cx="912713" cy="38975"/>
            </a:xfrm>
            <a:prstGeom prst="trapezoid">
              <a:avLst/>
            </a:prstGeom>
            <a:solidFill>
              <a:srgbClr val="F79646">
                <a:lumMod val="75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  <p:grpSp>
        <p:nvGrpSpPr>
          <p:cNvPr id="343" name="グループ化 342"/>
          <p:cNvGrpSpPr/>
          <p:nvPr/>
        </p:nvGrpSpPr>
        <p:grpSpPr>
          <a:xfrm>
            <a:off x="7859684" y="4920654"/>
            <a:ext cx="1680556" cy="1411925"/>
            <a:chOff x="3584848" y="2996952"/>
            <a:chExt cx="2888704" cy="2160240"/>
          </a:xfrm>
        </p:grpSpPr>
        <p:sp>
          <p:nvSpPr>
            <p:cNvPr id="344" name="正方形/長方形 343"/>
            <p:cNvSpPr/>
            <p:nvPr/>
          </p:nvSpPr>
          <p:spPr>
            <a:xfrm>
              <a:off x="3652664" y="3058160"/>
              <a:ext cx="1376536" cy="2037824"/>
            </a:xfrm>
            <a:prstGeom prst="rect">
              <a:avLst/>
            </a:prstGeom>
            <a:gradFill>
              <a:gsLst>
                <a:gs pos="0">
                  <a:srgbClr val="00B0F0">
                    <a:alpha val="50000"/>
                  </a:srgbClr>
                </a:gs>
                <a:gs pos="100000">
                  <a:srgbClr val="00B0F0">
                    <a:alpha val="20000"/>
                  </a:srgbClr>
                </a:gs>
              </a:gsLst>
              <a:lin ang="18900000" scaled="1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345" name="正方形/長方形 123"/>
            <p:cNvSpPr/>
            <p:nvPr/>
          </p:nvSpPr>
          <p:spPr>
            <a:xfrm>
              <a:off x="3584848" y="2996952"/>
              <a:ext cx="1512168" cy="2160240"/>
            </a:xfrm>
            <a:custGeom>
              <a:avLst/>
              <a:gdLst/>
              <a:ahLst/>
              <a:cxnLst/>
              <a:rect l="l" t="t" r="r" b="b"/>
              <a:pathLst>
                <a:path w="1512168" h="2160240">
                  <a:moveTo>
                    <a:pt x="123696" y="132328"/>
                  </a:moveTo>
                  <a:lnTo>
                    <a:pt x="123696" y="2030300"/>
                  </a:lnTo>
                  <a:lnTo>
                    <a:pt x="1388472" y="2030300"/>
                  </a:lnTo>
                  <a:lnTo>
                    <a:pt x="1388472" y="132328"/>
                  </a:lnTo>
                  <a:close/>
                  <a:moveTo>
                    <a:pt x="0" y="0"/>
                  </a:moveTo>
                  <a:lnTo>
                    <a:pt x="1512168" y="0"/>
                  </a:lnTo>
                  <a:lnTo>
                    <a:pt x="1512168" y="2160240"/>
                  </a:lnTo>
                  <a:lnTo>
                    <a:pt x="0" y="2160240"/>
                  </a:lnTo>
                  <a:close/>
                </a:path>
              </a:pathLst>
            </a:custGeom>
            <a:gradFill>
              <a:gsLst>
                <a:gs pos="0">
                  <a:srgbClr val="000082"/>
                </a:gs>
                <a:gs pos="13000">
                  <a:srgbClr val="0047FF"/>
                </a:gs>
                <a:gs pos="28000">
                  <a:srgbClr val="000082"/>
                </a:gs>
                <a:gs pos="42999">
                  <a:srgbClr val="0047FF"/>
                </a:gs>
                <a:gs pos="58000">
                  <a:srgbClr val="000082"/>
                </a:gs>
                <a:gs pos="72000">
                  <a:srgbClr val="0047FF"/>
                </a:gs>
                <a:gs pos="87000">
                  <a:srgbClr val="000082"/>
                </a:gs>
                <a:gs pos="100000">
                  <a:srgbClr val="0047FF"/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346" name="片側の 2 つの角を丸めた四角形 345"/>
            <p:cNvSpPr/>
            <p:nvPr/>
          </p:nvSpPr>
          <p:spPr>
            <a:xfrm rot="16200000">
              <a:off x="4825912" y="4036142"/>
              <a:ext cx="187672" cy="83274"/>
            </a:xfrm>
            <a:prstGeom prst="round2SameRect">
              <a:avLst>
                <a:gd name="adj1" fmla="val 47168"/>
                <a:gd name="adj2" fmla="val 0"/>
              </a:avLst>
            </a:prstGeom>
            <a:gradFill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347" name="片側の 2 つの角を丸めた四角形 346"/>
            <p:cNvSpPr/>
            <p:nvPr/>
          </p:nvSpPr>
          <p:spPr>
            <a:xfrm>
              <a:off x="4851400" y="3933056"/>
              <a:ext cx="144779" cy="144015"/>
            </a:xfrm>
            <a:prstGeom prst="round2SameRect">
              <a:avLst>
                <a:gd name="adj1" fmla="val 25905"/>
                <a:gd name="adj2" fmla="val 0"/>
              </a:avLst>
            </a:prstGeom>
            <a:gradFill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348" name="正方形/長方形 347"/>
            <p:cNvSpPr/>
            <p:nvPr/>
          </p:nvSpPr>
          <p:spPr>
            <a:xfrm>
              <a:off x="5029200" y="3058160"/>
              <a:ext cx="1376536" cy="2037824"/>
            </a:xfrm>
            <a:prstGeom prst="rect">
              <a:avLst/>
            </a:prstGeom>
            <a:gradFill>
              <a:gsLst>
                <a:gs pos="0">
                  <a:srgbClr val="00B0F0">
                    <a:alpha val="50000"/>
                  </a:srgbClr>
                </a:gs>
                <a:gs pos="100000">
                  <a:srgbClr val="00B0F0">
                    <a:alpha val="20000"/>
                  </a:srgbClr>
                </a:gs>
              </a:gsLst>
              <a:lin ang="18900000" scaled="1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349" name="正方形/長方形 123"/>
            <p:cNvSpPr/>
            <p:nvPr/>
          </p:nvSpPr>
          <p:spPr>
            <a:xfrm>
              <a:off x="4961384" y="2996952"/>
              <a:ext cx="1512168" cy="2160240"/>
            </a:xfrm>
            <a:custGeom>
              <a:avLst/>
              <a:gdLst/>
              <a:ahLst/>
              <a:cxnLst/>
              <a:rect l="l" t="t" r="r" b="b"/>
              <a:pathLst>
                <a:path w="1512168" h="2160240">
                  <a:moveTo>
                    <a:pt x="123696" y="132328"/>
                  </a:moveTo>
                  <a:lnTo>
                    <a:pt x="123696" y="2030300"/>
                  </a:lnTo>
                  <a:lnTo>
                    <a:pt x="1388472" y="2030300"/>
                  </a:lnTo>
                  <a:lnTo>
                    <a:pt x="1388472" y="132328"/>
                  </a:lnTo>
                  <a:close/>
                  <a:moveTo>
                    <a:pt x="0" y="0"/>
                  </a:moveTo>
                  <a:lnTo>
                    <a:pt x="1512168" y="0"/>
                  </a:lnTo>
                  <a:lnTo>
                    <a:pt x="1512168" y="2160240"/>
                  </a:lnTo>
                  <a:lnTo>
                    <a:pt x="0" y="2160240"/>
                  </a:lnTo>
                  <a:close/>
                </a:path>
              </a:pathLst>
            </a:custGeom>
            <a:gradFill>
              <a:gsLst>
                <a:gs pos="0">
                  <a:srgbClr val="000082"/>
                </a:gs>
                <a:gs pos="13000">
                  <a:srgbClr val="0047FF"/>
                </a:gs>
                <a:gs pos="28000">
                  <a:srgbClr val="000082"/>
                </a:gs>
                <a:gs pos="42999">
                  <a:srgbClr val="0047FF"/>
                </a:gs>
                <a:gs pos="58000">
                  <a:srgbClr val="000082"/>
                </a:gs>
                <a:gs pos="72000">
                  <a:srgbClr val="0047FF"/>
                </a:gs>
                <a:gs pos="87000">
                  <a:srgbClr val="000082"/>
                </a:gs>
                <a:gs pos="100000">
                  <a:srgbClr val="0047FF"/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  <p:grpSp>
        <p:nvGrpSpPr>
          <p:cNvPr id="350" name="グループ化 349"/>
          <p:cNvGrpSpPr/>
          <p:nvPr/>
        </p:nvGrpSpPr>
        <p:grpSpPr>
          <a:xfrm>
            <a:off x="6123130" y="4508833"/>
            <a:ext cx="1338417" cy="1784556"/>
            <a:chOff x="5961112" y="404664"/>
            <a:chExt cx="1728192" cy="2304256"/>
          </a:xfrm>
        </p:grpSpPr>
        <p:sp>
          <p:nvSpPr>
            <p:cNvPr id="351" name="フローチャート : 記憶データ 3"/>
            <p:cNvSpPr/>
            <p:nvPr/>
          </p:nvSpPr>
          <p:spPr>
            <a:xfrm rot="10800000">
              <a:off x="7205558" y="591819"/>
              <a:ext cx="448053" cy="2077718"/>
            </a:xfrm>
            <a:custGeom>
              <a:avLst/>
              <a:gdLst>
                <a:gd name="connsiteX0" fmla="*/ 1667 w 10000"/>
                <a:gd name="connsiteY0" fmla="*/ 0 h 10000"/>
                <a:gd name="connsiteX1" fmla="*/ 10000 w 10000"/>
                <a:gd name="connsiteY1" fmla="*/ 0 h 10000"/>
                <a:gd name="connsiteX2" fmla="*/ 8333 w 10000"/>
                <a:gd name="connsiteY2" fmla="*/ 5000 h 10000"/>
                <a:gd name="connsiteX3" fmla="*/ 10000 w 10000"/>
                <a:gd name="connsiteY3" fmla="*/ 10000 h 10000"/>
                <a:gd name="connsiteX4" fmla="*/ 1667 w 10000"/>
                <a:gd name="connsiteY4" fmla="*/ 10000 h 10000"/>
                <a:gd name="connsiteX5" fmla="*/ 0 w 10000"/>
                <a:gd name="connsiteY5" fmla="*/ 5000 h 10000"/>
                <a:gd name="connsiteX6" fmla="*/ 1667 w 10000"/>
                <a:gd name="connsiteY6" fmla="*/ 0 h 10000"/>
                <a:gd name="connsiteX0" fmla="*/ 0 w 10000"/>
                <a:gd name="connsiteY0" fmla="*/ 5000 h 10000"/>
                <a:gd name="connsiteX1" fmla="*/ 1667 w 10000"/>
                <a:gd name="connsiteY1" fmla="*/ 0 h 10000"/>
                <a:gd name="connsiteX2" fmla="*/ 10000 w 10000"/>
                <a:gd name="connsiteY2" fmla="*/ 0 h 10000"/>
                <a:gd name="connsiteX3" fmla="*/ 8333 w 10000"/>
                <a:gd name="connsiteY3" fmla="*/ 5000 h 10000"/>
                <a:gd name="connsiteX4" fmla="*/ 10000 w 10000"/>
                <a:gd name="connsiteY4" fmla="*/ 10000 h 10000"/>
                <a:gd name="connsiteX5" fmla="*/ 1667 w 10000"/>
                <a:gd name="connsiteY5" fmla="*/ 10000 h 10000"/>
                <a:gd name="connsiteX6" fmla="*/ 668 w 10000"/>
                <a:gd name="connsiteY6" fmla="*/ 5635 h 10000"/>
                <a:gd name="connsiteX0" fmla="*/ 1256 w 9589"/>
                <a:gd name="connsiteY0" fmla="*/ 0 h 10000"/>
                <a:gd name="connsiteX1" fmla="*/ 9589 w 9589"/>
                <a:gd name="connsiteY1" fmla="*/ 0 h 10000"/>
                <a:gd name="connsiteX2" fmla="*/ 7922 w 9589"/>
                <a:gd name="connsiteY2" fmla="*/ 5000 h 10000"/>
                <a:gd name="connsiteX3" fmla="*/ 9589 w 9589"/>
                <a:gd name="connsiteY3" fmla="*/ 10000 h 10000"/>
                <a:gd name="connsiteX4" fmla="*/ 1256 w 9589"/>
                <a:gd name="connsiteY4" fmla="*/ 10000 h 10000"/>
                <a:gd name="connsiteX5" fmla="*/ 257 w 9589"/>
                <a:gd name="connsiteY5" fmla="*/ 5635 h 10000"/>
                <a:gd name="connsiteX0" fmla="*/ 0 w 8690"/>
                <a:gd name="connsiteY0" fmla="*/ 0 h 10000"/>
                <a:gd name="connsiteX1" fmla="*/ 8690 w 8690"/>
                <a:gd name="connsiteY1" fmla="*/ 0 h 10000"/>
                <a:gd name="connsiteX2" fmla="*/ 6952 w 8690"/>
                <a:gd name="connsiteY2" fmla="*/ 5000 h 10000"/>
                <a:gd name="connsiteX3" fmla="*/ 8690 w 8690"/>
                <a:gd name="connsiteY3" fmla="*/ 10000 h 10000"/>
                <a:gd name="connsiteX4" fmla="*/ 0 w 8690"/>
                <a:gd name="connsiteY4" fmla="*/ 10000 h 10000"/>
                <a:gd name="connsiteX0" fmla="*/ 0 w 10000"/>
                <a:gd name="connsiteY0" fmla="*/ 0 h 10000"/>
                <a:gd name="connsiteX1" fmla="*/ 10000 w 10000"/>
                <a:gd name="connsiteY1" fmla="*/ 0 h 10000"/>
                <a:gd name="connsiteX2" fmla="*/ 8000 w 10000"/>
                <a:gd name="connsiteY2" fmla="*/ 5000 h 10000"/>
                <a:gd name="connsiteX3" fmla="*/ 10000 w 10000"/>
                <a:gd name="connsiteY3" fmla="*/ 10000 h 10000"/>
                <a:gd name="connsiteX4" fmla="*/ 626 w 10000"/>
                <a:gd name="connsiteY4" fmla="*/ 6690 h 10000"/>
                <a:gd name="connsiteX0" fmla="*/ 0 w 10000"/>
                <a:gd name="connsiteY0" fmla="*/ 0 h 9352"/>
                <a:gd name="connsiteX1" fmla="*/ 10000 w 10000"/>
                <a:gd name="connsiteY1" fmla="*/ 0 h 9352"/>
                <a:gd name="connsiteX2" fmla="*/ 8000 w 10000"/>
                <a:gd name="connsiteY2" fmla="*/ 5000 h 9352"/>
                <a:gd name="connsiteX3" fmla="*/ 10000 w 10000"/>
                <a:gd name="connsiteY3" fmla="*/ 9352 h 9352"/>
                <a:gd name="connsiteX4" fmla="*/ 626 w 10000"/>
                <a:gd name="connsiteY4" fmla="*/ 6690 h 9352"/>
                <a:gd name="connsiteX0" fmla="*/ 0 w 10000"/>
                <a:gd name="connsiteY0" fmla="*/ 0 h 10000"/>
                <a:gd name="connsiteX1" fmla="*/ 10000 w 10000"/>
                <a:gd name="connsiteY1" fmla="*/ 0 h 10000"/>
                <a:gd name="connsiteX2" fmla="*/ 8000 w 10000"/>
                <a:gd name="connsiteY2" fmla="*/ 5346 h 10000"/>
                <a:gd name="connsiteX3" fmla="*/ 10000 w 10000"/>
                <a:gd name="connsiteY3" fmla="*/ 10000 h 10000"/>
                <a:gd name="connsiteX4" fmla="*/ 626 w 10000"/>
                <a:gd name="connsiteY4" fmla="*/ 7154 h 10000"/>
                <a:gd name="connsiteX0" fmla="*/ 0 w 10000"/>
                <a:gd name="connsiteY0" fmla="*/ 0 h 10008"/>
                <a:gd name="connsiteX1" fmla="*/ 10000 w 10000"/>
                <a:gd name="connsiteY1" fmla="*/ 0 h 10008"/>
                <a:gd name="connsiteX2" fmla="*/ 8000 w 10000"/>
                <a:gd name="connsiteY2" fmla="*/ 5346 h 10008"/>
                <a:gd name="connsiteX3" fmla="*/ 10000 w 10000"/>
                <a:gd name="connsiteY3" fmla="*/ 10000 h 10008"/>
                <a:gd name="connsiteX4" fmla="*/ 626 w 10000"/>
                <a:gd name="connsiteY4" fmla="*/ 7154 h 10008"/>
                <a:gd name="connsiteX0" fmla="*/ 0 w 10000"/>
                <a:gd name="connsiteY0" fmla="*/ 0 h 10028"/>
                <a:gd name="connsiteX1" fmla="*/ 10000 w 10000"/>
                <a:gd name="connsiteY1" fmla="*/ 0 h 10028"/>
                <a:gd name="connsiteX2" fmla="*/ 8000 w 10000"/>
                <a:gd name="connsiteY2" fmla="*/ 5346 h 10028"/>
                <a:gd name="connsiteX3" fmla="*/ 10000 w 10000"/>
                <a:gd name="connsiteY3" fmla="*/ 10000 h 10028"/>
                <a:gd name="connsiteX4" fmla="*/ 626 w 10000"/>
                <a:gd name="connsiteY4" fmla="*/ 7154 h 10028"/>
                <a:gd name="connsiteX0" fmla="*/ 0 w 10226"/>
                <a:gd name="connsiteY0" fmla="*/ 0 h 10028"/>
                <a:gd name="connsiteX1" fmla="*/ 10000 w 10226"/>
                <a:gd name="connsiteY1" fmla="*/ 0 h 10028"/>
                <a:gd name="connsiteX2" fmla="*/ 8000 w 10226"/>
                <a:gd name="connsiteY2" fmla="*/ 5346 h 10028"/>
                <a:gd name="connsiteX3" fmla="*/ 10000 w 10226"/>
                <a:gd name="connsiteY3" fmla="*/ 10000 h 10028"/>
                <a:gd name="connsiteX4" fmla="*/ 626 w 10226"/>
                <a:gd name="connsiteY4" fmla="*/ 7154 h 10028"/>
                <a:gd name="connsiteX0" fmla="*/ 0 w 10170"/>
                <a:gd name="connsiteY0" fmla="*/ 0 h 10281"/>
                <a:gd name="connsiteX1" fmla="*/ 10000 w 10170"/>
                <a:gd name="connsiteY1" fmla="*/ 0 h 10281"/>
                <a:gd name="connsiteX2" fmla="*/ 8000 w 10170"/>
                <a:gd name="connsiteY2" fmla="*/ 5346 h 10281"/>
                <a:gd name="connsiteX3" fmla="*/ 9941 w 10170"/>
                <a:gd name="connsiteY3" fmla="*/ 10256 h 10281"/>
                <a:gd name="connsiteX4" fmla="*/ 626 w 10170"/>
                <a:gd name="connsiteY4" fmla="*/ 7154 h 10281"/>
                <a:gd name="connsiteX0" fmla="*/ 0 w 10766"/>
                <a:gd name="connsiteY0" fmla="*/ 0 h 10281"/>
                <a:gd name="connsiteX1" fmla="*/ 10000 w 10766"/>
                <a:gd name="connsiteY1" fmla="*/ 0 h 10281"/>
                <a:gd name="connsiteX2" fmla="*/ 8000 w 10766"/>
                <a:gd name="connsiteY2" fmla="*/ 5346 h 10281"/>
                <a:gd name="connsiteX3" fmla="*/ 9941 w 10766"/>
                <a:gd name="connsiteY3" fmla="*/ 10256 h 10281"/>
                <a:gd name="connsiteX4" fmla="*/ 626 w 10766"/>
                <a:gd name="connsiteY4" fmla="*/ 7154 h 10281"/>
                <a:gd name="connsiteX0" fmla="*/ 0 w 11165"/>
                <a:gd name="connsiteY0" fmla="*/ 0 h 10281"/>
                <a:gd name="connsiteX1" fmla="*/ 10000 w 11165"/>
                <a:gd name="connsiteY1" fmla="*/ 0 h 10281"/>
                <a:gd name="connsiteX2" fmla="*/ 8000 w 11165"/>
                <a:gd name="connsiteY2" fmla="*/ 5346 h 10281"/>
                <a:gd name="connsiteX3" fmla="*/ 9941 w 11165"/>
                <a:gd name="connsiteY3" fmla="*/ 10256 h 10281"/>
                <a:gd name="connsiteX4" fmla="*/ 626 w 11165"/>
                <a:gd name="connsiteY4" fmla="*/ 7154 h 10281"/>
                <a:gd name="connsiteX0" fmla="*/ 0 w 11180"/>
                <a:gd name="connsiteY0" fmla="*/ 0 h 10281"/>
                <a:gd name="connsiteX1" fmla="*/ 10000 w 11180"/>
                <a:gd name="connsiteY1" fmla="*/ 0 h 10281"/>
                <a:gd name="connsiteX2" fmla="*/ 8059 w 11180"/>
                <a:gd name="connsiteY2" fmla="*/ 4913 h 10281"/>
                <a:gd name="connsiteX3" fmla="*/ 9941 w 11180"/>
                <a:gd name="connsiteY3" fmla="*/ 10256 h 10281"/>
                <a:gd name="connsiteX4" fmla="*/ 626 w 11180"/>
                <a:gd name="connsiteY4" fmla="*/ 7154 h 10281"/>
                <a:gd name="connsiteX0" fmla="*/ 0 w 11180"/>
                <a:gd name="connsiteY0" fmla="*/ 0 h 10281"/>
                <a:gd name="connsiteX1" fmla="*/ 10000 w 11180"/>
                <a:gd name="connsiteY1" fmla="*/ 0 h 10281"/>
                <a:gd name="connsiteX2" fmla="*/ 8059 w 11180"/>
                <a:gd name="connsiteY2" fmla="*/ 4913 h 10281"/>
                <a:gd name="connsiteX3" fmla="*/ 9941 w 11180"/>
                <a:gd name="connsiteY3" fmla="*/ 10256 h 10281"/>
                <a:gd name="connsiteX4" fmla="*/ 626 w 11180"/>
                <a:gd name="connsiteY4" fmla="*/ 7154 h 10281"/>
                <a:gd name="connsiteX0" fmla="*/ 0 w 11180"/>
                <a:gd name="connsiteY0" fmla="*/ 0 h 10281"/>
                <a:gd name="connsiteX1" fmla="*/ 10000 w 11180"/>
                <a:gd name="connsiteY1" fmla="*/ 0 h 10281"/>
                <a:gd name="connsiteX2" fmla="*/ 8059 w 11180"/>
                <a:gd name="connsiteY2" fmla="*/ 4913 h 10281"/>
                <a:gd name="connsiteX3" fmla="*/ 9941 w 11180"/>
                <a:gd name="connsiteY3" fmla="*/ 10256 h 10281"/>
                <a:gd name="connsiteX4" fmla="*/ 626 w 11180"/>
                <a:gd name="connsiteY4" fmla="*/ 7154 h 10281"/>
                <a:gd name="connsiteX0" fmla="*/ 0 w 11044"/>
                <a:gd name="connsiteY0" fmla="*/ 0 h 10281"/>
                <a:gd name="connsiteX1" fmla="*/ 10000 w 11044"/>
                <a:gd name="connsiteY1" fmla="*/ 0 h 10281"/>
                <a:gd name="connsiteX2" fmla="*/ 7471 w 11044"/>
                <a:gd name="connsiteY2" fmla="*/ 4817 h 10281"/>
                <a:gd name="connsiteX3" fmla="*/ 9941 w 11044"/>
                <a:gd name="connsiteY3" fmla="*/ 10256 h 10281"/>
                <a:gd name="connsiteX4" fmla="*/ 626 w 11044"/>
                <a:gd name="connsiteY4" fmla="*/ 7154 h 10281"/>
                <a:gd name="connsiteX0" fmla="*/ 0 w 11044"/>
                <a:gd name="connsiteY0" fmla="*/ 0 h 10290"/>
                <a:gd name="connsiteX1" fmla="*/ 10000 w 11044"/>
                <a:gd name="connsiteY1" fmla="*/ 0 h 10290"/>
                <a:gd name="connsiteX2" fmla="*/ 7471 w 11044"/>
                <a:gd name="connsiteY2" fmla="*/ 4817 h 10290"/>
                <a:gd name="connsiteX3" fmla="*/ 9941 w 11044"/>
                <a:gd name="connsiteY3" fmla="*/ 10256 h 10290"/>
                <a:gd name="connsiteX4" fmla="*/ 1096 w 11044"/>
                <a:gd name="connsiteY4" fmla="*/ 7879 h 10290"/>
                <a:gd name="connsiteX0" fmla="*/ 0 w 10804"/>
                <a:gd name="connsiteY0" fmla="*/ 0 h 10170"/>
                <a:gd name="connsiteX1" fmla="*/ 10000 w 10804"/>
                <a:gd name="connsiteY1" fmla="*/ 0 h 10170"/>
                <a:gd name="connsiteX2" fmla="*/ 7471 w 10804"/>
                <a:gd name="connsiteY2" fmla="*/ 4817 h 10170"/>
                <a:gd name="connsiteX3" fmla="*/ 9633 w 10804"/>
                <a:gd name="connsiteY3" fmla="*/ 10133 h 10170"/>
                <a:gd name="connsiteX4" fmla="*/ 1096 w 10804"/>
                <a:gd name="connsiteY4" fmla="*/ 7879 h 10170"/>
                <a:gd name="connsiteX0" fmla="*/ 0 w 10804"/>
                <a:gd name="connsiteY0" fmla="*/ 0 h 10155"/>
                <a:gd name="connsiteX1" fmla="*/ 10000 w 10804"/>
                <a:gd name="connsiteY1" fmla="*/ 0 h 10155"/>
                <a:gd name="connsiteX2" fmla="*/ 7471 w 10804"/>
                <a:gd name="connsiteY2" fmla="*/ 4817 h 10155"/>
                <a:gd name="connsiteX3" fmla="*/ 9633 w 10804"/>
                <a:gd name="connsiteY3" fmla="*/ 10133 h 10155"/>
                <a:gd name="connsiteX4" fmla="*/ 109 w 10804"/>
                <a:gd name="connsiteY4" fmla="*/ 6734 h 10155"/>
                <a:gd name="connsiteX0" fmla="*/ 0 w 10804"/>
                <a:gd name="connsiteY0" fmla="*/ 0 h 10164"/>
                <a:gd name="connsiteX1" fmla="*/ 10000 w 10804"/>
                <a:gd name="connsiteY1" fmla="*/ 0 h 10164"/>
                <a:gd name="connsiteX2" fmla="*/ 7471 w 10804"/>
                <a:gd name="connsiteY2" fmla="*/ 4817 h 10164"/>
                <a:gd name="connsiteX3" fmla="*/ 9633 w 10804"/>
                <a:gd name="connsiteY3" fmla="*/ 10133 h 10164"/>
                <a:gd name="connsiteX4" fmla="*/ 109 w 10804"/>
                <a:gd name="connsiteY4" fmla="*/ 6734 h 10164"/>
                <a:gd name="connsiteX0" fmla="*/ 384 w 11188"/>
                <a:gd name="connsiteY0" fmla="*/ 0 h 10165"/>
                <a:gd name="connsiteX1" fmla="*/ 10384 w 11188"/>
                <a:gd name="connsiteY1" fmla="*/ 0 h 10165"/>
                <a:gd name="connsiteX2" fmla="*/ 7855 w 11188"/>
                <a:gd name="connsiteY2" fmla="*/ 4817 h 10165"/>
                <a:gd name="connsiteX3" fmla="*/ 10017 w 11188"/>
                <a:gd name="connsiteY3" fmla="*/ 10133 h 10165"/>
                <a:gd name="connsiteX4" fmla="*/ 0 w 11188"/>
                <a:gd name="connsiteY4" fmla="*/ 6808 h 10165"/>
                <a:gd name="connsiteX0" fmla="*/ 384 w 11188"/>
                <a:gd name="connsiteY0" fmla="*/ 0 h 10165"/>
                <a:gd name="connsiteX1" fmla="*/ 10384 w 11188"/>
                <a:gd name="connsiteY1" fmla="*/ 0 h 10165"/>
                <a:gd name="connsiteX2" fmla="*/ 7855 w 11188"/>
                <a:gd name="connsiteY2" fmla="*/ 4817 h 10165"/>
                <a:gd name="connsiteX3" fmla="*/ 10017 w 11188"/>
                <a:gd name="connsiteY3" fmla="*/ 10133 h 10165"/>
                <a:gd name="connsiteX4" fmla="*/ 0 w 11188"/>
                <a:gd name="connsiteY4" fmla="*/ 6808 h 10165"/>
                <a:gd name="connsiteX5" fmla="*/ 384 w 11188"/>
                <a:gd name="connsiteY5" fmla="*/ 0 h 10165"/>
                <a:gd name="connsiteX0" fmla="*/ 76 w 10880"/>
                <a:gd name="connsiteY0" fmla="*/ 0 h 10165"/>
                <a:gd name="connsiteX1" fmla="*/ 10076 w 10880"/>
                <a:gd name="connsiteY1" fmla="*/ 0 h 10165"/>
                <a:gd name="connsiteX2" fmla="*/ 7547 w 10880"/>
                <a:gd name="connsiteY2" fmla="*/ 4817 h 10165"/>
                <a:gd name="connsiteX3" fmla="*/ 9709 w 10880"/>
                <a:gd name="connsiteY3" fmla="*/ 10133 h 10165"/>
                <a:gd name="connsiteX4" fmla="*/ 0 w 10880"/>
                <a:gd name="connsiteY4" fmla="*/ 6808 h 10165"/>
                <a:gd name="connsiteX5" fmla="*/ 76 w 10880"/>
                <a:gd name="connsiteY5" fmla="*/ 0 h 10165"/>
                <a:gd name="connsiteX0" fmla="*/ 76 w 10880"/>
                <a:gd name="connsiteY0" fmla="*/ 0 h 10167"/>
                <a:gd name="connsiteX1" fmla="*/ 10076 w 10880"/>
                <a:gd name="connsiteY1" fmla="*/ 0 h 10167"/>
                <a:gd name="connsiteX2" fmla="*/ 7547 w 10880"/>
                <a:gd name="connsiteY2" fmla="*/ 4817 h 10167"/>
                <a:gd name="connsiteX3" fmla="*/ 9709 w 10880"/>
                <a:gd name="connsiteY3" fmla="*/ 10133 h 10167"/>
                <a:gd name="connsiteX4" fmla="*/ 0 w 10880"/>
                <a:gd name="connsiteY4" fmla="*/ 6808 h 10167"/>
                <a:gd name="connsiteX5" fmla="*/ 76 w 10880"/>
                <a:gd name="connsiteY5" fmla="*/ 0 h 101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880" h="10167">
                  <a:moveTo>
                    <a:pt x="76" y="0"/>
                  </a:moveTo>
                  <a:lnTo>
                    <a:pt x="10076" y="0"/>
                  </a:lnTo>
                  <a:cubicBezTo>
                    <a:pt x="10088" y="673"/>
                    <a:pt x="9615" y="3028"/>
                    <a:pt x="7547" y="4817"/>
                  </a:cubicBezTo>
                  <a:cubicBezTo>
                    <a:pt x="10006" y="6318"/>
                    <a:pt x="12367" y="9908"/>
                    <a:pt x="9709" y="10133"/>
                  </a:cubicBezTo>
                  <a:cubicBezTo>
                    <a:pt x="8207" y="10434"/>
                    <a:pt x="411" y="8730"/>
                    <a:pt x="0" y="6808"/>
                  </a:cubicBezTo>
                  <a:cubicBezTo>
                    <a:pt x="25" y="4539"/>
                    <a:pt x="51" y="2269"/>
                    <a:pt x="76" y="0"/>
                  </a:cubicBezTo>
                  <a:close/>
                </a:path>
              </a:pathLst>
            </a:custGeom>
            <a:gradFill>
              <a:gsLst>
                <a:gs pos="0">
                  <a:srgbClr val="1F497D">
                    <a:lumMod val="75000"/>
                  </a:srgbClr>
                </a:gs>
                <a:gs pos="100000">
                  <a:srgbClr val="4F81BD">
                    <a:lumMod val="60000"/>
                    <a:lumOff val="40000"/>
                  </a:srgbClr>
                </a:gs>
              </a:gsLst>
              <a:lin ang="18900000" scaled="1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352" name="片側の 2 つの角を丸めた四角形 61"/>
            <p:cNvSpPr/>
            <p:nvPr/>
          </p:nvSpPr>
          <p:spPr>
            <a:xfrm>
              <a:off x="7292368" y="605791"/>
              <a:ext cx="359992" cy="2063746"/>
            </a:xfrm>
            <a:custGeom>
              <a:avLst/>
              <a:gdLst/>
              <a:ahLst/>
              <a:cxnLst/>
              <a:rect l="l" t="t" r="r" b="b"/>
              <a:pathLst>
                <a:path w="359992" h="2019844">
                  <a:moveTo>
                    <a:pt x="23109" y="0"/>
                  </a:moveTo>
                  <a:cubicBezTo>
                    <a:pt x="227700" y="145534"/>
                    <a:pt x="359992" y="384893"/>
                    <a:pt x="359992" y="655150"/>
                  </a:cubicBezTo>
                  <a:lnTo>
                    <a:pt x="359992" y="2019844"/>
                  </a:lnTo>
                  <a:lnTo>
                    <a:pt x="32763" y="2019844"/>
                  </a:lnTo>
                  <a:cubicBezTo>
                    <a:pt x="33973" y="1860646"/>
                    <a:pt x="55327" y="1404966"/>
                    <a:pt x="136809" y="1055170"/>
                  </a:cubicBezTo>
                  <a:cubicBezTo>
                    <a:pt x="45156" y="777544"/>
                    <a:pt x="-43190" y="150215"/>
                    <a:pt x="23109" y="0"/>
                  </a:cubicBezTo>
                  <a:close/>
                </a:path>
              </a:pathLst>
            </a:custGeom>
            <a:gradFill>
              <a:gsLst>
                <a:gs pos="0">
                  <a:srgbClr val="1F497D">
                    <a:lumMod val="75000"/>
                  </a:srgbClr>
                </a:gs>
                <a:gs pos="100000">
                  <a:srgbClr val="4F81BD">
                    <a:lumMod val="60000"/>
                    <a:lumOff val="40000"/>
                  </a:srgbClr>
                </a:gs>
              </a:gsLst>
              <a:lin ang="18900000" scaled="1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353" name="角丸四角形 352"/>
            <p:cNvSpPr/>
            <p:nvPr/>
          </p:nvSpPr>
          <p:spPr>
            <a:xfrm>
              <a:off x="7299616" y="1614034"/>
              <a:ext cx="340706" cy="160926"/>
            </a:xfrm>
            <a:prstGeom prst="roundRect">
              <a:avLst/>
            </a:prstGeom>
            <a:gradFill>
              <a:gsLst>
                <a:gs pos="0">
                  <a:srgbClr val="1F497D">
                    <a:lumMod val="75000"/>
                  </a:srgbClr>
                </a:gs>
                <a:gs pos="100000">
                  <a:srgbClr val="4F81BD">
                    <a:lumMod val="60000"/>
                    <a:lumOff val="40000"/>
                  </a:srgbClr>
                </a:gs>
              </a:gsLst>
              <a:lin ang="18900000" scaled="1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354" name="フローチャート : 記憶データ 3"/>
            <p:cNvSpPr/>
            <p:nvPr/>
          </p:nvSpPr>
          <p:spPr>
            <a:xfrm rot="10800000" flipH="1">
              <a:off x="5986358" y="591819"/>
              <a:ext cx="448053" cy="2077718"/>
            </a:xfrm>
            <a:custGeom>
              <a:avLst/>
              <a:gdLst>
                <a:gd name="connsiteX0" fmla="*/ 1667 w 10000"/>
                <a:gd name="connsiteY0" fmla="*/ 0 h 10000"/>
                <a:gd name="connsiteX1" fmla="*/ 10000 w 10000"/>
                <a:gd name="connsiteY1" fmla="*/ 0 h 10000"/>
                <a:gd name="connsiteX2" fmla="*/ 8333 w 10000"/>
                <a:gd name="connsiteY2" fmla="*/ 5000 h 10000"/>
                <a:gd name="connsiteX3" fmla="*/ 10000 w 10000"/>
                <a:gd name="connsiteY3" fmla="*/ 10000 h 10000"/>
                <a:gd name="connsiteX4" fmla="*/ 1667 w 10000"/>
                <a:gd name="connsiteY4" fmla="*/ 10000 h 10000"/>
                <a:gd name="connsiteX5" fmla="*/ 0 w 10000"/>
                <a:gd name="connsiteY5" fmla="*/ 5000 h 10000"/>
                <a:gd name="connsiteX6" fmla="*/ 1667 w 10000"/>
                <a:gd name="connsiteY6" fmla="*/ 0 h 10000"/>
                <a:gd name="connsiteX0" fmla="*/ 0 w 10000"/>
                <a:gd name="connsiteY0" fmla="*/ 5000 h 10000"/>
                <a:gd name="connsiteX1" fmla="*/ 1667 w 10000"/>
                <a:gd name="connsiteY1" fmla="*/ 0 h 10000"/>
                <a:gd name="connsiteX2" fmla="*/ 10000 w 10000"/>
                <a:gd name="connsiteY2" fmla="*/ 0 h 10000"/>
                <a:gd name="connsiteX3" fmla="*/ 8333 w 10000"/>
                <a:gd name="connsiteY3" fmla="*/ 5000 h 10000"/>
                <a:gd name="connsiteX4" fmla="*/ 10000 w 10000"/>
                <a:gd name="connsiteY4" fmla="*/ 10000 h 10000"/>
                <a:gd name="connsiteX5" fmla="*/ 1667 w 10000"/>
                <a:gd name="connsiteY5" fmla="*/ 10000 h 10000"/>
                <a:gd name="connsiteX6" fmla="*/ 668 w 10000"/>
                <a:gd name="connsiteY6" fmla="*/ 5635 h 10000"/>
                <a:gd name="connsiteX0" fmla="*/ 1256 w 9589"/>
                <a:gd name="connsiteY0" fmla="*/ 0 h 10000"/>
                <a:gd name="connsiteX1" fmla="*/ 9589 w 9589"/>
                <a:gd name="connsiteY1" fmla="*/ 0 h 10000"/>
                <a:gd name="connsiteX2" fmla="*/ 7922 w 9589"/>
                <a:gd name="connsiteY2" fmla="*/ 5000 h 10000"/>
                <a:gd name="connsiteX3" fmla="*/ 9589 w 9589"/>
                <a:gd name="connsiteY3" fmla="*/ 10000 h 10000"/>
                <a:gd name="connsiteX4" fmla="*/ 1256 w 9589"/>
                <a:gd name="connsiteY4" fmla="*/ 10000 h 10000"/>
                <a:gd name="connsiteX5" fmla="*/ 257 w 9589"/>
                <a:gd name="connsiteY5" fmla="*/ 5635 h 10000"/>
                <a:gd name="connsiteX0" fmla="*/ 0 w 8690"/>
                <a:gd name="connsiteY0" fmla="*/ 0 h 10000"/>
                <a:gd name="connsiteX1" fmla="*/ 8690 w 8690"/>
                <a:gd name="connsiteY1" fmla="*/ 0 h 10000"/>
                <a:gd name="connsiteX2" fmla="*/ 6952 w 8690"/>
                <a:gd name="connsiteY2" fmla="*/ 5000 h 10000"/>
                <a:gd name="connsiteX3" fmla="*/ 8690 w 8690"/>
                <a:gd name="connsiteY3" fmla="*/ 10000 h 10000"/>
                <a:gd name="connsiteX4" fmla="*/ 0 w 8690"/>
                <a:gd name="connsiteY4" fmla="*/ 10000 h 10000"/>
                <a:gd name="connsiteX0" fmla="*/ 0 w 10000"/>
                <a:gd name="connsiteY0" fmla="*/ 0 h 10000"/>
                <a:gd name="connsiteX1" fmla="*/ 10000 w 10000"/>
                <a:gd name="connsiteY1" fmla="*/ 0 h 10000"/>
                <a:gd name="connsiteX2" fmla="*/ 8000 w 10000"/>
                <a:gd name="connsiteY2" fmla="*/ 5000 h 10000"/>
                <a:gd name="connsiteX3" fmla="*/ 10000 w 10000"/>
                <a:gd name="connsiteY3" fmla="*/ 10000 h 10000"/>
                <a:gd name="connsiteX4" fmla="*/ 626 w 10000"/>
                <a:gd name="connsiteY4" fmla="*/ 6690 h 10000"/>
                <a:gd name="connsiteX0" fmla="*/ 0 w 10000"/>
                <a:gd name="connsiteY0" fmla="*/ 0 h 9352"/>
                <a:gd name="connsiteX1" fmla="*/ 10000 w 10000"/>
                <a:gd name="connsiteY1" fmla="*/ 0 h 9352"/>
                <a:gd name="connsiteX2" fmla="*/ 8000 w 10000"/>
                <a:gd name="connsiteY2" fmla="*/ 5000 h 9352"/>
                <a:gd name="connsiteX3" fmla="*/ 10000 w 10000"/>
                <a:gd name="connsiteY3" fmla="*/ 9352 h 9352"/>
                <a:gd name="connsiteX4" fmla="*/ 626 w 10000"/>
                <a:gd name="connsiteY4" fmla="*/ 6690 h 9352"/>
                <a:gd name="connsiteX0" fmla="*/ 0 w 10000"/>
                <a:gd name="connsiteY0" fmla="*/ 0 h 10000"/>
                <a:gd name="connsiteX1" fmla="*/ 10000 w 10000"/>
                <a:gd name="connsiteY1" fmla="*/ 0 h 10000"/>
                <a:gd name="connsiteX2" fmla="*/ 8000 w 10000"/>
                <a:gd name="connsiteY2" fmla="*/ 5346 h 10000"/>
                <a:gd name="connsiteX3" fmla="*/ 10000 w 10000"/>
                <a:gd name="connsiteY3" fmla="*/ 10000 h 10000"/>
                <a:gd name="connsiteX4" fmla="*/ 626 w 10000"/>
                <a:gd name="connsiteY4" fmla="*/ 7154 h 10000"/>
                <a:gd name="connsiteX0" fmla="*/ 0 w 10000"/>
                <a:gd name="connsiteY0" fmla="*/ 0 h 10008"/>
                <a:gd name="connsiteX1" fmla="*/ 10000 w 10000"/>
                <a:gd name="connsiteY1" fmla="*/ 0 h 10008"/>
                <a:gd name="connsiteX2" fmla="*/ 8000 w 10000"/>
                <a:gd name="connsiteY2" fmla="*/ 5346 h 10008"/>
                <a:gd name="connsiteX3" fmla="*/ 10000 w 10000"/>
                <a:gd name="connsiteY3" fmla="*/ 10000 h 10008"/>
                <a:gd name="connsiteX4" fmla="*/ 626 w 10000"/>
                <a:gd name="connsiteY4" fmla="*/ 7154 h 10008"/>
                <a:gd name="connsiteX0" fmla="*/ 0 w 10000"/>
                <a:gd name="connsiteY0" fmla="*/ 0 h 10028"/>
                <a:gd name="connsiteX1" fmla="*/ 10000 w 10000"/>
                <a:gd name="connsiteY1" fmla="*/ 0 h 10028"/>
                <a:gd name="connsiteX2" fmla="*/ 8000 w 10000"/>
                <a:gd name="connsiteY2" fmla="*/ 5346 h 10028"/>
                <a:gd name="connsiteX3" fmla="*/ 10000 w 10000"/>
                <a:gd name="connsiteY3" fmla="*/ 10000 h 10028"/>
                <a:gd name="connsiteX4" fmla="*/ 626 w 10000"/>
                <a:gd name="connsiteY4" fmla="*/ 7154 h 10028"/>
                <a:gd name="connsiteX0" fmla="*/ 0 w 10226"/>
                <a:gd name="connsiteY0" fmla="*/ 0 h 10028"/>
                <a:gd name="connsiteX1" fmla="*/ 10000 w 10226"/>
                <a:gd name="connsiteY1" fmla="*/ 0 h 10028"/>
                <a:gd name="connsiteX2" fmla="*/ 8000 w 10226"/>
                <a:gd name="connsiteY2" fmla="*/ 5346 h 10028"/>
                <a:gd name="connsiteX3" fmla="*/ 10000 w 10226"/>
                <a:gd name="connsiteY3" fmla="*/ 10000 h 10028"/>
                <a:gd name="connsiteX4" fmla="*/ 626 w 10226"/>
                <a:gd name="connsiteY4" fmla="*/ 7154 h 10028"/>
                <a:gd name="connsiteX0" fmla="*/ 0 w 10170"/>
                <a:gd name="connsiteY0" fmla="*/ 0 h 10281"/>
                <a:gd name="connsiteX1" fmla="*/ 10000 w 10170"/>
                <a:gd name="connsiteY1" fmla="*/ 0 h 10281"/>
                <a:gd name="connsiteX2" fmla="*/ 8000 w 10170"/>
                <a:gd name="connsiteY2" fmla="*/ 5346 h 10281"/>
                <a:gd name="connsiteX3" fmla="*/ 9941 w 10170"/>
                <a:gd name="connsiteY3" fmla="*/ 10256 h 10281"/>
                <a:gd name="connsiteX4" fmla="*/ 626 w 10170"/>
                <a:gd name="connsiteY4" fmla="*/ 7154 h 10281"/>
                <a:gd name="connsiteX0" fmla="*/ 0 w 10766"/>
                <a:gd name="connsiteY0" fmla="*/ 0 h 10281"/>
                <a:gd name="connsiteX1" fmla="*/ 10000 w 10766"/>
                <a:gd name="connsiteY1" fmla="*/ 0 h 10281"/>
                <a:gd name="connsiteX2" fmla="*/ 8000 w 10766"/>
                <a:gd name="connsiteY2" fmla="*/ 5346 h 10281"/>
                <a:gd name="connsiteX3" fmla="*/ 9941 w 10766"/>
                <a:gd name="connsiteY3" fmla="*/ 10256 h 10281"/>
                <a:gd name="connsiteX4" fmla="*/ 626 w 10766"/>
                <a:gd name="connsiteY4" fmla="*/ 7154 h 10281"/>
                <a:gd name="connsiteX0" fmla="*/ 0 w 11165"/>
                <a:gd name="connsiteY0" fmla="*/ 0 h 10281"/>
                <a:gd name="connsiteX1" fmla="*/ 10000 w 11165"/>
                <a:gd name="connsiteY1" fmla="*/ 0 h 10281"/>
                <a:gd name="connsiteX2" fmla="*/ 8000 w 11165"/>
                <a:gd name="connsiteY2" fmla="*/ 5346 h 10281"/>
                <a:gd name="connsiteX3" fmla="*/ 9941 w 11165"/>
                <a:gd name="connsiteY3" fmla="*/ 10256 h 10281"/>
                <a:gd name="connsiteX4" fmla="*/ 626 w 11165"/>
                <a:gd name="connsiteY4" fmla="*/ 7154 h 10281"/>
                <a:gd name="connsiteX0" fmla="*/ 0 w 11180"/>
                <a:gd name="connsiteY0" fmla="*/ 0 h 10281"/>
                <a:gd name="connsiteX1" fmla="*/ 10000 w 11180"/>
                <a:gd name="connsiteY1" fmla="*/ 0 h 10281"/>
                <a:gd name="connsiteX2" fmla="*/ 8059 w 11180"/>
                <a:gd name="connsiteY2" fmla="*/ 4913 h 10281"/>
                <a:gd name="connsiteX3" fmla="*/ 9941 w 11180"/>
                <a:gd name="connsiteY3" fmla="*/ 10256 h 10281"/>
                <a:gd name="connsiteX4" fmla="*/ 626 w 11180"/>
                <a:gd name="connsiteY4" fmla="*/ 7154 h 10281"/>
                <a:gd name="connsiteX0" fmla="*/ 0 w 11180"/>
                <a:gd name="connsiteY0" fmla="*/ 0 h 10281"/>
                <a:gd name="connsiteX1" fmla="*/ 10000 w 11180"/>
                <a:gd name="connsiteY1" fmla="*/ 0 h 10281"/>
                <a:gd name="connsiteX2" fmla="*/ 8059 w 11180"/>
                <a:gd name="connsiteY2" fmla="*/ 4913 h 10281"/>
                <a:gd name="connsiteX3" fmla="*/ 9941 w 11180"/>
                <a:gd name="connsiteY3" fmla="*/ 10256 h 10281"/>
                <a:gd name="connsiteX4" fmla="*/ 626 w 11180"/>
                <a:gd name="connsiteY4" fmla="*/ 7154 h 10281"/>
                <a:gd name="connsiteX0" fmla="*/ 0 w 11180"/>
                <a:gd name="connsiteY0" fmla="*/ 0 h 10281"/>
                <a:gd name="connsiteX1" fmla="*/ 10000 w 11180"/>
                <a:gd name="connsiteY1" fmla="*/ 0 h 10281"/>
                <a:gd name="connsiteX2" fmla="*/ 8059 w 11180"/>
                <a:gd name="connsiteY2" fmla="*/ 4913 h 10281"/>
                <a:gd name="connsiteX3" fmla="*/ 9941 w 11180"/>
                <a:gd name="connsiteY3" fmla="*/ 10256 h 10281"/>
                <a:gd name="connsiteX4" fmla="*/ 626 w 11180"/>
                <a:gd name="connsiteY4" fmla="*/ 7154 h 10281"/>
                <a:gd name="connsiteX0" fmla="*/ 0 w 11044"/>
                <a:gd name="connsiteY0" fmla="*/ 0 h 10281"/>
                <a:gd name="connsiteX1" fmla="*/ 10000 w 11044"/>
                <a:gd name="connsiteY1" fmla="*/ 0 h 10281"/>
                <a:gd name="connsiteX2" fmla="*/ 7471 w 11044"/>
                <a:gd name="connsiteY2" fmla="*/ 4817 h 10281"/>
                <a:gd name="connsiteX3" fmla="*/ 9941 w 11044"/>
                <a:gd name="connsiteY3" fmla="*/ 10256 h 10281"/>
                <a:gd name="connsiteX4" fmla="*/ 626 w 11044"/>
                <a:gd name="connsiteY4" fmla="*/ 7154 h 10281"/>
                <a:gd name="connsiteX0" fmla="*/ 0 w 11044"/>
                <a:gd name="connsiteY0" fmla="*/ 0 h 10290"/>
                <a:gd name="connsiteX1" fmla="*/ 10000 w 11044"/>
                <a:gd name="connsiteY1" fmla="*/ 0 h 10290"/>
                <a:gd name="connsiteX2" fmla="*/ 7471 w 11044"/>
                <a:gd name="connsiteY2" fmla="*/ 4817 h 10290"/>
                <a:gd name="connsiteX3" fmla="*/ 9941 w 11044"/>
                <a:gd name="connsiteY3" fmla="*/ 10256 h 10290"/>
                <a:gd name="connsiteX4" fmla="*/ 1096 w 11044"/>
                <a:gd name="connsiteY4" fmla="*/ 7879 h 10290"/>
                <a:gd name="connsiteX0" fmla="*/ 0 w 10804"/>
                <a:gd name="connsiteY0" fmla="*/ 0 h 10170"/>
                <a:gd name="connsiteX1" fmla="*/ 10000 w 10804"/>
                <a:gd name="connsiteY1" fmla="*/ 0 h 10170"/>
                <a:gd name="connsiteX2" fmla="*/ 7471 w 10804"/>
                <a:gd name="connsiteY2" fmla="*/ 4817 h 10170"/>
                <a:gd name="connsiteX3" fmla="*/ 9633 w 10804"/>
                <a:gd name="connsiteY3" fmla="*/ 10133 h 10170"/>
                <a:gd name="connsiteX4" fmla="*/ 1096 w 10804"/>
                <a:gd name="connsiteY4" fmla="*/ 7879 h 10170"/>
                <a:gd name="connsiteX0" fmla="*/ 0 w 10804"/>
                <a:gd name="connsiteY0" fmla="*/ 0 h 10155"/>
                <a:gd name="connsiteX1" fmla="*/ 10000 w 10804"/>
                <a:gd name="connsiteY1" fmla="*/ 0 h 10155"/>
                <a:gd name="connsiteX2" fmla="*/ 7471 w 10804"/>
                <a:gd name="connsiteY2" fmla="*/ 4817 h 10155"/>
                <a:gd name="connsiteX3" fmla="*/ 9633 w 10804"/>
                <a:gd name="connsiteY3" fmla="*/ 10133 h 10155"/>
                <a:gd name="connsiteX4" fmla="*/ 109 w 10804"/>
                <a:gd name="connsiteY4" fmla="*/ 6734 h 10155"/>
                <a:gd name="connsiteX0" fmla="*/ 0 w 10804"/>
                <a:gd name="connsiteY0" fmla="*/ 0 h 10164"/>
                <a:gd name="connsiteX1" fmla="*/ 10000 w 10804"/>
                <a:gd name="connsiteY1" fmla="*/ 0 h 10164"/>
                <a:gd name="connsiteX2" fmla="*/ 7471 w 10804"/>
                <a:gd name="connsiteY2" fmla="*/ 4817 h 10164"/>
                <a:gd name="connsiteX3" fmla="*/ 9633 w 10804"/>
                <a:gd name="connsiteY3" fmla="*/ 10133 h 10164"/>
                <a:gd name="connsiteX4" fmla="*/ 109 w 10804"/>
                <a:gd name="connsiteY4" fmla="*/ 6734 h 10164"/>
                <a:gd name="connsiteX0" fmla="*/ 384 w 11188"/>
                <a:gd name="connsiteY0" fmla="*/ 0 h 10165"/>
                <a:gd name="connsiteX1" fmla="*/ 10384 w 11188"/>
                <a:gd name="connsiteY1" fmla="*/ 0 h 10165"/>
                <a:gd name="connsiteX2" fmla="*/ 7855 w 11188"/>
                <a:gd name="connsiteY2" fmla="*/ 4817 h 10165"/>
                <a:gd name="connsiteX3" fmla="*/ 10017 w 11188"/>
                <a:gd name="connsiteY3" fmla="*/ 10133 h 10165"/>
                <a:gd name="connsiteX4" fmla="*/ 0 w 11188"/>
                <a:gd name="connsiteY4" fmla="*/ 6808 h 10165"/>
                <a:gd name="connsiteX0" fmla="*/ 384 w 11188"/>
                <a:gd name="connsiteY0" fmla="*/ 0 h 10165"/>
                <a:gd name="connsiteX1" fmla="*/ 10384 w 11188"/>
                <a:gd name="connsiteY1" fmla="*/ 0 h 10165"/>
                <a:gd name="connsiteX2" fmla="*/ 7855 w 11188"/>
                <a:gd name="connsiteY2" fmla="*/ 4817 h 10165"/>
                <a:gd name="connsiteX3" fmla="*/ 10017 w 11188"/>
                <a:gd name="connsiteY3" fmla="*/ 10133 h 10165"/>
                <a:gd name="connsiteX4" fmla="*/ 0 w 11188"/>
                <a:gd name="connsiteY4" fmla="*/ 6808 h 10165"/>
                <a:gd name="connsiteX5" fmla="*/ 384 w 11188"/>
                <a:gd name="connsiteY5" fmla="*/ 0 h 10165"/>
                <a:gd name="connsiteX0" fmla="*/ 76 w 10880"/>
                <a:gd name="connsiteY0" fmla="*/ 0 h 10165"/>
                <a:gd name="connsiteX1" fmla="*/ 10076 w 10880"/>
                <a:gd name="connsiteY1" fmla="*/ 0 h 10165"/>
                <a:gd name="connsiteX2" fmla="*/ 7547 w 10880"/>
                <a:gd name="connsiteY2" fmla="*/ 4817 h 10165"/>
                <a:gd name="connsiteX3" fmla="*/ 9709 w 10880"/>
                <a:gd name="connsiteY3" fmla="*/ 10133 h 10165"/>
                <a:gd name="connsiteX4" fmla="*/ 0 w 10880"/>
                <a:gd name="connsiteY4" fmla="*/ 6808 h 10165"/>
                <a:gd name="connsiteX5" fmla="*/ 76 w 10880"/>
                <a:gd name="connsiteY5" fmla="*/ 0 h 10165"/>
                <a:gd name="connsiteX0" fmla="*/ 76 w 10880"/>
                <a:gd name="connsiteY0" fmla="*/ 0 h 10167"/>
                <a:gd name="connsiteX1" fmla="*/ 10076 w 10880"/>
                <a:gd name="connsiteY1" fmla="*/ 0 h 10167"/>
                <a:gd name="connsiteX2" fmla="*/ 7547 w 10880"/>
                <a:gd name="connsiteY2" fmla="*/ 4817 h 10167"/>
                <a:gd name="connsiteX3" fmla="*/ 9709 w 10880"/>
                <a:gd name="connsiteY3" fmla="*/ 10133 h 10167"/>
                <a:gd name="connsiteX4" fmla="*/ 0 w 10880"/>
                <a:gd name="connsiteY4" fmla="*/ 6808 h 10167"/>
                <a:gd name="connsiteX5" fmla="*/ 76 w 10880"/>
                <a:gd name="connsiteY5" fmla="*/ 0 h 101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880" h="10167">
                  <a:moveTo>
                    <a:pt x="76" y="0"/>
                  </a:moveTo>
                  <a:lnTo>
                    <a:pt x="10076" y="0"/>
                  </a:lnTo>
                  <a:cubicBezTo>
                    <a:pt x="10088" y="673"/>
                    <a:pt x="9615" y="3028"/>
                    <a:pt x="7547" y="4817"/>
                  </a:cubicBezTo>
                  <a:cubicBezTo>
                    <a:pt x="10006" y="6318"/>
                    <a:pt x="12367" y="9908"/>
                    <a:pt x="9709" y="10133"/>
                  </a:cubicBezTo>
                  <a:cubicBezTo>
                    <a:pt x="8207" y="10434"/>
                    <a:pt x="411" y="8730"/>
                    <a:pt x="0" y="6808"/>
                  </a:cubicBezTo>
                  <a:cubicBezTo>
                    <a:pt x="25" y="4539"/>
                    <a:pt x="51" y="2269"/>
                    <a:pt x="76" y="0"/>
                  </a:cubicBezTo>
                  <a:close/>
                </a:path>
              </a:pathLst>
            </a:custGeom>
            <a:gradFill>
              <a:gsLst>
                <a:gs pos="0">
                  <a:srgbClr val="1F497D">
                    <a:lumMod val="75000"/>
                  </a:srgbClr>
                </a:gs>
                <a:gs pos="100000">
                  <a:srgbClr val="4F81BD">
                    <a:lumMod val="60000"/>
                    <a:lumOff val="40000"/>
                  </a:srgbClr>
                </a:gs>
              </a:gsLst>
              <a:lin ang="18900000" scaled="1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355" name="片側の 2 つの角を丸めた四角形 61"/>
            <p:cNvSpPr/>
            <p:nvPr/>
          </p:nvSpPr>
          <p:spPr>
            <a:xfrm flipH="1">
              <a:off x="5987609" y="605791"/>
              <a:ext cx="359992" cy="2063746"/>
            </a:xfrm>
            <a:custGeom>
              <a:avLst/>
              <a:gdLst/>
              <a:ahLst/>
              <a:cxnLst/>
              <a:rect l="l" t="t" r="r" b="b"/>
              <a:pathLst>
                <a:path w="359992" h="2019844">
                  <a:moveTo>
                    <a:pt x="23109" y="0"/>
                  </a:moveTo>
                  <a:cubicBezTo>
                    <a:pt x="227700" y="145534"/>
                    <a:pt x="359992" y="384893"/>
                    <a:pt x="359992" y="655150"/>
                  </a:cubicBezTo>
                  <a:lnTo>
                    <a:pt x="359992" y="2019844"/>
                  </a:lnTo>
                  <a:lnTo>
                    <a:pt x="32763" y="2019844"/>
                  </a:lnTo>
                  <a:cubicBezTo>
                    <a:pt x="33973" y="1860646"/>
                    <a:pt x="55327" y="1404966"/>
                    <a:pt x="136809" y="1055170"/>
                  </a:cubicBezTo>
                  <a:cubicBezTo>
                    <a:pt x="45156" y="777544"/>
                    <a:pt x="-43190" y="150215"/>
                    <a:pt x="23109" y="0"/>
                  </a:cubicBezTo>
                  <a:close/>
                </a:path>
              </a:pathLst>
            </a:custGeom>
            <a:gradFill>
              <a:gsLst>
                <a:gs pos="0">
                  <a:srgbClr val="1F497D">
                    <a:lumMod val="75000"/>
                  </a:srgbClr>
                </a:gs>
                <a:gs pos="100000">
                  <a:srgbClr val="4F81BD">
                    <a:lumMod val="60000"/>
                    <a:lumOff val="40000"/>
                  </a:srgbClr>
                </a:gs>
              </a:gsLst>
              <a:lin ang="18900000" scaled="1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356" name="角丸四角形 355"/>
            <p:cNvSpPr/>
            <p:nvPr/>
          </p:nvSpPr>
          <p:spPr>
            <a:xfrm flipH="1">
              <a:off x="5999647" y="1614034"/>
              <a:ext cx="340706" cy="160926"/>
            </a:xfrm>
            <a:prstGeom prst="roundRect">
              <a:avLst/>
            </a:prstGeom>
            <a:gradFill>
              <a:gsLst>
                <a:gs pos="0">
                  <a:srgbClr val="1F497D">
                    <a:lumMod val="75000"/>
                  </a:srgbClr>
                </a:gs>
                <a:gs pos="100000">
                  <a:srgbClr val="4F81BD">
                    <a:lumMod val="60000"/>
                    <a:lumOff val="40000"/>
                  </a:srgbClr>
                </a:gs>
              </a:gsLst>
              <a:lin ang="18900000" scaled="1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357" name="片側の 2 つの角を丸めた四角形 356"/>
            <p:cNvSpPr/>
            <p:nvPr/>
          </p:nvSpPr>
          <p:spPr>
            <a:xfrm>
              <a:off x="6014452" y="476672"/>
              <a:ext cx="1620788" cy="2175088"/>
            </a:xfrm>
            <a:prstGeom prst="round2SameRect">
              <a:avLst>
                <a:gd name="adj1" fmla="val 50000"/>
                <a:gd name="adj2" fmla="val 0"/>
              </a:avLst>
            </a:prstGeom>
            <a:gradFill>
              <a:gsLst>
                <a:gs pos="0">
                  <a:srgbClr val="00B0F0">
                    <a:alpha val="50000"/>
                  </a:srgbClr>
                </a:gs>
                <a:gs pos="100000">
                  <a:srgbClr val="00B0F0">
                    <a:alpha val="20000"/>
                  </a:srgbClr>
                </a:gs>
              </a:gsLst>
              <a:lin ang="18900000" scaled="1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358" name="片側の 2 つの角を丸めた四角形 33"/>
            <p:cNvSpPr/>
            <p:nvPr/>
          </p:nvSpPr>
          <p:spPr>
            <a:xfrm>
              <a:off x="5961112" y="404664"/>
              <a:ext cx="1728192" cy="2304256"/>
            </a:xfrm>
            <a:custGeom>
              <a:avLst/>
              <a:gdLst/>
              <a:ahLst/>
              <a:cxnLst/>
              <a:rect l="l" t="t" r="r" b="b"/>
              <a:pathLst>
                <a:path w="1728192" h="2304256">
                  <a:moveTo>
                    <a:pt x="917139" y="1639282"/>
                  </a:moveTo>
                  <a:lnTo>
                    <a:pt x="917139" y="2205077"/>
                  </a:lnTo>
                  <a:lnTo>
                    <a:pt x="1653808" y="2205077"/>
                  </a:lnTo>
                  <a:lnTo>
                    <a:pt x="1653808" y="1639282"/>
                  </a:lnTo>
                  <a:close/>
                  <a:moveTo>
                    <a:pt x="74384" y="1639282"/>
                  </a:moveTo>
                  <a:lnTo>
                    <a:pt x="74384" y="2205077"/>
                  </a:lnTo>
                  <a:lnTo>
                    <a:pt x="820123" y="2205077"/>
                  </a:lnTo>
                  <a:lnTo>
                    <a:pt x="820123" y="1639282"/>
                  </a:lnTo>
                  <a:close/>
                  <a:moveTo>
                    <a:pt x="917139" y="972532"/>
                  </a:moveTo>
                  <a:lnTo>
                    <a:pt x="917139" y="1542266"/>
                  </a:lnTo>
                  <a:lnTo>
                    <a:pt x="1653808" y="1542266"/>
                  </a:lnTo>
                  <a:lnTo>
                    <a:pt x="1653808" y="972532"/>
                  </a:lnTo>
                  <a:close/>
                  <a:moveTo>
                    <a:pt x="74384" y="972532"/>
                  </a:moveTo>
                  <a:lnTo>
                    <a:pt x="74384" y="1542266"/>
                  </a:lnTo>
                  <a:lnTo>
                    <a:pt x="820123" y="1542266"/>
                  </a:lnTo>
                  <a:lnTo>
                    <a:pt x="820123" y="972532"/>
                  </a:lnTo>
                  <a:close/>
                  <a:moveTo>
                    <a:pt x="917139" y="101830"/>
                  </a:moveTo>
                  <a:lnTo>
                    <a:pt x="917139" y="875516"/>
                  </a:lnTo>
                  <a:lnTo>
                    <a:pt x="1653133" y="875516"/>
                  </a:lnTo>
                  <a:cubicBezTo>
                    <a:pt x="1646824" y="463310"/>
                    <a:pt x="1324186" y="127958"/>
                    <a:pt x="917139" y="101830"/>
                  </a:cubicBezTo>
                  <a:close/>
                  <a:moveTo>
                    <a:pt x="820123" y="101377"/>
                  </a:moveTo>
                  <a:cubicBezTo>
                    <a:pt x="408812" y="122985"/>
                    <a:pt x="81416" y="460251"/>
                    <a:pt x="75060" y="875516"/>
                  </a:cubicBezTo>
                  <a:lnTo>
                    <a:pt x="820123" y="875516"/>
                  </a:lnTo>
                  <a:close/>
                  <a:moveTo>
                    <a:pt x="864096" y="0"/>
                  </a:moveTo>
                  <a:cubicBezTo>
                    <a:pt x="1341323" y="0"/>
                    <a:pt x="1728192" y="386869"/>
                    <a:pt x="1728192" y="864096"/>
                  </a:cubicBezTo>
                  <a:lnTo>
                    <a:pt x="1728192" y="2304256"/>
                  </a:lnTo>
                  <a:lnTo>
                    <a:pt x="0" y="2304256"/>
                  </a:lnTo>
                  <a:lnTo>
                    <a:pt x="0" y="864096"/>
                  </a:lnTo>
                  <a:cubicBezTo>
                    <a:pt x="0" y="386869"/>
                    <a:pt x="386869" y="0"/>
                    <a:pt x="864096" y="0"/>
                  </a:cubicBezTo>
                  <a:close/>
                </a:path>
              </a:pathLst>
            </a:custGeom>
            <a:solidFill>
              <a:srgbClr val="00B050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  <p:grpSp>
        <p:nvGrpSpPr>
          <p:cNvPr id="359" name="グループ化 358"/>
          <p:cNvGrpSpPr/>
          <p:nvPr/>
        </p:nvGrpSpPr>
        <p:grpSpPr>
          <a:xfrm>
            <a:off x="2279326" y="4708211"/>
            <a:ext cx="1609164" cy="1586176"/>
            <a:chOff x="3716368" y="620688"/>
            <a:chExt cx="1972393" cy="1944216"/>
          </a:xfrm>
        </p:grpSpPr>
        <p:sp>
          <p:nvSpPr>
            <p:cNvPr id="360" name="フローチャート : 論理積ゲート 359"/>
            <p:cNvSpPr/>
            <p:nvPr/>
          </p:nvSpPr>
          <p:spPr>
            <a:xfrm>
              <a:off x="3814596" y="692696"/>
              <a:ext cx="346316" cy="900099"/>
            </a:xfrm>
            <a:prstGeom prst="flowChartDelay">
              <a:avLst/>
            </a:prstGeom>
            <a:gradFill>
              <a:gsLst>
                <a:gs pos="0">
                  <a:srgbClr val="006600"/>
                </a:gs>
                <a:gs pos="100000">
                  <a:srgbClr val="00B050"/>
                </a:gs>
              </a:gsLst>
              <a:lin ang="18900000" scaled="1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361" name="フローチャート : 論理積ゲート 360"/>
            <p:cNvSpPr/>
            <p:nvPr/>
          </p:nvSpPr>
          <p:spPr>
            <a:xfrm>
              <a:off x="3814596" y="1592797"/>
              <a:ext cx="346316" cy="900099"/>
            </a:xfrm>
            <a:prstGeom prst="flowChartDelay">
              <a:avLst/>
            </a:prstGeom>
            <a:gradFill>
              <a:gsLst>
                <a:gs pos="0">
                  <a:srgbClr val="006600"/>
                </a:gs>
                <a:gs pos="100000">
                  <a:srgbClr val="00B050"/>
                </a:gs>
              </a:gsLst>
              <a:lin ang="18900000" scaled="1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362" name="フローチャート : 論理積ゲート 361"/>
            <p:cNvSpPr/>
            <p:nvPr/>
          </p:nvSpPr>
          <p:spPr>
            <a:xfrm>
              <a:off x="3814596" y="692696"/>
              <a:ext cx="274308" cy="900099"/>
            </a:xfrm>
            <a:prstGeom prst="flowChartDelay">
              <a:avLst/>
            </a:prstGeom>
            <a:gradFill>
              <a:gsLst>
                <a:gs pos="0">
                  <a:srgbClr val="006600"/>
                </a:gs>
                <a:gs pos="100000">
                  <a:srgbClr val="00B050"/>
                </a:gs>
              </a:gsLst>
              <a:lin ang="18900000" scaled="1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363" name="フローチャート : 論理積ゲート 362"/>
            <p:cNvSpPr/>
            <p:nvPr/>
          </p:nvSpPr>
          <p:spPr>
            <a:xfrm>
              <a:off x="3814596" y="1592797"/>
              <a:ext cx="274308" cy="900099"/>
            </a:xfrm>
            <a:prstGeom prst="flowChartDelay">
              <a:avLst/>
            </a:prstGeom>
            <a:gradFill>
              <a:gsLst>
                <a:gs pos="0">
                  <a:srgbClr val="006600"/>
                </a:gs>
                <a:gs pos="100000">
                  <a:srgbClr val="00B050"/>
                </a:gs>
              </a:gsLst>
              <a:lin ang="18900000" scaled="1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364" name="フローチャート : 論理積ゲート 363"/>
            <p:cNvSpPr/>
            <p:nvPr/>
          </p:nvSpPr>
          <p:spPr>
            <a:xfrm>
              <a:off x="3810404" y="692696"/>
              <a:ext cx="177350" cy="900099"/>
            </a:xfrm>
            <a:prstGeom prst="flowChartDelay">
              <a:avLst/>
            </a:prstGeom>
            <a:gradFill>
              <a:gsLst>
                <a:gs pos="0">
                  <a:srgbClr val="006600"/>
                </a:gs>
                <a:gs pos="100000">
                  <a:srgbClr val="00B050"/>
                </a:gs>
              </a:gsLst>
              <a:lin ang="18900000" scaled="1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365" name="フローチャート : 論理積ゲート 364"/>
            <p:cNvSpPr/>
            <p:nvPr/>
          </p:nvSpPr>
          <p:spPr>
            <a:xfrm>
              <a:off x="3810404" y="1592797"/>
              <a:ext cx="177350" cy="900099"/>
            </a:xfrm>
            <a:prstGeom prst="flowChartDelay">
              <a:avLst/>
            </a:prstGeom>
            <a:gradFill>
              <a:gsLst>
                <a:gs pos="0">
                  <a:srgbClr val="006600"/>
                </a:gs>
                <a:gs pos="100000">
                  <a:srgbClr val="00B050"/>
                </a:gs>
              </a:gsLst>
              <a:lin ang="18900000" scaled="1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366" name="片側の 2 つの角を丸めた四角形 365"/>
            <p:cNvSpPr/>
            <p:nvPr/>
          </p:nvSpPr>
          <p:spPr>
            <a:xfrm rot="5400000">
              <a:off x="3874193" y="1448781"/>
              <a:ext cx="160454" cy="288032"/>
            </a:xfrm>
            <a:prstGeom prst="round2SameRect">
              <a:avLst>
                <a:gd name="adj1" fmla="val 38850"/>
                <a:gd name="adj2" fmla="val 0"/>
              </a:avLst>
            </a:prstGeom>
            <a:gradFill>
              <a:gsLst>
                <a:gs pos="0">
                  <a:srgbClr val="006600"/>
                </a:gs>
                <a:gs pos="100000">
                  <a:srgbClr val="00B050"/>
                </a:gs>
              </a:gsLst>
              <a:lin ang="18900000" scaled="1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367" name="フローチャート : 論理積ゲート 366"/>
            <p:cNvSpPr/>
            <p:nvPr/>
          </p:nvSpPr>
          <p:spPr>
            <a:xfrm flipH="1">
              <a:off x="5261194" y="692696"/>
              <a:ext cx="346316" cy="900099"/>
            </a:xfrm>
            <a:prstGeom prst="flowChartDelay">
              <a:avLst/>
            </a:prstGeom>
            <a:gradFill>
              <a:gsLst>
                <a:gs pos="0">
                  <a:srgbClr val="006600"/>
                </a:gs>
                <a:gs pos="100000">
                  <a:srgbClr val="00B050"/>
                </a:gs>
              </a:gsLst>
              <a:lin ang="18900000" scaled="1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368" name="フローチャート : 論理積ゲート 367"/>
            <p:cNvSpPr/>
            <p:nvPr/>
          </p:nvSpPr>
          <p:spPr>
            <a:xfrm flipH="1">
              <a:off x="5261194" y="1592797"/>
              <a:ext cx="346316" cy="900099"/>
            </a:xfrm>
            <a:prstGeom prst="flowChartDelay">
              <a:avLst/>
            </a:prstGeom>
            <a:gradFill>
              <a:gsLst>
                <a:gs pos="0">
                  <a:srgbClr val="006600"/>
                </a:gs>
                <a:gs pos="100000">
                  <a:srgbClr val="00B050"/>
                </a:gs>
              </a:gsLst>
              <a:lin ang="18900000" scaled="1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369" name="フローチャート : 論理積ゲート 368"/>
            <p:cNvSpPr/>
            <p:nvPr/>
          </p:nvSpPr>
          <p:spPr>
            <a:xfrm flipH="1">
              <a:off x="5333202" y="692696"/>
              <a:ext cx="274308" cy="900099"/>
            </a:xfrm>
            <a:prstGeom prst="flowChartDelay">
              <a:avLst/>
            </a:prstGeom>
            <a:gradFill>
              <a:gsLst>
                <a:gs pos="0">
                  <a:srgbClr val="006600"/>
                </a:gs>
                <a:gs pos="100000">
                  <a:srgbClr val="00B050"/>
                </a:gs>
              </a:gsLst>
              <a:lin ang="18900000" scaled="1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370" name="フローチャート : 論理積ゲート 369"/>
            <p:cNvSpPr/>
            <p:nvPr/>
          </p:nvSpPr>
          <p:spPr>
            <a:xfrm flipH="1">
              <a:off x="5333202" y="1592797"/>
              <a:ext cx="274308" cy="900099"/>
            </a:xfrm>
            <a:prstGeom prst="flowChartDelay">
              <a:avLst/>
            </a:prstGeom>
            <a:gradFill>
              <a:gsLst>
                <a:gs pos="0">
                  <a:srgbClr val="006600"/>
                </a:gs>
                <a:gs pos="100000">
                  <a:srgbClr val="00B050"/>
                </a:gs>
              </a:gsLst>
              <a:lin ang="18900000" scaled="1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371" name="フローチャート : 論理積ゲート 370"/>
            <p:cNvSpPr/>
            <p:nvPr/>
          </p:nvSpPr>
          <p:spPr>
            <a:xfrm flipH="1">
              <a:off x="5434352" y="692696"/>
              <a:ext cx="177350" cy="900099"/>
            </a:xfrm>
            <a:prstGeom prst="flowChartDelay">
              <a:avLst/>
            </a:prstGeom>
            <a:gradFill>
              <a:gsLst>
                <a:gs pos="0">
                  <a:srgbClr val="006600"/>
                </a:gs>
                <a:gs pos="100000">
                  <a:srgbClr val="00B050"/>
                </a:gs>
              </a:gsLst>
              <a:lin ang="18900000" scaled="1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372" name="フローチャート : 論理積ゲート 371"/>
            <p:cNvSpPr/>
            <p:nvPr/>
          </p:nvSpPr>
          <p:spPr>
            <a:xfrm flipH="1">
              <a:off x="5434352" y="1592797"/>
              <a:ext cx="177350" cy="900099"/>
            </a:xfrm>
            <a:prstGeom prst="flowChartDelay">
              <a:avLst/>
            </a:prstGeom>
            <a:gradFill>
              <a:gsLst>
                <a:gs pos="0">
                  <a:srgbClr val="006600"/>
                </a:gs>
                <a:gs pos="100000">
                  <a:srgbClr val="00B050"/>
                </a:gs>
              </a:gsLst>
              <a:lin ang="18900000" scaled="1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373" name="片側の 2 つの角を丸めた四角形 372"/>
            <p:cNvSpPr/>
            <p:nvPr/>
          </p:nvSpPr>
          <p:spPr>
            <a:xfrm rot="16200000" flipH="1">
              <a:off x="5387459" y="1448781"/>
              <a:ext cx="160454" cy="288032"/>
            </a:xfrm>
            <a:prstGeom prst="round2SameRect">
              <a:avLst>
                <a:gd name="adj1" fmla="val 38850"/>
                <a:gd name="adj2" fmla="val 0"/>
              </a:avLst>
            </a:prstGeom>
            <a:gradFill>
              <a:gsLst>
                <a:gs pos="0">
                  <a:srgbClr val="006600"/>
                </a:gs>
                <a:gs pos="100000">
                  <a:srgbClr val="00B050"/>
                </a:gs>
              </a:gsLst>
              <a:lin ang="18900000" scaled="1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374" name="正方形/長方形 373"/>
            <p:cNvSpPr/>
            <p:nvPr/>
          </p:nvSpPr>
          <p:spPr>
            <a:xfrm>
              <a:off x="3814596" y="692696"/>
              <a:ext cx="874244" cy="869574"/>
            </a:xfrm>
            <a:prstGeom prst="rect">
              <a:avLst/>
            </a:prstGeom>
            <a:gradFill>
              <a:gsLst>
                <a:gs pos="0">
                  <a:srgbClr val="00B0F0">
                    <a:alpha val="50000"/>
                  </a:srgbClr>
                </a:gs>
                <a:gs pos="100000">
                  <a:srgbClr val="00B0F0">
                    <a:alpha val="20000"/>
                  </a:srgbClr>
                </a:gs>
              </a:gsLst>
              <a:lin ang="18900000" scaled="1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375" name="正方形/長方形 374"/>
            <p:cNvSpPr/>
            <p:nvPr/>
          </p:nvSpPr>
          <p:spPr>
            <a:xfrm>
              <a:off x="4739156" y="692696"/>
              <a:ext cx="874244" cy="869574"/>
            </a:xfrm>
            <a:prstGeom prst="rect">
              <a:avLst/>
            </a:prstGeom>
            <a:gradFill>
              <a:gsLst>
                <a:gs pos="0">
                  <a:srgbClr val="00B0F0">
                    <a:alpha val="50000"/>
                  </a:srgbClr>
                </a:gs>
                <a:gs pos="100000">
                  <a:srgbClr val="00B0F0">
                    <a:alpha val="20000"/>
                  </a:srgbClr>
                </a:gs>
              </a:gsLst>
              <a:lin ang="18900000" scaled="1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376" name="正方形/長方形 375"/>
            <p:cNvSpPr/>
            <p:nvPr/>
          </p:nvSpPr>
          <p:spPr>
            <a:xfrm>
              <a:off x="3814596" y="1618890"/>
              <a:ext cx="874244" cy="869574"/>
            </a:xfrm>
            <a:prstGeom prst="rect">
              <a:avLst/>
            </a:prstGeom>
            <a:gradFill>
              <a:gsLst>
                <a:gs pos="0">
                  <a:srgbClr val="00B0F0">
                    <a:alpha val="50000"/>
                  </a:srgbClr>
                </a:gs>
                <a:gs pos="100000">
                  <a:srgbClr val="00B0F0">
                    <a:alpha val="20000"/>
                  </a:srgbClr>
                </a:gs>
              </a:gsLst>
              <a:lin ang="18900000" scaled="1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377" name="正方形/長方形 376"/>
            <p:cNvSpPr/>
            <p:nvPr/>
          </p:nvSpPr>
          <p:spPr>
            <a:xfrm>
              <a:off x="4739156" y="1618890"/>
              <a:ext cx="874244" cy="869574"/>
            </a:xfrm>
            <a:prstGeom prst="rect">
              <a:avLst/>
            </a:prstGeom>
            <a:gradFill>
              <a:gsLst>
                <a:gs pos="0">
                  <a:srgbClr val="00B0F0">
                    <a:alpha val="50000"/>
                  </a:srgbClr>
                </a:gs>
                <a:gs pos="100000">
                  <a:srgbClr val="00B0F0">
                    <a:alpha val="20000"/>
                  </a:srgbClr>
                </a:gs>
              </a:gsLst>
              <a:lin ang="18900000" scaled="1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378" name="正方形/長方形 31"/>
            <p:cNvSpPr/>
            <p:nvPr/>
          </p:nvSpPr>
          <p:spPr>
            <a:xfrm>
              <a:off x="3716368" y="620688"/>
              <a:ext cx="1972393" cy="1944216"/>
            </a:xfrm>
            <a:custGeom>
              <a:avLst/>
              <a:gdLst/>
              <a:ahLst/>
              <a:cxnLst/>
              <a:rect l="l" t="t" r="r" b="b"/>
              <a:pathLst>
                <a:path w="1972393" h="1944216">
                  <a:moveTo>
                    <a:pt x="1061828" y="1049496"/>
                  </a:moveTo>
                  <a:lnTo>
                    <a:pt x="1061828" y="1830040"/>
                  </a:lnTo>
                  <a:lnTo>
                    <a:pt x="1849720" y="1830040"/>
                  </a:lnTo>
                  <a:lnTo>
                    <a:pt x="1849720" y="1049496"/>
                  </a:lnTo>
                  <a:close/>
                  <a:moveTo>
                    <a:pt x="122672" y="1049496"/>
                  </a:moveTo>
                  <a:lnTo>
                    <a:pt x="122672" y="1830040"/>
                  </a:lnTo>
                  <a:lnTo>
                    <a:pt x="917812" y="1830040"/>
                  </a:lnTo>
                  <a:lnTo>
                    <a:pt x="917812" y="1049496"/>
                  </a:lnTo>
                  <a:close/>
                  <a:moveTo>
                    <a:pt x="1061828" y="114176"/>
                  </a:moveTo>
                  <a:lnTo>
                    <a:pt x="1061828" y="905480"/>
                  </a:lnTo>
                  <a:lnTo>
                    <a:pt x="1849720" y="905480"/>
                  </a:lnTo>
                  <a:lnTo>
                    <a:pt x="1849720" y="114176"/>
                  </a:lnTo>
                  <a:close/>
                  <a:moveTo>
                    <a:pt x="122672" y="114176"/>
                  </a:moveTo>
                  <a:lnTo>
                    <a:pt x="122672" y="905480"/>
                  </a:lnTo>
                  <a:lnTo>
                    <a:pt x="917812" y="905480"/>
                  </a:lnTo>
                  <a:lnTo>
                    <a:pt x="917812" y="114176"/>
                  </a:lnTo>
                  <a:close/>
                  <a:moveTo>
                    <a:pt x="0" y="0"/>
                  </a:moveTo>
                  <a:lnTo>
                    <a:pt x="1972393" y="0"/>
                  </a:lnTo>
                  <a:lnTo>
                    <a:pt x="1972393" y="1944216"/>
                  </a:lnTo>
                  <a:lnTo>
                    <a:pt x="0" y="1944216"/>
                  </a:lnTo>
                  <a:close/>
                </a:path>
              </a:pathLst>
            </a:custGeom>
            <a:solidFill>
              <a:srgbClr val="FFC000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  <p:grpSp>
        <p:nvGrpSpPr>
          <p:cNvPr id="379" name="グループ化 378"/>
          <p:cNvGrpSpPr/>
          <p:nvPr/>
        </p:nvGrpSpPr>
        <p:grpSpPr>
          <a:xfrm>
            <a:off x="4142910" y="4892662"/>
            <a:ext cx="1632991" cy="1401725"/>
            <a:chOff x="356591" y="2996952"/>
            <a:chExt cx="2516651" cy="2160240"/>
          </a:xfrm>
        </p:grpSpPr>
        <p:sp>
          <p:nvSpPr>
            <p:cNvPr id="380" name="フローチャート : 論理積ゲート 379"/>
            <p:cNvSpPr/>
            <p:nvPr/>
          </p:nvSpPr>
          <p:spPr>
            <a:xfrm>
              <a:off x="404185" y="3030947"/>
              <a:ext cx="353684" cy="1047316"/>
            </a:xfrm>
            <a:prstGeom prst="flowChartDelay">
              <a:avLst/>
            </a:prstGeom>
            <a:gradFill>
              <a:gsLst>
                <a:gs pos="0">
                  <a:srgbClr val="C0504D">
                    <a:lumMod val="75000"/>
                  </a:srgbClr>
                </a:gs>
                <a:gs pos="100000">
                  <a:srgbClr val="C0504D">
                    <a:lumMod val="60000"/>
                    <a:lumOff val="40000"/>
                  </a:srgbClr>
                </a:gs>
              </a:gsLst>
              <a:lin ang="18900000" scaled="1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381" name="フローチャート : 論理積ゲート 380"/>
            <p:cNvSpPr/>
            <p:nvPr/>
          </p:nvSpPr>
          <p:spPr>
            <a:xfrm>
              <a:off x="404185" y="4078266"/>
              <a:ext cx="353684" cy="1047316"/>
            </a:xfrm>
            <a:prstGeom prst="flowChartDelay">
              <a:avLst/>
            </a:prstGeom>
            <a:gradFill>
              <a:gsLst>
                <a:gs pos="0">
                  <a:srgbClr val="C0504D">
                    <a:lumMod val="75000"/>
                  </a:srgbClr>
                </a:gs>
                <a:gs pos="100000">
                  <a:srgbClr val="C0504D">
                    <a:lumMod val="60000"/>
                    <a:lumOff val="40000"/>
                  </a:srgbClr>
                </a:gs>
              </a:gsLst>
              <a:lin ang="18900000" scaled="1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382" name="フローチャート : 論理積ゲート 381"/>
            <p:cNvSpPr/>
            <p:nvPr/>
          </p:nvSpPr>
          <p:spPr>
            <a:xfrm>
              <a:off x="404185" y="3030947"/>
              <a:ext cx="280144" cy="1047316"/>
            </a:xfrm>
            <a:prstGeom prst="flowChartDelay">
              <a:avLst/>
            </a:prstGeom>
            <a:gradFill>
              <a:gsLst>
                <a:gs pos="0">
                  <a:srgbClr val="C0504D">
                    <a:lumMod val="75000"/>
                  </a:srgbClr>
                </a:gs>
                <a:gs pos="100000">
                  <a:srgbClr val="C0504D">
                    <a:lumMod val="60000"/>
                    <a:lumOff val="40000"/>
                  </a:srgbClr>
                </a:gs>
              </a:gsLst>
              <a:lin ang="18900000" scaled="1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383" name="フローチャート : 論理積ゲート 382"/>
            <p:cNvSpPr/>
            <p:nvPr/>
          </p:nvSpPr>
          <p:spPr>
            <a:xfrm>
              <a:off x="404185" y="4078266"/>
              <a:ext cx="280144" cy="1047316"/>
            </a:xfrm>
            <a:prstGeom prst="flowChartDelay">
              <a:avLst/>
            </a:prstGeom>
            <a:gradFill>
              <a:gsLst>
                <a:gs pos="0">
                  <a:srgbClr val="C0504D">
                    <a:lumMod val="75000"/>
                  </a:srgbClr>
                </a:gs>
                <a:gs pos="100000">
                  <a:srgbClr val="C0504D">
                    <a:lumMod val="60000"/>
                    <a:lumOff val="40000"/>
                  </a:srgbClr>
                </a:gs>
              </a:gsLst>
              <a:lin ang="18900000" scaled="1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384" name="フローチャート : 論理積ゲート 383"/>
            <p:cNvSpPr/>
            <p:nvPr/>
          </p:nvSpPr>
          <p:spPr>
            <a:xfrm>
              <a:off x="399904" y="3030947"/>
              <a:ext cx="181123" cy="1047316"/>
            </a:xfrm>
            <a:prstGeom prst="flowChartDelay">
              <a:avLst/>
            </a:prstGeom>
            <a:gradFill>
              <a:gsLst>
                <a:gs pos="0">
                  <a:srgbClr val="C0504D">
                    <a:lumMod val="75000"/>
                  </a:srgbClr>
                </a:gs>
                <a:gs pos="100000">
                  <a:srgbClr val="C0504D">
                    <a:lumMod val="60000"/>
                    <a:lumOff val="40000"/>
                  </a:srgbClr>
                </a:gs>
              </a:gsLst>
              <a:lin ang="18900000" scaled="1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385" name="フローチャート : 論理積ゲート 384"/>
            <p:cNvSpPr/>
            <p:nvPr/>
          </p:nvSpPr>
          <p:spPr>
            <a:xfrm>
              <a:off x="399904" y="4078266"/>
              <a:ext cx="181123" cy="1047316"/>
            </a:xfrm>
            <a:prstGeom prst="flowChartDelay">
              <a:avLst/>
            </a:prstGeom>
            <a:gradFill>
              <a:gsLst>
                <a:gs pos="0">
                  <a:srgbClr val="C0504D">
                    <a:lumMod val="75000"/>
                  </a:srgbClr>
                </a:gs>
                <a:gs pos="100000">
                  <a:srgbClr val="C0504D">
                    <a:lumMod val="60000"/>
                    <a:lumOff val="40000"/>
                  </a:srgbClr>
                </a:gs>
              </a:gsLst>
              <a:lin ang="18900000" scaled="1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386" name="片側の 2 つの角を丸めた四角形 385"/>
            <p:cNvSpPr/>
            <p:nvPr/>
          </p:nvSpPr>
          <p:spPr>
            <a:xfrm rot="5400000">
              <a:off x="453635" y="3931186"/>
              <a:ext cx="186697" cy="294160"/>
            </a:xfrm>
            <a:prstGeom prst="round2SameRect">
              <a:avLst>
                <a:gd name="adj1" fmla="val 38850"/>
                <a:gd name="adj2" fmla="val 0"/>
              </a:avLst>
            </a:prstGeom>
            <a:gradFill>
              <a:gsLst>
                <a:gs pos="0">
                  <a:srgbClr val="C0504D">
                    <a:lumMod val="75000"/>
                  </a:srgbClr>
                </a:gs>
                <a:gs pos="100000">
                  <a:srgbClr val="C0504D">
                    <a:lumMod val="60000"/>
                    <a:lumOff val="40000"/>
                  </a:srgbClr>
                </a:gs>
              </a:gsLst>
              <a:lin ang="18900000" scaled="1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387" name="フローチャート : 論理積ゲート 386"/>
            <p:cNvSpPr/>
            <p:nvPr/>
          </p:nvSpPr>
          <p:spPr>
            <a:xfrm flipH="1">
              <a:off x="2487183" y="3030947"/>
              <a:ext cx="353684" cy="1047316"/>
            </a:xfrm>
            <a:prstGeom prst="flowChartDelay">
              <a:avLst/>
            </a:prstGeom>
            <a:gradFill>
              <a:gsLst>
                <a:gs pos="0">
                  <a:srgbClr val="C0504D">
                    <a:lumMod val="75000"/>
                  </a:srgbClr>
                </a:gs>
                <a:gs pos="100000">
                  <a:srgbClr val="C0504D">
                    <a:lumMod val="60000"/>
                    <a:lumOff val="40000"/>
                  </a:srgbClr>
                </a:gs>
              </a:gsLst>
              <a:lin ang="18900000" scaled="1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388" name="フローチャート : 論理積ゲート 387"/>
            <p:cNvSpPr/>
            <p:nvPr/>
          </p:nvSpPr>
          <p:spPr>
            <a:xfrm flipH="1">
              <a:off x="2487183" y="4078266"/>
              <a:ext cx="353684" cy="1047316"/>
            </a:xfrm>
            <a:prstGeom prst="flowChartDelay">
              <a:avLst/>
            </a:prstGeom>
            <a:gradFill>
              <a:gsLst>
                <a:gs pos="0">
                  <a:srgbClr val="C0504D">
                    <a:lumMod val="75000"/>
                  </a:srgbClr>
                </a:gs>
                <a:gs pos="100000">
                  <a:srgbClr val="C0504D">
                    <a:lumMod val="60000"/>
                    <a:lumOff val="40000"/>
                  </a:srgbClr>
                </a:gs>
              </a:gsLst>
              <a:lin ang="18900000" scaled="1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389" name="フローチャート : 論理積ゲート 388"/>
            <p:cNvSpPr/>
            <p:nvPr/>
          </p:nvSpPr>
          <p:spPr>
            <a:xfrm flipH="1">
              <a:off x="2560723" y="3030947"/>
              <a:ext cx="280144" cy="1047316"/>
            </a:xfrm>
            <a:prstGeom prst="flowChartDelay">
              <a:avLst/>
            </a:prstGeom>
            <a:gradFill>
              <a:gsLst>
                <a:gs pos="0">
                  <a:srgbClr val="C0504D">
                    <a:lumMod val="75000"/>
                  </a:srgbClr>
                </a:gs>
                <a:gs pos="100000">
                  <a:srgbClr val="C0504D">
                    <a:lumMod val="60000"/>
                    <a:lumOff val="40000"/>
                  </a:srgbClr>
                </a:gs>
              </a:gsLst>
              <a:lin ang="18900000" scaled="1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390" name="フローチャート : 論理積ゲート 389"/>
            <p:cNvSpPr/>
            <p:nvPr/>
          </p:nvSpPr>
          <p:spPr>
            <a:xfrm flipH="1">
              <a:off x="2560723" y="4078266"/>
              <a:ext cx="280144" cy="1047316"/>
            </a:xfrm>
            <a:prstGeom prst="flowChartDelay">
              <a:avLst/>
            </a:prstGeom>
            <a:gradFill>
              <a:gsLst>
                <a:gs pos="0">
                  <a:srgbClr val="C0504D">
                    <a:lumMod val="75000"/>
                  </a:srgbClr>
                </a:gs>
                <a:gs pos="100000">
                  <a:srgbClr val="C0504D">
                    <a:lumMod val="60000"/>
                    <a:lumOff val="40000"/>
                  </a:srgbClr>
                </a:gs>
              </a:gsLst>
              <a:lin ang="18900000" scaled="1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391" name="フローチャート : 論理積ゲート 390"/>
            <p:cNvSpPr/>
            <p:nvPr/>
          </p:nvSpPr>
          <p:spPr>
            <a:xfrm flipH="1">
              <a:off x="2664025" y="3030947"/>
              <a:ext cx="181123" cy="1047316"/>
            </a:xfrm>
            <a:prstGeom prst="flowChartDelay">
              <a:avLst/>
            </a:prstGeom>
            <a:gradFill>
              <a:gsLst>
                <a:gs pos="0">
                  <a:srgbClr val="C0504D">
                    <a:lumMod val="75000"/>
                  </a:srgbClr>
                </a:gs>
                <a:gs pos="100000">
                  <a:srgbClr val="C0504D">
                    <a:lumMod val="60000"/>
                    <a:lumOff val="40000"/>
                  </a:srgbClr>
                </a:gs>
              </a:gsLst>
              <a:lin ang="18900000" scaled="1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392" name="フローチャート : 論理積ゲート 391"/>
            <p:cNvSpPr/>
            <p:nvPr/>
          </p:nvSpPr>
          <p:spPr>
            <a:xfrm flipH="1">
              <a:off x="2664025" y="4078266"/>
              <a:ext cx="181123" cy="1047316"/>
            </a:xfrm>
            <a:prstGeom prst="flowChartDelay">
              <a:avLst/>
            </a:prstGeom>
            <a:gradFill>
              <a:gsLst>
                <a:gs pos="0">
                  <a:srgbClr val="C0504D">
                    <a:lumMod val="75000"/>
                  </a:srgbClr>
                </a:gs>
                <a:gs pos="100000">
                  <a:srgbClr val="C0504D">
                    <a:lumMod val="60000"/>
                    <a:lumOff val="40000"/>
                  </a:srgbClr>
                </a:gs>
              </a:gsLst>
              <a:lin ang="18900000" scaled="1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393" name="片側の 2 つの角を丸めた四角形 392"/>
            <p:cNvSpPr/>
            <p:nvPr/>
          </p:nvSpPr>
          <p:spPr>
            <a:xfrm rot="16200000" flipH="1">
              <a:off x="2604719" y="3931186"/>
              <a:ext cx="186697" cy="294160"/>
            </a:xfrm>
            <a:prstGeom prst="round2SameRect">
              <a:avLst>
                <a:gd name="adj1" fmla="val 38850"/>
                <a:gd name="adj2" fmla="val 0"/>
              </a:avLst>
            </a:prstGeom>
            <a:gradFill>
              <a:gsLst>
                <a:gs pos="0">
                  <a:srgbClr val="C0504D">
                    <a:lumMod val="75000"/>
                  </a:srgbClr>
                </a:gs>
                <a:gs pos="100000">
                  <a:srgbClr val="C0504D">
                    <a:lumMod val="60000"/>
                    <a:lumOff val="40000"/>
                  </a:srgbClr>
                </a:gs>
              </a:gsLst>
              <a:lin ang="18900000" scaled="1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394" name="正方形/長方形 393"/>
            <p:cNvSpPr/>
            <p:nvPr/>
          </p:nvSpPr>
          <p:spPr>
            <a:xfrm>
              <a:off x="390886" y="3040092"/>
              <a:ext cx="1207059" cy="1036979"/>
            </a:xfrm>
            <a:prstGeom prst="rect">
              <a:avLst/>
            </a:prstGeom>
            <a:gradFill>
              <a:gsLst>
                <a:gs pos="0">
                  <a:srgbClr val="00B0F0">
                    <a:alpha val="50000"/>
                  </a:srgbClr>
                </a:gs>
                <a:gs pos="100000">
                  <a:srgbClr val="00B0F0">
                    <a:alpha val="20000"/>
                  </a:srgbClr>
                </a:gs>
              </a:gsLst>
              <a:lin ang="18900000" scaled="1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395" name="正方形/長方形 394"/>
            <p:cNvSpPr/>
            <p:nvPr/>
          </p:nvSpPr>
          <p:spPr>
            <a:xfrm>
              <a:off x="1651378" y="3040092"/>
              <a:ext cx="1207059" cy="1036979"/>
            </a:xfrm>
            <a:prstGeom prst="rect">
              <a:avLst/>
            </a:prstGeom>
            <a:gradFill>
              <a:gsLst>
                <a:gs pos="0">
                  <a:srgbClr val="00B0F0">
                    <a:alpha val="50000"/>
                  </a:srgbClr>
                </a:gs>
                <a:gs pos="100000">
                  <a:srgbClr val="00B0F0">
                    <a:alpha val="20000"/>
                  </a:srgbClr>
                </a:gs>
              </a:gsLst>
              <a:lin ang="18900000" scaled="1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396" name="正方形/長方形 395"/>
            <p:cNvSpPr/>
            <p:nvPr/>
          </p:nvSpPr>
          <p:spPr>
            <a:xfrm>
              <a:off x="390886" y="4088604"/>
              <a:ext cx="1207059" cy="1036979"/>
            </a:xfrm>
            <a:prstGeom prst="rect">
              <a:avLst/>
            </a:prstGeom>
            <a:gradFill>
              <a:gsLst>
                <a:gs pos="0">
                  <a:srgbClr val="00B0F0">
                    <a:alpha val="50000"/>
                  </a:srgbClr>
                </a:gs>
                <a:gs pos="100000">
                  <a:srgbClr val="00B0F0">
                    <a:alpha val="20000"/>
                  </a:srgbClr>
                </a:gs>
              </a:gsLst>
              <a:lin ang="18900000" scaled="1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397" name="正方形/長方形 396"/>
            <p:cNvSpPr/>
            <p:nvPr/>
          </p:nvSpPr>
          <p:spPr>
            <a:xfrm>
              <a:off x="1651378" y="4088604"/>
              <a:ext cx="1207059" cy="1036979"/>
            </a:xfrm>
            <a:prstGeom prst="rect">
              <a:avLst/>
            </a:prstGeom>
            <a:gradFill>
              <a:gsLst>
                <a:gs pos="0">
                  <a:srgbClr val="00B0F0">
                    <a:alpha val="50000"/>
                  </a:srgbClr>
                </a:gs>
                <a:gs pos="100000">
                  <a:srgbClr val="00B0F0">
                    <a:alpha val="20000"/>
                  </a:srgbClr>
                </a:gs>
              </a:gsLst>
              <a:lin ang="18900000" scaled="1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398" name="正方形/長方形 95"/>
            <p:cNvSpPr/>
            <p:nvPr/>
          </p:nvSpPr>
          <p:spPr>
            <a:xfrm>
              <a:off x="356591" y="2996952"/>
              <a:ext cx="1257079" cy="2160240"/>
            </a:xfrm>
            <a:custGeom>
              <a:avLst/>
              <a:gdLst/>
              <a:ahLst/>
              <a:cxnLst/>
              <a:rect l="l" t="t" r="r" b="b"/>
              <a:pathLst>
                <a:path w="1257079" h="2160240">
                  <a:moveTo>
                    <a:pt x="663111" y="1642864"/>
                  </a:moveTo>
                  <a:lnTo>
                    <a:pt x="663111" y="2082904"/>
                  </a:lnTo>
                  <a:lnTo>
                    <a:pt x="1186623" y="2082904"/>
                  </a:lnTo>
                  <a:lnTo>
                    <a:pt x="1186623" y="1642864"/>
                  </a:lnTo>
                  <a:close/>
                  <a:moveTo>
                    <a:pt x="67592" y="1642864"/>
                  </a:moveTo>
                  <a:lnTo>
                    <a:pt x="67592" y="2082904"/>
                  </a:lnTo>
                  <a:lnTo>
                    <a:pt x="591104" y="2082904"/>
                  </a:lnTo>
                  <a:lnTo>
                    <a:pt x="591104" y="1642864"/>
                  </a:lnTo>
                  <a:close/>
                  <a:moveTo>
                    <a:pt x="663111" y="1138808"/>
                  </a:moveTo>
                  <a:lnTo>
                    <a:pt x="663111" y="1578848"/>
                  </a:lnTo>
                  <a:lnTo>
                    <a:pt x="1186623" y="1578848"/>
                  </a:lnTo>
                  <a:lnTo>
                    <a:pt x="1186623" y="1138808"/>
                  </a:lnTo>
                  <a:close/>
                  <a:moveTo>
                    <a:pt x="67592" y="1138808"/>
                  </a:moveTo>
                  <a:lnTo>
                    <a:pt x="67592" y="1578848"/>
                  </a:lnTo>
                  <a:lnTo>
                    <a:pt x="591104" y="1578848"/>
                  </a:lnTo>
                  <a:lnTo>
                    <a:pt x="591104" y="1138808"/>
                  </a:lnTo>
                  <a:close/>
                  <a:moveTo>
                    <a:pt x="663111" y="576064"/>
                  </a:moveTo>
                  <a:lnTo>
                    <a:pt x="663111" y="1016104"/>
                  </a:lnTo>
                  <a:lnTo>
                    <a:pt x="1186623" y="1016104"/>
                  </a:lnTo>
                  <a:lnTo>
                    <a:pt x="1186623" y="576064"/>
                  </a:lnTo>
                  <a:close/>
                  <a:moveTo>
                    <a:pt x="67592" y="576064"/>
                  </a:moveTo>
                  <a:lnTo>
                    <a:pt x="67592" y="1016104"/>
                  </a:lnTo>
                  <a:lnTo>
                    <a:pt x="591104" y="1016104"/>
                  </a:lnTo>
                  <a:lnTo>
                    <a:pt x="591104" y="576064"/>
                  </a:lnTo>
                  <a:close/>
                  <a:moveTo>
                    <a:pt x="663111" y="72008"/>
                  </a:moveTo>
                  <a:lnTo>
                    <a:pt x="663111" y="512048"/>
                  </a:lnTo>
                  <a:lnTo>
                    <a:pt x="1186623" y="512048"/>
                  </a:lnTo>
                  <a:lnTo>
                    <a:pt x="1186623" y="72008"/>
                  </a:lnTo>
                  <a:close/>
                  <a:moveTo>
                    <a:pt x="67592" y="72008"/>
                  </a:moveTo>
                  <a:lnTo>
                    <a:pt x="67592" y="512048"/>
                  </a:lnTo>
                  <a:lnTo>
                    <a:pt x="591104" y="512048"/>
                  </a:lnTo>
                  <a:lnTo>
                    <a:pt x="591104" y="72008"/>
                  </a:lnTo>
                  <a:close/>
                  <a:moveTo>
                    <a:pt x="0" y="0"/>
                  </a:moveTo>
                  <a:lnTo>
                    <a:pt x="1257079" y="0"/>
                  </a:lnTo>
                  <a:lnTo>
                    <a:pt x="1257079" y="2160240"/>
                  </a:lnTo>
                  <a:lnTo>
                    <a:pt x="0" y="2160240"/>
                  </a:ln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399" name="正方形/長方形 95"/>
            <p:cNvSpPr/>
            <p:nvPr/>
          </p:nvSpPr>
          <p:spPr>
            <a:xfrm>
              <a:off x="1616163" y="2996952"/>
              <a:ext cx="1257079" cy="2160240"/>
            </a:xfrm>
            <a:custGeom>
              <a:avLst/>
              <a:gdLst/>
              <a:ahLst/>
              <a:cxnLst/>
              <a:rect l="l" t="t" r="r" b="b"/>
              <a:pathLst>
                <a:path w="1257079" h="2160240">
                  <a:moveTo>
                    <a:pt x="663111" y="1642864"/>
                  </a:moveTo>
                  <a:lnTo>
                    <a:pt x="663111" y="2082904"/>
                  </a:lnTo>
                  <a:lnTo>
                    <a:pt x="1186623" y="2082904"/>
                  </a:lnTo>
                  <a:lnTo>
                    <a:pt x="1186623" y="1642864"/>
                  </a:lnTo>
                  <a:close/>
                  <a:moveTo>
                    <a:pt x="67592" y="1642864"/>
                  </a:moveTo>
                  <a:lnTo>
                    <a:pt x="67592" y="2082904"/>
                  </a:lnTo>
                  <a:lnTo>
                    <a:pt x="591104" y="2082904"/>
                  </a:lnTo>
                  <a:lnTo>
                    <a:pt x="591104" y="1642864"/>
                  </a:lnTo>
                  <a:close/>
                  <a:moveTo>
                    <a:pt x="663111" y="1138808"/>
                  </a:moveTo>
                  <a:lnTo>
                    <a:pt x="663111" y="1578848"/>
                  </a:lnTo>
                  <a:lnTo>
                    <a:pt x="1186623" y="1578848"/>
                  </a:lnTo>
                  <a:lnTo>
                    <a:pt x="1186623" y="1138808"/>
                  </a:lnTo>
                  <a:close/>
                  <a:moveTo>
                    <a:pt x="67592" y="1138808"/>
                  </a:moveTo>
                  <a:lnTo>
                    <a:pt x="67592" y="1578848"/>
                  </a:lnTo>
                  <a:lnTo>
                    <a:pt x="591104" y="1578848"/>
                  </a:lnTo>
                  <a:lnTo>
                    <a:pt x="591104" y="1138808"/>
                  </a:lnTo>
                  <a:close/>
                  <a:moveTo>
                    <a:pt x="663111" y="576064"/>
                  </a:moveTo>
                  <a:lnTo>
                    <a:pt x="663111" y="1016104"/>
                  </a:lnTo>
                  <a:lnTo>
                    <a:pt x="1186623" y="1016104"/>
                  </a:lnTo>
                  <a:lnTo>
                    <a:pt x="1186623" y="576064"/>
                  </a:lnTo>
                  <a:close/>
                  <a:moveTo>
                    <a:pt x="67592" y="576064"/>
                  </a:moveTo>
                  <a:lnTo>
                    <a:pt x="67592" y="1016104"/>
                  </a:lnTo>
                  <a:lnTo>
                    <a:pt x="591104" y="1016104"/>
                  </a:lnTo>
                  <a:lnTo>
                    <a:pt x="591104" y="576064"/>
                  </a:lnTo>
                  <a:close/>
                  <a:moveTo>
                    <a:pt x="663111" y="72008"/>
                  </a:moveTo>
                  <a:lnTo>
                    <a:pt x="663111" y="512048"/>
                  </a:lnTo>
                  <a:lnTo>
                    <a:pt x="1186623" y="512048"/>
                  </a:lnTo>
                  <a:lnTo>
                    <a:pt x="1186623" y="72008"/>
                  </a:lnTo>
                  <a:close/>
                  <a:moveTo>
                    <a:pt x="67592" y="72008"/>
                  </a:moveTo>
                  <a:lnTo>
                    <a:pt x="67592" y="512048"/>
                  </a:lnTo>
                  <a:lnTo>
                    <a:pt x="591104" y="512048"/>
                  </a:lnTo>
                  <a:lnTo>
                    <a:pt x="591104" y="72008"/>
                  </a:lnTo>
                  <a:close/>
                  <a:moveTo>
                    <a:pt x="0" y="0"/>
                  </a:moveTo>
                  <a:lnTo>
                    <a:pt x="1257079" y="0"/>
                  </a:lnTo>
                  <a:lnTo>
                    <a:pt x="1257079" y="2160240"/>
                  </a:lnTo>
                  <a:lnTo>
                    <a:pt x="0" y="2160240"/>
                  </a:ln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  <p:grpSp>
        <p:nvGrpSpPr>
          <p:cNvPr id="400" name="グループ化 399"/>
          <p:cNvGrpSpPr/>
          <p:nvPr/>
        </p:nvGrpSpPr>
        <p:grpSpPr>
          <a:xfrm>
            <a:off x="423219" y="5106456"/>
            <a:ext cx="1561348" cy="1167420"/>
            <a:chOff x="504104" y="1315236"/>
            <a:chExt cx="1407428" cy="1052334"/>
          </a:xfrm>
        </p:grpSpPr>
        <p:grpSp>
          <p:nvGrpSpPr>
            <p:cNvPr id="401" name="グループ化 400"/>
            <p:cNvGrpSpPr/>
            <p:nvPr/>
          </p:nvGrpSpPr>
          <p:grpSpPr>
            <a:xfrm>
              <a:off x="707369" y="1315236"/>
              <a:ext cx="1052334" cy="1052334"/>
              <a:chOff x="920552" y="620688"/>
              <a:chExt cx="1944216" cy="1944216"/>
            </a:xfrm>
          </p:grpSpPr>
          <p:sp>
            <p:nvSpPr>
              <p:cNvPr id="406" name="フローチャート : 記憶データ 3"/>
              <p:cNvSpPr/>
              <p:nvPr/>
            </p:nvSpPr>
            <p:spPr>
              <a:xfrm rot="10800000" flipH="1">
                <a:off x="940415" y="863841"/>
                <a:ext cx="477154" cy="1629054"/>
              </a:xfrm>
              <a:custGeom>
                <a:avLst/>
                <a:gdLst>
                  <a:gd name="connsiteX0" fmla="*/ 1667 w 10000"/>
                  <a:gd name="connsiteY0" fmla="*/ 0 h 10000"/>
                  <a:gd name="connsiteX1" fmla="*/ 10000 w 10000"/>
                  <a:gd name="connsiteY1" fmla="*/ 0 h 10000"/>
                  <a:gd name="connsiteX2" fmla="*/ 8333 w 10000"/>
                  <a:gd name="connsiteY2" fmla="*/ 5000 h 10000"/>
                  <a:gd name="connsiteX3" fmla="*/ 10000 w 10000"/>
                  <a:gd name="connsiteY3" fmla="*/ 10000 h 10000"/>
                  <a:gd name="connsiteX4" fmla="*/ 1667 w 10000"/>
                  <a:gd name="connsiteY4" fmla="*/ 10000 h 10000"/>
                  <a:gd name="connsiteX5" fmla="*/ 0 w 10000"/>
                  <a:gd name="connsiteY5" fmla="*/ 5000 h 10000"/>
                  <a:gd name="connsiteX6" fmla="*/ 1667 w 10000"/>
                  <a:gd name="connsiteY6" fmla="*/ 0 h 10000"/>
                  <a:gd name="connsiteX0" fmla="*/ 0 w 10000"/>
                  <a:gd name="connsiteY0" fmla="*/ 5000 h 10000"/>
                  <a:gd name="connsiteX1" fmla="*/ 1667 w 10000"/>
                  <a:gd name="connsiteY1" fmla="*/ 0 h 10000"/>
                  <a:gd name="connsiteX2" fmla="*/ 10000 w 10000"/>
                  <a:gd name="connsiteY2" fmla="*/ 0 h 10000"/>
                  <a:gd name="connsiteX3" fmla="*/ 8333 w 10000"/>
                  <a:gd name="connsiteY3" fmla="*/ 5000 h 10000"/>
                  <a:gd name="connsiteX4" fmla="*/ 10000 w 10000"/>
                  <a:gd name="connsiteY4" fmla="*/ 10000 h 10000"/>
                  <a:gd name="connsiteX5" fmla="*/ 1667 w 10000"/>
                  <a:gd name="connsiteY5" fmla="*/ 10000 h 10000"/>
                  <a:gd name="connsiteX6" fmla="*/ 668 w 10000"/>
                  <a:gd name="connsiteY6" fmla="*/ 5635 h 10000"/>
                  <a:gd name="connsiteX0" fmla="*/ 1256 w 9589"/>
                  <a:gd name="connsiteY0" fmla="*/ 0 h 10000"/>
                  <a:gd name="connsiteX1" fmla="*/ 9589 w 9589"/>
                  <a:gd name="connsiteY1" fmla="*/ 0 h 10000"/>
                  <a:gd name="connsiteX2" fmla="*/ 7922 w 9589"/>
                  <a:gd name="connsiteY2" fmla="*/ 5000 h 10000"/>
                  <a:gd name="connsiteX3" fmla="*/ 9589 w 9589"/>
                  <a:gd name="connsiteY3" fmla="*/ 10000 h 10000"/>
                  <a:gd name="connsiteX4" fmla="*/ 1256 w 9589"/>
                  <a:gd name="connsiteY4" fmla="*/ 10000 h 10000"/>
                  <a:gd name="connsiteX5" fmla="*/ 257 w 9589"/>
                  <a:gd name="connsiteY5" fmla="*/ 5635 h 10000"/>
                  <a:gd name="connsiteX0" fmla="*/ 0 w 8690"/>
                  <a:gd name="connsiteY0" fmla="*/ 0 h 10000"/>
                  <a:gd name="connsiteX1" fmla="*/ 8690 w 8690"/>
                  <a:gd name="connsiteY1" fmla="*/ 0 h 10000"/>
                  <a:gd name="connsiteX2" fmla="*/ 6952 w 8690"/>
                  <a:gd name="connsiteY2" fmla="*/ 5000 h 10000"/>
                  <a:gd name="connsiteX3" fmla="*/ 8690 w 8690"/>
                  <a:gd name="connsiteY3" fmla="*/ 10000 h 10000"/>
                  <a:gd name="connsiteX4" fmla="*/ 0 w 8690"/>
                  <a:gd name="connsiteY4" fmla="*/ 10000 h 10000"/>
                  <a:gd name="connsiteX0" fmla="*/ 0 w 10000"/>
                  <a:gd name="connsiteY0" fmla="*/ 0 h 10000"/>
                  <a:gd name="connsiteX1" fmla="*/ 10000 w 10000"/>
                  <a:gd name="connsiteY1" fmla="*/ 0 h 10000"/>
                  <a:gd name="connsiteX2" fmla="*/ 8000 w 10000"/>
                  <a:gd name="connsiteY2" fmla="*/ 5000 h 10000"/>
                  <a:gd name="connsiteX3" fmla="*/ 10000 w 10000"/>
                  <a:gd name="connsiteY3" fmla="*/ 10000 h 10000"/>
                  <a:gd name="connsiteX4" fmla="*/ 626 w 10000"/>
                  <a:gd name="connsiteY4" fmla="*/ 6690 h 10000"/>
                  <a:gd name="connsiteX0" fmla="*/ 0 w 10000"/>
                  <a:gd name="connsiteY0" fmla="*/ 0 h 9352"/>
                  <a:gd name="connsiteX1" fmla="*/ 10000 w 10000"/>
                  <a:gd name="connsiteY1" fmla="*/ 0 h 9352"/>
                  <a:gd name="connsiteX2" fmla="*/ 8000 w 10000"/>
                  <a:gd name="connsiteY2" fmla="*/ 5000 h 9352"/>
                  <a:gd name="connsiteX3" fmla="*/ 10000 w 10000"/>
                  <a:gd name="connsiteY3" fmla="*/ 9352 h 9352"/>
                  <a:gd name="connsiteX4" fmla="*/ 626 w 10000"/>
                  <a:gd name="connsiteY4" fmla="*/ 6690 h 9352"/>
                  <a:gd name="connsiteX0" fmla="*/ 0 w 10000"/>
                  <a:gd name="connsiteY0" fmla="*/ 0 h 10000"/>
                  <a:gd name="connsiteX1" fmla="*/ 10000 w 10000"/>
                  <a:gd name="connsiteY1" fmla="*/ 0 h 10000"/>
                  <a:gd name="connsiteX2" fmla="*/ 8000 w 10000"/>
                  <a:gd name="connsiteY2" fmla="*/ 5346 h 10000"/>
                  <a:gd name="connsiteX3" fmla="*/ 10000 w 10000"/>
                  <a:gd name="connsiteY3" fmla="*/ 10000 h 10000"/>
                  <a:gd name="connsiteX4" fmla="*/ 626 w 10000"/>
                  <a:gd name="connsiteY4" fmla="*/ 7154 h 10000"/>
                  <a:gd name="connsiteX0" fmla="*/ 0 w 10000"/>
                  <a:gd name="connsiteY0" fmla="*/ 0 h 10008"/>
                  <a:gd name="connsiteX1" fmla="*/ 10000 w 10000"/>
                  <a:gd name="connsiteY1" fmla="*/ 0 h 10008"/>
                  <a:gd name="connsiteX2" fmla="*/ 8000 w 10000"/>
                  <a:gd name="connsiteY2" fmla="*/ 5346 h 10008"/>
                  <a:gd name="connsiteX3" fmla="*/ 10000 w 10000"/>
                  <a:gd name="connsiteY3" fmla="*/ 10000 h 10008"/>
                  <a:gd name="connsiteX4" fmla="*/ 626 w 10000"/>
                  <a:gd name="connsiteY4" fmla="*/ 7154 h 10008"/>
                  <a:gd name="connsiteX0" fmla="*/ 0 w 10000"/>
                  <a:gd name="connsiteY0" fmla="*/ 0 h 10028"/>
                  <a:gd name="connsiteX1" fmla="*/ 10000 w 10000"/>
                  <a:gd name="connsiteY1" fmla="*/ 0 h 10028"/>
                  <a:gd name="connsiteX2" fmla="*/ 8000 w 10000"/>
                  <a:gd name="connsiteY2" fmla="*/ 5346 h 10028"/>
                  <a:gd name="connsiteX3" fmla="*/ 10000 w 10000"/>
                  <a:gd name="connsiteY3" fmla="*/ 10000 h 10028"/>
                  <a:gd name="connsiteX4" fmla="*/ 626 w 10000"/>
                  <a:gd name="connsiteY4" fmla="*/ 7154 h 10028"/>
                  <a:gd name="connsiteX0" fmla="*/ 0 w 10226"/>
                  <a:gd name="connsiteY0" fmla="*/ 0 h 10028"/>
                  <a:gd name="connsiteX1" fmla="*/ 10000 w 10226"/>
                  <a:gd name="connsiteY1" fmla="*/ 0 h 10028"/>
                  <a:gd name="connsiteX2" fmla="*/ 8000 w 10226"/>
                  <a:gd name="connsiteY2" fmla="*/ 5346 h 10028"/>
                  <a:gd name="connsiteX3" fmla="*/ 10000 w 10226"/>
                  <a:gd name="connsiteY3" fmla="*/ 10000 h 10028"/>
                  <a:gd name="connsiteX4" fmla="*/ 626 w 10226"/>
                  <a:gd name="connsiteY4" fmla="*/ 7154 h 10028"/>
                  <a:gd name="connsiteX0" fmla="*/ 0 w 10170"/>
                  <a:gd name="connsiteY0" fmla="*/ 0 h 10281"/>
                  <a:gd name="connsiteX1" fmla="*/ 10000 w 10170"/>
                  <a:gd name="connsiteY1" fmla="*/ 0 h 10281"/>
                  <a:gd name="connsiteX2" fmla="*/ 8000 w 10170"/>
                  <a:gd name="connsiteY2" fmla="*/ 5346 h 10281"/>
                  <a:gd name="connsiteX3" fmla="*/ 9941 w 10170"/>
                  <a:gd name="connsiteY3" fmla="*/ 10256 h 10281"/>
                  <a:gd name="connsiteX4" fmla="*/ 626 w 10170"/>
                  <a:gd name="connsiteY4" fmla="*/ 7154 h 10281"/>
                  <a:gd name="connsiteX0" fmla="*/ 0 w 10766"/>
                  <a:gd name="connsiteY0" fmla="*/ 0 h 10281"/>
                  <a:gd name="connsiteX1" fmla="*/ 10000 w 10766"/>
                  <a:gd name="connsiteY1" fmla="*/ 0 h 10281"/>
                  <a:gd name="connsiteX2" fmla="*/ 8000 w 10766"/>
                  <a:gd name="connsiteY2" fmla="*/ 5346 h 10281"/>
                  <a:gd name="connsiteX3" fmla="*/ 9941 w 10766"/>
                  <a:gd name="connsiteY3" fmla="*/ 10256 h 10281"/>
                  <a:gd name="connsiteX4" fmla="*/ 626 w 10766"/>
                  <a:gd name="connsiteY4" fmla="*/ 7154 h 10281"/>
                  <a:gd name="connsiteX0" fmla="*/ 0 w 11165"/>
                  <a:gd name="connsiteY0" fmla="*/ 0 h 10281"/>
                  <a:gd name="connsiteX1" fmla="*/ 10000 w 11165"/>
                  <a:gd name="connsiteY1" fmla="*/ 0 h 10281"/>
                  <a:gd name="connsiteX2" fmla="*/ 8000 w 11165"/>
                  <a:gd name="connsiteY2" fmla="*/ 5346 h 10281"/>
                  <a:gd name="connsiteX3" fmla="*/ 9941 w 11165"/>
                  <a:gd name="connsiteY3" fmla="*/ 10256 h 10281"/>
                  <a:gd name="connsiteX4" fmla="*/ 626 w 11165"/>
                  <a:gd name="connsiteY4" fmla="*/ 7154 h 10281"/>
                  <a:gd name="connsiteX0" fmla="*/ 0 w 11180"/>
                  <a:gd name="connsiteY0" fmla="*/ 0 h 10281"/>
                  <a:gd name="connsiteX1" fmla="*/ 10000 w 11180"/>
                  <a:gd name="connsiteY1" fmla="*/ 0 h 10281"/>
                  <a:gd name="connsiteX2" fmla="*/ 8059 w 11180"/>
                  <a:gd name="connsiteY2" fmla="*/ 4913 h 10281"/>
                  <a:gd name="connsiteX3" fmla="*/ 9941 w 11180"/>
                  <a:gd name="connsiteY3" fmla="*/ 10256 h 10281"/>
                  <a:gd name="connsiteX4" fmla="*/ 626 w 11180"/>
                  <a:gd name="connsiteY4" fmla="*/ 7154 h 10281"/>
                  <a:gd name="connsiteX0" fmla="*/ 0 w 11180"/>
                  <a:gd name="connsiteY0" fmla="*/ 0 h 10281"/>
                  <a:gd name="connsiteX1" fmla="*/ 10000 w 11180"/>
                  <a:gd name="connsiteY1" fmla="*/ 0 h 10281"/>
                  <a:gd name="connsiteX2" fmla="*/ 8059 w 11180"/>
                  <a:gd name="connsiteY2" fmla="*/ 4913 h 10281"/>
                  <a:gd name="connsiteX3" fmla="*/ 9941 w 11180"/>
                  <a:gd name="connsiteY3" fmla="*/ 10256 h 10281"/>
                  <a:gd name="connsiteX4" fmla="*/ 626 w 11180"/>
                  <a:gd name="connsiteY4" fmla="*/ 7154 h 10281"/>
                  <a:gd name="connsiteX0" fmla="*/ 0 w 11180"/>
                  <a:gd name="connsiteY0" fmla="*/ 0 h 10281"/>
                  <a:gd name="connsiteX1" fmla="*/ 10000 w 11180"/>
                  <a:gd name="connsiteY1" fmla="*/ 0 h 10281"/>
                  <a:gd name="connsiteX2" fmla="*/ 8059 w 11180"/>
                  <a:gd name="connsiteY2" fmla="*/ 4913 h 10281"/>
                  <a:gd name="connsiteX3" fmla="*/ 9941 w 11180"/>
                  <a:gd name="connsiteY3" fmla="*/ 10256 h 10281"/>
                  <a:gd name="connsiteX4" fmla="*/ 626 w 11180"/>
                  <a:gd name="connsiteY4" fmla="*/ 7154 h 10281"/>
                  <a:gd name="connsiteX0" fmla="*/ 0 w 11044"/>
                  <a:gd name="connsiteY0" fmla="*/ 0 h 10281"/>
                  <a:gd name="connsiteX1" fmla="*/ 10000 w 11044"/>
                  <a:gd name="connsiteY1" fmla="*/ 0 h 10281"/>
                  <a:gd name="connsiteX2" fmla="*/ 7471 w 11044"/>
                  <a:gd name="connsiteY2" fmla="*/ 4817 h 10281"/>
                  <a:gd name="connsiteX3" fmla="*/ 9941 w 11044"/>
                  <a:gd name="connsiteY3" fmla="*/ 10256 h 10281"/>
                  <a:gd name="connsiteX4" fmla="*/ 626 w 11044"/>
                  <a:gd name="connsiteY4" fmla="*/ 7154 h 102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044" h="10281">
                    <a:moveTo>
                      <a:pt x="0" y="0"/>
                    </a:moveTo>
                    <a:lnTo>
                      <a:pt x="10000" y="0"/>
                    </a:lnTo>
                    <a:cubicBezTo>
                      <a:pt x="10012" y="673"/>
                      <a:pt x="9539" y="3028"/>
                      <a:pt x="7471" y="4817"/>
                    </a:cubicBezTo>
                    <a:cubicBezTo>
                      <a:pt x="9930" y="6318"/>
                      <a:pt x="12599" y="10031"/>
                      <a:pt x="9941" y="10256"/>
                    </a:cubicBezTo>
                    <a:cubicBezTo>
                      <a:pt x="8439" y="10557"/>
                      <a:pt x="3751" y="8103"/>
                      <a:pt x="626" y="7154"/>
                    </a:cubicBezTo>
                  </a:path>
                </a:pathLst>
              </a:custGeom>
              <a:gradFill>
                <a:gsLst>
                  <a:gs pos="0">
                    <a:srgbClr val="C00000"/>
                  </a:gs>
                  <a:gs pos="100000">
                    <a:srgbClr val="FF0000"/>
                  </a:gs>
                </a:gsLst>
                <a:lin ang="18900000" scaled="1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407" name="フローチャート : 記憶データ 3"/>
              <p:cNvSpPr/>
              <p:nvPr/>
            </p:nvSpPr>
            <p:spPr>
              <a:xfrm rot="10800000" flipH="1">
                <a:off x="988807" y="908719"/>
                <a:ext cx="344942" cy="1584175"/>
              </a:xfrm>
              <a:custGeom>
                <a:avLst/>
                <a:gdLst>
                  <a:gd name="connsiteX0" fmla="*/ 1667 w 10000"/>
                  <a:gd name="connsiteY0" fmla="*/ 0 h 10000"/>
                  <a:gd name="connsiteX1" fmla="*/ 10000 w 10000"/>
                  <a:gd name="connsiteY1" fmla="*/ 0 h 10000"/>
                  <a:gd name="connsiteX2" fmla="*/ 8333 w 10000"/>
                  <a:gd name="connsiteY2" fmla="*/ 5000 h 10000"/>
                  <a:gd name="connsiteX3" fmla="*/ 10000 w 10000"/>
                  <a:gd name="connsiteY3" fmla="*/ 10000 h 10000"/>
                  <a:gd name="connsiteX4" fmla="*/ 1667 w 10000"/>
                  <a:gd name="connsiteY4" fmla="*/ 10000 h 10000"/>
                  <a:gd name="connsiteX5" fmla="*/ 0 w 10000"/>
                  <a:gd name="connsiteY5" fmla="*/ 5000 h 10000"/>
                  <a:gd name="connsiteX6" fmla="*/ 1667 w 10000"/>
                  <a:gd name="connsiteY6" fmla="*/ 0 h 10000"/>
                  <a:gd name="connsiteX0" fmla="*/ 0 w 10000"/>
                  <a:gd name="connsiteY0" fmla="*/ 5000 h 10000"/>
                  <a:gd name="connsiteX1" fmla="*/ 1667 w 10000"/>
                  <a:gd name="connsiteY1" fmla="*/ 0 h 10000"/>
                  <a:gd name="connsiteX2" fmla="*/ 10000 w 10000"/>
                  <a:gd name="connsiteY2" fmla="*/ 0 h 10000"/>
                  <a:gd name="connsiteX3" fmla="*/ 8333 w 10000"/>
                  <a:gd name="connsiteY3" fmla="*/ 5000 h 10000"/>
                  <a:gd name="connsiteX4" fmla="*/ 10000 w 10000"/>
                  <a:gd name="connsiteY4" fmla="*/ 10000 h 10000"/>
                  <a:gd name="connsiteX5" fmla="*/ 1667 w 10000"/>
                  <a:gd name="connsiteY5" fmla="*/ 10000 h 10000"/>
                  <a:gd name="connsiteX6" fmla="*/ 668 w 10000"/>
                  <a:gd name="connsiteY6" fmla="*/ 5635 h 10000"/>
                  <a:gd name="connsiteX0" fmla="*/ 1256 w 9589"/>
                  <a:gd name="connsiteY0" fmla="*/ 0 h 10000"/>
                  <a:gd name="connsiteX1" fmla="*/ 9589 w 9589"/>
                  <a:gd name="connsiteY1" fmla="*/ 0 h 10000"/>
                  <a:gd name="connsiteX2" fmla="*/ 7922 w 9589"/>
                  <a:gd name="connsiteY2" fmla="*/ 5000 h 10000"/>
                  <a:gd name="connsiteX3" fmla="*/ 9589 w 9589"/>
                  <a:gd name="connsiteY3" fmla="*/ 10000 h 10000"/>
                  <a:gd name="connsiteX4" fmla="*/ 1256 w 9589"/>
                  <a:gd name="connsiteY4" fmla="*/ 10000 h 10000"/>
                  <a:gd name="connsiteX5" fmla="*/ 257 w 9589"/>
                  <a:gd name="connsiteY5" fmla="*/ 5635 h 10000"/>
                  <a:gd name="connsiteX0" fmla="*/ 0 w 8690"/>
                  <a:gd name="connsiteY0" fmla="*/ 0 h 10000"/>
                  <a:gd name="connsiteX1" fmla="*/ 8690 w 8690"/>
                  <a:gd name="connsiteY1" fmla="*/ 0 h 10000"/>
                  <a:gd name="connsiteX2" fmla="*/ 6952 w 8690"/>
                  <a:gd name="connsiteY2" fmla="*/ 5000 h 10000"/>
                  <a:gd name="connsiteX3" fmla="*/ 8690 w 8690"/>
                  <a:gd name="connsiteY3" fmla="*/ 10000 h 10000"/>
                  <a:gd name="connsiteX4" fmla="*/ 0 w 8690"/>
                  <a:gd name="connsiteY4" fmla="*/ 10000 h 10000"/>
                  <a:gd name="connsiteX0" fmla="*/ 0 w 10000"/>
                  <a:gd name="connsiteY0" fmla="*/ 0 h 10000"/>
                  <a:gd name="connsiteX1" fmla="*/ 10000 w 10000"/>
                  <a:gd name="connsiteY1" fmla="*/ 0 h 10000"/>
                  <a:gd name="connsiteX2" fmla="*/ 8000 w 10000"/>
                  <a:gd name="connsiteY2" fmla="*/ 5000 h 10000"/>
                  <a:gd name="connsiteX3" fmla="*/ 10000 w 10000"/>
                  <a:gd name="connsiteY3" fmla="*/ 10000 h 10000"/>
                  <a:gd name="connsiteX4" fmla="*/ 626 w 10000"/>
                  <a:gd name="connsiteY4" fmla="*/ 6690 h 10000"/>
                  <a:gd name="connsiteX0" fmla="*/ 0 w 10000"/>
                  <a:gd name="connsiteY0" fmla="*/ 0 h 9352"/>
                  <a:gd name="connsiteX1" fmla="*/ 10000 w 10000"/>
                  <a:gd name="connsiteY1" fmla="*/ 0 h 9352"/>
                  <a:gd name="connsiteX2" fmla="*/ 8000 w 10000"/>
                  <a:gd name="connsiteY2" fmla="*/ 5000 h 9352"/>
                  <a:gd name="connsiteX3" fmla="*/ 10000 w 10000"/>
                  <a:gd name="connsiteY3" fmla="*/ 9352 h 9352"/>
                  <a:gd name="connsiteX4" fmla="*/ 626 w 10000"/>
                  <a:gd name="connsiteY4" fmla="*/ 6690 h 9352"/>
                  <a:gd name="connsiteX0" fmla="*/ 0 w 10000"/>
                  <a:gd name="connsiteY0" fmla="*/ 0 h 10000"/>
                  <a:gd name="connsiteX1" fmla="*/ 10000 w 10000"/>
                  <a:gd name="connsiteY1" fmla="*/ 0 h 10000"/>
                  <a:gd name="connsiteX2" fmla="*/ 8000 w 10000"/>
                  <a:gd name="connsiteY2" fmla="*/ 5346 h 10000"/>
                  <a:gd name="connsiteX3" fmla="*/ 10000 w 10000"/>
                  <a:gd name="connsiteY3" fmla="*/ 10000 h 10000"/>
                  <a:gd name="connsiteX4" fmla="*/ 626 w 10000"/>
                  <a:gd name="connsiteY4" fmla="*/ 7154 h 10000"/>
                  <a:gd name="connsiteX0" fmla="*/ 0 w 10000"/>
                  <a:gd name="connsiteY0" fmla="*/ 0 h 10008"/>
                  <a:gd name="connsiteX1" fmla="*/ 10000 w 10000"/>
                  <a:gd name="connsiteY1" fmla="*/ 0 h 10008"/>
                  <a:gd name="connsiteX2" fmla="*/ 8000 w 10000"/>
                  <a:gd name="connsiteY2" fmla="*/ 5346 h 10008"/>
                  <a:gd name="connsiteX3" fmla="*/ 10000 w 10000"/>
                  <a:gd name="connsiteY3" fmla="*/ 10000 h 10008"/>
                  <a:gd name="connsiteX4" fmla="*/ 626 w 10000"/>
                  <a:gd name="connsiteY4" fmla="*/ 7154 h 10008"/>
                  <a:gd name="connsiteX0" fmla="*/ 0 w 10000"/>
                  <a:gd name="connsiteY0" fmla="*/ 0 h 10028"/>
                  <a:gd name="connsiteX1" fmla="*/ 10000 w 10000"/>
                  <a:gd name="connsiteY1" fmla="*/ 0 h 10028"/>
                  <a:gd name="connsiteX2" fmla="*/ 8000 w 10000"/>
                  <a:gd name="connsiteY2" fmla="*/ 5346 h 10028"/>
                  <a:gd name="connsiteX3" fmla="*/ 10000 w 10000"/>
                  <a:gd name="connsiteY3" fmla="*/ 10000 h 10028"/>
                  <a:gd name="connsiteX4" fmla="*/ 626 w 10000"/>
                  <a:gd name="connsiteY4" fmla="*/ 7154 h 10028"/>
                  <a:gd name="connsiteX0" fmla="*/ 0 w 10226"/>
                  <a:gd name="connsiteY0" fmla="*/ 0 h 10028"/>
                  <a:gd name="connsiteX1" fmla="*/ 10000 w 10226"/>
                  <a:gd name="connsiteY1" fmla="*/ 0 h 10028"/>
                  <a:gd name="connsiteX2" fmla="*/ 8000 w 10226"/>
                  <a:gd name="connsiteY2" fmla="*/ 5346 h 10028"/>
                  <a:gd name="connsiteX3" fmla="*/ 10000 w 10226"/>
                  <a:gd name="connsiteY3" fmla="*/ 10000 h 10028"/>
                  <a:gd name="connsiteX4" fmla="*/ 626 w 10226"/>
                  <a:gd name="connsiteY4" fmla="*/ 7154 h 10028"/>
                  <a:gd name="connsiteX0" fmla="*/ 0 w 10170"/>
                  <a:gd name="connsiteY0" fmla="*/ 0 h 10281"/>
                  <a:gd name="connsiteX1" fmla="*/ 10000 w 10170"/>
                  <a:gd name="connsiteY1" fmla="*/ 0 h 10281"/>
                  <a:gd name="connsiteX2" fmla="*/ 8000 w 10170"/>
                  <a:gd name="connsiteY2" fmla="*/ 5346 h 10281"/>
                  <a:gd name="connsiteX3" fmla="*/ 9941 w 10170"/>
                  <a:gd name="connsiteY3" fmla="*/ 10256 h 10281"/>
                  <a:gd name="connsiteX4" fmla="*/ 626 w 10170"/>
                  <a:gd name="connsiteY4" fmla="*/ 7154 h 10281"/>
                  <a:gd name="connsiteX0" fmla="*/ 0 w 10766"/>
                  <a:gd name="connsiteY0" fmla="*/ 0 h 10281"/>
                  <a:gd name="connsiteX1" fmla="*/ 10000 w 10766"/>
                  <a:gd name="connsiteY1" fmla="*/ 0 h 10281"/>
                  <a:gd name="connsiteX2" fmla="*/ 8000 w 10766"/>
                  <a:gd name="connsiteY2" fmla="*/ 5346 h 10281"/>
                  <a:gd name="connsiteX3" fmla="*/ 9941 w 10766"/>
                  <a:gd name="connsiteY3" fmla="*/ 10256 h 10281"/>
                  <a:gd name="connsiteX4" fmla="*/ 626 w 10766"/>
                  <a:gd name="connsiteY4" fmla="*/ 7154 h 10281"/>
                  <a:gd name="connsiteX0" fmla="*/ 0 w 11165"/>
                  <a:gd name="connsiteY0" fmla="*/ 0 h 10281"/>
                  <a:gd name="connsiteX1" fmla="*/ 10000 w 11165"/>
                  <a:gd name="connsiteY1" fmla="*/ 0 h 10281"/>
                  <a:gd name="connsiteX2" fmla="*/ 8000 w 11165"/>
                  <a:gd name="connsiteY2" fmla="*/ 5346 h 10281"/>
                  <a:gd name="connsiteX3" fmla="*/ 9941 w 11165"/>
                  <a:gd name="connsiteY3" fmla="*/ 10256 h 10281"/>
                  <a:gd name="connsiteX4" fmla="*/ 626 w 11165"/>
                  <a:gd name="connsiteY4" fmla="*/ 7154 h 10281"/>
                  <a:gd name="connsiteX0" fmla="*/ 0 w 11180"/>
                  <a:gd name="connsiteY0" fmla="*/ 0 h 10281"/>
                  <a:gd name="connsiteX1" fmla="*/ 10000 w 11180"/>
                  <a:gd name="connsiteY1" fmla="*/ 0 h 10281"/>
                  <a:gd name="connsiteX2" fmla="*/ 8059 w 11180"/>
                  <a:gd name="connsiteY2" fmla="*/ 4913 h 10281"/>
                  <a:gd name="connsiteX3" fmla="*/ 9941 w 11180"/>
                  <a:gd name="connsiteY3" fmla="*/ 10256 h 10281"/>
                  <a:gd name="connsiteX4" fmla="*/ 626 w 11180"/>
                  <a:gd name="connsiteY4" fmla="*/ 7154 h 10281"/>
                  <a:gd name="connsiteX0" fmla="*/ 0 w 11180"/>
                  <a:gd name="connsiteY0" fmla="*/ 0 h 10281"/>
                  <a:gd name="connsiteX1" fmla="*/ 10000 w 11180"/>
                  <a:gd name="connsiteY1" fmla="*/ 0 h 10281"/>
                  <a:gd name="connsiteX2" fmla="*/ 8059 w 11180"/>
                  <a:gd name="connsiteY2" fmla="*/ 4913 h 10281"/>
                  <a:gd name="connsiteX3" fmla="*/ 9941 w 11180"/>
                  <a:gd name="connsiteY3" fmla="*/ 10256 h 10281"/>
                  <a:gd name="connsiteX4" fmla="*/ 626 w 11180"/>
                  <a:gd name="connsiteY4" fmla="*/ 7154 h 10281"/>
                  <a:gd name="connsiteX0" fmla="*/ 0 w 11180"/>
                  <a:gd name="connsiteY0" fmla="*/ 0 h 10281"/>
                  <a:gd name="connsiteX1" fmla="*/ 10000 w 11180"/>
                  <a:gd name="connsiteY1" fmla="*/ 0 h 10281"/>
                  <a:gd name="connsiteX2" fmla="*/ 8059 w 11180"/>
                  <a:gd name="connsiteY2" fmla="*/ 4913 h 10281"/>
                  <a:gd name="connsiteX3" fmla="*/ 9941 w 11180"/>
                  <a:gd name="connsiteY3" fmla="*/ 10256 h 10281"/>
                  <a:gd name="connsiteX4" fmla="*/ 626 w 11180"/>
                  <a:gd name="connsiteY4" fmla="*/ 7154 h 10281"/>
                  <a:gd name="connsiteX0" fmla="*/ 0 w 11044"/>
                  <a:gd name="connsiteY0" fmla="*/ 0 h 10281"/>
                  <a:gd name="connsiteX1" fmla="*/ 10000 w 11044"/>
                  <a:gd name="connsiteY1" fmla="*/ 0 h 10281"/>
                  <a:gd name="connsiteX2" fmla="*/ 7471 w 11044"/>
                  <a:gd name="connsiteY2" fmla="*/ 4817 h 10281"/>
                  <a:gd name="connsiteX3" fmla="*/ 9941 w 11044"/>
                  <a:gd name="connsiteY3" fmla="*/ 10256 h 10281"/>
                  <a:gd name="connsiteX4" fmla="*/ 626 w 11044"/>
                  <a:gd name="connsiteY4" fmla="*/ 7154 h 102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044" h="10281">
                    <a:moveTo>
                      <a:pt x="0" y="0"/>
                    </a:moveTo>
                    <a:lnTo>
                      <a:pt x="10000" y="0"/>
                    </a:lnTo>
                    <a:cubicBezTo>
                      <a:pt x="10012" y="673"/>
                      <a:pt x="9539" y="3028"/>
                      <a:pt x="7471" y="4817"/>
                    </a:cubicBezTo>
                    <a:cubicBezTo>
                      <a:pt x="9930" y="6318"/>
                      <a:pt x="12599" y="10031"/>
                      <a:pt x="9941" y="10256"/>
                    </a:cubicBezTo>
                    <a:cubicBezTo>
                      <a:pt x="8439" y="10557"/>
                      <a:pt x="3751" y="8103"/>
                      <a:pt x="626" y="7154"/>
                    </a:cubicBezTo>
                  </a:path>
                </a:pathLst>
              </a:custGeom>
              <a:gradFill flip="none" rotWithShape="1">
                <a:gsLst>
                  <a:gs pos="0">
                    <a:srgbClr val="C00000"/>
                  </a:gs>
                  <a:gs pos="100000">
                    <a:srgbClr val="FF0000"/>
                  </a:gs>
                </a:gsLst>
                <a:lin ang="18900000" scaled="1"/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408" name="角丸四角形 407"/>
              <p:cNvSpPr/>
              <p:nvPr/>
            </p:nvSpPr>
            <p:spPr>
              <a:xfrm flipH="1">
                <a:off x="988807" y="1646540"/>
                <a:ext cx="319713" cy="180020"/>
              </a:xfrm>
              <a:prstGeom prst="roundRect">
                <a:avLst/>
              </a:prstGeom>
              <a:gradFill flip="none" rotWithShape="1">
                <a:gsLst>
                  <a:gs pos="0">
                    <a:srgbClr val="C00000"/>
                  </a:gs>
                  <a:gs pos="100000">
                    <a:srgbClr val="C00000"/>
                  </a:gs>
                </a:gsLst>
                <a:lin ang="18900000" scaled="1"/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409" name="フローチャート : 記憶データ 3"/>
              <p:cNvSpPr/>
              <p:nvPr/>
            </p:nvSpPr>
            <p:spPr>
              <a:xfrm rot="10800000">
                <a:off x="2364593" y="863841"/>
                <a:ext cx="477154" cy="1629054"/>
              </a:xfrm>
              <a:custGeom>
                <a:avLst/>
                <a:gdLst>
                  <a:gd name="connsiteX0" fmla="*/ 1667 w 10000"/>
                  <a:gd name="connsiteY0" fmla="*/ 0 h 10000"/>
                  <a:gd name="connsiteX1" fmla="*/ 10000 w 10000"/>
                  <a:gd name="connsiteY1" fmla="*/ 0 h 10000"/>
                  <a:gd name="connsiteX2" fmla="*/ 8333 w 10000"/>
                  <a:gd name="connsiteY2" fmla="*/ 5000 h 10000"/>
                  <a:gd name="connsiteX3" fmla="*/ 10000 w 10000"/>
                  <a:gd name="connsiteY3" fmla="*/ 10000 h 10000"/>
                  <a:gd name="connsiteX4" fmla="*/ 1667 w 10000"/>
                  <a:gd name="connsiteY4" fmla="*/ 10000 h 10000"/>
                  <a:gd name="connsiteX5" fmla="*/ 0 w 10000"/>
                  <a:gd name="connsiteY5" fmla="*/ 5000 h 10000"/>
                  <a:gd name="connsiteX6" fmla="*/ 1667 w 10000"/>
                  <a:gd name="connsiteY6" fmla="*/ 0 h 10000"/>
                  <a:gd name="connsiteX0" fmla="*/ 0 w 10000"/>
                  <a:gd name="connsiteY0" fmla="*/ 5000 h 10000"/>
                  <a:gd name="connsiteX1" fmla="*/ 1667 w 10000"/>
                  <a:gd name="connsiteY1" fmla="*/ 0 h 10000"/>
                  <a:gd name="connsiteX2" fmla="*/ 10000 w 10000"/>
                  <a:gd name="connsiteY2" fmla="*/ 0 h 10000"/>
                  <a:gd name="connsiteX3" fmla="*/ 8333 w 10000"/>
                  <a:gd name="connsiteY3" fmla="*/ 5000 h 10000"/>
                  <a:gd name="connsiteX4" fmla="*/ 10000 w 10000"/>
                  <a:gd name="connsiteY4" fmla="*/ 10000 h 10000"/>
                  <a:gd name="connsiteX5" fmla="*/ 1667 w 10000"/>
                  <a:gd name="connsiteY5" fmla="*/ 10000 h 10000"/>
                  <a:gd name="connsiteX6" fmla="*/ 668 w 10000"/>
                  <a:gd name="connsiteY6" fmla="*/ 5635 h 10000"/>
                  <a:gd name="connsiteX0" fmla="*/ 1256 w 9589"/>
                  <a:gd name="connsiteY0" fmla="*/ 0 h 10000"/>
                  <a:gd name="connsiteX1" fmla="*/ 9589 w 9589"/>
                  <a:gd name="connsiteY1" fmla="*/ 0 h 10000"/>
                  <a:gd name="connsiteX2" fmla="*/ 7922 w 9589"/>
                  <a:gd name="connsiteY2" fmla="*/ 5000 h 10000"/>
                  <a:gd name="connsiteX3" fmla="*/ 9589 w 9589"/>
                  <a:gd name="connsiteY3" fmla="*/ 10000 h 10000"/>
                  <a:gd name="connsiteX4" fmla="*/ 1256 w 9589"/>
                  <a:gd name="connsiteY4" fmla="*/ 10000 h 10000"/>
                  <a:gd name="connsiteX5" fmla="*/ 257 w 9589"/>
                  <a:gd name="connsiteY5" fmla="*/ 5635 h 10000"/>
                  <a:gd name="connsiteX0" fmla="*/ 0 w 8690"/>
                  <a:gd name="connsiteY0" fmla="*/ 0 h 10000"/>
                  <a:gd name="connsiteX1" fmla="*/ 8690 w 8690"/>
                  <a:gd name="connsiteY1" fmla="*/ 0 h 10000"/>
                  <a:gd name="connsiteX2" fmla="*/ 6952 w 8690"/>
                  <a:gd name="connsiteY2" fmla="*/ 5000 h 10000"/>
                  <a:gd name="connsiteX3" fmla="*/ 8690 w 8690"/>
                  <a:gd name="connsiteY3" fmla="*/ 10000 h 10000"/>
                  <a:gd name="connsiteX4" fmla="*/ 0 w 8690"/>
                  <a:gd name="connsiteY4" fmla="*/ 10000 h 10000"/>
                  <a:gd name="connsiteX0" fmla="*/ 0 w 10000"/>
                  <a:gd name="connsiteY0" fmla="*/ 0 h 10000"/>
                  <a:gd name="connsiteX1" fmla="*/ 10000 w 10000"/>
                  <a:gd name="connsiteY1" fmla="*/ 0 h 10000"/>
                  <a:gd name="connsiteX2" fmla="*/ 8000 w 10000"/>
                  <a:gd name="connsiteY2" fmla="*/ 5000 h 10000"/>
                  <a:gd name="connsiteX3" fmla="*/ 10000 w 10000"/>
                  <a:gd name="connsiteY3" fmla="*/ 10000 h 10000"/>
                  <a:gd name="connsiteX4" fmla="*/ 626 w 10000"/>
                  <a:gd name="connsiteY4" fmla="*/ 6690 h 10000"/>
                  <a:gd name="connsiteX0" fmla="*/ 0 w 10000"/>
                  <a:gd name="connsiteY0" fmla="*/ 0 h 9352"/>
                  <a:gd name="connsiteX1" fmla="*/ 10000 w 10000"/>
                  <a:gd name="connsiteY1" fmla="*/ 0 h 9352"/>
                  <a:gd name="connsiteX2" fmla="*/ 8000 w 10000"/>
                  <a:gd name="connsiteY2" fmla="*/ 5000 h 9352"/>
                  <a:gd name="connsiteX3" fmla="*/ 10000 w 10000"/>
                  <a:gd name="connsiteY3" fmla="*/ 9352 h 9352"/>
                  <a:gd name="connsiteX4" fmla="*/ 626 w 10000"/>
                  <a:gd name="connsiteY4" fmla="*/ 6690 h 9352"/>
                  <a:gd name="connsiteX0" fmla="*/ 0 w 10000"/>
                  <a:gd name="connsiteY0" fmla="*/ 0 h 10000"/>
                  <a:gd name="connsiteX1" fmla="*/ 10000 w 10000"/>
                  <a:gd name="connsiteY1" fmla="*/ 0 h 10000"/>
                  <a:gd name="connsiteX2" fmla="*/ 8000 w 10000"/>
                  <a:gd name="connsiteY2" fmla="*/ 5346 h 10000"/>
                  <a:gd name="connsiteX3" fmla="*/ 10000 w 10000"/>
                  <a:gd name="connsiteY3" fmla="*/ 10000 h 10000"/>
                  <a:gd name="connsiteX4" fmla="*/ 626 w 10000"/>
                  <a:gd name="connsiteY4" fmla="*/ 7154 h 10000"/>
                  <a:gd name="connsiteX0" fmla="*/ 0 w 10000"/>
                  <a:gd name="connsiteY0" fmla="*/ 0 h 10008"/>
                  <a:gd name="connsiteX1" fmla="*/ 10000 w 10000"/>
                  <a:gd name="connsiteY1" fmla="*/ 0 h 10008"/>
                  <a:gd name="connsiteX2" fmla="*/ 8000 w 10000"/>
                  <a:gd name="connsiteY2" fmla="*/ 5346 h 10008"/>
                  <a:gd name="connsiteX3" fmla="*/ 10000 w 10000"/>
                  <a:gd name="connsiteY3" fmla="*/ 10000 h 10008"/>
                  <a:gd name="connsiteX4" fmla="*/ 626 w 10000"/>
                  <a:gd name="connsiteY4" fmla="*/ 7154 h 10008"/>
                  <a:gd name="connsiteX0" fmla="*/ 0 w 10000"/>
                  <a:gd name="connsiteY0" fmla="*/ 0 h 10028"/>
                  <a:gd name="connsiteX1" fmla="*/ 10000 w 10000"/>
                  <a:gd name="connsiteY1" fmla="*/ 0 h 10028"/>
                  <a:gd name="connsiteX2" fmla="*/ 8000 w 10000"/>
                  <a:gd name="connsiteY2" fmla="*/ 5346 h 10028"/>
                  <a:gd name="connsiteX3" fmla="*/ 10000 w 10000"/>
                  <a:gd name="connsiteY3" fmla="*/ 10000 h 10028"/>
                  <a:gd name="connsiteX4" fmla="*/ 626 w 10000"/>
                  <a:gd name="connsiteY4" fmla="*/ 7154 h 10028"/>
                  <a:gd name="connsiteX0" fmla="*/ 0 w 10226"/>
                  <a:gd name="connsiteY0" fmla="*/ 0 h 10028"/>
                  <a:gd name="connsiteX1" fmla="*/ 10000 w 10226"/>
                  <a:gd name="connsiteY1" fmla="*/ 0 h 10028"/>
                  <a:gd name="connsiteX2" fmla="*/ 8000 w 10226"/>
                  <a:gd name="connsiteY2" fmla="*/ 5346 h 10028"/>
                  <a:gd name="connsiteX3" fmla="*/ 10000 w 10226"/>
                  <a:gd name="connsiteY3" fmla="*/ 10000 h 10028"/>
                  <a:gd name="connsiteX4" fmla="*/ 626 w 10226"/>
                  <a:gd name="connsiteY4" fmla="*/ 7154 h 10028"/>
                  <a:gd name="connsiteX0" fmla="*/ 0 w 10170"/>
                  <a:gd name="connsiteY0" fmla="*/ 0 h 10281"/>
                  <a:gd name="connsiteX1" fmla="*/ 10000 w 10170"/>
                  <a:gd name="connsiteY1" fmla="*/ 0 h 10281"/>
                  <a:gd name="connsiteX2" fmla="*/ 8000 w 10170"/>
                  <a:gd name="connsiteY2" fmla="*/ 5346 h 10281"/>
                  <a:gd name="connsiteX3" fmla="*/ 9941 w 10170"/>
                  <a:gd name="connsiteY3" fmla="*/ 10256 h 10281"/>
                  <a:gd name="connsiteX4" fmla="*/ 626 w 10170"/>
                  <a:gd name="connsiteY4" fmla="*/ 7154 h 10281"/>
                  <a:gd name="connsiteX0" fmla="*/ 0 w 10766"/>
                  <a:gd name="connsiteY0" fmla="*/ 0 h 10281"/>
                  <a:gd name="connsiteX1" fmla="*/ 10000 w 10766"/>
                  <a:gd name="connsiteY1" fmla="*/ 0 h 10281"/>
                  <a:gd name="connsiteX2" fmla="*/ 8000 w 10766"/>
                  <a:gd name="connsiteY2" fmla="*/ 5346 h 10281"/>
                  <a:gd name="connsiteX3" fmla="*/ 9941 w 10766"/>
                  <a:gd name="connsiteY3" fmla="*/ 10256 h 10281"/>
                  <a:gd name="connsiteX4" fmla="*/ 626 w 10766"/>
                  <a:gd name="connsiteY4" fmla="*/ 7154 h 10281"/>
                  <a:gd name="connsiteX0" fmla="*/ 0 w 11165"/>
                  <a:gd name="connsiteY0" fmla="*/ 0 h 10281"/>
                  <a:gd name="connsiteX1" fmla="*/ 10000 w 11165"/>
                  <a:gd name="connsiteY1" fmla="*/ 0 h 10281"/>
                  <a:gd name="connsiteX2" fmla="*/ 8000 w 11165"/>
                  <a:gd name="connsiteY2" fmla="*/ 5346 h 10281"/>
                  <a:gd name="connsiteX3" fmla="*/ 9941 w 11165"/>
                  <a:gd name="connsiteY3" fmla="*/ 10256 h 10281"/>
                  <a:gd name="connsiteX4" fmla="*/ 626 w 11165"/>
                  <a:gd name="connsiteY4" fmla="*/ 7154 h 10281"/>
                  <a:gd name="connsiteX0" fmla="*/ 0 w 11180"/>
                  <a:gd name="connsiteY0" fmla="*/ 0 h 10281"/>
                  <a:gd name="connsiteX1" fmla="*/ 10000 w 11180"/>
                  <a:gd name="connsiteY1" fmla="*/ 0 h 10281"/>
                  <a:gd name="connsiteX2" fmla="*/ 8059 w 11180"/>
                  <a:gd name="connsiteY2" fmla="*/ 4913 h 10281"/>
                  <a:gd name="connsiteX3" fmla="*/ 9941 w 11180"/>
                  <a:gd name="connsiteY3" fmla="*/ 10256 h 10281"/>
                  <a:gd name="connsiteX4" fmla="*/ 626 w 11180"/>
                  <a:gd name="connsiteY4" fmla="*/ 7154 h 10281"/>
                  <a:gd name="connsiteX0" fmla="*/ 0 w 11180"/>
                  <a:gd name="connsiteY0" fmla="*/ 0 h 10281"/>
                  <a:gd name="connsiteX1" fmla="*/ 10000 w 11180"/>
                  <a:gd name="connsiteY1" fmla="*/ 0 h 10281"/>
                  <a:gd name="connsiteX2" fmla="*/ 8059 w 11180"/>
                  <a:gd name="connsiteY2" fmla="*/ 4913 h 10281"/>
                  <a:gd name="connsiteX3" fmla="*/ 9941 w 11180"/>
                  <a:gd name="connsiteY3" fmla="*/ 10256 h 10281"/>
                  <a:gd name="connsiteX4" fmla="*/ 626 w 11180"/>
                  <a:gd name="connsiteY4" fmla="*/ 7154 h 10281"/>
                  <a:gd name="connsiteX0" fmla="*/ 0 w 11180"/>
                  <a:gd name="connsiteY0" fmla="*/ 0 h 10281"/>
                  <a:gd name="connsiteX1" fmla="*/ 10000 w 11180"/>
                  <a:gd name="connsiteY1" fmla="*/ 0 h 10281"/>
                  <a:gd name="connsiteX2" fmla="*/ 8059 w 11180"/>
                  <a:gd name="connsiteY2" fmla="*/ 4913 h 10281"/>
                  <a:gd name="connsiteX3" fmla="*/ 9941 w 11180"/>
                  <a:gd name="connsiteY3" fmla="*/ 10256 h 10281"/>
                  <a:gd name="connsiteX4" fmla="*/ 626 w 11180"/>
                  <a:gd name="connsiteY4" fmla="*/ 7154 h 10281"/>
                  <a:gd name="connsiteX0" fmla="*/ 0 w 11044"/>
                  <a:gd name="connsiteY0" fmla="*/ 0 h 10281"/>
                  <a:gd name="connsiteX1" fmla="*/ 10000 w 11044"/>
                  <a:gd name="connsiteY1" fmla="*/ 0 h 10281"/>
                  <a:gd name="connsiteX2" fmla="*/ 7471 w 11044"/>
                  <a:gd name="connsiteY2" fmla="*/ 4817 h 10281"/>
                  <a:gd name="connsiteX3" fmla="*/ 9941 w 11044"/>
                  <a:gd name="connsiteY3" fmla="*/ 10256 h 10281"/>
                  <a:gd name="connsiteX4" fmla="*/ 626 w 11044"/>
                  <a:gd name="connsiteY4" fmla="*/ 7154 h 102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044" h="10281">
                    <a:moveTo>
                      <a:pt x="0" y="0"/>
                    </a:moveTo>
                    <a:lnTo>
                      <a:pt x="10000" y="0"/>
                    </a:lnTo>
                    <a:cubicBezTo>
                      <a:pt x="10012" y="673"/>
                      <a:pt x="9539" y="3028"/>
                      <a:pt x="7471" y="4817"/>
                    </a:cubicBezTo>
                    <a:cubicBezTo>
                      <a:pt x="9930" y="6318"/>
                      <a:pt x="12599" y="10031"/>
                      <a:pt x="9941" y="10256"/>
                    </a:cubicBezTo>
                    <a:cubicBezTo>
                      <a:pt x="8439" y="10557"/>
                      <a:pt x="3751" y="8103"/>
                      <a:pt x="626" y="7154"/>
                    </a:cubicBezTo>
                  </a:path>
                </a:pathLst>
              </a:custGeom>
              <a:gradFill flip="none" rotWithShape="1">
                <a:gsLst>
                  <a:gs pos="0">
                    <a:srgbClr val="C00000"/>
                  </a:gs>
                  <a:gs pos="100000">
                    <a:srgbClr val="FF0000"/>
                  </a:gs>
                </a:gsLst>
                <a:lin ang="18900000" scaled="1"/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410" name="フローチャート : 記憶データ 3"/>
              <p:cNvSpPr/>
              <p:nvPr/>
            </p:nvSpPr>
            <p:spPr>
              <a:xfrm rot="10800000">
                <a:off x="2448413" y="908719"/>
                <a:ext cx="344942" cy="1584175"/>
              </a:xfrm>
              <a:custGeom>
                <a:avLst/>
                <a:gdLst>
                  <a:gd name="connsiteX0" fmla="*/ 1667 w 10000"/>
                  <a:gd name="connsiteY0" fmla="*/ 0 h 10000"/>
                  <a:gd name="connsiteX1" fmla="*/ 10000 w 10000"/>
                  <a:gd name="connsiteY1" fmla="*/ 0 h 10000"/>
                  <a:gd name="connsiteX2" fmla="*/ 8333 w 10000"/>
                  <a:gd name="connsiteY2" fmla="*/ 5000 h 10000"/>
                  <a:gd name="connsiteX3" fmla="*/ 10000 w 10000"/>
                  <a:gd name="connsiteY3" fmla="*/ 10000 h 10000"/>
                  <a:gd name="connsiteX4" fmla="*/ 1667 w 10000"/>
                  <a:gd name="connsiteY4" fmla="*/ 10000 h 10000"/>
                  <a:gd name="connsiteX5" fmla="*/ 0 w 10000"/>
                  <a:gd name="connsiteY5" fmla="*/ 5000 h 10000"/>
                  <a:gd name="connsiteX6" fmla="*/ 1667 w 10000"/>
                  <a:gd name="connsiteY6" fmla="*/ 0 h 10000"/>
                  <a:gd name="connsiteX0" fmla="*/ 0 w 10000"/>
                  <a:gd name="connsiteY0" fmla="*/ 5000 h 10000"/>
                  <a:gd name="connsiteX1" fmla="*/ 1667 w 10000"/>
                  <a:gd name="connsiteY1" fmla="*/ 0 h 10000"/>
                  <a:gd name="connsiteX2" fmla="*/ 10000 w 10000"/>
                  <a:gd name="connsiteY2" fmla="*/ 0 h 10000"/>
                  <a:gd name="connsiteX3" fmla="*/ 8333 w 10000"/>
                  <a:gd name="connsiteY3" fmla="*/ 5000 h 10000"/>
                  <a:gd name="connsiteX4" fmla="*/ 10000 w 10000"/>
                  <a:gd name="connsiteY4" fmla="*/ 10000 h 10000"/>
                  <a:gd name="connsiteX5" fmla="*/ 1667 w 10000"/>
                  <a:gd name="connsiteY5" fmla="*/ 10000 h 10000"/>
                  <a:gd name="connsiteX6" fmla="*/ 668 w 10000"/>
                  <a:gd name="connsiteY6" fmla="*/ 5635 h 10000"/>
                  <a:gd name="connsiteX0" fmla="*/ 1256 w 9589"/>
                  <a:gd name="connsiteY0" fmla="*/ 0 h 10000"/>
                  <a:gd name="connsiteX1" fmla="*/ 9589 w 9589"/>
                  <a:gd name="connsiteY1" fmla="*/ 0 h 10000"/>
                  <a:gd name="connsiteX2" fmla="*/ 7922 w 9589"/>
                  <a:gd name="connsiteY2" fmla="*/ 5000 h 10000"/>
                  <a:gd name="connsiteX3" fmla="*/ 9589 w 9589"/>
                  <a:gd name="connsiteY3" fmla="*/ 10000 h 10000"/>
                  <a:gd name="connsiteX4" fmla="*/ 1256 w 9589"/>
                  <a:gd name="connsiteY4" fmla="*/ 10000 h 10000"/>
                  <a:gd name="connsiteX5" fmla="*/ 257 w 9589"/>
                  <a:gd name="connsiteY5" fmla="*/ 5635 h 10000"/>
                  <a:gd name="connsiteX0" fmla="*/ 0 w 8690"/>
                  <a:gd name="connsiteY0" fmla="*/ 0 h 10000"/>
                  <a:gd name="connsiteX1" fmla="*/ 8690 w 8690"/>
                  <a:gd name="connsiteY1" fmla="*/ 0 h 10000"/>
                  <a:gd name="connsiteX2" fmla="*/ 6952 w 8690"/>
                  <a:gd name="connsiteY2" fmla="*/ 5000 h 10000"/>
                  <a:gd name="connsiteX3" fmla="*/ 8690 w 8690"/>
                  <a:gd name="connsiteY3" fmla="*/ 10000 h 10000"/>
                  <a:gd name="connsiteX4" fmla="*/ 0 w 8690"/>
                  <a:gd name="connsiteY4" fmla="*/ 10000 h 10000"/>
                  <a:gd name="connsiteX0" fmla="*/ 0 w 10000"/>
                  <a:gd name="connsiteY0" fmla="*/ 0 h 10000"/>
                  <a:gd name="connsiteX1" fmla="*/ 10000 w 10000"/>
                  <a:gd name="connsiteY1" fmla="*/ 0 h 10000"/>
                  <a:gd name="connsiteX2" fmla="*/ 8000 w 10000"/>
                  <a:gd name="connsiteY2" fmla="*/ 5000 h 10000"/>
                  <a:gd name="connsiteX3" fmla="*/ 10000 w 10000"/>
                  <a:gd name="connsiteY3" fmla="*/ 10000 h 10000"/>
                  <a:gd name="connsiteX4" fmla="*/ 626 w 10000"/>
                  <a:gd name="connsiteY4" fmla="*/ 6690 h 10000"/>
                  <a:gd name="connsiteX0" fmla="*/ 0 w 10000"/>
                  <a:gd name="connsiteY0" fmla="*/ 0 h 9352"/>
                  <a:gd name="connsiteX1" fmla="*/ 10000 w 10000"/>
                  <a:gd name="connsiteY1" fmla="*/ 0 h 9352"/>
                  <a:gd name="connsiteX2" fmla="*/ 8000 w 10000"/>
                  <a:gd name="connsiteY2" fmla="*/ 5000 h 9352"/>
                  <a:gd name="connsiteX3" fmla="*/ 10000 w 10000"/>
                  <a:gd name="connsiteY3" fmla="*/ 9352 h 9352"/>
                  <a:gd name="connsiteX4" fmla="*/ 626 w 10000"/>
                  <a:gd name="connsiteY4" fmla="*/ 6690 h 9352"/>
                  <a:gd name="connsiteX0" fmla="*/ 0 w 10000"/>
                  <a:gd name="connsiteY0" fmla="*/ 0 h 10000"/>
                  <a:gd name="connsiteX1" fmla="*/ 10000 w 10000"/>
                  <a:gd name="connsiteY1" fmla="*/ 0 h 10000"/>
                  <a:gd name="connsiteX2" fmla="*/ 8000 w 10000"/>
                  <a:gd name="connsiteY2" fmla="*/ 5346 h 10000"/>
                  <a:gd name="connsiteX3" fmla="*/ 10000 w 10000"/>
                  <a:gd name="connsiteY3" fmla="*/ 10000 h 10000"/>
                  <a:gd name="connsiteX4" fmla="*/ 626 w 10000"/>
                  <a:gd name="connsiteY4" fmla="*/ 7154 h 10000"/>
                  <a:gd name="connsiteX0" fmla="*/ 0 w 10000"/>
                  <a:gd name="connsiteY0" fmla="*/ 0 h 10008"/>
                  <a:gd name="connsiteX1" fmla="*/ 10000 w 10000"/>
                  <a:gd name="connsiteY1" fmla="*/ 0 h 10008"/>
                  <a:gd name="connsiteX2" fmla="*/ 8000 w 10000"/>
                  <a:gd name="connsiteY2" fmla="*/ 5346 h 10008"/>
                  <a:gd name="connsiteX3" fmla="*/ 10000 w 10000"/>
                  <a:gd name="connsiteY3" fmla="*/ 10000 h 10008"/>
                  <a:gd name="connsiteX4" fmla="*/ 626 w 10000"/>
                  <a:gd name="connsiteY4" fmla="*/ 7154 h 10008"/>
                  <a:gd name="connsiteX0" fmla="*/ 0 w 10000"/>
                  <a:gd name="connsiteY0" fmla="*/ 0 h 10028"/>
                  <a:gd name="connsiteX1" fmla="*/ 10000 w 10000"/>
                  <a:gd name="connsiteY1" fmla="*/ 0 h 10028"/>
                  <a:gd name="connsiteX2" fmla="*/ 8000 w 10000"/>
                  <a:gd name="connsiteY2" fmla="*/ 5346 h 10028"/>
                  <a:gd name="connsiteX3" fmla="*/ 10000 w 10000"/>
                  <a:gd name="connsiteY3" fmla="*/ 10000 h 10028"/>
                  <a:gd name="connsiteX4" fmla="*/ 626 w 10000"/>
                  <a:gd name="connsiteY4" fmla="*/ 7154 h 10028"/>
                  <a:gd name="connsiteX0" fmla="*/ 0 w 10226"/>
                  <a:gd name="connsiteY0" fmla="*/ 0 h 10028"/>
                  <a:gd name="connsiteX1" fmla="*/ 10000 w 10226"/>
                  <a:gd name="connsiteY1" fmla="*/ 0 h 10028"/>
                  <a:gd name="connsiteX2" fmla="*/ 8000 w 10226"/>
                  <a:gd name="connsiteY2" fmla="*/ 5346 h 10028"/>
                  <a:gd name="connsiteX3" fmla="*/ 10000 w 10226"/>
                  <a:gd name="connsiteY3" fmla="*/ 10000 h 10028"/>
                  <a:gd name="connsiteX4" fmla="*/ 626 w 10226"/>
                  <a:gd name="connsiteY4" fmla="*/ 7154 h 10028"/>
                  <a:gd name="connsiteX0" fmla="*/ 0 w 10170"/>
                  <a:gd name="connsiteY0" fmla="*/ 0 h 10281"/>
                  <a:gd name="connsiteX1" fmla="*/ 10000 w 10170"/>
                  <a:gd name="connsiteY1" fmla="*/ 0 h 10281"/>
                  <a:gd name="connsiteX2" fmla="*/ 8000 w 10170"/>
                  <a:gd name="connsiteY2" fmla="*/ 5346 h 10281"/>
                  <a:gd name="connsiteX3" fmla="*/ 9941 w 10170"/>
                  <a:gd name="connsiteY3" fmla="*/ 10256 h 10281"/>
                  <a:gd name="connsiteX4" fmla="*/ 626 w 10170"/>
                  <a:gd name="connsiteY4" fmla="*/ 7154 h 10281"/>
                  <a:gd name="connsiteX0" fmla="*/ 0 w 10766"/>
                  <a:gd name="connsiteY0" fmla="*/ 0 h 10281"/>
                  <a:gd name="connsiteX1" fmla="*/ 10000 w 10766"/>
                  <a:gd name="connsiteY1" fmla="*/ 0 h 10281"/>
                  <a:gd name="connsiteX2" fmla="*/ 8000 w 10766"/>
                  <a:gd name="connsiteY2" fmla="*/ 5346 h 10281"/>
                  <a:gd name="connsiteX3" fmla="*/ 9941 w 10766"/>
                  <a:gd name="connsiteY3" fmla="*/ 10256 h 10281"/>
                  <a:gd name="connsiteX4" fmla="*/ 626 w 10766"/>
                  <a:gd name="connsiteY4" fmla="*/ 7154 h 10281"/>
                  <a:gd name="connsiteX0" fmla="*/ 0 w 11165"/>
                  <a:gd name="connsiteY0" fmla="*/ 0 h 10281"/>
                  <a:gd name="connsiteX1" fmla="*/ 10000 w 11165"/>
                  <a:gd name="connsiteY1" fmla="*/ 0 h 10281"/>
                  <a:gd name="connsiteX2" fmla="*/ 8000 w 11165"/>
                  <a:gd name="connsiteY2" fmla="*/ 5346 h 10281"/>
                  <a:gd name="connsiteX3" fmla="*/ 9941 w 11165"/>
                  <a:gd name="connsiteY3" fmla="*/ 10256 h 10281"/>
                  <a:gd name="connsiteX4" fmla="*/ 626 w 11165"/>
                  <a:gd name="connsiteY4" fmla="*/ 7154 h 10281"/>
                  <a:gd name="connsiteX0" fmla="*/ 0 w 11180"/>
                  <a:gd name="connsiteY0" fmla="*/ 0 h 10281"/>
                  <a:gd name="connsiteX1" fmla="*/ 10000 w 11180"/>
                  <a:gd name="connsiteY1" fmla="*/ 0 h 10281"/>
                  <a:gd name="connsiteX2" fmla="*/ 8059 w 11180"/>
                  <a:gd name="connsiteY2" fmla="*/ 4913 h 10281"/>
                  <a:gd name="connsiteX3" fmla="*/ 9941 w 11180"/>
                  <a:gd name="connsiteY3" fmla="*/ 10256 h 10281"/>
                  <a:gd name="connsiteX4" fmla="*/ 626 w 11180"/>
                  <a:gd name="connsiteY4" fmla="*/ 7154 h 10281"/>
                  <a:gd name="connsiteX0" fmla="*/ 0 w 11180"/>
                  <a:gd name="connsiteY0" fmla="*/ 0 h 10281"/>
                  <a:gd name="connsiteX1" fmla="*/ 10000 w 11180"/>
                  <a:gd name="connsiteY1" fmla="*/ 0 h 10281"/>
                  <a:gd name="connsiteX2" fmla="*/ 8059 w 11180"/>
                  <a:gd name="connsiteY2" fmla="*/ 4913 h 10281"/>
                  <a:gd name="connsiteX3" fmla="*/ 9941 w 11180"/>
                  <a:gd name="connsiteY3" fmla="*/ 10256 h 10281"/>
                  <a:gd name="connsiteX4" fmla="*/ 626 w 11180"/>
                  <a:gd name="connsiteY4" fmla="*/ 7154 h 10281"/>
                  <a:gd name="connsiteX0" fmla="*/ 0 w 11180"/>
                  <a:gd name="connsiteY0" fmla="*/ 0 h 10281"/>
                  <a:gd name="connsiteX1" fmla="*/ 10000 w 11180"/>
                  <a:gd name="connsiteY1" fmla="*/ 0 h 10281"/>
                  <a:gd name="connsiteX2" fmla="*/ 8059 w 11180"/>
                  <a:gd name="connsiteY2" fmla="*/ 4913 h 10281"/>
                  <a:gd name="connsiteX3" fmla="*/ 9941 w 11180"/>
                  <a:gd name="connsiteY3" fmla="*/ 10256 h 10281"/>
                  <a:gd name="connsiteX4" fmla="*/ 626 w 11180"/>
                  <a:gd name="connsiteY4" fmla="*/ 7154 h 10281"/>
                  <a:gd name="connsiteX0" fmla="*/ 0 w 11044"/>
                  <a:gd name="connsiteY0" fmla="*/ 0 h 10281"/>
                  <a:gd name="connsiteX1" fmla="*/ 10000 w 11044"/>
                  <a:gd name="connsiteY1" fmla="*/ 0 h 10281"/>
                  <a:gd name="connsiteX2" fmla="*/ 7471 w 11044"/>
                  <a:gd name="connsiteY2" fmla="*/ 4817 h 10281"/>
                  <a:gd name="connsiteX3" fmla="*/ 9941 w 11044"/>
                  <a:gd name="connsiteY3" fmla="*/ 10256 h 10281"/>
                  <a:gd name="connsiteX4" fmla="*/ 626 w 11044"/>
                  <a:gd name="connsiteY4" fmla="*/ 7154 h 102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044" h="10281">
                    <a:moveTo>
                      <a:pt x="0" y="0"/>
                    </a:moveTo>
                    <a:lnTo>
                      <a:pt x="10000" y="0"/>
                    </a:lnTo>
                    <a:cubicBezTo>
                      <a:pt x="10012" y="673"/>
                      <a:pt x="9539" y="3028"/>
                      <a:pt x="7471" y="4817"/>
                    </a:cubicBezTo>
                    <a:cubicBezTo>
                      <a:pt x="9930" y="6318"/>
                      <a:pt x="12599" y="10031"/>
                      <a:pt x="9941" y="10256"/>
                    </a:cubicBezTo>
                    <a:cubicBezTo>
                      <a:pt x="8439" y="10557"/>
                      <a:pt x="3751" y="8103"/>
                      <a:pt x="626" y="7154"/>
                    </a:cubicBezTo>
                  </a:path>
                </a:pathLst>
              </a:custGeom>
              <a:gradFill flip="none" rotWithShape="1">
                <a:gsLst>
                  <a:gs pos="0">
                    <a:srgbClr val="C00000"/>
                  </a:gs>
                  <a:gs pos="100000">
                    <a:srgbClr val="FF0000"/>
                  </a:gs>
                </a:gsLst>
                <a:lin ang="18900000" scaled="1"/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411" name="角丸四角形 410"/>
              <p:cNvSpPr/>
              <p:nvPr/>
            </p:nvSpPr>
            <p:spPr>
              <a:xfrm>
                <a:off x="2473642" y="1646540"/>
                <a:ext cx="319713" cy="180020"/>
              </a:xfrm>
              <a:prstGeom prst="roundRect">
                <a:avLst/>
              </a:prstGeom>
              <a:gradFill flip="none" rotWithShape="1">
                <a:gsLst>
                  <a:gs pos="0">
                    <a:srgbClr val="C00000"/>
                  </a:gs>
                  <a:gs pos="100000">
                    <a:srgbClr val="C00000"/>
                  </a:gs>
                </a:gsLst>
                <a:lin ang="18900000" scaled="1"/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412" name="フローチャート : 論理積ゲート 21"/>
              <p:cNvSpPr/>
              <p:nvPr/>
            </p:nvSpPr>
            <p:spPr>
              <a:xfrm rot="16200000">
                <a:off x="920552" y="620688"/>
                <a:ext cx="1944216" cy="1944216"/>
              </a:xfrm>
              <a:custGeom>
                <a:avLst/>
                <a:gdLst/>
                <a:ahLst/>
                <a:cxnLst/>
                <a:rect l="l" t="t" r="r" b="b"/>
                <a:pathLst>
                  <a:path w="1944216" h="1944216">
                    <a:moveTo>
                      <a:pt x="1815239" y="972108"/>
                    </a:moveTo>
                    <a:cubicBezTo>
                      <a:pt x="1815239" y="506460"/>
                      <a:pt x="1437756" y="128977"/>
                      <a:pt x="972108" y="128977"/>
                    </a:cubicBezTo>
                    <a:lnTo>
                      <a:pt x="128977" y="128977"/>
                    </a:lnTo>
                    <a:lnTo>
                      <a:pt x="128977" y="1815239"/>
                    </a:lnTo>
                    <a:lnTo>
                      <a:pt x="972108" y="1815239"/>
                    </a:lnTo>
                    <a:cubicBezTo>
                      <a:pt x="1437756" y="1815239"/>
                      <a:pt x="1815239" y="1437756"/>
                      <a:pt x="1815239" y="972108"/>
                    </a:cubicBezTo>
                    <a:close/>
                    <a:moveTo>
                      <a:pt x="1944216" y="972108"/>
                    </a:moveTo>
                    <a:cubicBezTo>
                      <a:pt x="1944216" y="1508988"/>
                      <a:pt x="1508988" y="1944216"/>
                      <a:pt x="972108" y="1944216"/>
                    </a:cubicBezTo>
                    <a:lnTo>
                      <a:pt x="0" y="1944216"/>
                    </a:lnTo>
                    <a:lnTo>
                      <a:pt x="0" y="0"/>
                    </a:lnTo>
                    <a:lnTo>
                      <a:pt x="972108" y="0"/>
                    </a:lnTo>
                    <a:cubicBezTo>
                      <a:pt x="1508988" y="0"/>
                      <a:pt x="1944216" y="435228"/>
                      <a:pt x="1944216" y="972108"/>
                    </a:cubicBezTo>
                    <a:close/>
                  </a:path>
                </a:pathLst>
              </a:custGeom>
              <a:solidFill>
                <a:srgbClr val="FF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402" name="フローチャート : 論理積ゲート 26"/>
            <p:cNvSpPr/>
            <p:nvPr/>
          </p:nvSpPr>
          <p:spPr>
            <a:xfrm rot="5400000" flipH="1" flipV="1">
              <a:off x="205200" y="1722926"/>
              <a:ext cx="912713" cy="236954"/>
            </a:xfrm>
            <a:custGeom>
              <a:avLst/>
              <a:gdLst/>
              <a:ahLst/>
              <a:cxnLst/>
              <a:rect l="l" t="t" r="r" b="b"/>
              <a:pathLst>
                <a:path w="1686262" h="843131">
                  <a:moveTo>
                    <a:pt x="1686262" y="0"/>
                  </a:moveTo>
                  <a:cubicBezTo>
                    <a:pt x="1686262" y="465648"/>
                    <a:pt x="1308779" y="843131"/>
                    <a:pt x="843131" y="843131"/>
                  </a:cubicBezTo>
                  <a:lnTo>
                    <a:pt x="0" y="843131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F0000"/>
                </a:gs>
                <a:gs pos="100000">
                  <a:srgbClr val="C00000"/>
                </a:gs>
              </a:gsLst>
              <a:lin ang="5400000" scaled="1"/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403" name="台形 402"/>
            <p:cNvSpPr/>
            <p:nvPr/>
          </p:nvSpPr>
          <p:spPr>
            <a:xfrm rot="16200000">
              <a:off x="67235" y="1821915"/>
              <a:ext cx="912713" cy="38975"/>
            </a:xfrm>
            <a:prstGeom prst="trapezoid">
              <a:avLst/>
            </a:prstGeom>
            <a:solidFill>
              <a:srgbClr val="FF0000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404" name="フローチャート : 論理積ゲート 26"/>
            <p:cNvSpPr/>
            <p:nvPr/>
          </p:nvSpPr>
          <p:spPr>
            <a:xfrm rot="16200000" flipV="1">
              <a:off x="1320796" y="1745999"/>
              <a:ext cx="912713" cy="190807"/>
            </a:xfrm>
            <a:custGeom>
              <a:avLst/>
              <a:gdLst/>
              <a:ahLst/>
              <a:cxnLst/>
              <a:rect l="l" t="t" r="r" b="b"/>
              <a:pathLst>
                <a:path w="1686262" h="843131">
                  <a:moveTo>
                    <a:pt x="1686262" y="0"/>
                  </a:moveTo>
                  <a:cubicBezTo>
                    <a:pt x="1686262" y="465648"/>
                    <a:pt x="1308779" y="843131"/>
                    <a:pt x="843131" y="843131"/>
                  </a:cubicBezTo>
                  <a:lnTo>
                    <a:pt x="0" y="843131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F0000"/>
                </a:gs>
                <a:gs pos="100000">
                  <a:srgbClr val="C00000"/>
                </a:gs>
              </a:gsLst>
              <a:lin ang="5400000" scaled="1"/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405" name="台形 404"/>
            <p:cNvSpPr/>
            <p:nvPr/>
          </p:nvSpPr>
          <p:spPr>
            <a:xfrm rot="5400000" flipH="1">
              <a:off x="1435688" y="1821915"/>
              <a:ext cx="912713" cy="38975"/>
            </a:xfrm>
            <a:prstGeom prst="trapezoid">
              <a:avLst/>
            </a:prstGeom>
            <a:solidFill>
              <a:srgbClr val="FF0000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  <p:grpSp>
        <p:nvGrpSpPr>
          <p:cNvPr id="413" name="グループ化 412"/>
          <p:cNvGrpSpPr/>
          <p:nvPr/>
        </p:nvGrpSpPr>
        <p:grpSpPr>
          <a:xfrm>
            <a:off x="7859684" y="3002954"/>
            <a:ext cx="1680556" cy="1411925"/>
            <a:chOff x="3584848" y="2996952"/>
            <a:chExt cx="2888704" cy="2160240"/>
          </a:xfrm>
        </p:grpSpPr>
        <p:sp>
          <p:nvSpPr>
            <p:cNvPr id="414" name="正方形/長方形 413"/>
            <p:cNvSpPr/>
            <p:nvPr/>
          </p:nvSpPr>
          <p:spPr>
            <a:xfrm>
              <a:off x="3652664" y="3058160"/>
              <a:ext cx="1376536" cy="2037824"/>
            </a:xfrm>
            <a:prstGeom prst="rect">
              <a:avLst/>
            </a:prstGeom>
            <a:gradFill>
              <a:gsLst>
                <a:gs pos="0">
                  <a:srgbClr val="00B0F0">
                    <a:alpha val="50000"/>
                  </a:srgbClr>
                </a:gs>
                <a:gs pos="100000">
                  <a:srgbClr val="00B0F0">
                    <a:alpha val="20000"/>
                  </a:srgbClr>
                </a:gs>
              </a:gsLst>
              <a:lin ang="18900000" scaled="1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415" name="正方形/長方形 123"/>
            <p:cNvSpPr/>
            <p:nvPr/>
          </p:nvSpPr>
          <p:spPr>
            <a:xfrm>
              <a:off x="3584848" y="2996952"/>
              <a:ext cx="1512168" cy="2160240"/>
            </a:xfrm>
            <a:custGeom>
              <a:avLst/>
              <a:gdLst/>
              <a:ahLst/>
              <a:cxnLst/>
              <a:rect l="l" t="t" r="r" b="b"/>
              <a:pathLst>
                <a:path w="1512168" h="2160240">
                  <a:moveTo>
                    <a:pt x="123696" y="132328"/>
                  </a:moveTo>
                  <a:lnTo>
                    <a:pt x="123696" y="2030300"/>
                  </a:lnTo>
                  <a:lnTo>
                    <a:pt x="1388472" y="2030300"/>
                  </a:lnTo>
                  <a:lnTo>
                    <a:pt x="1388472" y="132328"/>
                  </a:lnTo>
                  <a:close/>
                  <a:moveTo>
                    <a:pt x="0" y="0"/>
                  </a:moveTo>
                  <a:lnTo>
                    <a:pt x="1512168" y="0"/>
                  </a:lnTo>
                  <a:lnTo>
                    <a:pt x="1512168" y="2160240"/>
                  </a:lnTo>
                  <a:lnTo>
                    <a:pt x="0" y="2160240"/>
                  </a:lnTo>
                  <a:close/>
                </a:path>
              </a:pathLst>
            </a:custGeom>
            <a:gradFill>
              <a:gsLst>
                <a:gs pos="0">
                  <a:srgbClr val="FBE4AE"/>
                </a:gs>
                <a:gs pos="13000">
                  <a:srgbClr val="BD922A"/>
                </a:gs>
                <a:gs pos="21001">
                  <a:srgbClr val="BD922A"/>
                </a:gs>
                <a:gs pos="63000">
                  <a:srgbClr val="FBE4AE"/>
                </a:gs>
                <a:gs pos="67000">
                  <a:srgbClr val="BD922A"/>
                </a:gs>
                <a:gs pos="69000">
                  <a:srgbClr val="835E17"/>
                </a:gs>
                <a:gs pos="82001">
                  <a:srgbClr val="A28949"/>
                </a:gs>
                <a:gs pos="100000">
                  <a:srgbClr val="FAE3B7"/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416" name="片側の 2 つの角を丸めた四角形 415"/>
            <p:cNvSpPr/>
            <p:nvPr/>
          </p:nvSpPr>
          <p:spPr>
            <a:xfrm rot="16200000">
              <a:off x="4825912" y="4036142"/>
              <a:ext cx="187672" cy="83274"/>
            </a:xfrm>
            <a:prstGeom prst="round2SameRect">
              <a:avLst>
                <a:gd name="adj1" fmla="val 47168"/>
                <a:gd name="adj2" fmla="val 0"/>
              </a:avLst>
            </a:prstGeom>
            <a:gradFill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417" name="片側の 2 つの角を丸めた四角形 416"/>
            <p:cNvSpPr/>
            <p:nvPr/>
          </p:nvSpPr>
          <p:spPr>
            <a:xfrm>
              <a:off x="4851400" y="3933056"/>
              <a:ext cx="144779" cy="144015"/>
            </a:xfrm>
            <a:prstGeom prst="round2SameRect">
              <a:avLst>
                <a:gd name="adj1" fmla="val 25905"/>
                <a:gd name="adj2" fmla="val 0"/>
              </a:avLst>
            </a:prstGeom>
            <a:gradFill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418" name="正方形/長方形 417"/>
            <p:cNvSpPr/>
            <p:nvPr/>
          </p:nvSpPr>
          <p:spPr>
            <a:xfrm>
              <a:off x="5029200" y="3058160"/>
              <a:ext cx="1376536" cy="2037824"/>
            </a:xfrm>
            <a:prstGeom prst="rect">
              <a:avLst/>
            </a:prstGeom>
            <a:gradFill>
              <a:gsLst>
                <a:gs pos="0">
                  <a:srgbClr val="00B0F0">
                    <a:alpha val="50000"/>
                  </a:srgbClr>
                </a:gs>
                <a:gs pos="100000">
                  <a:srgbClr val="00B0F0">
                    <a:alpha val="20000"/>
                  </a:srgbClr>
                </a:gs>
              </a:gsLst>
              <a:lin ang="18900000" scaled="1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419" name="正方形/長方形 123"/>
            <p:cNvSpPr/>
            <p:nvPr/>
          </p:nvSpPr>
          <p:spPr>
            <a:xfrm>
              <a:off x="4961384" y="2996952"/>
              <a:ext cx="1512168" cy="2160240"/>
            </a:xfrm>
            <a:custGeom>
              <a:avLst/>
              <a:gdLst/>
              <a:ahLst/>
              <a:cxnLst/>
              <a:rect l="l" t="t" r="r" b="b"/>
              <a:pathLst>
                <a:path w="1512168" h="2160240">
                  <a:moveTo>
                    <a:pt x="123696" y="132328"/>
                  </a:moveTo>
                  <a:lnTo>
                    <a:pt x="123696" y="2030300"/>
                  </a:lnTo>
                  <a:lnTo>
                    <a:pt x="1388472" y="2030300"/>
                  </a:lnTo>
                  <a:lnTo>
                    <a:pt x="1388472" y="132328"/>
                  </a:lnTo>
                  <a:close/>
                  <a:moveTo>
                    <a:pt x="0" y="0"/>
                  </a:moveTo>
                  <a:lnTo>
                    <a:pt x="1512168" y="0"/>
                  </a:lnTo>
                  <a:lnTo>
                    <a:pt x="1512168" y="2160240"/>
                  </a:lnTo>
                  <a:lnTo>
                    <a:pt x="0" y="2160240"/>
                  </a:lnTo>
                  <a:close/>
                </a:path>
              </a:pathLst>
            </a:custGeom>
            <a:gradFill>
              <a:gsLst>
                <a:gs pos="0">
                  <a:srgbClr val="FBE4AE"/>
                </a:gs>
                <a:gs pos="13000">
                  <a:srgbClr val="BD922A"/>
                </a:gs>
                <a:gs pos="21001">
                  <a:srgbClr val="BD922A"/>
                </a:gs>
                <a:gs pos="63000">
                  <a:srgbClr val="FBE4AE"/>
                </a:gs>
                <a:gs pos="67000">
                  <a:srgbClr val="BD922A"/>
                </a:gs>
                <a:gs pos="69000">
                  <a:srgbClr val="835E17"/>
                </a:gs>
                <a:gs pos="82001">
                  <a:srgbClr val="A28949"/>
                </a:gs>
                <a:gs pos="100000">
                  <a:srgbClr val="FAE3B7"/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  <p:grpSp>
        <p:nvGrpSpPr>
          <p:cNvPr id="420" name="グループ化 419"/>
          <p:cNvGrpSpPr/>
          <p:nvPr/>
        </p:nvGrpSpPr>
        <p:grpSpPr>
          <a:xfrm>
            <a:off x="6123130" y="2591133"/>
            <a:ext cx="1338417" cy="1784556"/>
            <a:chOff x="5961112" y="404664"/>
            <a:chExt cx="1728192" cy="2304256"/>
          </a:xfrm>
        </p:grpSpPr>
        <p:sp>
          <p:nvSpPr>
            <p:cNvPr id="421" name="フローチャート : 記憶データ 3"/>
            <p:cNvSpPr/>
            <p:nvPr/>
          </p:nvSpPr>
          <p:spPr>
            <a:xfrm rot="10800000">
              <a:off x="7205558" y="591819"/>
              <a:ext cx="448053" cy="2077718"/>
            </a:xfrm>
            <a:custGeom>
              <a:avLst/>
              <a:gdLst>
                <a:gd name="connsiteX0" fmla="*/ 1667 w 10000"/>
                <a:gd name="connsiteY0" fmla="*/ 0 h 10000"/>
                <a:gd name="connsiteX1" fmla="*/ 10000 w 10000"/>
                <a:gd name="connsiteY1" fmla="*/ 0 h 10000"/>
                <a:gd name="connsiteX2" fmla="*/ 8333 w 10000"/>
                <a:gd name="connsiteY2" fmla="*/ 5000 h 10000"/>
                <a:gd name="connsiteX3" fmla="*/ 10000 w 10000"/>
                <a:gd name="connsiteY3" fmla="*/ 10000 h 10000"/>
                <a:gd name="connsiteX4" fmla="*/ 1667 w 10000"/>
                <a:gd name="connsiteY4" fmla="*/ 10000 h 10000"/>
                <a:gd name="connsiteX5" fmla="*/ 0 w 10000"/>
                <a:gd name="connsiteY5" fmla="*/ 5000 h 10000"/>
                <a:gd name="connsiteX6" fmla="*/ 1667 w 10000"/>
                <a:gd name="connsiteY6" fmla="*/ 0 h 10000"/>
                <a:gd name="connsiteX0" fmla="*/ 0 w 10000"/>
                <a:gd name="connsiteY0" fmla="*/ 5000 h 10000"/>
                <a:gd name="connsiteX1" fmla="*/ 1667 w 10000"/>
                <a:gd name="connsiteY1" fmla="*/ 0 h 10000"/>
                <a:gd name="connsiteX2" fmla="*/ 10000 w 10000"/>
                <a:gd name="connsiteY2" fmla="*/ 0 h 10000"/>
                <a:gd name="connsiteX3" fmla="*/ 8333 w 10000"/>
                <a:gd name="connsiteY3" fmla="*/ 5000 h 10000"/>
                <a:gd name="connsiteX4" fmla="*/ 10000 w 10000"/>
                <a:gd name="connsiteY4" fmla="*/ 10000 h 10000"/>
                <a:gd name="connsiteX5" fmla="*/ 1667 w 10000"/>
                <a:gd name="connsiteY5" fmla="*/ 10000 h 10000"/>
                <a:gd name="connsiteX6" fmla="*/ 668 w 10000"/>
                <a:gd name="connsiteY6" fmla="*/ 5635 h 10000"/>
                <a:gd name="connsiteX0" fmla="*/ 1256 w 9589"/>
                <a:gd name="connsiteY0" fmla="*/ 0 h 10000"/>
                <a:gd name="connsiteX1" fmla="*/ 9589 w 9589"/>
                <a:gd name="connsiteY1" fmla="*/ 0 h 10000"/>
                <a:gd name="connsiteX2" fmla="*/ 7922 w 9589"/>
                <a:gd name="connsiteY2" fmla="*/ 5000 h 10000"/>
                <a:gd name="connsiteX3" fmla="*/ 9589 w 9589"/>
                <a:gd name="connsiteY3" fmla="*/ 10000 h 10000"/>
                <a:gd name="connsiteX4" fmla="*/ 1256 w 9589"/>
                <a:gd name="connsiteY4" fmla="*/ 10000 h 10000"/>
                <a:gd name="connsiteX5" fmla="*/ 257 w 9589"/>
                <a:gd name="connsiteY5" fmla="*/ 5635 h 10000"/>
                <a:gd name="connsiteX0" fmla="*/ 0 w 8690"/>
                <a:gd name="connsiteY0" fmla="*/ 0 h 10000"/>
                <a:gd name="connsiteX1" fmla="*/ 8690 w 8690"/>
                <a:gd name="connsiteY1" fmla="*/ 0 h 10000"/>
                <a:gd name="connsiteX2" fmla="*/ 6952 w 8690"/>
                <a:gd name="connsiteY2" fmla="*/ 5000 h 10000"/>
                <a:gd name="connsiteX3" fmla="*/ 8690 w 8690"/>
                <a:gd name="connsiteY3" fmla="*/ 10000 h 10000"/>
                <a:gd name="connsiteX4" fmla="*/ 0 w 8690"/>
                <a:gd name="connsiteY4" fmla="*/ 10000 h 10000"/>
                <a:gd name="connsiteX0" fmla="*/ 0 w 10000"/>
                <a:gd name="connsiteY0" fmla="*/ 0 h 10000"/>
                <a:gd name="connsiteX1" fmla="*/ 10000 w 10000"/>
                <a:gd name="connsiteY1" fmla="*/ 0 h 10000"/>
                <a:gd name="connsiteX2" fmla="*/ 8000 w 10000"/>
                <a:gd name="connsiteY2" fmla="*/ 5000 h 10000"/>
                <a:gd name="connsiteX3" fmla="*/ 10000 w 10000"/>
                <a:gd name="connsiteY3" fmla="*/ 10000 h 10000"/>
                <a:gd name="connsiteX4" fmla="*/ 626 w 10000"/>
                <a:gd name="connsiteY4" fmla="*/ 6690 h 10000"/>
                <a:gd name="connsiteX0" fmla="*/ 0 w 10000"/>
                <a:gd name="connsiteY0" fmla="*/ 0 h 9352"/>
                <a:gd name="connsiteX1" fmla="*/ 10000 w 10000"/>
                <a:gd name="connsiteY1" fmla="*/ 0 h 9352"/>
                <a:gd name="connsiteX2" fmla="*/ 8000 w 10000"/>
                <a:gd name="connsiteY2" fmla="*/ 5000 h 9352"/>
                <a:gd name="connsiteX3" fmla="*/ 10000 w 10000"/>
                <a:gd name="connsiteY3" fmla="*/ 9352 h 9352"/>
                <a:gd name="connsiteX4" fmla="*/ 626 w 10000"/>
                <a:gd name="connsiteY4" fmla="*/ 6690 h 9352"/>
                <a:gd name="connsiteX0" fmla="*/ 0 w 10000"/>
                <a:gd name="connsiteY0" fmla="*/ 0 h 10000"/>
                <a:gd name="connsiteX1" fmla="*/ 10000 w 10000"/>
                <a:gd name="connsiteY1" fmla="*/ 0 h 10000"/>
                <a:gd name="connsiteX2" fmla="*/ 8000 w 10000"/>
                <a:gd name="connsiteY2" fmla="*/ 5346 h 10000"/>
                <a:gd name="connsiteX3" fmla="*/ 10000 w 10000"/>
                <a:gd name="connsiteY3" fmla="*/ 10000 h 10000"/>
                <a:gd name="connsiteX4" fmla="*/ 626 w 10000"/>
                <a:gd name="connsiteY4" fmla="*/ 7154 h 10000"/>
                <a:gd name="connsiteX0" fmla="*/ 0 w 10000"/>
                <a:gd name="connsiteY0" fmla="*/ 0 h 10008"/>
                <a:gd name="connsiteX1" fmla="*/ 10000 w 10000"/>
                <a:gd name="connsiteY1" fmla="*/ 0 h 10008"/>
                <a:gd name="connsiteX2" fmla="*/ 8000 w 10000"/>
                <a:gd name="connsiteY2" fmla="*/ 5346 h 10008"/>
                <a:gd name="connsiteX3" fmla="*/ 10000 w 10000"/>
                <a:gd name="connsiteY3" fmla="*/ 10000 h 10008"/>
                <a:gd name="connsiteX4" fmla="*/ 626 w 10000"/>
                <a:gd name="connsiteY4" fmla="*/ 7154 h 10008"/>
                <a:gd name="connsiteX0" fmla="*/ 0 w 10000"/>
                <a:gd name="connsiteY0" fmla="*/ 0 h 10028"/>
                <a:gd name="connsiteX1" fmla="*/ 10000 w 10000"/>
                <a:gd name="connsiteY1" fmla="*/ 0 h 10028"/>
                <a:gd name="connsiteX2" fmla="*/ 8000 w 10000"/>
                <a:gd name="connsiteY2" fmla="*/ 5346 h 10028"/>
                <a:gd name="connsiteX3" fmla="*/ 10000 w 10000"/>
                <a:gd name="connsiteY3" fmla="*/ 10000 h 10028"/>
                <a:gd name="connsiteX4" fmla="*/ 626 w 10000"/>
                <a:gd name="connsiteY4" fmla="*/ 7154 h 10028"/>
                <a:gd name="connsiteX0" fmla="*/ 0 w 10226"/>
                <a:gd name="connsiteY0" fmla="*/ 0 h 10028"/>
                <a:gd name="connsiteX1" fmla="*/ 10000 w 10226"/>
                <a:gd name="connsiteY1" fmla="*/ 0 h 10028"/>
                <a:gd name="connsiteX2" fmla="*/ 8000 w 10226"/>
                <a:gd name="connsiteY2" fmla="*/ 5346 h 10028"/>
                <a:gd name="connsiteX3" fmla="*/ 10000 w 10226"/>
                <a:gd name="connsiteY3" fmla="*/ 10000 h 10028"/>
                <a:gd name="connsiteX4" fmla="*/ 626 w 10226"/>
                <a:gd name="connsiteY4" fmla="*/ 7154 h 10028"/>
                <a:gd name="connsiteX0" fmla="*/ 0 w 10170"/>
                <a:gd name="connsiteY0" fmla="*/ 0 h 10281"/>
                <a:gd name="connsiteX1" fmla="*/ 10000 w 10170"/>
                <a:gd name="connsiteY1" fmla="*/ 0 h 10281"/>
                <a:gd name="connsiteX2" fmla="*/ 8000 w 10170"/>
                <a:gd name="connsiteY2" fmla="*/ 5346 h 10281"/>
                <a:gd name="connsiteX3" fmla="*/ 9941 w 10170"/>
                <a:gd name="connsiteY3" fmla="*/ 10256 h 10281"/>
                <a:gd name="connsiteX4" fmla="*/ 626 w 10170"/>
                <a:gd name="connsiteY4" fmla="*/ 7154 h 10281"/>
                <a:gd name="connsiteX0" fmla="*/ 0 w 10766"/>
                <a:gd name="connsiteY0" fmla="*/ 0 h 10281"/>
                <a:gd name="connsiteX1" fmla="*/ 10000 w 10766"/>
                <a:gd name="connsiteY1" fmla="*/ 0 h 10281"/>
                <a:gd name="connsiteX2" fmla="*/ 8000 w 10766"/>
                <a:gd name="connsiteY2" fmla="*/ 5346 h 10281"/>
                <a:gd name="connsiteX3" fmla="*/ 9941 w 10766"/>
                <a:gd name="connsiteY3" fmla="*/ 10256 h 10281"/>
                <a:gd name="connsiteX4" fmla="*/ 626 w 10766"/>
                <a:gd name="connsiteY4" fmla="*/ 7154 h 10281"/>
                <a:gd name="connsiteX0" fmla="*/ 0 w 11165"/>
                <a:gd name="connsiteY0" fmla="*/ 0 h 10281"/>
                <a:gd name="connsiteX1" fmla="*/ 10000 w 11165"/>
                <a:gd name="connsiteY1" fmla="*/ 0 h 10281"/>
                <a:gd name="connsiteX2" fmla="*/ 8000 w 11165"/>
                <a:gd name="connsiteY2" fmla="*/ 5346 h 10281"/>
                <a:gd name="connsiteX3" fmla="*/ 9941 w 11165"/>
                <a:gd name="connsiteY3" fmla="*/ 10256 h 10281"/>
                <a:gd name="connsiteX4" fmla="*/ 626 w 11165"/>
                <a:gd name="connsiteY4" fmla="*/ 7154 h 10281"/>
                <a:gd name="connsiteX0" fmla="*/ 0 w 11180"/>
                <a:gd name="connsiteY0" fmla="*/ 0 h 10281"/>
                <a:gd name="connsiteX1" fmla="*/ 10000 w 11180"/>
                <a:gd name="connsiteY1" fmla="*/ 0 h 10281"/>
                <a:gd name="connsiteX2" fmla="*/ 8059 w 11180"/>
                <a:gd name="connsiteY2" fmla="*/ 4913 h 10281"/>
                <a:gd name="connsiteX3" fmla="*/ 9941 w 11180"/>
                <a:gd name="connsiteY3" fmla="*/ 10256 h 10281"/>
                <a:gd name="connsiteX4" fmla="*/ 626 w 11180"/>
                <a:gd name="connsiteY4" fmla="*/ 7154 h 10281"/>
                <a:gd name="connsiteX0" fmla="*/ 0 w 11180"/>
                <a:gd name="connsiteY0" fmla="*/ 0 h 10281"/>
                <a:gd name="connsiteX1" fmla="*/ 10000 w 11180"/>
                <a:gd name="connsiteY1" fmla="*/ 0 h 10281"/>
                <a:gd name="connsiteX2" fmla="*/ 8059 w 11180"/>
                <a:gd name="connsiteY2" fmla="*/ 4913 h 10281"/>
                <a:gd name="connsiteX3" fmla="*/ 9941 w 11180"/>
                <a:gd name="connsiteY3" fmla="*/ 10256 h 10281"/>
                <a:gd name="connsiteX4" fmla="*/ 626 w 11180"/>
                <a:gd name="connsiteY4" fmla="*/ 7154 h 10281"/>
                <a:gd name="connsiteX0" fmla="*/ 0 w 11180"/>
                <a:gd name="connsiteY0" fmla="*/ 0 h 10281"/>
                <a:gd name="connsiteX1" fmla="*/ 10000 w 11180"/>
                <a:gd name="connsiteY1" fmla="*/ 0 h 10281"/>
                <a:gd name="connsiteX2" fmla="*/ 8059 w 11180"/>
                <a:gd name="connsiteY2" fmla="*/ 4913 h 10281"/>
                <a:gd name="connsiteX3" fmla="*/ 9941 w 11180"/>
                <a:gd name="connsiteY3" fmla="*/ 10256 h 10281"/>
                <a:gd name="connsiteX4" fmla="*/ 626 w 11180"/>
                <a:gd name="connsiteY4" fmla="*/ 7154 h 10281"/>
                <a:gd name="connsiteX0" fmla="*/ 0 w 11044"/>
                <a:gd name="connsiteY0" fmla="*/ 0 h 10281"/>
                <a:gd name="connsiteX1" fmla="*/ 10000 w 11044"/>
                <a:gd name="connsiteY1" fmla="*/ 0 h 10281"/>
                <a:gd name="connsiteX2" fmla="*/ 7471 w 11044"/>
                <a:gd name="connsiteY2" fmla="*/ 4817 h 10281"/>
                <a:gd name="connsiteX3" fmla="*/ 9941 w 11044"/>
                <a:gd name="connsiteY3" fmla="*/ 10256 h 10281"/>
                <a:gd name="connsiteX4" fmla="*/ 626 w 11044"/>
                <a:gd name="connsiteY4" fmla="*/ 7154 h 10281"/>
                <a:gd name="connsiteX0" fmla="*/ 0 w 11044"/>
                <a:gd name="connsiteY0" fmla="*/ 0 h 10290"/>
                <a:gd name="connsiteX1" fmla="*/ 10000 w 11044"/>
                <a:gd name="connsiteY1" fmla="*/ 0 h 10290"/>
                <a:gd name="connsiteX2" fmla="*/ 7471 w 11044"/>
                <a:gd name="connsiteY2" fmla="*/ 4817 h 10290"/>
                <a:gd name="connsiteX3" fmla="*/ 9941 w 11044"/>
                <a:gd name="connsiteY3" fmla="*/ 10256 h 10290"/>
                <a:gd name="connsiteX4" fmla="*/ 1096 w 11044"/>
                <a:gd name="connsiteY4" fmla="*/ 7879 h 10290"/>
                <a:gd name="connsiteX0" fmla="*/ 0 w 10804"/>
                <a:gd name="connsiteY0" fmla="*/ 0 h 10170"/>
                <a:gd name="connsiteX1" fmla="*/ 10000 w 10804"/>
                <a:gd name="connsiteY1" fmla="*/ 0 h 10170"/>
                <a:gd name="connsiteX2" fmla="*/ 7471 w 10804"/>
                <a:gd name="connsiteY2" fmla="*/ 4817 h 10170"/>
                <a:gd name="connsiteX3" fmla="*/ 9633 w 10804"/>
                <a:gd name="connsiteY3" fmla="*/ 10133 h 10170"/>
                <a:gd name="connsiteX4" fmla="*/ 1096 w 10804"/>
                <a:gd name="connsiteY4" fmla="*/ 7879 h 10170"/>
                <a:gd name="connsiteX0" fmla="*/ 0 w 10804"/>
                <a:gd name="connsiteY0" fmla="*/ 0 h 10155"/>
                <a:gd name="connsiteX1" fmla="*/ 10000 w 10804"/>
                <a:gd name="connsiteY1" fmla="*/ 0 h 10155"/>
                <a:gd name="connsiteX2" fmla="*/ 7471 w 10804"/>
                <a:gd name="connsiteY2" fmla="*/ 4817 h 10155"/>
                <a:gd name="connsiteX3" fmla="*/ 9633 w 10804"/>
                <a:gd name="connsiteY3" fmla="*/ 10133 h 10155"/>
                <a:gd name="connsiteX4" fmla="*/ 109 w 10804"/>
                <a:gd name="connsiteY4" fmla="*/ 6734 h 10155"/>
                <a:gd name="connsiteX0" fmla="*/ 0 w 10804"/>
                <a:gd name="connsiteY0" fmla="*/ 0 h 10164"/>
                <a:gd name="connsiteX1" fmla="*/ 10000 w 10804"/>
                <a:gd name="connsiteY1" fmla="*/ 0 h 10164"/>
                <a:gd name="connsiteX2" fmla="*/ 7471 w 10804"/>
                <a:gd name="connsiteY2" fmla="*/ 4817 h 10164"/>
                <a:gd name="connsiteX3" fmla="*/ 9633 w 10804"/>
                <a:gd name="connsiteY3" fmla="*/ 10133 h 10164"/>
                <a:gd name="connsiteX4" fmla="*/ 109 w 10804"/>
                <a:gd name="connsiteY4" fmla="*/ 6734 h 10164"/>
                <a:gd name="connsiteX0" fmla="*/ 384 w 11188"/>
                <a:gd name="connsiteY0" fmla="*/ 0 h 10165"/>
                <a:gd name="connsiteX1" fmla="*/ 10384 w 11188"/>
                <a:gd name="connsiteY1" fmla="*/ 0 h 10165"/>
                <a:gd name="connsiteX2" fmla="*/ 7855 w 11188"/>
                <a:gd name="connsiteY2" fmla="*/ 4817 h 10165"/>
                <a:gd name="connsiteX3" fmla="*/ 10017 w 11188"/>
                <a:gd name="connsiteY3" fmla="*/ 10133 h 10165"/>
                <a:gd name="connsiteX4" fmla="*/ 0 w 11188"/>
                <a:gd name="connsiteY4" fmla="*/ 6808 h 10165"/>
                <a:gd name="connsiteX0" fmla="*/ 384 w 11188"/>
                <a:gd name="connsiteY0" fmla="*/ 0 h 10165"/>
                <a:gd name="connsiteX1" fmla="*/ 10384 w 11188"/>
                <a:gd name="connsiteY1" fmla="*/ 0 h 10165"/>
                <a:gd name="connsiteX2" fmla="*/ 7855 w 11188"/>
                <a:gd name="connsiteY2" fmla="*/ 4817 h 10165"/>
                <a:gd name="connsiteX3" fmla="*/ 10017 w 11188"/>
                <a:gd name="connsiteY3" fmla="*/ 10133 h 10165"/>
                <a:gd name="connsiteX4" fmla="*/ 0 w 11188"/>
                <a:gd name="connsiteY4" fmla="*/ 6808 h 10165"/>
                <a:gd name="connsiteX5" fmla="*/ 384 w 11188"/>
                <a:gd name="connsiteY5" fmla="*/ 0 h 10165"/>
                <a:gd name="connsiteX0" fmla="*/ 76 w 10880"/>
                <a:gd name="connsiteY0" fmla="*/ 0 h 10165"/>
                <a:gd name="connsiteX1" fmla="*/ 10076 w 10880"/>
                <a:gd name="connsiteY1" fmla="*/ 0 h 10165"/>
                <a:gd name="connsiteX2" fmla="*/ 7547 w 10880"/>
                <a:gd name="connsiteY2" fmla="*/ 4817 h 10165"/>
                <a:gd name="connsiteX3" fmla="*/ 9709 w 10880"/>
                <a:gd name="connsiteY3" fmla="*/ 10133 h 10165"/>
                <a:gd name="connsiteX4" fmla="*/ 0 w 10880"/>
                <a:gd name="connsiteY4" fmla="*/ 6808 h 10165"/>
                <a:gd name="connsiteX5" fmla="*/ 76 w 10880"/>
                <a:gd name="connsiteY5" fmla="*/ 0 h 10165"/>
                <a:gd name="connsiteX0" fmla="*/ 76 w 10880"/>
                <a:gd name="connsiteY0" fmla="*/ 0 h 10167"/>
                <a:gd name="connsiteX1" fmla="*/ 10076 w 10880"/>
                <a:gd name="connsiteY1" fmla="*/ 0 h 10167"/>
                <a:gd name="connsiteX2" fmla="*/ 7547 w 10880"/>
                <a:gd name="connsiteY2" fmla="*/ 4817 h 10167"/>
                <a:gd name="connsiteX3" fmla="*/ 9709 w 10880"/>
                <a:gd name="connsiteY3" fmla="*/ 10133 h 10167"/>
                <a:gd name="connsiteX4" fmla="*/ 0 w 10880"/>
                <a:gd name="connsiteY4" fmla="*/ 6808 h 10167"/>
                <a:gd name="connsiteX5" fmla="*/ 76 w 10880"/>
                <a:gd name="connsiteY5" fmla="*/ 0 h 101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880" h="10167">
                  <a:moveTo>
                    <a:pt x="76" y="0"/>
                  </a:moveTo>
                  <a:lnTo>
                    <a:pt x="10076" y="0"/>
                  </a:lnTo>
                  <a:cubicBezTo>
                    <a:pt x="10088" y="673"/>
                    <a:pt x="9615" y="3028"/>
                    <a:pt x="7547" y="4817"/>
                  </a:cubicBezTo>
                  <a:cubicBezTo>
                    <a:pt x="10006" y="6318"/>
                    <a:pt x="12367" y="9908"/>
                    <a:pt x="9709" y="10133"/>
                  </a:cubicBezTo>
                  <a:cubicBezTo>
                    <a:pt x="8207" y="10434"/>
                    <a:pt x="411" y="8730"/>
                    <a:pt x="0" y="6808"/>
                  </a:cubicBezTo>
                  <a:cubicBezTo>
                    <a:pt x="25" y="4539"/>
                    <a:pt x="51" y="2269"/>
                    <a:pt x="76" y="0"/>
                  </a:cubicBezTo>
                  <a:close/>
                </a:path>
              </a:pathLst>
            </a:custGeom>
            <a:gradFill>
              <a:gsLst>
                <a:gs pos="0">
                  <a:srgbClr val="1F497D">
                    <a:lumMod val="75000"/>
                  </a:srgbClr>
                </a:gs>
                <a:gs pos="100000">
                  <a:srgbClr val="4F81BD">
                    <a:lumMod val="60000"/>
                    <a:lumOff val="40000"/>
                  </a:srgbClr>
                </a:gs>
              </a:gsLst>
              <a:lin ang="18900000" scaled="1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422" name="片側の 2 つの角を丸めた四角形 61"/>
            <p:cNvSpPr/>
            <p:nvPr/>
          </p:nvSpPr>
          <p:spPr>
            <a:xfrm>
              <a:off x="7292368" y="605791"/>
              <a:ext cx="359992" cy="2063746"/>
            </a:xfrm>
            <a:custGeom>
              <a:avLst/>
              <a:gdLst/>
              <a:ahLst/>
              <a:cxnLst/>
              <a:rect l="l" t="t" r="r" b="b"/>
              <a:pathLst>
                <a:path w="359992" h="2019844">
                  <a:moveTo>
                    <a:pt x="23109" y="0"/>
                  </a:moveTo>
                  <a:cubicBezTo>
                    <a:pt x="227700" y="145534"/>
                    <a:pt x="359992" y="384893"/>
                    <a:pt x="359992" y="655150"/>
                  </a:cubicBezTo>
                  <a:lnTo>
                    <a:pt x="359992" y="2019844"/>
                  </a:lnTo>
                  <a:lnTo>
                    <a:pt x="32763" y="2019844"/>
                  </a:lnTo>
                  <a:cubicBezTo>
                    <a:pt x="33973" y="1860646"/>
                    <a:pt x="55327" y="1404966"/>
                    <a:pt x="136809" y="1055170"/>
                  </a:cubicBezTo>
                  <a:cubicBezTo>
                    <a:pt x="45156" y="777544"/>
                    <a:pt x="-43190" y="150215"/>
                    <a:pt x="23109" y="0"/>
                  </a:cubicBezTo>
                  <a:close/>
                </a:path>
              </a:pathLst>
            </a:custGeom>
            <a:gradFill>
              <a:gsLst>
                <a:gs pos="0">
                  <a:srgbClr val="1F497D">
                    <a:lumMod val="75000"/>
                  </a:srgbClr>
                </a:gs>
                <a:gs pos="100000">
                  <a:srgbClr val="4F81BD">
                    <a:lumMod val="60000"/>
                    <a:lumOff val="40000"/>
                  </a:srgbClr>
                </a:gs>
              </a:gsLst>
              <a:lin ang="18900000" scaled="1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423" name="角丸四角形 422"/>
            <p:cNvSpPr/>
            <p:nvPr/>
          </p:nvSpPr>
          <p:spPr>
            <a:xfrm>
              <a:off x="7299616" y="1614034"/>
              <a:ext cx="340706" cy="160926"/>
            </a:xfrm>
            <a:prstGeom prst="roundRect">
              <a:avLst/>
            </a:prstGeom>
            <a:gradFill>
              <a:gsLst>
                <a:gs pos="0">
                  <a:srgbClr val="1F497D">
                    <a:lumMod val="75000"/>
                  </a:srgbClr>
                </a:gs>
                <a:gs pos="100000">
                  <a:srgbClr val="4F81BD">
                    <a:lumMod val="60000"/>
                    <a:lumOff val="40000"/>
                  </a:srgbClr>
                </a:gs>
              </a:gsLst>
              <a:lin ang="18900000" scaled="1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424" name="フローチャート : 記憶データ 3"/>
            <p:cNvSpPr/>
            <p:nvPr/>
          </p:nvSpPr>
          <p:spPr>
            <a:xfrm rot="10800000" flipH="1">
              <a:off x="5986358" y="591819"/>
              <a:ext cx="448053" cy="2077718"/>
            </a:xfrm>
            <a:custGeom>
              <a:avLst/>
              <a:gdLst>
                <a:gd name="connsiteX0" fmla="*/ 1667 w 10000"/>
                <a:gd name="connsiteY0" fmla="*/ 0 h 10000"/>
                <a:gd name="connsiteX1" fmla="*/ 10000 w 10000"/>
                <a:gd name="connsiteY1" fmla="*/ 0 h 10000"/>
                <a:gd name="connsiteX2" fmla="*/ 8333 w 10000"/>
                <a:gd name="connsiteY2" fmla="*/ 5000 h 10000"/>
                <a:gd name="connsiteX3" fmla="*/ 10000 w 10000"/>
                <a:gd name="connsiteY3" fmla="*/ 10000 h 10000"/>
                <a:gd name="connsiteX4" fmla="*/ 1667 w 10000"/>
                <a:gd name="connsiteY4" fmla="*/ 10000 h 10000"/>
                <a:gd name="connsiteX5" fmla="*/ 0 w 10000"/>
                <a:gd name="connsiteY5" fmla="*/ 5000 h 10000"/>
                <a:gd name="connsiteX6" fmla="*/ 1667 w 10000"/>
                <a:gd name="connsiteY6" fmla="*/ 0 h 10000"/>
                <a:gd name="connsiteX0" fmla="*/ 0 w 10000"/>
                <a:gd name="connsiteY0" fmla="*/ 5000 h 10000"/>
                <a:gd name="connsiteX1" fmla="*/ 1667 w 10000"/>
                <a:gd name="connsiteY1" fmla="*/ 0 h 10000"/>
                <a:gd name="connsiteX2" fmla="*/ 10000 w 10000"/>
                <a:gd name="connsiteY2" fmla="*/ 0 h 10000"/>
                <a:gd name="connsiteX3" fmla="*/ 8333 w 10000"/>
                <a:gd name="connsiteY3" fmla="*/ 5000 h 10000"/>
                <a:gd name="connsiteX4" fmla="*/ 10000 w 10000"/>
                <a:gd name="connsiteY4" fmla="*/ 10000 h 10000"/>
                <a:gd name="connsiteX5" fmla="*/ 1667 w 10000"/>
                <a:gd name="connsiteY5" fmla="*/ 10000 h 10000"/>
                <a:gd name="connsiteX6" fmla="*/ 668 w 10000"/>
                <a:gd name="connsiteY6" fmla="*/ 5635 h 10000"/>
                <a:gd name="connsiteX0" fmla="*/ 1256 w 9589"/>
                <a:gd name="connsiteY0" fmla="*/ 0 h 10000"/>
                <a:gd name="connsiteX1" fmla="*/ 9589 w 9589"/>
                <a:gd name="connsiteY1" fmla="*/ 0 h 10000"/>
                <a:gd name="connsiteX2" fmla="*/ 7922 w 9589"/>
                <a:gd name="connsiteY2" fmla="*/ 5000 h 10000"/>
                <a:gd name="connsiteX3" fmla="*/ 9589 w 9589"/>
                <a:gd name="connsiteY3" fmla="*/ 10000 h 10000"/>
                <a:gd name="connsiteX4" fmla="*/ 1256 w 9589"/>
                <a:gd name="connsiteY4" fmla="*/ 10000 h 10000"/>
                <a:gd name="connsiteX5" fmla="*/ 257 w 9589"/>
                <a:gd name="connsiteY5" fmla="*/ 5635 h 10000"/>
                <a:gd name="connsiteX0" fmla="*/ 0 w 8690"/>
                <a:gd name="connsiteY0" fmla="*/ 0 h 10000"/>
                <a:gd name="connsiteX1" fmla="*/ 8690 w 8690"/>
                <a:gd name="connsiteY1" fmla="*/ 0 h 10000"/>
                <a:gd name="connsiteX2" fmla="*/ 6952 w 8690"/>
                <a:gd name="connsiteY2" fmla="*/ 5000 h 10000"/>
                <a:gd name="connsiteX3" fmla="*/ 8690 w 8690"/>
                <a:gd name="connsiteY3" fmla="*/ 10000 h 10000"/>
                <a:gd name="connsiteX4" fmla="*/ 0 w 8690"/>
                <a:gd name="connsiteY4" fmla="*/ 10000 h 10000"/>
                <a:gd name="connsiteX0" fmla="*/ 0 w 10000"/>
                <a:gd name="connsiteY0" fmla="*/ 0 h 10000"/>
                <a:gd name="connsiteX1" fmla="*/ 10000 w 10000"/>
                <a:gd name="connsiteY1" fmla="*/ 0 h 10000"/>
                <a:gd name="connsiteX2" fmla="*/ 8000 w 10000"/>
                <a:gd name="connsiteY2" fmla="*/ 5000 h 10000"/>
                <a:gd name="connsiteX3" fmla="*/ 10000 w 10000"/>
                <a:gd name="connsiteY3" fmla="*/ 10000 h 10000"/>
                <a:gd name="connsiteX4" fmla="*/ 626 w 10000"/>
                <a:gd name="connsiteY4" fmla="*/ 6690 h 10000"/>
                <a:gd name="connsiteX0" fmla="*/ 0 w 10000"/>
                <a:gd name="connsiteY0" fmla="*/ 0 h 9352"/>
                <a:gd name="connsiteX1" fmla="*/ 10000 w 10000"/>
                <a:gd name="connsiteY1" fmla="*/ 0 h 9352"/>
                <a:gd name="connsiteX2" fmla="*/ 8000 w 10000"/>
                <a:gd name="connsiteY2" fmla="*/ 5000 h 9352"/>
                <a:gd name="connsiteX3" fmla="*/ 10000 w 10000"/>
                <a:gd name="connsiteY3" fmla="*/ 9352 h 9352"/>
                <a:gd name="connsiteX4" fmla="*/ 626 w 10000"/>
                <a:gd name="connsiteY4" fmla="*/ 6690 h 9352"/>
                <a:gd name="connsiteX0" fmla="*/ 0 w 10000"/>
                <a:gd name="connsiteY0" fmla="*/ 0 h 10000"/>
                <a:gd name="connsiteX1" fmla="*/ 10000 w 10000"/>
                <a:gd name="connsiteY1" fmla="*/ 0 h 10000"/>
                <a:gd name="connsiteX2" fmla="*/ 8000 w 10000"/>
                <a:gd name="connsiteY2" fmla="*/ 5346 h 10000"/>
                <a:gd name="connsiteX3" fmla="*/ 10000 w 10000"/>
                <a:gd name="connsiteY3" fmla="*/ 10000 h 10000"/>
                <a:gd name="connsiteX4" fmla="*/ 626 w 10000"/>
                <a:gd name="connsiteY4" fmla="*/ 7154 h 10000"/>
                <a:gd name="connsiteX0" fmla="*/ 0 w 10000"/>
                <a:gd name="connsiteY0" fmla="*/ 0 h 10008"/>
                <a:gd name="connsiteX1" fmla="*/ 10000 w 10000"/>
                <a:gd name="connsiteY1" fmla="*/ 0 h 10008"/>
                <a:gd name="connsiteX2" fmla="*/ 8000 w 10000"/>
                <a:gd name="connsiteY2" fmla="*/ 5346 h 10008"/>
                <a:gd name="connsiteX3" fmla="*/ 10000 w 10000"/>
                <a:gd name="connsiteY3" fmla="*/ 10000 h 10008"/>
                <a:gd name="connsiteX4" fmla="*/ 626 w 10000"/>
                <a:gd name="connsiteY4" fmla="*/ 7154 h 10008"/>
                <a:gd name="connsiteX0" fmla="*/ 0 w 10000"/>
                <a:gd name="connsiteY0" fmla="*/ 0 h 10028"/>
                <a:gd name="connsiteX1" fmla="*/ 10000 w 10000"/>
                <a:gd name="connsiteY1" fmla="*/ 0 h 10028"/>
                <a:gd name="connsiteX2" fmla="*/ 8000 w 10000"/>
                <a:gd name="connsiteY2" fmla="*/ 5346 h 10028"/>
                <a:gd name="connsiteX3" fmla="*/ 10000 w 10000"/>
                <a:gd name="connsiteY3" fmla="*/ 10000 h 10028"/>
                <a:gd name="connsiteX4" fmla="*/ 626 w 10000"/>
                <a:gd name="connsiteY4" fmla="*/ 7154 h 10028"/>
                <a:gd name="connsiteX0" fmla="*/ 0 w 10226"/>
                <a:gd name="connsiteY0" fmla="*/ 0 h 10028"/>
                <a:gd name="connsiteX1" fmla="*/ 10000 w 10226"/>
                <a:gd name="connsiteY1" fmla="*/ 0 h 10028"/>
                <a:gd name="connsiteX2" fmla="*/ 8000 w 10226"/>
                <a:gd name="connsiteY2" fmla="*/ 5346 h 10028"/>
                <a:gd name="connsiteX3" fmla="*/ 10000 w 10226"/>
                <a:gd name="connsiteY3" fmla="*/ 10000 h 10028"/>
                <a:gd name="connsiteX4" fmla="*/ 626 w 10226"/>
                <a:gd name="connsiteY4" fmla="*/ 7154 h 10028"/>
                <a:gd name="connsiteX0" fmla="*/ 0 w 10170"/>
                <a:gd name="connsiteY0" fmla="*/ 0 h 10281"/>
                <a:gd name="connsiteX1" fmla="*/ 10000 w 10170"/>
                <a:gd name="connsiteY1" fmla="*/ 0 h 10281"/>
                <a:gd name="connsiteX2" fmla="*/ 8000 w 10170"/>
                <a:gd name="connsiteY2" fmla="*/ 5346 h 10281"/>
                <a:gd name="connsiteX3" fmla="*/ 9941 w 10170"/>
                <a:gd name="connsiteY3" fmla="*/ 10256 h 10281"/>
                <a:gd name="connsiteX4" fmla="*/ 626 w 10170"/>
                <a:gd name="connsiteY4" fmla="*/ 7154 h 10281"/>
                <a:gd name="connsiteX0" fmla="*/ 0 w 10766"/>
                <a:gd name="connsiteY0" fmla="*/ 0 h 10281"/>
                <a:gd name="connsiteX1" fmla="*/ 10000 w 10766"/>
                <a:gd name="connsiteY1" fmla="*/ 0 h 10281"/>
                <a:gd name="connsiteX2" fmla="*/ 8000 w 10766"/>
                <a:gd name="connsiteY2" fmla="*/ 5346 h 10281"/>
                <a:gd name="connsiteX3" fmla="*/ 9941 w 10766"/>
                <a:gd name="connsiteY3" fmla="*/ 10256 h 10281"/>
                <a:gd name="connsiteX4" fmla="*/ 626 w 10766"/>
                <a:gd name="connsiteY4" fmla="*/ 7154 h 10281"/>
                <a:gd name="connsiteX0" fmla="*/ 0 w 11165"/>
                <a:gd name="connsiteY0" fmla="*/ 0 h 10281"/>
                <a:gd name="connsiteX1" fmla="*/ 10000 w 11165"/>
                <a:gd name="connsiteY1" fmla="*/ 0 h 10281"/>
                <a:gd name="connsiteX2" fmla="*/ 8000 w 11165"/>
                <a:gd name="connsiteY2" fmla="*/ 5346 h 10281"/>
                <a:gd name="connsiteX3" fmla="*/ 9941 w 11165"/>
                <a:gd name="connsiteY3" fmla="*/ 10256 h 10281"/>
                <a:gd name="connsiteX4" fmla="*/ 626 w 11165"/>
                <a:gd name="connsiteY4" fmla="*/ 7154 h 10281"/>
                <a:gd name="connsiteX0" fmla="*/ 0 w 11180"/>
                <a:gd name="connsiteY0" fmla="*/ 0 h 10281"/>
                <a:gd name="connsiteX1" fmla="*/ 10000 w 11180"/>
                <a:gd name="connsiteY1" fmla="*/ 0 h 10281"/>
                <a:gd name="connsiteX2" fmla="*/ 8059 w 11180"/>
                <a:gd name="connsiteY2" fmla="*/ 4913 h 10281"/>
                <a:gd name="connsiteX3" fmla="*/ 9941 w 11180"/>
                <a:gd name="connsiteY3" fmla="*/ 10256 h 10281"/>
                <a:gd name="connsiteX4" fmla="*/ 626 w 11180"/>
                <a:gd name="connsiteY4" fmla="*/ 7154 h 10281"/>
                <a:gd name="connsiteX0" fmla="*/ 0 w 11180"/>
                <a:gd name="connsiteY0" fmla="*/ 0 h 10281"/>
                <a:gd name="connsiteX1" fmla="*/ 10000 w 11180"/>
                <a:gd name="connsiteY1" fmla="*/ 0 h 10281"/>
                <a:gd name="connsiteX2" fmla="*/ 8059 w 11180"/>
                <a:gd name="connsiteY2" fmla="*/ 4913 h 10281"/>
                <a:gd name="connsiteX3" fmla="*/ 9941 w 11180"/>
                <a:gd name="connsiteY3" fmla="*/ 10256 h 10281"/>
                <a:gd name="connsiteX4" fmla="*/ 626 w 11180"/>
                <a:gd name="connsiteY4" fmla="*/ 7154 h 10281"/>
                <a:gd name="connsiteX0" fmla="*/ 0 w 11180"/>
                <a:gd name="connsiteY0" fmla="*/ 0 h 10281"/>
                <a:gd name="connsiteX1" fmla="*/ 10000 w 11180"/>
                <a:gd name="connsiteY1" fmla="*/ 0 h 10281"/>
                <a:gd name="connsiteX2" fmla="*/ 8059 w 11180"/>
                <a:gd name="connsiteY2" fmla="*/ 4913 h 10281"/>
                <a:gd name="connsiteX3" fmla="*/ 9941 w 11180"/>
                <a:gd name="connsiteY3" fmla="*/ 10256 h 10281"/>
                <a:gd name="connsiteX4" fmla="*/ 626 w 11180"/>
                <a:gd name="connsiteY4" fmla="*/ 7154 h 10281"/>
                <a:gd name="connsiteX0" fmla="*/ 0 w 11044"/>
                <a:gd name="connsiteY0" fmla="*/ 0 h 10281"/>
                <a:gd name="connsiteX1" fmla="*/ 10000 w 11044"/>
                <a:gd name="connsiteY1" fmla="*/ 0 h 10281"/>
                <a:gd name="connsiteX2" fmla="*/ 7471 w 11044"/>
                <a:gd name="connsiteY2" fmla="*/ 4817 h 10281"/>
                <a:gd name="connsiteX3" fmla="*/ 9941 w 11044"/>
                <a:gd name="connsiteY3" fmla="*/ 10256 h 10281"/>
                <a:gd name="connsiteX4" fmla="*/ 626 w 11044"/>
                <a:gd name="connsiteY4" fmla="*/ 7154 h 10281"/>
                <a:gd name="connsiteX0" fmla="*/ 0 w 11044"/>
                <a:gd name="connsiteY0" fmla="*/ 0 h 10290"/>
                <a:gd name="connsiteX1" fmla="*/ 10000 w 11044"/>
                <a:gd name="connsiteY1" fmla="*/ 0 h 10290"/>
                <a:gd name="connsiteX2" fmla="*/ 7471 w 11044"/>
                <a:gd name="connsiteY2" fmla="*/ 4817 h 10290"/>
                <a:gd name="connsiteX3" fmla="*/ 9941 w 11044"/>
                <a:gd name="connsiteY3" fmla="*/ 10256 h 10290"/>
                <a:gd name="connsiteX4" fmla="*/ 1096 w 11044"/>
                <a:gd name="connsiteY4" fmla="*/ 7879 h 10290"/>
                <a:gd name="connsiteX0" fmla="*/ 0 w 10804"/>
                <a:gd name="connsiteY0" fmla="*/ 0 h 10170"/>
                <a:gd name="connsiteX1" fmla="*/ 10000 w 10804"/>
                <a:gd name="connsiteY1" fmla="*/ 0 h 10170"/>
                <a:gd name="connsiteX2" fmla="*/ 7471 w 10804"/>
                <a:gd name="connsiteY2" fmla="*/ 4817 h 10170"/>
                <a:gd name="connsiteX3" fmla="*/ 9633 w 10804"/>
                <a:gd name="connsiteY3" fmla="*/ 10133 h 10170"/>
                <a:gd name="connsiteX4" fmla="*/ 1096 w 10804"/>
                <a:gd name="connsiteY4" fmla="*/ 7879 h 10170"/>
                <a:gd name="connsiteX0" fmla="*/ 0 w 10804"/>
                <a:gd name="connsiteY0" fmla="*/ 0 h 10155"/>
                <a:gd name="connsiteX1" fmla="*/ 10000 w 10804"/>
                <a:gd name="connsiteY1" fmla="*/ 0 h 10155"/>
                <a:gd name="connsiteX2" fmla="*/ 7471 w 10804"/>
                <a:gd name="connsiteY2" fmla="*/ 4817 h 10155"/>
                <a:gd name="connsiteX3" fmla="*/ 9633 w 10804"/>
                <a:gd name="connsiteY3" fmla="*/ 10133 h 10155"/>
                <a:gd name="connsiteX4" fmla="*/ 109 w 10804"/>
                <a:gd name="connsiteY4" fmla="*/ 6734 h 10155"/>
                <a:gd name="connsiteX0" fmla="*/ 0 w 10804"/>
                <a:gd name="connsiteY0" fmla="*/ 0 h 10164"/>
                <a:gd name="connsiteX1" fmla="*/ 10000 w 10804"/>
                <a:gd name="connsiteY1" fmla="*/ 0 h 10164"/>
                <a:gd name="connsiteX2" fmla="*/ 7471 w 10804"/>
                <a:gd name="connsiteY2" fmla="*/ 4817 h 10164"/>
                <a:gd name="connsiteX3" fmla="*/ 9633 w 10804"/>
                <a:gd name="connsiteY3" fmla="*/ 10133 h 10164"/>
                <a:gd name="connsiteX4" fmla="*/ 109 w 10804"/>
                <a:gd name="connsiteY4" fmla="*/ 6734 h 10164"/>
                <a:gd name="connsiteX0" fmla="*/ 384 w 11188"/>
                <a:gd name="connsiteY0" fmla="*/ 0 h 10165"/>
                <a:gd name="connsiteX1" fmla="*/ 10384 w 11188"/>
                <a:gd name="connsiteY1" fmla="*/ 0 h 10165"/>
                <a:gd name="connsiteX2" fmla="*/ 7855 w 11188"/>
                <a:gd name="connsiteY2" fmla="*/ 4817 h 10165"/>
                <a:gd name="connsiteX3" fmla="*/ 10017 w 11188"/>
                <a:gd name="connsiteY3" fmla="*/ 10133 h 10165"/>
                <a:gd name="connsiteX4" fmla="*/ 0 w 11188"/>
                <a:gd name="connsiteY4" fmla="*/ 6808 h 10165"/>
                <a:gd name="connsiteX0" fmla="*/ 384 w 11188"/>
                <a:gd name="connsiteY0" fmla="*/ 0 h 10165"/>
                <a:gd name="connsiteX1" fmla="*/ 10384 w 11188"/>
                <a:gd name="connsiteY1" fmla="*/ 0 h 10165"/>
                <a:gd name="connsiteX2" fmla="*/ 7855 w 11188"/>
                <a:gd name="connsiteY2" fmla="*/ 4817 h 10165"/>
                <a:gd name="connsiteX3" fmla="*/ 10017 w 11188"/>
                <a:gd name="connsiteY3" fmla="*/ 10133 h 10165"/>
                <a:gd name="connsiteX4" fmla="*/ 0 w 11188"/>
                <a:gd name="connsiteY4" fmla="*/ 6808 h 10165"/>
                <a:gd name="connsiteX5" fmla="*/ 384 w 11188"/>
                <a:gd name="connsiteY5" fmla="*/ 0 h 10165"/>
                <a:gd name="connsiteX0" fmla="*/ 76 w 10880"/>
                <a:gd name="connsiteY0" fmla="*/ 0 h 10165"/>
                <a:gd name="connsiteX1" fmla="*/ 10076 w 10880"/>
                <a:gd name="connsiteY1" fmla="*/ 0 h 10165"/>
                <a:gd name="connsiteX2" fmla="*/ 7547 w 10880"/>
                <a:gd name="connsiteY2" fmla="*/ 4817 h 10165"/>
                <a:gd name="connsiteX3" fmla="*/ 9709 w 10880"/>
                <a:gd name="connsiteY3" fmla="*/ 10133 h 10165"/>
                <a:gd name="connsiteX4" fmla="*/ 0 w 10880"/>
                <a:gd name="connsiteY4" fmla="*/ 6808 h 10165"/>
                <a:gd name="connsiteX5" fmla="*/ 76 w 10880"/>
                <a:gd name="connsiteY5" fmla="*/ 0 h 10165"/>
                <a:gd name="connsiteX0" fmla="*/ 76 w 10880"/>
                <a:gd name="connsiteY0" fmla="*/ 0 h 10167"/>
                <a:gd name="connsiteX1" fmla="*/ 10076 w 10880"/>
                <a:gd name="connsiteY1" fmla="*/ 0 h 10167"/>
                <a:gd name="connsiteX2" fmla="*/ 7547 w 10880"/>
                <a:gd name="connsiteY2" fmla="*/ 4817 h 10167"/>
                <a:gd name="connsiteX3" fmla="*/ 9709 w 10880"/>
                <a:gd name="connsiteY3" fmla="*/ 10133 h 10167"/>
                <a:gd name="connsiteX4" fmla="*/ 0 w 10880"/>
                <a:gd name="connsiteY4" fmla="*/ 6808 h 10167"/>
                <a:gd name="connsiteX5" fmla="*/ 76 w 10880"/>
                <a:gd name="connsiteY5" fmla="*/ 0 h 101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880" h="10167">
                  <a:moveTo>
                    <a:pt x="76" y="0"/>
                  </a:moveTo>
                  <a:lnTo>
                    <a:pt x="10076" y="0"/>
                  </a:lnTo>
                  <a:cubicBezTo>
                    <a:pt x="10088" y="673"/>
                    <a:pt x="9615" y="3028"/>
                    <a:pt x="7547" y="4817"/>
                  </a:cubicBezTo>
                  <a:cubicBezTo>
                    <a:pt x="10006" y="6318"/>
                    <a:pt x="12367" y="9908"/>
                    <a:pt x="9709" y="10133"/>
                  </a:cubicBezTo>
                  <a:cubicBezTo>
                    <a:pt x="8207" y="10434"/>
                    <a:pt x="411" y="8730"/>
                    <a:pt x="0" y="6808"/>
                  </a:cubicBezTo>
                  <a:cubicBezTo>
                    <a:pt x="25" y="4539"/>
                    <a:pt x="51" y="2269"/>
                    <a:pt x="76" y="0"/>
                  </a:cubicBezTo>
                  <a:close/>
                </a:path>
              </a:pathLst>
            </a:custGeom>
            <a:gradFill>
              <a:gsLst>
                <a:gs pos="0">
                  <a:srgbClr val="1F497D">
                    <a:lumMod val="75000"/>
                  </a:srgbClr>
                </a:gs>
                <a:gs pos="100000">
                  <a:srgbClr val="4F81BD">
                    <a:lumMod val="60000"/>
                    <a:lumOff val="40000"/>
                  </a:srgbClr>
                </a:gs>
              </a:gsLst>
              <a:lin ang="18900000" scaled="1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425" name="片側の 2 つの角を丸めた四角形 61"/>
            <p:cNvSpPr/>
            <p:nvPr/>
          </p:nvSpPr>
          <p:spPr>
            <a:xfrm flipH="1">
              <a:off x="5987609" y="605791"/>
              <a:ext cx="359992" cy="2063746"/>
            </a:xfrm>
            <a:custGeom>
              <a:avLst/>
              <a:gdLst/>
              <a:ahLst/>
              <a:cxnLst/>
              <a:rect l="l" t="t" r="r" b="b"/>
              <a:pathLst>
                <a:path w="359992" h="2019844">
                  <a:moveTo>
                    <a:pt x="23109" y="0"/>
                  </a:moveTo>
                  <a:cubicBezTo>
                    <a:pt x="227700" y="145534"/>
                    <a:pt x="359992" y="384893"/>
                    <a:pt x="359992" y="655150"/>
                  </a:cubicBezTo>
                  <a:lnTo>
                    <a:pt x="359992" y="2019844"/>
                  </a:lnTo>
                  <a:lnTo>
                    <a:pt x="32763" y="2019844"/>
                  </a:lnTo>
                  <a:cubicBezTo>
                    <a:pt x="33973" y="1860646"/>
                    <a:pt x="55327" y="1404966"/>
                    <a:pt x="136809" y="1055170"/>
                  </a:cubicBezTo>
                  <a:cubicBezTo>
                    <a:pt x="45156" y="777544"/>
                    <a:pt x="-43190" y="150215"/>
                    <a:pt x="23109" y="0"/>
                  </a:cubicBezTo>
                  <a:close/>
                </a:path>
              </a:pathLst>
            </a:custGeom>
            <a:gradFill>
              <a:gsLst>
                <a:gs pos="0">
                  <a:srgbClr val="1F497D">
                    <a:lumMod val="75000"/>
                  </a:srgbClr>
                </a:gs>
                <a:gs pos="100000">
                  <a:srgbClr val="4F81BD">
                    <a:lumMod val="60000"/>
                    <a:lumOff val="40000"/>
                  </a:srgbClr>
                </a:gs>
              </a:gsLst>
              <a:lin ang="18900000" scaled="1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426" name="角丸四角形 425"/>
            <p:cNvSpPr/>
            <p:nvPr/>
          </p:nvSpPr>
          <p:spPr>
            <a:xfrm flipH="1">
              <a:off x="5999647" y="1614034"/>
              <a:ext cx="340706" cy="160926"/>
            </a:xfrm>
            <a:prstGeom prst="roundRect">
              <a:avLst/>
            </a:prstGeom>
            <a:gradFill>
              <a:gsLst>
                <a:gs pos="0">
                  <a:srgbClr val="1F497D">
                    <a:lumMod val="75000"/>
                  </a:srgbClr>
                </a:gs>
                <a:gs pos="100000">
                  <a:srgbClr val="4F81BD">
                    <a:lumMod val="60000"/>
                    <a:lumOff val="40000"/>
                  </a:srgbClr>
                </a:gs>
              </a:gsLst>
              <a:lin ang="18900000" scaled="1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427" name="片側の 2 つの角を丸めた四角形 426"/>
            <p:cNvSpPr/>
            <p:nvPr/>
          </p:nvSpPr>
          <p:spPr>
            <a:xfrm>
              <a:off x="6014452" y="476672"/>
              <a:ext cx="1620788" cy="2175088"/>
            </a:xfrm>
            <a:prstGeom prst="round2SameRect">
              <a:avLst>
                <a:gd name="adj1" fmla="val 50000"/>
                <a:gd name="adj2" fmla="val 0"/>
              </a:avLst>
            </a:prstGeom>
            <a:gradFill>
              <a:gsLst>
                <a:gs pos="0">
                  <a:srgbClr val="00B0F0">
                    <a:alpha val="50000"/>
                  </a:srgbClr>
                </a:gs>
                <a:gs pos="100000">
                  <a:srgbClr val="00B0F0">
                    <a:alpha val="20000"/>
                  </a:srgbClr>
                </a:gs>
              </a:gsLst>
              <a:lin ang="18900000" scaled="1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428" name="片側の 2 つの角を丸めた四角形 33"/>
            <p:cNvSpPr/>
            <p:nvPr/>
          </p:nvSpPr>
          <p:spPr>
            <a:xfrm>
              <a:off x="5961112" y="404664"/>
              <a:ext cx="1728192" cy="2304256"/>
            </a:xfrm>
            <a:custGeom>
              <a:avLst/>
              <a:gdLst/>
              <a:ahLst/>
              <a:cxnLst/>
              <a:rect l="l" t="t" r="r" b="b"/>
              <a:pathLst>
                <a:path w="1728192" h="2304256">
                  <a:moveTo>
                    <a:pt x="917139" y="1639282"/>
                  </a:moveTo>
                  <a:lnTo>
                    <a:pt x="917139" y="2205077"/>
                  </a:lnTo>
                  <a:lnTo>
                    <a:pt x="1653808" y="2205077"/>
                  </a:lnTo>
                  <a:lnTo>
                    <a:pt x="1653808" y="1639282"/>
                  </a:lnTo>
                  <a:close/>
                  <a:moveTo>
                    <a:pt x="74384" y="1639282"/>
                  </a:moveTo>
                  <a:lnTo>
                    <a:pt x="74384" y="2205077"/>
                  </a:lnTo>
                  <a:lnTo>
                    <a:pt x="820123" y="2205077"/>
                  </a:lnTo>
                  <a:lnTo>
                    <a:pt x="820123" y="1639282"/>
                  </a:lnTo>
                  <a:close/>
                  <a:moveTo>
                    <a:pt x="917139" y="972532"/>
                  </a:moveTo>
                  <a:lnTo>
                    <a:pt x="917139" y="1542266"/>
                  </a:lnTo>
                  <a:lnTo>
                    <a:pt x="1653808" y="1542266"/>
                  </a:lnTo>
                  <a:lnTo>
                    <a:pt x="1653808" y="972532"/>
                  </a:lnTo>
                  <a:close/>
                  <a:moveTo>
                    <a:pt x="74384" y="972532"/>
                  </a:moveTo>
                  <a:lnTo>
                    <a:pt x="74384" y="1542266"/>
                  </a:lnTo>
                  <a:lnTo>
                    <a:pt x="820123" y="1542266"/>
                  </a:lnTo>
                  <a:lnTo>
                    <a:pt x="820123" y="972532"/>
                  </a:lnTo>
                  <a:close/>
                  <a:moveTo>
                    <a:pt x="917139" y="101830"/>
                  </a:moveTo>
                  <a:lnTo>
                    <a:pt x="917139" y="875516"/>
                  </a:lnTo>
                  <a:lnTo>
                    <a:pt x="1653133" y="875516"/>
                  </a:lnTo>
                  <a:cubicBezTo>
                    <a:pt x="1646824" y="463310"/>
                    <a:pt x="1324186" y="127958"/>
                    <a:pt x="917139" y="101830"/>
                  </a:cubicBezTo>
                  <a:close/>
                  <a:moveTo>
                    <a:pt x="820123" y="101377"/>
                  </a:moveTo>
                  <a:cubicBezTo>
                    <a:pt x="408812" y="122985"/>
                    <a:pt x="81416" y="460251"/>
                    <a:pt x="75060" y="875516"/>
                  </a:cubicBezTo>
                  <a:lnTo>
                    <a:pt x="820123" y="875516"/>
                  </a:lnTo>
                  <a:close/>
                  <a:moveTo>
                    <a:pt x="864096" y="0"/>
                  </a:moveTo>
                  <a:cubicBezTo>
                    <a:pt x="1341323" y="0"/>
                    <a:pt x="1728192" y="386869"/>
                    <a:pt x="1728192" y="864096"/>
                  </a:cubicBezTo>
                  <a:lnTo>
                    <a:pt x="1728192" y="2304256"/>
                  </a:lnTo>
                  <a:lnTo>
                    <a:pt x="0" y="2304256"/>
                  </a:lnTo>
                  <a:lnTo>
                    <a:pt x="0" y="864096"/>
                  </a:lnTo>
                  <a:cubicBezTo>
                    <a:pt x="0" y="386869"/>
                    <a:pt x="386869" y="0"/>
                    <a:pt x="864096" y="0"/>
                  </a:cubicBezTo>
                  <a:close/>
                </a:path>
              </a:pathLst>
            </a:custGeom>
            <a:solidFill>
              <a:srgbClr val="0070C0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  <p:grpSp>
        <p:nvGrpSpPr>
          <p:cNvPr id="429" name="グループ化 428"/>
          <p:cNvGrpSpPr/>
          <p:nvPr/>
        </p:nvGrpSpPr>
        <p:grpSpPr>
          <a:xfrm>
            <a:off x="2279326" y="2790511"/>
            <a:ext cx="1609164" cy="1586176"/>
            <a:chOff x="3716368" y="620688"/>
            <a:chExt cx="1972393" cy="1944216"/>
          </a:xfrm>
        </p:grpSpPr>
        <p:sp>
          <p:nvSpPr>
            <p:cNvPr id="430" name="フローチャート : 論理積ゲート 429"/>
            <p:cNvSpPr/>
            <p:nvPr/>
          </p:nvSpPr>
          <p:spPr>
            <a:xfrm>
              <a:off x="3814596" y="692696"/>
              <a:ext cx="346316" cy="900099"/>
            </a:xfrm>
            <a:prstGeom prst="flowChartDelay">
              <a:avLst/>
            </a:prstGeom>
            <a:gradFill>
              <a:gsLst>
                <a:gs pos="0">
                  <a:srgbClr val="006600"/>
                </a:gs>
                <a:gs pos="100000">
                  <a:srgbClr val="00B050"/>
                </a:gs>
              </a:gsLst>
              <a:lin ang="18900000" scaled="1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431" name="フローチャート : 論理積ゲート 430"/>
            <p:cNvSpPr/>
            <p:nvPr/>
          </p:nvSpPr>
          <p:spPr>
            <a:xfrm>
              <a:off x="3814596" y="1592797"/>
              <a:ext cx="346316" cy="900099"/>
            </a:xfrm>
            <a:prstGeom prst="flowChartDelay">
              <a:avLst/>
            </a:prstGeom>
            <a:gradFill>
              <a:gsLst>
                <a:gs pos="0">
                  <a:srgbClr val="006600"/>
                </a:gs>
                <a:gs pos="100000">
                  <a:srgbClr val="00B050"/>
                </a:gs>
              </a:gsLst>
              <a:lin ang="18900000" scaled="1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432" name="フローチャート : 論理積ゲート 431"/>
            <p:cNvSpPr/>
            <p:nvPr/>
          </p:nvSpPr>
          <p:spPr>
            <a:xfrm>
              <a:off x="3814596" y="692696"/>
              <a:ext cx="274308" cy="900099"/>
            </a:xfrm>
            <a:prstGeom prst="flowChartDelay">
              <a:avLst/>
            </a:prstGeom>
            <a:gradFill>
              <a:gsLst>
                <a:gs pos="0">
                  <a:srgbClr val="006600"/>
                </a:gs>
                <a:gs pos="100000">
                  <a:srgbClr val="00B050"/>
                </a:gs>
              </a:gsLst>
              <a:lin ang="18900000" scaled="1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433" name="フローチャート : 論理積ゲート 432"/>
            <p:cNvSpPr/>
            <p:nvPr/>
          </p:nvSpPr>
          <p:spPr>
            <a:xfrm>
              <a:off x="3814596" y="1592797"/>
              <a:ext cx="274308" cy="900099"/>
            </a:xfrm>
            <a:prstGeom prst="flowChartDelay">
              <a:avLst/>
            </a:prstGeom>
            <a:gradFill>
              <a:gsLst>
                <a:gs pos="0">
                  <a:srgbClr val="006600"/>
                </a:gs>
                <a:gs pos="100000">
                  <a:srgbClr val="00B050"/>
                </a:gs>
              </a:gsLst>
              <a:lin ang="18900000" scaled="1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434" name="フローチャート : 論理積ゲート 433"/>
            <p:cNvSpPr/>
            <p:nvPr/>
          </p:nvSpPr>
          <p:spPr>
            <a:xfrm>
              <a:off x="3810404" y="692696"/>
              <a:ext cx="177350" cy="900099"/>
            </a:xfrm>
            <a:prstGeom prst="flowChartDelay">
              <a:avLst/>
            </a:prstGeom>
            <a:gradFill>
              <a:gsLst>
                <a:gs pos="0">
                  <a:srgbClr val="006600"/>
                </a:gs>
                <a:gs pos="100000">
                  <a:srgbClr val="00B050"/>
                </a:gs>
              </a:gsLst>
              <a:lin ang="18900000" scaled="1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435" name="フローチャート : 論理積ゲート 434"/>
            <p:cNvSpPr/>
            <p:nvPr/>
          </p:nvSpPr>
          <p:spPr>
            <a:xfrm>
              <a:off x="3810404" y="1592797"/>
              <a:ext cx="177350" cy="900099"/>
            </a:xfrm>
            <a:prstGeom prst="flowChartDelay">
              <a:avLst/>
            </a:prstGeom>
            <a:gradFill>
              <a:gsLst>
                <a:gs pos="0">
                  <a:srgbClr val="006600"/>
                </a:gs>
                <a:gs pos="100000">
                  <a:srgbClr val="00B050"/>
                </a:gs>
              </a:gsLst>
              <a:lin ang="18900000" scaled="1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436" name="片側の 2 つの角を丸めた四角形 435"/>
            <p:cNvSpPr/>
            <p:nvPr/>
          </p:nvSpPr>
          <p:spPr>
            <a:xfrm rot="5400000">
              <a:off x="3874193" y="1448781"/>
              <a:ext cx="160454" cy="288032"/>
            </a:xfrm>
            <a:prstGeom prst="round2SameRect">
              <a:avLst>
                <a:gd name="adj1" fmla="val 38850"/>
                <a:gd name="adj2" fmla="val 0"/>
              </a:avLst>
            </a:prstGeom>
            <a:gradFill>
              <a:gsLst>
                <a:gs pos="0">
                  <a:srgbClr val="006600"/>
                </a:gs>
                <a:gs pos="100000">
                  <a:srgbClr val="00B050"/>
                </a:gs>
              </a:gsLst>
              <a:lin ang="18900000" scaled="1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437" name="フローチャート : 論理積ゲート 436"/>
            <p:cNvSpPr/>
            <p:nvPr/>
          </p:nvSpPr>
          <p:spPr>
            <a:xfrm flipH="1">
              <a:off x="5261194" y="692696"/>
              <a:ext cx="346316" cy="900099"/>
            </a:xfrm>
            <a:prstGeom prst="flowChartDelay">
              <a:avLst/>
            </a:prstGeom>
            <a:gradFill>
              <a:gsLst>
                <a:gs pos="0">
                  <a:srgbClr val="006600"/>
                </a:gs>
                <a:gs pos="100000">
                  <a:srgbClr val="00B050"/>
                </a:gs>
              </a:gsLst>
              <a:lin ang="18900000" scaled="1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438" name="フローチャート : 論理積ゲート 437"/>
            <p:cNvSpPr/>
            <p:nvPr/>
          </p:nvSpPr>
          <p:spPr>
            <a:xfrm flipH="1">
              <a:off x="5261194" y="1592797"/>
              <a:ext cx="346316" cy="900099"/>
            </a:xfrm>
            <a:prstGeom prst="flowChartDelay">
              <a:avLst/>
            </a:prstGeom>
            <a:gradFill>
              <a:gsLst>
                <a:gs pos="0">
                  <a:srgbClr val="006600"/>
                </a:gs>
                <a:gs pos="100000">
                  <a:srgbClr val="00B050"/>
                </a:gs>
              </a:gsLst>
              <a:lin ang="18900000" scaled="1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439" name="フローチャート : 論理積ゲート 438"/>
            <p:cNvSpPr/>
            <p:nvPr/>
          </p:nvSpPr>
          <p:spPr>
            <a:xfrm flipH="1">
              <a:off x="5333202" y="692696"/>
              <a:ext cx="274308" cy="900099"/>
            </a:xfrm>
            <a:prstGeom prst="flowChartDelay">
              <a:avLst/>
            </a:prstGeom>
            <a:gradFill>
              <a:gsLst>
                <a:gs pos="0">
                  <a:srgbClr val="006600"/>
                </a:gs>
                <a:gs pos="100000">
                  <a:srgbClr val="00B050"/>
                </a:gs>
              </a:gsLst>
              <a:lin ang="18900000" scaled="1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440" name="フローチャート : 論理積ゲート 439"/>
            <p:cNvSpPr/>
            <p:nvPr/>
          </p:nvSpPr>
          <p:spPr>
            <a:xfrm flipH="1">
              <a:off x="5333202" y="1592797"/>
              <a:ext cx="274308" cy="900099"/>
            </a:xfrm>
            <a:prstGeom prst="flowChartDelay">
              <a:avLst/>
            </a:prstGeom>
            <a:gradFill>
              <a:gsLst>
                <a:gs pos="0">
                  <a:srgbClr val="006600"/>
                </a:gs>
                <a:gs pos="100000">
                  <a:srgbClr val="00B050"/>
                </a:gs>
              </a:gsLst>
              <a:lin ang="18900000" scaled="1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441" name="フローチャート : 論理積ゲート 440"/>
            <p:cNvSpPr/>
            <p:nvPr/>
          </p:nvSpPr>
          <p:spPr>
            <a:xfrm flipH="1">
              <a:off x="5434352" y="692696"/>
              <a:ext cx="177350" cy="900099"/>
            </a:xfrm>
            <a:prstGeom prst="flowChartDelay">
              <a:avLst/>
            </a:prstGeom>
            <a:gradFill>
              <a:gsLst>
                <a:gs pos="0">
                  <a:srgbClr val="006600"/>
                </a:gs>
                <a:gs pos="100000">
                  <a:srgbClr val="00B050"/>
                </a:gs>
              </a:gsLst>
              <a:lin ang="18900000" scaled="1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442" name="フローチャート : 論理積ゲート 441"/>
            <p:cNvSpPr/>
            <p:nvPr/>
          </p:nvSpPr>
          <p:spPr>
            <a:xfrm flipH="1">
              <a:off x="5434352" y="1592797"/>
              <a:ext cx="177350" cy="900099"/>
            </a:xfrm>
            <a:prstGeom prst="flowChartDelay">
              <a:avLst/>
            </a:prstGeom>
            <a:gradFill>
              <a:gsLst>
                <a:gs pos="0">
                  <a:srgbClr val="006600"/>
                </a:gs>
                <a:gs pos="100000">
                  <a:srgbClr val="00B050"/>
                </a:gs>
              </a:gsLst>
              <a:lin ang="18900000" scaled="1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443" name="片側の 2 つの角を丸めた四角形 442"/>
            <p:cNvSpPr/>
            <p:nvPr/>
          </p:nvSpPr>
          <p:spPr>
            <a:xfrm rot="16200000" flipH="1">
              <a:off x="5387459" y="1448781"/>
              <a:ext cx="160454" cy="288032"/>
            </a:xfrm>
            <a:prstGeom prst="round2SameRect">
              <a:avLst>
                <a:gd name="adj1" fmla="val 38850"/>
                <a:gd name="adj2" fmla="val 0"/>
              </a:avLst>
            </a:prstGeom>
            <a:gradFill>
              <a:gsLst>
                <a:gs pos="0">
                  <a:srgbClr val="006600"/>
                </a:gs>
                <a:gs pos="100000">
                  <a:srgbClr val="00B050"/>
                </a:gs>
              </a:gsLst>
              <a:lin ang="18900000" scaled="1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444" name="正方形/長方形 443"/>
            <p:cNvSpPr/>
            <p:nvPr/>
          </p:nvSpPr>
          <p:spPr>
            <a:xfrm>
              <a:off x="3814596" y="692696"/>
              <a:ext cx="874244" cy="869574"/>
            </a:xfrm>
            <a:prstGeom prst="rect">
              <a:avLst/>
            </a:prstGeom>
            <a:gradFill>
              <a:gsLst>
                <a:gs pos="0">
                  <a:srgbClr val="00B0F0">
                    <a:alpha val="50000"/>
                  </a:srgbClr>
                </a:gs>
                <a:gs pos="100000">
                  <a:srgbClr val="00B0F0">
                    <a:alpha val="20000"/>
                  </a:srgbClr>
                </a:gs>
              </a:gsLst>
              <a:lin ang="18900000" scaled="1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445" name="正方形/長方形 444"/>
            <p:cNvSpPr/>
            <p:nvPr/>
          </p:nvSpPr>
          <p:spPr>
            <a:xfrm>
              <a:off x="4739156" y="692696"/>
              <a:ext cx="874244" cy="869574"/>
            </a:xfrm>
            <a:prstGeom prst="rect">
              <a:avLst/>
            </a:prstGeom>
            <a:gradFill>
              <a:gsLst>
                <a:gs pos="0">
                  <a:srgbClr val="00B0F0">
                    <a:alpha val="50000"/>
                  </a:srgbClr>
                </a:gs>
                <a:gs pos="100000">
                  <a:srgbClr val="00B0F0">
                    <a:alpha val="20000"/>
                  </a:srgbClr>
                </a:gs>
              </a:gsLst>
              <a:lin ang="18900000" scaled="1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446" name="正方形/長方形 445"/>
            <p:cNvSpPr/>
            <p:nvPr/>
          </p:nvSpPr>
          <p:spPr>
            <a:xfrm>
              <a:off x="3814596" y="1618890"/>
              <a:ext cx="874244" cy="869574"/>
            </a:xfrm>
            <a:prstGeom prst="rect">
              <a:avLst/>
            </a:prstGeom>
            <a:gradFill>
              <a:gsLst>
                <a:gs pos="0">
                  <a:srgbClr val="00B0F0">
                    <a:alpha val="50000"/>
                  </a:srgbClr>
                </a:gs>
                <a:gs pos="100000">
                  <a:srgbClr val="00B0F0">
                    <a:alpha val="20000"/>
                  </a:srgbClr>
                </a:gs>
              </a:gsLst>
              <a:lin ang="18900000" scaled="1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447" name="正方形/長方形 446"/>
            <p:cNvSpPr/>
            <p:nvPr/>
          </p:nvSpPr>
          <p:spPr>
            <a:xfrm>
              <a:off x="4739156" y="1618890"/>
              <a:ext cx="874244" cy="869574"/>
            </a:xfrm>
            <a:prstGeom prst="rect">
              <a:avLst/>
            </a:prstGeom>
            <a:gradFill>
              <a:gsLst>
                <a:gs pos="0">
                  <a:srgbClr val="00B0F0">
                    <a:alpha val="50000"/>
                  </a:srgbClr>
                </a:gs>
                <a:gs pos="100000">
                  <a:srgbClr val="00B0F0">
                    <a:alpha val="20000"/>
                  </a:srgbClr>
                </a:gs>
              </a:gsLst>
              <a:lin ang="18900000" scaled="1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448" name="正方形/長方形 31"/>
            <p:cNvSpPr/>
            <p:nvPr/>
          </p:nvSpPr>
          <p:spPr>
            <a:xfrm>
              <a:off x="3716368" y="620688"/>
              <a:ext cx="1972393" cy="1944216"/>
            </a:xfrm>
            <a:custGeom>
              <a:avLst/>
              <a:gdLst/>
              <a:ahLst/>
              <a:cxnLst/>
              <a:rect l="l" t="t" r="r" b="b"/>
              <a:pathLst>
                <a:path w="1972393" h="1944216">
                  <a:moveTo>
                    <a:pt x="1061828" y="1049496"/>
                  </a:moveTo>
                  <a:lnTo>
                    <a:pt x="1061828" y="1830040"/>
                  </a:lnTo>
                  <a:lnTo>
                    <a:pt x="1849720" y="1830040"/>
                  </a:lnTo>
                  <a:lnTo>
                    <a:pt x="1849720" y="1049496"/>
                  </a:lnTo>
                  <a:close/>
                  <a:moveTo>
                    <a:pt x="122672" y="1049496"/>
                  </a:moveTo>
                  <a:lnTo>
                    <a:pt x="122672" y="1830040"/>
                  </a:lnTo>
                  <a:lnTo>
                    <a:pt x="917812" y="1830040"/>
                  </a:lnTo>
                  <a:lnTo>
                    <a:pt x="917812" y="1049496"/>
                  </a:lnTo>
                  <a:close/>
                  <a:moveTo>
                    <a:pt x="1061828" y="114176"/>
                  </a:moveTo>
                  <a:lnTo>
                    <a:pt x="1061828" y="905480"/>
                  </a:lnTo>
                  <a:lnTo>
                    <a:pt x="1849720" y="905480"/>
                  </a:lnTo>
                  <a:lnTo>
                    <a:pt x="1849720" y="114176"/>
                  </a:lnTo>
                  <a:close/>
                  <a:moveTo>
                    <a:pt x="122672" y="114176"/>
                  </a:moveTo>
                  <a:lnTo>
                    <a:pt x="122672" y="905480"/>
                  </a:lnTo>
                  <a:lnTo>
                    <a:pt x="917812" y="905480"/>
                  </a:lnTo>
                  <a:lnTo>
                    <a:pt x="917812" y="114176"/>
                  </a:lnTo>
                  <a:close/>
                  <a:moveTo>
                    <a:pt x="0" y="0"/>
                  </a:moveTo>
                  <a:lnTo>
                    <a:pt x="1972393" y="0"/>
                  </a:lnTo>
                  <a:lnTo>
                    <a:pt x="1972393" y="1944216"/>
                  </a:lnTo>
                  <a:lnTo>
                    <a:pt x="0" y="1944216"/>
                  </a:lnTo>
                  <a:close/>
                </a:path>
              </a:pathLst>
            </a:custGeom>
            <a:solidFill>
              <a:srgbClr val="800000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  <p:grpSp>
        <p:nvGrpSpPr>
          <p:cNvPr id="449" name="グループ化 448"/>
          <p:cNvGrpSpPr/>
          <p:nvPr/>
        </p:nvGrpSpPr>
        <p:grpSpPr>
          <a:xfrm>
            <a:off x="4142910" y="2974962"/>
            <a:ext cx="1632991" cy="1401725"/>
            <a:chOff x="356591" y="2996952"/>
            <a:chExt cx="2516651" cy="2160240"/>
          </a:xfrm>
        </p:grpSpPr>
        <p:sp>
          <p:nvSpPr>
            <p:cNvPr id="450" name="フローチャート : 論理積ゲート 449"/>
            <p:cNvSpPr/>
            <p:nvPr/>
          </p:nvSpPr>
          <p:spPr>
            <a:xfrm>
              <a:off x="404185" y="3030947"/>
              <a:ext cx="353684" cy="1047316"/>
            </a:xfrm>
            <a:prstGeom prst="flowChartDelay">
              <a:avLst/>
            </a:prstGeom>
            <a:gradFill>
              <a:gsLst>
                <a:gs pos="0">
                  <a:srgbClr val="C0504D">
                    <a:lumMod val="75000"/>
                  </a:srgbClr>
                </a:gs>
                <a:gs pos="100000">
                  <a:srgbClr val="C0504D">
                    <a:lumMod val="60000"/>
                    <a:lumOff val="40000"/>
                  </a:srgbClr>
                </a:gs>
              </a:gsLst>
              <a:lin ang="18900000" scaled="1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451" name="フローチャート : 論理積ゲート 450"/>
            <p:cNvSpPr/>
            <p:nvPr/>
          </p:nvSpPr>
          <p:spPr>
            <a:xfrm>
              <a:off x="404185" y="4078266"/>
              <a:ext cx="353684" cy="1047316"/>
            </a:xfrm>
            <a:prstGeom prst="flowChartDelay">
              <a:avLst/>
            </a:prstGeom>
            <a:gradFill>
              <a:gsLst>
                <a:gs pos="0">
                  <a:srgbClr val="C0504D">
                    <a:lumMod val="75000"/>
                  </a:srgbClr>
                </a:gs>
                <a:gs pos="100000">
                  <a:srgbClr val="C0504D">
                    <a:lumMod val="60000"/>
                    <a:lumOff val="40000"/>
                  </a:srgbClr>
                </a:gs>
              </a:gsLst>
              <a:lin ang="18900000" scaled="1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452" name="フローチャート : 論理積ゲート 451"/>
            <p:cNvSpPr/>
            <p:nvPr/>
          </p:nvSpPr>
          <p:spPr>
            <a:xfrm>
              <a:off x="404185" y="3030947"/>
              <a:ext cx="280144" cy="1047316"/>
            </a:xfrm>
            <a:prstGeom prst="flowChartDelay">
              <a:avLst/>
            </a:prstGeom>
            <a:gradFill>
              <a:gsLst>
                <a:gs pos="0">
                  <a:srgbClr val="C0504D">
                    <a:lumMod val="75000"/>
                  </a:srgbClr>
                </a:gs>
                <a:gs pos="100000">
                  <a:srgbClr val="C0504D">
                    <a:lumMod val="60000"/>
                    <a:lumOff val="40000"/>
                  </a:srgbClr>
                </a:gs>
              </a:gsLst>
              <a:lin ang="18900000" scaled="1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453" name="フローチャート : 論理積ゲート 452"/>
            <p:cNvSpPr/>
            <p:nvPr/>
          </p:nvSpPr>
          <p:spPr>
            <a:xfrm>
              <a:off x="404185" y="4078266"/>
              <a:ext cx="280144" cy="1047316"/>
            </a:xfrm>
            <a:prstGeom prst="flowChartDelay">
              <a:avLst/>
            </a:prstGeom>
            <a:gradFill>
              <a:gsLst>
                <a:gs pos="0">
                  <a:srgbClr val="C0504D">
                    <a:lumMod val="75000"/>
                  </a:srgbClr>
                </a:gs>
                <a:gs pos="100000">
                  <a:srgbClr val="C0504D">
                    <a:lumMod val="60000"/>
                    <a:lumOff val="40000"/>
                  </a:srgbClr>
                </a:gs>
              </a:gsLst>
              <a:lin ang="18900000" scaled="1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454" name="フローチャート : 論理積ゲート 453"/>
            <p:cNvSpPr/>
            <p:nvPr/>
          </p:nvSpPr>
          <p:spPr>
            <a:xfrm>
              <a:off x="399904" y="3030947"/>
              <a:ext cx="181123" cy="1047316"/>
            </a:xfrm>
            <a:prstGeom prst="flowChartDelay">
              <a:avLst/>
            </a:prstGeom>
            <a:gradFill>
              <a:gsLst>
                <a:gs pos="0">
                  <a:srgbClr val="C0504D">
                    <a:lumMod val="75000"/>
                  </a:srgbClr>
                </a:gs>
                <a:gs pos="100000">
                  <a:srgbClr val="C0504D">
                    <a:lumMod val="60000"/>
                    <a:lumOff val="40000"/>
                  </a:srgbClr>
                </a:gs>
              </a:gsLst>
              <a:lin ang="18900000" scaled="1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455" name="フローチャート : 論理積ゲート 454"/>
            <p:cNvSpPr/>
            <p:nvPr/>
          </p:nvSpPr>
          <p:spPr>
            <a:xfrm>
              <a:off x="399904" y="4078266"/>
              <a:ext cx="181123" cy="1047316"/>
            </a:xfrm>
            <a:prstGeom prst="flowChartDelay">
              <a:avLst/>
            </a:prstGeom>
            <a:gradFill>
              <a:gsLst>
                <a:gs pos="0">
                  <a:srgbClr val="C0504D">
                    <a:lumMod val="75000"/>
                  </a:srgbClr>
                </a:gs>
                <a:gs pos="100000">
                  <a:srgbClr val="C0504D">
                    <a:lumMod val="60000"/>
                    <a:lumOff val="40000"/>
                  </a:srgbClr>
                </a:gs>
              </a:gsLst>
              <a:lin ang="18900000" scaled="1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456" name="片側の 2 つの角を丸めた四角形 455"/>
            <p:cNvSpPr/>
            <p:nvPr/>
          </p:nvSpPr>
          <p:spPr>
            <a:xfrm rot="5400000">
              <a:off x="453635" y="3931186"/>
              <a:ext cx="186697" cy="294160"/>
            </a:xfrm>
            <a:prstGeom prst="round2SameRect">
              <a:avLst>
                <a:gd name="adj1" fmla="val 38850"/>
                <a:gd name="adj2" fmla="val 0"/>
              </a:avLst>
            </a:prstGeom>
            <a:gradFill>
              <a:gsLst>
                <a:gs pos="0">
                  <a:srgbClr val="C0504D">
                    <a:lumMod val="75000"/>
                  </a:srgbClr>
                </a:gs>
                <a:gs pos="100000">
                  <a:srgbClr val="C0504D">
                    <a:lumMod val="60000"/>
                    <a:lumOff val="40000"/>
                  </a:srgbClr>
                </a:gs>
              </a:gsLst>
              <a:lin ang="18900000" scaled="1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457" name="フローチャート : 論理積ゲート 456"/>
            <p:cNvSpPr/>
            <p:nvPr/>
          </p:nvSpPr>
          <p:spPr>
            <a:xfrm flipH="1">
              <a:off x="2487183" y="3030947"/>
              <a:ext cx="353684" cy="1047316"/>
            </a:xfrm>
            <a:prstGeom prst="flowChartDelay">
              <a:avLst/>
            </a:prstGeom>
            <a:gradFill>
              <a:gsLst>
                <a:gs pos="0">
                  <a:srgbClr val="C0504D">
                    <a:lumMod val="75000"/>
                  </a:srgbClr>
                </a:gs>
                <a:gs pos="100000">
                  <a:srgbClr val="C0504D">
                    <a:lumMod val="60000"/>
                    <a:lumOff val="40000"/>
                  </a:srgbClr>
                </a:gs>
              </a:gsLst>
              <a:lin ang="18900000" scaled="1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458" name="フローチャート : 論理積ゲート 457"/>
            <p:cNvSpPr/>
            <p:nvPr/>
          </p:nvSpPr>
          <p:spPr>
            <a:xfrm flipH="1">
              <a:off x="2487183" y="4078266"/>
              <a:ext cx="353684" cy="1047316"/>
            </a:xfrm>
            <a:prstGeom prst="flowChartDelay">
              <a:avLst/>
            </a:prstGeom>
            <a:gradFill>
              <a:gsLst>
                <a:gs pos="0">
                  <a:srgbClr val="C0504D">
                    <a:lumMod val="75000"/>
                  </a:srgbClr>
                </a:gs>
                <a:gs pos="100000">
                  <a:srgbClr val="C0504D">
                    <a:lumMod val="60000"/>
                    <a:lumOff val="40000"/>
                  </a:srgbClr>
                </a:gs>
              </a:gsLst>
              <a:lin ang="18900000" scaled="1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459" name="フローチャート : 論理積ゲート 458"/>
            <p:cNvSpPr/>
            <p:nvPr/>
          </p:nvSpPr>
          <p:spPr>
            <a:xfrm flipH="1">
              <a:off x="2560723" y="3030947"/>
              <a:ext cx="280144" cy="1047316"/>
            </a:xfrm>
            <a:prstGeom prst="flowChartDelay">
              <a:avLst/>
            </a:prstGeom>
            <a:gradFill>
              <a:gsLst>
                <a:gs pos="0">
                  <a:srgbClr val="C0504D">
                    <a:lumMod val="75000"/>
                  </a:srgbClr>
                </a:gs>
                <a:gs pos="100000">
                  <a:srgbClr val="C0504D">
                    <a:lumMod val="60000"/>
                    <a:lumOff val="40000"/>
                  </a:srgbClr>
                </a:gs>
              </a:gsLst>
              <a:lin ang="18900000" scaled="1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460" name="フローチャート : 論理積ゲート 459"/>
            <p:cNvSpPr/>
            <p:nvPr/>
          </p:nvSpPr>
          <p:spPr>
            <a:xfrm flipH="1">
              <a:off x="2560723" y="4078266"/>
              <a:ext cx="280144" cy="1047316"/>
            </a:xfrm>
            <a:prstGeom prst="flowChartDelay">
              <a:avLst/>
            </a:prstGeom>
            <a:gradFill>
              <a:gsLst>
                <a:gs pos="0">
                  <a:srgbClr val="C0504D">
                    <a:lumMod val="75000"/>
                  </a:srgbClr>
                </a:gs>
                <a:gs pos="100000">
                  <a:srgbClr val="C0504D">
                    <a:lumMod val="60000"/>
                    <a:lumOff val="40000"/>
                  </a:srgbClr>
                </a:gs>
              </a:gsLst>
              <a:lin ang="18900000" scaled="1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461" name="フローチャート : 論理積ゲート 460"/>
            <p:cNvSpPr/>
            <p:nvPr/>
          </p:nvSpPr>
          <p:spPr>
            <a:xfrm flipH="1">
              <a:off x="2664025" y="3030947"/>
              <a:ext cx="181123" cy="1047316"/>
            </a:xfrm>
            <a:prstGeom prst="flowChartDelay">
              <a:avLst/>
            </a:prstGeom>
            <a:gradFill>
              <a:gsLst>
                <a:gs pos="0">
                  <a:srgbClr val="C0504D">
                    <a:lumMod val="75000"/>
                  </a:srgbClr>
                </a:gs>
                <a:gs pos="100000">
                  <a:srgbClr val="C0504D">
                    <a:lumMod val="60000"/>
                    <a:lumOff val="40000"/>
                  </a:srgbClr>
                </a:gs>
              </a:gsLst>
              <a:lin ang="18900000" scaled="1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462" name="フローチャート : 論理積ゲート 461"/>
            <p:cNvSpPr/>
            <p:nvPr/>
          </p:nvSpPr>
          <p:spPr>
            <a:xfrm flipH="1">
              <a:off x="2664025" y="4078266"/>
              <a:ext cx="181123" cy="1047316"/>
            </a:xfrm>
            <a:prstGeom prst="flowChartDelay">
              <a:avLst/>
            </a:prstGeom>
            <a:gradFill>
              <a:gsLst>
                <a:gs pos="0">
                  <a:srgbClr val="C0504D">
                    <a:lumMod val="75000"/>
                  </a:srgbClr>
                </a:gs>
                <a:gs pos="100000">
                  <a:srgbClr val="C0504D">
                    <a:lumMod val="60000"/>
                    <a:lumOff val="40000"/>
                  </a:srgbClr>
                </a:gs>
              </a:gsLst>
              <a:lin ang="18900000" scaled="1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463" name="片側の 2 つの角を丸めた四角形 462"/>
            <p:cNvSpPr/>
            <p:nvPr/>
          </p:nvSpPr>
          <p:spPr>
            <a:xfrm rot="16200000" flipH="1">
              <a:off x="2604719" y="3931186"/>
              <a:ext cx="186697" cy="294160"/>
            </a:xfrm>
            <a:prstGeom prst="round2SameRect">
              <a:avLst>
                <a:gd name="adj1" fmla="val 38850"/>
                <a:gd name="adj2" fmla="val 0"/>
              </a:avLst>
            </a:prstGeom>
            <a:gradFill>
              <a:gsLst>
                <a:gs pos="0">
                  <a:srgbClr val="C0504D">
                    <a:lumMod val="75000"/>
                  </a:srgbClr>
                </a:gs>
                <a:gs pos="100000">
                  <a:srgbClr val="C0504D">
                    <a:lumMod val="60000"/>
                    <a:lumOff val="40000"/>
                  </a:srgbClr>
                </a:gs>
              </a:gsLst>
              <a:lin ang="18900000" scaled="1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464" name="正方形/長方形 463"/>
            <p:cNvSpPr/>
            <p:nvPr/>
          </p:nvSpPr>
          <p:spPr>
            <a:xfrm>
              <a:off x="390886" y="3040092"/>
              <a:ext cx="1207059" cy="1036979"/>
            </a:xfrm>
            <a:prstGeom prst="rect">
              <a:avLst/>
            </a:prstGeom>
            <a:gradFill>
              <a:gsLst>
                <a:gs pos="0">
                  <a:srgbClr val="00B0F0">
                    <a:alpha val="50000"/>
                  </a:srgbClr>
                </a:gs>
                <a:gs pos="100000">
                  <a:srgbClr val="00B0F0">
                    <a:alpha val="20000"/>
                  </a:srgbClr>
                </a:gs>
              </a:gsLst>
              <a:lin ang="18900000" scaled="1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465" name="正方形/長方形 464"/>
            <p:cNvSpPr/>
            <p:nvPr/>
          </p:nvSpPr>
          <p:spPr>
            <a:xfrm>
              <a:off x="1651378" y="3040092"/>
              <a:ext cx="1207059" cy="1036979"/>
            </a:xfrm>
            <a:prstGeom prst="rect">
              <a:avLst/>
            </a:prstGeom>
            <a:gradFill>
              <a:gsLst>
                <a:gs pos="0">
                  <a:srgbClr val="00B0F0">
                    <a:alpha val="50000"/>
                  </a:srgbClr>
                </a:gs>
                <a:gs pos="100000">
                  <a:srgbClr val="00B0F0">
                    <a:alpha val="20000"/>
                  </a:srgbClr>
                </a:gs>
              </a:gsLst>
              <a:lin ang="18900000" scaled="1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466" name="正方形/長方形 465"/>
            <p:cNvSpPr/>
            <p:nvPr/>
          </p:nvSpPr>
          <p:spPr>
            <a:xfrm>
              <a:off x="390886" y="4088604"/>
              <a:ext cx="1207059" cy="1036979"/>
            </a:xfrm>
            <a:prstGeom prst="rect">
              <a:avLst/>
            </a:prstGeom>
            <a:gradFill>
              <a:gsLst>
                <a:gs pos="0">
                  <a:srgbClr val="00B0F0">
                    <a:alpha val="50000"/>
                  </a:srgbClr>
                </a:gs>
                <a:gs pos="100000">
                  <a:srgbClr val="00B0F0">
                    <a:alpha val="20000"/>
                  </a:srgbClr>
                </a:gs>
              </a:gsLst>
              <a:lin ang="18900000" scaled="1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467" name="正方形/長方形 466"/>
            <p:cNvSpPr/>
            <p:nvPr/>
          </p:nvSpPr>
          <p:spPr>
            <a:xfrm>
              <a:off x="1651378" y="4088604"/>
              <a:ext cx="1207059" cy="1036979"/>
            </a:xfrm>
            <a:prstGeom prst="rect">
              <a:avLst/>
            </a:prstGeom>
            <a:gradFill>
              <a:gsLst>
                <a:gs pos="0">
                  <a:srgbClr val="00B0F0">
                    <a:alpha val="50000"/>
                  </a:srgbClr>
                </a:gs>
                <a:gs pos="100000">
                  <a:srgbClr val="00B0F0">
                    <a:alpha val="20000"/>
                  </a:srgbClr>
                </a:gs>
              </a:gsLst>
              <a:lin ang="18900000" scaled="1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468" name="正方形/長方形 95"/>
            <p:cNvSpPr/>
            <p:nvPr/>
          </p:nvSpPr>
          <p:spPr>
            <a:xfrm>
              <a:off x="356591" y="2996952"/>
              <a:ext cx="1257079" cy="2160240"/>
            </a:xfrm>
            <a:custGeom>
              <a:avLst/>
              <a:gdLst/>
              <a:ahLst/>
              <a:cxnLst/>
              <a:rect l="l" t="t" r="r" b="b"/>
              <a:pathLst>
                <a:path w="1257079" h="2160240">
                  <a:moveTo>
                    <a:pt x="663111" y="1642864"/>
                  </a:moveTo>
                  <a:lnTo>
                    <a:pt x="663111" y="2082904"/>
                  </a:lnTo>
                  <a:lnTo>
                    <a:pt x="1186623" y="2082904"/>
                  </a:lnTo>
                  <a:lnTo>
                    <a:pt x="1186623" y="1642864"/>
                  </a:lnTo>
                  <a:close/>
                  <a:moveTo>
                    <a:pt x="67592" y="1642864"/>
                  </a:moveTo>
                  <a:lnTo>
                    <a:pt x="67592" y="2082904"/>
                  </a:lnTo>
                  <a:lnTo>
                    <a:pt x="591104" y="2082904"/>
                  </a:lnTo>
                  <a:lnTo>
                    <a:pt x="591104" y="1642864"/>
                  </a:lnTo>
                  <a:close/>
                  <a:moveTo>
                    <a:pt x="663111" y="1138808"/>
                  </a:moveTo>
                  <a:lnTo>
                    <a:pt x="663111" y="1578848"/>
                  </a:lnTo>
                  <a:lnTo>
                    <a:pt x="1186623" y="1578848"/>
                  </a:lnTo>
                  <a:lnTo>
                    <a:pt x="1186623" y="1138808"/>
                  </a:lnTo>
                  <a:close/>
                  <a:moveTo>
                    <a:pt x="67592" y="1138808"/>
                  </a:moveTo>
                  <a:lnTo>
                    <a:pt x="67592" y="1578848"/>
                  </a:lnTo>
                  <a:lnTo>
                    <a:pt x="591104" y="1578848"/>
                  </a:lnTo>
                  <a:lnTo>
                    <a:pt x="591104" y="1138808"/>
                  </a:lnTo>
                  <a:close/>
                  <a:moveTo>
                    <a:pt x="663111" y="576064"/>
                  </a:moveTo>
                  <a:lnTo>
                    <a:pt x="663111" y="1016104"/>
                  </a:lnTo>
                  <a:lnTo>
                    <a:pt x="1186623" y="1016104"/>
                  </a:lnTo>
                  <a:lnTo>
                    <a:pt x="1186623" y="576064"/>
                  </a:lnTo>
                  <a:close/>
                  <a:moveTo>
                    <a:pt x="67592" y="576064"/>
                  </a:moveTo>
                  <a:lnTo>
                    <a:pt x="67592" y="1016104"/>
                  </a:lnTo>
                  <a:lnTo>
                    <a:pt x="591104" y="1016104"/>
                  </a:lnTo>
                  <a:lnTo>
                    <a:pt x="591104" y="576064"/>
                  </a:lnTo>
                  <a:close/>
                  <a:moveTo>
                    <a:pt x="663111" y="72008"/>
                  </a:moveTo>
                  <a:lnTo>
                    <a:pt x="663111" y="512048"/>
                  </a:lnTo>
                  <a:lnTo>
                    <a:pt x="1186623" y="512048"/>
                  </a:lnTo>
                  <a:lnTo>
                    <a:pt x="1186623" y="72008"/>
                  </a:lnTo>
                  <a:close/>
                  <a:moveTo>
                    <a:pt x="67592" y="72008"/>
                  </a:moveTo>
                  <a:lnTo>
                    <a:pt x="67592" y="512048"/>
                  </a:lnTo>
                  <a:lnTo>
                    <a:pt x="591104" y="512048"/>
                  </a:lnTo>
                  <a:lnTo>
                    <a:pt x="591104" y="72008"/>
                  </a:lnTo>
                  <a:close/>
                  <a:moveTo>
                    <a:pt x="0" y="0"/>
                  </a:moveTo>
                  <a:lnTo>
                    <a:pt x="1257079" y="0"/>
                  </a:lnTo>
                  <a:lnTo>
                    <a:pt x="1257079" y="2160240"/>
                  </a:lnTo>
                  <a:lnTo>
                    <a:pt x="0" y="2160240"/>
                  </a:lnTo>
                  <a:close/>
                </a:path>
              </a:pathLst>
            </a:custGeom>
            <a:solidFill>
              <a:srgbClr val="993300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469" name="正方形/長方形 95"/>
            <p:cNvSpPr/>
            <p:nvPr/>
          </p:nvSpPr>
          <p:spPr>
            <a:xfrm>
              <a:off x="1616163" y="2996952"/>
              <a:ext cx="1257079" cy="2160240"/>
            </a:xfrm>
            <a:custGeom>
              <a:avLst/>
              <a:gdLst/>
              <a:ahLst/>
              <a:cxnLst/>
              <a:rect l="l" t="t" r="r" b="b"/>
              <a:pathLst>
                <a:path w="1257079" h="2160240">
                  <a:moveTo>
                    <a:pt x="663111" y="1642864"/>
                  </a:moveTo>
                  <a:lnTo>
                    <a:pt x="663111" y="2082904"/>
                  </a:lnTo>
                  <a:lnTo>
                    <a:pt x="1186623" y="2082904"/>
                  </a:lnTo>
                  <a:lnTo>
                    <a:pt x="1186623" y="1642864"/>
                  </a:lnTo>
                  <a:close/>
                  <a:moveTo>
                    <a:pt x="67592" y="1642864"/>
                  </a:moveTo>
                  <a:lnTo>
                    <a:pt x="67592" y="2082904"/>
                  </a:lnTo>
                  <a:lnTo>
                    <a:pt x="591104" y="2082904"/>
                  </a:lnTo>
                  <a:lnTo>
                    <a:pt x="591104" y="1642864"/>
                  </a:lnTo>
                  <a:close/>
                  <a:moveTo>
                    <a:pt x="663111" y="1138808"/>
                  </a:moveTo>
                  <a:lnTo>
                    <a:pt x="663111" y="1578848"/>
                  </a:lnTo>
                  <a:lnTo>
                    <a:pt x="1186623" y="1578848"/>
                  </a:lnTo>
                  <a:lnTo>
                    <a:pt x="1186623" y="1138808"/>
                  </a:lnTo>
                  <a:close/>
                  <a:moveTo>
                    <a:pt x="67592" y="1138808"/>
                  </a:moveTo>
                  <a:lnTo>
                    <a:pt x="67592" y="1578848"/>
                  </a:lnTo>
                  <a:lnTo>
                    <a:pt x="591104" y="1578848"/>
                  </a:lnTo>
                  <a:lnTo>
                    <a:pt x="591104" y="1138808"/>
                  </a:lnTo>
                  <a:close/>
                  <a:moveTo>
                    <a:pt x="663111" y="576064"/>
                  </a:moveTo>
                  <a:lnTo>
                    <a:pt x="663111" y="1016104"/>
                  </a:lnTo>
                  <a:lnTo>
                    <a:pt x="1186623" y="1016104"/>
                  </a:lnTo>
                  <a:lnTo>
                    <a:pt x="1186623" y="576064"/>
                  </a:lnTo>
                  <a:close/>
                  <a:moveTo>
                    <a:pt x="67592" y="576064"/>
                  </a:moveTo>
                  <a:lnTo>
                    <a:pt x="67592" y="1016104"/>
                  </a:lnTo>
                  <a:lnTo>
                    <a:pt x="591104" y="1016104"/>
                  </a:lnTo>
                  <a:lnTo>
                    <a:pt x="591104" y="576064"/>
                  </a:lnTo>
                  <a:close/>
                  <a:moveTo>
                    <a:pt x="663111" y="72008"/>
                  </a:moveTo>
                  <a:lnTo>
                    <a:pt x="663111" y="512048"/>
                  </a:lnTo>
                  <a:lnTo>
                    <a:pt x="1186623" y="512048"/>
                  </a:lnTo>
                  <a:lnTo>
                    <a:pt x="1186623" y="72008"/>
                  </a:lnTo>
                  <a:close/>
                  <a:moveTo>
                    <a:pt x="67592" y="72008"/>
                  </a:moveTo>
                  <a:lnTo>
                    <a:pt x="67592" y="512048"/>
                  </a:lnTo>
                  <a:lnTo>
                    <a:pt x="591104" y="512048"/>
                  </a:lnTo>
                  <a:lnTo>
                    <a:pt x="591104" y="72008"/>
                  </a:lnTo>
                  <a:close/>
                  <a:moveTo>
                    <a:pt x="0" y="0"/>
                  </a:moveTo>
                  <a:lnTo>
                    <a:pt x="1257079" y="0"/>
                  </a:lnTo>
                  <a:lnTo>
                    <a:pt x="1257079" y="2160240"/>
                  </a:lnTo>
                  <a:lnTo>
                    <a:pt x="0" y="2160240"/>
                  </a:lnTo>
                  <a:close/>
                </a:path>
              </a:pathLst>
            </a:custGeom>
            <a:solidFill>
              <a:srgbClr val="993300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  <p:grpSp>
        <p:nvGrpSpPr>
          <p:cNvPr id="470" name="グループ化 469"/>
          <p:cNvGrpSpPr/>
          <p:nvPr/>
        </p:nvGrpSpPr>
        <p:grpSpPr>
          <a:xfrm>
            <a:off x="423219" y="3188756"/>
            <a:ext cx="1561348" cy="1167420"/>
            <a:chOff x="504104" y="1315236"/>
            <a:chExt cx="1407428" cy="1052334"/>
          </a:xfrm>
        </p:grpSpPr>
        <p:grpSp>
          <p:nvGrpSpPr>
            <p:cNvPr id="471" name="グループ化 470"/>
            <p:cNvGrpSpPr/>
            <p:nvPr/>
          </p:nvGrpSpPr>
          <p:grpSpPr>
            <a:xfrm>
              <a:off x="707369" y="1315236"/>
              <a:ext cx="1052334" cy="1052334"/>
              <a:chOff x="920552" y="620688"/>
              <a:chExt cx="1944216" cy="1944216"/>
            </a:xfrm>
          </p:grpSpPr>
          <p:sp>
            <p:nvSpPr>
              <p:cNvPr id="476" name="フローチャート : 記憶データ 3"/>
              <p:cNvSpPr/>
              <p:nvPr/>
            </p:nvSpPr>
            <p:spPr>
              <a:xfrm rot="10800000" flipH="1">
                <a:off x="940415" y="863841"/>
                <a:ext cx="477154" cy="1629054"/>
              </a:xfrm>
              <a:custGeom>
                <a:avLst/>
                <a:gdLst>
                  <a:gd name="connsiteX0" fmla="*/ 1667 w 10000"/>
                  <a:gd name="connsiteY0" fmla="*/ 0 h 10000"/>
                  <a:gd name="connsiteX1" fmla="*/ 10000 w 10000"/>
                  <a:gd name="connsiteY1" fmla="*/ 0 h 10000"/>
                  <a:gd name="connsiteX2" fmla="*/ 8333 w 10000"/>
                  <a:gd name="connsiteY2" fmla="*/ 5000 h 10000"/>
                  <a:gd name="connsiteX3" fmla="*/ 10000 w 10000"/>
                  <a:gd name="connsiteY3" fmla="*/ 10000 h 10000"/>
                  <a:gd name="connsiteX4" fmla="*/ 1667 w 10000"/>
                  <a:gd name="connsiteY4" fmla="*/ 10000 h 10000"/>
                  <a:gd name="connsiteX5" fmla="*/ 0 w 10000"/>
                  <a:gd name="connsiteY5" fmla="*/ 5000 h 10000"/>
                  <a:gd name="connsiteX6" fmla="*/ 1667 w 10000"/>
                  <a:gd name="connsiteY6" fmla="*/ 0 h 10000"/>
                  <a:gd name="connsiteX0" fmla="*/ 0 w 10000"/>
                  <a:gd name="connsiteY0" fmla="*/ 5000 h 10000"/>
                  <a:gd name="connsiteX1" fmla="*/ 1667 w 10000"/>
                  <a:gd name="connsiteY1" fmla="*/ 0 h 10000"/>
                  <a:gd name="connsiteX2" fmla="*/ 10000 w 10000"/>
                  <a:gd name="connsiteY2" fmla="*/ 0 h 10000"/>
                  <a:gd name="connsiteX3" fmla="*/ 8333 w 10000"/>
                  <a:gd name="connsiteY3" fmla="*/ 5000 h 10000"/>
                  <a:gd name="connsiteX4" fmla="*/ 10000 w 10000"/>
                  <a:gd name="connsiteY4" fmla="*/ 10000 h 10000"/>
                  <a:gd name="connsiteX5" fmla="*/ 1667 w 10000"/>
                  <a:gd name="connsiteY5" fmla="*/ 10000 h 10000"/>
                  <a:gd name="connsiteX6" fmla="*/ 668 w 10000"/>
                  <a:gd name="connsiteY6" fmla="*/ 5635 h 10000"/>
                  <a:gd name="connsiteX0" fmla="*/ 1256 w 9589"/>
                  <a:gd name="connsiteY0" fmla="*/ 0 h 10000"/>
                  <a:gd name="connsiteX1" fmla="*/ 9589 w 9589"/>
                  <a:gd name="connsiteY1" fmla="*/ 0 h 10000"/>
                  <a:gd name="connsiteX2" fmla="*/ 7922 w 9589"/>
                  <a:gd name="connsiteY2" fmla="*/ 5000 h 10000"/>
                  <a:gd name="connsiteX3" fmla="*/ 9589 w 9589"/>
                  <a:gd name="connsiteY3" fmla="*/ 10000 h 10000"/>
                  <a:gd name="connsiteX4" fmla="*/ 1256 w 9589"/>
                  <a:gd name="connsiteY4" fmla="*/ 10000 h 10000"/>
                  <a:gd name="connsiteX5" fmla="*/ 257 w 9589"/>
                  <a:gd name="connsiteY5" fmla="*/ 5635 h 10000"/>
                  <a:gd name="connsiteX0" fmla="*/ 0 w 8690"/>
                  <a:gd name="connsiteY0" fmla="*/ 0 h 10000"/>
                  <a:gd name="connsiteX1" fmla="*/ 8690 w 8690"/>
                  <a:gd name="connsiteY1" fmla="*/ 0 h 10000"/>
                  <a:gd name="connsiteX2" fmla="*/ 6952 w 8690"/>
                  <a:gd name="connsiteY2" fmla="*/ 5000 h 10000"/>
                  <a:gd name="connsiteX3" fmla="*/ 8690 w 8690"/>
                  <a:gd name="connsiteY3" fmla="*/ 10000 h 10000"/>
                  <a:gd name="connsiteX4" fmla="*/ 0 w 8690"/>
                  <a:gd name="connsiteY4" fmla="*/ 10000 h 10000"/>
                  <a:gd name="connsiteX0" fmla="*/ 0 w 10000"/>
                  <a:gd name="connsiteY0" fmla="*/ 0 h 10000"/>
                  <a:gd name="connsiteX1" fmla="*/ 10000 w 10000"/>
                  <a:gd name="connsiteY1" fmla="*/ 0 h 10000"/>
                  <a:gd name="connsiteX2" fmla="*/ 8000 w 10000"/>
                  <a:gd name="connsiteY2" fmla="*/ 5000 h 10000"/>
                  <a:gd name="connsiteX3" fmla="*/ 10000 w 10000"/>
                  <a:gd name="connsiteY3" fmla="*/ 10000 h 10000"/>
                  <a:gd name="connsiteX4" fmla="*/ 626 w 10000"/>
                  <a:gd name="connsiteY4" fmla="*/ 6690 h 10000"/>
                  <a:gd name="connsiteX0" fmla="*/ 0 w 10000"/>
                  <a:gd name="connsiteY0" fmla="*/ 0 h 9352"/>
                  <a:gd name="connsiteX1" fmla="*/ 10000 w 10000"/>
                  <a:gd name="connsiteY1" fmla="*/ 0 h 9352"/>
                  <a:gd name="connsiteX2" fmla="*/ 8000 w 10000"/>
                  <a:gd name="connsiteY2" fmla="*/ 5000 h 9352"/>
                  <a:gd name="connsiteX3" fmla="*/ 10000 w 10000"/>
                  <a:gd name="connsiteY3" fmla="*/ 9352 h 9352"/>
                  <a:gd name="connsiteX4" fmla="*/ 626 w 10000"/>
                  <a:gd name="connsiteY4" fmla="*/ 6690 h 9352"/>
                  <a:gd name="connsiteX0" fmla="*/ 0 w 10000"/>
                  <a:gd name="connsiteY0" fmla="*/ 0 h 10000"/>
                  <a:gd name="connsiteX1" fmla="*/ 10000 w 10000"/>
                  <a:gd name="connsiteY1" fmla="*/ 0 h 10000"/>
                  <a:gd name="connsiteX2" fmla="*/ 8000 w 10000"/>
                  <a:gd name="connsiteY2" fmla="*/ 5346 h 10000"/>
                  <a:gd name="connsiteX3" fmla="*/ 10000 w 10000"/>
                  <a:gd name="connsiteY3" fmla="*/ 10000 h 10000"/>
                  <a:gd name="connsiteX4" fmla="*/ 626 w 10000"/>
                  <a:gd name="connsiteY4" fmla="*/ 7154 h 10000"/>
                  <a:gd name="connsiteX0" fmla="*/ 0 w 10000"/>
                  <a:gd name="connsiteY0" fmla="*/ 0 h 10008"/>
                  <a:gd name="connsiteX1" fmla="*/ 10000 w 10000"/>
                  <a:gd name="connsiteY1" fmla="*/ 0 h 10008"/>
                  <a:gd name="connsiteX2" fmla="*/ 8000 w 10000"/>
                  <a:gd name="connsiteY2" fmla="*/ 5346 h 10008"/>
                  <a:gd name="connsiteX3" fmla="*/ 10000 w 10000"/>
                  <a:gd name="connsiteY3" fmla="*/ 10000 h 10008"/>
                  <a:gd name="connsiteX4" fmla="*/ 626 w 10000"/>
                  <a:gd name="connsiteY4" fmla="*/ 7154 h 10008"/>
                  <a:gd name="connsiteX0" fmla="*/ 0 w 10000"/>
                  <a:gd name="connsiteY0" fmla="*/ 0 h 10028"/>
                  <a:gd name="connsiteX1" fmla="*/ 10000 w 10000"/>
                  <a:gd name="connsiteY1" fmla="*/ 0 h 10028"/>
                  <a:gd name="connsiteX2" fmla="*/ 8000 w 10000"/>
                  <a:gd name="connsiteY2" fmla="*/ 5346 h 10028"/>
                  <a:gd name="connsiteX3" fmla="*/ 10000 w 10000"/>
                  <a:gd name="connsiteY3" fmla="*/ 10000 h 10028"/>
                  <a:gd name="connsiteX4" fmla="*/ 626 w 10000"/>
                  <a:gd name="connsiteY4" fmla="*/ 7154 h 10028"/>
                  <a:gd name="connsiteX0" fmla="*/ 0 w 10226"/>
                  <a:gd name="connsiteY0" fmla="*/ 0 h 10028"/>
                  <a:gd name="connsiteX1" fmla="*/ 10000 w 10226"/>
                  <a:gd name="connsiteY1" fmla="*/ 0 h 10028"/>
                  <a:gd name="connsiteX2" fmla="*/ 8000 w 10226"/>
                  <a:gd name="connsiteY2" fmla="*/ 5346 h 10028"/>
                  <a:gd name="connsiteX3" fmla="*/ 10000 w 10226"/>
                  <a:gd name="connsiteY3" fmla="*/ 10000 h 10028"/>
                  <a:gd name="connsiteX4" fmla="*/ 626 w 10226"/>
                  <a:gd name="connsiteY4" fmla="*/ 7154 h 10028"/>
                  <a:gd name="connsiteX0" fmla="*/ 0 w 10170"/>
                  <a:gd name="connsiteY0" fmla="*/ 0 h 10281"/>
                  <a:gd name="connsiteX1" fmla="*/ 10000 w 10170"/>
                  <a:gd name="connsiteY1" fmla="*/ 0 h 10281"/>
                  <a:gd name="connsiteX2" fmla="*/ 8000 w 10170"/>
                  <a:gd name="connsiteY2" fmla="*/ 5346 h 10281"/>
                  <a:gd name="connsiteX3" fmla="*/ 9941 w 10170"/>
                  <a:gd name="connsiteY3" fmla="*/ 10256 h 10281"/>
                  <a:gd name="connsiteX4" fmla="*/ 626 w 10170"/>
                  <a:gd name="connsiteY4" fmla="*/ 7154 h 10281"/>
                  <a:gd name="connsiteX0" fmla="*/ 0 w 10766"/>
                  <a:gd name="connsiteY0" fmla="*/ 0 h 10281"/>
                  <a:gd name="connsiteX1" fmla="*/ 10000 w 10766"/>
                  <a:gd name="connsiteY1" fmla="*/ 0 h 10281"/>
                  <a:gd name="connsiteX2" fmla="*/ 8000 w 10766"/>
                  <a:gd name="connsiteY2" fmla="*/ 5346 h 10281"/>
                  <a:gd name="connsiteX3" fmla="*/ 9941 w 10766"/>
                  <a:gd name="connsiteY3" fmla="*/ 10256 h 10281"/>
                  <a:gd name="connsiteX4" fmla="*/ 626 w 10766"/>
                  <a:gd name="connsiteY4" fmla="*/ 7154 h 10281"/>
                  <a:gd name="connsiteX0" fmla="*/ 0 w 11165"/>
                  <a:gd name="connsiteY0" fmla="*/ 0 h 10281"/>
                  <a:gd name="connsiteX1" fmla="*/ 10000 w 11165"/>
                  <a:gd name="connsiteY1" fmla="*/ 0 h 10281"/>
                  <a:gd name="connsiteX2" fmla="*/ 8000 w 11165"/>
                  <a:gd name="connsiteY2" fmla="*/ 5346 h 10281"/>
                  <a:gd name="connsiteX3" fmla="*/ 9941 w 11165"/>
                  <a:gd name="connsiteY3" fmla="*/ 10256 h 10281"/>
                  <a:gd name="connsiteX4" fmla="*/ 626 w 11165"/>
                  <a:gd name="connsiteY4" fmla="*/ 7154 h 10281"/>
                  <a:gd name="connsiteX0" fmla="*/ 0 w 11180"/>
                  <a:gd name="connsiteY0" fmla="*/ 0 h 10281"/>
                  <a:gd name="connsiteX1" fmla="*/ 10000 w 11180"/>
                  <a:gd name="connsiteY1" fmla="*/ 0 h 10281"/>
                  <a:gd name="connsiteX2" fmla="*/ 8059 w 11180"/>
                  <a:gd name="connsiteY2" fmla="*/ 4913 h 10281"/>
                  <a:gd name="connsiteX3" fmla="*/ 9941 w 11180"/>
                  <a:gd name="connsiteY3" fmla="*/ 10256 h 10281"/>
                  <a:gd name="connsiteX4" fmla="*/ 626 w 11180"/>
                  <a:gd name="connsiteY4" fmla="*/ 7154 h 10281"/>
                  <a:gd name="connsiteX0" fmla="*/ 0 w 11180"/>
                  <a:gd name="connsiteY0" fmla="*/ 0 h 10281"/>
                  <a:gd name="connsiteX1" fmla="*/ 10000 w 11180"/>
                  <a:gd name="connsiteY1" fmla="*/ 0 h 10281"/>
                  <a:gd name="connsiteX2" fmla="*/ 8059 w 11180"/>
                  <a:gd name="connsiteY2" fmla="*/ 4913 h 10281"/>
                  <a:gd name="connsiteX3" fmla="*/ 9941 w 11180"/>
                  <a:gd name="connsiteY3" fmla="*/ 10256 h 10281"/>
                  <a:gd name="connsiteX4" fmla="*/ 626 w 11180"/>
                  <a:gd name="connsiteY4" fmla="*/ 7154 h 10281"/>
                  <a:gd name="connsiteX0" fmla="*/ 0 w 11180"/>
                  <a:gd name="connsiteY0" fmla="*/ 0 h 10281"/>
                  <a:gd name="connsiteX1" fmla="*/ 10000 w 11180"/>
                  <a:gd name="connsiteY1" fmla="*/ 0 h 10281"/>
                  <a:gd name="connsiteX2" fmla="*/ 8059 w 11180"/>
                  <a:gd name="connsiteY2" fmla="*/ 4913 h 10281"/>
                  <a:gd name="connsiteX3" fmla="*/ 9941 w 11180"/>
                  <a:gd name="connsiteY3" fmla="*/ 10256 h 10281"/>
                  <a:gd name="connsiteX4" fmla="*/ 626 w 11180"/>
                  <a:gd name="connsiteY4" fmla="*/ 7154 h 10281"/>
                  <a:gd name="connsiteX0" fmla="*/ 0 w 11044"/>
                  <a:gd name="connsiteY0" fmla="*/ 0 h 10281"/>
                  <a:gd name="connsiteX1" fmla="*/ 10000 w 11044"/>
                  <a:gd name="connsiteY1" fmla="*/ 0 h 10281"/>
                  <a:gd name="connsiteX2" fmla="*/ 7471 w 11044"/>
                  <a:gd name="connsiteY2" fmla="*/ 4817 h 10281"/>
                  <a:gd name="connsiteX3" fmla="*/ 9941 w 11044"/>
                  <a:gd name="connsiteY3" fmla="*/ 10256 h 10281"/>
                  <a:gd name="connsiteX4" fmla="*/ 626 w 11044"/>
                  <a:gd name="connsiteY4" fmla="*/ 7154 h 102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044" h="10281">
                    <a:moveTo>
                      <a:pt x="0" y="0"/>
                    </a:moveTo>
                    <a:lnTo>
                      <a:pt x="10000" y="0"/>
                    </a:lnTo>
                    <a:cubicBezTo>
                      <a:pt x="10012" y="673"/>
                      <a:pt x="9539" y="3028"/>
                      <a:pt x="7471" y="4817"/>
                    </a:cubicBezTo>
                    <a:cubicBezTo>
                      <a:pt x="9930" y="6318"/>
                      <a:pt x="12599" y="10031"/>
                      <a:pt x="9941" y="10256"/>
                    </a:cubicBezTo>
                    <a:cubicBezTo>
                      <a:pt x="8439" y="10557"/>
                      <a:pt x="3751" y="8103"/>
                      <a:pt x="626" y="7154"/>
                    </a:cubicBezTo>
                  </a:path>
                </a:pathLst>
              </a:custGeom>
              <a:gradFill>
                <a:gsLst>
                  <a:gs pos="0">
                    <a:srgbClr val="C00000"/>
                  </a:gs>
                  <a:gs pos="100000">
                    <a:srgbClr val="FF0000"/>
                  </a:gs>
                </a:gsLst>
                <a:lin ang="18900000" scaled="1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477" name="フローチャート : 記憶データ 3"/>
              <p:cNvSpPr/>
              <p:nvPr/>
            </p:nvSpPr>
            <p:spPr>
              <a:xfrm rot="10800000" flipH="1">
                <a:off x="988807" y="908719"/>
                <a:ext cx="344942" cy="1584175"/>
              </a:xfrm>
              <a:custGeom>
                <a:avLst/>
                <a:gdLst>
                  <a:gd name="connsiteX0" fmla="*/ 1667 w 10000"/>
                  <a:gd name="connsiteY0" fmla="*/ 0 h 10000"/>
                  <a:gd name="connsiteX1" fmla="*/ 10000 w 10000"/>
                  <a:gd name="connsiteY1" fmla="*/ 0 h 10000"/>
                  <a:gd name="connsiteX2" fmla="*/ 8333 w 10000"/>
                  <a:gd name="connsiteY2" fmla="*/ 5000 h 10000"/>
                  <a:gd name="connsiteX3" fmla="*/ 10000 w 10000"/>
                  <a:gd name="connsiteY3" fmla="*/ 10000 h 10000"/>
                  <a:gd name="connsiteX4" fmla="*/ 1667 w 10000"/>
                  <a:gd name="connsiteY4" fmla="*/ 10000 h 10000"/>
                  <a:gd name="connsiteX5" fmla="*/ 0 w 10000"/>
                  <a:gd name="connsiteY5" fmla="*/ 5000 h 10000"/>
                  <a:gd name="connsiteX6" fmla="*/ 1667 w 10000"/>
                  <a:gd name="connsiteY6" fmla="*/ 0 h 10000"/>
                  <a:gd name="connsiteX0" fmla="*/ 0 w 10000"/>
                  <a:gd name="connsiteY0" fmla="*/ 5000 h 10000"/>
                  <a:gd name="connsiteX1" fmla="*/ 1667 w 10000"/>
                  <a:gd name="connsiteY1" fmla="*/ 0 h 10000"/>
                  <a:gd name="connsiteX2" fmla="*/ 10000 w 10000"/>
                  <a:gd name="connsiteY2" fmla="*/ 0 h 10000"/>
                  <a:gd name="connsiteX3" fmla="*/ 8333 w 10000"/>
                  <a:gd name="connsiteY3" fmla="*/ 5000 h 10000"/>
                  <a:gd name="connsiteX4" fmla="*/ 10000 w 10000"/>
                  <a:gd name="connsiteY4" fmla="*/ 10000 h 10000"/>
                  <a:gd name="connsiteX5" fmla="*/ 1667 w 10000"/>
                  <a:gd name="connsiteY5" fmla="*/ 10000 h 10000"/>
                  <a:gd name="connsiteX6" fmla="*/ 668 w 10000"/>
                  <a:gd name="connsiteY6" fmla="*/ 5635 h 10000"/>
                  <a:gd name="connsiteX0" fmla="*/ 1256 w 9589"/>
                  <a:gd name="connsiteY0" fmla="*/ 0 h 10000"/>
                  <a:gd name="connsiteX1" fmla="*/ 9589 w 9589"/>
                  <a:gd name="connsiteY1" fmla="*/ 0 h 10000"/>
                  <a:gd name="connsiteX2" fmla="*/ 7922 w 9589"/>
                  <a:gd name="connsiteY2" fmla="*/ 5000 h 10000"/>
                  <a:gd name="connsiteX3" fmla="*/ 9589 w 9589"/>
                  <a:gd name="connsiteY3" fmla="*/ 10000 h 10000"/>
                  <a:gd name="connsiteX4" fmla="*/ 1256 w 9589"/>
                  <a:gd name="connsiteY4" fmla="*/ 10000 h 10000"/>
                  <a:gd name="connsiteX5" fmla="*/ 257 w 9589"/>
                  <a:gd name="connsiteY5" fmla="*/ 5635 h 10000"/>
                  <a:gd name="connsiteX0" fmla="*/ 0 w 8690"/>
                  <a:gd name="connsiteY0" fmla="*/ 0 h 10000"/>
                  <a:gd name="connsiteX1" fmla="*/ 8690 w 8690"/>
                  <a:gd name="connsiteY1" fmla="*/ 0 h 10000"/>
                  <a:gd name="connsiteX2" fmla="*/ 6952 w 8690"/>
                  <a:gd name="connsiteY2" fmla="*/ 5000 h 10000"/>
                  <a:gd name="connsiteX3" fmla="*/ 8690 w 8690"/>
                  <a:gd name="connsiteY3" fmla="*/ 10000 h 10000"/>
                  <a:gd name="connsiteX4" fmla="*/ 0 w 8690"/>
                  <a:gd name="connsiteY4" fmla="*/ 10000 h 10000"/>
                  <a:gd name="connsiteX0" fmla="*/ 0 w 10000"/>
                  <a:gd name="connsiteY0" fmla="*/ 0 h 10000"/>
                  <a:gd name="connsiteX1" fmla="*/ 10000 w 10000"/>
                  <a:gd name="connsiteY1" fmla="*/ 0 h 10000"/>
                  <a:gd name="connsiteX2" fmla="*/ 8000 w 10000"/>
                  <a:gd name="connsiteY2" fmla="*/ 5000 h 10000"/>
                  <a:gd name="connsiteX3" fmla="*/ 10000 w 10000"/>
                  <a:gd name="connsiteY3" fmla="*/ 10000 h 10000"/>
                  <a:gd name="connsiteX4" fmla="*/ 626 w 10000"/>
                  <a:gd name="connsiteY4" fmla="*/ 6690 h 10000"/>
                  <a:gd name="connsiteX0" fmla="*/ 0 w 10000"/>
                  <a:gd name="connsiteY0" fmla="*/ 0 h 9352"/>
                  <a:gd name="connsiteX1" fmla="*/ 10000 w 10000"/>
                  <a:gd name="connsiteY1" fmla="*/ 0 h 9352"/>
                  <a:gd name="connsiteX2" fmla="*/ 8000 w 10000"/>
                  <a:gd name="connsiteY2" fmla="*/ 5000 h 9352"/>
                  <a:gd name="connsiteX3" fmla="*/ 10000 w 10000"/>
                  <a:gd name="connsiteY3" fmla="*/ 9352 h 9352"/>
                  <a:gd name="connsiteX4" fmla="*/ 626 w 10000"/>
                  <a:gd name="connsiteY4" fmla="*/ 6690 h 9352"/>
                  <a:gd name="connsiteX0" fmla="*/ 0 w 10000"/>
                  <a:gd name="connsiteY0" fmla="*/ 0 h 10000"/>
                  <a:gd name="connsiteX1" fmla="*/ 10000 w 10000"/>
                  <a:gd name="connsiteY1" fmla="*/ 0 h 10000"/>
                  <a:gd name="connsiteX2" fmla="*/ 8000 w 10000"/>
                  <a:gd name="connsiteY2" fmla="*/ 5346 h 10000"/>
                  <a:gd name="connsiteX3" fmla="*/ 10000 w 10000"/>
                  <a:gd name="connsiteY3" fmla="*/ 10000 h 10000"/>
                  <a:gd name="connsiteX4" fmla="*/ 626 w 10000"/>
                  <a:gd name="connsiteY4" fmla="*/ 7154 h 10000"/>
                  <a:gd name="connsiteX0" fmla="*/ 0 w 10000"/>
                  <a:gd name="connsiteY0" fmla="*/ 0 h 10008"/>
                  <a:gd name="connsiteX1" fmla="*/ 10000 w 10000"/>
                  <a:gd name="connsiteY1" fmla="*/ 0 h 10008"/>
                  <a:gd name="connsiteX2" fmla="*/ 8000 w 10000"/>
                  <a:gd name="connsiteY2" fmla="*/ 5346 h 10008"/>
                  <a:gd name="connsiteX3" fmla="*/ 10000 w 10000"/>
                  <a:gd name="connsiteY3" fmla="*/ 10000 h 10008"/>
                  <a:gd name="connsiteX4" fmla="*/ 626 w 10000"/>
                  <a:gd name="connsiteY4" fmla="*/ 7154 h 10008"/>
                  <a:gd name="connsiteX0" fmla="*/ 0 w 10000"/>
                  <a:gd name="connsiteY0" fmla="*/ 0 h 10028"/>
                  <a:gd name="connsiteX1" fmla="*/ 10000 w 10000"/>
                  <a:gd name="connsiteY1" fmla="*/ 0 h 10028"/>
                  <a:gd name="connsiteX2" fmla="*/ 8000 w 10000"/>
                  <a:gd name="connsiteY2" fmla="*/ 5346 h 10028"/>
                  <a:gd name="connsiteX3" fmla="*/ 10000 w 10000"/>
                  <a:gd name="connsiteY3" fmla="*/ 10000 h 10028"/>
                  <a:gd name="connsiteX4" fmla="*/ 626 w 10000"/>
                  <a:gd name="connsiteY4" fmla="*/ 7154 h 10028"/>
                  <a:gd name="connsiteX0" fmla="*/ 0 w 10226"/>
                  <a:gd name="connsiteY0" fmla="*/ 0 h 10028"/>
                  <a:gd name="connsiteX1" fmla="*/ 10000 w 10226"/>
                  <a:gd name="connsiteY1" fmla="*/ 0 h 10028"/>
                  <a:gd name="connsiteX2" fmla="*/ 8000 w 10226"/>
                  <a:gd name="connsiteY2" fmla="*/ 5346 h 10028"/>
                  <a:gd name="connsiteX3" fmla="*/ 10000 w 10226"/>
                  <a:gd name="connsiteY3" fmla="*/ 10000 h 10028"/>
                  <a:gd name="connsiteX4" fmla="*/ 626 w 10226"/>
                  <a:gd name="connsiteY4" fmla="*/ 7154 h 10028"/>
                  <a:gd name="connsiteX0" fmla="*/ 0 w 10170"/>
                  <a:gd name="connsiteY0" fmla="*/ 0 h 10281"/>
                  <a:gd name="connsiteX1" fmla="*/ 10000 w 10170"/>
                  <a:gd name="connsiteY1" fmla="*/ 0 h 10281"/>
                  <a:gd name="connsiteX2" fmla="*/ 8000 w 10170"/>
                  <a:gd name="connsiteY2" fmla="*/ 5346 h 10281"/>
                  <a:gd name="connsiteX3" fmla="*/ 9941 w 10170"/>
                  <a:gd name="connsiteY3" fmla="*/ 10256 h 10281"/>
                  <a:gd name="connsiteX4" fmla="*/ 626 w 10170"/>
                  <a:gd name="connsiteY4" fmla="*/ 7154 h 10281"/>
                  <a:gd name="connsiteX0" fmla="*/ 0 w 10766"/>
                  <a:gd name="connsiteY0" fmla="*/ 0 h 10281"/>
                  <a:gd name="connsiteX1" fmla="*/ 10000 w 10766"/>
                  <a:gd name="connsiteY1" fmla="*/ 0 h 10281"/>
                  <a:gd name="connsiteX2" fmla="*/ 8000 w 10766"/>
                  <a:gd name="connsiteY2" fmla="*/ 5346 h 10281"/>
                  <a:gd name="connsiteX3" fmla="*/ 9941 w 10766"/>
                  <a:gd name="connsiteY3" fmla="*/ 10256 h 10281"/>
                  <a:gd name="connsiteX4" fmla="*/ 626 w 10766"/>
                  <a:gd name="connsiteY4" fmla="*/ 7154 h 10281"/>
                  <a:gd name="connsiteX0" fmla="*/ 0 w 11165"/>
                  <a:gd name="connsiteY0" fmla="*/ 0 h 10281"/>
                  <a:gd name="connsiteX1" fmla="*/ 10000 w 11165"/>
                  <a:gd name="connsiteY1" fmla="*/ 0 h 10281"/>
                  <a:gd name="connsiteX2" fmla="*/ 8000 w 11165"/>
                  <a:gd name="connsiteY2" fmla="*/ 5346 h 10281"/>
                  <a:gd name="connsiteX3" fmla="*/ 9941 w 11165"/>
                  <a:gd name="connsiteY3" fmla="*/ 10256 h 10281"/>
                  <a:gd name="connsiteX4" fmla="*/ 626 w 11165"/>
                  <a:gd name="connsiteY4" fmla="*/ 7154 h 10281"/>
                  <a:gd name="connsiteX0" fmla="*/ 0 w 11180"/>
                  <a:gd name="connsiteY0" fmla="*/ 0 h 10281"/>
                  <a:gd name="connsiteX1" fmla="*/ 10000 w 11180"/>
                  <a:gd name="connsiteY1" fmla="*/ 0 h 10281"/>
                  <a:gd name="connsiteX2" fmla="*/ 8059 w 11180"/>
                  <a:gd name="connsiteY2" fmla="*/ 4913 h 10281"/>
                  <a:gd name="connsiteX3" fmla="*/ 9941 w 11180"/>
                  <a:gd name="connsiteY3" fmla="*/ 10256 h 10281"/>
                  <a:gd name="connsiteX4" fmla="*/ 626 w 11180"/>
                  <a:gd name="connsiteY4" fmla="*/ 7154 h 10281"/>
                  <a:gd name="connsiteX0" fmla="*/ 0 w 11180"/>
                  <a:gd name="connsiteY0" fmla="*/ 0 h 10281"/>
                  <a:gd name="connsiteX1" fmla="*/ 10000 w 11180"/>
                  <a:gd name="connsiteY1" fmla="*/ 0 h 10281"/>
                  <a:gd name="connsiteX2" fmla="*/ 8059 w 11180"/>
                  <a:gd name="connsiteY2" fmla="*/ 4913 h 10281"/>
                  <a:gd name="connsiteX3" fmla="*/ 9941 w 11180"/>
                  <a:gd name="connsiteY3" fmla="*/ 10256 h 10281"/>
                  <a:gd name="connsiteX4" fmla="*/ 626 w 11180"/>
                  <a:gd name="connsiteY4" fmla="*/ 7154 h 10281"/>
                  <a:gd name="connsiteX0" fmla="*/ 0 w 11180"/>
                  <a:gd name="connsiteY0" fmla="*/ 0 h 10281"/>
                  <a:gd name="connsiteX1" fmla="*/ 10000 w 11180"/>
                  <a:gd name="connsiteY1" fmla="*/ 0 h 10281"/>
                  <a:gd name="connsiteX2" fmla="*/ 8059 w 11180"/>
                  <a:gd name="connsiteY2" fmla="*/ 4913 h 10281"/>
                  <a:gd name="connsiteX3" fmla="*/ 9941 w 11180"/>
                  <a:gd name="connsiteY3" fmla="*/ 10256 h 10281"/>
                  <a:gd name="connsiteX4" fmla="*/ 626 w 11180"/>
                  <a:gd name="connsiteY4" fmla="*/ 7154 h 10281"/>
                  <a:gd name="connsiteX0" fmla="*/ 0 w 11044"/>
                  <a:gd name="connsiteY0" fmla="*/ 0 h 10281"/>
                  <a:gd name="connsiteX1" fmla="*/ 10000 w 11044"/>
                  <a:gd name="connsiteY1" fmla="*/ 0 h 10281"/>
                  <a:gd name="connsiteX2" fmla="*/ 7471 w 11044"/>
                  <a:gd name="connsiteY2" fmla="*/ 4817 h 10281"/>
                  <a:gd name="connsiteX3" fmla="*/ 9941 w 11044"/>
                  <a:gd name="connsiteY3" fmla="*/ 10256 h 10281"/>
                  <a:gd name="connsiteX4" fmla="*/ 626 w 11044"/>
                  <a:gd name="connsiteY4" fmla="*/ 7154 h 102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044" h="10281">
                    <a:moveTo>
                      <a:pt x="0" y="0"/>
                    </a:moveTo>
                    <a:lnTo>
                      <a:pt x="10000" y="0"/>
                    </a:lnTo>
                    <a:cubicBezTo>
                      <a:pt x="10012" y="673"/>
                      <a:pt x="9539" y="3028"/>
                      <a:pt x="7471" y="4817"/>
                    </a:cubicBezTo>
                    <a:cubicBezTo>
                      <a:pt x="9930" y="6318"/>
                      <a:pt x="12599" y="10031"/>
                      <a:pt x="9941" y="10256"/>
                    </a:cubicBezTo>
                    <a:cubicBezTo>
                      <a:pt x="8439" y="10557"/>
                      <a:pt x="3751" y="8103"/>
                      <a:pt x="626" y="7154"/>
                    </a:cubicBezTo>
                  </a:path>
                </a:pathLst>
              </a:custGeom>
              <a:gradFill flip="none" rotWithShape="1">
                <a:gsLst>
                  <a:gs pos="0">
                    <a:srgbClr val="C00000"/>
                  </a:gs>
                  <a:gs pos="100000">
                    <a:srgbClr val="FF0000"/>
                  </a:gs>
                </a:gsLst>
                <a:lin ang="18900000" scaled="1"/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478" name="角丸四角形 477"/>
              <p:cNvSpPr/>
              <p:nvPr/>
            </p:nvSpPr>
            <p:spPr>
              <a:xfrm flipH="1">
                <a:off x="988807" y="1646540"/>
                <a:ext cx="319713" cy="180020"/>
              </a:xfrm>
              <a:prstGeom prst="roundRect">
                <a:avLst/>
              </a:prstGeom>
              <a:gradFill flip="none" rotWithShape="1">
                <a:gsLst>
                  <a:gs pos="0">
                    <a:srgbClr val="C00000"/>
                  </a:gs>
                  <a:gs pos="100000">
                    <a:srgbClr val="C00000"/>
                  </a:gs>
                </a:gsLst>
                <a:lin ang="18900000" scaled="1"/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479" name="フローチャート : 記憶データ 3"/>
              <p:cNvSpPr/>
              <p:nvPr/>
            </p:nvSpPr>
            <p:spPr>
              <a:xfrm rot="10800000">
                <a:off x="2364593" y="863841"/>
                <a:ext cx="477154" cy="1629054"/>
              </a:xfrm>
              <a:custGeom>
                <a:avLst/>
                <a:gdLst>
                  <a:gd name="connsiteX0" fmla="*/ 1667 w 10000"/>
                  <a:gd name="connsiteY0" fmla="*/ 0 h 10000"/>
                  <a:gd name="connsiteX1" fmla="*/ 10000 w 10000"/>
                  <a:gd name="connsiteY1" fmla="*/ 0 h 10000"/>
                  <a:gd name="connsiteX2" fmla="*/ 8333 w 10000"/>
                  <a:gd name="connsiteY2" fmla="*/ 5000 h 10000"/>
                  <a:gd name="connsiteX3" fmla="*/ 10000 w 10000"/>
                  <a:gd name="connsiteY3" fmla="*/ 10000 h 10000"/>
                  <a:gd name="connsiteX4" fmla="*/ 1667 w 10000"/>
                  <a:gd name="connsiteY4" fmla="*/ 10000 h 10000"/>
                  <a:gd name="connsiteX5" fmla="*/ 0 w 10000"/>
                  <a:gd name="connsiteY5" fmla="*/ 5000 h 10000"/>
                  <a:gd name="connsiteX6" fmla="*/ 1667 w 10000"/>
                  <a:gd name="connsiteY6" fmla="*/ 0 h 10000"/>
                  <a:gd name="connsiteX0" fmla="*/ 0 w 10000"/>
                  <a:gd name="connsiteY0" fmla="*/ 5000 h 10000"/>
                  <a:gd name="connsiteX1" fmla="*/ 1667 w 10000"/>
                  <a:gd name="connsiteY1" fmla="*/ 0 h 10000"/>
                  <a:gd name="connsiteX2" fmla="*/ 10000 w 10000"/>
                  <a:gd name="connsiteY2" fmla="*/ 0 h 10000"/>
                  <a:gd name="connsiteX3" fmla="*/ 8333 w 10000"/>
                  <a:gd name="connsiteY3" fmla="*/ 5000 h 10000"/>
                  <a:gd name="connsiteX4" fmla="*/ 10000 w 10000"/>
                  <a:gd name="connsiteY4" fmla="*/ 10000 h 10000"/>
                  <a:gd name="connsiteX5" fmla="*/ 1667 w 10000"/>
                  <a:gd name="connsiteY5" fmla="*/ 10000 h 10000"/>
                  <a:gd name="connsiteX6" fmla="*/ 668 w 10000"/>
                  <a:gd name="connsiteY6" fmla="*/ 5635 h 10000"/>
                  <a:gd name="connsiteX0" fmla="*/ 1256 w 9589"/>
                  <a:gd name="connsiteY0" fmla="*/ 0 h 10000"/>
                  <a:gd name="connsiteX1" fmla="*/ 9589 w 9589"/>
                  <a:gd name="connsiteY1" fmla="*/ 0 h 10000"/>
                  <a:gd name="connsiteX2" fmla="*/ 7922 w 9589"/>
                  <a:gd name="connsiteY2" fmla="*/ 5000 h 10000"/>
                  <a:gd name="connsiteX3" fmla="*/ 9589 w 9589"/>
                  <a:gd name="connsiteY3" fmla="*/ 10000 h 10000"/>
                  <a:gd name="connsiteX4" fmla="*/ 1256 w 9589"/>
                  <a:gd name="connsiteY4" fmla="*/ 10000 h 10000"/>
                  <a:gd name="connsiteX5" fmla="*/ 257 w 9589"/>
                  <a:gd name="connsiteY5" fmla="*/ 5635 h 10000"/>
                  <a:gd name="connsiteX0" fmla="*/ 0 w 8690"/>
                  <a:gd name="connsiteY0" fmla="*/ 0 h 10000"/>
                  <a:gd name="connsiteX1" fmla="*/ 8690 w 8690"/>
                  <a:gd name="connsiteY1" fmla="*/ 0 h 10000"/>
                  <a:gd name="connsiteX2" fmla="*/ 6952 w 8690"/>
                  <a:gd name="connsiteY2" fmla="*/ 5000 h 10000"/>
                  <a:gd name="connsiteX3" fmla="*/ 8690 w 8690"/>
                  <a:gd name="connsiteY3" fmla="*/ 10000 h 10000"/>
                  <a:gd name="connsiteX4" fmla="*/ 0 w 8690"/>
                  <a:gd name="connsiteY4" fmla="*/ 10000 h 10000"/>
                  <a:gd name="connsiteX0" fmla="*/ 0 w 10000"/>
                  <a:gd name="connsiteY0" fmla="*/ 0 h 10000"/>
                  <a:gd name="connsiteX1" fmla="*/ 10000 w 10000"/>
                  <a:gd name="connsiteY1" fmla="*/ 0 h 10000"/>
                  <a:gd name="connsiteX2" fmla="*/ 8000 w 10000"/>
                  <a:gd name="connsiteY2" fmla="*/ 5000 h 10000"/>
                  <a:gd name="connsiteX3" fmla="*/ 10000 w 10000"/>
                  <a:gd name="connsiteY3" fmla="*/ 10000 h 10000"/>
                  <a:gd name="connsiteX4" fmla="*/ 626 w 10000"/>
                  <a:gd name="connsiteY4" fmla="*/ 6690 h 10000"/>
                  <a:gd name="connsiteX0" fmla="*/ 0 w 10000"/>
                  <a:gd name="connsiteY0" fmla="*/ 0 h 9352"/>
                  <a:gd name="connsiteX1" fmla="*/ 10000 w 10000"/>
                  <a:gd name="connsiteY1" fmla="*/ 0 h 9352"/>
                  <a:gd name="connsiteX2" fmla="*/ 8000 w 10000"/>
                  <a:gd name="connsiteY2" fmla="*/ 5000 h 9352"/>
                  <a:gd name="connsiteX3" fmla="*/ 10000 w 10000"/>
                  <a:gd name="connsiteY3" fmla="*/ 9352 h 9352"/>
                  <a:gd name="connsiteX4" fmla="*/ 626 w 10000"/>
                  <a:gd name="connsiteY4" fmla="*/ 6690 h 9352"/>
                  <a:gd name="connsiteX0" fmla="*/ 0 w 10000"/>
                  <a:gd name="connsiteY0" fmla="*/ 0 h 10000"/>
                  <a:gd name="connsiteX1" fmla="*/ 10000 w 10000"/>
                  <a:gd name="connsiteY1" fmla="*/ 0 h 10000"/>
                  <a:gd name="connsiteX2" fmla="*/ 8000 w 10000"/>
                  <a:gd name="connsiteY2" fmla="*/ 5346 h 10000"/>
                  <a:gd name="connsiteX3" fmla="*/ 10000 w 10000"/>
                  <a:gd name="connsiteY3" fmla="*/ 10000 h 10000"/>
                  <a:gd name="connsiteX4" fmla="*/ 626 w 10000"/>
                  <a:gd name="connsiteY4" fmla="*/ 7154 h 10000"/>
                  <a:gd name="connsiteX0" fmla="*/ 0 w 10000"/>
                  <a:gd name="connsiteY0" fmla="*/ 0 h 10008"/>
                  <a:gd name="connsiteX1" fmla="*/ 10000 w 10000"/>
                  <a:gd name="connsiteY1" fmla="*/ 0 h 10008"/>
                  <a:gd name="connsiteX2" fmla="*/ 8000 w 10000"/>
                  <a:gd name="connsiteY2" fmla="*/ 5346 h 10008"/>
                  <a:gd name="connsiteX3" fmla="*/ 10000 w 10000"/>
                  <a:gd name="connsiteY3" fmla="*/ 10000 h 10008"/>
                  <a:gd name="connsiteX4" fmla="*/ 626 w 10000"/>
                  <a:gd name="connsiteY4" fmla="*/ 7154 h 10008"/>
                  <a:gd name="connsiteX0" fmla="*/ 0 w 10000"/>
                  <a:gd name="connsiteY0" fmla="*/ 0 h 10028"/>
                  <a:gd name="connsiteX1" fmla="*/ 10000 w 10000"/>
                  <a:gd name="connsiteY1" fmla="*/ 0 h 10028"/>
                  <a:gd name="connsiteX2" fmla="*/ 8000 w 10000"/>
                  <a:gd name="connsiteY2" fmla="*/ 5346 h 10028"/>
                  <a:gd name="connsiteX3" fmla="*/ 10000 w 10000"/>
                  <a:gd name="connsiteY3" fmla="*/ 10000 h 10028"/>
                  <a:gd name="connsiteX4" fmla="*/ 626 w 10000"/>
                  <a:gd name="connsiteY4" fmla="*/ 7154 h 10028"/>
                  <a:gd name="connsiteX0" fmla="*/ 0 w 10226"/>
                  <a:gd name="connsiteY0" fmla="*/ 0 h 10028"/>
                  <a:gd name="connsiteX1" fmla="*/ 10000 w 10226"/>
                  <a:gd name="connsiteY1" fmla="*/ 0 h 10028"/>
                  <a:gd name="connsiteX2" fmla="*/ 8000 w 10226"/>
                  <a:gd name="connsiteY2" fmla="*/ 5346 h 10028"/>
                  <a:gd name="connsiteX3" fmla="*/ 10000 w 10226"/>
                  <a:gd name="connsiteY3" fmla="*/ 10000 h 10028"/>
                  <a:gd name="connsiteX4" fmla="*/ 626 w 10226"/>
                  <a:gd name="connsiteY4" fmla="*/ 7154 h 10028"/>
                  <a:gd name="connsiteX0" fmla="*/ 0 w 10170"/>
                  <a:gd name="connsiteY0" fmla="*/ 0 h 10281"/>
                  <a:gd name="connsiteX1" fmla="*/ 10000 w 10170"/>
                  <a:gd name="connsiteY1" fmla="*/ 0 h 10281"/>
                  <a:gd name="connsiteX2" fmla="*/ 8000 w 10170"/>
                  <a:gd name="connsiteY2" fmla="*/ 5346 h 10281"/>
                  <a:gd name="connsiteX3" fmla="*/ 9941 w 10170"/>
                  <a:gd name="connsiteY3" fmla="*/ 10256 h 10281"/>
                  <a:gd name="connsiteX4" fmla="*/ 626 w 10170"/>
                  <a:gd name="connsiteY4" fmla="*/ 7154 h 10281"/>
                  <a:gd name="connsiteX0" fmla="*/ 0 w 10766"/>
                  <a:gd name="connsiteY0" fmla="*/ 0 h 10281"/>
                  <a:gd name="connsiteX1" fmla="*/ 10000 w 10766"/>
                  <a:gd name="connsiteY1" fmla="*/ 0 h 10281"/>
                  <a:gd name="connsiteX2" fmla="*/ 8000 w 10766"/>
                  <a:gd name="connsiteY2" fmla="*/ 5346 h 10281"/>
                  <a:gd name="connsiteX3" fmla="*/ 9941 w 10766"/>
                  <a:gd name="connsiteY3" fmla="*/ 10256 h 10281"/>
                  <a:gd name="connsiteX4" fmla="*/ 626 w 10766"/>
                  <a:gd name="connsiteY4" fmla="*/ 7154 h 10281"/>
                  <a:gd name="connsiteX0" fmla="*/ 0 w 11165"/>
                  <a:gd name="connsiteY0" fmla="*/ 0 h 10281"/>
                  <a:gd name="connsiteX1" fmla="*/ 10000 w 11165"/>
                  <a:gd name="connsiteY1" fmla="*/ 0 h 10281"/>
                  <a:gd name="connsiteX2" fmla="*/ 8000 w 11165"/>
                  <a:gd name="connsiteY2" fmla="*/ 5346 h 10281"/>
                  <a:gd name="connsiteX3" fmla="*/ 9941 w 11165"/>
                  <a:gd name="connsiteY3" fmla="*/ 10256 h 10281"/>
                  <a:gd name="connsiteX4" fmla="*/ 626 w 11165"/>
                  <a:gd name="connsiteY4" fmla="*/ 7154 h 10281"/>
                  <a:gd name="connsiteX0" fmla="*/ 0 w 11180"/>
                  <a:gd name="connsiteY0" fmla="*/ 0 h 10281"/>
                  <a:gd name="connsiteX1" fmla="*/ 10000 w 11180"/>
                  <a:gd name="connsiteY1" fmla="*/ 0 h 10281"/>
                  <a:gd name="connsiteX2" fmla="*/ 8059 w 11180"/>
                  <a:gd name="connsiteY2" fmla="*/ 4913 h 10281"/>
                  <a:gd name="connsiteX3" fmla="*/ 9941 w 11180"/>
                  <a:gd name="connsiteY3" fmla="*/ 10256 h 10281"/>
                  <a:gd name="connsiteX4" fmla="*/ 626 w 11180"/>
                  <a:gd name="connsiteY4" fmla="*/ 7154 h 10281"/>
                  <a:gd name="connsiteX0" fmla="*/ 0 w 11180"/>
                  <a:gd name="connsiteY0" fmla="*/ 0 h 10281"/>
                  <a:gd name="connsiteX1" fmla="*/ 10000 w 11180"/>
                  <a:gd name="connsiteY1" fmla="*/ 0 h 10281"/>
                  <a:gd name="connsiteX2" fmla="*/ 8059 w 11180"/>
                  <a:gd name="connsiteY2" fmla="*/ 4913 h 10281"/>
                  <a:gd name="connsiteX3" fmla="*/ 9941 w 11180"/>
                  <a:gd name="connsiteY3" fmla="*/ 10256 h 10281"/>
                  <a:gd name="connsiteX4" fmla="*/ 626 w 11180"/>
                  <a:gd name="connsiteY4" fmla="*/ 7154 h 10281"/>
                  <a:gd name="connsiteX0" fmla="*/ 0 w 11180"/>
                  <a:gd name="connsiteY0" fmla="*/ 0 h 10281"/>
                  <a:gd name="connsiteX1" fmla="*/ 10000 w 11180"/>
                  <a:gd name="connsiteY1" fmla="*/ 0 h 10281"/>
                  <a:gd name="connsiteX2" fmla="*/ 8059 w 11180"/>
                  <a:gd name="connsiteY2" fmla="*/ 4913 h 10281"/>
                  <a:gd name="connsiteX3" fmla="*/ 9941 w 11180"/>
                  <a:gd name="connsiteY3" fmla="*/ 10256 h 10281"/>
                  <a:gd name="connsiteX4" fmla="*/ 626 w 11180"/>
                  <a:gd name="connsiteY4" fmla="*/ 7154 h 10281"/>
                  <a:gd name="connsiteX0" fmla="*/ 0 w 11044"/>
                  <a:gd name="connsiteY0" fmla="*/ 0 h 10281"/>
                  <a:gd name="connsiteX1" fmla="*/ 10000 w 11044"/>
                  <a:gd name="connsiteY1" fmla="*/ 0 h 10281"/>
                  <a:gd name="connsiteX2" fmla="*/ 7471 w 11044"/>
                  <a:gd name="connsiteY2" fmla="*/ 4817 h 10281"/>
                  <a:gd name="connsiteX3" fmla="*/ 9941 w 11044"/>
                  <a:gd name="connsiteY3" fmla="*/ 10256 h 10281"/>
                  <a:gd name="connsiteX4" fmla="*/ 626 w 11044"/>
                  <a:gd name="connsiteY4" fmla="*/ 7154 h 102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044" h="10281">
                    <a:moveTo>
                      <a:pt x="0" y="0"/>
                    </a:moveTo>
                    <a:lnTo>
                      <a:pt x="10000" y="0"/>
                    </a:lnTo>
                    <a:cubicBezTo>
                      <a:pt x="10012" y="673"/>
                      <a:pt x="9539" y="3028"/>
                      <a:pt x="7471" y="4817"/>
                    </a:cubicBezTo>
                    <a:cubicBezTo>
                      <a:pt x="9930" y="6318"/>
                      <a:pt x="12599" y="10031"/>
                      <a:pt x="9941" y="10256"/>
                    </a:cubicBezTo>
                    <a:cubicBezTo>
                      <a:pt x="8439" y="10557"/>
                      <a:pt x="3751" y="8103"/>
                      <a:pt x="626" y="7154"/>
                    </a:cubicBezTo>
                  </a:path>
                </a:pathLst>
              </a:custGeom>
              <a:gradFill flip="none" rotWithShape="1">
                <a:gsLst>
                  <a:gs pos="0">
                    <a:srgbClr val="C00000"/>
                  </a:gs>
                  <a:gs pos="100000">
                    <a:srgbClr val="FF0000"/>
                  </a:gs>
                </a:gsLst>
                <a:lin ang="18900000" scaled="1"/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480" name="フローチャート : 記憶データ 3"/>
              <p:cNvSpPr/>
              <p:nvPr/>
            </p:nvSpPr>
            <p:spPr>
              <a:xfrm rot="10800000">
                <a:off x="2448413" y="908719"/>
                <a:ext cx="344942" cy="1584175"/>
              </a:xfrm>
              <a:custGeom>
                <a:avLst/>
                <a:gdLst>
                  <a:gd name="connsiteX0" fmla="*/ 1667 w 10000"/>
                  <a:gd name="connsiteY0" fmla="*/ 0 h 10000"/>
                  <a:gd name="connsiteX1" fmla="*/ 10000 w 10000"/>
                  <a:gd name="connsiteY1" fmla="*/ 0 h 10000"/>
                  <a:gd name="connsiteX2" fmla="*/ 8333 w 10000"/>
                  <a:gd name="connsiteY2" fmla="*/ 5000 h 10000"/>
                  <a:gd name="connsiteX3" fmla="*/ 10000 w 10000"/>
                  <a:gd name="connsiteY3" fmla="*/ 10000 h 10000"/>
                  <a:gd name="connsiteX4" fmla="*/ 1667 w 10000"/>
                  <a:gd name="connsiteY4" fmla="*/ 10000 h 10000"/>
                  <a:gd name="connsiteX5" fmla="*/ 0 w 10000"/>
                  <a:gd name="connsiteY5" fmla="*/ 5000 h 10000"/>
                  <a:gd name="connsiteX6" fmla="*/ 1667 w 10000"/>
                  <a:gd name="connsiteY6" fmla="*/ 0 h 10000"/>
                  <a:gd name="connsiteX0" fmla="*/ 0 w 10000"/>
                  <a:gd name="connsiteY0" fmla="*/ 5000 h 10000"/>
                  <a:gd name="connsiteX1" fmla="*/ 1667 w 10000"/>
                  <a:gd name="connsiteY1" fmla="*/ 0 h 10000"/>
                  <a:gd name="connsiteX2" fmla="*/ 10000 w 10000"/>
                  <a:gd name="connsiteY2" fmla="*/ 0 h 10000"/>
                  <a:gd name="connsiteX3" fmla="*/ 8333 w 10000"/>
                  <a:gd name="connsiteY3" fmla="*/ 5000 h 10000"/>
                  <a:gd name="connsiteX4" fmla="*/ 10000 w 10000"/>
                  <a:gd name="connsiteY4" fmla="*/ 10000 h 10000"/>
                  <a:gd name="connsiteX5" fmla="*/ 1667 w 10000"/>
                  <a:gd name="connsiteY5" fmla="*/ 10000 h 10000"/>
                  <a:gd name="connsiteX6" fmla="*/ 668 w 10000"/>
                  <a:gd name="connsiteY6" fmla="*/ 5635 h 10000"/>
                  <a:gd name="connsiteX0" fmla="*/ 1256 w 9589"/>
                  <a:gd name="connsiteY0" fmla="*/ 0 h 10000"/>
                  <a:gd name="connsiteX1" fmla="*/ 9589 w 9589"/>
                  <a:gd name="connsiteY1" fmla="*/ 0 h 10000"/>
                  <a:gd name="connsiteX2" fmla="*/ 7922 w 9589"/>
                  <a:gd name="connsiteY2" fmla="*/ 5000 h 10000"/>
                  <a:gd name="connsiteX3" fmla="*/ 9589 w 9589"/>
                  <a:gd name="connsiteY3" fmla="*/ 10000 h 10000"/>
                  <a:gd name="connsiteX4" fmla="*/ 1256 w 9589"/>
                  <a:gd name="connsiteY4" fmla="*/ 10000 h 10000"/>
                  <a:gd name="connsiteX5" fmla="*/ 257 w 9589"/>
                  <a:gd name="connsiteY5" fmla="*/ 5635 h 10000"/>
                  <a:gd name="connsiteX0" fmla="*/ 0 w 8690"/>
                  <a:gd name="connsiteY0" fmla="*/ 0 h 10000"/>
                  <a:gd name="connsiteX1" fmla="*/ 8690 w 8690"/>
                  <a:gd name="connsiteY1" fmla="*/ 0 h 10000"/>
                  <a:gd name="connsiteX2" fmla="*/ 6952 w 8690"/>
                  <a:gd name="connsiteY2" fmla="*/ 5000 h 10000"/>
                  <a:gd name="connsiteX3" fmla="*/ 8690 w 8690"/>
                  <a:gd name="connsiteY3" fmla="*/ 10000 h 10000"/>
                  <a:gd name="connsiteX4" fmla="*/ 0 w 8690"/>
                  <a:gd name="connsiteY4" fmla="*/ 10000 h 10000"/>
                  <a:gd name="connsiteX0" fmla="*/ 0 w 10000"/>
                  <a:gd name="connsiteY0" fmla="*/ 0 h 10000"/>
                  <a:gd name="connsiteX1" fmla="*/ 10000 w 10000"/>
                  <a:gd name="connsiteY1" fmla="*/ 0 h 10000"/>
                  <a:gd name="connsiteX2" fmla="*/ 8000 w 10000"/>
                  <a:gd name="connsiteY2" fmla="*/ 5000 h 10000"/>
                  <a:gd name="connsiteX3" fmla="*/ 10000 w 10000"/>
                  <a:gd name="connsiteY3" fmla="*/ 10000 h 10000"/>
                  <a:gd name="connsiteX4" fmla="*/ 626 w 10000"/>
                  <a:gd name="connsiteY4" fmla="*/ 6690 h 10000"/>
                  <a:gd name="connsiteX0" fmla="*/ 0 w 10000"/>
                  <a:gd name="connsiteY0" fmla="*/ 0 h 9352"/>
                  <a:gd name="connsiteX1" fmla="*/ 10000 w 10000"/>
                  <a:gd name="connsiteY1" fmla="*/ 0 h 9352"/>
                  <a:gd name="connsiteX2" fmla="*/ 8000 w 10000"/>
                  <a:gd name="connsiteY2" fmla="*/ 5000 h 9352"/>
                  <a:gd name="connsiteX3" fmla="*/ 10000 w 10000"/>
                  <a:gd name="connsiteY3" fmla="*/ 9352 h 9352"/>
                  <a:gd name="connsiteX4" fmla="*/ 626 w 10000"/>
                  <a:gd name="connsiteY4" fmla="*/ 6690 h 9352"/>
                  <a:gd name="connsiteX0" fmla="*/ 0 w 10000"/>
                  <a:gd name="connsiteY0" fmla="*/ 0 h 10000"/>
                  <a:gd name="connsiteX1" fmla="*/ 10000 w 10000"/>
                  <a:gd name="connsiteY1" fmla="*/ 0 h 10000"/>
                  <a:gd name="connsiteX2" fmla="*/ 8000 w 10000"/>
                  <a:gd name="connsiteY2" fmla="*/ 5346 h 10000"/>
                  <a:gd name="connsiteX3" fmla="*/ 10000 w 10000"/>
                  <a:gd name="connsiteY3" fmla="*/ 10000 h 10000"/>
                  <a:gd name="connsiteX4" fmla="*/ 626 w 10000"/>
                  <a:gd name="connsiteY4" fmla="*/ 7154 h 10000"/>
                  <a:gd name="connsiteX0" fmla="*/ 0 w 10000"/>
                  <a:gd name="connsiteY0" fmla="*/ 0 h 10008"/>
                  <a:gd name="connsiteX1" fmla="*/ 10000 w 10000"/>
                  <a:gd name="connsiteY1" fmla="*/ 0 h 10008"/>
                  <a:gd name="connsiteX2" fmla="*/ 8000 w 10000"/>
                  <a:gd name="connsiteY2" fmla="*/ 5346 h 10008"/>
                  <a:gd name="connsiteX3" fmla="*/ 10000 w 10000"/>
                  <a:gd name="connsiteY3" fmla="*/ 10000 h 10008"/>
                  <a:gd name="connsiteX4" fmla="*/ 626 w 10000"/>
                  <a:gd name="connsiteY4" fmla="*/ 7154 h 10008"/>
                  <a:gd name="connsiteX0" fmla="*/ 0 w 10000"/>
                  <a:gd name="connsiteY0" fmla="*/ 0 h 10028"/>
                  <a:gd name="connsiteX1" fmla="*/ 10000 w 10000"/>
                  <a:gd name="connsiteY1" fmla="*/ 0 h 10028"/>
                  <a:gd name="connsiteX2" fmla="*/ 8000 w 10000"/>
                  <a:gd name="connsiteY2" fmla="*/ 5346 h 10028"/>
                  <a:gd name="connsiteX3" fmla="*/ 10000 w 10000"/>
                  <a:gd name="connsiteY3" fmla="*/ 10000 h 10028"/>
                  <a:gd name="connsiteX4" fmla="*/ 626 w 10000"/>
                  <a:gd name="connsiteY4" fmla="*/ 7154 h 10028"/>
                  <a:gd name="connsiteX0" fmla="*/ 0 w 10226"/>
                  <a:gd name="connsiteY0" fmla="*/ 0 h 10028"/>
                  <a:gd name="connsiteX1" fmla="*/ 10000 w 10226"/>
                  <a:gd name="connsiteY1" fmla="*/ 0 h 10028"/>
                  <a:gd name="connsiteX2" fmla="*/ 8000 w 10226"/>
                  <a:gd name="connsiteY2" fmla="*/ 5346 h 10028"/>
                  <a:gd name="connsiteX3" fmla="*/ 10000 w 10226"/>
                  <a:gd name="connsiteY3" fmla="*/ 10000 h 10028"/>
                  <a:gd name="connsiteX4" fmla="*/ 626 w 10226"/>
                  <a:gd name="connsiteY4" fmla="*/ 7154 h 10028"/>
                  <a:gd name="connsiteX0" fmla="*/ 0 w 10170"/>
                  <a:gd name="connsiteY0" fmla="*/ 0 h 10281"/>
                  <a:gd name="connsiteX1" fmla="*/ 10000 w 10170"/>
                  <a:gd name="connsiteY1" fmla="*/ 0 h 10281"/>
                  <a:gd name="connsiteX2" fmla="*/ 8000 w 10170"/>
                  <a:gd name="connsiteY2" fmla="*/ 5346 h 10281"/>
                  <a:gd name="connsiteX3" fmla="*/ 9941 w 10170"/>
                  <a:gd name="connsiteY3" fmla="*/ 10256 h 10281"/>
                  <a:gd name="connsiteX4" fmla="*/ 626 w 10170"/>
                  <a:gd name="connsiteY4" fmla="*/ 7154 h 10281"/>
                  <a:gd name="connsiteX0" fmla="*/ 0 w 10766"/>
                  <a:gd name="connsiteY0" fmla="*/ 0 h 10281"/>
                  <a:gd name="connsiteX1" fmla="*/ 10000 w 10766"/>
                  <a:gd name="connsiteY1" fmla="*/ 0 h 10281"/>
                  <a:gd name="connsiteX2" fmla="*/ 8000 w 10766"/>
                  <a:gd name="connsiteY2" fmla="*/ 5346 h 10281"/>
                  <a:gd name="connsiteX3" fmla="*/ 9941 w 10766"/>
                  <a:gd name="connsiteY3" fmla="*/ 10256 h 10281"/>
                  <a:gd name="connsiteX4" fmla="*/ 626 w 10766"/>
                  <a:gd name="connsiteY4" fmla="*/ 7154 h 10281"/>
                  <a:gd name="connsiteX0" fmla="*/ 0 w 11165"/>
                  <a:gd name="connsiteY0" fmla="*/ 0 h 10281"/>
                  <a:gd name="connsiteX1" fmla="*/ 10000 w 11165"/>
                  <a:gd name="connsiteY1" fmla="*/ 0 h 10281"/>
                  <a:gd name="connsiteX2" fmla="*/ 8000 w 11165"/>
                  <a:gd name="connsiteY2" fmla="*/ 5346 h 10281"/>
                  <a:gd name="connsiteX3" fmla="*/ 9941 w 11165"/>
                  <a:gd name="connsiteY3" fmla="*/ 10256 h 10281"/>
                  <a:gd name="connsiteX4" fmla="*/ 626 w 11165"/>
                  <a:gd name="connsiteY4" fmla="*/ 7154 h 10281"/>
                  <a:gd name="connsiteX0" fmla="*/ 0 w 11180"/>
                  <a:gd name="connsiteY0" fmla="*/ 0 h 10281"/>
                  <a:gd name="connsiteX1" fmla="*/ 10000 w 11180"/>
                  <a:gd name="connsiteY1" fmla="*/ 0 h 10281"/>
                  <a:gd name="connsiteX2" fmla="*/ 8059 w 11180"/>
                  <a:gd name="connsiteY2" fmla="*/ 4913 h 10281"/>
                  <a:gd name="connsiteX3" fmla="*/ 9941 w 11180"/>
                  <a:gd name="connsiteY3" fmla="*/ 10256 h 10281"/>
                  <a:gd name="connsiteX4" fmla="*/ 626 w 11180"/>
                  <a:gd name="connsiteY4" fmla="*/ 7154 h 10281"/>
                  <a:gd name="connsiteX0" fmla="*/ 0 w 11180"/>
                  <a:gd name="connsiteY0" fmla="*/ 0 h 10281"/>
                  <a:gd name="connsiteX1" fmla="*/ 10000 w 11180"/>
                  <a:gd name="connsiteY1" fmla="*/ 0 h 10281"/>
                  <a:gd name="connsiteX2" fmla="*/ 8059 w 11180"/>
                  <a:gd name="connsiteY2" fmla="*/ 4913 h 10281"/>
                  <a:gd name="connsiteX3" fmla="*/ 9941 w 11180"/>
                  <a:gd name="connsiteY3" fmla="*/ 10256 h 10281"/>
                  <a:gd name="connsiteX4" fmla="*/ 626 w 11180"/>
                  <a:gd name="connsiteY4" fmla="*/ 7154 h 10281"/>
                  <a:gd name="connsiteX0" fmla="*/ 0 w 11180"/>
                  <a:gd name="connsiteY0" fmla="*/ 0 h 10281"/>
                  <a:gd name="connsiteX1" fmla="*/ 10000 w 11180"/>
                  <a:gd name="connsiteY1" fmla="*/ 0 h 10281"/>
                  <a:gd name="connsiteX2" fmla="*/ 8059 w 11180"/>
                  <a:gd name="connsiteY2" fmla="*/ 4913 h 10281"/>
                  <a:gd name="connsiteX3" fmla="*/ 9941 w 11180"/>
                  <a:gd name="connsiteY3" fmla="*/ 10256 h 10281"/>
                  <a:gd name="connsiteX4" fmla="*/ 626 w 11180"/>
                  <a:gd name="connsiteY4" fmla="*/ 7154 h 10281"/>
                  <a:gd name="connsiteX0" fmla="*/ 0 w 11044"/>
                  <a:gd name="connsiteY0" fmla="*/ 0 h 10281"/>
                  <a:gd name="connsiteX1" fmla="*/ 10000 w 11044"/>
                  <a:gd name="connsiteY1" fmla="*/ 0 h 10281"/>
                  <a:gd name="connsiteX2" fmla="*/ 7471 w 11044"/>
                  <a:gd name="connsiteY2" fmla="*/ 4817 h 10281"/>
                  <a:gd name="connsiteX3" fmla="*/ 9941 w 11044"/>
                  <a:gd name="connsiteY3" fmla="*/ 10256 h 10281"/>
                  <a:gd name="connsiteX4" fmla="*/ 626 w 11044"/>
                  <a:gd name="connsiteY4" fmla="*/ 7154 h 102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044" h="10281">
                    <a:moveTo>
                      <a:pt x="0" y="0"/>
                    </a:moveTo>
                    <a:lnTo>
                      <a:pt x="10000" y="0"/>
                    </a:lnTo>
                    <a:cubicBezTo>
                      <a:pt x="10012" y="673"/>
                      <a:pt x="9539" y="3028"/>
                      <a:pt x="7471" y="4817"/>
                    </a:cubicBezTo>
                    <a:cubicBezTo>
                      <a:pt x="9930" y="6318"/>
                      <a:pt x="12599" y="10031"/>
                      <a:pt x="9941" y="10256"/>
                    </a:cubicBezTo>
                    <a:cubicBezTo>
                      <a:pt x="8439" y="10557"/>
                      <a:pt x="3751" y="8103"/>
                      <a:pt x="626" y="7154"/>
                    </a:cubicBezTo>
                  </a:path>
                </a:pathLst>
              </a:custGeom>
              <a:gradFill flip="none" rotWithShape="1">
                <a:gsLst>
                  <a:gs pos="0">
                    <a:srgbClr val="C00000"/>
                  </a:gs>
                  <a:gs pos="100000">
                    <a:srgbClr val="FF0000"/>
                  </a:gs>
                </a:gsLst>
                <a:lin ang="18900000" scaled="1"/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481" name="角丸四角形 480"/>
              <p:cNvSpPr/>
              <p:nvPr/>
            </p:nvSpPr>
            <p:spPr>
              <a:xfrm>
                <a:off x="2473642" y="1646540"/>
                <a:ext cx="319713" cy="180020"/>
              </a:xfrm>
              <a:prstGeom prst="roundRect">
                <a:avLst/>
              </a:prstGeom>
              <a:gradFill flip="none" rotWithShape="1">
                <a:gsLst>
                  <a:gs pos="0">
                    <a:srgbClr val="C00000"/>
                  </a:gs>
                  <a:gs pos="100000">
                    <a:srgbClr val="C00000"/>
                  </a:gs>
                </a:gsLst>
                <a:lin ang="18900000" scaled="1"/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482" name="フローチャート : 論理積ゲート 21"/>
              <p:cNvSpPr/>
              <p:nvPr/>
            </p:nvSpPr>
            <p:spPr>
              <a:xfrm rot="16200000">
                <a:off x="920552" y="620688"/>
                <a:ext cx="1944216" cy="1944216"/>
              </a:xfrm>
              <a:custGeom>
                <a:avLst/>
                <a:gdLst/>
                <a:ahLst/>
                <a:cxnLst/>
                <a:rect l="l" t="t" r="r" b="b"/>
                <a:pathLst>
                  <a:path w="1944216" h="1944216">
                    <a:moveTo>
                      <a:pt x="1815239" y="972108"/>
                    </a:moveTo>
                    <a:cubicBezTo>
                      <a:pt x="1815239" y="506460"/>
                      <a:pt x="1437756" y="128977"/>
                      <a:pt x="972108" y="128977"/>
                    </a:cubicBezTo>
                    <a:lnTo>
                      <a:pt x="128977" y="128977"/>
                    </a:lnTo>
                    <a:lnTo>
                      <a:pt x="128977" y="1815239"/>
                    </a:lnTo>
                    <a:lnTo>
                      <a:pt x="972108" y="1815239"/>
                    </a:lnTo>
                    <a:cubicBezTo>
                      <a:pt x="1437756" y="1815239"/>
                      <a:pt x="1815239" y="1437756"/>
                      <a:pt x="1815239" y="972108"/>
                    </a:cubicBezTo>
                    <a:close/>
                    <a:moveTo>
                      <a:pt x="1944216" y="972108"/>
                    </a:moveTo>
                    <a:cubicBezTo>
                      <a:pt x="1944216" y="1508988"/>
                      <a:pt x="1508988" y="1944216"/>
                      <a:pt x="972108" y="1944216"/>
                    </a:cubicBezTo>
                    <a:lnTo>
                      <a:pt x="0" y="1944216"/>
                    </a:lnTo>
                    <a:lnTo>
                      <a:pt x="0" y="0"/>
                    </a:lnTo>
                    <a:lnTo>
                      <a:pt x="972108" y="0"/>
                    </a:lnTo>
                    <a:cubicBezTo>
                      <a:pt x="1508988" y="0"/>
                      <a:pt x="1944216" y="435228"/>
                      <a:pt x="1944216" y="972108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472" name="フローチャート : 論理積ゲート 26"/>
            <p:cNvSpPr/>
            <p:nvPr/>
          </p:nvSpPr>
          <p:spPr>
            <a:xfrm rot="5400000" flipH="1" flipV="1">
              <a:off x="205200" y="1722926"/>
              <a:ext cx="912713" cy="236954"/>
            </a:xfrm>
            <a:custGeom>
              <a:avLst/>
              <a:gdLst/>
              <a:ahLst/>
              <a:cxnLst/>
              <a:rect l="l" t="t" r="r" b="b"/>
              <a:pathLst>
                <a:path w="1686262" h="843131">
                  <a:moveTo>
                    <a:pt x="1686262" y="0"/>
                  </a:moveTo>
                  <a:cubicBezTo>
                    <a:pt x="1686262" y="465648"/>
                    <a:pt x="1308779" y="843131"/>
                    <a:pt x="843131" y="843131"/>
                  </a:cubicBezTo>
                  <a:lnTo>
                    <a:pt x="0" y="843131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75000"/>
                  </a:schemeClr>
                </a:gs>
                <a:gs pos="100000">
                  <a:schemeClr val="bg1">
                    <a:lumMod val="50000"/>
                  </a:schemeClr>
                </a:gs>
              </a:gsLst>
              <a:lin ang="5400000" scaled="1"/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473" name="台形 472"/>
            <p:cNvSpPr/>
            <p:nvPr/>
          </p:nvSpPr>
          <p:spPr>
            <a:xfrm rot="16200000">
              <a:off x="67235" y="1821915"/>
              <a:ext cx="912713" cy="38975"/>
            </a:xfrm>
            <a:prstGeom prst="trapezoid">
              <a:avLst/>
            </a:prstGeom>
            <a:solidFill>
              <a:schemeClr val="bg1">
                <a:lumMod val="65000"/>
              </a:scheme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474" name="フローチャート : 論理積ゲート 26"/>
            <p:cNvSpPr/>
            <p:nvPr/>
          </p:nvSpPr>
          <p:spPr>
            <a:xfrm rot="16200000" flipV="1">
              <a:off x="1320796" y="1745999"/>
              <a:ext cx="912713" cy="190807"/>
            </a:xfrm>
            <a:custGeom>
              <a:avLst/>
              <a:gdLst/>
              <a:ahLst/>
              <a:cxnLst/>
              <a:rect l="l" t="t" r="r" b="b"/>
              <a:pathLst>
                <a:path w="1686262" h="843131">
                  <a:moveTo>
                    <a:pt x="1686262" y="0"/>
                  </a:moveTo>
                  <a:cubicBezTo>
                    <a:pt x="1686262" y="465648"/>
                    <a:pt x="1308779" y="843131"/>
                    <a:pt x="843131" y="843131"/>
                  </a:cubicBezTo>
                  <a:lnTo>
                    <a:pt x="0" y="843131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75000"/>
                  </a:schemeClr>
                </a:gs>
                <a:gs pos="100000">
                  <a:schemeClr val="bg1">
                    <a:lumMod val="50000"/>
                  </a:schemeClr>
                </a:gs>
              </a:gsLst>
              <a:lin ang="5400000" scaled="1"/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475" name="台形 474"/>
            <p:cNvSpPr/>
            <p:nvPr/>
          </p:nvSpPr>
          <p:spPr>
            <a:xfrm rot="5400000" flipH="1">
              <a:off x="1435688" y="1821915"/>
              <a:ext cx="912713" cy="38975"/>
            </a:xfrm>
            <a:prstGeom prst="trapezoid">
              <a:avLst/>
            </a:prstGeom>
            <a:solidFill>
              <a:schemeClr val="bg1">
                <a:lumMod val="65000"/>
              </a:scheme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19797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標準デザイン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PPTX330_窓に人影</dc:title>
  <dc:subject>PPTX330_窓に人影</dc:subject>
  <dc:creator>http://www.digipot.net</dc:creator>
  <cp:lastModifiedBy/>
  <cp:revision>1</cp:revision>
  <dcterms:created xsi:type="dcterms:W3CDTF">2014-01-30T05:12:09Z</dcterms:created>
  <dcterms:modified xsi:type="dcterms:W3CDTF">2015-08-28T15:09:52Z</dcterms:modified>
  <cp:category/>
  <cp:version>1</cp:version>
</cp:coreProperties>
</file>